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2" r:id="rId1"/>
  </p:sldMasterIdLst>
  <p:sldIdLst>
    <p:sldId id="256" r:id="rId2"/>
    <p:sldId id="257" r:id="rId3"/>
    <p:sldId id="344" r:id="rId4"/>
    <p:sldId id="345" r:id="rId5"/>
    <p:sldId id="322" r:id="rId6"/>
    <p:sldId id="260" r:id="rId7"/>
    <p:sldId id="258" r:id="rId8"/>
    <p:sldId id="280" r:id="rId9"/>
    <p:sldId id="324" r:id="rId10"/>
    <p:sldId id="325" r:id="rId11"/>
    <p:sldId id="282" r:id="rId12"/>
    <p:sldId id="326" r:id="rId13"/>
    <p:sldId id="323" r:id="rId14"/>
    <p:sldId id="327" r:id="rId15"/>
    <p:sldId id="328" r:id="rId16"/>
    <p:sldId id="338" r:id="rId17"/>
    <p:sldId id="329" r:id="rId18"/>
    <p:sldId id="330" r:id="rId19"/>
    <p:sldId id="331" r:id="rId20"/>
    <p:sldId id="332" r:id="rId21"/>
    <p:sldId id="337" r:id="rId22"/>
    <p:sldId id="339" r:id="rId23"/>
    <p:sldId id="340" r:id="rId24"/>
    <p:sldId id="341" r:id="rId25"/>
    <p:sldId id="342" r:id="rId26"/>
    <p:sldId id="346" r:id="rId27"/>
    <p:sldId id="343" r:id="rId28"/>
    <p:sldId id="347" r:id="rId29"/>
    <p:sldId id="348" r:id="rId30"/>
    <p:sldId id="349" r:id="rId31"/>
    <p:sldId id="351" r:id="rId32"/>
    <p:sldId id="333" r:id="rId33"/>
    <p:sldId id="336" r:id="rId34"/>
    <p:sldId id="352" r:id="rId35"/>
    <p:sldId id="353" r:id="rId3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6E12D0-F295-A34B-A7D0-C9E6AD4FC928}" v="302" dt="2024-02-05T18:20:39.8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62"/>
    <p:restoredTop sz="94626"/>
  </p:normalViewPr>
  <p:slideViewPr>
    <p:cSldViewPr snapToGrid="0">
      <p:cViewPr varScale="1">
        <p:scale>
          <a:sx n="75" d="100"/>
          <a:sy n="75" d="100"/>
        </p:scale>
        <p:origin x="184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É MANUEL Jordán Silva" userId="03d4bc4b-af20-4c92-a32f-811209dbb82f" providerId="ADAL" clId="{846E12D0-F295-A34B-A7D0-C9E6AD4FC928}"/>
    <pc:docChg chg="undo custSel addSld delSld modSld sldOrd modMainMaster addSection delSection">
      <pc:chgData name="JOSÉ MANUEL Jordán Silva" userId="03d4bc4b-af20-4c92-a32f-811209dbb82f" providerId="ADAL" clId="{846E12D0-F295-A34B-A7D0-C9E6AD4FC928}" dt="2024-02-05T19:54:03.197" v="8391" actId="1035"/>
      <pc:docMkLst>
        <pc:docMk/>
      </pc:docMkLst>
      <pc:sldChg chg="modSp mod modTransition">
        <pc:chgData name="JOSÉ MANUEL Jordán Silva" userId="03d4bc4b-af20-4c92-a32f-811209dbb82f" providerId="ADAL" clId="{846E12D0-F295-A34B-A7D0-C9E6AD4FC928}" dt="2024-02-04T11:31:21.719" v="5359" actId="20577"/>
        <pc:sldMkLst>
          <pc:docMk/>
          <pc:sldMk cId="424190298" sldId="256"/>
        </pc:sldMkLst>
        <pc:spChg chg="mod">
          <ac:chgData name="JOSÉ MANUEL Jordán Silva" userId="03d4bc4b-af20-4c92-a32f-811209dbb82f" providerId="ADAL" clId="{846E12D0-F295-A34B-A7D0-C9E6AD4FC928}" dt="2024-02-04T11:31:08.699" v="5353" actId="20577"/>
          <ac:spMkLst>
            <pc:docMk/>
            <pc:sldMk cId="424190298" sldId="256"/>
            <ac:spMk id="3" creationId="{BDCE0FB0-C810-F6F8-BBF6-ADE58C0B6CDC}"/>
          </ac:spMkLst>
        </pc:spChg>
        <pc:spChg chg="mod">
          <ac:chgData name="JOSÉ MANUEL Jordán Silva" userId="03d4bc4b-af20-4c92-a32f-811209dbb82f" providerId="ADAL" clId="{846E12D0-F295-A34B-A7D0-C9E6AD4FC928}" dt="2024-02-04T11:31:21.719" v="5359" actId="20577"/>
          <ac:spMkLst>
            <pc:docMk/>
            <pc:sldMk cId="424190298" sldId="256"/>
            <ac:spMk id="4" creationId="{550F3F51-C08B-B60C-177A-7623FE03F5EA}"/>
          </ac:spMkLst>
        </pc:spChg>
      </pc:sldChg>
      <pc:sldChg chg="addSp modSp mod modTransition modAnim">
        <pc:chgData name="JOSÉ MANUEL Jordán Silva" userId="03d4bc4b-af20-4c92-a32f-811209dbb82f" providerId="ADAL" clId="{846E12D0-F295-A34B-A7D0-C9E6AD4FC928}" dt="2024-02-04T17:33:53.733" v="5454" actId="20577"/>
        <pc:sldMkLst>
          <pc:docMk/>
          <pc:sldMk cId="2844109817" sldId="257"/>
        </pc:sldMkLst>
        <pc:spChg chg="mod">
          <ac:chgData name="JOSÉ MANUEL Jordán Silva" userId="03d4bc4b-af20-4c92-a32f-811209dbb82f" providerId="ADAL" clId="{846E12D0-F295-A34B-A7D0-C9E6AD4FC928}" dt="2024-01-07T19:21:16.348" v="4002" actId="207"/>
          <ac:spMkLst>
            <pc:docMk/>
            <pc:sldMk cId="2844109817" sldId="257"/>
            <ac:spMk id="2" creationId="{77824A85-77AA-D2B4-F949-B8B21F744C4F}"/>
          </ac:spMkLst>
        </pc:spChg>
        <pc:spChg chg="mod">
          <ac:chgData name="JOSÉ MANUEL Jordán Silva" userId="03d4bc4b-af20-4c92-a32f-811209dbb82f" providerId="ADAL" clId="{846E12D0-F295-A34B-A7D0-C9E6AD4FC928}" dt="2024-02-04T17:33:53.733" v="5454" actId="20577"/>
          <ac:spMkLst>
            <pc:docMk/>
            <pc:sldMk cId="2844109817" sldId="257"/>
            <ac:spMk id="3" creationId="{7F9A9BC0-4311-8558-6298-1090D9230FDD}"/>
          </ac:spMkLst>
        </pc:spChg>
        <pc:spChg chg="add mod">
          <ac:chgData name="JOSÉ MANUEL Jordán Silva" userId="03d4bc4b-af20-4c92-a32f-811209dbb82f" providerId="ADAL" clId="{846E12D0-F295-A34B-A7D0-C9E6AD4FC928}" dt="2024-01-07T19:20:59.480" v="3999" actId="207"/>
          <ac:spMkLst>
            <pc:docMk/>
            <pc:sldMk cId="2844109817" sldId="257"/>
            <ac:spMk id="4" creationId="{47FAEC2C-9870-6FE0-A4AD-1C57C8A13F9C}"/>
          </ac:spMkLst>
        </pc:spChg>
      </pc:sldChg>
      <pc:sldChg chg="modSp mod modTransition modAnim">
        <pc:chgData name="JOSÉ MANUEL Jordán Silva" userId="03d4bc4b-af20-4c92-a32f-811209dbb82f" providerId="ADAL" clId="{846E12D0-F295-A34B-A7D0-C9E6AD4FC928}" dt="2024-02-04T11:33:00.906" v="5364" actId="1036"/>
        <pc:sldMkLst>
          <pc:docMk/>
          <pc:sldMk cId="1447377268" sldId="258"/>
        </pc:sldMkLst>
        <pc:spChg chg="mod">
          <ac:chgData name="JOSÉ MANUEL Jordán Silva" userId="03d4bc4b-af20-4c92-a32f-811209dbb82f" providerId="ADAL" clId="{846E12D0-F295-A34B-A7D0-C9E6AD4FC928}" dt="2024-02-04T11:33:00.906" v="5364" actId="1036"/>
          <ac:spMkLst>
            <pc:docMk/>
            <pc:sldMk cId="1447377268" sldId="258"/>
            <ac:spMk id="139" creationId="{5D081C35-77FC-89C2-7D2F-7571AA4FC0F0}"/>
          </ac:spMkLst>
        </pc:spChg>
      </pc:sldChg>
      <pc:sldChg chg="modTransition">
        <pc:chgData name="JOSÉ MANUEL Jordán Silva" userId="03d4bc4b-af20-4c92-a32f-811209dbb82f" providerId="ADAL" clId="{846E12D0-F295-A34B-A7D0-C9E6AD4FC928}" dt="2024-01-05T12:31:38.125" v="3209"/>
        <pc:sldMkLst>
          <pc:docMk/>
          <pc:sldMk cId="34547585" sldId="260"/>
        </pc:sldMkLst>
      </pc:sldChg>
      <pc:sldChg chg="addSp modSp mod ord modTransition">
        <pc:chgData name="JOSÉ MANUEL Jordán Silva" userId="03d4bc4b-af20-4c92-a32f-811209dbb82f" providerId="ADAL" clId="{846E12D0-F295-A34B-A7D0-C9E6AD4FC928}" dt="2024-01-05T12:31:38.125" v="3209"/>
        <pc:sldMkLst>
          <pc:docMk/>
          <pc:sldMk cId="460630428" sldId="280"/>
        </pc:sldMkLst>
        <pc:spChg chg="add mod">
          <ac:chgData name="JOSÉ MANUEL Jordán Silva" userId="03d4bc4b-af20-4c92-a32f-811209dbb82f" providerId="ADAL" clId="{846E12D0-F295-A34B-A7D0-C9E6AD4FC928}" dt="2024-01-05T09:48:40.614" v="153" actId="20577"/>
          <ac:spMkLst>
            <pc:docMk/>
            <pc:sldMk cId="460630428" sldId="280"/>
            <ac:spMk id="3" creationId="{0D91DB81-BD02-44C7-0C7A-2EF34DDC6865}"/>
          </ac:spMkLst>
        </pc:spChg>
        <pc:spChg chg="mod">
          <ac:chgData name="JOSÉ MANUEL Jordán Silva" userId="03d4bc4b-af20-4c92-a32f-811209dbb82f" providerId="ADAL" clId="{846E12D0-F295-A34B-A7D0-C9E6AD4FC928}" dt="2024-01-05T09:48:46.389" v="156" actId="20577"/>
          <ac:spMkLst>
            <pc:docMk/>
            <pc:sldMk cId="460630428" sldId="280"/>
            <ac:spMk id="112" creationId="{A89285A1-691E-59D1-F1A3-61E018C125B5}"/>
          </ac:spMkLst>
        </pc:spChg>
      </pc:sldChg>
      <pc:sldChg chg="ord modTransition">
        <pc:chgData name="JOSÉ MANUEL Jordán Silva" userId="03d4bc4b-af20-4c92-a32f-811209dbb82f" providerId="ADAL" clId="{846E12D0-F295-A34B-A7D0-C9E6AD4FC928}" dt="2024-01-05T12:31:38.125" v="3209"/>
        <pc:sldMkLst>
          <pc:docMk/>
          <pc:sldMk cId="3321340467" sldId="282"/>
        </pc:sldMkLst>
      </pc:sldChg>
      <pc:sldChg chg="delSp modSp mod modTransition delAnim modAnim">
        <pc:chgData name="JOSÉ MANUEL Jordán Silva" userId="03d4bc4b-af20-4c92-a32f-811209dbb82f" providerId="ADAL" clId="{846E12D0-F295-A34B-A7D0-C9E6AD4FC928}" dt="2024-02-04T18:13:09.964" v="5998"/>
        <pc:sldMkLst>
          <pc:docMk/>
          <pc:sldMk cId="2417669666" sldId="322"/>
        </pc:sldMkLst>
        <pc:spChg chg="mod">
          <ac:chgData name="JOSÉ MANUEL Jordán Silva" userId="03d4bc4b-af20-4c92-a32f-811209dbb82f" providerId="ADAL" clId="{846E12D0-F295-A34B-A7D0-C9E6AD4FC928}" dt="2024-01-05T10:27:46.137" v="1301" actId="20577"/>
          <ac:spMkLst>
            <pc:docMk/>
            <pc:sldMk cId="2417669666" sldId="322"/>
            <ac:spMk id="2" creationId="{419C15B9-7D7E-1677-066A-446F323711D2}"/>
          </ac:spMkLst>
        </pc:spChg>
        <pc:spChg chg="mod">
          <ac:chgData name="JOSÉ MANUEL Jordán Silva" userId="03d4bc4b-af20-4c92-a32f-811209dbb82f" providerId="ADAL" clId="{846E12D0-F295-A34B-A7D0-C9E6AD4FC928}" dt="2024-02-04T11:32:20.437" v="5361" actId="14100"/>
          <ac:spMkLst>
            <pc:docMk/>
            <pc:sldMk cId="2417669666" sldId="322"/>
            <ac:spMk id="68" creationId="{C412E6B0-7503-2A7A-C734-CB3B60C1E5DD}"/>
          </ac:spMkLst>
        </pc:spChg>
        <pc:spChg chg="del">
          <ac:chgData name="JOSÉ MANUEL Jordán Silva" userId="03d4bc4b-af20-4c92-a32f-811209dbb82f" providerId="ADAL" clId="{846E12D0-F295-A34B-A7D0-C9E6AD4FC928}" dt="2024-02-04T11:32:16.746" v="5360" actId="478"/>
          <ac:spMkLst>
            <pc:docMk/>
            <pc:sldMk cId="2417669666" sldId="322"/>
            <ac:spMk id="70" creationId="{1EEE0BDD-3CFF-D7E0-A449-F2CF9A809038}"/>
          </ac:spMkLst>
        </pc:spChg>
      </pc:sldChg>
      <pc:sldChg chg="modSp mod modTransition">
        <pc:chgData name="JOSÉ MANUEL Jordán Silva" userId="03d4bc4b-af20-4c92-a32f-811209dbb82f" providerId="ADAL" clId="{846E12D0-F295-A34B-A7D0-C9E6AD4FC928}" dt="2024-01-05T12:31:38.125" v="3209"/>
        <pc:sldMkLst>
          <pc:docMk/>
          <pc:sldMk cId="1669188258" sldId="323"/>
        </pc:sldMkLst>
        <pc:spChg chg="mod">
          <ac:chgData name="JOSÉ MANUEL Jordán Silva" userId="03d4bc4b-af20-4c92-a32f-811209dbb82f" providerId="ADAL" clId="{846E12D0-F295-A34B-A7D0-C9E6AD4FC928}" dt="2024-01-05T10:24:40.235" v="1287" actId="1076"/>
          <ac:spMkLst>
            <pc:docMk/>
            <pc:sldMk cId="1669188258" sldId="323"/>
            <ac:spMk id="4" creationId="{DD2CAAC7-E250-EC43-5F75-9DADA1920A12}"/>
          </ac:spMkLst>
        </pc:spChg>
        <pc:spChg chg="mod">
          <ac:chgData name="JOSÉ MANUEL Jordán Silva" userId="03d4bc4b-af20-4c92-a32f-811209dbb82f" providerId="ADAL" clId="{846E12D0-F295-A34B-A7D0-C9E6AD4FC928}" dt="2024-01-05T10:24:44.019" v="1288" actId="1076"/>
          <ac:spMkLst>
            <pc:docMk/>
            <pc:sldMk cId="1669188258" sldId="323"/>
            <ac:spMk id="5" creationId="{F28C4253-4459-AB52-BF31-9CD2120D153D}"/>
          </ac:spMkLst>
        </pc:spChg>
        <pc:spChg chg="mod">
          <ac:chgData name="JOSÉ MANUEL Jordán Silva" userId="03d4bc4b-af20-4c92-a32f-811209dbb82f" providerId="ADAL" clId="{846E12D0-F295-A34B-A7D0-C9E6AD4FC928}" dt="2024-01-05T10:24:50.519" v="1289" actId="1076"/>
          <ac:spMkLst>
            <pc:docMk/>
            <pc:sldMk cId="1669188258" sldId="323"/>
            <ac:spMk id="7" creationId="{E3161AC5-2C9A-D7DC-332C-28A43B08A511}"/>
          </ac:spMkLst>
        </pc:spChg>
        <pc:spChg chg="mod">
          <ac:chgData name="JOSÉ MANUEL Jordán Silva" userId="03d4bc4b-af20-4c92-a32f-811209dbb82f" providerId="ADAL" clId="{846E12D0-F295-A34B-A7D0-C9E6AD4FC928}" dt="2024-01-05T11:55:01.945" v="2438" actId="1076"/>
          <ac:spMkLst>
            <pc:docMk/>
            <pc:sldMk cId="1669188258" sldId="323"/>
            <ac:spMk id="9" creationId="{AFAF56ED-41CB-0A4D-F672-E7B881870C4C}"/>
          </ac:spMkLst>
        </pc:spChg>
        <pc:graphicFrameChg chg="mod modGraphic">
          <ac:chgData name="JOSÉ MANUEL Jordán Silva" userId="03d4bc4b-af20-4c92-a32f-811209dbb82f" providerId="ADAL" clId="{846E12D0-F295-A34B-A7D0-C9E6AD4FC928}" dt="2024-01-05T10:24:57.319" v="1290" actId="1076"/>
          <ac:graphicFrameMkLst>
            <pc:docMk/>
            <pc:sldMk cId="1669188258" sldId="323"/>
            <ac:graphicFrameMk id="8" creationId="{0490097A-17E2-49FD-8C98-55DE6BDAD34B}"/>
          </ac:graphicFrameMkLst>
        </pc:graphicFrameChg>
      </pc:sldChg>
      <pc:sldChg chg="addSp delSp modSp mod ord modTransition">
        <pc:chgData name="JOSÉ MANUEL Jordán Silva" userId="03d4bc4b-af20-4c92-a32f-811209dbb82f" providerId="ADAL" clId="{846E12D0-F295-A34B-A7D0-C9E6AD4FC928}" dt="2024-02-05T17:15:57.373" v="6367" actId="1036"/>
        <pc:sldMkLst>
          <pc:docMk/>
          <pc:sldMk cId="2778708792" sldId="324"/>
        </pc:sldMkLst>
        <pc:spChg chg="add mod">
          <ac:chgData name="JOSÉ MANUEL Jordán Silva" userId="03d4bc4b-af20-4c92-a32f-811209dbb82f" providerId="ADAL" clId="{846E12D0-F295-A34B-A7D0-C9E6AD4FC928}" dt="2024-02-05T17:15:01.251" v="6359"/>
          <ac:spMkLst>
            <pc:docMk/>
            <pc:sldMk cId="2778708792" sldId="324"/>
            <ac:spMk id="2" creationId="{2E05F1D1-11B0-CC41-9862-B42A92DC90A3}"/>
          </ac:spMkLst>
        </pc:spChg>
        <pc:spChg chg="add mod">
          <ac:chgData name="JOSÉ MANUEL Jordán Silva" userId="03d4bc4b-af20-4c92-a32f-811209dbb82f" providerId="ADAL" clId="{846E12D0-F295-A34B-A7D0-C9E6AD4FC928}" dt="2024-02-05T17:15:19.939" v="6361"/>
          <ac:spMkLst>
            <pc:docMk/>
            <pc:sldMk cId="2778708792" sldId="324"/>
            <ac:spMk id="3" creationId="{F8D4CC48-7D48-E9CF-FDF6-6512C2BED743}"/>
          </ac:spMkLst>
        </pc:spChg>
        <pc:spChg chg="add mod">
          <ac:chgData name="JOSÉ MANUEL Jordán Silva" userId="03d4bc4b-af20-4c92-a32f-811209dbb82f" providerId="ADAL" clId="{846E12D0-F295-A34B-A7D0-C9E6AD4FC928}" dt="2024-02-05T17:15:19.939" v="6361"/>
          <ac:spMkLst>
            <pc:docMk/>
            <pc:sldMk cId="2778708792" sldId="324"/>
            <ac:spMk id="4" creationId="{53366290-DA5F-C1BB-A886-5CDB4FC27AF0}"/>
          </ac:spMkLst>
        </pc:spChg>
        <pc:spChg chg="add mod">
          <ac:chgData name="JOSÉ MANUEL Jordán Silva" userId="03d4bc4b-af20-4c92-a32f-811209dbb82f" providerId="ADAL" clId="{846E12D0-F295-A34B-A7D0-C9E6AD4FC928}" dt="2024-02-05T17:15:19.939" v="6361"/>
          <ac:spMkLst>
            <pc:docMk/>
            <pc:sldMk cId="2778708792" sldId="324"/>
            <ac:spMk id="7" creationId="{CF5404DB-C09D-A853-01D8-44670589A62D}"/>
          </ac:spMkLst>
        </pc:spChg>
        <pc:spChg chg="add mod">
          <ac:chgData name="JOSÉ MANUEL Jordán Silva" userId="03d4bc4b-af20-4c92-a32f-811209dbb82f" providerId="ADAL" clId="{846E12D0-F295-A34B-A7D0-C9E6AD4FC928}" dt="2024-02-05T17:15:19.939" v="6361"/>
          <ac:spMkLst>
            <pc:docMk/>
            <pc:sldMk cId="2778708792" sldId="324"/>
            <ac:spMk id="9" creationId="{82D43FB7-45F7-CFB6-9B88-8BE730C85FCB}"/>
          </ac:spMkLst>
        </pc:spChg>
        <pc:spChg chg="add del mod">
          <ac:chgData name="JOSÉ MANUEL Jordán Silva" userId="03d4bc4b-af20-4c92-a32f-811209dbb82f" providerId="ADAL" clId="{846E12D0-F295-A34B-A7D0-C9E6AD4FC928}" dt="2024-02-05T17:15:53.876" v="6365" actId="21"/>
          <ac:spMkLst>
            <pc:docMk/>
            <pc:sldMk cId="2778708792" sldId="324"/>
            <ac:spMk id="10" creationId="{15A62E59-E2F5-F80C-5A6D-20E71965F724}"/>
          </ac:spMkLst>
        </pc:spChg>
        <pc:spChg chg="add mod">
          <ac:chgData name="JOSÉ MANUEL Jordán Silva" userId="03d4bc4b-af20-4c92-a32f-811209dbb82f" providerId="ADAL" clId="{846E12D0-F295-A34B-A7D0-C9E6AD4FC928}" dt="2024-02-05T17:15:57.373" v="6367" actId="1036"/>
          <ac:spMkLst>
            <pc:docMk/>
            <pc:sldMk cId="2778708792" sldId="324"/>
            <ac:spMk id="11" creationId="{594349A7-711C-65E2-14A3-CC25847040DC}"/>
          </ac:spMkLst>
        </pc:spChg>
        <pc:spChg chg="del">
          <ac:chgData name="JOSÉ MANUEL Jordán Silva" userId="03d4bc4b-af20-4c92-a32f-811209dbb82f" providerId="ADAL" clId="{846E12D0-F295-A34B-A7D0-C9E6AD4FC928}" dt="2024-02-05T17:15:18.094" v="6360" actId="21"/>
          <ac:spMkLst>
            <pc:docMk/>
            <pc:sldMk cId="2778708792" sldId="324"/>
            <ac:spMk id="22" creationId="{56F031A4-512C-DBD2-ABE8-560273629BFE}"/>
          </ac:spMkLst>
        </pc:spChg>
        <pc:spChg chg="del">
          <ac:chgData name="JOSÉ MANUEL Jordán Silva" userId="03d4bc4b-af20-4c92-a32f-811209dbb82f" providerId="ADAL" clId="{846E12D0-F295-A34B-A7D0-C9E6AD4FC928}" dt="2024-02-05T17:15:18.094" v="6360" actId="21"/>
          <ac:spMkLst>
            <pc:docMk/>
            <pc:sldMk cId="2778708792" sldId="324"/>
            <ac:spMk id="23" creationId="{F18328B7-5144-D282-81C7-1F81E41BD9FB}"/>
          </ac:spMkLst>
        </pc:spChg>
        <pc:spChg chg="del">
          <ac:chgData name="JOSÉ MANUEL Jordán Silva" userId="03d4bc4b-af20-4c92-a32f-811209dbb82f" providerId="ADAL" clId="{846E12D0-F295-A34B-A7D0-C9E6AD4FC928}" dt="2024-02-05T17:15:18.094" v="6360" actId="21"/>
          <ac:spMkLst>
            <pc:docMk/>
            <pc:sldMk cId="2778708792" sldId="324"/>
            <ac:spMk id="24" creationId="{1419B90A-DD95-5043-1BD7-A44F5B3B4FCF}"/>
          </ac:spMkLst>
        </pc:spChg>
        <pc:spChg chg="del topLvl">
          <ac:chgData name="JOSÉ MANUEL Jordán Silva" userId="03d4bc4b-af20-4c92-a32f-811209dbb82f" providerId="ADAL" clId="{846E12D0-F295-A34B-A7D0-C9E6AD4FC928}" dt="2024-02-05T17:15:18.094" v="6360" actId="21"/>
          <ac:spMkLst>
            <pc:docMk/>
            <pc:sldMk cId="2778708792" sldId="324"/>
            <ac:spMk id="25" creationId="{7524BE90-B4E9-C001-5FB0-16569AAF4DB6}"/>
          </ac:spMkLst>
        </pc:spChg>
        <pc:spChg chg="del topLvl">
          <ac:chgData name="JOSÉ MANUEL Jordán Silva" userId="03d4bc4b-af20-4c92-a32f-811209dbb82f" providerId="ADAL" clId="{846E12D0-F295-A34B-A7D0-C9E6AD4FC928}" dt="2024-02-05T17:15:18.094" v="6360" actId="21"/>
          <ac:spMkLst>
            <pc:docMk/>
            <pc:sldMk cId="2778708792" sldId="324"/>
            <ac:spMk id="26" creationId="{721223BD-0296-80C7-4EEB-D83FC47CF72D}"/>
          </ac:spMkLst>
        </pc:spChg>
        <pc:spChg chg="topLvl">
          <ac:chgData name="JOSÉ MANUEL Jordán Silva" userId="03d4bc4b-af20-4c92-a32f-811209dbb82f" providerId="ADAL" clId="{846E12D0-F295-A34B-A7D0-C9E6AD4FC928}" dt="2024-02-05T17:14:56.850" v="6358" actId="21"/>
          <ac:spMkLst>
            <pc:docMk/>
            <pc:sldMk cId="2778708792" sldId="324"/>
            <ac:spMk id="29" creationId="{AFD9D879-B617-4BC6-5E84-BA0297C2703F}"/>
          </ac:spMkLst>
        </pc:spChg>
        <pc:spChg chg="del topLvl">
          <ac:chgData name="JOSÉ MANUEL Jordán Silva" userId="03d4bc4b-af20-4c92-a32f-811209dbb82f" providerId="ADAL" clId="{846E12D0-F295-A34B-A7D0-C9E6AD4FC928}" dt="2024-02-05T17:14:56.850" v="6358" actId="21"/>
          <ac:spMkLst>
            <pc:docMk/>
            <pc:sldMk cId="2778708792" sldId="324"/>
            <ac:spMk id="31" creationId="{2A66DF1E-A67C-665A-18B2-FC9EF9921401}"/>
          </ac:spMkLst>
        </pc:spChg>
        <pc:grpChg chg="del">
          <ac:chgData name="JOSÉ MANUEL Jordán Silva" userId="03d4bc4b-af20-4c92-a32f-811209dbb82f" providerId="ADAL" clId="{846E12D0-F295-A34B-A7D0-C9E6AD4FC928}" dt="2024-02-05T17:15:18.094" v="6360" actId="21"/>
          <ac:grpSpMkLst>
            <pc:docMk/>
            <pc:sldMk cId="2778708792" sldId="324"/>
            <ac:grpSpMk id="21" creationId="{0095D45A-6757-1731-768D-2FCD6B300369}"/>
          </ac:grpSpMkLst>
        </pc:grpChg>
        <pc:grpChg chg="del">
          <ac:chgData name="JOSÉ MANUEL Jordán Silva" userId="03d4bc4b-af20-4c92-a32f-811209dbb82f" providerId="ADAL" clId="{846E12D0-F295-A34B-A7D0-C9E6AD4FC928}" dt="2024-02-05T17:14:56.850" v="6358" actId="21"/>
          <ac:grpSpMkLst>
            <pc:docMk/>
            <pc:sldMk cId="2778708792" sldId="324"/>
            <ac:grpSpMk id="27" creationId="{4208F4C4-21EE-FBB7-2109-3DA73BA8281A}"/>
          </ac:grpSpMkLst>
        </pc:grpChg>
      </pc:sldChg>
      <pc:sldChg chg="addSp delSp modSp mod ord modTransition">
        <pc:chgData name="JOSÉ MANUEL Jordán Silva" userId="03d4bc4b-af20-4c92-a32f-811209dbb82f" providerId="ADAL" clId="{846E12D0-F295-A34B-A7D0-C9E6AD4FC928}" dt="2024-02-05T17:13:49.420" v="6357" actId="1038"/>
        <pc:sldMkLst>
          <pc:docMk/>
          <pc:sldMk cId="4043001924" sldId="325"/>
        </pc:sldMkLst>
        <pc:spChg chg="add mod">
          <ac:chgData name="JOSÉ MANUEL Jordán Silva" userId="03d4bc4b-af20-4c92-a32f-811209dbb82f" providerId="ADAL" clId="{846E12D0-F295-A34B-A7D0-C9E6AD4FC928}" dt="2024-02-04T18:43:18.962" v="6002" actId="14100"/>
          <ac:spMkLst>
            <pc:docMk/>
            <pc:sldMk cId="4043001924" sldId="325"/>
            <ac:spMk id="3" creationId="{505CD15B-49DB-1E2F-9577-4636D916E63F}"/>
          </ac:spMkLst>
        </pc:spChg>
        <pc:spChg chg="del">
          <ac:chgData name="JOSÉ MANUEL Jordán Silva" userId="03d4bc4b-af20-4c92-a32f-811209dbb82f" providerId="ADAL" clId="{846E12D0-F295-A34B-A7D0-C9E6AD4FC928}" dt="2024-02-04T18:43:09.024" v="6000" actId="478"/>
          <ac:spMkLst>
            <pc:docMk/>
            <pc:sldMk cId="4043001924" sldId="325"/>
            <ac:spMk id="14" creationId="{0FF3503A-AA67-9D8F-8327-AE12D1C828BD}"/>
          </ac:spMkLst>
        </pc:spChg>
        <pc:spChg chg="mod">
          <ac:chgData name="JOSÉ MANUEL Jordán Silva" userId="03d4bc4b-af20-4c92-a32f-811209dbb82f" providerId="ADAL" clId="{846E12D0-F295-A34B-A7D0-C9E6AD4FC928}" dt="2024-01-05T10:26:49.559" v="1296" actId="1076"/>
          <ac:spMkLst>
            <pc:docMk/>
            <pc:sldMk cId="4043001924" sldId="325"/>
            <ac:spMk id="15" creationId="{0AF9318B-ECB5-49EA-DF0E-6594D0B49951}"/>
          </ac:spMkLst>
        </pc:spChg>
        <pc:spChg chg="mod">
          <ac:chgData name="JOSÉ MANUEL Jordán Silva" userId="03d4bc4b-af20-4c92-a32f-811209dbb82f" providerId="ADAL" clId="{846E12D0-F295-A34B-A7D0-C9E6AD4FC928}" dt="2024-02-05T17:13:49.420" v="6357" actId="1038"/>
          <ac:spMkLst>
            <pc:docMk/>
            <pc:sldMk cId="4043001924" sldId="325"/>
            <ac:spMk id="16" creationId="{F44E5DDB-3A11-B245-FFEF-F94320EA01E1}"/>
          </ac:spMkLst>
        </pc:spChg>
      </pc:sldChg>
      <pc:sldChg chg="addSp delSp modSp new mod ord modTransition modClrScheme chgLayout">
        <pc:chgData name="JOSÉ MANUEL Jordán Silva" userId="03d4bc4b-af20-4c92-a32f-811209dbb82f" providerId="ADAL" clId="{846E12D0-F295-A34B-A7D0-C9E6AD4FC928}" dt="2024-01-05T12:31:38.125" v="3209"/>
        <pc:sldMkLst>
          <pc:docMk/>
          <pc:sldMk cId="1851180382" sldId="326"/>
        </pc:sldMkLst>
        <pc:spChg chg="del">
          <ac:chgData name="JOSÉ MANUEL Jordán Silva" userId="03d4bc4b-af20-4c92-a32f-811209dbb82f" providerId="ADAL" clId="{846E12D0-F295-A34B-A7D0-C9E6AD4FC928}" dt="2024-01-05T09:56:55.459" v="158" actId="700"/>
          <ac:spMkLst>
            <pc:docMk/>
            <pc:sldMk cId="1851180382" sldId="326"/>
            <ac:spMk id="2" creationId="{807896D1-25AF-4031-9175-13E7D08692B3}"/>
          </ac:spMkLst>
        </pc:spChg>
        <pc:spChg chg="add mod">
          <ac:chgData name="JOSÉ MANUEL Jordán Silva" userId="03d4bc4b-af20-4c92-a32f-811209dbb82f" providerId="ADAL" clId="{846E12D0-F295-A34B-A7D0-C9E6AD4FC928}" dt="2024-01-05T11:54:08.170" v="2416" actId="20577"/>
          <ac:spMkLst>
            <pc:docMk/>
            <pc:sldMk cId="1851180382" sldId="326"/>
            <ac:spMk id="2" creationId="{F9FF345D-C161-7405-41A4-7D64812BF239}"/>
          </ac:spMkLst>
        </pc:spChg>
        <pc:spChg chg="del">
          <ac:chgData name="JOSÉ MANUEL Jordán Silva" userId="03d4bc4b-af20-4c92-a32f-811209dbb82f" providerId="ADAL" clId="{846E12D0-F295-A34B-A7D0-C9E6AD4FC928}" dt="2024-01-05T09:56:55.459" v="158" actId="700"/>
          <ac:spMkLst>
            <pc:docMk/>
            <pc:sldMk cId="1851180382" sldId="326"/>
            <ac:spMk id="3" creationId="{18087CAA-850D-6A7C-D842-2DE78C16C6DC}"/>
          </ac:spMkLst>
        </pc:spChg>
        <pc:spChg chg="del mod ord">
          <ac:chgData name="JOSÉ MANUEL Jordán Silva" userId="03d4bc4b-af20-4c92-a32f-811209dbb82f" providerId="ADAL" clId="{846E12D0-F295-A34B-A7D0-C9E6AD4FC928}" dt="2024-01-05T09:59:54.427" v="160" actId="478"/>
          <ac:spMkLst>
            <pc:docMk/>
            <pc:sldMk cId="1851180382" sldId="326"/>
            <ac:spMk id="4" creationId="{7D4608FF-63CD-838A-2E5A-E038F68495A5}"/>
          </ac:spMkLst>
        </pc:spChg>
        <pc:spChg chg="del mod ord">
          <ac:chgData name="JOSÉ MANUEL Jordán Silva" userId="03d4bc4b-af20-4c92-a32f-811209dbb82f" providerId="ADAL" clId="{846E12D0-F295-A34B-A7D0-C9E6AD4FC928}" dt="2024-01-05T09:59:58.034" v="161" actId="478"/>
          <ac:spMkLst>
            <pc:docMk/>
            <pc:sldMk cId="1851180382" sldId="326"/>
            <ac:spMk id="5" creationId="{4840E51B-91B2-106C-9D60-22AAA4FA90A1}"/>
          </ac:spMkLst>
        </pc:spChg>
        <pc:spChg chg="mod ord">
          <ac:chgData name="JOSÉ MANUEL Jordán Silva" userId="03d4bc4b-af20-4c92-a32f-811209dbb82f" providerId="ADAL" clId="{846E12D0-F295-A34B-A7D0-C9E6AD4FC928}" dt="2024-01-05T09:56:55.459" v="158" actId="700"/>
          <ac:spMkLst>
            <pc:docMk/>
            <pc:sldMk cId="1851180382" sldId="326"/>
            <ac:spMk id="6" creationId="{705CC130-71AF-5D82-BB59-C765BBD44963}"/>
          </ac:spMkLst>
        </pc:spChg>
        <pc:spChg chg="add mod">
          <ac:chgData name="JOSÉ MANUEL Jordán Silva" userId="03d4bc4b-af20-4c92-a32f-811209dbb82f" providerId="ADAL" clId="{846E12D0-F295-A34B-A7D0-C9E6AD4FC928}" dt="2024-01-05T10:09:57.855" v="510" actId="1076"/>
          <ac:spMkLst>
            <pc:docMk/>
            <pc:sldMk cId="1851180382" sldId="326"/>
            <ac:spMk id="7" creationId="{B1F59B0A-8007-7404-7862-ED8FB1505737}"/>
          </ac:spMkLst>
        </pc:spChg>
        <pc:spChg chg="add mod">
          <ac:chgData name="JOSÉ MANUEL Jordán Silva" userId="03d4bc4b-af20-4c92-a32f-811209dbb82f" providerId="ADAL" clId="{846E12D0-F295-A34B-A7D0-C9E6AD4FC928}" dt="2024-01-05T11:53:22.437" v="2330" actId="1036"/>
          <ac:spMkLst>
            <pc:docMk/>
            <pc:sldMk cId="1851180382" sldId="326"/>
            <ac:spMk id="8" creationId="{84C44423-C4D4-C887-2721-D201B3D537B1}"/>
          </ac:spMkLst>
        </pc:spChg>
        <pc:spChg chg="add mod">
          <ac:chgData name="JOSÉ MANUEL Jordán Silva" userId="03d4bc4b-af20-4c92-a32f-811209dbb82f" providerId="ADAL" clId="{846E12D0-F295-A34B-A7D0-C9E6AD4FC928}" dt="2024-01-05T11:53:35.923" v="2363" actId="1036"/>
          <ac:spMkLst>
            <pc:docMk/>
            <pc:sldMk cId="1851180382" sldId="326"/>
            <ac:spMk id="9" creationId="{3A552FD6-89AB-DAED-0BFD-77A7FD716A0C}"/>
          </ac:spMkLst>
        </pc:spChg>
        <pc:graphicFrameChg chg="add mod modGraphic">
          <ac:chgData name="JOSÉ MANUEL Jordán Silva" userId="03d4bc4b-af20-4c92-a32f-811209dbb82f" providerId="ADAL" clId="{846E12D0-F295-A34B-A7D0-C9E6AD4FC928}" dt="2024-01-05T10:23:53.493" v="1283" actId="14734"/>
          <ac:graphicFrameMkLst>
            <pc:docMk/>
            <pc:sldMk cId="1851180382" sldId="326"/>
            <ac:graphicFrameMk id="10" creationId="{7C3FFEDA-DBBE-DA99-9BEA-900B46CE1BDE}"/>
          </ac:graphicFrameMkLst>
        </pc:graphicFrameChg>
      </pc:sldChg>
      <pc:sldChg chg="addSp delSp modSp new mod modTransition modClrScheme chgLayout">
        <pc:chgData name="JOSÉ MANUEL Jordán Silva" userId="03d4bc4b-af20-4c92-a32f-811209dbb82f" providerId="ADAL" clId="{846E12D0-F295-A34B-A7D0-C9E6AD4FC928}" dt="2024-01-05T12:31:38.125" v="3209"/>
        <pc:sldMkLst>
          <pc:docMk/>
          <pc:sldMk cId="2097787548" sldId="327"/>
        </pc:sldMkLst>
        <pc:spChg chg="mod ord">
          <ac:chgData name="JOSÉ MANUEL Jordán Silva" userId="03d4bc4b-af20-4c92-a32f-811209dbb82f" providerId="ADAL" clId="{846E12D0-F295-A34B-A7D0-C9E6AD4FC928}" dt="2024-01-05T11:57:59.526" v="2498" actId="700"/>
          <ac:spMkLst>
            <pc:docMk/>
            <pc:sldMk cId="2097787548" sldId="327"/>
            <ac:spMk id="2" creationId="{5BBB3420-FBD3-CDAA-04D7-A595B3F36DED}"/>
          </ac:spMkLst>
        </pc:spChg>
        <pc:spChg chg="del mod ord">
          <ac:chgData name="JOSÉ MANUEL Jordán Silva" userId="03d4bc4b-af20-4c92-a32f-811209dbb82f" providerId="ADAL" clId="{846E12D0-F295-A34B-A7D0-C9E6AD4FC928}" dt="2024-01-05T10:28:38.792" v="1344" actId="700"/>
          <ac:spMkLst>
            <pc:docMk/>
            <pc:sldMk cId="2097787548" sldId="327"/>
            <ac:spMk id="3" creationId="{9EC0A3A4-A6FA-9809-728D-20F972934369}"/>
          </ac:spMkLst>
        </pc:spChg>
        <pc:spChg chg="add del mod">
          <ac:chgData name="JOSÉ MANUEL Jordán Silva" userId="03d4bc4b-af20-4c92-a32f-811209dbb82f" providerId="ADAL" clId="{846E12D0-F295-A34B-A7D0-C9E6AD4FC928}" dt="2024-01-05T11:57:46.609" v="2496" actId="478"/>
          <ac:spMkLst>
            <pc:docMk/>
            <pc:sldMk cId="2097787548" sldId="327"/>
            <ac:spMk id="4" creationId="{8E6D90A7-980C-B121-1BC5-3EB0350F1F52}"/>
          </ac:spMkLst>
        </pc:spChg>
        <pc:spChg chg="del">
          <ac:chgData name="JOSÉ MANUEL Jordán Silva" userId="03d4bc4b-af20-4c92-a32f-811209dbb82f" providerId="ADAL" clId="{846E12D0-F295-A34B-A7D0-C9E6AD4FC928}" dt="2024-01-05T10:28:16.424" v="1303" actId="478"/>
          <ac:spMkLst>
            <pc:docMk/>
            <pc:sldMk cId="2097787548" sldId="327"/>
            <ac:spMk id="4" creationId="{ACB81051-9C24-EDF0-8258-272816964DEF}"/>
          </ac:spMkLst>
        </pc:spChg>
        <pc:spChg chg="del">
          <ac:chgData name="JOSÉ MANUEL Jordán Silva" userId="03d4bc4b-af20-4c92-a32f-811209dbb82f" providerId="ADAL" clId="{846E12D0-F295-A34B-A7D0-C9E6AD4FC928}" dt="2024-01-05T10:28:16.424" v="1303" actId="478"/>
          <ac:spMkLst>
            <pc:docMk/>
            <pc:sldMk cId="2097787548" sldId="327"/>
            <ac:spMk id="5" creationId="{006C7208-9D58-C42C-B120-D6952E281E4B}"/>
          </ac:spMkLst>
        </pc:spChg>
        <pc:spChg chg="mod ord">
          <ac:chgData name="JOSÉ MANUEL Jordán Silva" userId="03d4bc4b-af20-4c92-a32f-811209dbb82f" providerId="ADAL" clId="{846E12D0-F295-A34B-A7D0-C9E6AD4FC928}" dt="2024-01-05T11:57:59.526" v="2498" actId="700"/>
          <ac:spMkLst>
            <pc:docMk/>
            <pc:sldMk cId="2097787548" sldId="327"/>
            <ac:spMk id="6" creationId="{6B5786AF-D3BF-D568-5272-D4A32A733633}"/>
          </ac:spMkLst>
        </pc:spChg>
        <pc:spChg chg="add del mod ord">
          <ac:chgData name="JOSÉ MANUEL Jordán Silva" userId="03d4bc4b-af20-4c92-a32f-811209dbb82f" providerId="ADAL" clId="{846E12D0-F295-A34B-A7D0-C9E6AD4FC928}" dt="2024-01-05T11:57:43.652" v="2495" actId="478"/>
          <ac:spMkLst>
            <pc:docMk/>
            <pc:sldMk cId="2097787548" sldId="327"/>
            <ac:spMk id="7" creationId="{CFADD216-37E5-A01A-3DB8-50EFBCC796FE}"/>
          </ac:spMkLst>
        </pc:spChg>
        <pc:spChg chg="add del mod ord">
          <ac:chgData name="JOSÉ MANUEL Jordán Silva" userId="03d4bc4b-af20-4c92-a32f-811209dbb82f" providerId="ADAL" clId="{846E12D0-F295-A34B-A7D0-C9E6AD4FC928}" dt="2024-01-05T11:58:19.844" v="2500" actId="26606"/>
          <ac:spMkLst>
            <pc:docMk/>
            <pc:sldMk cId="2097787548" sldId="327"/>
            <ac:spMk id="8" creationId="{AE1A4E9C-BADC-43B1-251D-0C4442DBC05C}"/>
          </ac:spMkLst>
        </pc:spChg>
        <pc:spChg chg="add del mod ord">
          <ac:chgData name="JOSÉ MANUEL Jordán Silva" userId="03d4bc4b-af20-4c92-a32f-811209dbb82f" providerId="ADAL" clId="{846E12D0-F295-A34B-A7D0-C9E6AD4FC928}" dt="2024-01-05T11:57:53.964" v="2497" actId="478"/>
          <ac:spMkLst>
            <pc:docMk/>
            <pc:sldMk cId="2097787548" sldId="327"/>
            <ac:spMk id="9" creationId="{62CB979E-E619-6FCE-8F03-5785249CB799}"/>
          </ac:spMkLst>
        </pc:spChg>
        <pc:spChg chg="add del mod ord">
          <ac:chgData name="JOSÉ MANUEL Jordán Silva" userId="03d4bc4b-af20-4c92-a32f-811209dbb82f" providerId="ADAL" clId="{846E12D0-F295-A34B-A7D0-C9E6AD4FC928}" dt="2024-01-05T11:57:53.964" v="2497" actId="478"/>
          <ac:spMkLst>
            <pc:docMk/>
            <pc:sldMk cId="2097787548" sldId="327"/>
            <ac:spMk id="10" creationId="{323A6923-4BE2-5793-9C6F-29A8E4C804DE}"/>
          </ac:spMkLst>
        </pc:spChg>
        <pc:spChg chg="add del mod">
          <ac:chgData name="JOSÉ MANUEL Jordán Silva" userId="03d4bc4b-af20-4c92-a32f-811209dbb82f" providerId="ADAL" clId="{846E12D0-F295-A34B-A7D0-C9E6AD4FC928}" dt="2024-01-05T11:57:59.526" v="2498" actId="700"/>
          <ac:spMkLst>
            <pc:docMk/>
            <pc:sldMk cId="2097787548" sldId="327"/>
            <ac:spMk id="11" creationId="{4B2F574A-4C66-023B-A0A9-65FF6CC75FA8}"/>
          </ac:spMkLst>
        </pc:spChg>
        <pc:spChg chg="add del mod">
          <ac:chgData name="JOSÉ MANUEL Jordán Silva" userId="03d4bc4b-af20-4c92-a32f-811209dbb82f" providerId="ADAL" clId="{846E12D0-F295-A34B-A7D0-C9E6AD4FC928}" dt="2024-01-05T11:57:59.526" v="2498" actId="700"/>
          <ac:spMkLst>
            <pc:docMk/>
            <pc:sldMk cId="2097787548" sldId="327"/>
            <ac:spMk id="13" creationId="{256E7019-AC1A-D0E9-6B10-450B868AFE24}"/>
          </ac:spMkLst>
        </pc:spChg>
        <pc:graphicFrameChg chg="add">
          <ac:chgData name="JOSÉ MANUEL Jordán Silva" userId="03d4bc4b-af20-4c92-a32f-811209dbb82f" providerId="ADAL" clId="{846E12D0-F295-A34B-A7D0-C9E6AD4FC928}" dt="2024-01-05T11:58:19.844" v="2500" actId="26606"/>
          <ac:graphicFrameMkLst>
            <pc:docMk/>
            <pc:sldMk cId="2097787548" sldId="327"/>
            <ac:graphicFrameMk id="12" creationId="{78C2EE3F-F3CF-05CB-90A0-BB4689EEECF2}"/>
          </ac:graphicFrameMkLst>
        </pc:graphicFrameChg>
      </pc:sldChg>
      <pc:sldChg chg="addSp delSp modSp new mod modTransition modClrScheme chgLayout">
        <pc:chgData name="JOSÉ MANUEL Jordán Silva" userId="03d4bc4b-af20-4c92-a32f-811209dbb82f" providerId="ADAL" clId="{846E12D0-F295-A34B-A7D0-C9E6AD4FC928}" dt="2024-01-05T12:31:38.125" v="3209"/>
        <pc:sldMkLst>
          <pc:docMk/>
          <pc:sldMk cId="36688665" sldId="328"/>
        </pc:sldMkLst>
        <pc:spChg chg="del mod ord">
          <ac:chgData name="JOSÉ MANUEL Jordán Silva" userId="03d4bc4b-af20-4c92-a32f-811209dbb82f" providerId="ADAL" clId="{846E12D0-F295-A34B-A7D0-C9E6AD4FC928}" dt="2024-01-05T11:56:09.822" v="2440" actId="700"/>
          <ac:spMkLst>
            <pc:docMk/>
            <pc:sldMk cId="36688665" sldId="328"/>
            <ac:spMk id="2" creationId="{18085B29-67F9-DDFD-AF72-E047F345ED3E}"/>
          </ac:spMkLst>
        </pc:spChg>
        <pc:spChg chg="del">
          <ac:chgData name="JOSÉ MANUEL Jordán Silva" userId="03d4bc4b-af20-4c92-a32f-811209dbb82f" providerId="ADAL" clId="{846E12D0-F295-A34B-A7D0-C9E6AD4FC928}" dt="2024-01-05T11:56:09.822" v="2440" actId="700"/>
          <ac:spMkLst>
            <pc:docMk/>
            <pc:sldMk cId="36688665" sldId="328"/>
            <ac:spMk id="3" creationId="{D280572E-2771-FAD8-1A55-439AD99F6298}"/>
          </ac:spMkLst>
        </pc:spChg>
        <pc:spChg chg="del mod ord">
          <ac:chgData name="JOSÉ MANUEL Jordán Silva" userId="03d4bc4b-af20-4c92-a32f-811209dbb82f" providerId="ADAL" clId="{846E12D0-F295-A34B-A7D0-C9E6AD4FC928}" dt="2024-01-05T11:56:09.822" v="2440" actId="700"/>
          <ac:spMkLst>
            <pc:docMk/>
            <pc:sldMk cId="36688665" sldId="328"/>
            <ac:spMk id="4" creationId="{8988779C-4ED9-DAD1-92A5-EEA4968E849C}"/>
          </ac:spMkLst>
        </pc:spChg>
        <pc:spChg chg="del">
          <ac:chgData name="JOSÉ MANUEL Jordán Silva" userId="03d4bc4b-af20-4c92-a32f-811209dbb82f" providerId="ADAL" clId="{846E12D0-F295-A34B-A7D0-C9E6AD4FC928}" dt="2024-01-05T11:56:09.822" v="2440" actId="700"/>
          <ac:spMkLst>
            <pc:docMk/>
            <pc:sldMk cId="36688665" sldId="328"/>
            <ac:spMk id="5" creationId="{6CEB1F9D-AD00-3BA8-D175-080CAFE9385F}"/>
          </ac:spMkLst>
        </pc:spChg>
        <pc:spChg chg="del">
          <ac:chgData name="JOSÉ MANUEL Jordán Silva" userId="03d4bc4b-af20-4c92-a32f-811209dbb82f" providerId="ADAL" clId="{846E12D0-F295-A34B-A7D0-C9E6AD4FC928}" dt="2024-01-05T11:56:09.822" v="2440" actId="700"/>
          <ac:spMkLst>
            <pc:docMk/>
            <pc:sldMk cId="36688665" sldId="328"/>
            <ac:spMk id="6" creationId="{1FCBDE2D-8583-67D8-776B-ACD9A1E19E9B}"/>
          </ac:spMkLst>
        </pc:spChg>
        <pc:spChg chg="del mod ord">
          <ac:chgData name="JOSÉ MANUEL Jordán Silva" userId="03d4bc4b-af20-4c92-a32f-811209dbb82f" providerId="ADAL" clId="{846E12D0-F295-A34B-A7D0-C9E6AD4FC928}" dt="2024-01-05T11:56:30.077" v="2443" actId="478"/>
          <ac:spMkLst>
            <pc:docMk/>
            <pc:sldMk cId="36688665" sldId="328"/>
            <ac:spMk id="7" creationId="{6538BCEA-9061-7658-4AA2-9C4C253DB6F8}"/>
          </ac:spMkLst>
        </pc:spChg>
        <pc:spChg chg="del mod ord">
          <ac:chgData name="JOSÉ MANUEL Jordán Silva" userId="03d4bc4b-af20-4c92-a32f-811209dbb82f" providerId="ADAL" clId="{846E12D0-F295-A34B-A7D0-C9E6AD4FC928}" dt="2024-01-05T11:56:30.077" v="2443" actId="478"/>
          <ac:spMkLst>
            <pc:docMk/>
            <pc:sldMk cId="36688665" sldId="328"/>
            <ac:spMk id="8" creationId="{D04F2B00-51A1-6E5A-58F6-93CE8FDA17D7}"/>
          </ac:spMkLst>
        </pc:spChg>
        <pc:spChg chg="mod ord">
          <ac:chgData name="JOSÉ MANUEL Jordán Silva" userId="03d4bc4b-af20-4c92-a32f-811209dbb82f" providerId="ADAL" clId="{846E12D0-F295-A34B-A7D0-C9E6AD4FC928}" dt="2024-01-05T11:56:09.822" v="2440" actId="700"/>
          <ac:spMkLst>
            <pc:docMk/>
            <pc:sldMk cId="36688665" sldId="328"/>
            <ac:spMk id="9" creationId="{F211E9D3-DD22-213A-0CED-B9B8921EDBB8}"/>
          </ac:spMkLst>
        </pc:spChg>
        <pc:spChg chg="add mod ord">
          <ac:chgData name="JOSÉ MANUEL Jordán Silva" userId="03d4bc4b-af20-4c92-a32f-811209dbb82f" providerId="ADAL" clId="{846E12D0-F295-A34B-A7D0-C9E6AD4FC928}" dt="2024-01-05T11:57:19.686" v="2471" actId="404"/>
          <ac:spMkLst>
            <pc:docMk/>
            <pc:sldMk cId="36688665" sldId="328"/>
            <ac:spMk id="10" creationId="{D426154B-2040-30B8-03BB-FD9400A673D5}"/>
          </ac:spMkLst>
        </pc:spChg>
        <pc:spChg chg="add del mod ord">
          <ac:chgData name="JOSÉ MANUEL Jordán Silva" userId="03d4bc4b-af20-4c92-a32f-811209dbb82f" providerId="ADAL" clId="{846E12D0-F295-A34B-A7D0-C9E6AD4FC928}" dt="2024-01-05T11:58:36.167" v="2501" actId="26606"/>
          <ac:spMkLst>
            <pc:docMk/>
            <pc:sldMk cId="36688665" sldId="328"/>
            <ac:spMk id="11" creationId="{4AABA5B7-E518-0A67-E05C-1D9FACE7E09A}"/>
          </ac:spMkLst>
        </pc:spChg>
        <pc:graphicFrameChg chg="add">
          <ac:chgData name="JOSÉ MANUEL Jordán Silva" userId="03d4bc4b-af20-4c92-a32f-811209dbb82f" providerId="ADAL" clId="{846E12D0-F295-A34B-A7D0-C9E6AD4FC928}" dt="2024-01-05T11:58:36.167" v="2501" actId="26606"/>
          <ac:graphicFrameMkLst>
            <pc:docMk/>
            <pc:sldMk cId="36688665" sldId="328"/>
            <ac:graphicFrameMk id="13" creationId="{C47134E1-A4A1-9701-4D67-E80F1B82DC7E}"/>
          </ac:graphicFrameMkLst>
        </pc:graphicFrameChg>
      </pc:sldChg>
      <pc:sldChg chg="addSp delSp modSp new mod modTransition setBg">
        <pc:chgData name="JOSÉ MANUEL Jordán Silva" userId="03d4bc4b-af20-4c92-a32f-811209dbb82f" providerId="ADAL" clId="{846E12D0-F295-A34B-A7D0-C9E6AD4FC928}" dt="2024-02-05T17:18:23.071" v="6411" actId="20577"/>
        <pc:sldMkLst>
          <pc:docMk/>
          <pc:sldMk cId="2158382259" sldId="329"/>
        </pc:sldMkLst>
        <pc:spChg chg="mod">
          <ac:chgData name="JOSÉ MANUEL Jordán Silva" userId="03d4bc4b-af20-4c92-a32f-811209dbb82f" providerId="ADAL" clId="{846E12D0-F295-A34B-A7D0-C9E6AD4FC928}" dt="2024-01-05T12:04:43.903" v="2872" actId="26606"/>
          <ac:spMkLst>
            <pc:docMk/>
            <pc:sldMk cId="2158382259" sldId="329"/>
            <ac:spMk id="2" creationId="{7C8B9B3C-BC13-60CC-D567-FC3B9643363E}"/>
          </ac:spMkLst>
        </pc:spChg>
        <pc:spChg chg="del mod">
          <ac:chgData name="JOSÉ MANUEL Jordán Silva" userId="03d4bc4b-af20-4c92-a32f-811209dbb82f" providerId="ADAL" clId="{846E12D0-F295-A34B-A7D0-C9E6AD4FC928}" dt="2024-01-05T12:04:43.903" v="2872" actId="26606"/>
          <ac:spMkLst>
            <pc:docMk/>
            <pc:sldMk cId="2158382259" sldId="329"/>
            <ac:spMk id="3" creationId="{3E046BE1-6EE2-6C84-5610-816AD6BBEABD}"/>
          </ac:spMkLst>
        </pc:spChg>
        <pc:spChg chg="del">
          <ac:chgData name="JOSÉ MANUEL Jordán Silva" userId="03d4bc4b-af20-4c92-a32f-811209dbb82f" providerId="ADAL" clId="{846E12D0-F295-A34B-A7D0-C9E6AD4FC928}" dt="2024-01-05T12:04:34.051" v="2871" actId="478"/>
          <ac:spMkLst>
            <pc:docMk/>
            <pc:sldMk cId="2158382259" sldId="329"/>
            <ac:spMk id="4" creationId="{7D41C437-1D5B-BA59-ABF1-4A00429F5DEC}"/>
          </ac:spMkLst>
        </pc:spChg>
        <pc:spChg chg="del">
          <ac:chgData name="JOSÉ MANUEL Jordán Silva" userId="03d4bc4b-af20-4c92-a32f-811209dbb82f" providerId="ADAL" clId="{846E12D0-F295-A34B-A7D0-C9E6AD4FC928}" dt="2024-01-05T12:04:34.051" v="2871" actId="478"/>
          <ac:spMkLst>
            <pc:docMk/>
            <pc:sldMk cId="2158382259" sldId="329"/>
            <ac:spMk id="5" creationId="{AD3BF603-3EDF-E250-E2CB-EFD3342D7AE8}"/>
          </ac:spMkLst>
        </pc:spChg>
        <pc:spChg chg="mod">
          <ac:chgData name="JOSÉ MANUEL Jordán Silva" userId="03d4bc4b-af20-4c92-a32f-811209dbb82f" providerId="ADAL" clId="{846E12D0-F295-A34B-A7D0-C9E6AD4FC928}" dt="2024-01-05T12:04:43.903" v="2872" actId="26606"/>
          <ac:spMkLst>
            <pc:docMk/>
            <pc:sldMk cId="2158382259" sldId="329"/>
            <ac:spMk id="6" creationId="{AA9F8EE1-F014-85E1-C7D7-0F83FA1B0577}"/>
          </ac:spMkLst>
        </pc:spChg>
        <pc:spChg chg="add">
          <ac:chgData name="JOSÉ MANUEL Jordán Silva" userId="03d4bc4b-af20-4c92-a32f-811209dbb82f" providerId="ADAL" clId="{846E12D0-F295-A34B-A7D0-C9E6AD4FC928}" dt="2024-01-05T12:04:43.903" v="2872" actId="26606"/>
          <ac:spMkLst>
            <pc:docMk/>
            <pc:sldMk cId="2158382259" sldId="329"/>
            <ac:spMk id="12" creationId="{BACC6370-2D7E-4714-9D71-7542949D7D5D}"/>
          </ac:spMkLst>
        </pc:spChg>
        <pc:spChg chg="add">
          <ac:chgData name="JOSÉ MANUEL Jordán Silva" userId="03d4bc4b-af20-4c92-a32f-811209dbb82f" providerId="ADAL" clId="{846E12D0-F295-A34B-A7D0-C9E6AD4FC928}" dt="2024-01-05T12:04:43.903" v="2872" actId="26606"/>
          <ac:spMkLst>
            <pc:docMk/>
            <pc:sldMk cId="2158382259" sldId="329"/>
            <ac:spMk id="14" creationId="{F68B3F68-107C-434F-AA38-110D5EA91B85}"/>
          </ac:spMkLst>
        </pc:spChg>
        <pc:spChg chg="add">
          <ac:chgData name="JOSÉ MANUEL Jordán Silva" userId="03d4bc4b-af20-4c92-a32f-811209dbb82f" providerId="ADAL" clId="{846E12D0-F295-A34B-A7D0-C9E6AD4FC928}" dt="2024-01-05T12:04:43.903" v="2872" actId="26606"/>
          <ac:spMkLst>
            <pc:docMk/>
            <pc:sldMk cId="2158382259" sldId="329"/>
            <ac:spMk id="16" creationId="{AAD0DBB9-1A4B-4391-81D4-CB19F9AB918A}"/>
          </ac:spMkLst>
        </pc:spChg>
        <pc:spChg chg="add">
          <ac:chgData name="JOSÉ MANUEL Jordán Silva" userId="03d4bc4b-af20-4c92-a32f-811209dbb82f" providerId="ADAL" clId="{846E12D0-F295-A34B-A7D0-C9E6AD4FC928}" dt="2024-01-05T12:04:43.903" v="2872" actId="26606"/>
          <ac:spMkLst>
            <pc:docMk/>
            <pc:sldMk cId="2158382259" sldId="329"/>
            <ac:spMk id="18" creationId="{063BBA22-50EA-4C4D-BE05-F1CE4E63AA56}"/>
          </ac:spMkLst>
        </pc:spChg>
        <pc:graphicFrameChg chg="add mod">
          <ac:chgData name="JOSÉ MANUEL Jordán Silva" userId="03d4bc4b-af20-4c92-a32f-811209dbb82f" providerId="ADAL" clId="{846E12D0-F295-A34B-A7D0-C9E6AD4FC928}" dt="2024-02-05T17:18:23.071" v="6411" actId="20577"/>
          <ac:graphicFrameMkLst>
            <pc:docMk/>
            <pc:sldMk cId="2158382259" sldId="329"/>
            <ac:graphicFrameMk id="8" creationId="{153F1319-FE9C-4E87-DD96-CFD2FBE892C8}"/>
          </ac:graphicFrameMkLst>
        </pc:graphicFrameChg>
      </pc:sldChg>
      <pc:sldChg chg="addSp delSp modSp new mod modTransition setBg">
        <pc:chgData name="JOSÉ MANUEL Jordán Silva" userId="03d4bc4b-af20-4c92-a32f-811209dbb82f" providerId="ADAL" clId="{846E12D0-F295-A34B-A7D0-C9E6AD4FC928}" dt="2024-02-05T17:19:18.586" v="6413" actId="115"/>
        <pc:sldMkLst>
          <pc:docMk/>
          <pc:sldMk cId="146650177" sldId="330"/>
        </pc:sldMkLst>
        <pc:spChg chg="mod">
          <ac:chgData name="JOSÉ MANUEL Jordán Silva" userId="03d4bc4b-af20-4c92-a32f-811209dbb82f" providerId="ADAL" clId="{846E12D0-F295-A34B-A7D0-C9E6AD4FC928}" dt="2024-01-05T12:26:39.313" v="3207" actId="122"/>
          <ac:spMkLst>
            <pc:docMk/>
            <pc:sldMk cId="146650177" sldId="330"/>
            <ac:spMk id="2" creationId="{070E6411-5E05-857F-9232-B803BBA2B7D4}"/>
          </ac:spMkLst>
        </pc:spChg>
        <pc:spChg chg="mod">
          <ac:chgData name="JOSÉ MANUEL Jordán Silva" userId="03d4bc4b-af20-4c92-a32f-811209dbb82f" providerId="ADAL" clId="{846E12D0-F295-A34B-A7D0-C9E6AD4FC928}" dt="2024-02-05T17:19:18.586" v="6413" actId="115"/>
          <ac:spMkLst>
            <pc:docMk/>
            <pc:sldMk cId="146650177" sldId="330"/>
            <ac:spMk id="3" creationId="{976EDE13-E4EF-966E-780D-2EB6BBFB6B4F}"/>
          </ac:spMkLst>
        </pc:spChg>
        <pc:spChg chg="del">
          <ac:chgData name="JOSÉ MANUEL Jordán Silva" userId="03d4bc4b-af20-4c92-a32f-811209dbb82f" providerId="ADAL" clId="{846E12D0-F295-A34B-A7D0-C9E6AD4FC928}" dt="2024-01-05T12:13:49.905" v="3058" actId="478"/>
          <ac:spMkLst>
            <pc:docMk/>
            <pc:sldMk cId="146650177" sldId="330"/>
            <ac:spMk id="4" creationId="{8A8F44D9-F88F-5828-8258-B3A2E751536D}"/>
          </ac:spMkLst>
        </pc:spChg>
        <pc:spChg chg="del">
          <ac:chgData name="JOSÉ MANUEL Jordán Silva" userId="03d4bc4b-af20-4c92-a32f-811209dbb82f" providerId="ADAL" clId="{846E12D0-F295-A34B-A7D0-C9E6AD4FC928}" dt="2024-01-05T12:13:49.905" v="3058" actId="478"/>
          <ac:spMkLst>
            <pc:docMk/>
            <pc:sldMk cId="146650177" sldId="330"/>
            <ac:spMk id="5" creationId="{39C1B38A-533A-7D07-846F-7512E0BAAEC9}"/>
          </ac:spMkLst>
        </pc:spChg>
        <pc:spChg chg="mod">
          <ac:chgData name="JOSÉ MANUEL Jordán Silva" userId="03d4bc4b-af20-4c92-a32f-811209dbb82f" providerId="ADAL" clId="{846E12D0-F295-A34B-A7D0-C9E6AD4FC928}" dt="2024-01-05T12:25:38.626" v="3200" actId="26606"/>
          <ac:spMkLst>
            <pc:docMk/>
            <pc:sldMk cId="146650177" sldId="330"/>
            <ac:spMk id="6" creationId="{7A8A6AEB-3425-0055-475F-E0B9B0FCE94C}"/>
          </ac:spMkLst>
        </pc:spChg>
        <pc:spChg chg="add">
          <ac:chgData name="JOSÉ MANUEL Jordán Silva" userId="03d4bc4b-af20-4c92-a32f-811209dbb82f" providerId="ADAL" clId="{846E12D0-F295-A34B-A7D0-C9E6AD4FC928}" dt="2024-01-05T12:25:38.626" v="3200" actId="26606"/>
          <ac:spMkLst>
            <pc:docMk/>
            <pc:sldMk cId="146650177" sldId="330"/>
            <ac:spMk id="11" creationId="{5C8908E2-EE49-44D2-9428-A28D2312A8D5}"/>
          </ac:spMkLst>
        </pc:spChg>
        <pc:spChg chg="add">
          <ac:chgData name="JOSÉ MANUEL Jordán Silva" userId="03d4bc4b-af20-4c92-a32f-811209dbb82f" providerId="ADAL" clId="{846E12D0-F295-A34B-A7D0-C9E6AD4FC928}" dt="2024-01-05T12:25:38.626" v="3200" actId="26606"/>
          <ac:spMkLst>
            <pc:docMk/>
            <pc:sldMk cId="146650177" sldId="330"/>
            <ac:spMk id="17" creationId="{BD92035A-AA2F-4CD8-A556-1CE8BDEC75BD}"/>
          </ac:spMkLst>
        </pc:spChg>
        <pc:spChg chg="add">
          <ac:chgData name="JOSÉ MANUEL Jordán Silva" userId="03d4bc4b-af20-4c92-a32f-811209dbb82f" providerId="ADAL" clId="{846E12D0-F295-A34B-A7D0-C9E6AD4FC928}" dt="2024-01-05T12:25:38.626" v="3200" actId="26606"/>
          <ac:spMkLst>
            <pc:docMk/>
            <pc:sldMk cId="146650177" sldId="330"/>
            <ac:spMk id="19" creationId="{ED888B23-07FA-482A-96DF-47E31AF1A603}"/>
          </ac:spMkLst>
        </pc:spChg>
        <pc:grpChg chg="add">
          <ac:chgData name="JOSÉ MANUEL Jordán Silva" userId="03d4bc4b-af20-4c92-a32f-811209dbb82f" providerId="ADAL" clId="{846E12D0-F295-A34B-A7D0-C9E6AD4FC928}" dt="2024-01-05T12:25:38.626" v="3200" actId="26606"/>
          <ac:grpSpMkLst>
            <pc:docMk/>
            <pc:sldMk cId="146650177" sldId="330"/>
            <ac:grpSpMk id="13" creationId="{5D1A9D8B-3117-4D9D-BDA4-DD81895098B0}"/>
          </ac:grpSpMkLst>
        </pc:grpChg>
      </pc:sldChg>
      <pc:sldChg chg="addSp delSp modSp new mod modClrScheme chgLayout">
        <pc:chgData name="JOSÉ MANUEL Jordán Silva" userId="03d4bc4b-af20-4c92-a32f-811209dbb82f" providerId="ADAL" clId="{846E12D0-F295-A34B-A7D0-C9E6AD4FC928}" dt="2024-01-05T13:20:37.004" v="3723" actId="1076"/>
        <pc:sldMkLst>
          <pc:docMk/>
          <pc:sldMk cId="2147738546" sldId="331"/>
        </pc:sldMkLst>
        <pc:spChg chg="del">
          <ac:chgData name="JOSÉ MANUEL Jordán Silva" userId="03d4bc4b-af20-4c92-a32f-811209dbb82f" providerId="ADAL" clId="{846E12D0-F295-A34B-A7D0-C9E6AD4FC928}" dt="2024-01-05T12:57:52.899" v="3268" actId="700"/>
          <ac:spMkLst>
            <pc:docMk/>
            <pc:sldMk cId="2147738546" sldId="331"/>
            <ac:spMk id="2" creationId="{39B8DBD7-E468-0AFF-E789-AAB9FC6C6629}"/>
          </ac:spMkLst>
        </pc:spChg>
        <pc:spChg chg="del">
          <ac:chgData name="JOSÉ MANUEL Jordán Silva" userId="03d4bc4b-af20-4c92-a32f-811209dbb82f" providerId="ADAL" clId="{846E12D0-F295-A34B-A7D0-C9E6AD4FC928}" dt="2024-01-05T12:57:52.899" v="3268" actId="700"/>
          <ac:spMkLst>
            <pc:docMk/>
            <pc:sldMk cId="2147738546" sldId="331"/>
            <ac:spMk id="3" creationId="{D693C21E-55D9-8F8D-21E8-E2622C19B1AD}"/>
          </ac:spMkLst>
        </pc:spChg>
        <pc:spChg chg="del mod ord">
          <ac:chgData name="JOSÉ MANUEL Jordán Silva" userId="03d4bc4b-af20-4c92-a32f-811209dbb82f" providerId="ADAL" clId="{846E12D0-F295-A34B-A7D0-C9E6AD4FC928}" dt="2024-01-05T12:58:13.886" v="3271" actId="478"/>
          <ac:spMkLst>
            <pc:docMk/>
            <pc:sldMk cId="2147738546" sldId="331"/>
            <ac:spMk id="4" creationId="{B1D6148B-6E16-6F4B-F069-E5C10F05E05C}"/>
          </ac:spMkLst>
        </pc:spChg>
        <pc:spChg chg="del mod ord">
          <ac:chgData name="JOSÉ MANUEL Jordán Silva" userId="03d4bc4b-af20-4c92-a32f-811209dbb82f" providerId="ADAL" clId="{846E12D0-F295-A34B-A7D0-C9E6AD4FC928}" dt="2024-01-05T12:58:13.886" v="3271" actId="478"/>
          <ac:spMkLst>
            <pc:docMk/>
            <pc:sldMk cId="2147738546" sldId="331"/>
            <ac:spMk id="5" creationId="{FACBBA26-BEE3-C164-CED3-0062FA502D4A}"/>
          </ac:spMkLst>
        </pc:spChg>
        <pc:spChg chg="mod ord">
          <ac:chgData name="JOSÉ MANUEL Jordán Silva" userId="03d4bc4b-af20-4c92-a32f-811209dbb82f" providerId="ADAL" clId="{846E12D0-F295-A34B-A7D0-C9E6AD4FC928}" dt="2024-01-05T12:57:52.899" v="3268" actId="700"/>
          <ac:spMkLst>
            <pc:docMk/>
            <pc:sldMk cId="2147738546" sldId="331"/>
            <ac:spMk id="6" creationId="{DC95E10B-CD60-D0A4-F70A-9A97C87E3D0D}"/>
          </ac:spMkLst>
        </pc:spChg>
        <pc:spChg chg="add mod">
          <ac:chgData name="JOSÉ MANUEL Jordán Silva" userId="03d4bc4b-af20-4c92-a32f-811209dbb82f" providerId="ADAL" clId="{846E12D0-F295-A34B-A7D0-C9E6AD4FC928}" dt="2024-01-05T12:58:03.732" v="3269"/>
          <ac:spMkLst>
            <pc:docMk/>
            <pc:sldMk cId="2147738546" sldId="331"/>
            <ac:spMk id="8" creationId="{4078B549-027C-8A29-3AFE-4448DBC07E22}"/>
          </ac:spMkLst>
        </pc:spChg>
        <pc:spChg chg="add mod">
          <ac:chgData name="JOSÉ MANUEL Jordán Silva" userId="03d4bc4b-af20-4c92-a32f-811209dbb82f" providerId="ADAL" clId="{846E12D0-F295-A34B-A7D0-C9E6AD4FC928}" dt="2024-01-05T12:58:03.732" v="3269"/>
          <ac:spMkLst>
            <pc:docMk/>
            <pc:sldMk cId="2147738546" sldId="331"/>
            <ac:spMk id="9" creationId="{929F3850-A696-ACC4-5E0A-EAA78460337B}"/>
          </ac:spMkLst>
        </pc:spChg>
        <pc:spChg chg="add mod">
          <ac:chgData name="JOSÉ MANUEL Jordán Silva" userId="03d4bc4b-af20-4c92-a32f-811209dbb82f" providerId="ADAL" clId="{846E12D0-F295-A34B-A7D0-C9E6AD4FC928}" dt="2024-01-05T13:20:27.010" v="3721" actId="20577"/>
          <ac:spMkLst>
            <pc:docMk/>
            <pc:sldMk cId="2147738546" sldId="331"/>
            <ac:spMk id="10" creationId="{1CAE3E29-9E95-702A-5BE2-9A8ED77D4CE7}"/>
          </ac:spMkLst>
        </pc:spChg>
        <pc:spChg chg="mod">
          <ac:chgData name="JOSÉ MANUEL Jordán Silva" userId="03d4bc4b-af20-4c92-a32f-811209dbb82f" providerId="ADAL" clId="{846E12D0-F295-A34B-A7D0-C9E6AD4FC928}" dt="2024-01-05T13:19:24.098" v="3620"/>
          <ac:spMkLst>
            <pc:docMk/>
            <pc:sldMk cId="2147738546" sldId="331"/>
            <ac:spMk id="12" creationId="{30A7E0AB-CC36-5DFD-1495-FF361E2C9574}"/>
          </ac:spMkLst>
        </pc:spChg>
        <pc:spChg chg="mod">
          <ac:chgData name="JOSÉ MANUEL Jordán Silva" userId="03d4bc4b-af20-4c92-a32f-811209dbb82f" providerId="ADAL" clId="{846E12D0-F295-A34B-A7D0-C9E6AD4FC928}" dt="2024-01-05T13:19:24.098" v="3620"/>
          <ac:spMkLst>
            <pc:docMk/>
            <pc:sldMk cId="2147738546" sldId="331"/>
            <ac:spMk id="13" creationId="{607EA7C9-50F0-4293-63CD-8E8F1D87C5B8}"/>
          </ac:spMkLst>
        </pc:spChg>
        <pc:grpChg chg="add mod">
          <ac:chgData name="JOSÉ MANUEL Jordán Silva" userId="03d4bc4b-af20-4c92-a32f-811209dbb82f" providerId="ADAL" clId="{846E12D0-F295-A34B-A7D0-C9E6AD4FC928}" dt="2024-01-05T13:20:37.004" v="3723" actId="1076"/>
          <ac:grpSpMkLst>
            <pc:docMk/>
            <pc:sldMk cId="2147738546" sldId="331"/>
            <ac:grpSpMk id="7" creationId="{2AEA4FB9-4302-D94E-9745-2CAFEAD3DFF5}"/>
          </ac:grpSpMkLst>
        </pc:grpChg>
        <pc:grpChg chg="add mod">
          <ac:chgData name="JOSÉ MANUEL Jordán Silva" userId="03d4bc4b-af20-4c92-a32f-811209dbb82f" providerId="ADAL" clId="{846E12D0-F295-A34B-A7D0-C9E6AD4FC928}" dt="2024-01-05T13:20:32.969" v="3722" actId="1076"/>
          <ac:grpSpMkLst>
            <pc:docMk/>
            <pc:sldMk cId="2147738546" sldId="331"/>
            <ac:grpSpMk id="11" creationId="{E6AA9BEE-6C9E-3CF6-4CB0-9E8534144C80}"/>
          </ac:grpSpMkLst>
        </pc:grpChg>
      </pc:sldChg>
      <pc:sldChg chg="addSp delSp modSp new mod modClrScheme chgLayout">
        <pc:chgData name="JOSÉ MANUEL Jordán Silva" userId="03d4bc4b-af20-4c92-a32f-811209dbb82f" providerId="ADAL" clId="{846E12D0-F295-A34B-A7D0-C9E6AD4FC928}" dt="2024-01-05T13:35:09.751" v="3814" actId="700"/>
        <pc:sldMkLst>
          <pc:docMk/>
          <pc:sldMk cId="3260318805" sldId="332"/>
        </pc:sldMkLst>
        <pc:spChg chg="del">
          <ac:chgData name="JOSÉ MANUEL Jordán Silva" userId="03d4bc4b-af20-4c92-a32f-811209dbb82f" providerId="ADAL" clId="{846E12D0-F295-A34B-A7D0-C9E6AD4FC928}" dt="2024-01-05T12:58:48.755" v="3276" actId="478"/>
          <ac:spMkLst>
            <pc:docMk/>
            <pc:sldMk cId="3260318805" sldId="332"/>
            <ac:spMk id="2" creationId="{05D2C2AD-7FAF-9E44-7859-FECBCFFCB531}"/>
          </ac:spMkLst>
        </pc:spChg>
        <pc:spChg chg="del">
          <ac:chgData name="JOSÉ MANUEL Jordán Silva" userId="03d4bc4b-af20-4c92-a32f-811209dbb82f" providerId="ADAL" clId="{846E12D0-F295-A34B-A7D0-C9E6AD4FC928}" dt="2024-01-05T12:58:51.131" v="3277" actId="478"/>
          <ac:spMkLst>
            <pc:docMk/>
            <pc:sldMk cId="3260318805" sldId="332"/>
            <ac:spMk id="3" creationId="{6E2F15E5-E168-AD47-950E-59E6FC678583}"/>
          </ac:spMkLst>
        </pc:spChg>
        <pc:spChg chg="mod ord">
          <ac:chgData name="JOSÉ MANUEL Jordán Silva" userId="03d4bc4b-af20-4c92-a32f-811209dbb82f" providerId="ADAL" clId="{846E12D0-F295-A34B-A7D0-C9E6AD4FC928}" dt="2024-01-05T13:35:09.751" v="3814" actId="700"/>
          <ac:spMkLst>
            <pc:docMk/>
            <pc:sldMk cId="3260318805" sldId="332"/>
            <ac:spMk id="4" creationId="{D59E48D8-CB83-4A82-2563-1E2C161805AF}"/>
          </ac:spMkLst>
        </pc:spChg>
        <pc:spChg chg="add mod">
          <ac:chgData name="JOSÉ MANUEL Jordán Silva" userId="03d4bc4b-af20-4c92-a32f-811209dbb82f" providerId="ADAL" clId="{846E12D0-F295-A34B-A7D0-C9E6AD4FC928}" dt="2024-01-05T12:58:41.219" v="3274"/>
          <ac:spMkLst>
            <pc:docMk/>
            <pc:sldMk cId="3260318805" sldId="332"/>
            <ac:spMk id="6" creationId="{D0457B4C-AB29-2EBE-7AAC-C90775553F58}"/>
          </ac:spMkLst>
        </pc:spChg>
        <pc:spChg chg="add mod">
          <ac:chgData name="JOSÉ MANUEL Jordán Silva" userId="03d4bc4b-af20-4c92-a32f-811209dbb82f" providerId="ADAL" clId="{846E12D0-F295-A34B-A7D0-C9E6AD4FC928}" dt="2024-01-05T12:58:41.219" v="3274"/>
          <ac:spMkLst>
            <pc:docMk/>
            <pc:sldMk cId="3260318805" sldId="332"/>
            <ac:spMk id="7" creationId="{1AC4FCFA-5085-09D9-4E03-F131843F174A}"/>
          </ac:spMkLst>
        </pc:spChg>
        <pc:spChg chg="add mod ord">
          <ac:chgData name="JOSÉ MANUEL Jordán Silva" userId="03d4bc4b-af20-4c92-a32f-811209dbb82f" providerId="ADAL" clId="{846E12D0-F295-A34B-A7D0-C9E6AD4FC928}" dt="2024-01-05T13:35:09.751" v="3814" actId="700"/>
          <ac:spMkLst>
            <pc:docMk/>
            <pc:sldMk cId="3260318805" sldId="332"/>
            <ac:spMk id="8" creationId="{86E9476C-7204-B8D9-E458-86562F0268D3}"/>
          </ac:spMkLst>
        </pc:spChg>
        <pc:grpChg chg="add del mod">
          <ac:chgData name="JOSÉ MANUEL Jordán Silva" userId="03d4bc4b-af20-4c92-a32f-811209dbb82f" providerId="ADAL" clId="{846E12D0-F295-A34B-A7D0-C9E6AD4FC928}" dt="2024-01-05T13:19:21.869" v="3619" actId="21"/>
          <ac:grpSpMkLst>
            <pc:docMk/>
            <pc:sldMk cId="3260318805" sldId="332"/>
            <ac:grpSpMk id="5" creationId="{384C1966-FF0F-3455-9D77-83F0378570A0}"/>
          </ac:grpSpMkLst>
        </pc:grpChg>
        <pc:graphicFrameChg chg="add mod modGraphic">
          <ac:chgData name="JOSÉ MANUEL Jordán Silva" userId="03d4bc4b-af20-4c92-a32f-811209dbb82f" providerId="ADAL" clId="{846E12D0-F295-A34B-A7D0-C9E6AD4FC928}" dt="2024-01-05T13:34:54.013" v="3813" actId="1076"/>
          <ac:graphicFrameMkLst>
            <pc:docMk/>
            <pc:sldMk cId="3260318805" sldId="332"/>
            <ac:graphicFrameMk id="9" creationId="{FF0A7227-3A4F-2D6C-A8BF-3E9A53D5A0FA}"/>
          </ac:graphicFrameMkLst>
        </pc:graphicFrameChg>
      </pc:sldChg>
      <pc:sldChg chg="addSp delSp modSp new add del mod ord">
        <pc:chgData name="JOSÉ MANUEL Jordán Silva" userId="03d4bc4b-af20-4c92-a32f-811209dbb82f" providerId="ADAL" clId="{846E12D0-F295-A34B-A7D0-C9E6AD4FC928}" dt="2024-02-05T18:04:41.380" v="7539" actId="688"/>
        <pc:sldMkLst>
          <pc:docMk/>
          <pc:sldMk cId="247200027" sldId="333"/>
        </pc:sldMkLst>
        <pc:spChg chg="del">
          <ac:chgData name="JOSÉ MANUEL Jordán Silva" userId="03d4bc4b-af20-4c92-a32f-811209dbb82f" providerId="ADAL" clId="{846E12D0-F295-A34B-A7D0-C9E6AD4FC928}" dt="2024-01-05T12:59:17.082" v="3281" actId="478"/>
          <ac:spMkLst>
            <pc:docMk/>
            <pc:sldMk cId="247200027" sldId="333"/>
            <ac:spMk id="2" creationId="{0A64F504-0EFC-FE86-5E98-6A01C81F3D58}"/>
          </ac:spMkLst>
        </pc:spChg>
        <pc:spChg chg="add del mod">
          <ac:chgData name="JOSÉ MANUEL Jordán Silva" userId="03d4bc4b-af20-4c92-a32f-811209dbb82f" providerId="ADAL" clId="{846E12D0-F295-A34B-A7D0-C9E6AD4FC928}" dt="2024-02-05T18:03:23.447" v="7530" actId="478"/>
          <ac:spMkLst>
            <pc:docMk/>
            <pc:sldMk cId="247200027" sldId="333"/>
            <ac:spMk id="2" creationId="{84F1148B-92B4-20B8-08D6-12B58FE1A7C8}"/>
          </ac:spMkLst>
        </pc:spChg>
        <pc:spChg chg="add mod">
          <ac:chgData name="JOSÉ MANUEL Jordán Silva" userId="03d4bc4b-af20-4c92-a32f-811209dbb82f" providerId="ADAL" clId="{846E12D0-F295-A34B-A7D0-C9E6AD4FC928}" dt="2024-02-05T18:03:27.020" v="7531" actId="1076"/>
          <ac:spMkLst>
            <pc:docMk/>
            <pc:sldMk cId="247200027" sldId="333"/>
            <ac:spMk id="3" creationId="{97679561-9C75-138F-DFE1-28E5572EB2ED}"/>
          </ac:spMkLst>
        </pc:spChg>
        <pc:spChg chg="del">
          <ac:chgData name="JOSÉ MANUEL Jordán Silva" userId="03d4bc4b-af20-4c92-a32f-811209dbb82f" providerId="ADAL" clId="{846E12D0-F295-A34B-A7D0-C9E6AD4FC928}" dt="2024-01-05T12:59:17.082" v="3281" actId="478"/>
          <ac:spMkLst>
            <pc:docMk/>
            <pc:sldMk cId="247200027" sldId="333"/>
            <ac:spMk id="3" creationId="{FCDAD09B-33D6-D45B-DDC0-838D663A206F}"/>
          </ac:spMkLst>
        </pc:spChg>
        <pc:spChg chg="mod">
          <ac:chgData name="JOSÉ MANUEL Jordán Silva" userId="03d4bc4b-af20-4c92-a32f-811209dbb82f" providerId="ADAL" clId="{846E12D0-F295-A34B-A7D0-C9E6AD4FC928}" dt="2024-02-05T18:03:35.570" v="7533" actId="1076"/>
          <ac:spMkLst>
            <pc:docMk/>
            <pc:sldMk cId="247200027" sldId="333"/>
            <ac:spMk id="4" creationId="{BB743EA8-27BD-88ED-BB9F-EB57A6AC5706}"/>
          </ac:spMkLst>
        </pc:spChg>
        <pc:spChg chg="add mod">
          <ac:chgData name="JOSÉ MANUEL Jordán Silva" userId="03d4bc4b-af20-4c92-a32f-811209dbb82f" providerId="ADAL" clId="{846E12D0-F295-A34B-A7D0-C9E6AD4FC928}" dt="2024-01-05T12:59:07.002" v="3279"/>
          <ac:spMkLst>
            <pc:docMk/>
            <pc:sldMk cId="247200027" sldId="333"/>
            <ac:spMk id="6" creationId="{8ADD57B1-6FEF-52FC-2570-F9C78DC41C65}"/>
          </ac:spMkLst>
        </pc:spChg>
        <pc:spChg chg="add mod">
          <ac:chgData name="JOSÉ MANUEL Jordán Silva" userId="03d4bc4b-af20-4c92-a32f-811209dbb82f" providerId="ADAL" clId="{846E12D0-F295-A34B-A7D0-C9E6AD4FC928}" dt="2024-01-05T12:59:07.002" v="3279"/>
          <ac:spMkLst>
            <pc:docMk/>
            <pc:sldMk cId="247200027" sldId="333"/>
            <ac:spMk id="7" creationId="{BE563F45-7FE2-A957-D8F7-3C37DC23F4FF}"/>
          </ac:spMkLst>
        </pc:spChg>
        <pc:spChg chg="add del mod">
          <ac:chgData name="JOSÉ MANUEL Jordán Silva" userId="03d4bc4b-af20-4c92-a32f-811209dbb82f" providerId="ADAL" clId="{846E12D0-F295-A34B-A7D0-C9E6AD4FC928}" dt="2024-02-05T17:51:48.444" v="6894" actId="478"/>
          <ac:spMkLst>
            <pc:docMk/>
            <pc:sldMk cId="247200027" sldId="333"/>
            <ac:spMk id="8" creationId="{100DE01C-B678-BCA5-C5AD-BF64FA281206}"/>
          </ac:spMkLst>
        </pc:spChg>
        <pc:spChg chg="add mod">
          <ac:chgData name="JOSÉ MANUEL Jordán Silva" userId="03d4bc4b-af20-4c92-a32f-811209dbb82f" providerId="ADAL" clId="{846E12D0-F295-A34B-A7D0-C9E6AD4FC928}" dt="2024-02-05T18:03:46.007" v="7534" actId="1076"/>
          <ac:spMkLst>
            <pc:docMk/>
            <pc:sldMk cId="247200027" sldId="333"/>
            <ac:spMk id="9" creationId="{3E4C46CF-9CE9-D8AD-7BDC-0070B0B3D3EE}"/>
          </ac:spMkLst>
        </pc:spChg>
        <pc:spChg chg="add mod">
          <ac:chgData name="JOSÉ MANUEL Jordán Silva" userId="03d4bc4b-af20-4c92-a32f-811209dbb82f" providerId="ADAL" clId="{846E12D0-F295-A34B-A7D0-C9E6AD4FC928}" dt="2024-02-05T18:03:46.007" v="7534" actId="1076"/>
          <ac:spMkLst>
            <pc:docMk/>
            <pc:sldMk cId="247200027" sldId="333"/>
            <ac:spMk id="10" creationId="{A3933464-6B56-5D9E-D54F-2AF934AFA933}"/>
          </ac:spMkLst>
        </pc:spChg>
        <pc:spChg chg="add mod">
          <ac:chgData name="JOSÉ MANUEL Jordán Silva" userId="03d4bc4b-af20-4c92-a32f-811209dbb82f" providerId="ADAL" clId="{846E12D0-F295-A34B-A7D0-C9E6AD4FC928}" dt="2024-02-05T18:03:46.007" v="7534" actId="1076"/>
          <ac:spMkLst>
            <pc:docMk/>
            <pc:sldMk cId="247200027" sldId="333"/>
            <ac:spMk id="11" creationId="{CE2F90A5-4FE2-E5A4-AD3F-5F3DA912784C}"/>
          </ac:spMkLst>
        </pc:spChg>
        <pc:spChg chg="add mod">
          <ac:chgData name="JOSÉ MANUEL Jordán Silva" userId="03d4bc4b-af20-4c92-a32f-811209dbb82f" providerId="ADAL" clId="{846E12D0-F295-A34B-A7D0-C9E6AD4FC928}" dt="2024-02-05T18:03:46.007" v="7534" actId="1076"/>
          <ac:spMkLst>
            <pc:docMk/>
            <pc:sldMk cId="247200027" sldId="333"/>
            <ac:spMk id="15" creationId="{FEB878D7-A7AB-D744-9885-68AABE0FF791}"/>
          </ac:spMkLst>
        </pc:spChg>
        <pc:spChg chg="add mod">
          <ac:chgData name="JOSÉ MANUEL Jordán Silva" userId="03d4bc4b-af20-4c92-a32f-811209dbb82f" providerId="ADAL" clId="{846E12D0-F295-A34B-A7D0-C9E6AD4FC928}" dt="2024-02-05T18:03:46.007" v="7534" actId="1076"/>
          <ac:spMkLst>
            <pc:docMk/>
            <pc:sldMk cId="247200027" sldId="333"/>
            <ac:spMk id="17" creationId="{2BE9D307-390B-5E08-E7C8-EB7F466D0742}"/>
          </ac:spMkLst>
        </pc:spChg>
        <pc:spChg chg="add mod">
          <ac:chgData name="JOSÉ MANUEL Jordán Silva" userId="03d4bc4b-af20-4c92-a32f-811209dbb82f" providerId="ADAL" clId="{846E12D0-F295-A34B-A7D0-C9E6AD4FC928}" dt="2024-02-05T18:03:46.007" v="7534" actId="1076"/>
          <ac:spMkLst>
            <pc:docMk/>
            <pc:sldMk cId="247200027" sldId="333"/>
            <ac:spMk id="18" creationId="{5AA43BA2-28CC-F5EB-4EFF-9CB22A4934B8}"/>
          </ac:spMkLst>
        </pc:spChg>
        <pc:spChg chg="add mod">
          <ac:chgData name="JOSÉ MANUEL Jordán Silva" userId="03d4bc4b-af20-4c92-a32f-811209dbb82f" providerId="ADAL" clId="{846E12D0-F295-A34B-A7D0-C9E6AD4FC928}" dt="2024-02-05T18:04:41.380" v="7539" actId="688"/>
          <ac:spMkLst>
            <pc:docMk/>
            <pc:sldMk cId="247200027" sldId="333"/>
            <ac:spMk id="19" creationId="{15DD83D5-E2A4-478A-ACF7-71F062A9C5DF}"/>
          </ac:spMkLst>
        </pc:spChg>
        <pc:grpChg chg="add mod">
          <ac:chgData name="JOSÉ MANUEL Jordán Silva" userId="03d4bc4b-af20-4c92-a32f-811209dbb82f" providerId="ADAL" clId="{846E12D0-F295-A34B-A7D0-C9E6AD4FC928}" dt="2024-02-05T17:49:48.179" v="6766" actId="14100"/>
          <ac:grpSpMkLst>
            <pc:docMk/>
            <pc:sldMk cId="247200027" sldId="333"/>
            <ac:grpSpMk id="5" creationId="{8FCA71E1-EF14-66CD-9EAE-593315BD6431}"/>
          </ac:grpSpMkLst>
        </pc:grpChg>
        <pc:cxnChg chg="add mod">
          <ac:chgData name="JOSÉ MANUEL Jordán Silva" userId="03d4bc4b-af20-4c92-a32f-811209dbb82f" providerId="ADAL" clId="{846E12D0-F295-A34B-A7D0-C9E6AD4FC928}" dt="2024-02-05T18:03:46.007" v="7534" actId="1076"/>
          <ac:cxnSpMkLst>
            <pc:docMk/>
            <pc:sldMk cId="247200027" sldId="333"/>
            <ac:cxnSpMk id="13" creationId="{35264B9C-645A-419A-DA67-43E2C3864348}"/>
          </ac:cxnSpMkLst>
        </pc:cxnChg>
        <pc:cxnChg chg="add mod">
          <ac:chgData name="JOSÉ MANUEL Jordán Silva" userId="03d4bc4b-af20-4c92-a32f-811209dbb82f" providerId="ADAL" clId="{846E12D0-F295-A34B-A7D0-C9E6AD4FC928}" dt="2024-02-05T18:03:46.007" v="7534" actId="1076"/>
          <ac:cxnSpMkLst>
            <pc:docMk/>
            <pc:sldMk cId="247200027" sldId="333"/>
            <ac:cxnSpMk id="14" creationId="{9CF99087-2D04-E49D-CBFF-9C0D8486ECAD}"/>
          </ac:cxnSpMkLst>
        </pc:cxnChg>
      </pc:sldChg>
      <pc:sldChg chg="addSp delSp modSp new add del mod">
        <pc:chgData name="JOSÉ MANUEL Jordán Silva" userId="03d4bc4b-af20-4c92-a32f-811209dbb82f" providerId="ADAL" clId="{846E12D0-F295-A34B-A7D0-C9E6AD4FC928}" dt="2024-02-05T18:06:22.975" v="7543" actId="2696"/>
        <pc:sldMkLst>
          <pc:docMk/>
          <pc:sldMk cId="4251181925" sldId="334"/>
        </pc:sldMkLst>
        <pc:spChg chg="del">
          <ac:chgData name="JOSÉ MANUEL Jordán Silva" userId="03d4bc4b-af20-4c92-a32f-811209dbb82f" providerId="ADAL" clId="{846E12D0-F295-A34B-A7D0-C9E6AD4FC928}" dt="2024-01-05T12:59:58.009" v="3285" actId="478"/>
          <ac:spMkLst>
            <pc:docMk/>
            <pc:sldMk cId="4251181925" sldId="334"/>
            <ac:spMk id="2" creationId="{F09173D2-ED8D-B16B-F649-80DE911BAE88}"/>
          </ac:spMkLst>
        </pc:spChg>
        <pc:spChg chg="del">
          <ac:chgData name="JOSÉ MANUEL Jordán Silva" userId="03d4bc4b-af20-4c92-a32f-811209dbb82f" providerId="ADAL" clId="{846E12D0-F295-A34B-A7D0-C9E6AD4FC928}" dt="2024-01-05T13:00:00.545" v="3286" actId="478"/>
          <ac:spMkLst>
            <pc:docMk/>
            <pc:sldMk cId="4251181925" sldId="334"/>
            <ac:spMk id="3" creationId="{C7CD1905-727A-08CD-3B9A-A109E7DD4308}"/>
          </ac:spMkLst>
        </pc:spChg>
        <pc:spChg chg="add mod">
          <ac:chgData name="JOSÉ MANUEL Jordán Silva" userId="03d4bc4b-af20-4c92-a32f-811209dbb82f" providerId="ADAL" clId="{846E12D0-F295-A34B-A7D0-C9E6AD4FC928}" dt="2024-01-05T12:59:49.966" v="3283"/>
          <ac:spMkLst>
            <pc:docMk/>
            <pc:sldMk cId="4251181925" sldId="334"/>
            <ac:spMk id="6" creationId="{4FB5D750-03EA-0991-4F2A-1767C022C8DF}"/>
          </ac:spMkLst>
        </pc:spChg>
        <pc:spChg chg="add mod">
          <ac:chgData name="JOSÉ MANUEL Jordán Silva" userId="03d4bc4b-af20-4c92-a32f-811209dbb82f" providerId="ADAL" clId="{846E12D0-F295-A34B-A7D0-C9E6AD4FC928}" dt="2024-01-05T12:59:49.966" v="3283"/>
          <ac:spMkLst>
            <pc:docMk/>
            <pc:sldMk cId="4251181925" sldId="334"/>
            <ac:spMk id="7" creationId="{EE277896-0B83-B6B7-3F04-CA426F9C31A0}"/>
          </ac:spMkLst>
        </pc:spChg>
        <pc:grpChg chg="add mod">
          <ac:chgData name="JOSÉ MANUEL Jordán Silva" userId="03d4bc4b-af20-4c92-a32f-811209dbb82f" providerId="ADAL" clId="{846E12D0-F295-A34B-A7D0-C9E6AD4FC928}" dt="2024-01-05T12:59:54.223" v="3284" actId="1076"/>
          <ac:grpSpMkLst>
            <pc:docMk/>
            <pc:sldMk cId="4251181925" sldId="334"/>
            <ac:grpSpMk id="5" creationId="{1C34E607-279D-6837-9646-ED0436189C9C}"/>
          </ac:grpSpMkLst>
        </pc:grpChg>
      </pc:sldChg>
      <pc:sldChg chg="addSp delSp modSp new del mod ord">
        <pc:chgData name="JOSÉ MANUEL Jordán Silva" userId="03d4bc4b-af20-4c92-a32f-811209dbb82f" providerId="ADAL" clId="{846E12D0-F295-A34B-A7D0-C9E6AD4FC928}" dt="2024-02-04T20:23:31.222" v="6283" actId="2696"/>
        <pc:sldMkLst>
          <pc:docMk/>
          <pc:sldMk cId="677609650" sldId="335"/>
        </pc:sldMkLst>
        <pc:spChg chg="del">
          <ac:chgData name="JOSÉ MANUEL Jordán Silva" userId="03d4bc4b-af20-4c92-a32f-811209dbb82f" providerId="ADAL" clId="{846E12D0-F295-A34B-A7D0-C9E6AD4FC928}" dt="2024-01-05T13:03:21.411" v="3331" actId="478"/>
          <ac:spMkLst>
            <pc:docMk/>
            <pc:sldMk cId="677609650" sldId="335"/>
            <ac:spMk id="2" creationId="{170BE828-7889-9E70-C45B-A6D811584402}"/>
          </ac:spMkLst>
        </pc:spChg>
        <pc:spChg chg="del">
          <ac:chgData name="JOSÉ MANUEL Jordán Silva" userId="03d4bc4b-af20-4c92-a32f-811209dbb82f" providerId="ADAL" clId="{846E12D0-F295-A34B-A7D0-C9E6AD4FC928}" dt="2024-01-05T13:03:21.411" v="3331" actId="478"/>
          <ac:spMkLst>
            <pc:docMk/>
            <pc:sldMk cId="677609650" sldId="335"/>
            <ac:spMk id="3" creationId="{2E5CAED9-1245-F4B9-6F01-6F392DBE78DF}"/>
          </ac:spMkLst>
        </pc:spChg>
        <pc:spChg chg="add mod">
          <ac:chgData name="JOSÉ MANUEL Jordán Silva" userId="03d4bc4b-af20-4c92-a32f-811209dbb82f" providerId="ADAL" clId="{846E12D0-F295-A34B-A7D0-C9E6AD4FC928}" dt="2024-01-05T13:01:53.475" v="3306"/>
          <ac:spMkLst>
            <pc:docMk/>
            <pc:sldMk cId="677609650" sldId="335"/>
            <ac:spMk id="6" creationId="{FF42A62A-FC7F-5B1A-F7B6-7D1ACBBEDB12}"/>
          </ac:spMkLst>
        </pc:spChg>
        <pc:spChg chg="add mod">
          <ac:chgData name="JOSÉ MANUEL Jordán Silva" userId="03d4bc4b-af20-4c92-a32f-811209dbb82f" providerId="ADAL" clId="{846E12D0-F295-A34B-A7D0-C9E6AD4FC928}" dt="2024-01-05T13:01:53.475" v="3306"/>
          <ac:spMkLst>
            <pc:docMk/>
            <pc:sldMk cId="677609650" sldId="335"/>
            <ac:spMk id="7" creationId="{F2B2E491-86B5-389F-455F-BD7B7B76E269}"/>
          </ac:spMkLst>
        </pc:spChg>
        <pc:grpChg chg="add mod">
          <ac:chgData name="JOSÉ MANUEL Jordán Silva" userId="03d4bc4b-af20-4c92-a32f-811209dbb82f" providerId="ADAL" clId="{846E12D0-F295-A34B-A7D0-C9E6AD4FC928}" dt="2024-01-05T13:02:35.538" v="3324" actId="1038"/>
          <ac:grpSpMkLst>
            <pc:docMk/>
            <pc:sldMk cId="677609650" sldId="335"/>
            <ac:grpSpMk id="5" creationId="{5BC64C25-9141-DD1D-3123-F4693F035DD3}"/>
          </ac:grpSpMkLst>
        </pc:grpChg>
      </pc:sldChg>
      <pc:sldChg chg="addSp delSp modSp new mod">
        <pc:chgData name="JOSÉ MANUEL Jordán Silva" userId="03d4bc4b-af20-4c92-a32f-811209dbb82f" providerId="ADAL" clId="{846E12D0-F295-A34B-A7D0-C9E6AD4FC928}" dt="2024-02-05T19:54:03.197" v="8391" actId="1035"/>
        <pc:sldMkLst>
          <pc:docMk/>
          <pc:sldMk cId="1358382853" sldId="336"/>
        </pc:sldMkLst>
        <pc:spChg chg="del">
          <ac:chgData name="JOSÉ MANUEL Jordán Silva" userId="03d4bc4b-af20-4c92-a32f-811209dbb82f" providerId="ADAL" clId="{846E12D0-F295-A34B-A7D0-C9E6AD4FC928}" dt="2024-01-05T13:03:15.580" v="3330" actId="478"/>
          <ac:spMkLst>
            <pc:docMk/>
            <pc:sldMk cId="1358382853" sldId="336"/>
            <ac:spMk id="2" creationId="{AC77F242-0800-84E2-573C-1C02A8D5A051}"/>
          </ac:spMkLst>
        </pc:spChg>
        <pc:spChg chg="del">
          <ac:chgData name="JOSÉ MANUEL Jordán Silva" userId="03d4bc4b-af20-4c92-a32f-811209dbb82f" providerId="ADAL" clId="{846E12D0-F295-A34B-A7D0-C9E6AD4FC928}" dt="2024-01-05T13:03:12.380" v="3329" actId="478"/>
          <ac:spMkLst>
            <pc:docMk/>
            <pc:sldMk cId="1358382853" sldId="336"/>
            <ac:spMk id="3" creationId="{774EAFEB-C300-2A88-B7B1-512000927FE0}"/>
          </ac:spMkLst>
        </pc:spChg>
        <pc:spChg chg="add mod">
          <ac:chgData name="JOSÉ MANUEL Jordán Silva" userId="03d4bc4b-af20-4c92-a32f-811209dbb82f" providerId="ADAL" clId="{846E12D0-F295-A34B-A7D0-C9E6AD4FC928}" dt="2024-02-05T18:06:10.882" v="7540"/>
          <ac:spMkLst>
            <pc:docMk/>
            <pc:sldMk cId="1358382853" sldId="336"/>
            <ac:spMk id="3" creationId="{BF691361-F3A6-BCC9-C5B3-A1E7D470F3CC}"/>
          </ac:spMkLst>
        </pc:spChg>
        <pc:spChg chg="add mod">
          <ac:chgData name="JOSÉ MANUEL Jordán Silva" userId="03d4bc4b-af20-4c92-a32f-811209dbb82f" providerId="ADAL" clId="{846E12D0-F295-A34B-A7D0-C9E6AD4FC928}" dt="2024-01-05T13:03:07.778" v="3328"/>
          <ac:spMkLst>
            <pc:docMk/>
            <pc:sldMk cId="1358382853" sldId="336"/>
            <ac:spMk id="6" creationId="{BD724FCC-9B87-08B1-1D5A-C4598C0D696C}"/>
          </ac:spMkLst>
        </pc:spChg>
        <pc:spChg chg="add mod">
          <ac:chgData name="JOSÉ MANUEL Jordán Silva" userId="03d4bc4b-af20-4c92-a32f-811209dbb82f" providerId="ADAL" clId="{846E12D0-F295-A34B-A7D0-C9E6AD4FC928}" dt="2024-01-05T13:03:07.778" v="3328"/>
          <ac:spMkLst>
            <pc:docMk/>
            <pc:sldMk cId="1358382853" sldId="336"/>
            <ac:spMk id="7" creationId="{DD040FEE-1896-920A-3798-2DD19A7873B7}"/>
          </ac:spMkLst>
        </pc:spChg>
        <pc:spChg chg="add mod">
          <ac:chgData name="JOSÉ MANUEL Jordán Silva" userId="03d4bc4b-af20-4c92-a32f-811209dbb82f" providerId="ADAL" clId="{846E12D0-F295-A34B-A7D0-C9E6AD4FC928}" dt="2024-02-05T18:06:10.882" v="7540"/>
          <ac:spMkLst>
            <pc:docMk/>
            <pc:sldMk cId="1358382853" sldId="336"/>
            <ac:spMk id="8" creationId="{BE27E4E5-C968-49CC-F472-E4125ACE8003}"/>
          </ac:spMkLst>
        </pc:spChg>
        <pc:spChg chg="add mod">
          <ac:chgData name="JOSÉ MANUEL Jordán Silva" userId="03d4bc4b-af20-4c92-a32f-811209dbb82f" providerId="ADAL" clId="{846E12D0-F295-A34B-A7D0-C9E6AD4FC928}" dt="2024-02-05T19:54:03.197" v="8391" actId="1035"/>
          <ac:spMkLst>
            <pc:docMk/>
            <pc:sldMk cId="1358382853" sldId="336"/>
            <ac:spMk id="9" creationId="{101F29E6-138A-BD5C-7835-D833F96CEDB9}"/>
          </ac:spMkLst>
        </pc:spChg>
        <pc:grpChg chg="add mod">
          <ac:chgData name="JOSÉ MANUEL Jordán Silva" userId="03d4bc4b-af20-4c92-a32f-811209dbb82f" providerId="ADAL" clId="{846E12D0-F295-A34B-A7D0-C9E6AD4FC928}" dt="2024-02-05T19:53:57.084" v="8388" actId="14100"/>
          <ac:grpSpMkLst>
            <pc:docMk/>
            <pc:sldMk cId="1358382853" sldId="336"/>
            <ac:grpSpMk id="2" creationId="{11FF0663-78CA-F784-7A04-0D1067F3A2EF}"/>
          </ac:grpSpMkLst>
        </pc:grpChg>
        <pc:grpChg chg="add del mod">
          <ac:chgData name="JOSÉ MANUEL Jordán Silva" userId="03d4bc4b-af20-4c92-a32f-811209dbb82f" providerId="ADAL" clId="{846E12D0-F295-A34B-A7D0-C9E6AD4FC928}" dt="2024-02-05T18:06:14.581" v="7541" actId="478"/>
          <ac:grpSpMkLst>
            <pc:docMk/>
            <pc:sldMk cId="1358382853" sldId="336"/>
            <ac:grpSpMk id="5" creationId="{6D15B68A-CFF8-7826-264B-345CD47FA776}"/>
          </ac:grpSpMkLst>
        </pc:grpChg>
      </pc:sldChg>
      <pc:sldChg chg="addSp delSp modSp new mod">
        <pc:chgData name="JOSÉ MANUEL Jordán Silva" userId="03d4bc4b-af20-4c92-a32f-811209dbb82f" providerId="ADAL" clId="{846E12D0-F295-A34B-A7D0-C9E6AD4FC928}" dt="2024-01-07T19:50:48.048" v="4667" actId="207"/>
        <pc:sldMkLst>
          <pc:docMk/>
          <pc:sldMk cId="3311864474" sldId="337"/>
        </pc:sldMkLst>
        <pc:spChg chg="mod">
          <ac:chgData name="JOSÉ MANUEL Jordán Silva" userId="03d4bc4b-af20-4c92-a32f-811209dbb82f" providerId="ADAL" clId="{846E12D0-F295-A34B-A7D0-C9E6AD4FC928}" dt="2024-01-05T13:35:54.287" v="3862" actId="122"/>
          <ac:spMkLst>
            <pc:docMk/>
            <pc:sldMk cId="3311864474" sldId="337"/>
            <ac:spMk id="2" creationId="{64CCA55A-C4A0-7F80-7261-DAD49016ECED}"/>
          </ac:spMkLst>
        </pc:spChg>
        <pc:spChg chg="del">
          <ac:chgData name="JOSÉ MANUEL Jordán Silva" userId="03d4bc4b-af20-4c92-a32f-811209dbb82f" providerId="ADAL" clId="{846E12D0-F295-A34B-A7D0-C9E6AD4FC928}" dt="2024-01-05T13:35:38.039" v="3816" actId="478"/>
          <ac:spMkLst>
            <pc:docMk/>
            <pc:sldMk cId="3311864474" sldId="337"/>
            <ac:spMk id="3" creationId="{0DBF8F77-4A54-300E-C0DC-B19288E7FBFE}"/>
          </ac:spMkLst>
        </pc:spChg>
        <pc:spChg chg="add mod">
          <ac:chgData name="JOSÉ MANUEL Jordán Silva" userId="03d4bc4b-af20-4c92-a32f-811209dbb82f" providerId="ADAL" clId="{846E12D0-F295-A34B-A7D0-C9E6AD4FC928}" dt="2024-01-07T19:50:35.378" v="4662" actId="3062"/>
          <ac:spMkLst>
            <pc:docMk/>
            <pc:sldMk cId="3311864474" sldId="337"/>
            <ac:spMk id="3" creationId="{5D259755-C1E5-DF67-96EE-180F8275C0DC}"/>
          </ac:spMkLst>
        </pc:spChg>
        <pc:spChg chg="add mod">
          <ac:chgData name="JOSÉ MANUEL Jordán Silva" userId="03d4bc4b-af20-4c92-a32f-811209dbb82f" providerId="ADAL" clId="{846E12D0-F295-A34B-A7D0-C9E6AD4FC928}" dt="2024-01-07T19:50:48.048" v="4667" actId="207"/>
          <ac:spMkLst>
            <pc:docMk/>
            <pc:sldMk cId="3311864474" sldId="337"/>
            <ac:spMk id="4" creationId="{6E6B52EC-55EC-7972-A2A4-0B1070EEF9E8}"/>
          </ac:spMkLst>
        </pc:spChg>
        <pc:spChg chg="del">
          <ac:chgData name="JOSÉ MANUEL Jordán Silva" userId="03d4bc4b-af20-4c92-a32f-811209dbb82f" providerId="ADAL" clId="{846E12D0-F295-A34B-A7D0-C9E6AD4FC928}" dt="2024-01-05T13:35:38.039" v="3816" actId="478"/>
          <ac:spMkLst>
            <pc:docMk/>
            <pc:sldMk cId="3311864474" sldId="337"/>
            <ac:spMk id="4" creationId="{BB5ACDF1-B286-51E0-AB26-14B6ECA88719}"/>
          </ac:spMkLst>
        </pc:spChg>
      </pc:sldChg>
      <pc:sldChg chg="addSp delSp modSp new mod">
        <pc:chgData name="JOSÉ MANUEL Jordán Silva" userId="03d4bc4b-af20-4c92-a32f-811209dbb82f" providerId="ADAL" clId="{846E12D0-F295-A34B-A7D0-C9E6AD4FC928}" dt="2024-01-07T19:46:39.608" v="4632" actId="115"/>
        <pc:sldMkLst>
          <pc:docMk/>
          <pc:sldMk cId="1310263241" sldId="338"/>
        </pc:sldMkLst>
        <pc:spChg chg="del mod">
          <ac:chgData name="JOSÉ MANUEL Jordán Silva" userId="03d4bc4b-af20-4c92-a32f-811209dbb82f" providerId="ADAL" clId="{846E12D0-F295-A34B-A7D0-C9E6AD4FC928}" dt="2024-01-07T19:43:39.532" v="4614" actId="478"/>
          <ac:spMkLst>
            <pc:docMk/>
            <pc:sldMk cId="1310263241" sldId="338"/>
            <ac:spMk id="2" creationId="{91277953-9526-9002-6634-23B7520DA398}"/>
          </ac:spMkLst>
        </pc:spChg>
        <pc:spChg chg="del mod">
          <ac:chgData name="JOSÉ MANUEL Jordán Silva" userId="03d4bc4b-af20-4c92-a32f-811209dbb82f" providerId="ADAL" clId="{846E12D0-F295-A34B-A7D0-C9E6AD4FC928}" dt="2024-01-07T19:28:56.794" v="4054" actId="478"/>
          <ac:spMkLst>
            <pc:docMk/>
            <pc:sldMk cId="1310263241" sldId="338"/>
            <ac:spMk id="3" creationId="{F32C510E-8ADF-78DD-CB41-CFF8F8A19B6A}"/>
          </ac:spMkLst>
        </pc:spChg>
        <pc:spChg chg="del mod">
          <ac:chgData name="JOSÉ MANUEL Jordán Silva" userId="03d4bc4b-af20-4c92-a32f-811209dbb82f" providerId="ADAL" clId="{846E12D0-F295-A34B-A7D0-C9E6AD4FC928}" dt="2024-01-07T19:29:02.829" v="4056" actId="478"/>
          <ac:spMkLst>
            <pc:docMk/>
            <pc:sldMk cId="1310263241" sldId="338"/>
            <ac:spMk id="4" creationId="{8C302CB6-D41A-2D37-B92A-1A1A806BDDAB}"/>
          </ac:spMkLst>
        </pc:spChg>
        <pc:spChg chg="del">
          <ac:chgData name="JOSÉ MANUEL Jordán Silva" userId="03d4bc4b-af20-4c92-a32f-811209dbb82f" providerId="ADAL" clId="{846E12D0-F295-A34B-A7D0-C9E6AD4FC928}" dt="2024-01-07T19:29:06.351" v="4057" actId="478"/>
          <ac:spMkLst>
            <pc:docMk/>
            <pc:sldMk cId="1310263241" sldId="338"/>
            <ac:spMk id="5" creationId="{820457E4-3642-858D-8198-18CA00AF4BDF}"/>
          </ac:spMkLst>
        </pc:spChg>
        <pc:spChg chg="add del mod">
          <ac:chgData name="JOSÉ MANUEL Jordán Silva" userId="03d4bc4b-af20-4c92-a32f-811209dbb82f" providerId="ADAL" clId="{846E12D0-F295-A34B-A7D0-C9E6AD4FC928}" dt="2024-01-07T19:43:42.575" v="4615" actId="478"/>
          <ac:spMkLst>
            <pc:docMk/>
            <pc:sldMk cId="1310263241" sldId="338"/>
            <ac:spMk id="9" creationId="{0C73CECD-ECB6-63B2-25A6-100DAD5DBD09}"/>
          </ac:spMkLst>
        </pc:spChg>
        <pc:graphicFrameChg chg="add mod modGraphic">
          <ac:chgData name="JOSÉ MANUEL Jordán Silva" userId="03d4bc4b-af20-4c92-a32f-811209dbb82f" providerId="ADAL" clId="{846E12D0-F295-A34B-A7D0-C9E6AD4FC928}" dt="2024-01-07T19:46:39.608" v="4632" actId="115"/>
          <ac:graphicFrameMkLst>
            <pc:docMk/>
            <pc:sldMk cId="1310263241" sldId="338"/>
            <ac:graphicFrameMk id="7" creationId="{88DAA1C6-97E4-3C94-1BB6-A48F423AD0CF}"/>
          </ac:graphicFrameMkLst>
        </pc:graphicFrameChg>
      </pc:sldChg>
      <pc:sldChg chg="addSp delSp modSp new mod">
        <pc:chgData name="JOSÉ MANUEL Jordán Silva" userId="03d4bc4b-af20-4c92-a32f-811209dbb82f" providerId="ADAL" clId="{846E12D0-F295-A34B-A7D0-C9E6AD4FC928}" dt="2024-01-07T20:14:39.611" v="5180" actId="122"/>
        <pc:sldMkLst>
          <pc:docMk/>
          <pc:sldMk cId="1546832641" sldId="339"/>
        </pc:sldMkLst>
        <pc:spChg chg="del">
          <ac:chgData name="JOSÉ MANUEL Jordán Silva" userId="03d4bc4b-af20-4c92-a32f-811209dbb82f" providerId="ADAL" clId="{846E12D0-F295-A34B-A7D0-C9E6AD4FC928}" dt="2024-01-07T19:52:30.175" v="4710" actId="478"/>
          <ac:spMkLst>
            <pc:docMk/>
            <pc:sldMk cId="1546832641" sldId="339"/>
            <ac:spMk id="2" creationId="{AD9B3AE7-6B5D-C1A7-2443-3722C6941258}"/>
          </ac:spMkLst>
        </pc:spChg>
        <pc:spChg chg="del">
          <ac:chgData name="JOSÉ MANUEL Jordán Silva" userId="03d4bc4b-af20-4c92-a32f-811209dbb82f" providerId="ADAL" clId="{846E12D0-F295-A34B-A7D0-C9E6AD4FC928}" dt="2024-01-07T19:51:36.355" v="4669" actId="478"/>
          <ac:spMkLst>
            <pc:docMk/>
            <pc:sldMk cId="1546832641" sldId="339"/>
            <ac:spMk id="3" creationId="{FDC47E7F-6594-0304-348C-D3ABCD7CCCE8}"/>
          </ac:spMkLst>
        </pc:spChg>
        <pc:spChg chg="del">
          <ac:chgData name="JOSÉ MANUEL Jordán Silva" userId="03d4bc4b-af20-4c92-a32f-811209dbb82f" providerId="ADAL" clId="{846E12D0-F295-A34B-A7D0-C9E6AD4FC928}" dt="2024-01-07T19:51:36.355" v="4669" actId="478"/>
          <ac:spMkLst>
            <pc:docMk/>
            <pc:sldMk cId="1546832641" sldId="339"/>
            <ac:spMk id="4" creationId="{3A513F10-1672-9868-A439-B04A4D77DB00}"/>
          </ac:spMkLst>
        </pc:spChg>
        <pc:spChg chg="add mod">
          <ac:chgData name="JOSÉ MANUEL Jordán Silva" userId="03d4bc4b-af20-4c92-a32f-811209dbb82f" providerId="ADAL" clId="{846E12D0-F295-A34B-A7D0-C9E6AD4FC928}" dt="2024-01-07T20:14:03.338" v="5170" actId="1076"/>
          <ac:spMkLst>
            <pc:docMk/>
            <pc:sldMk cId="1546832641" sldId="339"/>
            <ac:spMk id="9" creationId="{5DF21BB7-466E-9DC3-2E0F-9327221AD1F0}"/>
          </ac:spMkLst>
        </pc:spChg>
        <pc:graphicFrameChg chg="add mod modGraphic">
          <ac:chgData name="JOSÉ MANUEL Jordán Silva" userId="03d4bc4b-af20-4c92-a32f-811209dbb82f" providerId="ADAL" clId="{846E12D0-F295-A34B-A7D0-C9E6AD4FC928}" dt="2024-01-07T20:14:39.611" v="5180" actId="122"/>
          <ac:graphicFrameMkLst>
            <pc:docMk/>
            <pc:sldMk cId="1546832641" sldId="339"/>
            <ac:graphicFrameMk id="6" creationId="{7D8A6576-8025-9FA0-1BD3-F45D62D8223B}"/>
          </ac:graphicFrameMkLst>
        </pc:graphicFrameChg>
        <pc:graphicFrameChg chg="add del mod modGraphic">
          <ac:chgData name="JOSÉ MANUEL Jordán Silva" userId="03d4bc4b-af20-4c92-a32f-811209dbb82f" providerId="ADAL" clId="{846E12D0-F295-A34B-A7D0-C9E6AD4FC928}" dt="2024-01-07T19:54:37.409" v="4728" actId="21"/>
          <ac:graphicFrameMkLst>
            <pc:docMk/>
            <pc:sldMk cId="1546832641" sldId="339"/>
            <ac:graphicFrameMk id="7" creationId="{9D13E7F8-E363-5154-CB94-E1A90473619F}"/>
          </ac:graphicFrameMkLst>
        </pc:graphicFrameChg>
        <pc:graphicFrameChg chg="add del mod modGraphic">
          <ac:chgData name="JOSÉ MANUEL Jordán Silva" userId="03d4bc4b-af20-4c92-a32f-811209dbb82f" providerId="ADAL" clId="{846E12D0-F295-A34B-A7D0-C9E6AD4FC928}" dt="2024-01-07T19:54:23.516" v="4725" actId="21"/>
          <ac:graphicFrameMkLst>
            <pc:docMk/>
            <pc:sldMk cId="1546832641" sldId="339"/>
            <ac:graphicFrameMk id="8" creationId="{2B7547B3-C73B-5C02-D9B7-5F15ADD96E15}"/>
          </ac:graphicFrameMkLst>
        </pc:graphicFrameChg>
      </pc:sldChg>
      <pc:sldChg chg="addSp delSp modSp new mod">
        <pc:chgData name="JOSÉ MANUEL Jordán Silva" userId="03d4bc4b-af20-4c92-a32f-811209dbb82f" providerId="ADAL" clId="{846E12D0-F295-A34B-A7D0-C9E6AD4FC928}" dt="2024-01-07T20:16:20.746" v="5182" actId="1076"/>
        <pc:sldMkLst>
          <pc:docMk/>
          <pc:sldMk cId="1933706599" sldId="340"/>
        </pc:sldMkLst>
        <pc:spChg chg="del">
          <ac:chgData name="JOSÉ MANUEL Jordán Silva" userId="03d4bc4b-af20-4c92-a32f-811209dbb82f" providerId="ADAL" clId="{846E12D0-F295-A34B-A7D0-C9E6AD4FC928}" dt="2024-01-07T19:54:42.807" v="4730" actId="478"/>
          <ac:spMkLst>
            <pc:docMk/>
            <pc:sldMk cId="1933706599" sldId="340"/>
            <ac:spMk id="2" creationId="{410C6E31-CEA2-87DE-3370-3D98AA6352C9}"/>
          </ac:spMkLst>
        </pc:spChg>
        <pc:spChg chg="del">
          <ac:chgData name="JOSÉ MANUEL Jordán Silva" userId="03d4bc4b-af20-4c92-a32f-811209dbb82f" providerId="ADAL" clId="{846E12D0-F295-A34B-A7D0-C9E6AD4FC928}" dt="2024-01-07T19:53:49.446" v="4720" actId="478"/>
          <ac:spMkLst>
            <pc:docMk/>
            <pc:sldMk cId="1933706599" sldId="340"/>
            <ac:spMk id="3" creationId="{B0BDB6A6-90F1-B0E3-0720-EFE64773696B}"/>
          </ac:spMkLst>
        </pc:spChg>
        <pc:spChg chg="del">
          <ac:chgData name="JOSÉ MANUEL Jordán Silva" userId="03d4bc4b-af20-4c92-a32f-811209dbb82f" providerId="ADAL" clId="{846E12D0-F295-A34B-A7D0-C9E6AD4FC928}" dt="2024-01-07T19:53:53.822" v="4721" actId="478"/>
          <ac:spMkLst>
            <pc:docMk/>
            <pc:sldMk cId="1933706599" sldId="340"/>
            <ac:spMk id="4" creationId="{54441A41-DDE5-5E3C-D6BE-B3F63ADD6345}"/>
          </ac:spMkLst>
        </pc:spChg>
        <pc:spChg chg="add mod">
          <ac:chgData name="JOSÉ MANUEL Jordán Silva" userId="03d4bc4b-af20-4c92-a32f-811209dbb82f" providerId="ADAL" clId="{846E12D0-F295-A34B-A7D0-C9E6AD4FC928}" dt="2024-01-07T20:16:20.746" v="5182" actId="1076"/>
          <ac:spMkLst>
            <pc:docMk/>
            <pc:sldMk cId="1933706599" sldId="340"/>
            <ac:spMk id="7" creationId="{AB40A0C2-6DCA-5C99-1EDC-8FFC711722AD}"/>
          </ac:spMkLst>
        </pc:spChg>
        <pc:graphicFrameChg chg="add mod modGraphic">
          <ac:chgData name="JOSÉ MANUEL Jordán Silva" userId="03d4bc4b-af20-4c92-a32f-811209dbb82f" providerId="ADAL" clId="{846E12D0-F295-A34B-A7D0-C9E6AD4FC928}" dt="2024-01-07T19:58:40.913" v="4785" actId="14100"/>
          <ac:graphicFrameMkLst>
            <pc:docMk/>
            <pc:sldMk cId="1933706599" sldId="340"/>
            <ac:graphicFrameMk id="6" creationId="{ED550C01-20C5-7AFE-8862-977EAB09966A}"/>
          </ac:graphicFrameMkLst>
        </pc:graphicFrameChg>
      </pc:sldChg>
      <pc:sldChg chg="addSp delSp modSp new mod">
        <pc:chgData name="JOSÉ MANUEL Jordán Silva" userId="03d4bc4b-af20-4c92-a32f-811209dbb82f" providerId="ADAL" clId="{846E12D0-F295-A34B-A7D0-C9E6AD4FC928}" dt="2024-01-07T20:16:39.230" v="5185" actId="1076"/>
        <pc:sldMkLst>
          <pc:docMk/>
          <pc:sldMk cId="3650952159" sldId="341"/>
        </pc:sldMkLst>
        <pc:spChg chg="del">
          <ac:chgData name="JOSÉ MANUEL Jordán Silva" userId="03d4bc4b-af20-4c92-a32f-811209dbb82f" providerId="ADAL" clId="{846E12D0-F295-A34B-A7D0-C9E6AD4FC928}" dt="2024-01-07T19:54:30.302" v="4727" actId="478"/>
          <ac:spMkLst>
            <pc:docMk/>
            <pc:sldMk cId="3650952159" sldId="341"/>
            <ac:spMk id="2" creationId="{A1B4C63A-DE12-F12A-534B-7DDF449BAB5F}"/>
          </ac:spMkLst>
        </pc:spChg>
        <pc:spChg chg="del">
          <ac:chgData name="JOSÉ MANUEL Jordán Silva" userId="03d4bc4b-af20-4c92-a32f-811209dbb82f" providerId="ADAL" clId="{846E12D0-F295-A34B-A7D0-C9E6AD4FC928}" dt="2024-01-07T19:53:58.949" v="4722" actId="478"/>
          <ac:spMkLst>
            <pc:docMk/>
            <pc:sldMk cId="3650952159" sldId="341"/>
            <ac:spMk id="3" creationId="{1C0ECB7D-FA17-7881-2C2E-5BB095002072}"/>
          </ac:spMkLst>
        </pc:spChg>
        <pc:spChg chg="del">
          <ac:chgData name="JOSÉ MANUEL Jordán Silva" userId="03d4bc4b-af20-4c92-a32f-811209dbb82f" providerId="ADAL" clId="{846E12D0-F295-A34B-A7D0-C9E6AD4FC928}" dt="2024-01-07T19:54:03.429" v="4723" actId="478"/>
          <ac:spMkLst>
            <pc:docMk/>
            <pc:sldMk cId="3650952159" sldId="341"/>
            <ac:spMk id="4" creationId="{ACEEA14C-E10E-B5C7-CC8A-C341A0400B84}"/>
          </ac:spMkLst>
        </pc:spChg>
        <pc:spChg chg="add mod">
          <ac:chgData name="JOSÉ MANUEL Jordán Silva" userId="03d4bc4b-af20-4c92-a32f-811209dbb82f" providerId="ADAL" clId="{846E12D0-F295-A34B-A7D0-C9E6AD4FC928}" dt="2024-01-07T20:16:39.230" v="5185" actId="1076"/>
          <ac:spMkLst>
            <pc:docMk/>
            <pc:sldMk cId="3650952159" sldId="341"/>
            <ac:spMk id="7" creationId="{BDEEA529-12E5-E90C-BBD4-C990CB88158D}"/>
          </ac:spMkLst>
        </pc:spChg>
        <pc:graphicFrameChg chg="add mod modGraphic">
          <ac:chgData name="JOSÉ MANUEL Jordán Silva" userId="03d4bc4b-af20-4c92-a32f-811209dbb82f" providerId="ADAL" clId="{846E12D0-F295-A34B-A7D0-C9E6AD4FC928}" dt="2024-01-07T20:00:32.181" v="4801" actId="403"/>
          <ac:graphicFrameMkLst>
            <pc:docMk/>
            <pc:sldMk cId="3650952159" sldId="341"/>
            <ac:graphicFrameMk id="6" creationId="{88B0BAA7-4120-6CA7-6BB2-F9C1977C2261}"/>
          </ac:graphicFrameMkLst>
        </pc:graphicFrameChg>
      </pc:sldChg>
      <pc:sldChg chg="addSp delSp modSp new mod">
        <pc:chgData name="JOSÉ MANUEL Jordán Silva" userId="03d4bc4b-af20-4c92-a32f-811209dbb82f" providerId="ADAL" clId="{846E12D0-F295-A34B-A7D0-C9E6AD4FC928}" dt="2024-02-04T20:00:20.977" v="6227" actId="20577"/>
        <pc:sldMkLst>
          <pc:docMk/>
          <pc:sldMk cId="809642416" sldId="342"/>
        </pc:sldMkLst>
        <pc:spChg chg="mod">
          <ac:chgData name="JOSÉ MANUEL Jordán Silva" userId="03d4bc4b-af20-4c92-a32f-811209dbb82f" providerId="ADAL" clId="{846E12D0-F295-A34B-A7D0-C9E6AD4FC928}" dt="2024-01-07T20:12:04.087" v="5139" actId="115"/>
          <ac:spMkLst>
            <pc:docMk/>
            <pc:sldMk cId="809642416" sldId="342"/>
            <ac:spMk id="2" creationId="{3159E77F-82B6-1D1F-7488-A4E9D04E3832}"/>
          </ac:spMkLst>
        </pc:spChg>
        <pc:spChg chg="add mod">
          <ac:chgData name="JOSÉ MANUEL Jordán Silva" userId="03d4bc4b-af20-4c92-a32f-811209dbb82f" providerId="ADAL" clId="{846E12D0-F295-A34B-A7D0-C9E6AD4FC928}" dt="2024-02-04T19:00:35.118" v="6090" actId="20577"/>
          <ac:spMkLst>
            <pc:docMk/>
            <pc:sldMk cId="809642416" sldId="342"/>
            <ac:spMk id="3" creationId="{3410A91B-709D-DB62-324F-2E4FC0DCAAE1}"/>
          </ac:spMkLst>
        </pc:spChg>
        <pc:spChg chg="del">
          <ac:chgData name="JOSÉ MANUEL Jordán Silva" userId="03d4bc4b-af20-4c92-a32f-811209dbb82f" providerId="ADAL" clId="{846E12D0-F295-A34B-A7D0-C9E6AD4FC928}" dt="2024-01-07T20:01:06.541" v="4862" actId="478"/>
          <ac:spMkLst>
            <pc:docMk/>
            <pc:sldMk cId="809642416" sldId="342"/>
            <ac:spMk id="3" creationId="{88C3651D-7B05-B8C0-745F-A362F54327FC}"/>
          </ac:spMkLst>
        </pc:spChg>
        <pc:spChg chg="del">
          <ac:chgData name="JOSÉ MANUEL Jordán Silva" userId="03d4bc4b-af20-4c92-a32f-811209dbb82f" providerId="ADAL" clId="{846E12D0-F295-A34B-A7D0-C9E6AD4FC928}" dt="2024-01-07T20:01:08.900" v="4863" actId="478"/>
          <ac:spMkLst>
            <pc:docMk/>
            <pc:sldMk cId="809642416" sldId="342"/>
            <ac:spMk id="4" creationId="{937540A5-3821-8403-3FD4-18ACBB992D67}"/>
          </ac:spMkLst>
        </pc:spChg>
        <pc:graphicFrameChg chg="add mod modGraphic">
          <ac:chgData name="JOSÉ MANUEL Jordán Silva" userId="03d4bc4b-af20-4c92-a32f-811209dbb82f" providerId="ADAL" clId="{846E12D0-F295-A34B-A7D0-C9E6AD4FC928}" dt="2024-02-04T20:00:20.977" v="6227" actId="20577"/>
          <ac:graphicFrameMkLst>
            <pc:docMk/>
            <pc:sldMk cId="809642416" sldId="342"/>
            <ac:graphicFrameMk id="6" creationId="{833DA8E2-3BE4-490A-AD6B-E906152C7F36}"/>
          </ac:graphicFrameMkLst>
        </pc:graphicFrameChg>
      </pc:sldChg>
      <pc:sldChg chg="addSp delSp modSp new mod setBg">
        <pc:chgData name="JOSÉ MANUEL Jordán Silva" userId="03d4bc4b-af20-4c92-a32f-811209dbb82f" providerId="ADAL" clId="{846E12D0-F295-A34B-A7D0-C9E6AD4FC928}" dt="2024-02-04T19:05:36.652" v="6203" actId="20577"/>
        <pc:sldMkLst>
          <pc:docMk/>
          <pc:sldMk cId="1972582705" sldId="343"/>
        </pc:sldMkLst>
        <pc:spChg chg="add mod">
          <ac:chgData name="JOSÉ MANUEL Jordán Silva" userId="03d4bc4b-af20-4c92-a32f-811209dbb82f" providerId="ADAL" clId="{846E12D0-F295-A34B-A7D0-C9E6AD4FC928}" dt="2024-02-04T19:03:37.125" v="6139" actId="1076"/>
          <ac:spMkLst>
            <pc:docMk/>
            <pc:sldMk cId="1972582705" sldId="343"/>
            <ac:spMk id="2" creationId="{80EC05F4-5A63-9316-C760-5F77C4BAA469}"/>
          </ac:spMkLst>
        </pc:spChg>
        <pc:spChg chg="del">
          <ac:chgData name="JOSÉ MANUEL Jordán Silva" userId="03d4bc4b-af20-4c92-a32f-811209dbb82f" providerId="ADAL" clId="{846E12D0-F295-A34B-A7D0-C9E6AD4FC928}" dt="2024-01-07T20:18:42.096" v="5192" actId="478"/>
          <ac:spMkLst>
            <pc:docMk/>
            <pc:sldMk cId="1972582705" sldId="343"/>
            <ac:spMk id="2" creationId="{E10F5B58-514E-14AE-CE4C-0EB6D6D53360}"/>
          </ac:spMkLst>
        </pc:spChg>
        <pc:spChg chg="del">
          <ac:chgData name="JOSÉ MANUEL Jordán Silva" userId="03d4bc4b-af20-4c92-a32f-811209dbb82f" providerId="ADAL" clId="{846E12D0-F295-A34B-A7D0-C9E6AD4FC928}" dt="2024-01-07T20:18:35.377" v="5190" actId="478"/>
          <ac:spMkLst>
            <pc:docMk/>
            <pc:sldMk cId="1972582705" sldId="343"/>
            <ac:spMk id="3" creationId="{CCF3E5E2-1683-02F4-9E09-861AC33002FB}"/>
          </ac:spMkLst>
        </pc:spChg>
        <pc:spChg chg="del">
          <ac:chgData name="JOSÉ MANUEL Jordán Silva" userId="03d4bc4b-af20-4c92-a32f-811209dbb82f" providerId="ADAL" clId="{846E12D0-F295-A34B-A7D0-C9E6AD4FC928}" dt="2024-01-07T20:18:39.519" v="5191" actId="478"/>
          <ac:spMkLst>
            <pc:docMk/>
            <pc:sldMk cId="1972582705" sldId="343"/>
            <ac:spMk id="4" creationId="{F9169094-3B38-6A87-E259-878A8FBF5BB7}"/>
          </ac:spMkLst>
        </pc:spChg>
        <pc:spChg chg="mod">
          <ac:chgData name="JOSÉ MANUEL Jordán Silva" userId="03d4bc4b-af20-4c92-a32f-811209dbb82f" providerId="ADAL" clId="{846E12D0-F295-A34B-A7D0-C9E6AD4FC928}" dt="2024-01-07T20:19:21.914" v="5206" actId="26606"/>
          <ac:spMkLst>
            <pc:docMk/>
            <pc:sldMk cId="1972582705" sldId="343"/>
            <ac:spMk id="5" creationId="{7A93A787-8772-6749-EDF6-F22E74F88BE4}"/>
          </ac:spMkLst>
        </pc:spChg>
        <pc:spChg chg="add del">
          <ac:chgData name="JOSÉ MANUEL Jordán Silva" userId="03d4bc4b-af20-4c92-a32f-811209dbb82f" providerId="ADAL" clId="{846E12D0-F295-A34B-A7D0-C9E6AD4FC928}" dt="2024-01-07T20:19:09.963" v="5199" actId="26606"/>
          <ac:spMkLst>
            <pc:docMk/>
            <pc:sldMk cId="1972582705" sldId="343"/>
            <ac:spMk id="8" creationId="{F3060C83-F051-4F0E-ABAD-AA0DFC48B218}"/>
          </ac:spMkLst>
        </pc:spChg>
        <pc:spChg chg="add del">
          <ac:chgData name="JOSÉ MANUEL Jordán Silva" userId="03d4bc4b-af20-4c92-a32f-811209dbb82f" providerId="ADAL" clId="{846E12D0-F295-A34B-A7D0-C9E6AD4FC928}" dt="2024-01-07T20:19:09.963" v="5199" actId="26606"/>
          <ac:spMkLst>
            <pc:docMk/>
            <pc:sldMk cId="1972582705" sldId="343"/>
            <ac:spMk id="9" creationId="{83C98ABE-055B-441F-B07E-44F97F083C39}"/>
          </ac:spMkLst>
        </pc:spChg>
        <pc:spChg chg="add del">
          <ac:chgData name="JOSÉ MANUEL Jordán Silva" userId="03d4bc4b-af20-4c92-a32f-811209dbb82f" providerId="ADAL" clId="{846E12D0-F295-A34B-A7D0-C9E6AD4FC928}" dt="2024-01-07T20:19:09.963" v="5199" actId="26606"/>
          <ac:spMkLst>
            <pc:docMk/>
            <pc:sldMk cId="1972582705" sldId="343"/>
            <ac:spMk id="10" creationId="{29FDB030-9B49-4CED-8CCD-4D99382388AC}"/>
          </ac:spMkLst>
        </pc:spChg>
        <pc:spChg chg="add del">
          <ac:chgData name="JOSÉ MANUEL Jordán Silva" userId="03d4bc4b-af20-4c92-a32f-811209dbb82f" providerId="ADAL" clId="{846E12D0-F295-A34B-A7D0-C9E6AD4FC928}" dt="2024-01-07T20:18:58.401" v="5195" actId="26606"/>
          <ac:spMkLst>
            <pc:docMk/>
            <pc:sldMk cId="1972582705" sldId="343"/>
            <ac:spMk id="11" creationId="{F3060C83-F051-4F0E-ABAD-AA0DFC48B218}"/>
          </ac:spMkLst>
        </pc:spChg>
        <pc:spChg chg="add del">
          <ac:chgData name="JOSÉ MANUEL Jordán Silva" userId="03d4bc4b-af20-4c92-a32f-811209dbb82f" providerId="ADAL" clId="{846E12D0-F295-A34B-A7D0-C9E6AD4FC928}" dt="2024-01-07T20:19:09.963" v="5199" actId="26606"/>
          <ac:spMkLst>
            <pc:docMk/>
            <pc:sldMk cId="1972582705" sldId="343"/>
            <ac:spMk id="12" creationId="{3783CA14-24A1-485C-8B30-D6A5D87987AD}"/>
          </ac:spMkLst>
        </pc:spChg>
        <pc:spChg chg="add del">
          <ac:chgData name="JOSÉ MANUEL Jordán Silva" userId="03d4bc4b-af20-4c92-a32f-811209dbb82f" providerId="ADAL" clId="{846E12D0-F295-A34B-A7D0-C9E6AD4FC928}" dt="2024-01-07T20:18:58.401" v="5195" actId="26606"/>
          <ac:spMkLst>
            <pc:docMk/>
            <pc:sldMk cId="1972582705" sldId="343"/>
            <ac:spMk id="13" creationId="{83C98ABE-055B-441F-B07E-44F97F083C39}"/>
          </ac:spMkLst>
        </pc:spChg>
        <pc:spChg chg="add del">
          <ac:chgData name="JOSÉ MANUEL Jordán Silva" userId="03d4bc4b-af20-4c92-a32f-811209dbb82f" providerId="ADAL" clId="{846E12D0-F295-A34B-A7D0-C9E6AD4FC928}" dt="2024-01-07T20:19:09.963" v="5199" actId="26606"/>
          <ac:spMkLst>
            <pc:docMk/>
            <pc:sldMk cId="1972582705" sldId="343"/>
            <ac:spMk id="14" creationId="{9A97C86A-04D6-40F7-AE84-31AB43E6A846}"/>
          </ac:spMkLst>
        </pc:spChg>
        <pc:spChg chg="add del">
          <ac:chgData name="JOSÉ MANUEL Jordán Silva" userId="03d4bc4b-af20-4c92-a32f-811209dbb82f" providerId="ADAL" clId="{846E12D0-F295-A34B-A7D0-C9E6AD4FC928}" dt="2024-01-07T20:18:58.401" v="5195" actId="26606"/>
          <ac:spMkLst>
            <pc:docMk/>
            <pc:sldMk cId="1972582705" sldId="343"/>
            <ac:spMk id="15" creationId="{29FDB030-9B49-4CED-8CCD-4D99382388AC}"/>
          </ac:spMkLst>
        </pc:spChg>
        <pc:spChg chg="add del">
          <ac:chgData name="JOSÉ MANUEL Jordán Silva" userId="03d4bc4b-af20-4c92-a32f-811209dbb82f" providerId="ADAL" clId="{846E12D0-F295-A34B-A7D0-C9E6AD4FC928}" dt="2024-01-07T20:19:09.963" v="5199" actId="26606"/>
          <ac:spMkLst>
            <pc:docMk/>
            <pc:sldMk cId="1972582705" sldId="343"/>
            <ac:spMk id="16" creationId="{FF9F2414-84E8-453E-B1F3-389FDE8192D9}"/>
          </ac:spMkLst>
        </pc:spChg>
        <pc:spChg chg="add del">
          <ac:chgData name="JOSÉ MANUEL Jordán Silva" userId="03d4bc4b-af20-4c92-a32f-811209dbb82f" providerId="ADAL" clId="{846E12D0-F295-A34B-A7D0-C9E6AD4FC928}" dt="2024-01-07T20:18:58.401" v="5195" actId="26606"/>
          <ac:spMkLst>
            <pc:docMk/>
            <pc:sldMk cId="1972582705" sldId="343"/>
            <ac:spMk id="17" creationId="{3783CA14-24A1-485C-8B30-D6A5D87987AD}"/>
          </ac:spMkLst>
        </pc:spChg>
        <pc:spChg chg="add del">
          <ac:chgData name="JOSÉ MANUEL Jordán Silva" userId="03d4bc4b-af20-4c92-a32f-811209dbb82f" providerId="ADAL" clId="{846E12D0-F295-A34B-A7D0-C9E6AD4FC928}" dt="2024-01-07T20:19:09.963" v="5199" actId="26606"/>
          <ac:spMkLst>
            <pc:docMk/>
            <pc:sldMk cId="1972582705" sldId="343"/>
            <ac:spMk id="18" creationId="{3ECA69A1-7536-43AC-85EF-C7106179F5ED}"/>
          </ac:spMkLst>
        </pc:spChg>
        <pc:spChg chg="add del">
          <ac:chgData name="JOSÉ MANUEL Jordán Silva" userId="03d4bc4b-af20-4c92-a32f-811209dbb82f" providerId="ADAL" clId="{846E12D0-F295-A34B-A7D0-C9E6AD4FC928}" dt="2024-01-07T20:18:58.401" v="5195" actId="26606"/>
          <ac:spMkLst>
            <pc:docMk/>
            <pc:sldMk cId="1972582705" sldId="343"/>
            <ac:spMk id="19" creationId="{9A97C86A-04D6-40F7-AE84-31AB43E6A846}"/>
          </ac:spMkLst>
        </pc:spChg>
        <pc:spChg chg="add del">
          <ac:chgData name="JOSÉ MANUEL Jordán Silva" userId="03d4bc4b-af20-4c92-a32f-811209dbb82f" providerId="ADAL" clId="{846E12D0-F295-A34B-A7D0-C9E6AD4FC928}" dt="2024-01-07T20:19:15.630" v="5201" actId="26606"/>
          <ac:spMkLst>
            <pc:docMk/>
            <pc:sldMk cId="1972582705" sldId="343"/>
            <ac:spMk id="20" creationId="{86FF76B9-219D-4469-AF87-0236D29032F1}"/>
          </ac:spMkLst>
        </pc:spChg>
        <pc:spChg chg="add del">
          <ac:chgData name="JOSÉ MANUEL Jordán Silva" userId="03d4bc4b-af20-4c92-a32f-811209dbb82f" providerId="ADAL" clId="{846E12D0-F295-A34B-A7D0-C9E6AD4FC928}" dt="2024-01-07T20:18:58.401" v="5195" actId="26606"/>
          <ac:spMkLst>
            <pc:docMk/>
            <pc:sldMk cId="1972582705" sldId="343"/>
            <ac:spMk id="21" creationId="{FF9F2414-84E8-453E-B1F3-389FDE8192D9}"/>
          </ac:spMkLst>
        </pc:spChg>
        <pc:spChg chg="add del">
          <ac:chgData name="JOSÉ MANUEL Jordán Silva" userId="03d4bc4b-af20-4c92-a32f-811209dbb82f" providerId="ADAL" clId="{846E12D0-F295-A34B-A7D0-C9E6AD4FC928}" dt="2024-01-07T20:18:58.401" v="5195" actId="26606"/>
          <ac:spMkLst>
            <pc:docMk/>
            <pc:sldMk cId="1972582705" sldId="343"/>
            <ac:spMk id="23" creationId="{3ECA69A1-7536-43AC-85EF-C7106179F5ED}"/>
          </ac:spMkLst>
        </pc:spChg>
        <pc:spChg chg="add del">
          <ac:chgData name="JOSÉ MANUEL Jordán Silva" userId="03d4bc4b-af20-4c92-a32f-811209dbb82f" providerId="ADAL" clId="{846E12D0-F295-A34B-A7D0-C9E6AD4FC928}" dt="2024-01-07T20:19:15.630" v="5201" actId="26606"/>
          <ac:spMkLst>
            <pc:docMk/>
            <pc:sldMk cId="1972582705" sldId="343"/>
            <ac:spMk id="26" creationId="{2E80C965-DB6D-4F81-9E9E-B027384D0BD6}"/>
          </ac:spMkLst>
        </pc:spChg>
        <pc:spChg chg="add del">
          <ac:chgData name="JOSÉ MANUEL Jordán Silva" userId="03d4bc4b-af20-4c92-a32f-811209dbb82f" providerId="ADAL" clId="{846E12D0-F295-A34B-A7D0-C9E6AD4FC928}" dt="2024-01-07T20:19:15.630" v="5201" actId="26606"/>
          <ac:spMkLst>
            <pc:docMk/>
            <pc:sldMk cId="1972582705" sldId="343"/>
            <ac:spMk id="27" creationId="{633C5E46-DAC5-4661-9C87-22B08E2A512F}"/>
          </ac:spMkLst>
        </pc:spChg>
        <pc:spChg chg="add mod">
          <ac:chgData name="JOSÉ MANUEL Jordán Silva" userId="03d4bc4b-af20-4c92-a32f-811209dbb82f" providerId="ADAL" clId="{846E12D0-F295-A34B-A7D0-C9E6AD4FC928}" dt="2024-01-07T20:23:00.333" v="5343" actId="1076"/>
          <ac:spMkLst>
            <pc:docMk/>
            <pc:sldMk cId="1972582705" sldId="343"/>
            <ac:spMk id="28" creationId="{73FD777D-8053-6620-8837-58D901B774D1}"/>
          </ac:spMkLst>
        </pc:spChg>
        <pc:spChg chg="add del">
          <ac:chgData name="JOSÉ MANUEL Jordán Silva" userId="03d4bc4b-af20-4c92-a32f-811209dbb82f" providerId="ADAL" clId="{846E12D0-F295-A34B-A7D0-C9E6AD4FC928}" dt="2024-01-07T20:19:18.920" v="5203" actId="26606"/>
          <ac:spMkLst>
            <pc:docMk/>
            <pc:sldMk cId="1972582705" sldId="343"/>
            <ac:spMk id="29" creationId="{01D0AF59-99C3-4251-AB9A-C966C6AD4400}"/>
          </ac:spMkLst>
        </pc:spChg>
        <pc:spChg chg="add del">
          <ac:chgData name="JOSÉ MANUEL Jordán Silva" userId="03d4bc4b-af20-4c92-a32f-811209dbb82f" providerId="ADAL" clId="{846E12D0-F295-A34B-A7D0-C9E6AD4FC928}" dt="2024-01-07T20:19:18.920" v="5203" actId="26606"/>
          <ac:spMkLst>
            <pc:docMk/>
            <pc:sldMk cId="1972582705" sldId="343"/>
            <ac:spMk id="30" creationId="{1855405F-37A2-4869-9154-F8BE3BECE6C3}"/>
          </ac:spMkLst>
        </pc:spChg>
        <pc:spChg chg="add mod">
          <ac:chgData name="JOSÉ MANUEL Jordán Silva" userId="03d4bc4b-af20-4c92-a32f-811209dbb82f" providerId="ADAL" clId="{846E12D0-F295-A34B-A7D0-C9E6AD4FC928}" dt="2024-01-07T20:23:22.719" v="5346" actId="1076"/>
          <ac:spMkLst>
            <pc:docMk/>
            <pc:sldMk cId="1972582705" sldId="343"/>
            <ac:spMk id="31" creationId="{8921E019-2B15-8972-7813-DA861EC86340}"/>
          </ac:spMkLst>
        </pc:spChg>
        <pc:spChg chg="add del">
          <ac:chgData name="JOSÉ MANUEL Jordán Silva" userId="03d4bc4b-af20-4c92-a32f-811209dbb82f" providerId="ADAL" clId="{846E12D0-F295-A34B-A7D0-C9E6AD4FC928}" dt="2024-01-07T20:19:21.880" v="5205" actId="26606"/>
          <ac:spMkLst>
            <pc:docMk/>
            <pc:sldMk cId="1972582705" sldId="343"/>
            <ac:spMk id="32" creationId="{86FF76B9-219D-4469-AF87-0236D29032F1}"/>
          </ac:spMkLst>
        </pc:spChg>
        <pc:spChg chg="add del">
          <ac:chgData name="JOSÉ MANUEL Jordán Silva" userId="03d4bc4b-af20-4c92-a32f-811209dbb82f" providerId="ADAL" clId="{846E12D0-F295-A34B-A7D0-C9E6AD4FC928}" dt="2024-01-07T20:19:21.880" v="5205" actId="26606"/>
          <ac:spMkLst>
            <pc:docMk/>
            <pc:sldMk cId="1972582705" sldId="343"/>
            <ac:spMk id="36" creationId="{2E80C965-DB6D-4F81-9E9E-B027384D0BD6}"/>
          </ac:spMkLst>
        </pc:spChg>
        <pc:spChg chg="add del">
          <ac:chgData name="JOSÉ MANUEL Jordán Silva" userId="03d4bc4b-af20-4c92-a32f-811209dbb82f" providerId="ADAL" clId="{846E12D0-F295-A34B-A7D0-C9E6AD4FC928}" dt="2024-01-07T20:19:21.880" v="5205" actId="26606"/>
          <ac:spMkLst>
            <pc:docMk/>
            <pc:sldMk cId="1972582705" sldId="343"/>
            <ac:spMk id="37" creationId="{633C5E46-DAC5-4661-9C87-22B08E2A512F}"/>
          </ac:spMkLst>
        </pc:spChg>
        <pc:grpChg chg="add del">
          <ac:chgData name="JOSÉ MANUEL Jordán Silva" userId="03d4bc4b-af20-4c92-a32f-811209dbb82f" providerId="ADAL" clId="{846E12D0-F295-A34B-A7D0-C9E6AD4FC928}" dt="2024-01-07T20:19:15.630" v="5201" actId="26606"/>
          <ac:grpSpMkLst>
            <pc:docMk/>
            <pc:sldMk cId="1972582705" sldId="343"/>
            <ac:grpSpMk id="22" creationId="{DB88BD78-87E1-424D-B479-C37D8E41B12E}"/>
          </ac:grpSpMkLst>
        </pc:grpChg>
        <pc:grpChg chg="add del">
          <ac:chgData name="JOSÉ MANUEL Jordán Silva" userId="03d4bc4b-af20-4c92-a32f-811209dbb82f" providerId="ADAL" clId="{846E12D0-F295-A34B-A7D0-C9E6AD4FC928}" dt="2024-01-07T20:19:21.880" v="5205" actId="26606"/>
          <ac:grpSpMkLst>
            <pc:docMk/>
            <pc:sldMk cId="1972582705" sldId="343"/>
            <ac:grpSpMk id="33" creationId="{DB88BD78-87E1-424D-B479-C37D8E41B12E}"/>
          </ac:grpSpMkLst>
        </pc:grpChg>
        <pc:graphicFrameChg chg="add mod modGraphic">
          <ac:chgData name="JOSÉ MANUEL Jordán Silva" userId="03d4bc4b-af20-4c92-a32f-811209dbb82f" providerId="ADAL" clId="{846E12D0-F295-A34B-A7D0-C9E6AD4FC928}" dt="2024-02-04T19:05:36.652" v="6203" actId="20577"/>
          <ac:graphicFrameMkLst>
            <pc:docMk/>
            <pc:sldMk cId="1972582705" sldId="343"/>
            <ac:graphicFrameMk id="6" creationId="{92A49AE8-1D85-393B-42F9-1E1070E98100}"/>
          </ac:graphicFrameMkLst>
        </pc:graphicFrameChg>
        <pc:graphicFrameChg chg="add mod">
          <ac:chgData name="JOSÉ MANUEL Jordán Silva" userId="03d4bc4b-af20-4c92-a32f-811209dbb82f" providerId="ADAL" clId="{846E12D0-F295-A34B-A7D0-C9E6AD4FC928}" dt="2024-01-07T20:21:17.793" v="5258"/>
          <ac:graphicFrameMkLst>
            <pc:docMk/>
            <pc:sldMk cId="1972582705" sldId="343"/>
            <ac:graphicFrameMk id="7" creationId="{1FE9F6FF-A986-FDFE-4439-088C8C51050A}"/>
          </ac:graphicFrameMkLst>
        </pc:graphicFrameChg>
      </pc:sldChg>
      <pc:sldChg chg="addSp delSp modSp new mod modClrScheme modAnim chgLayout">
        <pc:chgData name="JOSÉ MANUEL Jordán Silva" userId="03d4bc4b-af20-4c92-a32f-811209dbb82f" providerId="ADAL" clId="{846E12D0-F295-A34B-A7D0-C9E6AD4FC928}" dt="2024-02-04T18:08:12.791" v="5997"/>
        <pc:sldMkLst>
          <pc:docMk/>
          <pc:sldMk cId="79246113" sldId="344"/>
        </pc:sldMkLst>
        <pc:spChg chg="del mod ord">
          <ac:chgData name="JOSÉ MANUEL Jordán Silva" userId="03d4bc4b-af20-4c92-a32f-811209dbb82f" providerId="ADAL" clId="{846E12D0-F295-A34B-A7D0-C9E6AD4FC928}" dt="2024-02-04T17:34:29.510" v="5456" actId="700"/>
          <ac:spMkLst>
            <pc:docMk/>
            <pc:sldMk cId="79246113" sldId="344"/>
            <ac:spMk id="2" creationId="{43F11E58-707C-029D-F818-321B41404872}"/>
          </ac:spMkLst>
        </pc:spChg>
        <pc:spChg chg="del">
          <ac:chgData name="JOSÉ MANUEL Jordán Silva" userId="03d4bc4b-af20-4c92-a32f-811209dbb82f" providerId="ADAL" clId="{846E12D0-F295-A34B-A7D0-C9E6AD4FC928}" dt="2024-02-04T17:34:29.510" v="5456" actId="700"/>
          <ac:spMkLst>
            <pc:docMk/>
            <pc:sldMk cId="79246113" sldId="344"/>
            <ac:spMk id="3" creationId="{7BA26AB8-1AB0-AF89-6DD6-EDFC4B4DD435}"/>
          </ac:spMkLst>
        </pc:spChg>
        <pc:spChg chg="del mod ord">
          <ac:chgData name="JOSÉ MANUEL Jordán Silva" userId="03d4bc4b-af20-4c92-a32f-811209dbb82f" providerId="ADAL" clId="{846E12D0-F295-A34B-A7D0-C9E6AD4FC928}" dt="2024-02-04T17:34:46.356" v="5506" actId="478"/>
          <ac:spMkLst>
            <pc:docMk/>
            <pc:sldMk cId="79246113" sldId="344"/>
            <ac:spMk id="4" creationId="{28B1B272-89A3-4230-6CB8-BDEF80333FA4}"/>
          </ac:spMkLst>
        </pc:spChg>
        <pc:spChg chg="del mod ord">
          <ac:chgData name="JOSÉ MANUEL Jordán Silva" userId="03d4bc4b-af20-4c92-a32f-811209dbb82f" providerId="ADAL" clId="{846E12D0-F295-A34B-A7D0-C9E6AD4FC928}" dt="2024-02-04T17:34:49.333" v="5507" actId="478"/>
          <ac:spMkLst>
            <pc:docMk/>
            <pc:sldMk cId="79246113" sldId="344"/>
            <ac:spMk id="5" creationId="{1C108C1D-BFB5-5F87-D55A-16FF306FB622}"/>
          </ac:spMkLst>
        </pc:spChg>
        <pc:spChg chg="mod ord">
          <ac:chgData name="JOSÉ MANUEL Jordán Silva" userId="03d4bc4b-af20-4c92-a32f-811209dbb82f" providerId="ADAL" clId="{846E12D0-F295-A34B-A7D0-C9E6AD4FC928}" dt="2024-02-04T17:34:29.510" v="5456" actId="700"/>
          <ac:spMkLst>
            <pc:docMk/>
            <pc:sldMk cId="79246113" sldId="344"/>
            <ac:spMk id="6" creationId="{ACA8C65B-C405-FC77-081F-BF1ED4B40F90}"/>
          </ac:spMkLst>
        </pc:spChg>
        <pc:spChg chg="add del mod ord">
          <ac:chgData name="JOSÉ MANUEL Jordán Silva" userId="03d4bc4b-af20-4c92-a32f-811209dbb82f" providerId="ADAL" clId="{846E12D0-F295-A34B-A7D0-C9E6AD4FC928}" dt="2024-02-04T17:45:13.259" v="5643" actId="478"/>
          <ac:spMkLst>
            <pc:docMk/>
            <pc:sldMk cId="79246113" sldId="344"/>
            <ac:spMk id="7" creationId="{847BD9BD-8426-F089-5522-E12FA7594418}"/>
          </ac:spMkLst>
        </pc:spChg>
        <pc:spChg chg="add mod">
          <ac:chgData name="JOSÉ MANUEL Jordán Silva" userId="03d4bc4b-af20-4c92-a32f-811209dbb82f" providerId="ADAL" clId="{846E12D0-F295-A34B-A7D0-C9E6AD4FC928}" dt="2024-02-04T17:58:26.594" v="5757" actId="688"/>
          <ac:spMkLst>
            <pc:docMk/>
            <pc:sldMk cId="79246113" sldId="344"/>
            <ac:spMk id="8" creationId="{706F5698-4955-8FB4-ED91-8619C680325D}"/>
          </ac:spMkLst>
        </pc:spChg>
        <pc:spChg chg="add mod">
          <ac:chgData name="JOSÉ MANUEL Jordán Silva" userId="03d4bc4b-af20-4c92-a32f-811209dbb82f" providerId="ADAL" clId="{846E12D0-F295-A34B-A7D0-C9E6AD4FC928}" dt="2024-02-04T18:04:04.673" v="5966" actId="1076"/>
          <ac:spMkLst>
            <pc:docMk/>
            <pc:sldMk cId="79246113" sldId="344"/>
            <ac:spMk id="9" creationId="{F0851BF7-6EEC-E9AB-56FE-A6284AEC9805}"/>
          </ac:spMkLst>
        </pc:spChg>
        <pc:spChg chg="add mod">
          <ac:chgData name="JOSÉ MANUEL Jordán Silva" userId="03d4bc4b-af20-4c92-a32f-811209dbb82f" providerId="ADAL" clId="{846E12D0-F295-A34B-A7D0-C9E6AD4FC928}" dt="2024-02-04T17:57:38.954" v="5719" actId="1076"/>
          <ac:spMkLst>
            <pc:docMk/>
            <pc:sldMk cId="79246113" sldId="344"/>
            <ac:spMk id="10" creationId="{64197BB5-B70E-E5D7-9A83-9A48F3990C4C}"/>
          </ac:spMkLst>
        </pc:spChg>
        <pc:spChg chg="add mod">
          <ac:chgData name="JOSÉ MANUEL Jordán Silva" userId="03d4bc4b-af20-4c92-a32f-811209dbb82f" providerId="ADAL" clId="{846E12D0-F295-A34B-A7D0-C9E6AD4FC928}" dt="2024-02-04T17:57:34.336" v="5718" actId="1076"/>
          <ac:spMkLst>
            <pc:docMk/>
            <pc:sldMk cId="79246113" sldId="344"/>
            <ac:spMk id="11" creationId="{0BD3E690-56A9-7C43-1A5B-8205860BCB0A}"/>
          </ac:spMkLst>
        </pc:spChg>
        <pc:spChg chg="add mod">
          <ac:chgData name="JOSÉ MANUEL Jordán Silva" userId="03d4bc4b-af20-4c92-a32f-811209dbb82f" providerId="ADAL" clId="{846E12D0-F295-A34B-A7D0-C9E6AD4FC928}" dt="2024-02-04T17:58:29.494" v="5758" actId="1076"/>
          <ac:spMkLst>
            <pc:docMk/>
            <pc:sldMk cId="79246113" sldId="344"/>
            <ac:spMk id="12" creationId="{521A1E89-BB0C-8D33-80E0-0CB9E212C9C8}"/>
          </ac:spMkLst>
        </pc:spChg>
        <pc:spChg chg="add del mod">
          <ac:chgData name="JOSÉ MANUEL Jordán Silva" userId="03d4bc4b-af20-4c92-a32f-811209dbb82f" providerId="ADAL" clId="{846E12D0-F295-A34B-A7D0-C9E6AD4FC928}" dt="2024-02-04T17:45:18.126" v="5644" actId="478"/>
          <ac:spMkLst>
            <pc:docMk/>
            <pc:sldMk cId="79246113" sldId="344"/>
            <ac:spMk id="14" creationId="{BEA03D82-4B77-20CF-4CF4-0A6121043071}"/>
          </ac:spMkLst>
        </pc:spChg>
        <pc:spChg chg="add mod">
          <ac:chgData name="JOSÉ MANUEL Jordán Silva" userId="03d4bc4b-af20-4c92-a32f-811209dbb82f" providerId="ADAL" clId="{846E12D0-F295-A34B-A7D0-C9E6AD4FC928}" dt="2024-02-04T17:57:28.722" v="5717" actId="1076"/>
          <ac:spMkLst>
            <pc:docMk/>
            <pc:sldMk cId="79246113" sldId="344"/>
            <ac:spMk id="16" creationId="{7E076718-26A2-3F67-D5B3-B9861C187C26}"/>
          </ac:spMkLst>
        </pc:spChg>
        <pc:spChg chg="add mod">
          <ac:chgData name="JOSÉ MANUEL Jordán Silva" userId="03d4bc4b-af20-4c92-a32f-811209dbb82f" providerId="ADAL" clId="{846E12D0-F295-A34B-A7D0-C9E6AD4FC928}" dt="2024-02-04T18:03:30.218" v="5959" actId="1076"/>
          <ac:spMkLst>
            <pc:docMk/>
            <pc:sldMk cId="79246113" sldId="344"/>
            <ac:spMk id="17" creationId="{4FDFE211-4891-2E3D-27A2-28690710A61F}"/>
          </ac:spMkLst>
        </pc:spChg>
        <pc:spChg chg="add mod">
          <ac:chgData name="JOSÉ MANUEL Jordán Silva" userId="03d4bc4b-af20-4c92-a32f-811209dbb82f" providerId="ADAL" clId="{846E12D0-F295-A34B-A7D0-C9E6AD4FC928}" dt="2024-02-04T18:00:53.380" v="5800" actId="1076"/>
          <ac:spMkLst>
            <pc:docMk/>
            <pc:sldMk cId="79246113" sldId="344"/>
            <ac:spMk id="18" creationId="{9206CA71-D008-EC5F-4DB9-69609358285A}"/>
          </ac:spMkLst>
        </pc:spChg>
        <pc:spChg chg="add mod">
          <ac:chgData name="JOSÉ MANUEL Jordán Silva" userId="03d4bc4b-af20-4c92-a32f-811209dbb82f" providerId="ADAL" clId="{846E12D0-F295-A34B-A7D0-C9E6AD4FC928}" dt="2024-02-04T17:59:45.987" v="5796" actId="1076"/>
          <ac:spMkLst>
            <pc:docMk/>
            <pc:sldMk cId="79246113" sldId="344"/>
            <ac:spMk id="19" creationId="{9D282E99-2A74-AA7F-1434-A8D5B46A13E4}"/>
          </ac:spMkLst>
        </pc:spChg>
        <pc:spChg chg="add mod">
          <ac:chgData name="JOSÉ MANUEL Jordán Silva" userId="03d4bc4b-af20-4c92-a32f-811209dbb82f" providerId="ADAL" clId="{846E12D0-F295-A34B-A7D0-C9E6AD4FC928}" dt="2024-02-04T18:03:58.958" v="5965" actId="208"/>
          <ac:spMkLst>
            <pc:docMk/>
            <pc:sldMk cId="79246113" sldId="344"/>
            <ac:spMk id="20" creationId="{BEACF6D2-5995-EB26-B304-48A270C9BA31}"/>
          </ac:spMkLst>
        </pc:spChg>
        <pc:spChg chg="add mod">
          <ac:chgData name="JOSÉ MANUEL Jordán Silva" userId="03d4bc4b-af20-4c92-a32f-811209dbb82f" providerId="ADAL" clId="{846E12D0-F295-A34B-A7D0-C9E6AD4FC928}" dt="2024-02-04T18:04:32.441" v="5989" actId="255"/>
          <ac:spMkLst>
            <pc:docMk/>
            <pc:sldMk cId="79246113" sldId="344"/>
            <ac:spMk id="21" creationId="{AEE31BF9-7699-C27B-1D9A-557E95D9E654}"/>
          </ac:spMkLst>
        </pc:spChg>
        <pc:picChg chg="add mod">
          <ac:chgData name="JOSÉ MANUEL Jordán Silva" userId="03d4bc4b-af20-4c92-a32f-811209dbb82f" providerId="ADAL" clId="{846E12D0-F295-A34B-A7D0-C9E6AD4FC928}" dt="2024-02-04T17:50:52.065" v="5658" actId="1076"/>
          <ac:picMkLst>
            <pc:docMk/>
            <pc:sldMk cId="79246113" sldId="344"/>
            <ac:picMk id="15" creationId="{C00F931D-34DC-5161-DCC9-59BB57639B88}"/>
          </ac:picMkLst>
        </pc:picChg>
      </pc:sldChg>
      <pc:sldChg chg="delSp modSp new mod">
        <pc:chgData name="JOSÉ MANUEL Jordán Silva" userId="03d4bc4b-af20-4c92-a32f-811209dbb82f" providerId="ADAL" clId="{846E12D0-F295-A34B-A7D0-C9E6AD4FC928}" dt="2024-02-04T18:02:28.666" v="5926" actId="20577"/>
        <pc:sldMkLst>
          <pc:docMk/>
          <pc:sldMk cId="2841551429" sldId="345"/>
        </pc:sldMkLst>
        <pc:spChg chg="mod">
          <ac:chgData name="JOSÉ MANUEL Jordán Silva" userId="03d4bc4b-af20-4c92-a32f-811209dbb82f" providerId="ADAL" clId="{846E12D0-F295-A34B-A7D0-C9E6AD4FC928}" dt="2024-02-04T18:02:28.666" v="5926" actId="20577"/>
          <ac:spMkLst>
            <pc:docMk/>
            <pc:sldMk cId="2841551429" sldId="345"/>
            <ac:spMk id="2" creationId="{14043BB3-88CF-0134-C032-874D81116363}"/>
          </ac:spMkLst>
        </pc:spChg>
        <pc:spChg chg="del">
          <ac:chgData name="JOSÉ MANUEL Jordán Silva" userId="03d4bc4b-af20-4c92-a32f-811209dbb82f" providerId="ADAL" clId="{846E12D0-F295-A34B-A7D0-C9E6AD4FC928}" dt="2024-02-04T18:01:02.373" v="5802" actId="478"/>
          <ac:spMkLst>
            <pc:docMk/>
            <pc:sldMk cId="2841551429" sldId="345"/>
            <ac:spMk id="3" creationId="{F4CBD384-B21C-5B15-DF22-ABA8D32B9AAB}"/>
          </ac:spMkLst>
        </pc:spChg>
        <pc:spChg chg="del">
          <ac:chgData name="JOSÉ MANUEL Jordán Silva" userId="03d4bc4b-af20-4c92-a32f-811209dbb82f" providerId="ADAL" clId="{846E12D0-F295-A34B-A7D0-C9E6AD4FC928}" dt="2024-02-04T18:01:04.966" v="5803" actId="478"/>
          <ac:spMkLst>
            <pc:docMk/>
            <pc:sldMk cId="2841551429" sldId="345"/>
            <ac:spMk id="4" creationId="{2BB48408-444A-95BA-9C72-381FB35284B2}"/>
          </ac:spMkLst>
        </pc:spChg>
      </pc:sldChg>
      <pc:sldChg chg="addSp delSp modSp new mod">
        <pc:chgData name="JOSÉ MANUEL Jordán Silva" userId="03d4bc4b-af20-4c92-a32f-811209dbb82f" providerId="ADAL" clId="{846E12D0-F295-A34B-A7D0-C9E6AD4FC928}" dt="2024-02-04T19:02:10.099" v="6133" actId="20577"/>
        <pc:sldMkLst>
          <pc:docMk/>
          <pc:sldMk cId="4252277528" sldId="346"/>
        </pc:sldMkLst>
        <pc:spChg chg="del">
          <ac:chgData name="JOSÉ MANUEL Jordán Silva" userId="03d4bc4b-af20-4c92-a32f-811209dbb82f" providerId="ADAL" clId="{846E12D0-F295-A34B-A7D0-C9E6AD4FC928}" dt="2024-02-04T18:57:55.285" v="6004" actId="478"/>
          <ac:spMkLst>
            <pc:docMk/>
            <pc:sldMk cId="4252277528" sldId="346"/>
            <ac:spMk id="2" creationId="{C754F054-6160-9177-91B9-CA59A4BF04D3}"/>
          </ac:spMkLst>
        </pc:spChg>
        <pc:spChg chg="del">
          <ac:chgData name="JOSÉ MANUEL Jordán Silva" userId="03d4bc4b-af20-4c92-a32f-811209dbb82f" providerId="ADAL" clId="{846E12D0-F295-A34B-A7D0-C9E6AD4FC928}" dt="2024-02-04T18:58:01.159" v="6006" actId="478"/>
          <ac:spMkLst>
            <pc:docMk/>
            <pc:sldMk cId="4252277528" sldId="346"/>
            <ac:spMk id="3" creationId="{BED084DA-8A7E-DCD2-1CFD-DBE21273F0A8}"/>
          </ac:spMkLst>
        </pc:spChg>
        <pc:spChg chg="del">
          <ac:chgData name="JOSÉ MANUEL Jordán Silva" userId="03d4bc4b-af20-4c92-a32f-811209dbb82f" providerId="ADAL" clId="{846E12D0-F295-A34B-A7D0-C9E6AD4FC928}" dt="2024-02-04T18:58:01.159" v="6006" actId="478"/>
          <ac:spMkLst>
            <pc:docMk/>
            <pc:sldMk cId="4252277528" sldId="346"/>
            <ac:spMk id="4" creationId="{0EA3A54B-DA3F-9379-6266-227F33AD8916}"/>
          </ac:spMkLst>
        </pc:spChg>
        <pc:spChg chg="add mod">
          <ac:chgData name="JOSÉ MANUEL Jordán Silva" userId="03d4bc4b-af20-4c92-a32f-811209dbb82f" providerId="ADAL" clId="{846E12D0-F295-A34B-A7D0-C9E6AD4FC928}" dt="2024-02-04T19:02:01.612" v="6132" actId="1076"/>
          <ac:spMkLst>
            <pc:docMk/>
            <pc:sldMk cId="4252277528" sldId="346"/>
            <ac:spMk id="6" creationId="{E84E0ED4-A495-9BBB-B51F-9D5563B801AD}"/>
          </ac:spMkLst>
        </pc:spChg>
        <pc:spChg chg="add mod">
          <ac:chgData name="JOSÉ MANUEL Jordán Silva" userId="03d4bc4b-af20-4c92-a32f-811209dbb82f" providerId="ADAL" clId="{846E12D0-F295-A34B-A7D0-C9E6AD4FC928}" dt="2024-02-04T19:02:10.099" v="6133" actId="20577"/>
          <ac:spMkLst>
            <pc:docMk/>
            <pc:sldMk cId="4252277528" sldId="346"/>
            <ac:spMk id="9" creationId="{3E7D627A-F4B9-943E-E496-5DFB97840EAC}"/>
          </ac:spMkLst>
        </pc:spChg>
        <pc:graphicFrameChg chg="add mod modGraphic">
          <ac:chgData name="JOSÉ MANUEL Jordán Silva" userId="03d4bc4b-af20-4c92-a32f-811209dbb82f" providerId="ADAL" clId="{846E12D0-F295-A34B-A7D0-C9E6AD4FC928}" dt="2024-02-04T19:01:12.723" v="6120" actId="20577"/>
          <ac:graphicFrameMkLst>
            <pc:docMk/>
            <pc:sldMk cId="4252277528" sldId="346"/>
            <ac:graphicFrameMk id="7" creationId="{2DB01B19-C9EC-25E5-F7A7-2D1DFB3A5CF7}"/>
          </ac:graphicFrameMkLst>
        </pc:graphicFrameChg>
        <pc:graphicFrameChg chg="add mod modGraphic">
          <ac:chgData name="JOSÉ MANUEL Jordán Silva" userId="03d4bc4b-af20-4c92-a32f-811209dbb82f" providerId="ADAL" clId="{846E12D0-F295-A34B-A7D0-C9E6AD4FC928}" dt="2024-02-04T19:01:17.667" v="6131" actId="20577"/>
          <ac:graphicFrameMkLst>
            <pc:docMk/>
            <pc:sldMk cId="4252277528" sldId="346"/>
            <ac:graphicFrameMk id="8" creationId="{9276DE89-C821-E580-F0F5-C9B8D73474C7}"/>
          </ac:graphicFrameMkLst>
        </pc:graphicFrameChg>
      </pc:sldChg>
      <pc:sldChg chg="modSp add mod">
        <pc:chgData name="JOSÉ MANUEL Jordán Silva" userId="03d4bc4b-af20-4c92-a32f-811209dbb82f" providerId="ADAL" clId="{846E12D0-F295-A34B-A7D0-C9E6AD4FC928}" dt="2024-02-04T19:03:59.262" v="6153" actId="20577"/>
        <pc:sldMkLst>
          <pc:docMk/>
          <pc:sldMk cId="1724588006" sldId="347"/>
        </pc:sldMkLst>
        <pc:spChg chg="mod">
          <ac:chgData name="JOSÉ MANUEL Jordán Silva" userId="03d4bc4b-af20-4c92-a32f-811209dbb82f" providerId="ADAL" clId="{846E12D0-F295-A34B-A7D0-C9E6AD4FC928}" dt="2024-02-04T19:03:59.262" v="6153" actId="20577"/>
          <ac:spMkLst>
            <pc:docMk/>
            <pc:sldMk cId="1724588006" sldId="347"/>
            <ac:spMk id="2" creationId="{80EC05F4-5A63-9316-C760-5F77C4BAA469}"/>
          </ac:spMkLst>
        </pc:spChg>
      </pc:sldChg>
      <pc:sldChg chg="addSp delSp modSp new mod setBg">
        <pc:chgData name="JOSÉ MANUEL Jordán Silva" userId="03d4bc4b-af20-4c92-a32f-811209dbb82f" providerId="ADAL" clId="{846E12D0-F295-A34B-A7D0-C9E6AD4FC928}" dt="2024-02-04T20:25:44.806" v="6332" actId="1035"/>
        <pc:sldMkLst>
          <pc:docMk/>
          <pc:sldMk cId="228935310" sldId="348"/>
        </pc:sldMkLst>
        <pc:spChg chg="del">
          <ac:chgData name="JOSÉ MANUEL Jordán Silva" userId="03d4bc4b-af20-4c92-a32f-811209dbb82f" providerId="ADAL" clId="{846E12D0-F295-A34B-A7D0-C9E6AD4FC928}" dt="2024-02-04T20:17:24.461" v="6228" actId="478"/>
          <ac:spMkLst>
            <pc:docMk/>
            <pc:sldMk cId="228935310" sldId="348"/>
            <ac:spMk id="2" creationId="{3FECDD45-FCAC-C00F-7873-BCF46941BDFF}"/>
          </ac:spMkLst>
        </pc:spChg>
        <pc:spChg chg="del">
          <ac:chgData name="JOSÉ MANUEL Jordán Silva" userId="03d4bc4b-af20-4c92-a32f-811209dbb82f" providerId="ADAL" clId="{846E12D0-F295-A34B-A7D0-C9E6AD4FC928}" dt="2024-02-04T19:06:34.905" v="6207" actId="478"/>
          <ac:spMkLst>
            <pc:docMk/>
            <pc:sldMk cId="228935310" sldId="348"/>
            <ac:spMk id="3" creationId="{AEC503F4-9C7D-E283-BA24-4883C7C879F6}"/>
          </ac:spMkLst>
        </pc:spChg>
        <pc:spChg chg="del">
          <ac:chgData name="JOSÉ MANUEL Jordán Silva" userId="03d4bc4b-af20-4c92-a32f-811209dbb82f" providerId="ADAL" clId="{846E12D0-F295-A34B-A7D0-C9E6AD4FC928}" dt="2024-02-04T19:06:34.905" v="6207" actId="478"/>
          <ac:spMkLst>
            <pc:docMk/>
            <pc:sldMk cId="228935310" sldId="348"/>
            <ac:spMk id="4" creationId="{7861AF5E-FFC2-B9E3-3C0A-72EDDFE51913}"/>
          </ac:spMkLst>
        </pc:spChg>
        <pc:spChg chg="mod">
          <ac:chgData name="JOSÉ MANUEL Jordán Silva" userId="03d4bc4b-af20-4c92-a32f-811209dbb82f" providerId="ADAL" clId="{846E12D0-F295-A34B-A7D0-C9E6AD4FC928}" dt="2024-02-04T20:17:31.436" v="6230" actId="26606"/>
          <ac:spMkLst>
            <pc:docMk/>
            <pc:sldMk cId="228935310" sldId="348"/>
            <ac:spMk id="5" creationId="{1B94CE3B-96E2-A846-7A53-6A61876071DD}"/>
          </ac:spMkLst>
        </pc:spChg>
        <pc:spChg chg="add del mod">
          <ac:chgData name="JOSÉ MANUEL Jordán Silva" userId="03d4bc4b-af20-4c92-a32f-811209dbb82f" providerId="ADAL" clId="{846E12D0-F295-A34B-A7D0-C9E6AD4FC928}" dt="2024-02-04T20:24:34.345" v="6319" actId="21"/>
          <ac:spMkLst>
            <pc:docMk/>
            <pc:sldMk cId="228935310" sldId="348"/>
            <ac:spMk id="8" creationId="{9AFABA46-1C9B-0DA1-9268-35C067CA7186}"/>
          </ac:spMkLst>
        </pc:spChg>
        <pc:spChg chg="add mod">
          <ac:chgData name="JOSÉ MANUEL Jordán Silva" userId="03d4bc4b-af20-4c92-a32f-811209dbb82f" providerId="ADAL" clId="{846E12D0-F295-A34B-A7D0-C9E6AD4FC928}" dt="2024-02-04T20:24:16.056" v="6301" actId="1035"/>
          <ac:spMkLst>
            <pc:docMk/>
            <pc:sldMk cId="228935310" sldId="348"/>
            <ac:spMk id="9" creationId="{4B9C29FA-FBFF-EC54-13AC-76FA90A50D8D}"/>
          </ac:spMkLst>
        </pc:spChg>
        <pc:spChg chg="add mod">
          <ac:chgData name="JOSÉ MANUEL Jordán Silva" userId="03d4bc4b-af20-4c92-a32f-811209dbb82f" providerId="ADAL" clId="{846E12D0-F295-A34B-A7D0-C9E6AD4FC928}" dt="2024-02-04T20:24:31.821" v="6318"/>
          <ac:spMkLst>
            <pc:docMk/>
            <pc:sldMk cId="228935310" sldId="348"/>
            <ac:spMk id="10" creationId="{DE7B2C9B-A78A-26AC-E979-4A3B98A94D40}"/>
          </ac:spMkLst>
        </pc:spChg>
        <pc:spChg chg="add">
          <ac:chgData name="JOSÉ MANUEL Jordán Silva" userId="03d4bc4b-af20-4c92-a32f-811209dbb82f" providerId="ADAL" clId="{846E12D0-F295-A34B-A7D0-C9E6AD4FC928}" dt="2024-02-04T20:17:31.436" v="6230" actId="26606"/>
          <ac:spMkLst>
            <pc:docMk/>
            <pc:sldMk cId="228935310" sldId="348"/>
            <ac:spMk id="11" creationId="{2D2B266D-3625-4584-A5C3-7D3F672CFF30}"/>
          </ac:spMkLst>
        </pc:spChg>
        <pc:spChg chg="add mod">
          <ac:chgData name="JOSÉ MANUEL Jordán Silva" userId="03d4bc4b-af20-4c92-a32f-811209dbb82f" providerId="ADAL" clId="{846E12D0-F295-A34B-A7D0-C9E6AD4FC928}" dt="2024-02-04T20:24:39.074" v="6321" actId="1076"/>
          <ac:spMkLst>
            <pc:docMk/>
            <pc:sldMk cId="228935310" sldId="348"/>
            <ac:spMk id="12" creationId="{D8EEA048-5318-EA09-3E51-2D49D63187D6}"/>
          </ac:spMkLst>
        </pc:spChg>
        <pc:spChg chg="add">
          <ac:chgData name="JOSÉ MANUEL Jordán Silva" userId="03d4bc4b-af20-4c92-a32f-811209dbb82f" providerId="ADAL" clId="{846E12D0-F295-A34B-A7D0-C9E6AD4FC928}" dt="2024-02-04T20:17:31.436" v="6230" actId="26606"/>
          <ac:spMkLst>
            <pc:docMk/>
            <pc:sldMk cId="228935310" sldId="348"/>
            <ac:spMk id="13" creationId="{C463B99A-73EE-4FBB-B7C4-F9F9BCC25C65}"/>
          </ac:spMkLst>
        </pc:spChg>
        <pc:spChg chg="add">
          <ac:chgData name="JOSÉ MANUEL Jordán Silva" userId="03d4bc4b-af20-4c92-a32f-811209dbb82f" providerId="ADAL" clId="{846E12D0-F295-A34B-A7D0-C9E6AD4FC928}" dt="2024-02-04T20:17:31.436" v="6230" actId="26606"/>
          <ac:spMkLst>
            <pc:docMk/>
            <pc:sldMk cId="228935310" sldId="348"/>
            <ac:spMk id="15" creationId="{A5D2A5D1-BA0D-47D3-B051-DA7743C46E28}"/>
          </ac:spMkLst>
        </pc:spChg>
        <pc:graphicFrameChg chg="add mod modGraphic">
          <ac:chgData name="JOSÉ MANUEL Jordán Silva" userId="03d4bc4b-af20-4c92-a32f-811209dbb82f" providerId="ADAL" clId="{846E12D0-F295-A34B-A7D0-C9E6AD4FC928}" dt="2024-02-04T20:25:44.806" v="6332" actId="1035"/>
          <ac:graphicFrameMkLst>
            <pc:docMk/>
            <pc:sldMk cId="228935310" sldId="348"/>
            <ac:graphicFrameMk id="6" creationId="{4914106A-B5D9-4095-6398-DA2CD6547255}"/>
          </ac:graphicFrameMkLst>
        </pc:graphicFrameChg>
        <pc:graphicFrameChg chg="add mod">
          <ac:chgData name="JOSÉ MANUEL Jordán Silva" userId="03d4bc4b-af20-4c92-a32f-811209dbb82f" providerId="ADAL" clId="{846E12D0-F295-A34B-A7D0-C9E6AD4FC928}" dt="2024-02-04T20:18:14.536" v="6236"/>
          <ac:graphicFrameMkLst>
            <pc:docMk/>
            <pc:sldMk cId="228935310" sldId="348"/>
            <ac:graphicFrameMk id="7" creationId="{75A95349-02B4-6376-1575-8C9D94B2C466}"/>
          </ac:graphicFrameMkLst>
        </pc:graphicFrameChg>
      </pc:sldChg>
      <pc:sldChg chg="addSp delSp modSp new mod modClrScheme chgLayout">
        <pc:chgData name="JOSÉ MANUEL Jordán Silva" userId="03d4bc4b-af20-4c92-a32f-811209dbb82f" providerId="ADAL" clId="{846E12D0-F295-A34B-A7D0-C9E6AD4FC928}" dt="2024-02-04T20:26:49.577" v="6353" actId="20577"/>
        <pc:sldMkLst>
          <pc:docMk/>
          <pc:sldMk cId="3301901830" sldId="349"/>
        </pc:sldMkLst>
        <pc:spChg chg="del">
          <ac:chgData name="JOSÉ MANUEL Jordán Silva" userId="03d4bc4b-af20-4c92-a32f-811209dbb82f" providerId="ADAL" clId="{846E12D0-F295-A34B-A7D0-C9E6AD4FC928}" dt="2024-02-04T20:18:56.661" v="6248" actId="700"/>
          <ac:spMkLst>
            <pc:docMk/>
            <pc:sldMk cId="3301901830" sldId="349"/>
            <ac:spMk id="2" creationId="{6B6EED17-3606-1330-1859-F09AF1021F51}"/>
          </ac:spMkLst>
        </pc:spChg>
        <pc:spChg chg="del">
          <ac:chgData name="JOSÉ MANUEL Jordán Silva" userId="03d4bc4b-af20-4c92-a32f-811209dbb82f" providerId="ADAL" clId="{846E12D0-F295-A34B-A7D0-C9E6AD4FC928}" dt="2024-02-04T19:06:30.219" v="6206" actId="478"/>
          <ac:spMkLst>
            <pc:docMk/>
            <pc:sldMk cId="3301901830" sldId="349"/>
            <ac:spMk id="3" creationId="{03DB40DE-0B00-C907-46A5-FAE92585C809}"/>
          </ac:spMkLst>
        </pc:spChg>
        <pc:spChg chg="del">
          <ac:chgData name="JOSÉ MANUEL Jordán Silva" userId="03d4bc4b-af20-4c92-a32f-811209dbb82f" providerId="ADAL" clId="{846E12D0-F295-A34B-A7D0-C9E6AD4FC928}" dt="2024-02-04T19:06:30.219" v="6206" actId="478"/>
          <ac:spMkLst>
            <pc:docMk/>
            <pc:sldMk cId="3301901830" sldId="349"/>
            <ac:spMk id="4" creationId="{4D032912-EDC1-B60E-6035-E806E3597C9B}"/>
          </ac:spMkLst>
        </pc:spChg>
        <pc:spChg chg="mod ord">
          <ac:chgData name="JOSÉ MANUEL Jordán Silva" userId="03d4bc4b-af20-4c92-a32f-811209dbb82f" providerId="ADAL" clId="{846E12D0-F295-A34B-A7D0-C9E6AD4FC928}" dt="2024-02-04T20:18:56.661" v="6248" actId="700"/>
          <ac:spMkLst>
            <pc:docMk/>
            <pc:sldMk cId="3301901830" sldId="349"/>
            <ac:spMk id="5" creationId="{356A15A5-536F-A8E1-48D1-28C80E1CB1F8}"/>
          </ac:spMkLst>
        </pc:spChg>
        <pc:spChg chg="add mod">
          <ac:chgData name="JOSÉ MANUEL Jordán Silva" userId="03d4bc4b-af20-4c92-a32f-811209dbb82f" providerId="ADAL" clId="{846E12D0-F295-A34B-A7D0-C9E6AD4FC928}" dt="2024-02-04T20:20:16.448" v="6256"/>
          <ac:spMkLst>
            <pc:docMk/>
            <pc:sldMk cId="3301901830" sldId="349"/>
            <ac:spMk id="7" creationId="{2DB52FCC-E3DD-2C1B-7437-2C95315635F6}"/>
          </ac:spMkLst>
        </pc:spChg>
        <pc:spChg chg="add mod">
          <ac:chgData name="JOSÉ MANUEL Jordán Silva" userId="03d4bc4b-af20-4c92-a32f-811209dbb82f" providerId="ADAL" clId="{846E12D0-F295-A34B-A7D0-C9E6AD4FC928}" dt="2024-02-04T20:22:28.949" v="6282" actId="20577"/>
          <ac:spMkLst>
            <pc:docMk/>
            <pc:sldMk cId="3301901830" sldId="349"/>
            <ac:spMk id="8" creationId="{D2AA9C18-04CC-BB41-89B7-77329BA793DC}"/>
          </ac:spMkLst>
        </pc:spChg>
        <pc:graphicFrameChg chg="add mod modGraphic">
          <ac:chgData name="JOSÉ MANUEL Jordán Silva" userId="03d4bc4b-af20-4c92-a32f-811209dbb82f" providerId="ADAL" clId="{846E12D0-F295-A34B-A7D0-C9E6AD4FC928}" dt="2024-02-04T20:26:49.577" v="6353" actId="20577"/>
          <ac:graphicFrameMkLst>
            <pc:docMk/>
            <pc:sldMk cId="3301901830" sldId="349"/>
            <ac:graphicFrameMk id="6" creationId="{03BB28CF-12DB-CF1C-11C3-6DAF3ADA9F76}"/>
          </ac:graphicFrameMkLst>
        </pc:graphicFrameChg>
      </pc:sldChg>
      <pc:sldChg chg="addSp delSp modSp add del mod ord">
        <pc:chgData name="JOSÉ MANUEL Jordán Silva" userId="03d4bc4b-af20-4c92-a32f-811209dbb82f" providerId="ADAL" clId="{846E12D0-F295-A34B-A7D0-C9E6AD4FC928}" dt="2024-02-05T18:13:33.084" v="7780" actId="2696"/>
        <pc:sldMkLst>
          <pc:docMk/>
          <pc:sldMk cId="3652003415" sldId="350"/>
        </pc:sldMkLst>
        <pc:spChg chg="mod">
          <ac:chgData name="JOSÉ MANUEL Jordán Silva" userId="03d4bc4b-af20-4c92-a32f-811209dbb82f" providerId="ADAL" clId="{846E12D0-F295-A34B-A7D0-C9E6AD4FC928}" dt="2024-02-05T18:07:33.241" v="7556" actId="123"/>
          <ac:spMkLst>
            <pc:docMk/>
            <pc:sldMk cId="3652003415" sldId="350"/>
            <ac:spMk id="2" creationId="{84F1148B-92B4-20B8-08D6-12B58FE1A7C8}"/>
          </ac:spMkLst>
        </pc:spChg>
        <pc:spChg chg="del">
          <ac:chgData name="JOSÉ MANUEL Jordán Silva" userId="03d4bc4b-af20-4c92-a32f-811209dbb82f" providerId="ADAL" clId="{846E12D0-F295-A34B-A7D0-C9E6AD4FC928}" dt="2024-02-05T18:03:07.247" v="7527" actId="478"/>
          <ac:spMkLst>
            <pc:docMk/>
            <pc:sldMk cId="3652003415" sldId="350"/>
            <ac:spMk id="3" creationId="{97679561-9C75-138F-DFE1-28E5572EB2ED}"/>
          </ac:spMkLst>
        </pc:spChg>
        <pc:spChg chg="add mod">
          <ac:chgData name="JOSÉ MANUEL Jordán Silva" userId="03d4bc4b-af20-4c92-a32f-811209dbb82f" providerId="ADAL" clId="{846E12D0-F295-A34B-A7D0-C9E6AD4FC928}" dt="2024-02-05T18:07:29.089" v="7555" actId="123"/>
          <ac:spMkLst>
            <pc:docMk/>
            <pc:sldMk cId="3652003415" sldId="350"/>
            <ac:spMk id="8" creationId="{0BF86E91-9510-8049-103D-BF8A42624D6F}"/>
          </ac:spMkLst>
        </pc:spChg>
        <pc:spChg chg="del">
          <ac:chgData name="JOSÉ MANUEL Jordán Silva" userId="03d4bc4b-af20-4c92-a32f-811209dbb82f" providerId="ADAL" clId="{846E12D0-F295-A34B-A7D0-C9E6AD4FC928}" dt="2024-02-05T18:03:13.050" v="7528" actId="478"/>
          <ac:spMkLst>
            <pc:docMk/>
            <pc:sldMk cId="3652003415" sldId="350"/>
            <ac:spMk id="9" creationId="{3E4C46CF-9CE9-D8AD-7BDC-0070B0B3D3EE}"/>
          </ac:spMkLst>
        </pc:spChg>
        <pc:spChg chg="del">
          <ac:chgData name="JOSÉ MANUEL Jordán Silva" userId="03d4bc4b-af20-4c92-a32f-811209dbb82f" providerId="ADAL" clId="{846E12D0-F295-A34B-A7D0-C9E6AD4FC928}" dt="2024-02-05T18:03:13.050" v="7528" actId="478"/>
          <ac:spMkLst>
            <pc:docMk/>
            <pc:sldMk cId="3652003415" sldId="350"/>
            <ac:spMk id="10" creationId="{A3933464-6B56-5D9E-D54F-2AF934AFA933}"/>
          </ac:spMkLst>
        </pc:spChg>
        <pc:spChg chg="del">
          <ac:chgData name="JOSÉ MANUEL Jordán Silva" userId="03d4bc4b-af20-4c92-a32f-811209dbb82f" providerId="ADAL" clId="{846E12D0-F295-A34B-A7D0-C9E6AD4FC928}" dt="2024-02-05T18:03:13.050" v="7528" actId="478"/>
          <ac:spMkLst>
            <pc:docMk/>
            <pc:sldMk cId="3652003415" sldId="350"/>
            <ac:spMk id="11" creationId="{CE2F90A5-4FE2-E5A4-AD3F-5F3DA912784C}"/>
          </ac:spMkLst>
        </pc:spChg>
        <pc:spChg chg="del">
          <ac:chgData name="JOSÉ MANUEL Jordán Silva" userId="03d4bc4b-af20-4c92-a32f-811209dbb82f" providerId="ADAL" clId="{846E12D0-F295-A34B-A7D0-C9E6AD4FC928}" dt="2024-02-05T18:03:13.050" v="7528" actId="478"/>
          <ac:spMkLst>
            <pc:docMk/>
            <pc:sldMk cId="3652003415" sldId="350"/>
            <ac:spMk id="15" creationId="{FEB878D7-A7AB-D744-9885-68AABE0FF791}"/>
          </ac:spMkLst>
        </pc:spChg>
        <pc:spChg chg="add mod">
          <ac:chgData name="JOSÉ MANUEL Jordán Silva" userId="03d4bc4b-af20-4c92-a32f-811209dbb82f" providerId="ADAL" clId="{846E12D0-F295-A34B-A7D0-C9E6AD4FC928}" dt="2024-02-05T18:06:44.737" v="7545"/>
          <ac:spMkLst>
            <pc:docMk/>
            <pc:sldMk cId="3652003415" sldId="350"/>
            <ac:spMk id="16" creationId="{B142140F-D0C8-487E-D682-D7E0A91CBAE9}"/>
          </ac:spMkLst>
        </pc:spChg>
        <pc:spChg chg="del">
          <ac:chgData name="JOSÉ MANUEL Jordán Silva" userId="03d4bc4b-af20-4c92-a32f-811209dbb82f" providerId="ADAL" clId="{846E12D0-F295-A34B-A7D0-C9E6AD4FC928}" dt="2024-02-05T18:03:13.050" v="7528" actId="478"/>
          <ac:spMkLst>
            <pc:docMk/>
            <pc:sldMk cId="3652003415" sldId="350"/>
            <ac:spMk id="17" creationId="{2BE9D307-390B-5E08-E7C8-EB7F466D0742}"/>
          </ac:spMkLst>
        </pc:spChg>
        <pc:spChg chg="del">
          <ac:chgData name="JOSÉ MANUEL Jordán Silva" userId="03d4bc4b-af20-4c92-a32f-811209dbb82f" providerId="ADAL" clId="{846E12D0-F295-A34B-A7D0-C9E6AD4FC928}" dt="2024-02-05T18:03:13.050" v="7528" actId="478"/>
          <ac:spMkLst>
            <pc:docMk/>
            <pc:sldMk cId="3652003415" sldId="350"/>
            <ac:spMk id="18" creationId="{5AA43BA2-28CC-F5EB-4EFF-9CB22A4934B8}"/>
          </ac:spMkLst>
        </pc:spChg>
        <pc:spChg chg="add mod">
          <ac:chgData name="JOSÉ MANUEL Jordán Silva" userId="03d4bc4b-af20-4c92-a32f-811209dbb82f" providerId="ADAL" clId="{846E12D0-F295-A34B-A7D0-C9E6AD4FC928}" dt="2024-02-05T18:06:44.737" v="7545"/>
          <ac:spMkLst>
            <pc:docMk/>
            <pc:sldMk cId="3652003415" sldId="350"/>
            <ac:spMk id="19" creationId="{8DB73695-BB82-56CC-22D3-E920FDB8A835}"/>
          </ac:spMkLst>
        </pc:spChg>
        <pc:grpChg chg="del">
          <ac:chgData name="JOSÉ MANUEL Jordán Silva" userId="03d4bc4b-af20-4c92-a32f-811209dbb82f" providerId="ADAL" clId="{846E12D0-F295-A34B-A7D0-C9E6AD4FC928}" dt="2024-02-05T18:06:43.064" v="7544" actId="478"/>
          <ac:grpSpMkLst>
            <pc:docMk/>
            <pc:sldMk cId="3652003415" sldId="350"/>
            <ac:grpSpMk id="5" creationId="{8FCA71E1-EF14-66CD-9EAE-593315BD6431}"/>
          </ac:grpSpMkLst>
        </pc:grpChg>
        <pc:grpChg chg="add mod">
          <ac:chgData name="JOSÉ MANUEL Jordán Silva" userId="03d4bc4b-af20-4c92-a32f-811209dbb82f" providerId="ADAL" clId="{846E12D0-F295-A34B-A7D0-C9E6AD4FC928}" dt="2024-02-05T18:06:49.430" v="7546" actId="1076"/>
          <ac:grpSpMkLst>
            <pc:docMk/>
            <pc:sldMk cId="3652003415" sldId="350"/>
            <ac:grpSpMk id="12" creationId="{B1D8437C-C060-5196-7F4D-2FA91D787D67}"/>
          </ac:grpSpMkLst>
        </pc:grpChg>
        <pc:cxnChg chg="del mod">
          <ac:chgData name="JOSÉ MANUEL Jordán Silva" userId="03d4bc4b-af20-4c92-a32f-811209dbb82f" providerId="ADAL" clId="{846E12D0-F295-A34B-A7D0-C9E6AD4FC928}" dt="2024-02-05T18:03:13.050" v="7528" actId="478"/>
          <ac:cxnSpMkLst>
            <pc:docMk/>
            <pc:sldMk cId="3652003415" sldId="350"/>
            <ac:cxnSpMk id="13" creationId="{35264B9C-645A-419A-DA67-43E2C3864348}"/>
          </ac:cxnSpMkLst>
        </pc:cxnChg>
        <pc:cxnChg chg="del">
          <ac:chgData name="JOSÉ MANUEL Jordán Silva" userId="03d4bc4b-af20-4c92-a32f-811209dbb82f" providerId="ADAL" clId="{846E12D0-F295-A34B-A7D0-C9E6AD4FC928}" dt="2024-02-05T18:03:13.050" v="7528" actId="478"/>
          <ac:cxnSpMkLst>
            <pc:docMk/>
            <pc:sldMk cId="3652003415" sldId="350"/>
            <ac:cxnSpMk id="14" creationId="{9CF99087-2D04-E49D-CBFF-9C0D8486ECAD}"/>
          </ac:cxnSpMkLst>
        </pc:cxnChg>
      </pc:sldChg>
      <pc:sldChg chg="addSp delSp modSp add mod">
        <pc:chgData name="JOSÉ MANUEL Jordán Silva" userId="03d4bc4b-af20-4c92-a32f-811209dbb82f" providerId="ADAL" clId="{846E12D0-F295-A34B-A7D0-C9E6AD4FC928}" dt="2024-02-05T18:13:07.667" v="7779" actId="1036"/>
        <pc:sldMkLst>
          <pc:docMk/>
          <pc:sldMk cId="789793351" sldId="351"/>
        </pc:sldMkLst>
        <pc:spChg chg="mod">
          <ac:chgData name="JOSÉ MANUEL Jordán Silva" userId="03d4bc4b-af20-4c92-a32f-811209dbb82f" providerId="ADAL" clId="{846E12D0-F295-A34B-A7D0-C9E6AD4FC928}" dt="2024-02-05T18:12:47.648" v="7752" actId="20577"/>
          <ac:spMkLst>
            <pc:docMk/>
            <pc:sldMk cId="789793351" sldId="351"/>
            <ac:spMk id="2" creationId="{84F1148B-92B4-20B8-08D6-12B58FE1A7C8}"/>
          </ac:spMkLst>
        </pc:spChg>
        <pc:spChg chg="add mod">
          <ac:chgData name="JOSÉ MANUEL Jordán Silva" userId="03d4bc4b-af20-4c92-a32f-811209dbb82f" providerId="ADAL" clId="{846E12D0-F295-A34B-A7D0-C9E6AD4FC928}" dt="2024-02-05T18:13:07.667" v="7779" actId="1036"/>
          <ac:spMkLst>
            <pc:docMk/>
            <pc:sldMk cId="789793351" sldId="351"/>
            <ac:spMk id="3" creationId="{418EAAE4-D8E2-1B2D-52F4-61F988C04C92}"/>
          </ac:spMkLst>
        </pc:spChg>
        <pc:spChg chg="add mod">
          <ac:chgData name="JOSÉ MANUEL Jordán Silva" userId="03d4bc4b-af20-4c92-a32f-811209dbb82f" providerId="ADAL" clId="{846E12D0-F295-A34B-A7D0-C9E6AD4FC928}" dt="2024-02-05T18:13:07.667" v="7779" actId="1036"/>
          <ac:spMkLst>
            <pc:docMk/>
            <pc:sldMk cId="789793351" sldId="351"/>
            <ac:spMk id="5" creationId="{E6402EC6-7FD6-848A-D7C8-8B683AEEF64B}"/>
          </ac:spMkLst>
        </pc:spChg>
        <pc:spChg chg="add mod">
          <ac:chgData name="JOSÉ MANUEL Jordán Silva" userId="03d4bc4b-af20-4c92-a32f-811209dbb82f" providerId="ADAL" clId="{846E12D0-F295-A34B-A7D0-C9E6AD4FC928}" dt="2024-02-05T18:13:07.667" v="7779" actId="1036"/>
          <ac:spMkLst>
            <pc:docMk/>
            <pc:sldMk cId="789793351" sldId="351"/>
            <ac:spMk id="7" creationId="{40BAAE18-4319-B597-613E-4D25D092223C}"/>
          </ac:spMkLst>
        </pc:spChg>
        <pc:spChg chg="add mod">
          <ac:chgData name="JOSÉ MANUEL Jordán Silva" userId="03d4bc4b-af20-4c92-a32f-811209dbb82f" providerId="ADAL" clId="{846E12D0-F295-A34B-A7D0-C9E6AD4FC928}" dt="2024-02-05T18:13:07.667" v="7779" actId="1036"/>
          <ac:spMkLst>
            <pc:docMk/>
            <pc:sldMk cId="789793351" sldId="351"/>
            <ac:spMk id="9" creationId="{58C0D741-A615-BEBE-D4D6-EBB4B08918CB}"/>
          </ac:spMkLst>
        </pc:spChg>
        <pc:spChg chg="add del">
          <ac:chgData name="JOSÉ MANUEL Jordán Silva" userId="03d4bc4b-af20-4c92-a32f-811209dbb82f" providerId="ADAL" clId="{846E12D0-F295-A34B-A7D0-C9E6AD4FC928}" dt="2024-02-05T18:11:57.915" v="7681" actId="22"/>
          <ac:spMkLst>
            <pc:docMk/>
            <pc:sldMk cId="789793351" sldId="351"/>
            <ac:spMk id="11" creationId="{0E4A313E-EB11-B989-4014-5D2B02A8EBCA}"/>
          </ac:spMkLst>
        </pc:spChg>
        <pc:cxnChg chg="add mod">
          <ac:chgData name="JOSÉ MANUEL Jordán Silva" userId="03d4bc4b-af20-4c92-a32f-811209dbb82f" providerId="ADAL" clId="{846E12D0-F295-A34B-A7D0-C9E6AD4FC928}" dt="2024-02-05T18:13:07.667" v="7779" actId="1036"/>
          <ac:cxnSpMkLst>
            <pc:docMk/>
            <pc:sldMk cId="789793351" sldId="351"/>
            <ac:cxnSpMk id="6" creationId="{EEB92F97-3E04-49CB-30B5-E90019504ABD}"/>
          </ac:cxnSpMkLst>
        </pc:cxnChg>
      </pc:sldChg>
      <pc:sldChg chg="addSp delSp modSp new mod setBg modClrScheme chgLayout">
        <pc:chgData name="JOSÉ MANUEL Jordán Silva" userId="03d4bc4b-af20-4c92-a32f-811209dbb82f" providerId="ADAL" clId="{846E12D0-F295-A34B-A7D0-C9E6AD4FC928}" dt="2024-02-05T19:28:23.794" v="8225" actId="26606"/>
        <pc:sldMkLst>
          <pc:docMk/>
          <pc:sldMk cId="2195541880" sldId="352"/>
        </pc:sldMkLst>
        <pc:spChg chg="del">
          <ac:chgData name="JOSÉ MANUEL Jordán Silva" userId="03d4bc4b-af20-4c92-a32f-811209dbb82f" providerId="ADAL" clId="{846E12D0-F295-A34B-A7D0-C9E6AD4FC928}" dt="2024-02-05T19:21:31.206" v="7968" actId="478"/>
          <ac:spMkLst>
            <pc:docMk/>
            <pc:sldMk cId="2195541880" sldId="352"/>
            <ac:spMk id="2" creationId="{C7FDDEE9-6856-D36E-B19D-605B37895644}"/>
          </ac:spMkLst>
        </pc:spChg>
        <pc:spChg chg="del">
          <ac:chgData name="JOSÉ MANUEL Jordán Silva" userId="03d4bc4b-af20-4c92-a32f-811209dbb82f" providerId="ADAL" clId="{846E12D0-F295-A34B-A7D0-C9E6AD4FC928}" dt="2024-02-05T19:21:31.206" v="7968" actId="478"/>
          <ac:spMkLst>
            <pc:docMk/>
            <pc:sldMk cId="2195541880" sldId="352"/>
            <ac:spMk id="3" creationId="{7626BDDB-C506-A248-225F-A139BEB81A94}"/>
          </ac:spMkLst>
        </pc:spChg>
        <pc:spChg chg="mod ord">
          <ac:chgData name="JOSÉ MANUEL Jordán Silva" userId="03d4bc4b-af20-4c92-a32f-811209dbb82f" providerId="ADAL" clId="{846E12D0-F295-A34B-A7D0-C9E6AD4FC928}" dt="2024-02-05T19:28:23.794" v="8225" actId="26606"/>
          <ac:spMkLst>
            <pc:docMk/>
            <pc:sldMk cId="2195541880" sldId="352"/>
            <ac:spMk id="4" creationId="{16BBD531-46B4-F1F2-46AA-003B7A9C2327}"/>
          </ac:spMkLst>
        </pc:spChg>
        <pc:spChg chg="add mod ord">
          <ac:chgData name="JOSÉ MANUEL Jordán Silva" userId="03d4bc4b-af20-4c92-a32f-811209dbb82f" providerId="ADAL" clId="{846E12D0-F295-A34B-A7D0-C9E6AD4FC928}" dt="2024-02-05T19:28:23.794" v="8225" actId="26606"/>
          <ac:spMkLst>
            <pc:docMk/>
            <pc:sldMk cId="2195541880" sldId="352"/>
            <ac:spMk id="5" creationId="{9A2B3FF4-68E3-A099-C557-9C9692176214}"/>
          </ac:spMkLst>
        </pc:spChg>
        <pc:spChg chg="add del mod ord">
          <ac:chgData name="JOSÉ MANUEL Jordán Silva" userId="03d4bc4b-af20-4c92-a32f-811209dbb82f" providerId="ADAL" clId="{846E12D0-F295-A34B-A7D0-C9E6AD4FC928}" dt="2024-02-05T19:28:23.794" v="8225" actId="26606"/>
          <ac:spMkLst>
            <pc:docMk/>
            <pc:sldMk cId="2195541880" sldId="352"/>
            <ac:spMk id="6" creationId="{21E2CA8E-8E02-344C-7B16-742E8966F9AF}"/>
          </ac:spMkLst>
        </pc:spChg>
        <pc:spChg chg="add">
          <ac:chgData name="JOSÉ MANUEL Jordán Silva" userId="03d4bc4b-af20-4c92-a32f-811209dbb82f" providerId="ADAL" clId="{846E12D0-F295-A34B-A7D0-C9E6AD4FC928}" dt="2024-02-05T19:28:23.794" v="8225" actId="26606"/>
          <ac:spMkLst>
            <pc:docMk/>
            <pc:sldMk cId="2195541880" sldId="352"/>
            <ac:spMk id="12" creationId="{AE2B703B-46F9-481A-A605-82E2A828C4FA}"/>
          </ac:spMkLst>
        </pc:spChg>
        <pc:spChg chg="add">
          <ac:chgData name="JOSÉ MANUEL Jordán Silva" userId="03d4bc4b-af20-4c92-a32f-811209dbb82f" providerId="ADAL" clId="{846E12D0-F295-A34B-A7D0-C9E6AD4FC928}" dt="2024-02-05T19:28:23.794" v="8225" actId="26606"/>
          <ac:spMkLst>
            <pc:docMk/>
            <pc:sldMk cId="2195541880" sldId="352"/>
            <ac:spMk id="14" creationId="{F13BE4D7-0C3D-4906-B230-A1C5B4665CCF}"/>
          </ac:spMkLst>
        </pc:spChg>
        <pc:graphicFrameChg chg="add">
          <ac:chgData name="JOSÉ MANUEL Jordán Silva" userId="03d4bc4b-af20-4c92-a32f-811209dbb82f" providerId="ADAL" clId="{846E12D0-F295-A34B-A7D0-C9E6AD4FC928}" dt="2024-02-05T19:28:23.794" v="8225" actId="26606"/>
          <ac:graphicFrameMkLst>
            <pc:docMk/>
            <pc:sldMk cId="2195541880" sldId="352"/>
            <ac:graphicFrameMk id="8" creationId="{227DF1AD-01A2-0A43-B609-EC18EA96B516}"/>
          </ac:graphicFrameMkLst>
        </pc:graphicFrameChg>
      </pc:sldChg>
      <pc:sldChg chg="addSp delSp modSp new mod setBg">
        <pc:chgData name="JOSÉ MANUEL Jordán Silva" userId="03d4bc4b-af20-4c92-a32f-811209dbb82f" providerId="ADAL" clId="{846E12D0-F295-A34B-A7D0-C9E6AD4FC928}" dt="2024-02-05T19:52:27.113" v="8281" actId="27636"/>
        <pc:sldMkLst>
          <pc:docMk/>
          <pc:sldMk cId="293841300" sldId="353"/>
        </pc:sldMkLst>
        <pc:spChg chg="mod">
          <ac:chgData name="JOSÉ MANUEL Jordán Silva" userId="03d4bc4b-af20-4c92-a32f-811209dbb82f" providerId="ADAL" clId="{846E12D0-F295-A34B-A7D0-C9E6AD4FC928}" dt="2024-02-05T19:52:27.113" v="8281" actId="27636"/>
          <ac:spMkLst>
            <pc:docMk/>
            <pc:sldMk cId="293841300" sldId="353"/>
            <ac:spMk id="2" creationId="{EAFFBE12-8FB9-BC70-7DF5-9698EB162A79}"/>
          </ac:spMkLst>
        </pc:spChg>
        <pc:spChg chg="del mod">
          <ac:chgData name="JOSÉ MANUEL Jordán Silva" userId="03d4bc4b-af20-4c92-a32f-811209dbb82f" providerId="ADAL" clId="{846E12D0-F295-A34B-A7D0-C9E6AD4FC928}" dt="2024-02-05T19:51:23.749" v="8228" actId="478"/>
          <ac:spMkLst>
            <pc:docMk/>
            <pc:sldMk cId="293841300" sldId="353"/>
            <ac:spMk id="3" creationId="{69E291C0-D238-73AE-4A13-14DB8D703F4E}"/>
          </ac:spMkLst>
        </pc:spChg>
        <pc:spChg chg="del">
          <ac:chgData name="JOSÉ MANUEL Jordán Silva" userId="03d4bc4b-af20-4c92-a32f-811209dbb82f" providerId="ADAL" clId="{846E12D0-F295-A34B-A7D0-C9E6AD4FC928}" dt="2024-02-05T19:51:31.385" v="8229" actId="478"/>
          <ac:spMkLst>
            <pc:docMk/>
            <pc:sldMk cId="293841300" sldId="353"/>
            <ac:spMk id="4" creationId="{60742AC4-6E83-CA4F-CB80-A2520F48BB1D}"/>
          </ac:spMkLst>
        </pc:spChg>
        <pc:spChg chg="del">
          <ac:chgData name="JOSÉ MANUEL Jordán Silva" userId="03d4bc4b-af20-4c92-a32f-811209dbb82f" providerId="ADAL" clId="{846E12D0-F295-A34B-A7D0-C9E6AD4FC928}" dt="2024-02-05T19:51:33.930" v="8230" actId="478"/>
          <ac:spMkLst>
            <pc:docMk/>
            <pc:sldMk cId="293841300" sldId="353"/>
            <ac:spMk id="5" creationId="{FDE9D0C0-1417-5ED0-EBC2-BD4DB3CD0BBB}"/>
          </ac:spMkLst>
        </pc:spChg>
        <pc:spChg chg="mod">
          <ac:chgData name="JOSÉ MANUEL Jordán Silva" userId="03d4bc4b-af20-4c92-a32f-811209dbb82f" providerId="ADAL" clId="{846E12D0-F295-A34B-A7D0-C9E6AD4FC928}" dt="2024-02-05T19:52:14.750" v="8277" actId="26606"/>
          <ac:spMkLst>
            <pc:docMk/>
            <pc:sldMk cId="293841300" sldId="353"/>
            <ac:spMk id="6" creationId="{F71CA631-91E7-4D90-455C-5864E99F9372}"/>
          </ac:spMkLst>
        </pc:spChg>
        <pc:spChg chg="add">
          <ac:chgData name="JOSÉ MANUEL Jordán Silva" userId="03d4bc4b-af20-4c92-a32f-811209dbb82f" providerId="ADAL" clId="{846E12D0-F295-A34B-A7D0-C9E6AD4FC928}" dt="2024-02-05T19:52:14.750" v="8277" actId="26606"/>
          <ac:spMkLst>
            <pc:docMk/>
            <pc:sldMk cId="293841300" sldId="353"/>
            <ac:spMk id="13" creationId="{A3363022-C969-41E9-8EB2-E4C94908C1FA}"/>
          </ac:spMkLst>
        </pc:spChg>
        <pc:spChg chg="add">
          <ac:chgData name="JOSÉ MANUEL Jordán Silva" userId="03d4bc4b-af20-4c92-a32f-811209dbb82f" providerId="ADAL" clId="{846E12D0-F295-A34B-A7D0-C9E6AD4FC928}" dt="2024-02-05T19:52:14.750" v="8277" actId="26606"/>
          <ac:spMkLst>
            <pc:docMk/>
            <pc:sldMk cId="293841300" sldId="353"/>
            <ac:spMk id="15" creationId="{8D1AD6B3-BE88-4CEB-BA17-790657CC4729}"/>
          </ac:spMkLst>
        </pc:spChg>
        <pc:grpChg chg="add">
          <ac:chgData name="JOSÉ MANUEL Jordán Silva" userId="03d4bc4b-af20-4c92-a32f-811209dbb82f" providerId="ADAL" clId="{846E12D0-F295-A34B-A7D0-C9E6AD4FC928}" dt="2024-02-05T19:52:14.750" v="8277" actId="26606"/>
          <ac:grpSpMkLst>
            <pc:docMk/>
            <pc:sldMk cId="293841300" sldId="353"/>
            <ac:grpSpMk id="17" creationId="{89D1390B-7E13-4B4F-9CB2-391063412E54}"/>
          </ac:grpSpMkLst>
        </pc:grpChg>
        <pc:picChg chg="add">
          <ac:chgData name="JOSÉ MANUEL Jordán Silva" userId="03d4bc4b-af20-4c92-a32f-811209dbb82f" providerId="ADAL" clId="{846E12D0-F295-A34B-A7D0-C9E6AD4FC928}" dt="2024-02-05T19:52:14.750" v="8277" actId="26606"/>
          <ac:picMkLst>
            <pc:docMk/>
            <pc:sldMk cId="293841300" sldId="353"/>
            <ac:picMk id="10" creationId="{DB649BF7-9B76-C2B6-882B-468080570156}"/>
          </ac:picMkLst>
        </pc:picChg>
      </pc:sldChg>
      <pc:sldMasterChg chg="modTransition modSldLayout">
        <pc:chgData name="JOSÉ MANUEL Jordán Silva" userId="03d4bc4b-af20-4c92-a32f-811209dbb82f" providerId="ADAL" clId="{846E12D0-F295-A34B-A7D0-C9E6AD4FC928}" dt="2024-01-05T12:31:38.125" v="3209"/>
        <pc:sldMasterMkLst>
          <pc:docMk/>
          <pc:sldMasterMk cId="2721847301" sldId="2147483752"/>
        </pc:sldMasterMkLst>
        <pc:sldLayoutChg chg="modTransition">
          <pc:chgData name="JOSÉ MANUEL Jordán Silva" userId="03d4bc4b-af20-4c92-a32f-811209dbb82f" providerId="ADAL" clId="{846E12D0-F295-A34B-A7D0-C9E6AD4FC928}" dt="2024-01-05T12:31:38.125" v="3209"/>
          <pc:sldLayoutMkLst>
            <pc:docMk/>
            <pc:sldMasterMk cId="2721847301" sldId="2147483752"/>
            <pc:sldLayoutMk cId="1434153041" sldId="2147483753"/>
          </pc:sldLayoutMkLst>
        </pc:sldLayoutChg>
        <pc:sldLayoutChg chg="modTransition">
          <pc:chgData name="JOSÉ MANUEL Jordán Silva" userId="03d4bc4b-af20-4c92-a32f-811209dbb82f" providerId="ADAL" clId="{846E12D0-F295-A34B-A7D0-C9E6AD4FC928}" dt="2024-01-05T12:31:38.125" v="3209"/>
          <pc:sldLayoutMkLst>
            <pc:docMk/>
            <pc:sldMasterMk cId="2721847301" sldId="2147483752"/>
            <pc:sldLayoutMk cId="2190649379" sldId="2147483754"/>
          </pc:sldLayoutMkLst>
        </pc:sldLayoutChg>
        <pc:sldLayoutChg chg="modTransition">
          <pc:chgData name="JOSÉ MANUEL Jordán Silva" userId="03d4bc4b-af20-4c92-a32f-811209dbb82f" providerId="ADAL" clId="{846E12D0-F295-A34B-A7D0-C9E6AD4FC928}" dt="2024-01-05T12:31:38.125" v="3209"/>
          <pc:sldLayoutMkLst>
            <pc:docMk/>
            <pc:sldMasterMk cId="2721847301" sldId="2147483752"/>
            <pc:sldLayoutMk cId="1660161576" sldId="2147483755"/>
          </pc:sldLayoutMkLst>
        </pc:sldLayoutChg>
        <pc:sldLayoutChg chg="modTransition">
          <pc:chgData name="JOSÉ MANUEL Jordán Silva" userId="03d4bc4b-af20-4c92-a32f-811209dbb82f" providerId="ADAL" clId="{846E12D0-F295-A34B-A7D0-C9E6AD4FC928}" dt="2024-01-05T12:31:38.125" v="3209"/>
          <pc:sldLayoutMkLst>
            <pc:docMk/>
            <pc:sldMasterMk cId="2721847301" sldId="2147483752"/>
            <pc:sldLayoutMk cId="3448250639" sldId="2147483756"/>
          </pc:sldLayoutMkLst>
        </pc:sldLayoutChg>
        <pc:sldLayoutChg chg="modTransition">
          <pc:chgData name="JOSÉ MANUEL Jordán Silva" userId="03d4bc4b-af20-4c92-a32f-811209dbb82f" providerId="ADAL" clId="{846E12D0-F295-A34B-A7D0-C9E6AD4FC928}" dt="2024-01-05T12:31:38.125" v="3209"/>
          <pc:sldLayoutMkLst>
            <pc:docMk/>
            <pc:sldMasterMk cId="2721847301" sldId="2147483752"/>
            <pc:sldLayoutMk cId="1488856865" sldId="2147483757"/>
          </pc:sldLayoutMkLst>
        </pc:sldLayoutChg>
        <pc:sldLayoutChg chg="modTransition">
          <pc:chgData name="JOSÉ MANUEL Jordán Silva" userId="03d4bc4b-af20-4c92-a32f-811209dbb82f" providerId="ADAL" clId="{846E12D0-F295-A34B-A7D0-C9E6AD4FC928}" dt="2024-01-05T12:31:38.125" v="3209"/>
          <pc:sldLayoutMkLst>
            <pc:docMk/>
            <pc:sldMasterMk cId="2721847301" sldId="2147483752"/>
            <pc:sldLayoutMk cId="2748321695" sldId="2147483758"/>
          </pc:sldLayoutMkLst>
        </pc:sldLayoutChg>
        <pc:sldLayoutChg chg="modTransition">
          <pc:chgData name="JOSÉ MANUEL Jordán Silva" userId="03d4bc4b-af20-4c92-a32f-811209dbb82f" providerId="ADAL" clId="{846E12D0-F295-A34B-A7D0-C9E6AD4FC928}" dt="2024-01-05T12:31:38.125" v="3209"/>
          <pc:sldLayoutMkLst>
            <pc:docMk/>
            <pc:sldMasterMk cId="2721847301" sldId="2147483752"/>
            <pc:sldLayoutMk cId="1939191218" sldId="2147483759"/>
          </pc:sldLayoutMkLst>
        </pc:sldLayoutChg>
        <pc:sldLayoutChg chg="modTransition">
          <pc:chgData name="JOSÉ MANUEL Jordán Silva" userId="03d4bc4b-af20-4c92-a32f-811209dbb82f" providerId="ADAL" clId="{846E12D0-F295-A34B-A7D0-C9E6AD4FC928}" dt="2024-01-05T12:31:38.125" v="3209"/>
          <pc:sldLayoutMkLst>
            <pc:docMk/>
            <pc:sldMasterMk cId="2721847301" sldId="2147483752"/>
            <pc:sldLayoutMk cId="2174705071" sldId="2147483760"/>
          </pc:sldLayoutMkLst>
        </pc:sldLayoutChg>
        <pc:sldLayoutChg chg="modTransition">
          <pc:chgData name="JOSÉ MANUEL Jordán Silva" userId="03d4bc4b-af20-4c92-a32f-811209dbb82f" providerId="ADAL" clId="{846E12D0-F295-A34B-A7D0-C9E6AD4FC928}" dt="2024-01-05T12:31:38.125" v="3209"/>
          <pc:sldLayoutMkLst>
            <pc:docMk/>
            <pc:sldMasterMk cId="2721847301" sldId="2147483752"/>
            <pc:sldLayoutMk cId="2708408162" sldId="2147483761"/>
          </pc:sldLayoutMkLst>
        </pc:sldLayoutChg>
        <pc:sldLayoutChg chg="modTransition">
          <pc:chgData name="JOSÉ MANUEL Jordán Silva" userId="03d4bc4b-af20-4c92-a32f-811209dbb82f" providerId="ADAL" clId="{846E12D0-F295-A34B-A7D0-C9E6AD4FC928}" dt="2024-01-05T12:31:38.125" v="3209"/>
          <pc:sldLayoutMkLst>
            <pc:docMk/>
            <pc:sldMasterMk cId="2721847301" sldId="2147483752"/>
            <pc:sldLayoutMk cId="1702444096" sldId="2147483762"/>
          </pc:sldLayoutMkLst>
        </pc:sldLayoutChg>
        <pc:sldLayoutChg chg="modTransition">
          <pc:chgData name="JOSÉ MANUEL Jordán Silva" userId="03d4bc4b-af20-4c92-a32f-811209dbb82f" providerId="ADAL" clId="{846E12D0-F295-A34B-A7D0-C9E6AD4FC928}" dt="2024-01-05T12:31:38.125" v="3209"/>
          <pc:sldLayoutMkLst>
            <pc:docMk/>
            <pc:sldMasterMk cId="2721847301" sldId="2147483752"/>
            <pc:sldLayoutMk cId="1670753014" sldId="2147483763"/>
          </pc:sldLayoutMkLst>
        </pc:sldLayoutChg>
      </pc:sldMasterChg>
    </pc:docChg>
  </pc:docChgLst>
</pc:chgInfo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E46036-D57A-4DCA-B6C7-6ACE5AF05166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A52B882-0CA7-426C-A0BB-4D322A499B85}">
      <dgm:prSet/>
      <dgm:spPr/>
      <dgm:t>
        <a:bodyPr/>
        <a:lstStyle/>
        <a:p>
          <a:r>
            <a:rPr lang="es-ES_tradnl"/>
            <a:t>Carácter: “</a:t>
          </a:r>
          <a:r>
            <a:rPr lang="es-ES_tradnl" i="1"/>
            <a:t>global, continua, formativa, criterial y orientadora”</a:t>
          </a:r>
          <a:endParaRPr lang="en-US"/>
        </a:p>
      </dgm:t>
    </dgm:pt>
    <dgm:pt modelId="{61269B1C-8408-4AF2-A775-6F9348C6182F}" type="parTrans" cxnId="{E95A5367-43B6-4E40-A5DE-63FBFFF3C98F}">
      <dgm:prSet/>
      <dgm:spPr/>
      <dgm:t>
        <a:bodyPr/>
        <a:lstStyle/>
        <a:p>
          <a:endParaRPr lang="en-US"/>
        </a:p>
      </dgm:t>
    </dgm:pt>
    <dgm:pt modelId="{EF5BFA73-2E29-42C5-8BC4-86238BF26FDC}" type="sibTrans" cxnId="{E95A5367-43B6-4E40-A5DE-63FBFFF3C98F}">
      <dgm:prSet/>
      <dgm:spPr/>
      <dgm:t>
        <a:bodyPr/>
        <a:lstStyle/>
        <a:p>
          <a:endParaRPr lang="en-US"/>
        </a:p>
      </dgm:t>
    </dgm:pt>
    <dgm:pt modelId="{643C7A54-7BB1-4685-95BD-3DF472932C10}">
      <dgm:prSet/>
      <dgm:spPr/>
      <dgm:t>
        <a:bodyPr/>
        <a:lstStyle/>
        <a:p>
          <a:r>
            <a:rPr lang="es-ES_tradnl"/>
            <a:t>Orientación de la evaluación: desarrollo del niño</a:t>
          </a:r>
          <a:endParaRPr lang="en-US"/>
        </a:p>
      </dgm:t>
    </dgm:pt>
    <dgm:pt modelId="{D368734C-F16C-444E-A23B-0F125540295D}" type="parTrans" cxnId="{E2580A71-4A88-4D3E-91CC-9C0BC287B52A}">
      <dgm:prSet/>
      <dgm:spPr/>
      <dgm:t>
        <a:bodyPr/>
        <a:lstStyle/>
        <a:p>
          <a:endParaRPr lang="en-US"/>
        </a:p>
      </dgm:t>
    </dgm:pt>
    <dgm:pt modelId="{9B47A695-4161-425D-BEFE-5705F58CCEA2}" type="sibTrans" cxnId="{E2580A71-4A88-4D3E-91CC-9C0BC287B52A}">
      <dgm:prSet/>
      <dgm:spPr/>
      <dgm:t>
        <a:bodyPr/>
        <a:lstStyle/>
        <a:p>
          <a:endParaRPr lang="en-US"/>
        </a:p>
      </dgm:t>
    </dgm:pt>
    <dgm:pt modelId="{411EA94F-B33D-4FAB-9342-D3BB54469FF0}">
      <dgm:prSet/>
      <dgm:spPr/>
      <dgm:t>
        <a:bodyPr/>
        <a:lstStyle/>
        <a:p>
          <a:r>
            <a:rPr lang="es-ES_tradnl"/>
            <a:t>Referente: criterios de evaluación.</a:t>
          </a:r>
          <a:endParaRPr lang="en-US"/>
        </a:p>
      </dgm:t>
    </dgm:pt>
    <dgm:pt modelId="{A2DC5708-11B0-4B45-82B7-977C1CA2660A}" type="parTrans" cxnId="{E38B41A6-2E20-40D0-9856-6E9B35B1F490}">
      <dgm:prSet/>
      <dgm:spPr/>
      <dgm:t>
        <a:bodyPr/>
        <a:lstStyle/>
        <a:p>
          <a:endParaRPr lang="en-US"/>
        </a:p>
      </dgm:t>
    </dgm:pt>
    <dgm:pt modelId="{AC839250-6B3A-4E5B-95EC-B2DD8FACCF7F}" type="sibTrans" cxnId="{E38B41A6-2E20-40D0-9856-6E9B35B1F490}">
      <dgm:prSet/>
      <dgm:spPr/>
      <dgm:t>
        <a:bodyPr/>
        <a:lstStyle/>
        <a:p>
          <a:endParaRPr lang="en-US"/>
        </a:p>
      </dgm:t>
    </dgm:pt>
    <dgm:pt modelId="{9D4E7F54-2E78-4A8A-B424-4A29C8B3D0C0}">
      <dgm:prSet/>
      <dgm:spPr/>
      <dgm:t>
        <a:bodyPr/>
        <a:lstStyle/>
        <a:p>
          <a:r>
            <a:rPr lang="es-ES_tradnl"/>
            <a:t>Técnicas: observación directa y producciones alumnado</a:t>
          </a:r>
          <a:endParaRPr lang="en-US"/>
        </a:p>
      </dgm:t>
    </dgm:pt>
    <dgm:pt modelId="{808A8A32-3333-44DF-BD70-4CACA335CF8A}" type="parTrans" cxnId="{D4D6DC19-37CB-4A9D-ADAC-F03579359F5C}">
      <dgm:prSet/>
      <dgm:spPr/>
      <dgm:t>
        <a:bodyPr/>
        <a:lstStyle/>
        <a:p>
          <a:endParaRPr lang="en-US"/>
        </a:p>
      </dgm:t>
    </dgm:pt>
    <dgm:pt modelId="{728F1167-6BFB-43C9-83D9-7F95EF670DC4}" type="sibTrans" cxnId="{D4D6DC19-37CB-4A9D-ADAC-F03579359F5C}">
      <dgm:prSet/>
      <dgm:spPr/>
      <dgm:t>
        <a:bodyPr/>
        <a:lstStyle/>
        <a:p>
          <a:endParaRPr lang="en-US"/>
        </a:p>
      </dgm:t>
    </dgm:pt>
    <dgm:pt modelId="{B9BE9A1D-8EE6-4001-8D79-1552DF0F7C62}">
      <dgm:prSet/>
      <dgm:spPr/>
      <dgm:t>
        <a:bodyPr/>
        <a:lstStyle/>
        <a:p>
          <a:r>
            <a:rPr lang="es-ES_tradnl"/>
            <a:t>Uso: sistemático y continuo.</a:t>
          </a:r>
          <a:endParaRPr lang="en-US"/>
        </a:p>
      </dgm:t>
    </dgm:pt>
    <dgm:pt modelId="{4E11E7BF-EAB4-4B43-90C4-414E27C8E78B}" type="parTrans" cxnId="{8BA62D3E-654F-4C78-AB24-5A13674783DE}">
      <dgm:prSet/>
      <dgm:spPr/>
      <dgm:t>
        <a:bodyPr/>
        <a:lstStyle/>
        <a:p>
          <a:endParaRPr lang="en-US"/>
        </a:p>
      </dgm:t>
    </dgm:pt>
    <dgm:pt modelId="{4E90CF32-F99B-448B-9108-1EBD5BD1076A}" type="sibTrans" cxnId="{8BA62D3E-654F-4C78-AB24-5A13674783DE}">
      <dgm:prSet/>
      <dgm:spPr/>
      <dgm:t>
        <a:bodyPr/>
        <a:lstStyle/>
        <a:p>
          <a:endParaRPr lang="en-US"/>
        </a:p>
      </dgm:t>
    </dgm:pt>
    <dgm:pt modelId="{19F4E8BD-8B68-45D0-A756-60A3E4EAB6A7}">
      <dgm:prSet/>
      <dgm:spPr/>
      <dgm:t>
        <a:bodyPr/>
        <a:lstStyle/>
        <a:p>
          <a:r>
            <a:rPr lang="es-ES_tradnl"/>
            <a:t>Posibilidad de refuerzo.</a:t>
          </a:r>
          <a:endParaRPr lang="en-US"/>
        </a:p>
      </dgm:t>
    </dgm:pt>
    <dgm:pt modelId="{CF2A4B82-D610-4692-B6B1-2B22C35101A1}" type="parTrans" cxnId="{07643B29-A197-4CDF-8068-B8998E389F57}">
      <dgm:prSet/>
      <dgm:spPr/>
      <dgm:t>
        <a:bodyPr/>
        <a:lstStyle/>
        <a:p>
          <a:endParaRPr lang="en-US"/>
        </a:p>
      </dgm:t>
    </dgm:pt>
    <dgm:pt modelId="{A4608682-2515-4740-B9D1-308DE9163BB6}" type="sibTrans" cxnId="{07643B29-A197-4CDF-8068-B8998E389F57}">
      <dgm:prSet/>
      <dgm:spPr/>
      <dgm:t>
        <a:bodyPr/>
        <a:lstStyle/>
        <a:p>
          <a:endParaRPr lang="en-US"/>
        </a:p>
      </dgm:t>
    </dgm:pt>
    <dgm:pt modelId="{69842AC4-00B3-4161-B42C-664EF0E22BDB}">
      <dgm:prSet/>
      <dgm:spPr/>
      <dgm:t>
        <a:bodyPr/>
        <a:lstStyle/>
        <a:p>
          <a:r>
            <a:rPr lang="es-ES_tradnl"/>
            <a:t>Evaluación práctica docente.</a:t>
          </a:r>
          <a:endParaRPr lang="en-US"/>
        </a:p>
      </dgm:t>
    </dgm:pt>
    <dgm:pt modelId="{F7214DE1-5848-471F-A19B-C3EBFFECBBF1}" type="parTrans" cxnId="{ECC7A3B3-08E3-4509-B91E-7A3F3187015E}">
      <dgm:prSet/>
      <dgm:spPr/>
      <dgm:t>
        <a:bodyPr/>
        <a:lstStyle/>
        <a:p>
          <a:endParaRPr lang="en-US"/>
        </a:p>
      </dgm:t>
    </dgm:pt>
    <dgm:pt modelId="{48D8DB18-8177-4C15-BC37-5616BD392D65}" type="sibTrans" cxnId="{ECC7A3B3-08E3-4509-B91E-7A3F3187015E}">
      <dgm:prSet/>
      <dgm:spPr/>
      <dgm:t>
        <a:bodyPr/>
        <a:lstStyle/>
        <a:p>
          <a:endParaRPr lang="en-US"/>
        </a:p>
      </dgm:t>
    </dgm:pt>
    <dgm:pt modelId="{C260AA8C-C425-224A-AC73-7788207FD7A0}" type="pres">
      <dgm:prSet presAssocID="{D5E46036-D57A-4DCA-B6C7-6ACE5AF05166}" presName="vert0" presStyleCnt="0">
        <dgm:presLayoutVars>
          <dgm:dir/>
          <dgm:animOne val="branch"/>
          <dgm:animLvl val="lvl"/>
        </dgm:presLayoutVars>
      </dgm:prSet>
      <dgm:spPr/>
    </dgm:pt>
    <dgm:pt modelId="{26B70117-EC8D-8B42-92F1-A2C4AF8E23D3}" type="pres">
      <dgm:prSet presAssocID="{FA52B882-0CA7-426C-A0BB-4D322A499B85}" presName="thickLine" presStyleLbl="alignNode1" presStyleIdx="0" presStyleCnt="7"/>
      <dgm:spPr/>
    </dgm:pt>
    <dgm:pt modelId="{07DA955E-29A1-AE42-A62F-96ABBCDA7C98}" type="pres">
      <dgm:prSet presAssocID="{FA52B882-0CA7-426C-A0BB-4D322A499B85}" presName="horz1" presStyleCnt="0"/>
      <dgm:spPr/>
    </dgm:pt>
    <dgm:pt modelId="{273F66FD-3685-1341-B0DB-FA486D0E6DD5}" type="pres">
      <dgm:prSet presAssocID="{FA52B882-0CA7-426C-A0BB-4D322A499B85}" presName="tx1" presStyleLbl="revTx" presStyleIdx="0" presStyleCnt="7"/>
      <dgm:spPr/>
    </dgm:pt>
    <dgm:pt modelId="{0F4972CF-089C-DF49-BFEB-9541621C1791}" type="pres">
      <dgm:prSet presAssocID="{FA52B882-0CA7-426C-A0BB-4D322A499B85}" presName="vert1" presStyleCnt="0"/>
      <dgm:spPr/>
    </dgm:pt>
    <dgm:pt modelId="{82847035-5747-F243-BCF7-290DCD50AF90}" type="pres">
      <dgm:prSet presAssocID="{643C7A54-7BB1-4685-95BD-3DF472932C10}" presName="thickLine" presStyleLbl="alignNode1" presStyleIdx="1" presStyleCnt="7"/>
      <dgm:spPr/>
    </dgm:pt>
    <dgm:pt modelId="{5B5FA3AA-1D50-F040-836A-6D274E7BE9F1}" type="pres">
      <dgm:prSet presAssocID="{643C7A54-7BB1-4685-95BD-3DF472932C10}" presName="horz1" presStyleCnt="0"/>
      <dgm:spPr/>
    </dgm:pt>
    <dgm:pt modelId="{B4729E01-B705-E044-A394-81CF324EA4D6}" type="pres">
      <dgm:prSet presAssocID="{643C7A54-7BB1-4685-95BD-3DF472932C10}" presName="tx1" presStyleLbl="revTx" presStyleIdx="1" presStyleCnt="7"/>
      <dgm:spPr/>
    </dgm:pt>
    <dgm:pt modelId="{C72DDA70-B5E3-9A4C-AC22-33F62D813F9C}" type="pres">
      <dgm:prSet presAssocID="{643C7A54-7BB1-4685-95BD-3DF472932C10}" presName="vert1" presStyleCnt="0"/>
      <dgm:spPr/>
    </dgm:pt>
    <dgm:pt modelId="{9C0202F9-EA2E-C44E-BA3F-EABD4EE7BE75}" type="pres">
      <dgm:prSet presAssocID="{411EA94F-B33D-4FAB-9342-D3BB54469FF0}" presName="thickLine" presStyleLbl="alignNode1" presStyleIdx="2" presStyleCnt="7"/>
      <dgm:spPr/>
    </dgm:pt>
    <dgm:pt modelId="{8CDECB1B-03F6-134F-9901-1B9316025C53}" type="pres">
      <dgm:prSet presAssocID="{411EA94F-B33D-4FAB-9342-D3BB54469FF0}" presName="horz1" presStyleCnt="0"/>
      <dgm:spPr/>
    </dgm:pt>
    <dgm:pt modelId="{1870FC2F-0007-3A40-82FD-EFF44E25449D}" type="pres">
      <dgm:prSet presAssocID="{411EA94F-B33D-4FAB-9342-D3BB54469FF0}" presName="tx1" presStyleLbl="revTx" presStyleIdx="2" presStyleCnt="7"/>
      <dgm:spPr/>
    </dgm:pt>
    <dgm:pt modelId="{6D1B9494-6C54-3E4B-8B51-EEAA8F6B957D}" type="pres">
      <dgm:prSet presAssocID="{411EA94F-B33D-4FAB-9342-D3BB54469FF0}" presName="vert1" presStyleCnt="0"/>
      <dgm:spPr/>
    </dgm:pt>
    <dgm:pt modelId="{879D59A6-B1FF-A046-8118-19251A1382D5}" type="pres">
      <dgm:prSet presAssocID="{9D4E7F54-2E78-4A8A-B424-4A29C8B3D0C0}" presName="thickLine" presStyleLbl="alignNode1" presStyleIdx="3" presStyleCnt="7"/>
      <dgm:spPr/>
    </dgm:pt>
    <dgm:pt modelId="{D0E0B546-E0BA-C44A-9510-832EE2EDC52F}" type="pres">
      <dgm:prSet presAssocID="{9D4E7F54-2E78-4A8A-B424-4A29C8B3D0C0}" presName="horz1" presStyleCnt="0"/>
      <dgm:spPr/>
    </dgm:pt>
    <dgm:pt modelId="{7E1CAD9F-6A94-E54A-AE4C-63B2B224192D}" type="pres">
      <dgm:prSet presAssocID="{9D4E7F54-2E78-4A8A-B424-4A29C8B3D0C0}" presName="tx1" presStyleLbl="revTx" presStyleIdx="3" presStyleCnt="7"/>
      <dgm:spPr/>
    </dgm:pt>
    <dgm:pt modelId="{8959DA7D-F094-784F-A0E2-C0A098365C1D}" type="pres">
      <dgm:prSet presAssocID="{9D4E7F54-2E78-4A8A-B424-4A29C8B3D0C0}" presName="vert1" presStyleCnt="0"/>
      <dgm:spPr/>
    </dgm:pt>
    <dgm:pt modelId="{F91AC913-BCF1-D44C-9730-F9CF0F048520}" type="pres">
      <dgm:prSet presAssocID="{B9BE9A1D-8EE6-4001-8D79-1552DF0F7C62}" presName="thickLine" presStyleLbl="alignNode1" presStyleIdx="4" presStyleCnt="7"/>
      <dgm:spPr/>
    </dgm:pt>
    <dgm:pt modelId="{BCC44DB2-DD24-8148-AE1D-86DC25CCF046}" type="pres">
      <dgm:prSet presAssocID="{B9BE9A1D-8EE6-4001-8D79-1552DF0F7C62}" presName="horz1" presStyleCnt="0"/>
      <dgm:spPr/>
    </dgm:pt>
    <dgm:pt modelId="{2D62D723-94DA-2E4E-AB43-1ACB069DB112}" type="pres">
      <dgm:prSet presAssocID="{B9BE9A1D-8EE6-4001-8D79-1552DF0F7C62}" presName="tx1" presStyleLbl="revTx" presStyleIdx="4" presStyleCnt="7"/>
      <dgm:spPr/>
    </dgm:pt>
    <dgm:pt modelId="{569969E3-0D66-9449-9A56-0FE916F95608}" type="pres">
      <dgm:prSet presAssocID="{B9BE9A1D-8EE6-4001-8D79-1552DF0F7C62}" presName="vert1" presStyleCnt="0"/>
      <dgm:spPr/>
    </dgm:pt>
    <dgm:pt modelId="{6E4BBCDE-6A1A-2D4B-A582-824276482C3B}" type="pres">
      <dgm:prSet presAssocID="{19F4E8BD-8B68-45D0-A756-60A3E4EAB6A7}" presName="thickLine" presStyleLbl="alignNode1" presStyleIdx="5" presStyleCnt="7"/>
      <dgm:spPr/>
    </dgm:pt>
    <dgm:pt modelId="{15E264CD-4E05-6B40-9D99-82BD2ECB643C}" type="pres">
      <dgm:prSet presAssocID="{19F4E8BD-8B68-45D0-A756-60A3E4EAB6A7}" presName="horz1" presStyleCnt="0"/>
      <dgm:spPr/>
    </dgm:pt>
    <dgm:pt modelId="{0DF919C7-2D82-C448-BBEC-1228AD7E448D}" type="pres">
      <dgm:prSet presAssocID="{19F4E8BD-8B68-45D0-A756-60A3E4EAB6A7}" presName="tx1" presStyleLbl="revTx" presStyleIdx="5" presStyleCnt="7"/>
      <dgm:spPr/>
    </dgm:pt>
    <dgm:pt modelId="{2772BAD1-2EC4-EA45-B11B-57B28CDD630E}" type="pres">
      <dgm:prSet presAssocID="{19F4E8BD-8B68-45D0-A756-60A3E4EAB6A7}" presName="vert1" presStyleCnt="0"/>
      <dgm:spPr/>
    </dgm:pt>
    <dgm:pt modelId="{86BDF035-E845-C14F-90B4-A43292F83B57}" type="pres">
      <dgm:prSet presAssocID="{69842AC4-00B3-4161-B42C-664EF0E22BDB}" presName="thickLine" presStyleLbl="alignNode1" presStyleIdx="6" presStyleCnt="7"/>
      <dgm:spPr/>
    </dgm:pt>
    <dgm:pt modelId="{5F20B29B-273D-CC4A-A28F-3ED6A8C8DF2E}" type="pres">
      <dgm:prSet presAssocID="{69842AC4-00B3-4161-B42C-664EF0E22BDB}" presName="horz1" presStyleCnt="0"/>
      <dgm:spPr/>
    </dgm:pt>
    <dgm:pt modelId="{F92927CD-C232-6B49-87E4-FC34492FB9D5}" type="pres">
      <dgm:prSet presAssocID="{69842AC4-00B3-4161-B42C-664EF0E22BDB}" presName="tx1" presStyleLbl="revTx" presStyleIdx="6" presStyleCnt="7"/>
      <dgm:spPr/>
    </dgm:pt>
    <dgm:pt modelId="{7A42D05C-7694-0E48-AF40-595B9FDA2646}" type="pres">
      <dgm:prSet presAssocID="{69842AC4-00B3-4161-B42C-664EF0E22BDB}" presName="vert1" presStyleCnt="0"/>
      <dgm:spPr/>
    </dgm:pt>
  </dgm:ptLst>
  <dgm:cxnLst>
    <dgm:cxn modelId="{D4D6DC19-37CB-4A9D-ADAC-F03579359F5C}" srcId="{D5E46036-D57A-4DCA-B6C7-6ACE5AF05166}" destId="{9D4E7F54-2E78-4A8A-B424-4A29C8B3D0C0}" srcOrd="3" destOrd="0" parTransId="{808A8A32-3333-44DF-BD70-4CACA335CF8A}" sibTransId="{728F1167-6BFB-43C9-83D9-7F95EF670DC4}"/>
    <dgm:cxn modelId="{043E5F1E-F519-6948-A72F-B829134C91C1}" type="presOf" srcId="{643C7A54-7BB1-4685-95BD-3DF472932C10}" destId="{B4729E01-B705-E044-A394-81CF324EA4D6}" srcOrd="0" destOrd="0" presId="urn:microsoft.com/office/officeart/2008/layout/LinedList"/>
    <dgm:cxn modelId="{9CEDE227-E946-4546-B2B4-D354778B7CC6}" type="presOf" srcId="{69842AC4-00B3-4161-B42C-664EF0E22BDB}" destId="{F92927CD-C232-6B49-87E4-FC34492FB9D5}" srcOrd="0" destOrd="0" presId="urn:microsoft.com/office/officeart/2008/layout/LinedList"/>
    <dgm:cxn modelId="{07643B29-A197-4CDF-8068-B8998E389F57}" srcId="{D5E46036-D57A-4DCA-B6C7-6ACE5AF05166}" destId="{19F4E8BD-8B68-45D0-A756-60A3E4EAB6A7}" srcOrd="5" destOrd="0" parTransId="{CF2A4B82-D610-4692-B6B1-2B22C35101A1}" sibTransId="{A4608682-2515-4740-B9D1-308DE9163BB6}"/>
    <dgm:cxn modelId="{DA72952E-B7B9-6C4E-A0AE-9786F4FB74F5}" type="presOf" srcId="{FA52B882-0CA7-426C-A0BB-4D322A499B85}" destId="{273F66FD-3685-1341-B0DB-FA486D0E6DD5}" srcOrd="0" destOrd="0" presId="urn:microsoft.com/office/officeart/2008/layout/LinedList"/>
    <dgm:cxn modelId="{8BA62D3E-654F-4C78-AB24-5A13674783DE}" srcId="{D5E46036-D57A-4DCA-B6C7-6ACE5AF05166}" destId="{B9BE9A1D-8EE6-4001-8D79-1552DF0F7C62}" srcOrd="4" destOrd="0" parTransId="{4E11E7BF-EAB4-4B43-90C4-414E27C8E78B}" sibTransId="{4E90CF32-F99B-448B-9108-1EBD5BD1076A}"/>
    <dgm:cxn modelId="{E95A5367-43B6-4E40-A5DE-63FBFFF3C98F}" srcId="{D5E46036-D57A-4DCA-B6C7-6ACE5AF05166}" destId="{FA52B882-0CA7-426C-A0BB-4D322A499B85}" srcOrd="0" destOrd="0" parTransId="{61269B1C-8408-4AF2-A775-6F9348C6182F}" sibTransId="{EF5BFA73-2E29-42C5-8BC4-86238BF26FDC}"/>
    <dgm:cxn modelId="{1210D767-D358-3847-8285-B3149870DD98}" type="presOf" srcId="{19F4E8BD-8B68-45D0-A756-60A3E4EAB6A7}" destId="{0DF919C7-2D82-C448-BBEC-1228AD7E448D}" srcOrd="0" destOrd="0" presId="urn:microsoft.com/office/officeart/2008/layout/LinedList"/>
    <dgm:cxn modelId="{E2580A71-4A88-4D3E-91CC-9C0BC287B52A}" srcId="{D5E46036-D57A-4DCA-B6C7-6ACE5AF05166}" destId="{643C7A54-7BB1-4685-95BD-3DF472932C10}" srcOrd="1" destOrd="0" parTransId="{D368734C-F16C-444E-A23B-0F125540295D}" sibTransId="{9B47A695-4161-425D-BEFE-5705F58CCEA2}"/>
    <dgm:cxn modelId="{85BCB47E-19D3-D54F-92B8-7E507873F388}" type="presOf" srcId="{D5E46036-D57A-4DCA-B6C7-6ACE5AF05166}" destId="{C260AA8C-C425-224A-AC73-7788207FD7A0}" srcOrd="0" destOrd="0" presId="urn:microsoft.com/office/officeart/2008/layout/LinedList"/>
    <dgm:cxn modelId="{E38B41A6-2E20-40D0-9856-6E9B35B1F490}" srcId="{D5E46036-D57A-4DCA-B6C7-6ACE5AF05166}" destId="{411EA94F-B33D-4FAB-9342-D3BB54469FF0}" srcOrd="2" destOrd="0" parTransId="{A2DC5708-11B0-4B45-82B7-977C1CA2660A}" sibTransId="{AC839250-6B3A-4E5B-95EC-B2DD8FACCF7F}"/>
    <dgm:cxn modelId="{ECC7A3B3-08E3-4509-B91E-7A3F3187015E}" srcId="{D5E46036-D57A-4DCA-B6C7-6ACE5AF05166}" destId="{69842AC4-00B3-4161-B42C-664EF0E22BDB}" srcOrd="6" destOrd="0" parTransId="{F7214DE1-5848-471F-A19B-C3EBFFECBBF1}" sibTransId="{48D8DB18-8177-4C15-BC37-5616BD392D65}"/>
    <dgm:cxn modelId="{52F79BB6-A57A-BC44-A304-BA37610A2A53}" type="presOf" srcId="{9D4E7F54-2E78-4A8A-B424-4A29C8B3D0C0}" destId="{7E1CAD9F-6A94-E54A-AE4C-63B2B224192D}" srcOrd="0" destOrd="0" presId="urn:microsoft.com/office/officeart/2008/layout/LinedList"/>
    <dgm:cxn modelId="{0BD8E2C8-8590-2A4B-9452-B0915460BB7E}" type="presOf" srcId="{B9BE9A1D-8EE6-4001-8D79-1552DF0F7C62}" destId="{2D62D723-94DA-2E4E-AB43-1ACB069DB112}" srcOrd="0" destOrd="0" presId="urn:microsoft.com/office/officeart/2008/layout/LinedList"/>
    <dgm:cxn modelId="{587E9DF5-40E4-074F-A5EC-3803294AAF53}" type="presOf" srcId="{411EA94F-B33D-4FAB-9342-D3BB54469FF0}" destId="{1870FC2F-0007-3A40-82FD-EFF44E25449D}" srcOrd="0" destOrd="0" presId="urn:microsoft.com/office/officeart/2008/layout/LinedList"/>
    <dgm:cxn modelId="{82FE5AAC-5605-5E41-B023-1CE356BFFE57}" type="presParOf" srcId="{C260AA8C-C425-224A-AC73-7788207FD7A0}" destId="{26B70117-EC8D-8B42-92F1-A2C4AF8E23D3}" srcOrd="0" destOrd="0" presId="urn:microsoft.com/office/officeart/2008/layout/LinedList"/>
    <dgm:cxn modelId="{3544B426-8BA8-3043-98F6-A28EFCD2A980}" type="presParOf" srcId="{C260AA8C-C425-224A-AC73-7788207FD7A0}" destId="{07DA955E-29A1-AE42-A62F-96ABBCDA7C98}" srcOrd="1" destOrd="0" presId="urn:microsoft.com/office/officeart/2008/layout/LinedList"/>
    <dgm:cxn modelId="{9AE649C4-43A0-FA4E-A8E8-95E497277CE0}" type="presParOf" srcId="{07DA955E-29A1-AE42-A62F-96ABBCDA7C98}" destId="{273F66FD-3685-1341-B0DB-FA486D0E6DD5}" srcOrd="0" destOrd="0" presId="urn:microsoft.com/office/officeart/2008/layout/LinedList"/>
    <dgm:cxn modelId="{9D9C6690-4670-5848-8B2F-3867B6A4DB78}" type="presParOf" srcId="{07DA955E-29A1-AE42-A62F-96ABBCDA7C98}" destId="{0F4972CF-089C-DF49-BFEB-9541621C1791}" srcOrd="1" destOrd="0" presId="urn:microsoft.com/office/officeart/2008/layout/LinedList"/>
    <dgm:cxn modelId="{1CB45873-B0F7-0341-A9BC-1D41B26959C7}" type="presParOf" srcId="{C260AA8C-C425-224A-AC73-7788207FD7A0}" destId="{82847035-5747-F243-BCF7-290DCD50AF90}" srcOrd="2" destOrd="0" presId="urn:microsoft.com/office/officeart/2008/layout/LinedList"/>
    <dgm:cxn modelId="{D47A63FA-72B7-4A41-9B63-18EB40850E99}" type="presParOf" srcId="{C260AA8C-C425-224A-AC73-7788207FD7A0}" destId="{5B5FA3AA-1D50-F040-836A-6D274E7BE9F1}" srcOrd="3" destOrd="0" presId="urn:microsoft.com/office/officeart/2008/layout/LinedList"/>
    <dgm:cxn modelId="{9DF7C0A2-56DA-2141-A170-777A8349C106}" type="presParOf" srcId="{5B5FA3AA-1D50-F040-836A-6D274E7BE9F1}" destId="{B4729E01-B705-E044-A394-81CF324EA4D6}" srcOrd="0" destOrd="0" presId="urn:microsoft.com/office/officeart/2008/layout/LinedList"/>
    <dgm:cxn modelId="{801895F5-E958-8143-B2B3-23E9CA6FFC00}" type="presParOf" srcId="{5B5FA3AA-1D50-F040-836A-6D274E7BE9F1}" destId="{C72DDA70-B5E3-9A4C-AC22-33F62D813F9C}" srcOrd="1" destOrd="0" presId="urn:microsoft.com/office/officeart/2008/layout/LinedList"/>
    <dgm:cxn modelId="{2D34AC88-594D-7441-B0A8-66D97CCA4161}" type="presParOf" srcId="{C260AA8C-C425-224A-AC73-7788207FD7A0}" destId="{9C0202F9-EA2E-C44E-BA3F-EABD4EE7BE75}" srcOrd="4" destOrd="0" presId="urn:microsoft.com/office/officeart/2008/layout/LinedList"/>
    <dgm:cxn modelId="{4F39F057-BE59-2849-8B02-F674DAB276DC}" type="presParOf" srcId="{C260AA8C-C425-224A-AC73-7788207FD7A0}" destId="{8CDECB1B-03F6-134F-9901-1B9316025C53}" srcOrd="5" destOrd="0" presId="urn:microsoft.com/office/officeart/2008/layout/LinedList"/>
    <dgm:cxn modelId="{5B12B23A-0250-DD46-B784-AA989FBB573E}" type="presParOf" srcId="{8CDECB1B-03F6-134F-9901-1B9316025C53}" destId="{1870FC2F-0007-3A40-82FD-EFF44E25449D}" srcOrd="0" destOrd="0" presId="urn:microsoft.com/office/officeart/2008/layout/LinedList"/>
    <dgm:cxn modelId="{9CC41552-08B3-A64F-8D9D-4E61D2432765}" type="presParOf" srcId="{8CDECB1B-03F6-134F-9901-1B9316025C53}" destId="{6D1B9494-6C54-3E4B-8B51-EEAA8F6B957D}" srcOrd="1" destOrd="0" presId="urn:microsoft.com/office/officeart/2008/layout/LinedList"/>
    <dgm:cxn modelId="{0EB000FE-CE8B-BC42-A9EF-D917C31CBB76}" type="presParOf" srcId="{C260AA8C-C425-224A-AC73-7788207FD7A0}" destId="{879D59A6-B1FF-A046-8118-19251A1382D5}" srcOrd="6" destOrd="0" presId="urn:microsoft.com/office/officeart/2008/layout/LinedList"/>
    <dgm:cxn modelId="{A7579A6A-644B-4B41-AD2C-2E660F7D9377}" type="presParOf" srcId="{C260AA8C-C425-224A-AC73-7788207FD7A0}" destId="{D0E0B546-E0BA-C44A-9510-832EE2EDC52F}" srcOrd="7" destOrd="0" presId="urn:microsoft.com/office/officeart/2008/layout/LinedList"/>
    <dgm:cxn modelId="{BF8ABF54-6651-0E44-BD2D-B78C48833D9E}" type="presParOf" srcId="{D0E0B546-E0BA-C44A-9510-832EE2EDC52F}" destId="{7E1CAD9F-6A94-E54A-AE4C-63B2B224192D}" srcOrd="0" destOrd="0" presId="urn:microsoft.com/office/officeart/2008/layout/LinedList"/>
    <dgm:cxn modelId="{B7B2D00C-37F9-3541-A93D-21386BDA8224}" type="presParOf" srcId="{D0E0B546-E0BA-C44A-9510-832EE2EDC52F}" destId="{8959DA7D-F094-784F-A0E2-C0A098365C1D}" srcOrd="1" destOrd="0" presId="urn:microsoft.com/office/officeart/2008/layout/LinedList"/>
    <dgm:cxn modelId="{B42AF1FF-1A4E-9D49-A2B4-A2E6709065AE}" type="presParOf" srcId="{C260AA8C-C425-224A-AC73-7788207FD7A0}" destId="{F91AC913-BCF1-D44C-9730-F9CF0F048520}" srcOrd="8" destOrd="0" presId="urn:microsoft.com/office/officeart/2008/layout/LinedList"/>
    <dgm:cxn modelId="{9466C9BC-4E3B-564E-BD67-23FBCB87C52E}" type="presParOf" srcId="{C260AA8C-C425-224A-AC73-7788207FD7A0}" destId="{BCC44DB2-DD24-8148-AE1D-86DC25CCF046}" srcOrd="9" destOrd="0" presId="urn:microsoft.com/office/officeart/2008/layout/LinedList"/>
    <dgm:cxn modelId="{67B8CDE6-8A3B-3648-A9BE-5C12677CF0C9}" type="presParOf" srcId="{BCC44DB2-DD24-8148-AE1D-86DC25CCF046}" destId="{2D62D723-94DA-2E4E-AB43-1ACB069DB112}" srcOrd="0" destOrd="0" presId="urn:microsoft.com/office/officeart/2008/layout/LinedList"/>
    <dgm:cxn modelId="{2ECCED83-011F-BB4D-A9F7-7C4240E43499}" type="presParOf" srcId="{BCC44DB2-DD24-8148-AE1D-86DC25CCF046}" destId="{569969E3-0D66-9449-9A56-0FE916F95608}" srcOrd="1" destOrd="0" presId="urn:microsoft.com/office/officeart/2008/layout/LinedList"/>
    <dgm:cxn modelId="{EE6BC9EC-4AE9-D14B-B611-528DB2F91656}" type="presParOf" srcId="{C260AA8C-C425-224A-AC73-7788207FD7A0}" destId="{6E4BBCDE-6A1A-2D4B-A582-824276482C3B}" srcOrd="10" destOrd="0" presId="urn:microsoft.com/office/officeart/2008/layout/LinedList"/>
    <dgm:cxn modelId="{D0296A63-D245-C740-BA37-B8AB8DE48B20}" type="presParOf" srcId="{C260AA8C-C425-224A-AC73-7788207FD7A0}" destId="{15E264CD-4E05-6B40-9D99-82BD2ECB643C}" srcOrd="11" destOrd="0" presId="urn:microsoft.com/office/officeart/2008/layout/LinedList"/>
    <dgm:cxn modelId="{A2DD9683-20C2-344A-A1A9-79E86E8DC3B6}" type="presParOf" srcId="{15E264CD-4E05-6B40-9D99-82BD2ECB643C}" destId="{0DF919C7-2D82-C448-BBEC-1228AD7E448D}" srcOrd="0" destOrd="0" presId="urn:microsoft.com/office/officeart/2008/layout/LinedList"/>
    <dgm:cxn modelId="{49560770-3C71-A948-9484-4078BAE4DA33}" type="presParOf" srcId="{15E264CD-4E05-6B40-9D99-82BD2ECB643C}" destId="{2772BAD1-2EC4-EA45-B11B-57B28CDD630E}" srcOrd="1" destOrd="0" presId="urn:microsoft.com/office/officeart/2008/layout/LinedList"/>
    <dgm:cxn modelId="{85A0A988-A1C4-CE47-BB73-15039565178D}" type="presParOf" srcId="{C260AA8C-C425-224A-AC73-7788207FD7A0}" destId="{86BDF035-E845-C14F-90B4-A43292F83B57}" srcOrd="12" destOrd="0" presId="urn:microsoft.com/office/officeart/2008/layout/LinedList"/>
    <dgm:cxn modelId="{A4ABEC5D-8AA4-FC4D-9B55-90F21E3739C4}" type="presParOf" srcId="{C260AA8C-C425-224A-AC73-7788207FD7A0}" destId="{5F20B29B-273D-CC4A-A28F-3ED6A8C8DF2E}" srcOrd="13" destOrd="0" presId="urn:microsoft.com/office/officeart/2008/layout/LinedList"/>
    <dgm:cxn modelId="{C12AFC5E-2394-854E-9846-AAE451ADF191}" type="presParOf" srcId="{5F20B29B-273D-CC4A-A28F-3ED6A8C8DF2E}" destId="{F92927CD-C232-6B49-87E4-FC34492FB9D5}" srcOrd="0" destOrd="0" presId="urn:microsoft.com/office/officeart/2008/layout/LinedList"/>
    <dgm:cxn modelId="{687522FD-5A22-7A45-9AC6-1AAAA36AD833}" type="presParOf" srcId="{5F20B29B-273D-CC4A-A28F-3ED6A8C8DF2E}" destId="{7A42D05C-7694-0E48-AF40-595B9FDA264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04A7BF-45FB-4E4C-82B4-E6BB0E348DA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969A8A6-1E4D-42C3-AE82-48BC4F1772B2}">
      <dgm:prSet/>
      <dgm:spPr/>
      <dgm:t>
        <a:bodyPr/>
        <a:lstStyle/>
        <a:p>
          <a:r>
            <a:rPr lang="es-ES_tradnl"/>
            <a:t>Carácter: “</a:t>
          </a:r>
          <a:r>
            <a:rPr lang="es-ES_tradnl" i="1"/>
            <a:t>global, continua, formativa, criterial y orientadora”</a:t>
          </a:r>
          <a:endParaRPr lang="en-US"/>
        </a:p>
      </dgm:t>
    </dgm:pt>
    <dgm:pt modelId="{A07EB92C-026A-4E99-AC6B-8B1868041411}" type="parTrans" cxnId="{92D78AE2-C80E-43AE-B49B-AA759E0B3862}">
      <dgm:prSet/>
      <dgm:spPr/>
      <dgm:t>
        <a:bodyPr/>
        <a:lstStyle/>
        <a:p>
          <a:endParaRPr lang="en-US"/>
        </a:p>
      </dgm:t>
    </dgm:pt>
    <dgm:pt modelId="{B768CAD1-F0CD-4726-A1DE-89EC0C1CF785}" type="sibTrans" cxnId="{92D78AE2-C80E-43AE-B49B-AA759E0B3862}">
      <dgm:prSet/>
      <dgm:spPr/>
      <dgm:t>
        <a:bodyPr/>
        <a:lstStyle/>
        <a:p>
          <a:endParaRPr lang="en-US"/>
        </a:p>
      </dgm:t>
    </dgm:pt>
    <dgm:pt modelId="{766B2626-A56D-4886-8FE2-DECBC695E8A9}">
      <dgm:prSet/>
      <dgm:spPr/>
      <dgm:t>
        <a:bodyPr/>
        <a:lstStyle/>
        <a:p>
          <a:r>
            <a:rPr lang="es-ES_tradnl"/>
            <a:t>Orientación de la evaluación: desarrollo competencial y aprendizajes.</a:t>
          </a:r>
          <a:endParaRPr lang="en-US"/>
        </a:p>
      </dgm:t>
    </dgm:pt>
    <dgm:pt modelId="{749487AA-AA37-478E-ACB4-F1B9F1504A4C}" type="parTrans" cxnId="{C6E458F8-695B-4A0C-B930-C4EB41DB9DB2}">
      <dgm:prSet/>
      <dgm:spPr/>
      <dgm:t>
        <a:bodyPr/>
        <a:lstStyle/>
        <a:p>
          <a:endParaRPr lang="en-US"/>
        </a:p>
      </dgm:t>
    </dgm:pt>
    <dgm:pt modelId="{F89C85F2-90BD-4AEF-BBB5-37E491EE6F97}" type="sibTrans" cxnId="{C6E458F8-695B-4A0C-B930-C4EB41DB9DB2}">
      <dgm:prSet/>
      <dgm:spPr/>
      <dgm:t>
        <a:bodyPr/>
        <a:lstStyle/>
        <a:p>
          <a:endParaRPr lang="en-US"/>
        </a:p>
      </dgm:t>
    </dgm:pt>
    <dgm:pt modelId="{F3FB15F4-AD4C-4320-8315-C611BEB05212}">
      <dgm:prSet/>
      <dgm:spPr/>
      <dgm:t>
        <a:bodyPr/>
        <a:lstStyle/>
        <a:p>
          <a:r>
            <a:rPr lang="es-ES_tradnl"/>
            <a:t>Referente: criterios de evaluación. </a:t>
          </a:r>
          <a:endParaRPr lang="en-US"/>
        </a:p>
      </dgm:t>
    </dgm:pt>
    <dgm:pt modelId="{26356CF8-1BC2-445A-B622-59A9F2349572}" type="parTrans" cxnId="{41EDE1C2-62E1-4E88-A690-65564B6EDCC7}">
      <dgm:prSet/>
      <dgm:spPr/>
      <dgm:t>
        <a:bodyPr/>
        <a:lstStyle/>
        <a:p>
          <a:endParaRPr lang="en-US"/>
        </a:p>
      </dgm:t>
    </dgm:pt>
    <dgm:pt modelId="{BDAE326E-BBDA-4420-8ED3-F94504E918D6}" type="sibTrans" cxnId="{41EDE1C2-62E1-4E88-A690-65564B6EDCC7}">
      <dgm:prSet/>
      <dgm:spPr/>
      <dgm:t>
        <a:bodyPr/>
        <a:lstStyle/>
        <a:p>
          <a:endParaRPr lang="en-US"/>
        </a:p>
      </dgm:t>
    </dgm:pt>
    <dgm:pt modelId="{59917362-D298-4B4D-849A-AFFDBB75CCFF}">
      <dgm:prSet/>
      <dgm:spPr/>
      <dgm:t>
        <a:bodyPr/>
        <a:lstStyle/>
        <a:p>
          <a:r>
            <a:rPr lang="es-ES_tradnl"/>
            <a:t>Técnicas: valoración objetiva de instrumentos</a:t>
          </a:r>
          <a:endParaRPr lang="en-US"/>
        </a:p>
      </dgm:t>
    </dgm:pt>
    <dgm:pt modelId="{E01F9FF1-2E88-4EA1-821D-F2E444C4850D}" type="parTrans" cxnId="{252FC816-F960-426D-91C1-B2104AF0C002}">
      <dgm:prSet/>
      <dgm:spPr/>
      <dgm:t>
        <a:bodyPr/>
        <a:lstStyle/>
        <a:p>
          <a:endParaRPr lang="en-US"/>
        </a:p>
      </dgm:t>
    </dgm:pt>
    <dgm:pt modelId="{36A45F96-3950-4E01-85F0-51F7E209A1A6}" type="sibTrans" cxnId="{252FC816-F960-426D-91C1-B2104AF0C002}">
      <dgm:prSet/>
      <dgm:spPr/>
      <dgm:t>
        <a:bodyPr/>
        <a:lstStyle/>
        <a:p>
          <a:endParaRPr lang="en-US"/>
        </a:p>
      </dgm:t>
    </dgm:pt>
    <dgm:pt modelId="{FB79FE2B-61F6-4C50-B32A-9EB55194B63B}">
      <dgm:prSet/>
      <dgm:spPr/>
      <dgm:t>
        <a:bodyPr/>
        <a:lstStyle/>
        <a:p>
          <a:r>
            <a:rPr lang="es-ES_tradnl"/>
            <a:t>Uso: sistemático y continuo</a:t>
          </a:r>
          <a:endParaRPr lang="en-US"/>
        </a:p>
      </dgm:t>
    </dgm:pt>
    <dgm:pt modelId="{C58A2798-FD34-44B4-AB14-DB9D2A33DEEF}" type="parTrans" cxnId="{BD8622EE-FE99-4377-8C2B-6C87D1A6FD2D}">
      <dgm:prSet/>
      <dgm:spPr/>
      <dgm:t>
        <a:bodyPr/>
        <a:lstStyle/>
        <a:p>
          <a:endParaRPr lang="en-US"/>
        </a:p>
      </dgm:t>
    </dgm:pt>
    <dgm:pt modelId="{F3AF183D-1C07-4751-9478-F7B65F44E091}" type="sibTrans" cxnId="{BD8622EE-FE99-4377-8C2B-6C87D1A6FD2D}">
      <dgm:prSet/>
      <dgm:spPr/>
      <dgm:t>
        <a:bodyPr/>
        <a:lstStyle/>
        <a:p>
          <a:endParaRPr lang="en-US"/>
        </a:p>
      </dgm:t>
    </dgm:pt>
    <dgm:pt modelId="{F9C3A855-2C22-4A05-B184-1471B6B14600}">
      <dgm:prSet/>
      <dgm:spPr/>
      <dgm:t>
        <a:bodyPr/>
        <a:lstStyle/>
        <a:p>
          <a:r>
            <a:rPr lang="es-ES_tradnl"/>
            <a:t>Autoevaluación y coevaluación</a:t>
          </a:r>
          <a:endParaRPr lang="en-US"/>
        </a:p>
      </dgm:t>
    </dgm:pt>
    <dgm:pt modelId="{3CB714F0-3642-4E23-968A-AAD1AF3F7CFD}" type="parTrans" cxnId="{F230078B-1B1F-44DF-A695-409748A9306B}">
      <dgm:prSet/>
      <dgm:spPr/>
      <dgm:t>
        <a:bodyPr/>
        <a:lstStyle/>
        <a:p>
          <a:endParaRPr lang="en-US"/>
        </a:p>
      </dgm:t>
    </dgm:pt>
    <dgm:pt modelId="{FF99A2B0-C9DE-4D92-AFAC-3445E92A2D7D}" type="sibTrans" cxnId="{F230078B-1B1F-44DF-A695-409748A9306B}">
      <dgm:prSet/>
      <dgm:spPr/>
      <dgm:t>
        <a:bodyPr/>
        <a:lstStyle/>
        <a:p>
          <a:endParaRPr lang="en-US"/>
        </a:p>
      </dgm:t>
    </dgm:pt>
    <dgm:pt modelId="{AE3B22A8-3C96-4B5D-B609-DA93EDA99691}">
      <dgm:prSet/>
      <dgm:spPr/>
      <dgm:t>
        <a:bodyPr/>
        <a:lstStyle/>
        <a:p>
          <a:r>
            <a:rPr lang="es-ES_tradnl"/>
            <a:t>Calificaciones de área (docente) y competencias clave (equipo). Proceso simultáneo</a:t>
          </a:r>
          <a:endParaRPr lang="en-US"/>
        </a:p>
      </dgm:t>
    </dgm:pt>
    <dgm:pt modelId="{09EDEA39-2E13-4E58-BB88-09386D971717}" type="parTrans" cxnId="{FBB8415F-ADA6-41BA-8010-536DF1547160}">
      <dgm:prSet/>
      <dgm:spPr/>
      <dgm:t>
        <a:bodyPr/>
        <a:lstStyle/>
        <a:p>
          <a:endParaRPr lang="en-US"/>
        </a:p>
      </dgm:t>
    </dgm:pt>
    <dgm:pt modelId="{89FCBD90-714C-4757-BA99-6AADEB029F89}" type="sibTrans" cxnId="{FBB8415F-ADA6-41BA-8010-536DF1547160}">
      <dgm:prSet/>
      <dgm:spPr/>
      <dgm:t>
        <a:bodyPr/>
        <a:lstStyle/>
        <a:p>
          <a:endParaRPr lang="en-US"/>
        </a:p>
      </dgm:t>
    </dgm:pt>
    <dgm:pt modelId="{B6A1F4CA-502B-4870-B627-F328D08BB03B}">
      <dgm:prSet/>
      <dgm:spPr/>
      <dgm:t>
        <a:bodyPr/>
        <a:lstStyle/>
        <a:p>
          <a:r>
            <a:rPr lang="es-ES_tradnl"/>
            <a:t>Posibilidades de refuerzo, enriquecimiento, seguimiento del equipo.</a:t>
          </a:r>
          <a:endParaRPr lang="en-US"/>
        </a:p>
      </dgm:t>
    </dgm:pt>
    <dgm:pt modelId="{2945B0AC-3CBF-47AE-87AB-9088F9B7BB08}" type="parTrans" cxnId="{E78D667A-10C4-446B-AC1F-0B77D1E2FEC9}">
      <dgm:prSet/>
      <dgm:spPr/>
      <dgm:t>
        <a:bodyPr/>
        <a:lstStyle/>
        <a:p>
          <a:endParaRPr lang="en-US"/>
        </a:p>
      </dgm:t>
    </dgm:pt>
    <dgm:pt modelId="{06680FCA-EBFD-406D-9929-53D356E085FF}" type="sibTrans" cxnId="{E78D667A-10C4-446B-AC1F-0B77D1E2FEC9}">
      <dgm:prSet/>
      <dgm:spPr/>
      <dgm:t>
        <a:bodyPr/>
        <a:lstStyle/>
        <a:p>
          <a:endParaRPr lang="en-US"/>
        </a:p>
      </dgm:t>
    </dgm:pt>
    <dgm:pt modelId="{90C8E811-39C9-474C-AA61-40F20E5E2B07}">
      <dgm:prSet/>
      <dgm:spPr/>
      <dgm:t>
        <a:bodyPr/>
        <a:lstStyle/>
        <a:p>
          <a:r>
            <a:rPr lang="es-ES_tradnl"/>
            <a:t>Evaluación práctica docente.</a:t>
          </a:r>
          <a:endParaRPr lang="en-US"/>
        </a:p>
      </dgm:t>
    </dgm:pt>
    <dgm:pt modelId="{9DAB9D08-69C7-4E30-BB55-5A0D01AC8E6A}" type="parTrans" cxnId="{79C0AC0D-5029-4138-A531-5B6181554752}">
      <dgm:prSet/>
      <dgm:spPr/>
      <dgm:t>
        <a:bodyPr/>
        <a:lstStyle/>
        <a:p>
          <a:endParaRPr lang="en-US"/>
        </a:p>
      </dgm:t>
    </dgm:pt>
    <dgm:pt modelId="{EF98A6F1-3B5A-4D56-8DCA-93A981F89D5B}" type="sibTrans" cxnId="{79C0AC0D-5029-4138-A531-5B6181554752}">
      <dgm:prSet/>
      <dgm:spPr/>
      <dgm:t>
        <a:bodyPr/>
        <a:lstStyle/>
        <a:p>
          <a:endParaRPr lang="en-US"/>
        </a:p>
      </dgm:t>
    </dgm:pt>
    <dgm:pt modelId="{924E512B-6608-A84E-AC95-1DA95E5E1FA3}" type="pres">
      <dgm:prSet presAssocID="{3004A7BF-45FB-4E4C-82B4-E6BB0E348DA9}" presName="vert0" presStyleCnt="0">
        <dgm:presLayoutVars>
          <dgm:dir/>
          <dgm:animOne val="branch"/>
          <dgm:animLvl val="lvl"/>
        </dgm:presLayoutVars>
      </dgm:prSet>
      <dgm:spPr/>
    </dgm:pt>
    <dgm:pt modelId="{19003BBC-CF91-8C41-895B-BB14DDA71D15}" type="pres">
      <dgm:prSet presAssocID="{1969A8A6-1E4D-42C3-AE82-48BC4F1772B2}" presName="thickLine" presStyleLbl="alignNode1" presStyleIdx="0" presStyleCnt="9"/>
      <dgm:spPr/>
    </dgm:pt>
    <dgm:pt modelId="{53E92EA4-752E-4947-B5A2-D02A5EE7D90D}" type="pres">
      <dgm:prSet presAssocID="{1969A8A6-1E4D-42C3-AE82-48BC4F1772B2}" presName="horz1" presStyleCnt="0"/>
      <dgm:spPr/>
    </dgm:pt>
    <dgm:pt modelId="{217A0B00-38DF-0D4C-B4FC-78020DCAA4BA}" type="pres">
      <dgm:prSet presAssocID="{1969A8A6-1E4D-42C3-AE82-48BC4F1772B2}" presName="tx1" presStyleLbl="revTx" presStyleIdx="0" presStyleCnt="9"/>
      <dgm:spPr/>
    </dgm:pt>
    <dgm:pt modelId="{1C620E84-B7D3-4641-8A12-F63DA8FCAE65}" type="pres">
      <dgm:prSet presAssocID="{1969A8A6-1E4D-42C3-AE82-48BC4F1772B2}" presName="vert1" presStyleCnt="0"/>
      <dgm:spPr/>
    </dgm:pt>
    <dgm:pt modelId="{BBDCD714-FA93-3849-9F39-43FA634F935C}" type="pres">
      <dgm:prSet presAssocID="{766B2626-A56D-4886-8FE2-DECBC695E8A9}" presName="thickLine" presStyleLbl="alignNode1" presStyleIdx="1" presStyleCnt="9"/>
      <dgm:spPr/>
    </dgm:pt>
    <dgm:pt modelId="{8D4A6DD0-34E3-7A4E-9D27-1BA0D8684E97}" type="pres">
      <dgm:prSet presAssocID="{766B2626-A56D-4886-8FE2-DECBC695E8A9}" presName="horz1" presStyleCnt="0"/>
      <dgm:spPr/>
    </dgm:pt>
    <dgm:pt modelId="{DEFB4A63-AD31-FE44-946D-E4B1ABBE43C4}" type="pres">
      <dgm:prSet presAssocID="{766B2626-A56D-4886-8FE2-DECBC695E8A9}" presName="tx1" presStyleLbl="revTx" presStyleIdx="1" presStyleCnt="9"/>
      <dgm:spPr/>
    </dgm:pt>
    <dgm:pt modelId="{545918A0-3BD5-224B-B7DF-AB853BB9064F}" type="pres">
      <dgm:prSet presAssocID="{766B2626-A56D-4886-8FE2-DECBC695E8A9}" presName="vert1" presStyleCnt="0"/>
      <dgm:spPr/>
    </dgm:pt>
    <dgm:pt modelId="{896F90C9-3635-FB4A-9918-88093FACB4A4}" type="pres">
      <dgm:prSet presAssocID="{F3FB15F4-AD4C-4320-8315-C611BEB05212}" presName="thickLine" presStyleLbl="alignNode1" presStyleIdx="2" presStyleCnt="9"/>
      <dgm:spPr/>
    </dgm:pt>
    <dgm:pt modelId="{E0183637-9A2A-7C47-BAE7-D2D38FDA7A79}" type="pres">
      <dgm:prSet presAssocID="{F3FB15F4-AD4C-4320-8315-C611BEB05212}" presName="horz1" presStyleCnt="0"/>
      <dgm:spPr/>
    </dgm:pt>
    <dgm:pt modelId="{133A4BBD-0168-A940-A6F3-15392FCC51BA}" type="pres">
      <dgm:prSet presAssocID="{F3FB15F4-AD4C-4320-8315-C611BEB05212}" presName="tx1" presStyleLbl="revTx" presStyleIdx="2" presStyleCnt="9"/>
      <dgm:spPr/>
    </dgm:pt>
    <dgm:pt modelId="{58C3D000-A558-4449-9B33-0D30108D6223}" type="pres">
      <dgm:prSet presAssocID="{F3FB15F4-AD4C-4320-8315-C611BEB05212}" presName="vert1" presStyleCnt="0"/>
      <dgm:spPr/>
    </dgm:pt>
    <dgm:pt modelId="{2E065150-E501-7B4D-8C19-A0A683399D92}" type="pres">
      <dgm:prSet presAssocID="{59917362-D298-4B4D-849A-AFFDBB75CCFF}" presName="thickLine" presStyleLbl="alignNode1" presStyleIdx="3" presStyleCnt="9"/>
      <dgm:spPr/>
    </dgm:pt>
    <dgm:pt modelId="{82BAB44F-090D-D74A-92B0-AA79B9641830}" type="pres">
      <dgm:prSet presAssocID="{59917362-D298-4B4D-849A-AFFDBB75CCFF}" presName="horz1" presStyleCnt="0"/>
      <dgm:spPr/>
    </dgm:pt>
    <dgm:pt modelId="{9586C917-6F7E-5A42-951A-CE698545103E}" type="pres">
      <dgm:prSet presAssocID="{59917362-D298-4B4D-849A-AFFDBB75CCFF}" presName="tx1" presStyleLbl="revTx" presStyleIdx="3" presStyleCnt="9"/>
      <dgm:spPr/>
    </dgm:pt>
    <dgm:pt modelId="{D65FACC1-96E0-6946-8557-482E83C92413}" type="pres">
      <dgm:prSet presAssocID="{59917362-D298-4B4D-849A-AFFDBB75CCFF}" presName="vert1" presStyleCnt="0"/>
      <dgm:spPr/>
    </dgm:pt>
    <dgm:pt modelId="{11442541-2886-4F44-BF3D-80C01A958E29}" type="pres">
      <dgm:prSet presAssocID="{FB79FE2B-61F6-4C50-B32A-9EB55194B63B}" presName="thickLine" presStyleLbl="alignNode1" presStyleIdx="4" presStyleCnt="9"/>
      <dgm:spPr/>
    </dgm:pt>
    <dgm:pt modelId="{17EE1272-8353-6F41-B7E3-755DF98B61BD}" type="pres">
      <dgm:prSet presAssocID="{FB79FE2B-61F6-4C50-B32A-9EB55194B63B}" presName="horz1" presStyleCnt="0"/>
      <dgm:spPr/>
    </dgm:pt>
    <dgm:pt modelId="{A78BB29F-2BBA-8342-953F-0E442FE50C40}" type="pres">
      <dgm:prSet presAssocID="{FB79FE2B-61F6-4C50-B32A-9EB55194B63B}" presName="tx1" presStyleLbl="revTx" presStyleIdx="4" presStyleCnt="9"/>
      <dgm:spPr/>
    </dgm:pt>
    <dgm:pt modelId="{3FE0B89B-4CE3-C340-86D9-BAEE3032D94E}" type="pres">
      <dgm:prSet presAssocID="{FB79FE2B-61F6-4C50-B32A-9EB55194B63B}" presName="vert1" presStyleCnt="0"/>
      <dgm:spPr/>
    </dgm:pt>
    <dgm:pt modelId="{40C37F68-0A2C-3F40-B5AC-C65FB0AEBD39}" type="pres">
      <dgm:prSet presAssocID="{F9C3A855-2C22-4A05-B184-1471B6B14600}" presName="thickLine" presStyleLbl="alignNode1" presStyleIdx="5" presStyleCnt="9"/>
      <dgm:spPr/>
    </dgm:pt>
    <dgm:pt modelId="{C9AD0F04-E5C8-8A4E-B593-FB436AE1C8A4}" type="pres">
      <dgm:prSet presAssocID="{F9C3A855-2C22-4A05-B184-1471B6B14600}" presName="horz1" presStyleCnt="0"/>
      <dgm:spPr/>
    </dgm:pt>
    <dgm:pt modelId="{2E2786A0-BCD4-1447-AB8D-882ECA0C29A2}" type="pres">
      <dgm:prSet presAssocID="{F9C3A855-2C22-4A05-B184-1471B6B14600}" presName="tx1" presStyleLbl="revTx" presStyleIdx="5" presStyleCnt="9"/>
      <dgm:spPr/>
    </dgm:pt>
    <dgm:pt modelId="{903F81D1-F08A-7C40-802D-B4B1EA5EEDEB}" type="pres">
      <dgm:prSet presAssocID="{F9C3A855-2C22-4A05-B184-1471B6B14600}" presName="vert1" presStyleCnt="0"/>
      <dgm:spPr/>
    </dgm:pt>
    <dgm:pt modelId="{D0957776-687A-6E40-BF3A-0BCD650D22D4}" type="pres">
      <dgm:prSet presAssocID="{AE3B22A8-3C96-4B5D-B609-DA93EDA99691}" presName="thickLine" presStyleLbl="alignNode1" presStyleIdx="6" presStyleCnt="9"/>
      <dgm:spPr/>
    </dgm:pt>
    <dgm:pt modelId="{095618F8-94C9-3049-93A5-96C18B8AC503}" type="pres">
      <dgm:prSet presAssocID="{AE3B22A8-3C96-4B5D-B609-DA93EDA99691}" presName="horz1" presStyleCnt="0"/>
      <dgm:spPr/>
    </dgm:pt>
    <dgm:pt modelId="{E653CB40-90FB-A441-A9E8-E7E71A2499A9}" type="pres">
      <dgm:prSet presAssocID="{AE3B22A8-3C96-4B5D-B609-DA93EDA99691}" presName="tx1" presStyleLbl="revTx" presStyleIdx="6" presStyleCnt="9"/>
      <dgm:spPr/>
    </dgm:pt>
    <dgm:pt modelId="{5DC44E0D-DDE9-D243-A916-A5DDC76CB6C6}" type="pres">
      <dgm:prSet presAssocID="{AE3B22A8-3C96-4B5D-B609-DA93EDA99691}" presName="vert1" presStyleCnt="0"/>
      <dgm:spPr/>
    </dgm:pt>
    <dgm:pt modelId="{E3933E77-9E17-6D42-AFAB-36A979BF5163}" type="pres">
      <dgm:prSet presAssocID="{B6A1F4CA-502B-4870-B627-F328D08BB03B}" presName="thickLine" presStyleLbl="alignNode1" presStyleIdx="7" presStyleCnt="9"/>
      <dgm:spPr/>
    </dgm:pt>
    <dgm:pt modelId="{21E6A921-A940-D24E-97C3-32322F612B36}" type="pres">
      <dgm:prSet presAssocID="{B6A1F4CA-502B-4870-B627-F328D08BB03B}" presName="horz1" presStyleCnt="0"/>
      <dgm:spPr/>
    </dgm:pt>
    <dgm:pt modelId="{E12B0303-47C6-F646-9209-C4F48BF9AF5F}" type="pres">
      <dgm:prSet presAssocID="{B6A1F4CA-502B-4870-B627-F328D08BB03B}" presName="tx1" presStyleLbl="revTx" presStyleIdx="7" presStyleCnt="9"/>
      <dgm:spPr/>
    </dgm:pt>
    <dgm:pt modelId="{A23814E3-9B18-D44C-B333-719A7AE6090F}" type="pres">
      <dgm:prSet presAssocID="{B6A1F4CA-502B-4870-B627-F328D08BB03B}" presName="vert1" presStyleCnt="0"/>
      <dgm:spPr/>
    </dgm:pt>
    <dgm:pt modelId="{97748470-6FE6-074A-B7BF-6E202BCE5B28}" type="pres">
      <dgm:prSet presAssocID="{90C8E811-39C9-474C-AA61-40F20E5E2B07}" presName="thickLine" presStyleLbl="alignNode1" presStyleIdx="8" presStyleCnt="9"/>
      <dgm:spPr/>
    </dgm:pt>
    <dgm:pt modelId="{DB4E8F22-2661-BE48-9538-25D35E202B83}" type="pres">
      <dgm:prSet presAssocID="{90C8E811-39C9-474C-AA61-40F20E5E2B07}" presName="horz1" presStyleCnt="0"/>
      <dgm:spPr/>
    </dgm:pt>
    <dgm:pt modelId="{ECAC3B2D-EDAD-4241-A870-0EB8E986A9F4}" type="pres">
      <dgm:prSet presAssocID="{90C8E811-39C9-474C-AA61-40F20E5E2B07}" presName="tx1" presStyleLbl="revTx" presStyleIdx="8" presStyleCnt="9"/>
      <dgm:spPr/>
    </dgm:pt>
    <dgm:pt modelId="{8DA3B208-340B-644C-8DD9-61F766C394A8}" type="pres">
      <dgm:prSet presAssocID="{90C8E811-39C9-474C-AA61-40F20E5E2B07}" presName="vert1" presStyleCnt="0"/>
      <dgm:spPr/>
    </dgm:pt>
  </dgm:ptLst>
  <dgm:cxnLst>
    <dgm:cxn modelId="{D04EFB02-DBBE-0D4B-B104-4EB57B922A88}" type="presOf" srcId="{766B2626-A56D-4886-8FE2-DECBC695E8A9}" destId="{DEFB4A63-AD31-FE44-946D-E4B1ABBE43C4}" srcOrd="0" destOrd="0" presId="urn:microsoft.com/office/officeart/2008/layout/LinedList"/>
    <dgm:cxn modelId="{B20CDF07-9DFF-224F-B312-1AEB623760A3}" type="presOf" srcId="{3004A7BF-45FB-4E4C-82B4-E6BB0E348DA9}" destId="{924E512B-6608-A84E-AC95-1DA95E5E1FA3}" srcOrd="0" destOrd="0" presId="urn:microsoft.com/office/officeart/2008/layout/LinedList"/>
    <dgm:cxn modelId="{79C0AC0D-5029-4138-A531-5B6181554752}" srcId="{3004A7BF-45FB-4E4C-82B4-E6BB0E348DA9}" destId="{90C8E811-39C9-474C-AA61-40F20E5E2B07}" srcOrd="8" destOrd="0" parTransId="{9DAB9D08-69C7-4E30-BB55-5A0D01AC8E6A}" sibTransId="{EF98A6F1-3B5A-4D56-8DCA-93A981F89D5B}"/>
    <dgm:cxn modelId="{7A33D00F-DE4A-A24F-8929-1B9F5986196C}" type="presOf" srcId="{B6A1F4CA-502B-4870-B627-F328D08BB03B}" destId="{E12B0303-47C6-F646-9209-C4F48BF9AF5F}" srcOrd="0" destOrd="0" presId="urn:microsoft.com/office/officeart/2008/layout/LinedList"/>
    <dgm:cxn modelId="{252FC816-F960-426D-91C1-B2104AF0C002}" srcId="{3004A7BF-45FB-4E4C-82B4-E6BB0E348DA9}" destId="{59917362-D298-4B4D-849A-AFFDBB75CCFF}" srcOrd="3" destOrd="0" parTransId="{E01F9FF1-2E88-4EA1-821D-F2E444C4850D}" sibTransId="{36A45F96-3950-4E01-85F0-51F7E209A1A6}"/>
    <dgm:cxn modelId="{1E09B517-05BA-5A47-8875-3101D6DF13C0}" type="presOf" srcId="{FB79FE2B-61F6-4C50-B32A-9EB55194B63B}" destId="{A78BB29F-2BBA-8342-953F-0E442FE50C40}" srcOrd="0" destOrd="0" presId="urn:microsoft.com/office/officeart/2008/layout/LinedList"/>
    <dgm:cxn modelId="{1030BE3D-B47F-534B-A0CF-DE2B1E1A00CD}" type="presOf" srcId="{AE3B22A8-3C96-4B5D-B609-DA93EDA99691}" destId="{E653CB40-90FB-A441-A9E8-E7E71A2499A9}" srcOrd="0" destOrd="0" presId="urn:microsoft.com/office/officeart/2008/layout/LinedList"/>
    <dgm:cxn modelId="{FBB8415F-ADA6-41BA-8010-536DF1547160}" srcId="{3004A7BF-45FB-4E4C-82B4-E6BB0E348DA9}" destId="{AE3B22A8-3C96-4B5D-B609-DA93EDA99691}" srcOrd="6" destOrd="0" parTransId="{09EDEA39-2E13-4E58-BB88-09386D971717}" sibTransId="{89FCBD90-714C-4757-BA99-6AADEB029F89}"/>
    <dgm:cxn modelId="{BA79775F-0C32-344F-BE2E-9FB2F8CD7745}" type="presOf" srcId="{F9C3A855-2C22-4A05-B184-1471B6B14600}" destId="{2E2786A0-BCD4-1447-AB8D-882ECA0C29A2}" srcOrd="0" destOrd="0" presId="urn:microsoft.com/office/officeart/2008/layout/LinedList"/>
    <dgm:cxn modelId="{E78D667A-10C4-446B-AC1F-0B77D1E2FEC9}" srcId="{3004A7BF-45FB-4E4C-82B4-E6BB0E348DA9}" destId="{B6A1F4CA-502B-4870-B627-F328D08BB03B}" srcOrd="7" destOrd="0" parTransId="{2945B0AC-3CBF-47AE-87AB-9088F9B7BB08}" sibTransId="{06680FCA-EBFD-406D-9929-53D356E085FF}"/>
    <dgm:cxn modelId="{8B056682-6A4E-E340-9BDB-94D90BFD3990}" type="presOf" srcId="{90C8E811-39C9-474C-AA61-40F20E5E2B07}" destId="{ECAC3B2D-EDAD-4241-A870-0EB8E986A9F4}" srcOrd="0" destOrd="0" presId="urn:microsoft.com/office/officeart/2008/layout/LinedList"/>
    <dgm:cxn modelId="{F230078B-1B1F-44DF-A695-409748A9306B}" srcId="{3004A7BF-45FB-4E4C-82B4-E6BB0E348DA9}" destId="{F9C3A855-2C22-4A05-B184-1471B6B14600}" srcOrd="5" destOrd="0" parTransId="{3CB714F0-3642-4E23-968A-AAD1AF3F7CFD}" sibTransId="{FF99A2B0-C9DE-4D92-AFAC-3445E92A2D7D}"/>
    <dgm:cxn modelId="{41EDE1C2-62E1-4E88-A690-65564B6EDCC7}" srcId="{3004A7BF-45FB-4E4C-82B4-E6BB0E348DA9}" destId="{F3FB15F4-AD4C-4320-8315-C611BEB05212}" srcOrd="2" destOrd="0" parTransId="{26356CF8-1BC2-445A-B622-59A9F2349572}" sibTransId="{BDAE326E-BBDA-4420-8ED3-F94504E918D6}"/>
    <dgm:cxn modelId="{1EF2B0D5-4355-3D42-A053-1D5389D4411A}" type="presOf" srcId="{F3FB15F4-AD4C-4320-8315-C611BEB05212}" destId="{133A4BBD-0168-A940-A6F3-15392FCC51BA}" srcOrd="0" destOrd="0" presId="urn:microsoft.com/office/officeart/2008/layout/LinedList"/>
    <dgm:cxn modelId="{92D78AE2-C80E-43AE-B49B-AA759E0B3862}" srcId="{3004A7BF-45FB-4E4C-82B4-E6BB0E348DA9}" destId="{1969A8A6-1E4D-42C3-AE82-48BC4F1772B2}" srcOrd="0" destOrd="0" parTransId="{A07EB92C-026A-4E99-AC6B-8B1868041411}" sibTransId="{B768CAD1-F0CD-4726-A1DE-89EC0C1CF785}"/>
    <dgm:cxn modelId="{BD8622EE-FE99-4377-8C2B-6C87D1A6FD2D}" srcId="{3004A7BF-45FB-4E4C-82B4-E6BB0E348DA9}" destId="{FB79FE2B-61F6-4C50-B32A-9EB55194B63B}" srcOrd="4" destOrd="0" parTransId="{C58A2798-FD34-44B4-AB14-DB9D2A33DEEF}" sibTransId="{F3AF183D-1C07-4751-9478-F7B65F44E091}"/>
    <dgm:cxn modelId="{6D04ADEF-9B3E-9746-8CFD-9893FEAC7309}" type="presOf" srcId="{59917362-D298-4B4D-849A-AFFDBB75CCFF}" destId="{9586C917-6F7E-5A42-951A-CE698545103E}" srcOrd="0" destOrd="0" presId="urn:microsoft.com/office/officeart/2008/layout/LinedList"/>
    <dgm:cxn modelId="{FCF46CF4-6459-E041-820E-82A01EEBA6EA}" type="presOf" srcId="{1969A8A6-1E4D-42C3-AE82-48BC4F1772B2}" destId="{217A0B00-38DF-0D4C-B4FC-78020DCAA4BA}" srcOrd="0" destOrd="0" presId="urn:microsoft.com/office/officeart/2008/layout/LinedList"/>
    <dgm:cxn modelId="{C6E458F8-695B-4A0C-B930-C4EB41DB9DB2}" srcId="{3004A7BF-45FB-4E4C-82B4-E6BB0E348DA9}" destId="{766B2626-A56D-4886-8FE2-DECBC695E8A9}" srcOrd="1" destOrd="0" parTransId="{749487AA-AA37-478E-ACB4-F1B9F1504A4C}" sibTransId="{F89C85F2-90BD-4AEF-BBB5-37E491EE6F97}"/>
    <dgm:cxn modelId="{FA541519-B271-0D41-B98F-920F55B25CD0}" type="presParOf" srcId="{924E512B-6608-A84E-AC95-1DA95E5E1FA3}" destId="{19003BBC-CF91-8C41-895B-BB14DDA71D15}" srcOrd="0" destOrd="0" presId="urn:microsoft.com/office/officeart/2008/layout/LinedList"/>
    <dgm:cxn modelId="{9C2CF457-FB4B-014D-B102-A9A02704A322}" type="presParOf" srcId="{924E512B-6608-A84E-AC95-1DA95E5E1FA3}" destId="{53E92EA4-752E-4947-B5A2-D02A5EE7D90D}" srcOrd="1" destOrd="0" presId="urn:microsoft.com/office/officeart/2008/layout/LinedList"/>
    <dgm:cxn modelId="{3D6A4BF1-BDD4-9548-933F-C15CADA80DB2}" type="presParOf" srcId="{53E92EA4-752E-4947-B5A2-D02A5EE7D90D}" destId="{217A0B00-38DF-0D4C-B4FC-78020DCAA4BA}" srcOrd="0" destOrd="0" presId="urn:microsoft.com/office/officeart/2008/layout/LinedList"/>
    <dgm:cxn modelId="{64C29A78-B91A-AE4E-8631-CB3AAF2EB9FE}" type="presParOf" srcId="{53E92EA4-752E-4947-B5A2-D02A5EE7D90D}" destId="{1C620E84-B7D3-4641-8A12-F63DA8FCAE65}" srcOrd="1" destOrd="0" presId="urn:microsoft.com/office/officeart/2008/layout/LinedList"/>
    <dgm:cxn modelId="{799678DD-3C9D-AA42-8550-96AA5750C050}" type="presParOf" srcId="{924E512B-6608-A84E-AC95-1DA95E5E1FA3}" destId="{BBDCD714-FA93-3849-9F39-43FA634F935C}" srcOrd="2" destOrd="0" presId="urn:microsoft.com/office/officeart/2008/layout/LinedList"/>
    <dgm:cxn modelId="{3AF17CDC-45AA-1745-B7F8-504E26B13AA7}" type="presParOf" srcId="{924E512B-6608-A84E-AC95-1DA95E5E1FA3}" destId="{8D4A6DD0-34E3-7A4E-9D27-1BA0D8684E97}" srcOrd="3" destOrd="0" presId="urn:microsoft.com/office/officeart/2008/layout/LinedList"/>
    <dgm:cxn modelId="{84AED3A8-6E6B-6040-9FCE-8F38C0A027B5}" type="presParOf" srcId="{8D4A6DD0-34E3-7A4E-9D27-1BA0D8684E97}" destId="{DEFB4A63-AD31-FE44-946D-E4B1ABBE43C4}" srcOrd="0" destOrd="0" presId="urn:microsoft.com/office/officeart/2008/layout/LinedList"/>
    <dgm:cxn modelId="{AEC3B617-F8FB-7441-BCBB-F61AD10B0244}" type="presParOf" srcId="{8D4A6DD0-34E3-7A4E-9D27-1BA0D8684E97}" destId="{545918A0-3BD5-224B-B7DF-AB853BB9064F}" srcOrd="1" destOrd="0" presId="urn:microsoft.com/office/officeart/2008/layout/LinedList"/>
    <dgm:cxn modelId="{74703493-7036-1344-8069-86E70628996E}" type="presParOf" srcId="{924E512B-6608-A84E-AC95-1DA95E5E1FA3}" destId="{896F90C9-3635-FB4A-9918-88093FACB4A4}" srcOrd="4" destOrd="0" presId="urn:microsoft.com/office/officeart/2008/layout/LinedList"/>
    <dgm:cxn modelId="{31ABF54C-79AE-604E-B145-70F5609EB0EE}" type="presParOf" srcId="{924E512B-6608-A84E-AC95-1DA95E5E1FA3}" destId="{E0183637-9A2A-7C47-BAE7-D2D38FDA7A79}" srcOrd="5" destOrd="0" presId="urn:microsoft.com/office/officeart/2008/layout/LinedList"/>
    <dgm:cxn modelId="{CE2A83F4-B277-FE4A-8E15-0BFFC06E84ED}" type="presParOf" srcId="{E0183637-9A2A-7C47-BAE7-D2D38FDA7A79}" destId="{133A4BBD-0168-A940-A6F3-15392FCC51BA}" srcOrd="0" destOrd="0" presId="urn:microsoft.com/office/officeart/2008/layout/LinedList"/>
    <dgm:cxn modelId="{B80323E3-D617-B647-B5F2-0EF761CFA6A6}" type="presParOf" srcId="{E0183637-9A2A-7C47-BAE7-D2D38FDA7A79}" destId="{58C3D000-A558-4449-9B33-0D30108D6223}" srcOrd="1" destOrd="0" presId="urn:microsoft.com/office/officeart/2008/layout/LinedList"/>
    <dgm:cxn modelId="{88A343DE-6EC3-9E42-86FB-A14C501A1A12}" type="presParOf" srcId="{924E512B-6608-A84E-AC95-1DA95E5E1FA3}" destId="{2E065150-E501-7B4D-8C19-A0A683399D92}" srcOrd="6" destOrd="0" presId="urn:microsoft.com/office/officeart/2008/layout/LinedList"/>
    <dgm:cxn modelId="{29E62386-857A-BD4F-A2B3-A8E324ECC3D4}" type="presParOf" srcId="{924E512B-6608-A84E-AC95-1DA95E5E1FA3}" destId="{82BAB44F-090D-D74A-92B0-AA79B9641830}" srcOrd="7" destOrd="0" presId="urn:microsoft.com/office/officeart/2008/layout/LinedList"/>
    <dgm:cxn modelId="{B6813774-35D0-1A44-AE55-D9CF386F7BFF}" type="presParOf" srcId="{82BAB44F-090D-D74A-92B0-AA79B9641830}" destId="{9586C917-6F7E-5A42-951A-CE698545103E}" srcOrd="0" destOrd="0" presId="urn:microsoft.com/office/officeart/2008/layout/LinedList"/>
    <dgm:cxn modelId="{8A4D0624-2BB4-C74A-AAEA-AD10B1E31892}" type="presParOf" srcId="{82BAB44F-090D-D74A-92B0-AA79B9641830}" destId="{D65FACC1-96E0-6946-8557-482E83C92413}" srcOrd="1" destOrd="0" presId="urn:microsoft.com/office/officeart/2008/layout/LinedList"/>
    <dgm:cxn modelId="{CF67A957-60F1-FF4D-8F05-C20E9B58D60A}" type="presParOf" srcId="{924E512B-6608-A84E-AC95-1DA95E5E1FA3}" destId="{11442541-2886-4F44-BF3D-80C01A958E29}" srcOrd="8" destOrd="0" presId="urn:microsoft.com/office/officeart/2008/layout/LinedList"/>
    <dgm:cxn modelId="{78153B8F-65FC-8742-B0E6-811F8DB29888}" type="presParOf" srcId="{924E512B-6608-A84E-AC95-1DA95E5E1FA3}" destId="{17EE1272-8353-6F41-B7E3-755DF98B61BD}" srcOrd="9" destOrd="0" presId="urn:microsoft.com/office/officeart/2008/layout/LinedList"/>
    <dgm:cxn modelId="{FD1E070A-1FB6-1B46-9A59-EB0604BD84AD}" type="presParOf" srcId="{17EE1272-8353-6F41-B7E3-755DF98B61BD}" destId="{A78BB29F-2BBA-8342-953F-0E442FE50C40}" srcOrd="0" destOrd="0" presId="urn:microsoft.com/office/officeart/2008/layout/LinedList"/>
    <dgm:cxn modelId="{CFA2E424-D689-6F46-B06F-581256DAB10E}" type="presParOf" srcId="{17EE1272-8353-6F41-B7E3-755DF98B61BD}" destId="{3FE0B89B-4CE3-C340-86D9-BAEE3032D94E}" srcOrd="1" destOrd="0" presId="urn:microsoft.com/office/officeart/2008/layout/LinedList"/>
    <dgm:cxn modelId="{A36267EA-ADA7-764F-99A1-189B2F0D4930}" type="presParOf" srcId="{924E512B-6608-A84E-AC95-1DA95E5E1FA3}" destId="{40C37F68-0A2C-3F40-B5AC-C65FB0AEBD39}" srcOrd="10" destOrd="0" presId="urn:microsoft.com/office/officeart/2008/layout/LinedList"/>
    <dgm:cxn modelId="{B4740719-D6BE-974D-9681-9B14D36C2382}" type="presParOf" srcId="{924E512B-6608-A84E-AC95-1DA95E5E1FA3}" destId="{C9AD0F04-E5C8-8A4E-B593-FB436AE1C8A4}" srcOrd="11" destOrd="0" presId="urn:microsoft.com/office/officeart/2008/layout/LinedList"/>
    <dgm:cxn modelId="{C677128C-AE44-5140-91A2-B8C5FF01E456}" type="presParOf" srcId="{C9AD0F04-E5C8-8A4E-B593-FB436AE1C8A4}" destId="{2E2786A0-BCD4-1447-AB8D-882ECA0C29A2}" srcOrd="0" destOrd="0" presId="urn:microsoft.com/office/officeart/2008/layout/LinedList"/>
    <dgm:cxn modelId="{2BA9D26B-3F59-6841-A23D-909AAD1F73ED}" type="presParOf" srcId="{C9AD0F04-E5C8-8A4E-B593-FB436AE1C8A4}" destId="{903F81D1-F08A-7C40-802D-B4B1EA5EEDEB}" srcOrd="1" destOrd="0" presId="urn:microsoft.com/office/officeart/2008/layout/LinedList"/>
    <dgm:cxn modelId="{71222E8B-1996-CE4A-8405-C695F0D9BDFB}" type="presParOf" srcId="{924E512B-6608-A84E-AC95-1DA95E5E1FA3}" destId="{D0957776-687A-6E40-BF3A-0BCD650D22D4}" srcOrd="12" destOrd="0" presId="urn:microsoft.com/office/officeart/2008/layout/LinedList"/>
    <dgm:cxn modelId="{AE949FDA-CA20-4148-81F0-449A63312493}" type="presParOf" srcId="{924E512B-6608-A84E-AC95-1DA95E5E1FA3}" destId="{095618F8-94C9-3049-93A5-96C18B8AC503}" srcOrd="13" destOrd="0" presId="urn:microsoft.com/office/officeart/2008/layout/LinedList"/>
    <dgm:cxn modelId="{CB8AEBA1-89D4-2540-A08A-4A86571B5DD9}" type="presParOf" srcId="{095618F8-94C9-3049-93A5-96C18B8AC503}" destId="{E653CB40-90FB-A441-A9E8-E7E71A2499A9}" srcOrd="0" destOrd="0" presId="urn:microsoft.com/office/officeart/2008/layout/LinedList"/>
    <dgm:cxn modelId="{3D85583A-4593-B444-A42D-AD23F5032E71}" type="presParOf" srcId="{095618F8-94C9-3049-93A5-96C18B8AC503}" destId="{5DC44E0D-DDE9-D243-A916-A5DDC76CB6C6}" srcOrd="1" destOrd="0" presId="urn:microsoft.com/office/officeart/2008/layout/LinedList"/>
    <dgm:cxn modelId="{4E8283B3-A44F-C848-930D-89D3F420514B}" type="presParOf" srcId="{924E512B-6608-A84E-AC95-1DA95E5E1FA3}" destId="{E3933E77-9E17-6D42-AFAB-36A979BF5163}" srcOrd="14" destOrd="0" presId="urn:microsoft.com/office/officeart/2008/layout/LinedList"/>
    <dgm:cxn modelId="{F40C6353-7974-DA4D-B477-7D34E953038F}" type="presParOf" srcId="{924E512B-6608-A84E-AC95-1DA95E5E1FA3}" destId="{21E6A921-A940-D24E-97C3-32322F612B36}" srcOrd="15" destOrd="0" presId="urn:microsoft.com/office/officeart/2008/layout/LinedList"/>
    <dgm:cxn modelId="{0512ADA2-9260-1E49-8341-0E14E4319DFE}" type="presParOf" srcId="{21E6A921-A940-D24E-97C3-32322F612B36}" destId="{E12B0303-47C6-F646-9209-C4F48BF9AF5F}" srcOrd="0" destOrd="0" presId="urn:microsoft.com/office/officeart/2008/layout/LinedList"/>
    <dgm:cxn modelId="{54320BB9-CBDB-5E4E-B64A-BF99E5DADBCB}" type="presParOf" srcId="{21E6A921-A940-D24E-97C3-32322F612B36}" destId="{A23814E3-9B18-D44C-B333-719A7AE6090F}" srcOrd="1" destOrd="0" presId="urn:microsoft.com/office/officeart/2008/layout/LinedList"/>
    <dgm:cxn modelId="{F8A84EC9-FA5D-A145-9262-7B5647D87162}" type="presParOf" srcId="{924E512B-6608-A84E-AC95-1DA95E5E1FA3}" destId="{97748470-6FE6-074A-B7BF-6E202BCE5B28}" srcOrd="16" destOrd="0" presId="urn:microsoft.com/office/officeart/2008/layout/LinedList"/>
    <dgm:cxn modelId="{A0C329D9-0FA4-774D-ADA6-6028712685C2}" type="presParOf" srcId="{924E512B-6608-A84E-AC95-1DA95E5E1FA3}" destId="{DB4E8F22-2661-BE48-9538-25D35E202B83}" srcOrd="17" destOrd="0" presId="urn:microsoft.com/office/officeart/2008/layout/LinedList"/>
    <dgm:cxn modelId="{11E7DC55-F7A7-F147-B8CF-36E6945A806D}" type="presParOf" srcId="{DB4E8F22-2661-BE48-9538-25D35E202B83}" destId="{ECAC3B2D-EDAD-4241-A870-0EB8E986A9F4}" srcOrd="0" destOrd="0" presId="urn:microsoft.com/office/officeart/2008/layout/LinedList"/>
    <dgm:cxn modelId="{9323B6FD-3A6D-7041-9429-15CDD08809E5}" type="presParOf" srcId="{DB4E8F22-2661-BE48-9538-25D35E202B83}" destId="{8DA3B208-340B-644C-8DD9-61F766C394A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39D4E8-7DD7-457E-8B6D-D0CE3FA26DFC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70EC649-C66C-4D1C-9190-0FCE7A84612A}">
      <dgm:prSet/>
      <dgm:spPr/>
      <dgm:t>
        <a:bodyPr/>
        <a:lstStyle/>
        <a:p>
          <a:r>
            <a:rPr lang="es-ES_tradnl" dirty="0"/>
            <a:t>¿Cómo hacemos continua la evaluación?</a:t>
          </a:r>
          <a:endParaRPr lang="en-US" dirty="0"/>
        </a:p>
      </dgm:t>
    </dgm:pt>
    <dgm:pt modelId="{A5D3A10F-996E-42C5-96E6-E46A921A3834}" type="parTrans" cxnId="{C4EF0A36-6984-48B3-8632-06C9A3350B76}">
      <dgm:prSet/>
      <dgm:spPr/>
      <dgm:t>
        <a:bodyPr/>
        <a:lstStyle/>
        <a:p>
          <a:endParaRPr lang="en-US"/>
        </a:p>
      </dgm:t>
    </dgm:pt>
    <dgm:pt modelId="{20CE999C-C5BF-4A4A-9989-17BA71FB633B}" type="sibTrans" cxnId="{C4EF0A36-6984-48B3-8632-06C9A3350B76}">
      <dgm:prSet/>
      <dgm:spPr/>
      <dgm:t>
        <a:bodyPr/>
        <a:lstStyle/>
        <a:p>
          <a:endParaRPr lang="en-US"/>
        </a:p>
      </dgm:t>
    </dgm:pt>
    <dgm:pt modelId="{19818DCB-4BF3-4A18-8187-E4B7787E7B32}">
      <dgm:prSet/>
      <dgm:spPr/>
      <dgm:t>
        <a:bodyPr/>
        <a:lstStyle/>
        <a:p>
          <a:r>
            <a:rPr lang="es-ES_tradnl"/>
            <a:t>¿Cómo se hace criterial la evaluación?</a:t>
          </a:r>
          <a:endParaRPr lang="en-US"/>
        </a:p>
      </dgm:t>
    </dgm:pt>
    <dgm:pt modelId="{27BEF1BC-F724-4CA0-B4E6-F7AA87A7A821}" type="parTrans" cxnId="{D16D0B7D-AE0D-4269-904C-B6DE8ABBE6D5}">
      <dgm:prSet/>
      <dgm:spPr/>
      <dgm:t>
        <a:bodyPr/>
        <a:lstStyle/>
        <a:p>
          <a:endParaRPr lang="en-US"/>
        </a:p>
      </dgm:t>
    </dgm:pt>
    <dgm:pt modelId="{29A5B872-DA85-4EFC-88F6-EC7963F21EC1}" type="sibTrans" cxnId="{D16D0B7D-AE0D-4269-904C-B6DE8ABBE6D5}">
      <dgm:prSet/>
      <dgm:spPr/>
      <dgm:t>
        <a:bodyPr/>
        <a:lstStyle/>
        <a:p>
          <a:endParaRPr lang="en-US"/>
        </a:p>
      </dgm:t>
    </dgm:pt>
    <dgm:pt modelId="{4E68B350-A65A-4F6C-85A5-56E9A45DF2A9}">
      <dgm:prSet/>
      <dgm:spPr/>
      <dgm:t>
        <a:bodyPr/>
        <a:lstStyle/>
        <a:p>
          <a:r>
            <a:rPr lang="es-ES_tradnl"/>
            <a:t>¿Qué técnicas e instrumentos tengo?</a:t>
          </a:r>
          <a:endParaRPr lang="en-US"/>
        </a:p>
      </dgm:t>
    </dgm:pt>
    <dgm:pt modelId="{3D690A5C-E001-4133-8A8E-019A6A873CE5}" type="parTrans" cxnId="{AF7DCB0B-D733-41A4-81D0-8524B14998F4}">
      <dgm:prSet/>
      <dgm:spPr/>
      <dgm:t>
        <a:bodyPr/>
        <a:lstStyle/>
        <a:p>
          <a:endParaRPr lang="en-US"/>
        </a:p>
      </dgm:t>
    </dgm:pt>
    <dgm:pt modelId="{1B89D8FA-D0E8-46EB-A013-A1D7E8E2E846}" type="sibTrans" cxnId="{AF7DCB0B-D733-41A4-81D0-8524B14998F4}">
      <dgm:prSet/>
      <dgm:spPr/>
      <dgm:t>
        <a:bodyPr/>
        <a:lstStyle/>
        <a:p>
          <a:endParaRPr lang="en-US"/>
        </a:p>
      </dgm:t>
    </dgm:pt>
    <dgm:pt modelId="{CC36181E-9354-4B25-80AB-762C76838C1F}">
      <dgm:prSet/>
      <dgm:spPr/>
      <dgm:t>
        <a:bodyPr/>
        <a:lstStyle/>
        <a:p>
          <a:r>
            <a:rPr lang="es-ES_tradnl"/>
            <a:t>¿Qué formas de evaluación desarrollo en Primaria?</a:t>
          </a:r>
          <a:endParaRPr lang="en-US"/>
        </a:p>
      </dgm:t>
    </dgm:pt>
    <dgm:pt modelId="{75A0856A-55C1-4761-9DA2-B445FD05399C}" type="parTrans" cxnId="{BDEAC9D1-4A4A-4B4B-8960-236BC61550B5}">
      <dgm:prSet/>
      <dgm:spPr/>
      <dgm:t>
        <a:bodyPr/>
        <a:lstStyle/>
        <a:p>
          <a:endParaRPr lang="en-US"/>
        </a:p>
      </dgm:t>
    </dgm:pt>
    <dgm:pt modelId="{348E9DAE-4E74-4DC9-86F5-644DD8C8877D}" type="sibTrans" cxnId="{BDEAC9D1-4A4A-4B4B-8960-236BC61550B5}">
      <dgm:prSet/>
      <dgm:spPr/>
      <dgm:t>
        <a:bodyPr/>
        <a:lstStyle/>
        <a:p>
          <a:endParaRPr lang="en-US"/>
        </a:p>
      </dgm:t>
    </dgm:pt>
    <dgm:pt modelId="{80C18B9E-7F5F-48D3-B9E5-F772B8369164}">
      <dgm:prSet/>
      <dgm:spPr/>
      <dgm:t>
        <a:bodyPr/>
        <a:lstStyle/>
        <a:p>
          <a:r>
            <a:rPr lang="es-ES_tradnl"/>
            <a:t>¿Cómo obtengo las calificaciones de área?</a:t>
          </a:r>
          <a:endParaRPr lang="en-US"/>
        </a:p>
      </dgm:t>
    </dgm:pt>
    <dgm:pt modelId="{56F1291E-5456-43E9-89D6-DAFC785FAB6A}" type="parTrans" cxnId="{1C89F019-3398-439F-BCAA-872F7C49C1E1}">
      <dgm:prSet/>
      <dgm:spPr/>
      <dgm:t>
        <a:bodyPr/>
        <a:lstStyle/>
        <a:p>
          <a:endParaRPr lang="en-US"/>
        </a:p>
      </dgm:t>
    </dgm:pt>
    <dgm:pt modelId="{B73B86C2-F1F8-4E9F-BE29-24C64B60C567}" type="sibTrans" cxnId="{1C89F019-3398-439F-BCAA-872F7C49C1E1}">
      <dgm:prSet/>
      <dgm:spPr/>
      <dgm:t>
        <a:bodyPr/>
        <a:lstStyle/>
        <a:p>
          <a:endParaRPr lang="en-US"/>
        </a:p>
      </dgm:t>
    </dgm:pt>
    <dgm:pt modelId="{6F3FC57A-11F6-4490-A28D-B15035107083}">
      <dgm:prSet/>
      <dgm:spPr/>
      <dgm:t>
        <a:bodyPr/>
        <a:lstStyle/>
        <a:p>
          <a:r>
            <a:rPr lang="es-ES_tradnl" dirty="0"/>
            <a:t>¿Cómo obtengo la calificación de  una competencia?</a:t>
          </a:r>
          <a:endParaRPr lang="en-US" dirty="0"/>
        </a:p>
      </dgm:t>
    </dgm:pt>
    <dgm:pt modelId="{34682E82-F9AC-4D35-AB69-58CC065C5477}" type="parTrans" cxnId="{D74312BA-7BB3-4D23-9D50-198C2CF3EF2D}">
      <dgm:prSet/>
      <dgm:spPr/>
      <dgm:t>
        <a:bodyPr/>
        <a:lstStyle/>
        <a:p>
          <a:endParaRPr lang="en-US"/>
        </a:p>
      </dgm:t>
    </dgm:pt>
    <dgm:pt modelId="{584774DE-CF69-4F7A-A47E-80BDC58FC237}" type="sibTrans" cxnId="{D74312BA-7BB3-4D23-9D50-198C2CF3EF2D}">
      <dgm:prSet/>
      <dgm:spPr/>
      <dgm:t>
        <a:bodyPr/>
        <a:lstStyle/>
        <a:p>
          <a:endParaRPr lang="en-US"/>
        </a:p>
      </dgm:t>
    </dgm:pt>
    <dgm:pt modelId="{D47A0C26-CA25-4847-8081-10C342CF8705}" type="pres">
      <dgm:prSet presAssocID="{1B39D4E8-7DD7-457E-8B6D-D0CE3FA26DFC}" presName="Name0" presStyleCnt="0">
        <dgm:presLayoutVars>
          <dgm:dir/>
          <dgm:resizeHandles val="exact"/>
        </dgm:presLayoutVars>
      </dgm:prSet>
      <dgm:spPr/>
    </dgm:pt>
    <dgm:pt modelId="{6DDEEF36-7176-D14E-99DD-ACD151BD221F}" type="pres">
      <dgm:prSet presAssocID="{570EC649-C66C-4D1C-9190-0FCE7A84612A}" presName="node" presStyleLbl="node1" presStyleIdx="0" presStyleCnt="6">
        <dgm:presLayoutVars>
          <dgm:bulletEnabled val="1"/>
        </dgm:presLayoutVars>
      </dgm:prSet>
      <dgm:spPr/>
    </dgm:pt>
    <dgm:pt modelId="{1219FA9D-D1C1-FD46-B437-731DE8D8BD0D}" type="pres">
      <dgm:prSet presAssocID="{20CE999C-C5BF-4A4A-9989-17BA71FB633B}" presName="sibTrans" presStyleLbl="sibTrans1D1" presStyleIdx="0" presStyleCnt="5"/>
      <dgm:spPr/>
    </dgm:pt>
    <dgm:pt modelId="{52DD97F3-ADFD-8246-9B76-EC76FF360349}" type="pres">
      <dgm:prSet presAssocID="{20CE999C-C5BF-4A4A-9989-17BA71FB633B}" presName="connectorText" presStyleLbl="sibTrans1D1" presStyleIdx="0" presStyleCnt="5"/>
      <dgm:spPr/>
    </dgm:pt>
    <dgm:pt modelId="{9F478AC6-3FBC-1C4A-8A5C-4D8F003255D2}" type="pres">
      <dgm:prSet presAssocID="{19818DCB-4BF3-4A18-8187-E4B7787E7B32}" presName="node" presStyleLbl="node1" presStyleIdx="1" presStyleCnt="6">
        <dgm:presLayoutVars>
          <dgm:bulletEnabled val="1"/>
        </dgm:presLayoutVars>
      </dgm:prSet>
      <dgm:spPr/>
    </dgm:pt>
    <dgm:pt modelId="{41A90A2F-8D5D-E049-8686-108A8CC0E3CD}" type="pres">
      <dgm:prSet presAssocID="{29A5B872-DA85-4EFC-88F6-EC7963F21EC1}" presName="sibTrans" presStyleLbl="sibTrans1D1" presStyleIdx="1" presStyleCnt="5"/>
      <dgm:spPr/>
    </dgm:pt>
    <dgm:pt modelId="{3889F231-8E9F-F040-99B5-233A19D3F512}" type="pres">
      <dgm:prSet presAssocID="{29A5B872-DA85-4EFC-88F6-EC7963F21EC1}" presName="connectorText" presStyleLbl="sibTrans1D1" presStyleIdx="1" presStyleCnt="5"/>
      <dgm:spPr/>
    </dgm:pt>
    <dgm:pt modelId="{4DA04EEC-2306-0442-9F60-26CB04B1C836}" type="pres">
      <dgm:prSet presAssocID="{4E68B350-A65A-4F6C-85A5-56E9A45DF2A9}" presName="node" presStyleLbl="node1" presStyleIdx="2" presStyleCnt="6">
        <dgm:presLayoutVars>
          <dgm:bulletEnabled val="1"/>
        </dgm:presLayoutVars>
      </dgm:prSet>
      <dgm:spPr/>
    </dgm:pt>
    <dgm:pt modelId="{DA12143C-8E00-034F-8FC5-91261BE995F9}" type="pres">
      <dgm:prSet presAssocID="{1B89D8FA-D0E8-46EB-A013-A1D7E8E2E846}" presName="sibTrans" presStyleLbl="sibTrans1D1" presStyleIdx="2" presStyleCnt="5"/>
      <dgm:spPr/>
    </dgm:pt>
    <dgm:pt modelId="{A938A9A4-DA50-694E-906E-12DC35EF1534}" type="pres">
      <dgm:prSet presAssocID="{1B89D8FA-D0E8-46EB-A013-A1D7E8E2E846}" presName="connectorText" presStyleLbl="sibTrans1D1" presStyleIdx="2" presStyleCnt="5"/>
      <dgm:spPr/>
    </dgm:pt>
    <dgm:pt modelId="{6B79E924-13FD-3146-A2CF-97EDD6C42424}" type="pres">
      <dgm:prSet presAssocID="{CC36181E-9354-4B25-80AB-762C76838C1F}" presName="node" presStyleLbl="node1" presStyleIdx="3" presStyleCnt="6">
        <dgm:presLayoutVars>
          <dgm:bulletEnabled val="1"/>
        </dgm:presLayoutVars>
      </dgm:prSet>
      <dgm:spPr/>
    </dgm:pt>
    <dgm:pt modelId="{EAD9FD95-1C79-3F47-90F5-ADCEBC5482B0}" type="pres">
      <dgm:prSet presAssocID="{348E9DAE-4E74-4DC9-86F5-644DD8C8877D}" presName="sibTrans" presStyleLbl="sibTrans1D1" presStyleIdx="3" presStyleCnt="5"/>
      <dgm:spPr/>
    </dgm:pt>
    <dgm:pt modelId="{9833B84A-3F15-284B-93B4-8BB515A6C553}" type="pres">
      <dgm:prSet presAssocID="{348E9DAE-4E74-4DC9-86F5-644DD8C8877D}" presName="connectorText" presStyleLbl="sibTrans1D1" presStyleIdx="3" presStyleCnt="5"/>
      <dgm:spPr/>
    </dgm:pt>
    <dgm:pt modelId="{5C4AC30A-37C3-7744-A124-855C4EC04DB0}" type="pres">
      <dgm:prSet presAssocID="{80C18B9E-7F5F-48D3-B9E5-F772B8369164}" presName="node" presStyleLbl="node1" presStyleIdx="4" presStyleCnt="6">
        <dgm:presLayoutVars>
          <dgm:bulletEnabled val="1"/>
        </dgm:presLayoutVars>
      </dgm:prSet>
      <dgm:spPr/>
    </dgm:pt>
    <dgm:pt modelId="{94DC5CCC-101C-244A-8629-4DD2A4F6B7C5}" type="pres">
      <dgm:prSet presAssocID="{B73B86C2-F1F8-4E9F-BE29-24C64B60C567}" presName="sibTrans" presStyleLbl="sibTrans1D1" presStyleIdx="4" presStyleCnt="5"/>
      <dgm:spPr/>
    </dgm:pt>
    <dgm:pt modelId="{12B22280-9413-4240-A11C-0B184E6A3BA2}" type="pres">
      <dgm:prSet presAssocID="{B73B86C2-F1F8-4E9F-BE29-24C64B60C567}" presName="connectorText" presStyleLbl="sibTrans1D1" presStyleIdx="4" presStyleCnt="5"/>
      <dgm:spPr/>
    </dgm:pt>
    <dgm:pt modelId="{8433B892-C754-FD4D-B7E0-77D003A780A5}" type="pres">
      <dgm:prSet presAssocID="{6F3FC57A-11F6-4490-A28D-B15035107083}" presName="node" presStyleLbl="node1" presStyleIdx="5" presStyleCnt="6">
        <dgm:presLayoutVars>
          <dgm:bulletEnabled val="1"/>
        </dgm:presLayoutVars>
      </dgm:prSet>
      <dgm:spPr/>
    </dgm:pt>
  </dgm:ptLst>
  <dgm:cxnLst>
    <dgm:cxn modelId="{AF7DCB0B-D733-41A4-81D0-8524B14998F4}" srcId="{1B39D4E8-7DD7-457E-8B6D-D0CE3FA26DFC}" destId="{4E68B350-A65A-4F6C-85A5-56E9A45DF2A9}" srcOrd="2" destOrd="0" parTransId="{3D690A5C-E001-4133-8A8E-019A6A873CE5}" sibTransId="{1B89D8FA-D0E8-46EB-A013-A1D7E8E2E846}"/>
    <dgm:cxn modelId="{F200D317-F26A-9A42-B44A-872F412ABBFF}" type="presOf" srcId="{1B89D8FA-D0E8-46EB-A013-A1D7E8E2E846}" destId="{DA12143C-8E00-034F-8FC5-91261BE995F9}" srcOrd="0" destOrd="0" presId="urn:microsoft.com/office/officeart/2016/7/layout/RepeatingBendingProcessNew"/>
    <dgm:cxn modelId="{1C89F019-3398-439F-BCAA-872F7C49C1E1}" srcId="{1B39D4E8-7DD7-457E-8B6D-D0CE3FA26DFC}" destId="{80C18B9E-7F5F-48D3-B9E5-F772B8369164}" srcOrd="4" destOrd="0" parTransId="{56F1291E-5456-43E9-89D6-DAFC785FAB6A}" sibTransId="{B73B86C2-F1F8-4E9F-BE29-24C64B60C567}"/>
    <dgm:cxn modelId="{D669A81B-939D-5947-B2F4-A61DDCF6BE99}" type="presOf" srcId="{4E68B350-A65A-4F6C-85A5-56E9A45DF2A9}" destId="{4DA04EEC-2306-0442-9F60-26CB04B1C836}" srcOrd="0" destOrd="0" presId="urn:microsoft.com/office/officeart/2016/7/layout/RepeatingBendingProcessNew"/>
    <dgm:cxn modelId="{C4EF0A36-6984-48B3-8632-06C9A3350B76}" srcId="{1B39D4E8-7DD7-457E-8B6D-D0CE3FA26DFC}" destId="{570EC649-C66C-4D1C-9190-0FCE7A84612A}" srcOrd="0" destOrd="0" parTransId="{A5D3A10F-996E-42C5-96E6-E46A921A3834}" sibTransId="{20CE999C-C5BF-4A4A-9989-17BA71FB633B}"/>
    <dgm:cxn modelId="{A307F13C-F667-E143-A64F-F7387EBADA9B}" type="presOf" srcId="{B73B86C2-F1F8-4E9F-BE29-24C64B60C567}" destId="{12B22280-9413-4240-A11C-0B184E6A3BA2}" srcOrd="1" destOrd="0" presId="urn:microsoft.com/office/officeart/2016/7/layout/RepeatingBendingProcessNew"/>
    <dgm:cxn modelId="{AB65005C-D856-8B42-A93F-B53171D33064}" type="presOf" srcId="{CC36181E-9354-4B25-80AB-762C76838C1F}" destId="{6B79E924-13FD-3146-A2CF-97EDD6C42424}" srcOrd="0" destOrd="0" presId="urn:microsoft.com/office/officeart/2016/7/layout/RepeatingBendingProcessNew"/>
    <dgm:cxn modelId="{7A1C9369-1523-DC44-BFD1-FB493DE5AE04}" type="presOf" srcId="{348E9DAE-4E74-4DC9-86F5-644DD8C8877D}" destId="{EAD9FD95-1C79-3F47-90F5-ADCEBC5482B0}" srcOrd="0" destOrd="0" presId="urn:microsoft.com/office/officeart/2016/7/layout/RepeatingBendingProcessNew"/>
    <dgm:cxn modelId="{D16D0B7D-AE0D-4269-904C-B6DE8ABBE6D5}" srcId="{1B39D4E8-7DD7-457E-8B6D-D0CE3FA26DFC}" destId="{19818DCB-4BF3-4A18-8187-E4B7787E7B32}" srcOrd="1" destOrd="0" parTransId="{27BEF1BC-F724-4CA0-B4E6-F7AA87A7A821}" sibTransId="{29A5B872-DA85-4EFC-88F6-EC7963F21EC1}"/>
    <dgm:cxn modelId="{4B629883-65AC-524B-8187-0068DA89374D}" type="presOf" srcId="{29A5B872-DA85-4EFC-88F6-EC7963F21EC1}" destId="{3889F231-8E9F-F040-99B5-233A19D3F512}" srcOrd="1" destOrd="0" presId="urn:microsoft.com/office/officeart/2016/7/layout/RepeatingBendingProcessNew"/>
    <dgm:cxn modelId="{66E5CE8C-BD98-154C-B19D-D0456CA0D253}" type="presOf" srcId="{570EC649-C66C-4D1C-9190-0FCE7A84612A}" destId="{6DDEEF36-7176-D14E-99DD-ACD151BD221F}" srcOrd="0" destOrd="0" presId="urn:microsoft.com/office/officeart/2016/7/layout/RepeatingBendingProcessNew"/>
    <dgm:cxn modelId="{745E1D9B-4F98-4748-9CFC-722C360C45B6}" type="presOf" srcId="{1B39D4E8-7DD7-457E-8B6D-D0CE3FA26DFC}" destId="{D47A0C26-CA25-4847-8081-10C342CF8705}" srcOrd="0" destOrd="0" presId="urn:microsoft.com/office/officeart/2016/7/layout/RepeatingBendingProcessNew"/>
    <dgm:cxn modelId="{29E33DA7-6E34-414A-831D-810257EDCCE5}" type="presOf" srcId="{80C18B9E-7F5F-48D3-B9E5-F772B8369164}" destId="{5C4AC30A-37C3-7744-A124-855C4EC04DB0}" srcOrd="0" destOrd="0" presId="urn:microsoft.com/office/officeart/2016/7/layout/RepeatingBendingProcessNew"/>
    <dgm:cxn modelId="{AE6C40B9-4878-D942-82AA-5A3B5AF0D909}" type="presOf" srcId="{20CE999C-C5BF-4A4A-9989-17BA71FB633B}" destId="{1219FA9D-D1C1-FD46-B437-731DE8D8BD0D}" srcOrd="0" destOrd="0" presId="urn:microsoft.com/office/officeart/2016/7/layout/RepeatingBendingProcessNew"/>
    <dgm:cxn modelId="{D74312BA-7BB3-4D23-9D50-198C2CF3EF2D}" srcId="{1B39D4E8-7DD7-457E-8B6D-D0CE3FA26DFC}" destId="{6F3FC57A-11F6-4490-A28D-B15035107083}" srcOrd="5" destOrd="0" parTransId="{34682E82-F9AC-4D35-AB69-58CC065C5477}" sibTransId="{584774DE-CF69-4F7A-A47E-80BDC58FC237}"/>
    <dgm:cxn modelId="{407D96C5-A2C6-2445-867D-C0FCC930A3D8}" type="presOf" srcId="{1B89D8FA-D0E8-46EB-A013-A1D7E8E2E846}" destId="{A938A9A4-DA50-694E-906E-12DC35EF1534}" srcOrd="1" destOrd="0" presId="urn:microsoft.com/office/officeart/2016/7/layout/RepeatingBendingProcessNew"/>
    <dgm:cxn modelId="{58FEB4C9-55CC-774A-ABE2-D171CFD96AAC}" type="presOf" srcId="{29A5B872-DA85-4EFC-88F6-EC7963F21EC1}" destId="{41A90A2F-8D5D-E049-8686-108A8CC0E3CD}" srcOrd="0" destOrd="0" presId="urn:microsoft.com/office/officeart/2016/7/layout/RepeatingBendingProcessNew"/>
    <dgm:cxn modelId="{930D92D0-BC6C-8345-BC0B-3DA0FF241CA7}" type="presOf" srcId="{348E9DAE-4E74-4DC9-86F5-644DD8C8877D}" destId="{9833B84A-3F15-284B-93B4-8BB515A6C553}" srcOrd="1" destOrd="0" presId="urn:microsoft.com/office/officeart/2016/7/layout/RepeatingBendingProcessNew"/>
    <dgm:cxn modelId="{8F350BD1-57BC-744D-BAD4-9A0DF435CD3D}" type="presOf" srcId="{6F3FC57A-11F6-4490-A28D-B15035107083}" destId="{8433B892-C754-FD4D-B7E0-77D003A780A5}" srcOrd="0" destOrd="0" presId="urn:microsoft.com/office/officeart/2016/7/layout/RepeatingBendingProcessNew"/>
    <dgm:cxn modelId="{BDEAC9D1-4A4A-4B4B-8960-236BC61550B5}" srcId="{1B39D4E8-7DD7-457E-8B6D-D0CE3FA26DFC}" destId="{CC36181E-9354-4B25-80AB-762C76838C1F}" srcOrd="3" destOrd="0" parTransId="{75A0856A-55C1-4761-9DA2-B445FD05399C}" sibTransId="{348E9DAE-4E74-4DC9-86F5-644DD8C8877D}"/>
    <dgm:cxn modelId="{5EFA81D8-43B8-F145-A80F-DFC032CF5353}" type="presOf" srcId="{B73B86C2-F1F8-4E9F-BE29-24C64B60C567}" destId="{94DC5CCC-101C-244A-8629-4DD2A4F6B7C5}" srcOrd="0" destOrd="0" presId="urn:microsoft.com/office/officeart/2016/7/layout/RepeatingBendingProcessNew"/>
    <dgm:cxn modelId="{2561D9E0-BF56-B041-A9A1-7A6418A1047E}" type="presOf" srcId="{20CE999C-C5BF-4A4A-9989-17BA71FB633B}" destId="{52DD97F3-ADFD-8246-9B76-EC76FF360349}" srcOrd="1" destOrd="0" presId="urn:microsoft.com/office/officeart/2016/7/layout/RepeatingBendingProcessNew"/>
    <dgm:cxn modelId="{1D3944E5-2378-3E4A-BBC6-1BD151B9CDA9}" type="presOf" srcId="{19818DCB-4BF3-4A18-8187-E4B7787E7B32}" destId="{9F478AC6-3FBC-1C4A-8A5C-4D8F003255D2}" srcOrd="0" destOrd="0" presId="urn:microsoft.com/office/officeart/2016/7/layout/RepeatingBendingProcessNew"/>
    <dgm:cxn modelId="{E77302BE-7872-EA44-82DE-5F8A1E017B47}" type="presParOf" srcId="{D47A0C26-CA25-4847-8081-10C342CF8705}" destId="{6DDEEF36-7176-D14E-99DD-ACD151BD221F}" srcOrd="0" destOrd="0" presId="urn:microsoft.com/office/officeart/2016/7/layout/RepeatingBendingProcessNew"/>
    <dgm:cxn modelId="{95793265-7C34-B64E-9BAB-401DE346A35D}" type="presParOf" srcId="{D47A0C26-CA25-4847-8081-10C342CF8705}" destId="{1219FA9D-D1C1-FD46-B437-731DE8D8BD0D}" srcOrd="1" destOrd="0" presId="urn:microsoft.com/office/officeart/2016/7/layout/RepeatingBendingProcessNew"/>
    <dgm:cxn modelId="{59CA3253-DD20-F54C-B005-13A016DD098E}" type="presParOf" srcId="{1219FA9D-D1C1-FD46-B437-731DE8D8BD0D}" destId="{52DD97F3-ADFD-8246-9B76-EC76FF360349}" srcOrd="0" destOrd="0" presId="urn:microsoft.com/office/officeart/2016/7/layout/RepeatingBendingProcessNew"/>
    <dgm:cxn modelId="{5D9843AF-3AC1-7847-A050-171A0C2D67E2}" type="presParOf" srcId="{D47A0C26-CA25-4847-8081-10C342CF8705}" destId="{9F478AC6-3FBC-1C4A-8A5C-4D8F003255D2}" srcOrd="2" destOrd="0" presId="urn:microsoft.com/office/officeart/2016/7/layout/RepeatingBendingProcessNew"/>
    <dgm:cxn modelId="{15961D53-ADFD-9246-A883-3D32AEB2F2B4}" type="presParOf" srcId="{D47A0C26-CA25-4847-8081-10C342CF8705}" destId="{41A90A2F-8D5D-E049-8686-108A8CC0E3CD}" srcOrd="3" destOrd="0" presId="urn:microsoft.com/office/officeart/2016/7/layout/RepeatingBendingProcessNew"/>
    <dgm:cxn modelId="{D2848E4A-8060-8F45-BDA3-E9A94C2A3E60}" type="presParOf" srcId="{41A90A2F-8D5D-E049-8686-108A8CC0E3CD}" destId="{3889F231-8E9F-F040-99B5-233A19D3F512}" srcOrd="0" destOrd="0" presId="urn:microsoft.com/office/officeart/2016/7/layout/RepeatingBendingProcessNew"/>
    <dgm:cxn modelId="{FC62D710-8AD4-B94A-95EE-38346C4ABCF3}" type="presParOf" srcId="{D47A0C26-CA25-4847-8081-10C342CF8705}" destId="{4DA04EEC-2306-0442-9F60-26CB04B1C836}" srcOrd="4" destOrd="0" presId="urn:microsoft.com/office/officeart/2016/7/layout/RepeatingBendingProcessNew"/>
    <dgm:cxn modelId="{B1DE4C91-C888-E447-BFDC-5BAE0F1FC2E3}" type="presParOf" srcId="{D47A0C26-CA25-4847-8081-10C342CF8705}" destId="{DA12143C-8E00-034F-8FC5-91261BE995F9}" srcOrd="5" destOrd="0" presId="urn:microsoft.com/office/officeart/2016/7/layout/RepeatingBendingProcessNew"/>
    <dgm:cxn modelId="{AA2411BD-AC94-D648-B867-8D3E89F4D158}" type="presParOf" srcId="{DA12143C-8E00-034F-8FC5-91261BE995F9}" destId="{A938A9A4-DA50-694E-906E-12DC35EF1534}" srcOrd="0" destOrd="0" presId="urn:microsoft.com/office/officeart/2016/7/layout/RepeatingBendingProcessNew"/>
    <dgm:cxn modelId="{06125439-3355-BF40-9809-A69898C3A452}" type="presParOf" srcId="{D47A0C26-CA25-4847-8081-10C342CF8705}" destId="{6B79E924-13FD-3146-A2CF-97EDD6C42424}" srcOrd="6" destOrd="0" presId="urn:microsoft.com/office/officeart/2016/7/layout/RepeatingBendingProcessNew"/>
    <dgm:cxn modelId="{6D0FF35B-B93E-B743-9CF4-7AD04C35C0E5}" type="presParOf" srcId="{D47A0C26-CA25-4847-8081-10C342CF8705}" destId="{EAD9FD95-1C79-3F47-90F5-ADCEBC5482B0}" srcOrd="7" destOrd="0" presId="urn:microsoft.com/office/officeart/2016/7/layout/RepeatingBendingProcessNew"/>
    <dgm:cxn modelId="{50DD6D72-3DD2-4344-9135-FB9F333A5234}" type="presParOf" srcId="{EAD9FD95-1C79-3F47-90F5-ADCEBC5482B0}" destId="{9833B84A-3F15-284B-93B4-8BB515A6C553}" srcOrd="0" destOrd="0" presId="urn:microsoft.com/office/officeart/2016/7/layout/RepeatingBendingProcessNew"/>
    <dgm:cxn modelId="{B8BAF83B-BA1E-0546-8629-EB8D7E85732F}" type="presParOf" srcId="{D47A0C26-CA25-4847-8081-10C342CF8705}" destId="{5C4AC30A-37C3-7744-A124-855C4EC04DB0}" srcOrd="8" destOrd="0" presId="urn:microsoft.com/office/officeart/2016/7/layout/RepeatingBendingProcessNew"/>
    <dgm:cxn modelId="{7C1F1789-A688-1C46-A4EA-545FCDA96FD9}" type="presParOf" srcId="{D47A0C26-CA25-4847-8081-10C342CF8705}" destId="{94DC5CCC-101C-244A-8629-4DD2A4F6B7C5}" srcOrd="9" destOrd="0" presId="urn:microsoft.com/office/officeart/2016/7/layout/RepeatingBendingProcessNew"/>
    <dgm:cxn modelId="{40B126C4-1608-D74C-9FF6-0BA0A2CC1A16}" type="presParOf" srcId="{94DC5CCC-101C-244A-8629-4DD2A4F6B7C5}" destId="{12B22280-9413-4240-A11C-0B184E6A3BA2}" srcOrd="0" destOrd="0" presId="urn:microsoft.com/office/officeart/2016/7/layout/RepeatingBendingProcessNew"/>
    <dgm:cxn modelId="{15A84E24-0571-4B46-A707-6203AE125E8A}" type="presParOf" srcId="{D47A0C26-CA25-4847-8081-10C342CF8705}" destId="{8433B892-C754-FD4D-B7E0-77D003A780A5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678BBF-730B-41BC-86D3-6745299CCDCD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C8770B9-22A2-48E2-86FA-5BE68283D06F}">
      <dgm:prSet/>
      <dgm:spPr/>
      <dgm:t>
        <a:bodyPr/>
        <a:lstStyle/>
        <a:p>
          <a:pPr>
            <a:defRPr cap="all"/>
          </a:pPr>
          <a:r>
            <a:rPr lang="es-ES_tradnl"/>
            <a:t>Origen: programación competencial.</a:t>
          </a:r>
          <a:endParaRPr lang="en-US"/>
        </a:p>
      </dgm:t>
    </dgm:pt>
    <dgm:pt modelId="{3A5798AB-19C7-432F-9EA9-51BE8E11B8F3}" type="parTrans" cxnId="{D191193E-6E7E-408D-A4E3-94F644EC1D58}">
      <dgm:prSet/>
      <dgm:spPr/>
      <dgm:t>
        <a:bodyPr/>
        <a:lstStyle/>
        <a:p>
          <a:endParaRPr lang="en-US"/>
        </a:p>
      </dgm:t>
    </dgm:pt>
    <dgm:pt modelId="{20DEE300-1F60-4AB0-8685-FF271C51ED9E}" type="sibTrans" cxnId="{D191193E-6E7E-408D-A4E3-94F644EC1D58}">
      <dgm:prSet/>
      <dgm:spPr/>
      <dgm:t>
        <a:bodyPr/>
        <a:lstStyle/>
        <a:p>
          <a:endParaRPr lang="en-US"/>
        </a:p>
      </dgm:t>
    </dgm:pt>
    <dgm:pt modelId="{CD61A685-B089-4A74-BEB0-9DB100952CB0}">
      <dgm:prSet/>
      <dgm:spPr/>
      <dgm:t>
        <a:bodyPr/>
        <a:lstStyle/>
        <a:p>
          <a:pPr>
            <a:defRPr cap="all"/>
          </a:pPr>
          <a:r>
            <a:rPr lang="es-ES_tradnl"/>
            <a:t>Adaptar nuestros instrumentos y herramientas.</a:t>
          </a:r>
          <a:endParaRPr lang="en-US"/>
        </a:p>
      </dgm:t>
    </dgm:pt>
    <dgm:pt modelId="{E97CBBDB-A9A5-4432-85C1-AB7D13226822}" type="parTrans" cxnId="{D40C3E55-0538-4464-B8EC-A58C00A99863}">
      <dgm:prSet/>
      <dgm:spPr/>
      <dgm:t>
        <a:bodyPr/>
        <a:lstStyle/>
        <a:p>
          <a:endParaRPr lang="en-US"/>
        </a:p>
      </dgm:t>
    </dgm:pt>
    <dgm:pt modelId="{41E234B0-72FC-4A6A-B467-D0A7DDB49A1F}" type="sibTrans" cxnId="{D40C3E55-0538-4464-B8EC-A58C00A99863}">
      <dgm:prSet/>
      <dgm:spPr/>
      <dgm:t>
        <a:bodyPr/>
        <a:lstStyle/>
        <a:p>
          <a:endParaRPr lang="en-US"/>
        </a:p>
      </dgm:t>
    </dgm:pt>
    <dgm:pt modelId="{ABDD9232-740C-4D0C-8DD0-43C448349C29}">
      <dgm:prSet/>
      <dgm:spPr/>
      <dgm:t>
        <a:bodyPr/>
        <a:lstStyle/>
        <a:p>
          <a:pPr>
            <a:defRPr cap="all"/>
          </a:pPr>
          <a:r>
            <a:rPr lang="es-ES_tradnl"/>
            <a:t>Proceso sobre producto.</a:t>
          </a:r>
          <a:endParaRPr lang="en-US"/>
        </a:p>
      </dgm:t>
    </dgm:pt>
    <dgm:pt modelId="{A7B00530-235F-4362-B64A-7276E66B859B}" type="parTrans" cxnId="{DA0A0BA8-DD2D-48A7-BC40-D6425EF73D02}">
      <dgm:prSet/>
      <dgm:spPr/>
      <dgm:t>
        <a:bodyPr/>
        <a:lstStyle/>
        <a:p>
          <a:endParaRPr lang="en-US"/>
        </a:p>
      </dgm:t>
    </dgm:pt>
    <dgm:pt modelId="{594656BA-7A1F-431A-8689-AF5076052A06}" type="sibTrans" cxnId="{DA0A0BA8-DD2D-48A7-BC40-D6425EF73D02}">
      <dgm:prSet/>
      <dgm:spPr/>
      <dgm:t>
        <a:bodyPr/>
        <a:lstStyle/>
        <a:p>
          <a:endParaRPr lang="en-US"/>
        </a:p>
      </dgm:t>
    </dgm:pt>
    <dgm:pt modelId="{F52072A4-0FB5-4723-9027-6179B004D01F}">
      <dgm:prSet/>
      <dgm:spPr/>
      <dgm:t>
        <a:bodyPr/>
        <a:lstStyle/>
        <a:p>
          <a:pPr>
            <a:defRPr cap="all"/>
          </a:pPr>
          <a:r>
            <a:rPr lang="es-ES_tradnl"/>
            <a:t>Registros según S. A.</a:t>
          </a:r>
          <a:endParaRPr lang="en-US"/>
        </a:p>
      </dgm:t>
    </dgm:pt>
    <dgm:pt modelId="{EA61E005-65B7-48E0-80DB-50D3674B026C}" type="parTrans" cxnId="{606D6014-F209-4349-B3AA-49D4E47CE604}">
      <dgm:prSet/>
      <dgm:spPr/>
      <dgm:t>
        <a:bodyPr/>
        <a:lstStyle/>
        <a:p>
          <a:endParaRPr lang="en-US"/>
        </a:p>
      </dgm:t>
    </dgm:pt>
    <dgm:pt modelId="{91C43FF2-A241-4552-B879-80A5DDA070F5}" type="sibTrans" cxnId="{606D6014-F209-4349-B3AA-49D4E47CE604}">
      <dgm:prSet/>
      <dgm:spPr/>
      <dgm:t>
        <a:bodyPr/>
        <a:lstStyle/>
        <a:p>
          <a:endParaRPr lang="en-US"/>
        </a:p>
      </dgm:t>
    </dgm:pt>
    <dgm:pt modelId="{EBE6B571-F0D1-4D86-9BA8-96E4CBE6EA32}" type="pres">
      <dgm:prSet presAssocID="{71678BBF-730B-41BC-86D3-6745299CCDCD}" presName="root" presStyleCnt="0">
        <dgm:presLayoutVars>
          <dgm:dir/>
          <dgm:resizeHandles val="exact"/>
        </dgm:presLayoutVars>
      </dgm:prSet>
      <dgm:spPr/>
    </dgm:pt>
    <dgm:pt modelId="{A9E64F2E-A1EB-4716-9B96-8EEA46D9A7C4}" type="pres">
      <dgm:prSet presAssocID="{5C8770B9-22A2-48E2-86FA-5BE68283D06F}" presName="compNode" presStyleCnt="0"/>
      <dgm:spPr/>
    </dgm:pt>
    <dgm:pt modelId="{87376136-59FA-4629-9FA2-97EB66151F20}" type="pres">
      <dgm:prSet presAssocID="{5C8770B9-22A2-48E2-86FA-5BE68283D06F}" presName="iconBgRect" presStyleLbl="bgShp" presStyleIdx="0" presStyleCnt="4"/>
      <dgm:spPr/>
    </dgm:pt>
    <dgm:pt modelId="{506320BD-0266-4DF8-84A5-6D7A058229F1}" type="pres">
      <dgm:prSet presAssocID="{5C8770B9-22A2-48E2-86FA-5BE68283D06F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C910CDD3-7BCA-468F-A09F-70FB1960FA0F}" type="pres">
      <dgm:prSet presAssocID="{5C8770B9-22A2-48E2-86FA-5BE68283D06F}" presName="spaceRect" presStyleCnt="0"/>
      <dgm:spPr/>
    </dgm:pt>
    <dgm:pt modelId="{E318513D-8778-4446-B806-75AED0011E6A}" type="pres">
      <dgm:prSet presAssocID="{5C8770B9-22A2-48E2-86FA-5BE68283D06F}" presName="textRect" presStyleLbl="revTx" presStyleIdx="0" presStyleCnt="4">
        <dgm:presLayoutVars>
          <dgm:chMax val="1"/>
          <dgm:chPref val="1"/>
        </dgm:presLayoutVars>
      </dgm:prSet>
      <dgm:spPr/>
    </dgm:pt>
    <dgm:pt modelId="{D1DB836E-D9CF-4C6E-9DBF-EDD5BE899A0A}" type="pres">
      <dgm:prSet presAssocID="{20DEE300-1F60-4AB0-8685-FF271C51ED9E}" presName="sibTrans" presStyleCnt="0"/>
      <dgm:spPr/>
    </dgm:pt>
    <dgm:pt modelId="{B7AFE45B-3036-4D52-943C-8E9EDF672175}" type="pres">
      <dgm:prSet presAssocID="{CD61A685-B089-4A74-BEB0-9DB100952CB0}" presName="compNode" presStyleCnt="0"/>
      <dgm:spPr/>
    </dgm:pt>
    <dgm:pt modelId="{80D8C11E-67C7-4F10-898C-801E7EF91DDC}" type="pres">
      <dgm:prSet presAssocID="{CD61A685-B089-4A74-BEB0-9DB100952CB0}" presName="iconBgRect" presStyleLbl="bgShp" presStyleIdx="1" presStyleCnt="4"/>
      <dgm:spPr/>
    </dgm:pt>
    <dgm:pt modelId="{DDF5D72A-579B-4078-B245-9BBD4E566C1A}" type="pres">
      <dgm:prSet presAssocID="{CD61A685-B089-4A74-BEB0-9DB100952CB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rramientas"/>
        </a:ext>
      </dgm:extLst>
    </dgm:pt>
    <dgm:pt modelId="{A93CEDEE-7565-473A-AC0E-EF3D96C50A24}" type="pres">
      <dgm:prSet presAssocID="{CD61A685-B089-4A74-BEB0-9DB100952CB0}" presName="spaceRect" presStyleCnt="0"/>
      <dgm:spPr/>
    </dgm:pt>
    <dgm:pt modelId="{1DA9CC1F-F378-4AF6-8177-2C8A20DE241E}" type="pres">
      <dgm:prSet presAssocID="{CD61A685-B089-4A74-BEB0-9DB100952CB0}" presName="textRect" presStyleLbl="revTx" presStyleIdx="1" presStyleCnt="4">
        <dgm:presLayoutVars>
          <dgm:chMax val="1"/>
          <dgm:chPref val="1"/>
        </dgm:presLayoutVars>
      </dgm:prSet>
      <dgm:spPr/>
    </dgm:pt>
    <dgm:pt modelId="{9FE03B36-2434-4C40-9E41-4438C69DB6D9}" type="pres">
      <dgm:prSet presAssocID="{41E234B0-72FC-4A6A-B467-D0A7DDB49A1F}" presName="sibTrans" presStyleCnt="0"/>
      <dgm:spPr/>
    </dgm:pt>
    <dgm:pt modelId="{5BB28BF5-0FA2-4ABA-8765-B5D40A967A11}" type="pres">
      <dgm:prSet presAssocID="{ABDD9232-740C-4D0C-8DD0-43C448349C29}" presName="compNode" presStyleCnt="0"/>
      <dgm:spPr/>
    </dgm:pt>
    <dgm:pt modelId="{37224B4D-1989-474E-8FAC-EBFA617C2F84}" type="pres">
      <dgm:prSet presAssocID="{ABDD9232-740C-4D0C-8DD0-43C448349C29}" presName="iconBgRect" presStyleLbl="bgShp" presStyleIdx="2" presStyleCnt="4"/>
      <dgm:spPr/>
    </dgm:pt>
    <dgm:pt modelId="{E15827D0-93ED-4269-8790-790A0DE9E43E}" type="pres">
      <dgm:prSet presAssocID="{ABDD9232-740C-4D0C-8DD0-43C448349C29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envelope"/>
        </a:ext>
      </dgm:extLst>
    </dgm:pt>
    <dgm:pt modelId="{74C36287-90A5-4F2B-8767-9F106DA49565}" type="pres">
      <dgm:prSet presAssocID="{ABDD9232-740C-4D0C-8DD0-43C448349C29}" presName="spaceRect" presStyleCnt="0"/>
      <dgm:spPr/>
    </dgm:pt>
    <dgm:pt modelId="{28DA3BF7-806C-4455-A240-E07A1B824922}" type="pres">
      <dgm:prSet presAssocID="{ABDD9232-740C-4D0C-8DD0-43C448349C29}" presName="textRect" presStyleLbl="revTx" presStyleIdx="2" presStyleCnt="4">
        <dgm:presLayoutVars>
          <dgm:chMax val="1"/>
          <dgm:chPref val="1"/>
        </dgm:presLayoutVars>
      </dgm:prSet>
      <dgm:spPr/>
    </dgm:pt>
    <dgm:pt modelId="{017BFDC1-D74E-4C11-B3E1-D153FC794865}" type="pres">
      <dgm:prSet presAssocID="{594656BA-7A1F-431A-8689-AF5076052A06}" presName="sibTrans" presStyleCnt="0"/>
      <dgm:spPr/>
    </dgm:pt>
    <dgm:pt modelId="{8934BD01-D8BB-4DBB-931D-F9780967724C}" type="pres">
      <dgm:prSet presAssocID="{F52072A4-0FB5-4723-9027-6179B004D01F}" presName="compNode" presStyleCnt="0"/>
      <dgm:spPr/>
    </dgm:pt>
    <dgm:pt modelId="{68AEEA31-BEF3-40E3-AB3B-4BB53C2CFA73}" type="pres">
      <dgm:prSet presAssocID="{F52072A4-0FB5-4723-9027-6179B004D01F}" presName="iconBgRect" presStyleLbl="bgShp" presStyleIdx="3" presStyleCnt="4"/>
      <dgm:spPr/>
    </dgm:pt>
    <dgm:pt modelId="{7CD747AA-6AA0-4C96-88DB-325BA5D22A88}" type="pres">
      <dgm:prSet presAssocID="{F52072A4-0FB5-4723-9027-6179B004D01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o"/>
        </a:ext>
      </dgm:extLst>
    </dgm:pt>
    <dgm:pt modelId="{574C0523-F3E5-4F00-9EDD-EA2B607BA19E}" type="pres">
      <dgm:prSet presAssocID="{F52072A4-0FB5-4723-9027-6179B004D01F}" presName="spaceRect" presStyleCnt="0"/>
      <dgm:spPr/>
    </dgm:pt>
    <dgm:pt modelId="{24AE34E5-75D5-493E-9983-57372F90C996}" type="pres">
      <dgm:prSet presAssocID="{F52072A4-0FB5-4723-9027-6179B004D01F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06D6014-F209-4349-B3AA-49D4E47CE604}" srcId="{71678BBF-730B-41BC-86D3-6745299CCDCD}" destId="{F52072A4-0FB5-4723-9027-6179B004D01F}" srcOrd="3" destOrd="0" parTransId="{EA61E005-65B7-48E0-80DB-50D3674B026C}" sibTransId="{91C43FF2-A241-4552-B879-80A5DDA070F5}"/>
    <dgm:cxn modelId="{48AAF118-6173-420B-9BBF-0542D3AFA334}" type="presOf" srcId="{CD61A685-B089-4A74-BEB0-9DB100952CB0}" destId="{1DA9CC1F-F378-4AF6-8177-2C8A20DE241E}" srcOrd="0" destOrd="0" presId="urn:microsoft.com/office/officeart/2018/5/layout/IconCircleLabelList"/>
    <dgm:cxn modelId="{816F261B-B5AA-4853-9935-DFD3BD7B8112}" type="presOf" srcId="{71678BBF-730B-41BC-86D3-6745299CCDCD}" destId="{EBE6B571-F0D1-4D86-9BA8-96E4CBE6EA32}" srcOrd="0" destOrd="0" presId="urn:microsoft.com/office/officeart/2018/5/layout/IconCircleLabelList"/>
    <dgm:cxn modelId="{D191193E-6E7E-408D-A4E3-94F644EC1D58}" srcId="{71678BBF-730B-41BC-86D3-6745299CCDCD}" destId="{5C8770B9-22A2-48E2-86FA-5BE68283D06F}" srcOrd="0" destOrd="0" parTransId="{3A5798AB-19C7-432F-9EA9-51BE8E11B8F3}" sibTransId="{20DEE300-1F60-4AB0-8685-FF271C51ED9E}"/>
    <dgm:cxn modelId="{B4FF6749-9F2B-4177-8071-E7DACCECE07C}" type="presOf" srcId="{5C8770B9-22A2-48E2-86FA-5BE68283D06F}" destId="{E318513D-8778-4446-B806-75AED0011E6A}" srcOrd="0" destOrd="0" presId="urn:microsoft.com/office/officeart/2018/5/layout/IconCircleLabelList"/>
    <dgm:cxn modelId="{2C7EFE4D-6A4F-4D91-8151-F1F5B9B54FE7}" type="presOf" srcId="{F52072A4-0FB5-4723-9027-6179B004D01F}" destId="{24AE34E5-75D5-493E-9983-57372F90C996}" srcOrd="0" destOrd="0" presId="urn:microsoft.com/office/officeart/2018/5/layout/IconCircleLabelList"/>
    <dgm:cxn modelId="{D40C3E55-0538-4464-B8EC-A58C00A99863}" srcId="{71678BBF-730B-41BC-86D3-6745299CCDCD}" destId="{CD61A685-B089-4A74-BEB0-9DB100952CB0}" srcOrd="1" destOrd="0" parTransId="{E97CBBDB-A9A5-4432-85C1-AB7D13226822}" sibTransId="{41E234B0-72FC-4A6A-B467-D0A7DDB49A1F}"/>
    <dgm:cxn modelId="{DA0A0BA8-DD2D-48A7-BC40-D6425EF73D02}" srcId="{71678BBF-730B-41BC-86D3-6745299CCDCD}" destId="{ABDD9232-740C-4D0C-8DD0-43C448349C29}" srcOrd="2" destOrd="0" parTransId="{A7B00530-235F-4362-B64A-7276E66B859B}" sibTransId="{594656BA-7A1F-431A-8689-AF5076052A06}"/>
    <dgm:cxn modelId="{917989DA-DA0D-43CD-AD18-B2A2D2393117}" type="presOf" srcId="{ABDD9232-740C-4D0C-8DD0-43C448349C29}" destId="{28DA3BF7-806C-4455-A240-E07A1B824922}" srcOrd="0" destOrd="0" presId="urn:microsoft.com/office/officeart/2018/5/layout/IconCircleLabelList"/>
    <dgm:cxn modelId="{8DAE484A-B5B2-4388-9B49-6EE07D5CA9F8}" type="presParOf" srcId="{EBE6B571-F0D1-4D86-9BA8-96E4CBE6EA32}" destId="{A9E64F2E-A1EB-4716-9B96-8EEA46D9A7C4}" srcOrd="0" destOrd="0" presId="urn:microsoft.com/office/officeart/2018/5/layout/IconCircleLabelList"/>
    <dgm:cxn modelId="{004C3340-BDE9-4E22-9D3E-3F5F957A39CD}" type="presParOf" srcId="{A9E64F2E-A1EB-4716-9B96-8EEA46D9A7C4}" destId="{87376136-59FA-4629-9FA2-97EB66151F20}" srcOrd="0" destOrd="0" presId="urn:microsoft.com/office/officeart/2018/5/layout/IconCircleLabelList"/>
    <dgm:cxn modelId="{21518851-9026-493F-9EB1-9DF304B7E4CD}" type="presParOf" srcId="{A9E64F2E-A1EB-4716-9B96-8EEA46D9A7C4}" destId="{506320BD-0266-4DF8-84A5-6D7A058229F1}" srcOrd="1" destOrd="0" presId="urn:microsoft.com/office/officeart/2018/5/layout/IconCircleLabelList"/>
    <dgm:cxn modelId="{1E82030A-CA27-4994-9A0F-01A402FD713F}" type="presParOf" srcId="{A9E64F2E-A1EB-4716-9B96-8EEA46D9A7C4}" destId="{C910CDD3-7BCA-468F-A09F-70FB1960FA0F}" srcOrd="2" destOrd="0" presId="urn:microsoft.com/office/officeart/2018/5/layout/IconCircleLabelList"/>
    <dgm:cxn modelId="{2E540585-6F58-4725-8003-0D389D6434E3}" type="presParOf" srcId="{A9E64F2E-A1EB-4716-9B96-8EEA46D9A7C4}" destId="{E318513D-8778-4446-B806-75AED0011E6A}" srcOrd="3" destOrd="0" presId="urn:microsoft.com/office/officeart/2018/5/layout/IconCircleLabelList"/>
    <dgm:cxn modelId="{02ABFA82-F69F-4622-92D8-17EB8441832E}" type="presParOf" srcId="{EBE6B571-F0D1-4D86-9BA8-96E4CBE6EA32}" destId="{D1DB836E-D9CF-4C6E-9DBF-EDD5BE899A0A}" srcOrd="1" destOrd="0" presId="urn:microsoft.com/office/officeart/2018/5/layout/IconCircleLabelList"/>
    <dgm:cxn modelId="{7D396AB0-167D-4B00-BF15-74666493AB41}" type="presParOf" srcId="{EBE6B571-F0D1-4D86-9BA8-96E4CBE6EA32}" destId="{B7AFE45B-3036-4D52-943C-8E9EDF672175}" srcOrd="2" destOrd="0" presId="urn:microsoft.com/office/officeart/2018/5/layout/IconCircleLabelList"/>
    <dgm:cxn modelId="{46315F54-9921-4262-ABE9-D3FA9FFAA739}" type="presParOf" srcId="{B7AFE45B-3036-4D52-943C-8E9EDF672175}" destId="{80D8C11E-67C7-4F10-898C-801E7EF91DDC}" srcOrd="0" destOrd="0" presId="urn:microsoft.com/office/officeart/2018/5/layout/IconCircleLabelList"/>
    <dgm:cxn modelId="{B2FBC13D-49A3-48BA-87D2-2690860F2964}" type="presParOf" srcId="{B7AFE45B-3036-4D52-943C-8E9EDF672175}" destId="{DDF5D72A-579B-4078-B245-9BBD4E566C1A}" srcOrd="1" destOrd="0" presId="urn:microsoft.com/office/officeart/2018/5/layout/IconCircleLabelList"/>
    <dgm:cxn modelId="{5976D5D0-ADA8-4A7C-ABC2-F4A831B64573}" type="presParOf" srcId="{B7AFE45B-3036-4D52-943C-8E9EDF672175}" destId="{A93CEDEE-7565-473A-AC0E-EF3D96C50A24}" srcOrd="2" destOrd="0" presId="urn:microsoft.com/office/officeart/2018/5/layout/IconCircleLabelList"/>
    <dgm:cxn modelId="{0BF54C0E-19CC-4B5D-B2DD-48E1CDF5D164}" type="presParOf" srcId="{B7AFE45B-3036-4D52-943C-8E9EDF672175}" destId="{1DA9CC1F-F378-4AF6-8177-2C8A20DE241E}" srcOrd="3" destOrd="0" presId="urn:microsoft.com/office/officeart/2018/5/layout/IconCircleLabelList"/>
    <dgm:cxn modelId="{9E532203-7293-41F7-B3BE-7B87A056BA33}" type="presParOf" srcId="{EBE6B571-F0D1-4D86-9BA8-96E4CBE6EA32}" destId="{9FE03B36-2434-4C40-9E41-4438C69DB6D9}" srcOrd="3" destOrd="0" presId="urn:microsoft.com/office/officeart/2018/5/layout/IconCircleLabelList"/>
    <dgm:cxn modelId="{5ACE2EB8-B726-4B03-AFBE-482CA15F5705}" type="presParOf" srcId="{EBE6B571-F0D1-4D86-9BA8-96E4CBE6EA32}" destId="{5BB28BF5-0FA2-4ABA-8765-B5D40A967A11}" srcOrd="4" destOrd="0" presId="urn:microsoft.com/office/officeart/2018/5/layout/IconCircleLabelList"/>
    <dgm:cxn modelId="{53DA5C5D-56FB-463D-8EE5-5EDB758AA3E5}" type="presParOf" srcId="{5BB28BF5-0FA2-4ABA-8765-B5D40A967A11}" destId="{37224B4D-1989-474E-8FAC-EBFA617C2F84}" srcOrd="0" destOrd="0" presId="urn:microsoft.com/office/officeart/2018/5/layout/IconCircleLabelList"/>
    <dgm:cxn modelId="{A1191198-73FD-4236-9191-084F467FC34E}" type="presParOf" srcId="{5BB28BF5-0FA2-4ABA-8765-B5D40A967A11}" destId="{E15827D0-93ED-4269-8790-790A0DE9E43E}" srcOrd="1" destOrd="0" presId="urn:microsoft.com/office/officeart/2018/5/layout/IconCircleLabelList"/>
    <dgm:cxn modelId="{40F988F2-F314-423B-A151-3A5495D97013}" type="presParOf" srcId="{5BB28BF5-0FA2-4ABA-8765-B5D40A967A11}" destId="{74C36287-90A5-4F2B-8767-9F106DA49565}" srcOrd="2" destOrd="0" presId="urn:microsoft.com/office/officeart/2018/5/layout/IconCircleLabelList"/>
    <dgm:cxn modelId="{505CDE55-EFA9-4FD5-813E-4424609A3A61}" type="presParOf" srcId="{5BB28BF5-0FA2-4ABA-8765-B5D40A967A11}" destId="{28DA3BF7-806C-4455-A240-E07A1B824922}" srcOrd="3" destOrd="0" presId="urn:microsoft.com/office/officeart/2018/5/layout/IconCircleLabelList"/>
    <dgm:cxn modelId="{2C542FD7-4AEB-4056-83B9-6F881733DDB8}" type="presParOf" srcId="{EBE6B571-F0D1-4D86-9BA8-96E4CBE6EA32}" destId="{017BFDC1-D74E-4C11-B3E1-D153FC794865}" srcOrd="5" destOrd="0" presId="urn:microsoft.com/office/officeart/2018/5/layout/IconCircleLabelList"/>
    <dgm:cxn modelId="{76616817-7E5A-4B76-96B5-D94D202EB005}" type="presParOf" srcId="{EBE6B571-F0D1-4D86-9BA8-96E4CBE6EA32}" destId="{8934BD01-D8BB-4DBB-931D-F9780967724C}" srcOrd="6" destOrd="0" presId="urn:microsoft.com/office/officeart/2018/5/layout/IconCircleLabelList"/>
    <dgm:cxn modelId="{F288B687-B507-47FF-B1CF-43E1A9288839}" type="presParOf" srcId="{8934BD01-D8BB-4DBB-931D-F9780967724C}" destId="{68AEEA31-BEF3-40E3-AB3B-4BB53C2CFA73}" srcOrd="0" destOrd="0" presId="urn:microsoft.com/office/officeart/2018/5/layout/IconCircleLabelList"/>
    <dgm:cxn modelId="{5F4C5901-1CFB-46D3-B801-5B9FF91042D6}" type="presParOf" srcId="{8934BD01-D8BB-4DBB-931D-F9780967724C}" destId="{7CD747AA-6AA0-4C96-88DB-325BA5D22A88}" srcOrd="1" destOrd="0" presId="urn:microsoft.com/office/officeart/2018/5/layout/IconCircleLabelList"/>
    <dgm:cxn modelId="{2A4024B3-49DD-4894-B848-6E274B17533B}" type="presParOf" srcId="{8934BD01-D8BB-4DBB-931D-F9780967724C}" destId="{574C0523-F3E5-4F00-9EDD-EA2B607BA19E}" srcOrd="2" destOrd="0" presId="urn:microsoft.com/office/officeart/2018/5/layout/IconCircleLabelList"/>
    <dgm:cxn modelId="{6B42229D-68EF-4BF4-931F-2662DDB6CB21}" type="presParOf" srcId="{8934BD01-D8BB-4DBB-931D-F9780967724C}" destId="{24AE34E5-75D5-493E-9983-57372F90C996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B70117-EC8D-8B42-92F1-A2C4AF8E23D3}">
      <dsp:nvSpPr>
        <dsp:cNvPr id="0" name=""/>
        <dsp:cNvSpPr/>
      </dsp:nvSpPr>
      <dsp:spPr>
        <a:xfrm>
          <a:off x="0" y="531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3F66FD-3685-1341-B0DB-FA486D0E6DD5}">
      <dsp:nvSpPr>
        <dsp:cNvPr id="0" name=""/>
        <dsp:cNvSpPr/>
      </dsp:nvSpPr>
      <dsp:spPr>
        <a:xfrm>
          <a:off x="0" y="531"/>
          <a:ext cx="10515600" cy="621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/>
            <a:t>Carácter: “</a:t>
          </a:r>
          <a:r>
            <a:rPr lang="es-ES_tradnl" sz="2800" i="1" kern="1200"/>
            <a:t>global, continua, formativa, criterial y orientadora”</a:t>
          </a:r>
          <a:endParaRPr lang="en-US" sz="2800" kern="1200"/>
        </a:p>
      </dsp:txBody>
      <dsp:txXfrm>
        <a:off x="0" y="531"/>
        <a:ext cx="10515600" cy="621467"/>
      </dsp:txXfrm>
    </dsp:sp>
    <dsp:sp modelId="{82847035-5747-F243-BCF7-290DCD50AF90}">
      <dsp:nvSpPr>
        <dsp:cNvPr id="0" name=""/>
        <dsp:cNvSpPr/>
      </dsp:nvSpPr>
      <dsp:spPr>
        <a:xfrm>
          <a:off x="0" y="621999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729E01-B705-E044-A394-81CF324EA4D6}">
      <dsp:nvSpPr>
        <dsp:cNvPr id="0" name=""/>
        <dsp:cNvSpPr/>
      </dsp:nvSpPr>
      <dsp:spPr>
        <a:xfrm>
          <a:off x="0" y="621999"/>
          <a:ext cx="10515600" cy="621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/>
            <a:t>Orientación de la evaluación: desarrollo del niño</a:t>
          </a:r>
          <a:endParaRPr lang="en-US" sz="2800" kern="1200"/>
        </a:p>
      </dsp:txBody>
      <dsp:txXfrm>
        <a:off x="0" y="621999"/>
        <a:ext cx="10515600" cy="621467"/>
      </dsp:txXfrm>
    </dsp:sp>
    <dsp:sp modelId="{9C0202F9-EA2E-C44E-BA3F-EABD4EE7BE75}">
      <dsp:nvSpPr>
        <dsp:cNvPr id="0" name=""/>
        <dsp:cNvSpPr/>
      </dsp:nvSpPr>
      <dsp:spPr>
        <a:xfrm>
          <a:off x="0" y="1243467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0FC2F-0007-3A40-82FD-EFF44E25449D}">
      <dsp:nvSpPr>
        <dsp:cNvPr id="0" name=""/>
        <dsp:cNvSpPr/>
      </dsp:nvSpPr>
      <dsp:spPr>
        <a:xfrm>
          <a:off x="0" y="1243467"/>
          <a:ext cx="10515600" cy="621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/>
            <a:t>Referente: criterios de evaluación.</a:t>
          </a:r>
          <a:endParaRPr lang="en-US" sz="2800" kern="1200"/>
        </a:p>
      </dsp:txBody>
      <dsp:txXfrm>
        <a:off x="0" y="1243467"/>
        <a:ext cx="10515600" cy="621467"/>
      </dsp:txXfrm>
    </dsp:sp>
    <dsp:sp modelId="{879D59A6-B1FF-A046-8118-19251A1382D5}">
      <dsp:nvSpPr>
        <dsp:cNvPr id="0" name=""/>
        <dsp:cNvSpPr/>
      </dsp:nvSpPr>
      <dsp:spPr>
        <a:xfrm>
          <a:off x="0" y="1864935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CAD9F-6A94-E54A-AE4C-63B2B224192D}">
      <dsp:nvSpPr>
        <dsp:cNvPr id="0" name=""/>
        <dsp:cNvSpPr/>
      </dsp:nvSpPr>
      <dsp:spPr>
        <a:xfrm>
          <a:off x="0" y="1864935"/>
          <a:ext cx="10515600" cy="621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/>
            <a:t>Técnicas: observación directa y producciones alumnado</a:t>
          </a:r>
          <a:endParaRPr lang="en-US" sz="2800" kern="1200"/>
        </a:p>
      </dsp:txBody>
      <dsp:txXfrm>
        <a:off x="0" y="1864935"/>
        <a:ext cx="10515600" cy="621467"/>
      </dsp:txXfrm>
    </dsp:sp>
    <dsp:sp modelId="{F91AC913-BCF1-D44C-9730-F9CF0F048520}">
      <dsp:nvSpPr>
        <dsp:cNvPr id="0" name=""/>
        <dsp:cNvSpPr/>
      </dsp:nvSpPr>
      <dsp:spPr>
        <a:xfrm>
          <a:off x="0" y="2486402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62D723-94DA-2E4E-AB43-1ACB069DB112}">
      <dsp:nvSpPr>
        <dsp:cNvPr id="0" name=""/>
        <dsp:cNvSpPr/>
      </dsp:nvSpPr>
      <dsp:spPr>
        <a:xfrm>
          <a:off x="0" y="2486402"/>
          <a:ext cx="10515600" cy="621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/>
            <a:t>Uso: sistemático y continuo.</a:t>
          </a:r>
          <a:endParaRPr lang="en-US" sz="2800" kern="1200"/>
        </a:p>
      </dsp:txBody>
      <dsp:txXfrm>
        <a:off x="0" y="2486402"/>
        <a:ext cx="10515600" cy="621467"/>
      </dsp:txXfrm>
    </dsp:sp>
    <dsp:sp modelId="{6E4BBCDE-6A1A-2D4B-A582-824276482C3B}">
      <dsp:nvSpPr>
        <dsp:cNvPr id="0" name=""/>
        <dsp:cNvSpPr/>
      </dsp:nvSpPr>
      <dsp:spPr>
        <a:xfrm>
          <a:off x="0" y="310787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F919C7-2D82-C448-BBEC-1228AD7E448D}">
      <dsp:nvSpPr>
        <dsp:cNvPr id="0" name=""/>
        <dsp:cNvSpPr/>
      </dsp:nvSpPr>
      <dsp:spPr>
        <a:xfrm>
          <a:off x="0" y="3107870"/>
          <a:ext cx="10515600" cy="621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/>
            <a:t>Posibilidad de refuerzo.</a:t>
          </a:r>
          <a:endParaRPr lang="en-US" sz="2800" kern="1200"/>
        </a:p>
      </dsp:txBody>
      <dsp:txXfrm>
        <a:off x="0" y="3107870"/>
        <a:ext cx="10515600" cy="621467"/>
      </dsp:txXfrm>
    </dsp:sp>
    <dsp:sp modelId="{86BDF035-E845-C14F-90B4-A43292F83B57}">
      <dsp:nvSpPr>
        <dsp:cNvPr id="0" name=""/>
        <dsp:cNvSpPr/>
      </dsp:nvSpPr>
      <dsp:spPr>
        <a:xfrm>
          <a:off x="0" y="3729338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2927CD-C232-6B49-87E4-FC34492FB9D5}">
      <dsp:nvSpPr>
        <dsp:cNvPr id="0" name=""/>
        <dsp:cNvSpPr/>
      </dsp:nvSpPr>
      <dsp:spPr>
        <a:xfrm>
          <a:off x="0" y="3729338"/>
          <a:ext cx="10515600" cy="621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/>
            <a:t>Evaluación práctica docente.</a:t>
          </a:r>
          <a:endParaRPr lang="en-US" sz="2800" kern="1200"/>
        </a:p>
      </dsp:txBody>
      <dsp:txXfrm>
        <a:off x="0" y="3729338"/>
        <a:ext cx="10515600" cy="6214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003BBC-CF91-8C41-895B-BB14DDA71D15}">
      <dsp:nvSpPr>
        <dsp:cNvPr id="0" name=""/>
        <dsp:cNvSpPr/>
      </dsp:nvSpPr>
      <dsp:spPr>
        <a:xfrm>
          <a:off x="0" y="63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7A0B00-38DF-0D4C-B4FC-78020DCAA4BA}">
      <dsp:nvSpPr>
        <dsp:cNvPr id="0" name=""/>
        <dsp:cNvSpPr/>
      </dsp:nvSpPr>
      <dsp:spPr>
        <a:xfrm>
          <a:off x="0" y="630"/>
          <a:ext cx="10515600" cy="57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Carácter: “</a:t>
          </a:r>
          <a:r>
            <a:rPr lang="es-ES_tradnl" sz="2200" i="1" kern="1200"/>
            <a:t>global, continua, formativa, criterial y orientadora”</a:t>
          </a:r>
          <a:endParaRPr lang="en-US" sz="2200" kern="1200"/>
        </a:p>
      </dsp:txBody>
      <dsp:txXfrm>
        <a:off x="0" y="630"/>
        <a:ext cx="10515600" cy="573605"/>
      </dsp:txXfrm>
    </dsp:sp>
    <dsp:sp modelId="{BBDCD714-FA93-3849-9F39-43FA634F935C}">
      <dsp:nvSpPr>
        <dsp:cNvPr id="0" name=""/>
        <dsp:cNvSpPr/>
      </dsp:nvSpPr>
      <dsp:spPr>
        <a:xfrm>
          <a:off x="0" y="574235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FB4A63-AD31-FE44-946D-E4B1ABBE43C4}">
      <dsp:nvSpPr>
        <dsp:cNvPr id="0" name=""/>
        <dsp:cNvSpPr/>
      </dsp:nvSpPr>
      <dsp:spPr>
        <a:xfrm>
          <a:off x="0" y="574235"/>
          <a:ext cx="10515600" cy="57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Orientación de la evaluación: desarrollo competencial y aprendizajes.</a:t>
          </a:r>
          <a:endParaRPr lang="en-US" sz="2200" kern="1200"/>
        </a:p>
      </dsp:txBody>
      <dsp:txXfrm>
        <a:off x="0" y="574235"/>
        <a:ext cx="10515600" cy="573605"/>
      </dsp:txXfrm>
    </dsp:sp>
    <dsp:sp modelId="{896F90C9-3635-FB4A-9918-88093FACB4A4}">
      <dsp:nvSpPr>
        <dsp:cNvPr id="0" name=""/>
        <dsp:cNvSpPr/>
      </dsp:nvSpPr>
      <dsp:spPr>
        <a:xfrm>
          <a:off x="0" y="1147841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3A4BBD-0168-A940-A6F3-15392FCC51BA}">
      <dsp:nvSpPr>
        <dsp:cNvPr id="0" name=""/>
        <dsp:cNvSpPr/>
      </dsp:nvSpPr>
      <dsp:spPr>
        <a:xfrm>
          <a:off x="0" y="1147841"/>
          <a:ext cx="10515600" cy="57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Referente: criterios de evaluación. </a:t>
          </a:r>
          <a:endParaRPr lang="en-US" sz="2200" kern="1200"/>
        </a:p>
      </dsp:txBody>
      <dsp:txXfrm>
        <a:off x="0" y="1147841"/>
        <a:ext cx="10515600" cy="573605"/>
      </dsp:txXfrm>
    </dsp:sp>
    <dsp:sp modelId="{2E065150-E501-7B4D-8C19-A0A683399D92}">
      <dsp:nvSpPr>
        <dsp:cNvPr id="0" name=""/>
        <dsp:cNvSpPr/>
      </dsp:nvSpPr>
      <dsp:spPr>
        <a:xfrm>
          <a:off x="0" y="172144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86C917-6F7E-5A42-951A-CE698545103E}">
      <dsp:nvSpPr>
        <dsp:cNvPr id="0" name=""/>
        <dsp:cNvSpPr/>
      </dsp:nvSpPr>
      <dsp:spPr>
        <a:xfrm>
          <a:off x="0" y="1721446"/>
          <a:ext cx="10515600" cy="57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Técnicas: valoración objetiva de instrumentos</a:t>
          </a:r>
          <a:endParaRPr lang="en-US" sz="2200" kern="1200"/>
        </a:p>
      </dsp:txBody>
      <dsp:txXfrm>
        <a:off x="0" y="1721446"/>
        <a:ext cx="10515600" cy="573605"/>
      </dsp:txXfrm>
    </dsp:sp>
    <dsp:sp modelId="{11442541-2886-4F44-BF3D-80C01A958E29}">
      <dsp:nvSpPr>
        <dsp:cNvPr id="0" name=""/>
        <dsp:cNvSpPr/>
      </dsp:nvSpPr>
      <dsp:spPr>
        <a:xfrm>
          <a:off x="0" y="2295051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8BB29F-2BBA-8342-953F-0E442FE50C40}">
      <dsp:nvSpPr>
        <dsp:cNvPr id="0" name=""/>
        <dsp:cNvSpPr/>
      </dsp:nvSpPr>
      <dsp:spPr>
        <a:xfrm>
          <a:off x="0" y="2295051"/>
          <a:ext cx="10515600" cy="57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Uso: sistemático y continuo</a:t>
          </a:r>
          <a:endParaRPr lang="en-US" sz="2200" kern="1200"/>
        </a:p>
      </dsp:txBody>
      <dsp:txXfrm>
        <a:off x="0" y="2295051"/>
        <a:ext cx="10515600" cy="573605"/>
      </dsp:txXfrm>
    </dsp:sp>
    <dsp:sp modelId="{40C37F68-0A2C-3F40-B5AC-C65FB0AEBD39}">
      <dsp:nvSpPr>
        <dsp:cNvPr id="0" name=""/>
        <dsp:cNvSpPr/>
      </dsp:nvSpPr>
      <dsp:spPr>
        <a:xfrm>
          <a:off x="0" y="2868657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2786A0-BCD4-1447-AB8D-882ECA0C29A2}">
      <dsp:nvSpPr>
        <dsp:cNvPr id="0" name=""/>
        <dsp:cNvSpPr/>
      </dsp:nvSpPr>
      <dsp:spPr>
        <a:xfrm>
          <a:off x="0" y="2868657"/>
          <a:ext cx="10515600" cy="57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Autoevaluación y coevaluación</a:t>
          </a:r>
          <a:endParaRPr lang="en-US" sz="2200" kern="1200"/>
        </a:p>
      </dsp:txBody>
      <dsp:txXfrm>
        <a:off x="0" y="2868657"/>
        <a:ext cx="10515600" cy="573605"/>
      </dsp:txXfrm>
    </dsp:sp>
    <dsp:sp modelId="{D0957776-687A-6E40-BF3A-0BCD650D22D4}">
      <dsp:nvSpPr>
        <dsp:cNvPr id="0" name=""/>
        <dsp:cNvSpPr/>
      </dsp:nvSpPr>
      <dsp:spPr>
        <a:xfrm>
          <a:off x="0" y="3442262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53CB40-90FB-A441-A9E8-E7E71A2499A9}">
      <dsp:nvSpPr>
        <dsp:cNvPr id="0" name=""/>
        <dsp:cNvSpPr/>
      </dsp:nvSpPr>
      <dsp:spPr>
        <a:xfrm>
          <a:off x="0" y="3442262"/>
          <a:ext cx="10515600" cy="57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Calificaciones de área (docente) y competencias clave (equipo). Proceso simultáneo</a:t>
          </a:r>
          <a:endParaRPr lang="en-US" sz="2200" kern="1200"/>
        </a:p>
      </dsp:txBody>
      <dsp:txXfrm>
        <a:off x="0" y="3442262"/>
        <a:ext cx="10515600" cy="573605"/>
      </dsp:txXfrm>
    </dsp:sp>
    <dsp:sp modelId="{E3933E77-9E17-6D42-AFAB-36A979BF5163}">
      <dsp:nvSpPr>
        <dsp:cNvPr id="0" name=""/>
        <dsp:cNvSpPr/>
      </dsp:nvSpPr>
      <dsp:spPr>
        <a:xfrm>
          <a:off x="0" y="4015867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2B0303-47C6-F646-9209-C4F48BF9AF5F}">
      <dsp:nvSpPr>
        <dsp:cNvPr id="0" name=""/>
        <dsp:cNvSpPr/>
      </dsp:nvSpPr>
      <dsp:spPr>
        <a:xfrm>
          <a:off x="0" y="4015867"/>
          <a:ext cx="10515600" cy="57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Posibilidades de refuerzo, enriquecimiento, seguimiento del equipo.</a:t>
          </a:r>
          <a:endParaRPr lang="en-US" sz="2200" kern="1200"/>
        </a:p>
      </dsp:txBody>
      <dsp:txXfrm>
        <a:off x="0" y="4015867"/>
        <a:ext cx="10515600" cy="573605"/>
      </dsp:txXfrm>
    </dsp:sp>
    <dsp:sp modelId="{97748470-6FE6-074A-B7BF-6E202BCE5B28}">
      <dsp:nvSpPr>
        <dsp:cNvPr id="0" name=""/>
        <dsp:cNvSpPr/>
      </dsp:nvSpPr>
      <dsp:spPr>
        <a:xfrm>
          <a:off x="0" y="458947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C3B2D-EDAD-4241-A870-0EB8E986A9F4}">
      <dsp:nvSpPr>
        <dsp:cNvPr id="0" name=""/>
        <dsp:cNvSpPr/>
      </dsp:nvSpPr>
      <dsp:spPr>
        <a:xfrm>
          <a:off x="0" y="4589473"/>
          <a:ext cx="10515600" cy="57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Evaluación práctica docente.</a:t>
          </a:r>
          <a:endParaRPr lang="en-US" sz="2200" kern="1200"/>
        </a:p>
      </dsp:txBody>
      <dsp:txXfrm>
        <a:off x="0" y="4589473"/>
        <a:ext cx="10515600" cy="5736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9FA9D-D1C1-FD46-B437-731DE8D8BD0D}">
      <dsp:nvSpPr>
        <dsp:cNvPr id="0" name=""/>
        <dsp:cNvSpPr/>
      </dsp:nvSpPr>
      <dsp:spPr>
        <a:xfrm>
          <a:off x="3578798" y="728330"/>
          <a:ext cx="5627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2773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45350" y="771083"/>
        <a:ext cx="29668" cy="5933"/>
      </dsp:txXfrm>
    </dsp:sp>
    <dsp:sp modelId="{6DDEEF36-7176-D14E-99DD-ACD151BD221F}">
      <dsp:nvSpPr>
        <dsp:cNvPr id="0" name=""/>
        <dsp:cNvSpPr/>
      </dsp:nvSpPr>
      <dsp:spPr>
        <a:xfrm>
          <a:off x="1000712" y="84"/>
          <a:ext cx="2579885" cy="154793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417" tIns="132696" rIns="126417" bIns="13269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dirty="0"/>
            <a:t>¿Cómo hacemos continua la evaluación?</a:t>
          </a:r>
          <a:endParaRPr lang="en-US" sz="2200" kern="1200" dirty="0"/>
        </a:p>
      </dsp:txBody>
      <dsp:txXfrm>
        <a:off x="1000712" y="84"/>
        <a:ext cx="2579885" cy="1547931"/>
      </dsp:txXfrm>
    </dsp:sp>
    <dsp:sp modelId="{41A90A2F-8D5D-E049-8686-108A8CC0E3CD}">
      <dsp:nvSpPr>
        <dsp:cNvPr id="0" name=""/>
        <dsp:cNvSpPr/>
      </dsp:nvSpPr>
      <dsp:spPr>
        <a:xfrm>
          <a:off x="6752057" y="728330"/>
          <a:ext cx="5627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2773" y="457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8609" y="771083"/>
        <a:ext cx="29668" cy="5933"/>
      </dsp:txXfrm>
    </dsp:sp>
    <dsp:sp modelId="{9F478AC6-3FBC-1C4A-8A5C-4D8F003255D2}">
      <dsp:nvSpPr>
        <dsp:cNvPr id="0" name=""/>
        <dsp:cNvSpPr/>
      </dsp:nvSpPr>
      <dsp:spPr>
        <a:xfrm>
          <a:off x="4173971" y="84"/>
          <a:ext cx="2579885" cy="15479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417" tIns="132696" rIns="126417" bIns="13269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¿Cómo se hace criterial la evaluación?</a:t>
          </a:r>
          <a:endParaRPr lang="en-US" sz="2200" kern="1200"/>
        </a:p>
      </dsp:txBody>
      <dsp:txXfrm>
        <a:off x="4173971" y="84"/>
        <a:ext cx="2579885" cy="1547931"/>
      </dsp:txXfrm>
    </dsp:sp>
    <dsp:sp modelId="{DA12143C-8E00-034F-8FC5-91261BE995F9}">
      <dsp:nvSpPr>
        <dsp:cNvPr id="0" name=""/>
        <dsp:cNvSpPr/>
      </dsp:nvSpPr>
      <dsp:spPr>
        <a:xfrm>
          <a:off x="2290655" y="1546215"/>
          <a:ext cx="6346518" cy="562773"/>
        </a:xfrm>
        <a:custGeom>
          <a:avLst/>
          <a:gdLst/>
          <a:ahLst/>
          <a:cxnLst/>
          <a:rect l="0" t="0" r="0" b="0"/>
          <a:pathLst>
            <a:path>
              <a:moveTo>
                <a:pt x="6346518" y="0"/>
              </a:moveTo>
              <a:lnTo>
                <a:pt x="6346518" y="298486"/>
              </a:lnTo>
              <a:lnTo>
                <a:pt x="0" y="298486"/>
              </a:lnTo>
              <a:lnTo>
                <a:pt x="0" y="56277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304559" y="1824635"/>
        <a:ext cx="318709" cy="5933"/>
      </dsp:txXfrm>
    </dsp:sp>
    <dsp:sp modelId="{4DA04EEC-2306-0442-9F60-26CB04B1C836}">
      <dsp:nvSpPr>
        <dsp:cNvPr id="0" name=""/>
        <dsp:cNvSpPr/>
      </dsp:nvSpPr>
      <dsp:spPr>
        <a:xfrm>
          <a:off x="7347230" y="84"/>
          <a:ext cx="2579885" cy="154793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417" tIns="132696" rIns="126417" bIns="13269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¿Qué técnicas e instrumentos tengo?</a:t>
          </a:r>
          <a:endParaRPr lang="en-US" sz="2200" kern="1200"/>
        </a:p>
      </dsp:txBody>
      <dsp:txXfrm>
        <a:off x="7347230" y="84"/>
        <a:ext cx="2579885" cy="1547931"/>
      </dsp:txXfrm>
    </dsp:sp>
    <dsp:sp modelId="{EAD9FD95-1C79-3F47-90F5-ADCEBC5482B0}">
      <dsp:nvSpPr>
        <dsp:cNvPr id="0" name=""/>
        <dsp:cNvSpPr/>
      </dsp:nvSpPr>
      <dsp:spPr>
        <a:xfrm>
          <a:off x="3578798" y="2869634"/>
          <a:ext cx="5627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2773" y="4572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45350" y="2912388"/>
        <a:ext cx="29668" cy="5933"/>
      </dsp:txXfrm>
    </dsp:sp>
    <dsp:sp modelId="{6B79E924-13FD-3146-A2CF-97EDD6C42424}">
      <dsp:nvSpPr>
        <dsp:cNvPr id="0" name=""/>
        <dsp:cNvSpPr/>
      </dsp:nvSpPr>
      <dsp:spPr>
        <a:xfrm>
          <a:off x="1000712" y="2141389"/>
          <a:ext cx="2579885" cy="154793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417" tIns="132696" rIns="126417" bIns="13269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¿Qué formas de evaluación desarrollo en Primaria?</a:t>
          </a:r>
          <a:endParaRPr lang="en-US" sz="2200" kern="1200"/>
        </a:p>
      </dsp:txBody>
      <dsp:txXfrm>
        <a:off x="1000712" y="2141389"/>
        <a:ext cx="2579885" cy="1547931"/>
      </dsp:txXfrm>
    </dsp:sp>
    <dsp:sp modelId="{94DC5CCC-101C-244A-8629-4DD2A4F6B7C5}">
      <dsp:nvSpPr>
        <dsp:cNvPr id="0" name=""/>
        <dsp:cNvSpPr/>
      </dsp:nvSpPr>
      <dsp:spPr>
        <a:xfrm>
          <a:off x="6752057" y="2869634"/>
          <a:ext cx="5627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2773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8609" y="2912388"/>
        <a:ext cx="29668" cy="5933"/>
      </dsp:txXfrm>
    </dsp:sp>
    <dsp:sp modelId="{5C4AC30A-37C3-7744-A124-855C4EC04DB0}">
      <dsp:nvSpPr>
        <dsp:cNvPr id="0" name=""/>
        <dsp:cNvSpPr/>
      </dsp:nvSpPr>
      <dsp:spPr>
        <a:xfrm>
          <a:off x="4173971" y="2141389"/>
          <a:ext cx="2579885" cy="154793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417" tIns="132696" rIns="126417" bIns="13269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/>
            <a:t>¿Cómo obtengo las calificaciones de área?</a:t>
          </a:r>
          <a:endParaRPr lang="en-US" sz="2200" kern="1200"/>
        </a:p>
      </dsp:txBody>
      <dsp:txXfrm>
        <a:off x="4173971" y="2141389"/>
        <a:ext cx="2579885" cy="1547931"/>
      </dsp:txXfrm>
    </dsp:sp>
    <dsp:sp modelId="{8433B892-C754-FD4D-B7E0-77D003A780A5}">
      <dsp:nvSpPr>
        <dsp:cNvPr id="0" name=""/>
        <dsp:cNvSpPr/>
      </dsp:nvSpPr>
      <dsp:spPr>
        <a:xfrm>
          <a:off x="7347230" y="2141389"/>
          <a:ext cx="2579885" cy="154793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417" tIns="132696" rIns="126417" bIns="13269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dirty="0"/>
            <a:t>¿Cómo obtengo la calificación de  una competencia?</a:t>
          </a:r>
          <a:endParaRPr lang="en-US" sz="2200" kern="1200" dirty="0"/>
        </a:p>
      </dsp:txBody>
      <dsp:txXfrm>
        <a:off x="7347230" y="2141389"/>
        <a:ext cx="2579885" cy="15479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376136-59FA-4629-9FA2-97EB66151F20}">
      <dsp:nvSpPr>
        <dsp:cNvPr id="0" name=""/>
        <dsp:cNvSpPr/>
      </dsp:nvSpPr>
      <dsp:spPr>
        <a:xfrm>
          <a:off x="973190" y="986724"/>
          <a:ext cx="1264141" cy="12641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6320BD-0266-4DF8-84A5-6D7A058229F1}">
      <dsp:nvSpPr>
        <dsp:cNvPr id="0" name=""/>
        <dsp:cNvSpPr/>
      </dsp:nvSpPr>
      <dsp:spPr>
        <a:xfrm>
          <a:off x="1242597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8513D-8778-4446-B806-75AED0011E6A}">
      <dsp:nvSpPr>
        <dsp:cNvPr id="0" name=""/>
        <dsp:cNvSpPr/>
      </dsp:nvSpPr>
      <dsp:spPr>
        <a:xfrm>
          <a:off x="569079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_tradnl" sz="1700" kern="1200"/>
            <a:t>Origen: programación competencial.</a:t>
          </a:r>
          <a:endParaRPr lang="en-US" sz="1700" kern="1200"/>
        </a:p>
      </dsp:txBody>
      <dsp:txXfrm>
        <a:off x="569079" y="2644614"/>
        <a:ext cx="2072362" cy="720000"/>
      </dsp:txXfrm>
    </dsp:sp>
    <dsp:sp modelId="{80D8C11E-67C7-4F10-898C-801E7EF91DDC}">
      <dsp:nvSpPr>
        <dsp:cNvPr id="0" name=""/>
        <dsp:cNvSpPr/>
      </dsp:nvSpPr>
      <dsp:spPr>
        <a:xfrm>
          <a:off x="3408216" y="986724"/>
          <a:ext cx="1264141" cy="12641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5D72A-579B-4078-B245-9BBD4E566C1A}">
      <dsp:nvSpPr>
        <dsp:cNvPr id="0" name=""/>
        <dsp:cNvSpPr/>
      </dsp:nvSpPr>
      <dsp:spPr>
        <a:xfrm>
          <a:off x="3677623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A9CC1F-F378-4AF6-8177-2C8A20DE241E}">
      <dsp:nvSpPr>
        <dsp:cNvPr id="0" name=""/>
        <dsp:cNvSpPr/>
      </dsp:nvSpPr>
      <dsp:spPr>
        <a:xfrm>
          <a:off x="3004105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_tradnl" sz="1700" kern="1200"/>
            <a:t>Adaptar nuestros instrumentos y herramientas.</a:t>
          </a:r>
          <a:endParaRPr lang="en-US" sz="1700" kern="1200"/>
        </a:p>
      </dsp:txBody>
      <dsp:txXfrm>
        <a:off x="3004105" y="2644614"/>
        <a:ext cx="2072362" cy="720000"/>
      </dsp:txXfrm>
    </dsp:sp>
    <dsp:sp modelId="{37224B4D-1989-474E-8FAC-EBFA617C2F84}">
      <dsp:nvSpPr>
        <dsp:cNvPr id="0" name=""/>
        <dsp:cNvSpPr/>
      </dsp:nvSpPr>
      <dsp:spPr>
        <a:xfrm>
          <a:off x="5843242" y="986724"/>
          <a:ext cx="1264141" cy="126414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5827D0-93ED-4269-8790-790A0DE9E43E}">
      <dsp:nvSpPr>
        <dsp:cNvPr id="0" name=""/>
        <dsp:cNvSpPr/>
      </dsp:nvSpPr>
      <dsp:spPr>
        <a:xfrm>
          <a:off x="6112649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DA3BF7-806C-4455-A240-E07A1B824922}">
      <dsp:nvSpPr>
        <dsp:cNvPr id="0" name=""/>
        <dsp:cNvSpPr/>
      </dsp:nvSpPr>
      <dsp:spPr>
        <a:xfrm>
          <a:off x="5439131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_tradnl" sz="1700" kern="1200"/>
            <a:t>Proceso sobre producto.</a:t>
          </a:r>
          <a:endParaRPr lang="en-US" sz="1700" kern="1200"/>
        </a:p>
      </dsp:txBody>
      <dsp:txXfrm>
        <a:off x="5439131" y="2644614"/>
        <a:ext cx="2072362" cy="720000"/>
      </dsp:txXfrm>
    </dsp:sp>
    <dsp:sp modelId="{68AEEA31-BEF3-40E3-AB3B-4BB53C2CFA73}">
      <dsp:nvSpPr>
        <dsp:cNvPr id="0" name=""/>
        <dsp:cNvSpPr/>
      </dsp:nvSpPr>
      <dsp:spPr>
        <a:xfrm>
          <a:off x="8278268" y="986724"/>
          <a:ext cx="1264141" cy="126414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D747AA-6AA0-4C96-88DB-325BA5D22A88}">
      <dsp:nvSpPr>
        <dsp:cNvPr id="0" name=""/>
        <dsp:cNvSpPr/>
      </dsp:nvSpPr>
      <dsp:spPr>
        <a:xfrm>
          <a:off x="8547675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AE34E5-75D5-493E-9983-57372F90C996}">
      <dsp:nvSpPr>
        <dsp:cNvPr id="0" name=""/>
        <dsp:cNvSpPr/>
      </dsp:nvSpPr>
      <dsp:spPr>
        <a:xfrm>
          <a:off x="7874157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_tradnl" sz="1700" kern="1200"/>
            <a:t>Registros según S. A.</a:t>
          </a:r>
          <a:endParaRPr lang="en-US" sz="1700" kern="1200"/>
        </a:p>
      </dsp:txBody>
      <dsp:txXfrm>
        <a:off x="7874157" y="2644614"/>
        <a:ext cx="2072362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5DD42F-DD33-3C47-C5B4-6EEFC4B414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C5F2B7A-868F-2E88-A86F-29C24AA1B5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9F4FE96-BA05-E1BC-B1CD-96FF2E9AB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5481B2-726E-8793-6F00-EADE0DD86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FD35197-DCA3-20EF-1C2C-A3F77EB59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530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532400-E956-7BB7-6AAD-7EA13ECD6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A0ACB82-FC95-74EA-6BEE-F1C4DB9CBA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682FA5-9F16-FAE4-F137-C86869EB0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21207DC-E55B-49EB-299A-38D8340C3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8D81DF-30BB-2009-39A2-809B870A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440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CCC201F-CBD9-4834-541F-2288C2B4B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6535A1-5D51-C4A9-A6D8-F0CE9C3BE3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1A5E31-422F-867F-EFA1-570E0542B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1FDF60-B676-EA5A-9CE0-180F58A8B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E16031-CE00-460B-B6E9-83DD6CAE8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530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3639A2-286A-5CE9-E2BB-DE823396F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CADA20-55EA-5B9A-BB37-3A8658294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39F3345-FE5D-A0C7-B75F-7A5FA12AB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A3CBD9-C6DA-D0A0-55B4-ECE9D948C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DDA71D-4023-41F1-3E87-633B179F8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493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4CD68D-7622-DB0D-47F9-E54772B21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0AA17D6-747B-8639-6EE0-9021DCDF6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657671-CC87-6549-6A32-87A19CB9C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2329CF-BD2B-267A-9C48-B9A17D362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F79049-6EF5-E801-D4B3-44546D46F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1615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6D2F48-F452-7C5E-5546-11220A9EC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11B386-E77D-9D8A-E7B9-61F8236BD0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E2A733E-2785-CD2B-0251-B21E096BB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1487C55-3D58-497B-8AC6-EAC9AAAB5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89F18B-E8F5-33C8-4EDA-8AA42FBB5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BC21B8C-AD3E-27D4-F6A1-C01A1A866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2506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1F0538-CFAD-41AE-AC36-AB38038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86B40A-E319-A552-7A54-5D8ADD62B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D0EB1DF-3EF6-7E72-B242-39DC47C434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AA1976D-AB36-0CB4-0220-2EE36A9B52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5255FFB-C2E5-F08A-29C0-79FC486C38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B728BFA-F128-FF9B-C27C-3960C92BE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DE14D22-9F67-BECD-15B3-871BEF4A7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36FED1E-C567-17CD-0F29-083B3B40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568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EB6150-CC38-A273-0EF5-39E364E12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8A976A1-CF72-F848-B243-6C1E4510A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BEBED-C057-79CF-B665-17906331D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37118C6-05D7-CBE7-C0AC-837B94705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216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F4B481A-F5D8-A1B4-7EFB-4F7599257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7D52248-666C-E7DF-8ACB-6DCA216B9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F875AD2-E4FE-AFF2-35EF-601FFA8AC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912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743621-B8BB-C16D-2C64-E4040C6A7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FA92D7-EB7E-D936-59F3-84F698809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785E577-D673-5763-8EE5-9896131157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F63E7F9-C21D-954E-D592-DBEE51FC6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23F64B0-4583-BD3E-6160-4D5D1F209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04E3CA-24AB-2CAB-FA8B-679BDFBAC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7050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9C47B2-D2FA-69AB-7DEF-86A5C5F67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798834B-D79F-04A0-5EE3-83F3616B08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78BC241-542A-CEEA-0CEA-0CF6788238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53C1F9-0FBA-AFBD-4D91-BD829B98B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BDC4F20-8D54-EE2A-83CE-07975935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9D4F0C-D01C-2984-6B0A-2618F696B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4081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7BB3C80-FF74-2730-EE46-048E4CBEF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126335-438F-8418-92CC-B44A3ECF4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B48833-42BE-5F2B-5973-E30327C705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A78304-8938-479D-8111-AA943458A814}" type="datetime1">
              <a:rPr lang="en-US" smtClean="0"/>
              <a:t>2/5/24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3605FA-EAB1-E6D1-F999-29F59947F6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C6ADF35-622E-2E13-015D-1174A56D4D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4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file:////Users/jmjordan/Library/CloudStorage/OneDrive-Educacyl/Inspeccio&#769;n%202023-2024/Asuntos%20personales/Formacio&#769;n/SA%20de%20T&#170;%20a%20Pra&#769;ctica/SA%20en%20EI/SA%203&#186;%20EI.docx" TargetMode="External"/><Relationship Id="rId2" Type="http://schemas.openxmlformats.org/officeDocument/2006/relationships/hyperlink" Target="file:////Users/jmjordan/Library/CloudStorage/OneDrive-Educacyl/Inspeccio&#769;n%202023-2024/Asuntos%20personales/Formacio&#769;n/SA%20de%20T&#170;%20a%20Pra&#769;ctica/SA%205&#186;%20EP%20CCSS%202&#170;%20ev.docx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áfico, Gráfico radial&#10;&#10;Descripción generada automáticamente">
            <a:extLst>
              <a:ext uri="{FF2B5EF4-FFF2-40B4-BE49-F238E27FC236}">
                <a16:creationId xmlns:a16="http://schemas.microsoft.com/office/drawing/2014/main" id="{B36F89B4-EB02-A1E7-731F-37124FEF40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18" r="42898" b="1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3E82A15-9338-808D-12F3-E8588C5A3C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3400" y="871758"/>
            <a:ext cx="5227171" cy="3871143"/>
          </a:xfrm>
        </p:spPr>
        <p:txBody>
          <a:bodyPr>
            <a:normAutofit/>
          </a:bodyPr>
          <a:lstStyle/>
          <a:p>
            <a:pPr algn="ctr"/>
            <a:r>
              <a:rPr lang="es-ES_tradnl" dirty="0"/>
              <a:t>Situaciones de aprendizaje: de la teoría a la práctica.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DCE0FB0-C810-F6F8-BBF6-ADE58C0B6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688" y="4785543"/>
            <a:ext cx="4857857" cy="1005657"/>
          </a:xfrm>
        </p:spPr>
        <p:txBody>
          <a:bodyPr>
            <a:normAutofit/>
          </a:bodyPr>
          <a:lstStyle/>
          <a:p>
            <a:pPr algn="ctr"/>
            <a:r>
              <a:rPr lang="es-ES_tradnl" dirty="0"/>
              <a:t>Sesión 3: la evaluación competencial.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0F3F51-C08B-B60C-177A-7623FE03F5EA}"/>
              </a:ext>
            </a:extLst>
          </p:cNvPr>
          <p:cNvSpPr txBox="1"/>
          <p:nvPr/>
        </p:nvSpPr>
        <p:spPr>
          <a:xfrm>
            <a:off x="3220022" y="6196876"/>
            <a:ext cx="2496581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1200" dirty="0"/>
              <a:t>Ponente: José Manuel Jordán Silva.</a:t>
            </a:r>
          </a:p>
          <a:p>
            <a:pPr algn="ctr">
              <a:spcAft>
                <a:spcPts val="600"/>
              </a:spcAft>
            </a:pPr>
            <a:r>
              <a:rPr lang="es-ES_tradnl" sz="1200" dirty="0"/>
              <a:t>6 de febrero de 2024.</a:t>
            </a:r>
          </a:p>
        </p:txBody>
      </p:sp>
    </p:spTree>
    <p:extLst>
      <p:ext uri="{BB962C8B-B14F-4D97-AF65-F5344CB8AC3E}">
        <p14:creationId xmlns:p14="http://schemas.microsoft.com/office/powerpoint/2010/main" val="42419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4 Rectángulo redondeado">
            <a:extLst>
              <a:ext uri="{FF2B5EF4-FFF2-40B4-BE49-F238E27FC236}">
                <a16:creationId xmlns:a16="http://schemas.microsoft.com/office/drawing/2014/main" id="{D3F9E9BB-4C85-6101-BB19-A1020C9D0D34}"/>
              </a:ext>
            </a:extLst>
          </p:cNvPr>
          <p:cNvSpPr/>
          <p:nvPr/>
        </p:nvSpPr>
        <p:spPr>
          <a:xfrm>
            <a:off x="215793" y="691121"/>
            <a:ext cx="3197967" cy="523099"/>
          </a:xfrm>
          <a:prstGeom prst="roundRect">
            <a:avLst/>
          </a:prstGeom>
          <a:solidFill>
            <a:srgbClr val="873624">
              <a:lumMod val="60000"/>
              <a:lumOff val="40000"/>
            </a:srgbClr>
          </a:solidFill>
          <a:ln w="15875" cap="flat" cmpd="sng" algn="ctr">
            <a:solidFill>
              <a:srgbClr val="873624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solidFill>
                  <a:sysClr val="window" lastClr="FFFFFF"/>
                </a:solidFill>
                <a:latin typeface="Century Gothic"/>
              </a:rPr>
              <a:t>Competencia Específica 1. Uso de dispositivos y recursos digitales.</a:t>
            </a:r>
          </a:p>
        </p:txBody>
      </p:sp>
      <p:sp>
        <p:nvSpPr>
          <p:cNvPr id="6" name="105 Rectángulo redondeado">
            <a:extLst>
              <a:ext uri="{FF2B5EF4-FFF2-40B4-BE49-F238E27FC236}">
                <a16:creationId xmlns:a16="http://schemas.microsoft.com/office/drawing/2014/main" id="{08E6054B-0770-7199-0CE0-F3A0AC5F15A1}"/>
              </a:ext>
            </a:extLst>
          </p:cNvPr>
          <p:cNvSpPr/>
          <p:nvPr/>
        </p:nvSpPr>
        <p:spPr>
          <a:xfrm>
            <a:off x="576074" y="1722207"/>
            <a:ext cx="2804159" cy="1158168"/>
          </a:xfrm>
          <a:prstGeom prst="roundRect">
            <a:avLst/>
          </a:prstGeom>
          <a:solidFill>
            <a:srgbClr val="D0BE40">
              <a:lumMod val="75000"/>
            </a:srgbClr>
          </a:solidFill>
          <a:ln w="15875" cap="flat" cmpd="sng" algn="ctr">
            <a:solidFill>
              <a:srgbClr val="D0BE4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600" b="1" kern="0" dirty="0">
                <a:solidFill>
                  <a:sysClr val="window" lastClr="FFFFFF"/>
                </a:solidFill>
                <a:latin typeface="Century Gothic"/>
              </a:rPr>
              <a:t>Criterios de Evaluación 1.1. Iniciarse en uso de dispositivos y recursos digitales</a:t>
            </a:r>
          </a:p>
        </p:txBody>
      </p:sp>
      <p:grpSp>
        <p:nvGrpSpPr>
          <p:cNvPr id="7" name="64 Grupo">
            <a:extLst>
              <a:ext uri="{FF2B5EF4-FFF2-40B4-BE49-F238E27FC236}">
                <a16:creationId xmlns:a16="http://schemas.microsoft.com/office/drawing/2014/main" id="{33FA4B82-DE7F-6BBF-E77F-F683079305AE}"/>
              </a:ext>
            </a:extLst>
          </p:cNvPr>
          <p:cNvGrpSpPr/>
          <p:nvPr/>
        </p:nvGrpSpPr>
        <p:grpSpPr>
          <a:xfrm>
            <a:off x="3716842" y="629404"/>
            <a:ext cx="3892953" cy="650813"/>
            <a:chOff x="3872756" y="2687455"/>
            <a:chExt cx="2224644" cy="181146"/>
          </a:xfrm>
        </p:grpSpPr>
        <p:sp>
          <p:nvSpPr>
            <p:cNvPr id="8" name="65 Rectángulo redondeado">
              <a:extLst>
                <a:ext uri="{FF2B5EF4-FFF2-40B4-BE49-F238E27FC236}">
                  <a16:creationId xmlns:a16="http://schemas.microsoft.com/office/drawing/2014/main" id="{945064DC-C811-5B4C-D170-719C64158847}"/>
                </a:ext>
              </a:extLst>
            </p:cNvPr>
            <p:cNvSpPr/>
            <p:nvPr/>
          </p:nvSpPr>
          <p:spPr>
            <a:xfrm>
              <a:off x="3872756" y="2687455"/>
              <a:ext cx="732451" cy="180000"/>
            </a:xfrm>
            <a:prstGeom prst="round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r>
                <a:rPr lang="es-ES" sz="1067" b="1" kern="0" dirty="0">
                  <a:latin typeface="Gill Sans MT"/>
                </a:rPr>
                <a:t>CD 1</a:t>
              </a:r>
            </a:p>
            <a:p>
              <a:pPr algn="ctr" defTabSz="1219170">
                <a:defRPr/>
              </a:pPr>
              <a:r>
                <a:rPr lang="es-ES" sz="1067" b="1" kern="0" dirty="0">
                  <a:latin typeface="Gill Sans MT"/>
                </a:rPr>
                <a:t>Búsqueda</a:t>
              </a:r>
            </a:p>
          </p:txBody>
        </p:sp>
        <p:sp>
          <p:nvSpPr>
            <p:cNvPr id="10" name="67 Rectángulo redondeado">
              <a:extLst>
                <a:ext uri="{FF2B5EF4-FFF2-40B4-BE49-F238E27FC236}">
                  <a16:creationId xmlns:a16="http://schemas.microsoft.com/office/drawing/2014/main" id="{543A220B-B0DA-871D-8BA6-0B4F3171F03B}"/>
                </a:ext>
              </a:extLst>
            </p:cNvPr>
            <p:cNvSpPr/>
            <p:nvPr/>
          </p:nvSpPr>
          <p:spPr>
            <a:xfrm>
              <a:off x="4615369" y="2687455"/>
              <a:ext cx="732451" cy="180000"/>
            </a:xfrm>
            <a:prstGeom prst="round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r>
                <a:rPr lang="es-ES" sz="1067" b="1" kern="0" dirty="0">
                  <a:latin typeface="Gill Sans MT"/>
                </a:rPr>
                <a:t>CD 3</a:t>
              </a:r>
            </a:p>
            <a:p>
              <a:pPr algn="ctr" defTabSz="1219170">
                <a:defRPr/>
              </a:pPr>
              <a:r>
                <a:rPr lang="es-ES" sz="1067" b="1" kern="0" dirty="0">
                  <a:latin typeface="Gill Sans MT"/>
                </a:rPr>
                <a:t>Colaboración entorno</a:t>
              </a:r>
            </a:p>
          </p:txBody>
        </p:sp>
        <p:sp>
          <p:nvSpPr>
            <p:cNvPr id="11" name="68 Rectángulo redondeado">
              <a:extLst>
                <a:ext uri="{FF2B5EF4-FFF2-40B4-BE49-F238E27FC236}">
                  <a16:creationId xmlns:a16="http://schemas.microsoft.com/office/drawing/2014/main" id="{EC4B2FC2-1114-8C8B-746A-EA8F448A03CA}"/>
                </a:ext>
              </a:extLst>
            </p:cNvPr>
            <p:cNvSpPr/>
            <p:nvPr/>
          </p:nvSpPr>
          <p:spPr>
            <a:xfrm>
              <a:off x="5364949" y="2688601"/>
              <a:ext cx="732451" cy="180000"/>
            </a:xfrm>
            <a:prstGeom prst="round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r>
                <a:rPr lang="es-ES" sz="1067" b="1" kern="0" dirty="0">
                  <a:latin typeface="Gill Sans MT"/>
                </a:rPr>
                <a:t>CD 4</a:t>
              </a:r>
            </a:p>
            <a:p>
              <a:pPr algn="ctr" defTabSz="1219170">
                <a:defRPr/>
              </a:pPr>
              <a:r>
                <a:rPr lang="es-ES" sz="1067" b="1" kern="0" dirty="0">
                  <a:latin typeface="Gill Sans MT"/>
                </a:rPr>
                <a:t>Hábitos y seguridad</a:t>
              </a:r>
            </a:p>
          </p:txBody>
        </p:sp>
      </p:grpSp>
      <p:sp>
        <p:nvSpPr>
          <p:cNvPr id="16" name="89 Rectángulo redondeado">
            <a:extLst>
              <a:ext uri="{FF2B5EF4-FFF2-40B4-BE49-F238E27FC236}">
                <a16:creationId xmlns:a16="http://schemas.microsoft.com/office/drawing/2014/main" id="{F44E5DDB-3A11-B245-FFEF-F94320EA01E1}"/>
              </a:ext>
            </a:extLst>
          </p:cNvPr>
          <p:cNvSpPr/>
          <p:nvPr/>
        </p:nvSpPr>
        <p:spPr>
          <a:xfrm>
            <a:off x="8963672" y="649670"/>
            <a:ext cx="1720785" cy="663007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067" b="1" kern="0" dirty="0">
                <a:latin typeface="Gill Sans MT"/>
              </a:rPr>
              <a:t>CCEC 4</a:t>
            </a:r>
          </a:p>
          <a:p>
            <a:pPr algn="ctr" defTabSz="1219170">
              <a:defRPr/>
            </a:pPr>
            <a:r>
              <a:rPr lang="es-ES" sz="1067" b="1" kern="0" dirty="0">
                <a:latin typeface="Gill Sans MT"/>
              </a:rPr>
              <a:t>Elaborar propuestas artísticas</a:t>
            </a:r>
          </a:p>
        </p:txBody>
      </p:sp>
      <p:sp>
        <p:nvSpPr>
          <p:cNvPr id="17" name="138 Rectángulo redondeado">
            <a:extLst>
              <a:ext uri="{FF2B5EF4-FFF2-40B4-BE49-F238E27FC236}">
                <a16:creationId xmlns:a16="http://schemas.microsoft.com/office/drawing/2014/main" id="{7456BDA7-11BC-1F87-BB10-EBA64BC30D06}"/>
              </a:ext>
            </a:extLst>
          </p:cNvPr>
          <p:cNvSpPr/>
          <p:nvPr/>
        </p:nvSpPr>
        <p:spPr>
          <a:xfrm>
            <a:off x="215791" y="3836703"/>
            <a:ext cx="3197967" cy="624000"/>
          </a:xfrm>
          <a:prstGeom prst="roundRect">
            <a:avLst/>
          </a:prstGeom>
          <a:solidFill>
            <a:srgbClr val="AEB795">
              <a:lumMod val="75000"/>
            </a:srgbClr>
          </a:solidFill>
          <a:ln w="15875" cap="flat" cmpd="sng" algn="ctr">
            <a:solidFill>
              <a:srgbClr val="AEB795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2133" b="1" kern="0">
                <a:solidFill>
                  <a:sysClr val="window" lastClr="FFFFFF"/>
                </a:solidFill>
                <a:latin typeface="Century Gothic"/>
              </a:rPr>
              <a:t>Contenidos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B72BCEF-1B40-C0C9-E32B-0B4C3E75B711}"/>
              </a:ext>
            </a:extLst>
          </p:cNvPr>
          <p:cNvSpPr txBox="1"/>
          <p:nvPr/>
        </p:nvSpPr>
        <p:spPr>
          <a:xfrm>
            <a:off x="7709832" y="1782591"/>
            <a:ext cx="2074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CIENCIAS NATURALES. </a:t>
            </a:r>
          </a:p>
          <a:p>
            <a:pPr algn="ctr"/>
            <a:r>
              <a:rPr lang="es-ES_tradnl" sz="1600" u="sng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1º DE EP</a:t>
            </a:r>
          </a:p>
        </p:txBody>
      </p:sp>
      <p:sp>
        <p:nvSpPr>
          <p:cNvPr id="19" name="138 Rectángulo redondeado">
            <a:extLst>
              <a:ext uri="{FF2B5EF4-FFF2-40B4-BE49-F238E27FC236}">
                <a16:creationId xmlns:a16="http://schemas.microsoft.com/office/drawing/2014/main" id="{3B0E0E0E-F09D-D022-1D5C-7266793F7DA4}"/>
              </a:ext>
            </a:extLst>
          </p:cNvPr>
          <p:cNvSpPr/>
          <p:nvPr/>
        </p:nvSpPr>
        <p:spPr>
          <a:xfrm>
            <a:off x="3716585" y="3104664"/>
            <a:ext cx="3197967" cy="624000"/>
          </a:xfrm>
          <a:prstGeom prst="roundRect">
            <a:avLst/>
          </a:prstGeom>
          <a:solidFill>
            <a:srgbClr val="AEB795">
              <a:lumMod val="75000"/>
            </a:srgbClr>
          </a:solidFill>
          <a:ln w="15875" cap="flat" cmpd="sng" algn="ctr">
            <a:solidFill>
              <a:srgbClr val="AEB795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Bloque A. Cultura científica (conocimientos)</a:t>
            </a:r>
          </a:p>
        </p:txBody>
      </p:sp>
      <p:sp>
        <p:nvSpPr>
          <p:cNvPr id="20" name="138 Rectángulo redondeado">
            <a:extLst>
              <a:ext uri="{FF2B5EF4-FFF2-40B4-BE49-F238E27FC236}">
                <a16:creationId xmlns:a16="http://schemas.microsoft.com/office/drawing/2014/main" id="{F5825328-0725-D853-2CF4-45CAB298C3A6}"/>
              </a:ext>
            </a:extLst>
          </p:cNvPr>
          <p:cNvSpPr/>
          <p:nvPr/>
        </p:nvSpPr>
        <p:spPr>
          <a:xfrm>
            <a:off x="3716583" y="3836703"/>
            <a:ext cx="3197967" cy="624000"/>
          </a:xfrm>
          <a:prstGeom prst="roundRect">
            <a:avLst/>
          </a:prstGeom>
          <a:solidFill>
            <a:srgbClr val="AEB795">
              <a:lumMod val="75000"/>
            </a:srgbClr>
          </a:solidFill>
          <a:ln w="15875" cap="flat" cmpd="sng" algn="ctr">
            <a:solidFill>
              <a:srgbClr val="AEB795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Bloque B. Tecnología y digitalización (destrezas)</a:t>
            </a:r>
          </a:p>
        </p:txBody>
      </p:sp>
      <p:sp>
        <p:nvSpPr>
          <p:cNvPr id="21" name="138 Rectángulo redondeado">
            <a:extLst>
              <a:ext uri="{FF2B5EF4-FFF2-40B4-BE49-F238E27FC236}">
                <a16:creationId xmlns:a16="http://schemas.microsoft.com/office/drawing/2014/main" id="{D2843F3B-4B81-0FEA-0353-5A86F7EEBA9A}"/>
              </a:ext>
            </a:extLst>
          </p:cNvPr>
          <p:cNvSpPr/>
          <p:nvPr/>
        </p:nvSpPr>
        <p:spPr>
          <a:xfrm>
            <a:off x="3716582" y="4590687"/>
            <a:ext cx="3197967" cy="624000"/>
          </a:xfrm>
          <a:prstGeom prst="roundRect">
            <a:avLst/>
          </a:prstGeom>
          <a:solidFill>
            <a:srgbClr val="AEB795">
              <a:lumMod val="75000"/>
            </a:srgbClr>
          </a:solidFill>
          <a:ln w="15875" cap="flat" cmpd="sng" algn="ctr">
            <a:solidFill>
              <a:srgbClr val="AEB795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Bloque C. </a:t>
            </a:r>
          </a:p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Conciencia </a:t>
            </a:r>
            <a:r>
              <a:rPr lang="es-ES" sz="1400" b="1" kern="0" dirty="0" err="1">
                <a:solidFill>
                  <a:sysClr val="window" lastClr="FFFFFF"/>
                </a:solidFill>
                <a:latin typeface="Century Gothic"/>
              </a:rPr>
              <a:t>ecosocial</a:t>
            </a: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 (actitudes)</a:t>
            </a:r>
          </a:p>
        </p:txBody>
      </p:sp>
      <p:sp>
        <p:nvSpPr>
          <p:cNvPr id="22" name="105 Rectángulo redondeado">
            <a:extLst>
              <a:ext uri="{FF2B5EF4-FFF2-40B4-BE49-F238E27FC236}">
                <a16:creationId xmlns:a16="http://schemas.microsoft.com/office/drawing/2014/main" id="{74238DF7-25F6-BD02-A57E-796AB8DD9A4C}"/>
              </a:ext>
            </a:extLst>
          </p:cNvPr>
          <p:cNvSpPr/>
          <p:nvPr/>
        </p:nvSpPr>
        <p:spPr>
          <a:xfrm>
            <a:off x="3751471" y="1831273"/>
            <a:ext cx="3197968" cy="362123"/>
          </a:xfrm>
          <a:prstGeom prst="roundRect">
            <a:avLst/>
          </a:prstGeom>
          <a:solidFill>
            <a:srgbClr val="D0BE40">
              <a:lumMod val="75000"/>
            </a:srgbClr>
          </a:solidFill>
          <a:ln w="15875" cap="flat" cmpd="sng" algn="ctr">
            <a:solidFill>
              <a:srgbClr val="D0BE4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600" b="1" kern="0" dirty="0">
                <a:solidFill>
                  <a:sysClr val="window" lastClr="FFFFFF"/>
                </a:solidFill>
                <a:latin typeface="Century Gothic"/>
              </a:rPr>
              <a:t>Inicio con ayuda y seguro</a:t>
            </a:r>
          </a:p>
        </p:txBody>
      </p:sp>
      <p:sp>
        <p:nvSpPr>
          <p:cNvPr id="24" name="105 Rectángulo redondeado">
            <a:extLst>
              <a:ext uri="{FF2B5EF4-FFF2-40B4-BE49-F238E27FC236}">
                <a16:creationId xmlns:a16="http://schemas.microsoft.com/office/drawing/2014/main" id="{9F338A67-A24E-22BF-EFD8-1FE937B50E1D}"/>
              </a:ext>
            </a:extLst>
          </p:cNvPr>
          <p:cNvSpPr/>
          <p:nvPr/>
        </p:nvSpPr>
        <p:spPr>
          <a:xfrm>
            <a:off x="3750977" y="2350892"/>
            <a:ext cx="3197968" cy="362123"/>
          </a:xfrm>
          <a:prstGeom prst="roundRect">
            <a:avLst/>
          </a:prstGeom>
          <a:solidFill>
            <a:srgbClr val="D0BE40">
              <a:lumMod val="75000"/>
            </a:srgbClr>
          </a:solidFill>
          <a:ln w="15875" cap="flat" cmpd="sng" algn="ctr">
            <a:solidFill>
              <a:srgbClr val="D0BE4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600" b="1" kern="0" dirty="0">
                <a:solidFill>
                  <a:sysClr val="window" lastClr="FFFFFF"/>
                </a:solidFill>
                <a:latin typeface="Century Gothic"/>
              </a:rPr>
              <a:t>Descubrir medio n</a:t>
            </a:r>
            <a:r>
              <a:rPr lang="es-ES" sz="1600" b="1" kern="0" dirty="0" err="1">
                <a:solidFill>
                  <a:sysClr val="window" lastClr="FFFFFF"/>
                </a:solidFill>
                <a:latin typeface="Century Gothic"/>
              </a:rPr>
              <a:t>atural</a:t>
            </a:r>
            <a:endParaRPr lang="es-ES" sz="1600" b="1" kern="0" dirty="0">
              <a:solidFill>
                <a:sysClr val="window" lastClr="FFFFFF"/>
              </a:solidFill>
              <a:latin typeface="Century Gothic"/>
            </a:endParaRPr>
          </a:p>
        </p:txBody>
      </p:sp>
      <p:sp>
        <p:nvSpPr>
          <p:cNvPr id="25" name="138 Rectángulo redondeado">
            <a:extLst>
              <a:ext uri="{FF2B5EF4-FFF2-40B4-BE49-F238E27FC236}">
                <a16:creationId xmlns:a16="http://schemas.microsoft.com/office/drawing/2014/main" id="{E611F6C6-FB66-6002-71B8-C75FB2CFFC87}"/>
              </a:ext>
            </a:extLst>
          </p:cNvPr>
          <p:cNvSpPr/>
          <p:nvPr/>
        </p:nvSpPr>
        <p:spPr>
          <a:xfrm>
            <a:off x="7246361" y="3104664"/>
            <a:ext cx="3269169" cy="624000"/>
          </a:xfrm>
          <a:prstGeom prst="roundRect">
            <a:avLst/>
          </a:prstGeom>
          <a:solidFill>
            <a:srgbClr val="AEB795">
              <a:lumMod val="75000"/>
            </a:srgbClr>
          </a:solidFill>
          <a:ln w="15875" cap="flat" cmpd="sng" algn="ctr">
            <a:solidFill>
              <a:srgbClr val="AEB795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1 Inicio actividad científica; </a:t>
            </a:r>
          </a:p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2 vida en planeta; </a:t>
            </a:r>
          </a:p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3 materia, fuerza y energía</a:t>
            </a:r>
          </a:p>
        </p:txBody>
      </p:sp>
      <p:sp>
        <p:nvSpPr>
          <p:cNvPr id="26" name="138 Rectángulo redondeado">
            <a:extLst>
              <a:ext uri="{FF2B5EF4-FFF2-40B4-BE49-F238E27FC236}">
                <a16:creationId xmlns:a16="http://schemas.microsoft.com/office/drawing/2014/main" id="{C0641E31-B51E-093B-84A8-06607D031BAA}"/>
              </a:ext>
            </a:extLst>
          </p:cNvPr>
          <p:cNvSpPr/>
          <p:nvPr/>
        </p:nvSpPr>
        <p:spPr>
          <a:xfrm>
            <a:off x="7249348" y="3847675"/>
            <a:ext cx="3301681" cy="624000"/>
          </a:xfrm>
          <a:prstGeom prst="roundRect">
            <a:avLst/>
          </a:prstGeom>
          <a:solidFill>
            <a:srgbClr val="AEB795">
              <a:lumMod val="75000"/>
            </a:srgbClr>
          </a:solidFill>
          <a:ln w="15875" cap="flat" cmpd="sng" algn="ctr">
            <a:solidFill>
              <a:srgbClr val="AEB795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1 Digitalización; </a:t>
            </a:r>
          </a:p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2 Proyectos</a:t>
            </a:r>
          </a:p>
        </p:txBody>
      </p:sp>
      <p:sp>
        <p:nvSpPr>
          <p:cNvPr id="27" name="138 Rectángulo redondeado">
            <a:extLst>
              <a:ext uri="{FF2B5EF4-FFF2-40B4-BE49-F238E27FC236}">
                <a16:creationId xmlns:a16="http://schemas.microsoft.com/office/drawing/2014/main" id="{D923B583-A76F-B2E2-2BEA-C9F6967C7C80}"/>
              </a:ext>
            </a:extLst>
          </p:cNvPr>
          <p:cNvSpPr/>
          <p:nvPr/>
        </p:nvSpPr>
        <p:spPr>
          <a:xfrm>
            <a:off x="7246361" y="4590687"/>
            <a:ext cx="3301681" cy="624000"/>
          </a:xfrm>
          <a:prstGeom prst="roundRect">
            <a:avLst/>
          </a:prstGeom>
          <a:solidFill>
            <a:srgbClr val="AEB795">
              <a:lumMod val="75000"/>
            </a:srgbClr>
          </a:solidFill>
          <a:ln w="15875" cap="flat" cmpd="sng" algn="ctr">
            <a:solidFill>
              <a:srgbClr val="AEB795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Responsabilidad </a:t>
            </a:r>
            <a:r>
              <a:rPr lang="es-ES" sz="1400" b="1" kern="0" dirty="0" err="1">
                <a:solidFill>
                  <a:sysClr val="window" lastClr="FFFFFF"/>
                </a:solidFill>
                <a:latin typeface="Century Gothic"/>
              </a:rPr>
              <a:t>ecosocial</a:t>
            </a: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.</a:t>
            </a:r>
          </a:p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ODS.</a:t>
            </a:r>
          </a:p>
          <a:p>
            <a:pPr algn="ctr" defTabSz="1219170">
              <a:defRPr/>
            </a:pPr>
            <a:r>
              <a:rPr lang="es-ES" sz="1400" b="1" kern="0" dirty="0">
                <a:solidFill>
                  <a:sysClr val="window" lastClr="FFFFFF"/>
                </a:solidFill>
                <a:latin typeface="Century Gothic"/>
              </a:rPr>
              <a:t>Paisajes naturales</a:t>
            </a:r>
          </a:p>
        </p:txBody>
      </p:sp>
      <p:sp>
        <p:nvSpPr>
          <p:cNvPr id="2" name="Flecha abajo 1">
            <a:extLst>
              <a:ext uri="{FF2B5EF4-FFF2-40B4-BE49-F238E27FC236}">
                <a16:creationId xmlns:a16="http://schemas.microsoft.com/office/drawing/2014/main" id="{B91D7005-7F3A-24D1-733F-25A90ED1FEFC}"/>
              </a:ext>
            </a:extLst>
          </p:cNvPr>
          <p:cNvSpPr/>
          <p:nvPr/>
        </p:nvSpPr>
        <p:spPr>
          <a:xfrm>
            <a:off x="304800" y="1214220"/>
            <a:ext cx="203200" cy="2622483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2400"/>
          </a:p>
        </p:txBody>
      </p:sp>
      <p:sp>
        <p:nvSpPr>
          <p:cNvPr id="4" name="Flecha abajo 3">
            <a:extLst>
              <a:ext uri="{FF2B5EF4-FFF2-40B4-BE49-F238E27FC236}">
                <a16:creationId xmlns:a16="http://schemas.microsoft.com/office/drawing/2014/main" id="{A89C79DA-24CB-CBF3-7BDC-1318872A7EDF}"/>
              </a:ext>
            </a:extLst>
          </p:cNvPr>
          <p:cNvSpPr/>
          <p:nvPr/>
        </p:nvSpPr>
        <p:spPr>
          <a:xfrm>
            <a:off x="1790388" y="1233539"/>
            <a:ext cx="203200" cy="469349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2400"/>
          </a:p>
        </p:txBody>
      </p:sp>
      <p:sp>
        <p:nvSpPr>
          <p:cNvPr id="9" name="Cerrar llave 8">
            <a:extLst>
              <a:ext uri="{FF2B5EF4-FFF2-40B4-BE49-F238E27FC236}">
                <a16:creationId xmlns:a16="http://schemas.microsoft.com/office/drawing/2014/main" id="{F1BC2CC3-F90A-026D-9D5B-7FF6999CDA18}"/>
              </a:ext>
            </a:extLst>
          </p:cNvPr>
          <p:cNvSpPr/>
          <p:nvPr/>
        </p:nvSpPr>
        <p:spPr>
          <a:xfrm rot="5400000">
            <a:off x="5288263" y="-89435"/>
            <a:ext cx="587677" cy="10732625"/>
          </a:xfrm>
          <a:prstGeom prst="rightBrace">
            <a:avLst>
              <a:gd name="adj1" fmla="val 8333"/>
              <a:gd name="adj2" fmla="val 50227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 sz="24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5122652-3C72-0799-AF75-7864CE2A9CF0}"/>
              </a:ext>
            </a:extLst>
          </p:cNvPr>
          <p:cNvSpPr txBox="1"/>
          <p:nvPr/>
        </p:nvSpPr>
        <p:spPr>
          <a:xfrm>
            <a:off x="11119105" y="2568449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2400" dirty="0"/>
          </a:p>
        </p:txBody>
      </p:sp>
      <p:sp>
        <p:nvSpPr>
          <p:cNvPr id="13" name="Rectángulo redondeado 12">
            <a:extLst>
              <a:ext uri="{FF2B5EF4-FFF2-40B4-BE49-F238E27FC236}">
                <a16:creationId xmlns:a16="http://schemas.microsoft.com/office/drawing/2014/main" id="{F4FC18ED-408B-B406-A683-8FEAA37EA353}"/>
              </a:ext>
            </a:extLst>
          </p:cNvPr>
          <p:cNvSpPr/>
          <p:nvPr/>
        </p:nvSpPr>
        <p:spPr>
          <a:xfrm>
            <a:off x="10948416" y="647700"/>
            <a:ext cx="999745" cy="46101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s-ES_tradnl" sz="3600" dirty="0">
                <a:latin typeface="Calibri" panose="020F0502020204030204" pitchFamily="34" charset="0"/>
                <a:cs typeface="Calibri" panose="020F0502020204030204" pitchFamily="34" charset="0"/>
              </a:rPr>
              <a:t>¿CENTRO EDUCATIVO?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AF9318B-ECB5-49EA-DF0E-6594D0B49951}"/>
              </a:ext>
            </a:extLst>
          </p:cNvPr>
          <p:cNvSpPr txBox="1"/>
          <p:nvPr/>
        </p:nvSpPr>
        <p:spPr>
          <a:xfrm>
            <a:off x="4728517" y="5651910"/>
            <a:ext cx="1712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DECRETO 38/2022</a:t>
            </a:r>
          </a:p>
        </p:txBody>
      </p:sp>
      <p:sp>
        <p:nvSpPr>
          <p:cNvPr id="3" name="72 Rectángulo redondeado">
            <a:extLst>
              <a:ext uri="{FF2B5EF4-FFF2-40B4-BE49-F238E27FC236}">
                <a16:creationId xmlns:a16="http://schemas.microsoft.com/office/drawing/2014/main" id="{505CD15B-49DB-1E2F-9577-4636D916E63F}"/>
              </a:ext>
            </a:extLst>
          </p:cNvPr>
          <p:cNvSpPr/>
          <p:nvPr/>
        </p:nvSpPr>
        <p:spPr>
          <a:xfrm>
            <a:off x="7638991" y="645715"/>
            <a:ext cx="1301809" cy="645050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CPSAA 2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Hábitos vida saludable</a:t>
            </a:r>
          </a:p>
        </p:txBody>
      </p:sp>
    </p:spTree>
    <p:extLst>
      <p:ext uri="{BB962C8B-B14F-4D97-AF65-F5344CB8AC3E}">
        <p14:creationId xmlns:p14="http://schemas.microsoft.com/office/powerpoint/2010/main" val="40430019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13 Rectángulo redondeado">
            <a:extLst>
              <a:ext uri="{FF2B5EF4-FFF2-40B4-BE49-F238E27FC236}">
                <a16:creationId xmlns:a16="http://schemas.microsoft.com/office/drawing/2014/main" id="{7E89A91A-63D3-1429-9DCB-F17FE1B831AB}"/>
              </a:ext>
            </a:extLst>
          </p:cNvPr>
          <p:cNvSpPr/>
          <p:nvPr/>
        </p:nvSpPr>
        <p:spPr>
          <a:xfrm>
            <a:off x="815413" y="1154708"/>
            <a:ext cx="10608000" cy="4416491"/>
          </a:xfrm>
          <a:prstGeom prst="roundRect">
            <a:avLst/>
          </a:prstGeom>
          <a:noFill/>
          <a:ln w="25400" cap="flat" cmpd="sng" algn="ctr">
            <a:solidFill>
              <a:srgbClr val="84AA33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s-ES" sz="5867" kern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Gill Sans MT"/>
            </a:endParaRPr>
          </a:p>
          <a:p>
            <a:pPr algn="ctr" defTabSz="1219170">
              <a:defRPr/>
            </a:pPr>
            <a:endParaRPr lang="es-ES" sz="5867" kern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Gill Sans MT"/>
            </a:endParaRPr>
          </a:p>
          <a:p>
            <a:pPr algn="ctr" defTabSz="1219170">
              <a:defRPr/>
            </a:pPr>
            <a:endParaRPr lang="es-ES" sz="5867" kern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Gill Sans MT"/>
            </a:endParaRPr>
          </a:p>
          <a:p>
            <a:pPr algn="ctr" defTabSz="1219170">
              <a:defRPr/>
            </a:pPr>
            <a:endParaRPr lang="es-ES" sz="5867" kern="0" dirty="0">
              <a:solidFill>
                <a:sysClr val="window" lastClr="FFFFFF"/>
              </a:solidFill>
              <a:latin typeface="Gill Sans MT"/>
            </a:endParaRPr>
          </a:p>
        </p:txBody>
      </p:sp>
      <p:sp>
        <p:nvSpPr>
          <p:cNvPr id="110" name="105 Rectángulo redondeado">
            <a:extLst>
              <a:ext uri="{FF2B5EF4-FFF2-40B4-BE49-F238E27FC236}">
                <a16:creationId xmlns:a16="http://schemas.microsoft.com/office/drawing/2014/main" id="{91EF8666-1D9B-7B5B-1279-407B570F6F5B}"/>
              </a:ext>
            </a:extLst>
          </p:cNvPr>
          <p:cNvSpPr/>
          <p:nvPr/>
        </p:nvSpPr>
        <p:spPr>
          <a:xfrm>
            <a:off x="2351584" y="1735400"/>
            <a:ext cx="5688512" cy="576000"/>
          </a:xfrm>
          <a:prstGeom prst="roundRect">
            <a:avLst/>
          </a:prstGeom>
          <a:solidFill>
            <a:srgbClr val="D0BE40">
              <a:lumMod val="75000"/>
            </a:srgbClr>
          </a:solidFill>
          <a:ln w="15875" cap="flat" cmpd="sng" algn="ctr">
            <a:solidFill>
              <a:srgbClr val="D0BE4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2133" b="1" kern="0" dirty="0">
                <a:solidFill>
                  <a:sysClr val="window" lastClr="FFFFFF"/>
                </a:solidFill>
                <a:latin typeface="Century Gothic"/>
              </a:rPr>
              <a:t>Criterios de Evaluación</a:t>
            </a:r>
          </a:p>
        </p:txBody>
      </p:sp>
      <p:sp>
        <p:nvSpPr>
          <p:cNvPr id="8" name="2 Marcador de contenido">
            <a:extLst>
              <a:ext uri="{FF2B5EF4-FFF2-40B4-BE49-F238E27FC236}">
                <a16:creationId xmlns:a16="http://schemas.microsoft.com/office/drawing/2014/main" id="{EF6AE1CC-450E-12A5-3833-570DE0786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598" y="2791453"/>
            <a:ext cx="10511989" cy="182420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10666" b="1" i="1" u="sng" dirty="0"/>
              <a:t>Referentes</a:t>
            </a:r>
            <a:r>
              <a:rPr lang="es-ES" sz="10666" i="1" dirty="0"/>
              <a:t> que indican los niveles de desempeño esperados en el alumnado en situaciones o actividades a las que se refieren las competencias específicas, en un momento determinado de su proceso de aprendizaje</a:t>
            </a:r>
            <a:endParaRPr lang="es-ES" sz="9600" i="1" dirty="0"/>
          </a:p>
          <a:p>
            <a:pPr marL="1752556" lvl="2" indent="-685783" algn="just"/>
            <a:endParaRPr lang="es-ES" i="1" dirty="0"/>
          </a:p>
          <a:p>
            <a:pPr marL="1752556" lvl="2" indent="-685783" algn="r">
              <a:buNone/>
            </a:pPr>
            <a:endParaRPr lang="es-ES" sz="2133" i="1" dirty="0">
              <a:latin typeface="Arial Narrow" pitchFamily="34" charset="0"/>
            </a:endParaRPr>
          </a:p>
          <a:p>
            <a:pPr marL="1752556" lvl="2" indent="-685783" algn="just">
              <a:buNone/>
            </a:pPr>
            <a:endParaRPr lang="es-ES" i="1" dirty="0"/>
          </a:p>
        </p:txBody>
      </p:sp>
      <p:sp>
        <p:nvSpPr>
          <p:cNvPr id="2" name="Rectángulo 152">
            <a:extLst>
              <a:ext uri="{FF2B5EF4-FFF2-40B4-BE49-F238E27FC236}">
                <a16:creationId xmlns:a16="http://schemas.microsoft.com/office/drawing/2014/main" id="{1CE4BA0C-F11C-9866-2356-048E9EE328A9}"/>
              </a:ext>
            </a:extLst>
          </p:cNvPr>
          <p:cNvSpPr/>
          <p:nvPr/>
        </p:nvSpPr>
        <p:spPr>
          <a:xfrm>
            <a:off x="8748152" y="1807400"/>
            <a:ext cx="1564247" cy="4913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b="1"/>
              <a:t>Curso  y área</a:t>
            </a:r>
          </a:p>
        </p:txBody>
      </p:sp>
    </p:spTree>
    <p:extLst>
      <p:ext uri="{BB962C8B-B14F-4D97-AF65-F5344CB8AC3E}">
        <p14:creationId xmlns:p14="http://schemas.microsoft.com/office/powerpoint/2010/main" val="33213404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05CC130-71AF-5D82-BB59-C765BBD44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12</a:t>
            </a:fld>
            <a:endParaRPr lang="en-US"/>
          </a:p>
        </p:txBody>
      </p:sp>
      <p:sp>
        <p:nvSpPr>
          <p:cNvPr id="7" name="105 Rectángulo redondeado">
            <a:extLst>
              <a:ext uri="{FF2B5EF4-FFF2-40B4-BE49-F238E27FC236}">
                <a16:creationId xmlns:a16="http://schemas.microsoft.com/office/drawing/2014/main" id="{B1F59B0A-8007-7404-7862-ED8FB1505737}"/>
              </a:ext>
            </a:extLst>
          </p:cNvPr>
          <p:cNvSpPr/>
          <p:nvPr/>
        </p:nvSpPr>
        <p:spPr>
          <a:xfrm>
            <a:off x="344984" y="282019"/>
            <a:ext cx="5688512" cy="576000"/>
          </a:xfrm>
          <a:prstGeom prst="roundRect">
            <a:avLst/>
          </a:prstGeom>
          <a:solidFill>
            <a:srgbClr val="D0BE40">
              <a:lumMod val="75000"/>
            </a:srgbClr>
          </a:solidFill>
          <a:ln w="15875" cap="flat" cmpd="sng" algn="ctr">
            <a:solidFill>
              <a:srgbClr val="D0BE4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2133" b="1" kern="0" dirty="0">
                <a:solidFill>
                  <a:sysClr val="window" lastClr="FFFFFF"/>
                </a:solidFill>
                <a:latin typeface="Century Gothic"/>
              </a:rPr>
              <a:t>Criterios de Evaluación</a:t>
            </a:r>
          </a:p>
        </p:txBody>
      </p:sp>
      <p:sp>
        <p:nvSpPr>
          <p:cNvPr id="8" name="Rectángulo 152">
            <a:extLst>
              <a:ext uri="{FF2B5EF4-FFF2-40B4-BE49-F238E27FC236}">
                <a16:creationId xmlns:a16="http://schemas.microsoft.com/office/drawing/2014/main" id="{84C44423-C4D4-C887-2721-D201B3D537B1}"/>
              </a:ext>
            </a:extLst>
          </p:cNvPr>
          <p:cNvSpPr/>
          <p:nvPr/>
        </p:nvSpPr>
        <p:spPr>
          <a:xfrm>
            <a:off x="6417702" y="359683"/>
            <a:ext cx="1774827" cy="432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/>
              <a:t>Curso  y área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A552FD6-89AB-DAED-0BFD-77A7FD716A0C}"/>
              </a:ext>
            </a:extLst>
          </p:cNvPr>
          <p:cNvSpPr txBox="1"/>
          <p:nvPr/>
        </p:nvSpPr>
        <p:spPr>
          <a:xfrm>
            <a:off x="8600607" y="870613"/>
            <a:ext cx="304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dirty="0"/>
              <a:t>Carácter progresivo </a:t>
            </a:r>
            <a:endParaRPr lang="es-ES_tradnl" sz="2400" dirty="0"/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7C3FFEDA-DBBE-DA99-9BEA-900B46CE1B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829585"/>
              </p:ext>
            </p:extLst>
          </p:nvPr>
        </p:nvGraphicFramePr>
        <p:xfrm>
          <a:off x="317500" y="1501140"/>
          <a:ext cx="11436351" cy="4491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1350">
                  <a:extLst>
                    <a:ext uri="{9D8B030D-6E8A-4147-A177-3AD203B41FA5}">
                      <a16:colId xmlns:a16="http://schemas.microsoft.com/office/drawing/2014/main" val="3542989090"/>
                    </a:ext>
                  </a:extLst>
                </a:gridCol>
                <a:gridCol w="2171701">
                  <a:extLst>
                    <a:ext uri="{9D8B030D-6E8A-4147-A177-3AD203B41FA5}">
                      <a16:colId xmlns:a16="http://schemas.microsoft.com/office/drawing/2014/main" val="4044209414"/>
                    </a:ext>
                  </a:extLst>
                </a:gridCol>
                <a:gridCol w="2778760">
                  <a:extLst>
                    <a:ext uri="{9D8B030D-6E8A-4147-A177-3AD203B41FA5}">
                      <a16:colId xmlns:a16="http://schemas.microsoft.com/office/drawing/2014/main" val="3603617526"/>
                    </a:ext>
                  </a:extLst>
                </a:gridCol>
                <a:gridCol w="2287270">
                  <a:extLst>
                    <a:ext uri="{9D8B030D-6E8A-4147-A177-3AD203B41FA5}">
                      <a16:colId xmlns:a16="http://schemas.microsoft.com/office/drawing/2014/main" val="2616194200"/>
                    </a:ext>
                  </a:extLst>
                </a:gridCol>
                <a:gridCol w="2287270">
                  <a:extLst>
                    <a:ext uri="{9D8B030D-6E8A-4147-A177-3AD203B41FA5}">
                      <a16:colId xmlns:a16="http://schemas.microsoft.com/office/drawing/2014/main" val="3191010473"/>
                    </a:ext>
                  </a:extLst>
                </a:gridCol>
              </a:tblGrid>
              <a:tr h="521903">
                <a:tc>
                  <a:txBody>
                    <a:bodyPr/>
                    <a:lstStyle/>
                    <a:p>
                      <a:r>
                        <a:rPr lang="es-ES_tradnl" sz="1400" dirty="0"/>
                        <a:t>Competencia específica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Primer ciclo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Segundo ciclo. 1º curso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Segundo ciclo. 2º curso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Segundo ciclo. 3º curso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088232"/>
                  </a:ext>
                </a:extLst>
              </a:tr>
              <a:tr h="731384">
                <a:tc>
                  <a:txBody>
                    <a:bodyPr/>
                    <a:lstStyle/>
                    <a:p>
                      <a:r>
                        <a:rPr lang="es-ES_tradnl" sz="1400" dirty="0"/>
                        <a:t>1. Progresar conocimiento y control del cuerpo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1.1 Adecuar acciones a situaciones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ES_tradnl" sz="1400" dirty="0"/>
                        <a:t>1.1 Conocimiento cuerpo: equilibrio, percepción, respiración , coordinación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1.1 Conocimiento cuerpo: anticipa, adapta, programa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556304"/>
                  </a:ext>
                </a:extLst>
              </a:tr>
              <a:tr h="521903">
                <a:tc>
                  <a:txBody>
                    <a:bodyPr/>
                    <a:lstStyle/>
                    <a:p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1.2  Actividad sensomotriz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1.2 Representación gráfica figura humana: partes sencillas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1.2 Representación figura humana:  diferencia partes principales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1.2 Representación figura humana: compara partes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81088"/>
                  </a:ext>
                </a:extLst>
              </a:tr>
              <a:tr h="521903">
                <a:tc>
                  <a:txBody>
                    <a:bodyPr/>
                    <a:lstStyle/>
                    <a:p>
                      <a:endParaRPr lang="es-ES_tradnl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1.3 Conocimiento cuerpo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1.3 Seguridad personal en juegos y actos cotidianos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1.3 Seguridad personal en juego semidirigido y actos cotidianos.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1.3 Seguridad personal: muestra iniciativas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084755"/>
                  </a:ext>
                </a:extLst>
              </a:tr>
              <a:tr h="521903">
                <a:tc>
                  <a:txBody>
                    <a:bodyPr/>
                    <a:lstStyle/>
                    <a:p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1.4 Habilidades manipulativas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1.4 Coordinación movimientos finos: inicia uso objetos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1.4 Coordinación movimientos finos: maneja con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1.4 Coordinación movimientos finos: decide y selecciona.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862688"/>
                  </a:ext>
                </a:extLst>
              </a:tr>
              <a:tr h="521903">
                <a:tc>
                  <a:txBody>
                    <a:bodyPr/>
                    <a:lstStyle/>
                    <a:p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1.5 Emociones y sentimientos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1.5 Reproducir acciones del adulto.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ES_tradnl" sz="1400" dirty="0"/>
                        <a:t>1.5 Participa juego dirigido y espontáneo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919498"/>
                  </a:ext>
                </a:extLst>
              </a:tr>
              <a:tr h="521903">
                <a:tc>
                  <a:txBody>
                    <a:bodyPr/>
                    <a:lstStyle/>
                    <a:p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1.6 Nociones temporales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996545"/>
                  </a:ext>
                </a:extLst>
              </a:tr>
            </a:tbl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F9FF345D-C161-7405-41A4-7D64812BF239}"/>
              </a:ext>
            </a:extLst>
          </p:cNvPr>
          <p:cNvSpPr txBox="1"/>
          <p:nvPr/>
        </p:nvSpPr>
        <p:spPr>
          <a:xfrm>
            <a:off x="704335" y="6128951"/>
            <a:ext cx="5141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Educación Infantil. Área: Crecimiento en Armonía.</a:t>
            </a:r>
          </a:p>
        </p:txBody>
      </p:sp>
    </p:spTree>
    <p:extLst>
      <p:ext uri="{BB962C8B-B14F-4D97-AF65-F5344CB8AC3E}">
        <p14:creationId xmlns:p14="http://schemas.microsoft.com/office/powerpoint/2010/main" val="18511803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5 Rectángulo redondeado">
            <a:extLst>
              <a:ext uri="{FF2B5EF4-FFF2-40B4-BE49-F238E27FC236}">
                <a16:creationId xmlns:a16="http://schemas.microsoft.com/office/drawing/2014/main" id="{DD2CAAC7-E250-EC43-5F75-9DADA1920A12}"/>
              </a:ext>
            </a:extLst>
          </p:cNvPr>
          <p:cNvSpPr/>
          <p:nvPr/>
        </p:nvSpPr>
        <p:spPr>
          <a:xfrm>
            <a:off x="287834" y="224869"/>
            <a:ext cx="5688512" cy="576000"/>
          </a:xfrm>
          <a:prstGeom prst="roundRect">
            <a:avLst/>
          </a:prstGeom>
          <a:solidFill>
            <a:srgbClr val="D0BE40">
              <a:lumMod val="75000"/>
            </a:srgbClr>
          </a:solidFill>
          <a:ln w="15875" cap="flat" cmpd="sng" algn="ctr">
            <a:solidFill>
              <a:srgbClr val="D0BE4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2133" b="1" kern="0" dirty="0">
                <a:solidFill>
                  <a:sysClr val="window" lastClr="FFFFFF"/>
                </a:solidFill>
                <a:latin typeface="Century Gothic"/>
              </a:rPr>
              <a:t>Criterios de Evaluación</a:t>
            </a:r>
          </a:p>
        </p:txBody>
      </p:sp>
      <p:sp>
        <p:nvSpPr>
          <p:cNvPr id="5" name="Rectángulo 152">
            <a:extLst>
              <a:ext uri="{FF2B5EF4-FFF2-40B4-BE49-F238E27FC236}">
                <a16:creationId xmlns:a16="http://schemas.microsoft.com/office/drawing/2014/main" id="{F28C4253-4459-AB52-BF31-9CD2120D153D}"/>
              </a:ext>
            </a:extLst>
          </p:cNvPr>
          <p:cNvSpPr/>
          <p:nvPr/>
        </p:nvSpPr>
        <p:spPr>
          <a:xfrm>
            <a:off x="6493903" y="296869"/>
            <a:ext cx="1200000" cy="432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/>
              <a:t>Curso  y área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3161AC5-2C9A-D7DC-332C-28A43B08A511}"/>
              </a:ext>
            </a:extLst>
          </p:cNvPr>
          <p:cNvSpPr txBox="1"/>
          <p:nvPr/>
        </p:nvSpPr>
        <p:spPr>
          <a:xfrm>
            <a:off x="8388480" y="239385"/>
            <a:ext cx="304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dirty="0"/>
              <a:t>Carácter progresivo </a:t>
            </a:r>
            <a:endParaRPr lang="es-ES_tradnl" sz="2400" dirty="0"/>
          </a:p>
        </p:txBody>
      </p:sp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id="{0490097A-17E2-49FD-8C98-55DE6BDAD3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862141"/>
              </p:ext>
            </p:extLst>
          </p:nvPr>
        </p:nvGraphicFramePr>
        <p:xfrm>
          <a:off x="247467" y="1011793"/>
          <a:ext cx="11558400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1200">
                  <a:extLst>
                    <a:ext uri="{9D8B030D-6E8A-4147-A177-3AD203B41FA5}">
                      <a16:colId xmlns:a16="http://schemas.microsoft.com/office/drawing/2014/main" val="3877726135"/>
                    </a:ext>
                  </a:extLst>
                </a:gridCol>
                <a:gridCol w="1651200">
                  <a:extLst>
                    <a:ext uri="{9D8B030D-6E8A-4147-A177-3AD203B41FA5}">
                      <a16:colId xmlns:a16="http://schemas.microsoft.com/office/drawing/2014/main" val="812634514"/>
                    </a:ext>
                  </a:extLst>
                </a:gridCol>
                <a:gridCol w="1651200">
                  <a:extLst>
                    <a:ext uri="{9D8B030D-6E8A-4147-A177-3AD203B41FA5}">
                      <a16:colId xmlns:a16="http://schemas.microsoft.com/office/drawing/2014/main" val="1968785672"/>
                    </a:ext>
                  </a:extLst>
                </a:gridCol>
                <a:gridCol w="1651200">
                  <a:extLst>
                    <a:ext uri="{9D8B030D-6E8A-4147-A177-3AD203B41FA5}">
                      <a16:colId xmlns:a16="http://schemas.microsoft.com/office/drawing/2014/main" val="1187119326"/>
                    </a:ext>
                  </a:extLst>
                </a:gridCol>
                <a:gridCol w="1651200">
                  <a:extLst>
                    <a:ext uri="{9D8B030D-6E8A-4147-A177-3AD203B41FA5}">
                      <a16:colId xmlns:a16="http://schemas.microsoft.com/office/drawing/2014/main" val="3671174190"/>
                    </a:ext>
                  </a:extLst>
                </a:gridCol>
                <a:gridCol w="1651200">
                  <a:extLst>
                    <a:ext uri="{9D8B030D-6E8A-4147-A177-3AD203B41FA5}">
                      <a16:colId xmlns:a16="http://schemas.microsoft.com/office/drawing/2014/main" val="4167667736"/>
                    </a:ext>
                  </a:extLst>
                </a:gridCol>
                <a:gridCol w="1651200">
                  <a:extLst>
                    <a:ext uri="{9D8B030D-6E8A-4147-A177-3AD203B41FA5}">
                      <a16:colId xmlns:a16="http://schemas.microsoft.com/office/drawing/2014/main" val="1551416494"/>
                    </a:ext>
                  </a:extLst>
                </a:gridCol>
              </a:tblGrid>
              <a:tr h="284721">
                <a:tc>
                  <a:txBody>
                    <a:bodyPr/>
                    <a:lstStyle/>
                    <a:p>
                      <a:endParaRPr lang="es-ES_tradnl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1º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2º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3º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4º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5º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6º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57428856"/>
                  </a:ext>
                </a:extLst>
              </a:tr>
              <a:tr h="772800">
                <a:tc rowSpan="3">
                  <a:txBody>
                    <a:bodyPr/>
                    <a:lstStyle/>
                    <a:p>
                      <a:r>
                        <a:rPr lang="es-ES_tradnl" sz="1600" dirty="0"/>
                        <a:t>Competencia específica 1</a:t>
                      </a:r>
                    </a:p>
                    <a:p>
                      <a:r>
                        <a:rPr lang="es-ES_tradnl" sz="1600" dirty="0"/>
                        <a:t>Uso dispositivos y recursos digitales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Iniciarse en uso dispositivos y recursos digitales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Uso seguro y responsable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Buscar información sobre las sociedades y territorios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Organizar información sobre las sociedades y territorios utilizando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dirty="0"/>
                        <a:t>Analizar información sobre las sociedades y territorios utilizando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dirty="0"/>
                        <a:t>Comparar información sobre las sociedades y territorios utilizando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56507989"/>
                  </a:ext>
                </a:extLst>
              </a:tr>
              <a:tr h="772800">
                <a:tc vMerge="1">
                  <a:txBody>
                    <a:bodyPr/>
                    <a:lstStyle/>
                    <a:p>
                      <a:endParaRPr lang="es-ES_tradnl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_tradnl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Reelaborar contenidos digitales sencillos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Crear contenidos digitales sencillos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Reelaborar y crear contenidos de forma individual, en equipo y/o en red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Difundir contenidos digitales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19378177"/>
                  </a:ext>
                </a:extLst>
              </a:tr>
              <a:tr h="772800">
                <a:tc vMerge="1">
                  <a:txBody>
                    <a:bodyPr/>
                    <a:lstStyle/>
                    <a:p>
                      <a:endParaRPr lang="es-ES_tradnl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_tradnl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Cooperar en uso de recursos digitales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Cooperar activamente en uso de recursos digitales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Cooperar en uso cívico de recursos digitales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_tradnl" sz="1600" dirty="0"/>
                        <a:t>Cooperar en uso ético de recursos digitales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994902180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AFAF56ED-41CB-0A4D-F672-E7B881870C4C}"/>
              </a:ext>
            </a:extLst>
          </p:cNvPr>
          <p:cNvSpPr txBox="1"/>
          <p:nvPr/>
        </p:nvSpPr>
        <p:spPr>
          <a:xfrm>
            <a:off x="1018735" y="6079800"/>
            <a:ext cx="5269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dirty="0"/>
              <a:t>Educación Primaria: Ciencias sociales</a:t>
            </a:r>
          </a:p>
        </p:txBody>
      </p:sp>
    </p:spTree>
    <p:extLst>
      <p:ext uri="{BB962C8B-B14F-4D97-AF65-F5344CB8AC3E}">
        <p14:creationId xmlns:p14="http://schemas.microsoft.com/office/powerpoint/2010/main" val="1669188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BB3420-FBD3-CDAA-04D7-A595B3F36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3600" dirty="0"/>
              <a:t>B. Características de la evaluación. Educación Infantil.</a:t>
            </a:r>
          </a:p>
        </p:txBody>
      </p:sp>
      <p:graphicFrame>
        <p:nvGraphicFramePr>
          <p:cNvPr id="12" name="Marcador de contenido 7">
            <a:extLst>
              <a:ext uri="{FF2B5EF4-FFF2-40B4-BE49-F238E27FC236}">
                <a16:creationId xmlns:a16="http://schemas.microsoft.com/office/drawing/2014/main" id="{78C2EE3F-F3CF-05CB-90A0-BB4689EEECF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5786AF-D3BF-D568-5272-D4A32A733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875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D426154B-2040-30B8-03BB-FD9400A67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2843"/>
          </a:xfrm>
        </p:spPr>
        <p:txBody>
          <a:bodyPr>
            <a:noAutofit/>
          </a:bodyPr>
          <a:lstStyle/>
          <a:p>
            <a:r>
              <a:rPr lang="es-ES_tradnl" sz="3600" dirty="0"/>
              <a:t>B. Características de la evaluación. Educación primaria.</a:t>
            </a:r>
          </a:p>
        </p:txBody>
      </p:sp>
      <p:graphicFrame>
        <p:nvGraphicFramePr>
          <p:cNvPr id="13" name="Marcador de contenido 10">
            <a:extLst>
              <a:ext uri="{FF2B5EF4-FFF2-40B4-BE49-F238E27FC236}">
                <a16:creationId xmlns:a16="http://schemas.microsoft.com/office/drawing/2014/main" id="{C47134E1-A4A1-9701-4D67-E80F1B82DC7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013254"/>
          <a:ext cx="10515600" cy="5163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211E9D3-DD22-213A-0CED-B9B8921ED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404553-57DC-40CC-1383-FFC8FB2F4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88DAA1C6-97E4-3C94-1BB6-A48F423AD0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940044"/>
              </p:ext>
            </p:extLst>
          </p:nvPr>
        </p:nvGraphicFramePr>
        <p:xfrm>
          <a:off x="438912" y="372194"/>
          <a:ext cx="11155680" cy="583375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523744">
                  <a:extLst>
                    <a:ext uri="{9D8B030D-6E8A-4147-A177-3AD203B41FA5}">
                      <a16:colId xmlns:a16="http://schemas.microsoft.com/office/drawing/2014/main" val="2030953412"/>
                    </a:ext>
                  </a:extLst>
                </a:gridCol>
                <a:gridCol w="3273552">
                  <a:extLst>
                    <a:ext uri="{9D8B030D-6E8A-4147-A177-3AD203B41FA5}">
                      <a16:colId xmlns:a16="http://schemas.microsoft.com/office/drawing/2014/main" val="3904103519"/>
                    </a:ext>
                  </a:extLst>
                </a:gridCol>
                <a:gridCol w="5358384">
                  <a:extLst>
                    <a:ext uri="{9D8B030D-6E8A-4147-A177-3AD203B41FA5}">
                      <a16:colId xmlns:a16="http://schemas.microsoft.com/office/drawing/2014/main" val="3622720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s-ES_tradnl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Educación Infantil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Educación Primaria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948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Carácter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Global, </a:t>
                      </a:r>
                      <a:r>
                        <a:rPr lang="es-ES_tradnl" sz="2400" b="1" u="sng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continua</a:t>
                      </a: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formativa, </a:t>
                      </a:r>
                      <a:r>
                        <a:rPr lang="es-ES_tradnl" sz="2400" b="1" u="sng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criterial</a:t>
                      </a: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orientadora.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638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Sentido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Desarrollo niño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Desarrollo competencial y aprendizajes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209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b="1" u="sng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Criterios de evaluación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549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Técnicas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Propias en cada etapa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1324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Empleo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Sistemático y continuo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304647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Calificaciones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Docente: área; Equipo: competencia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57093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ES_tradnl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400" b="1" u="sng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Cualitativa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b="1" u="sng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Cuantitativa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009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Posibilidad ayuda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Refuerzo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Refuerzo, recuperación, enriquecimiento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9551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Práctica docente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Evaluación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2319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02632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C8B9B3C-BC13-60CC-D567-FC3B96433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s-ES_tradnl" sz="4000" dirty="0">
                <a:solidFill>
                  <a:srgbClr val="FFFFFF"/>
                </a:solidFill>
              </a:rPr>
              <a:t>Proceso de análisis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9F8EE1-F014-85E1-C7D7-0F83FA1B0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7E7843D-FF13-4365-9478-9625B70A2705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8" name="Marcador de contenido 2">
            <a:extLst>
              <a:ext uri="{FF2B5EF4-FFF2-40B4-BE49-F238E27FC236}">
                <a16:creationId xmlns:a16="http://schemas.microsoft.com/office/drawing/2014/main" id="{153F1319-FE9C-4E87-DD96-CFD2FBE892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6253064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83822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D1A9D8B-3117-4D9D-BDA4-DD8189509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7467600" cy="6858000"/>
            <a:chOff x="7467600" y="0"/>
            <a:chExt cx="4724400" cy="6858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7877B25-8C10-4C8D-BC88-BF3C557F8F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F0DD86-96CD-4F5F-BA4D-FFC17F2D6C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D92035A-AA2F-4CD8-A556-1CE8BDEC7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69701" cy="6858000"/>
          </a:xfrm>
          <a:custGeom>
            <a:avLst/>
            <a:gdLst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7090188 w 7467600"/>
              <a:gd name="connsiteY3" fmla="*/ 6584365 h 6858000"/>
              <a:gd name="connsiteX4" fmla="*/ 7440138 w 7467600"/>
              <a:gd name="connsiteY4" fmla="*/ 6622648 h 6858000"/>
              <a:gd name="connsiteX5" fmla="*/ 7467600 w 7467600"/>
              <a:gd name="connsiteY5" fmla="*/ 6628217 h 6858000"/>
              <a:gd name="connsiteX6" fmla="*/ 7467600 w 7467600"/>
              <a:gd name="connsiteY6" fmla="*/ 6668575 h 6858000"/>
              <a:gd name="connsiteX7" fmla="*/ 7392322 w 7467600"/>
              <a:gd name="connsiteY7" fmla="*/ 6658238 h 6858000"/>
              <a:gd name="connsiteX8" fmla="*/ 7467600 w 7467600"/>
              <a:gd name="connsiteY8" fmla="*/ 6683873 h 6858000"/>
              <a:gd name="connsiteX9" fmla="*/ 7467600 w 7467600"/>
              <a:gd name="connsiteY9" fmla="*/ 6714215 h 6858000"/>
              <a:gd name="connsiteX10" fmla="*/ 7447383 w 7467600"/>
              <a:gd name="connsiteY10" fmla="*/ 6707202 h 6858000"/>
              <a:gd name="connsiteX11" fmla="*/ 7289862 w 7467600"/>
              <a:gd name="connsiteY11" fmla="*/ 6659827 h 6858000"/>
              <a:gd name="connsiteX12" fmla="*/ 7434024 w 7467600"/>
              <a:gd name="connsiteY12" fmla="*/ 6722130 h 6858000"/>
              <a:gd name="connsiteX13" fmla="*/ 7467600 w 7467600"/>
              <a:gd name="connsiteY13" fmla="*/ 6736157 h 6858000"/>
              <a:gd name="connsiteX14" fmla="*/ 7467600 w 7467600"/>
              <a:gd name="connsiteY14" fmla="*/ 6767913 h 6858000"/>
              <a:gd name="connsiteX15" fmla="*/ 7271814 w 7467600"/>
              <a:gd name="connsiteY15" fmla="*/ 6684601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7090188 w 7467600"/>
              <a:gd name="connsiteY21" fmla="*/ 6584365 h 6858000"/>
              <a:gd name="connsiteX22" fmla="*/ 1019354 w 7467600"/>
              <a:gd name="connsiteY22" fmla="*/ 6315006 h 6858000"/>
              <a:gd name="connsiteX23" fmla="*/ 441046 w 7467600"/>
              <a:gd name="connsiteY23" fmla="*/ 6691153 h 6858000"/>
              <a:gd name="connsiteX24" fmla="*/ 1019354 w 7467600"/>
              <a:gd name="connsiteY24" fmla="*/ 6315006 h 6858000"/>
              <a:gd name="connsiteX25" fmla="*/ 991680 w 7467600"/>
              <a:gd name="connsiteY25" fmla="*/ 6298413 h 6858000"/>
              <a:gd name="connsiteX26" fmla="*/ 409060 w 7467600"/>
              <a:gd name="connsiteY26" fmla="*/ 6671470 h 6858000"/>
              <a:gd name="connsiteX27" fmla="*/ 991680 w 7467600"/>
              <a:gd name="connsiteY27" fmla="*/ 6298413 h 6858000"/>
              <a:gd name="connsiteX28" fmla="*/ 103333 w 7467600"/>
              <a:gd name="connsiteY28" fmla="*/ 5699602 h 6858000"/>
              <a:gd name="connsiteX29" fmla="*/ 233938 w 7467600"/>
              <a:gd name="connsiteY29" fmla="*/ 5809416 h 6858000"/>
              <a:gd name="connsiteX30" fmla="*/ 883580 w 7467600"/>
              <a:gd name="connsiteY30" fmla="*/ 6180710 h 6858000"/>
              <a:gd name="connsiteX31" fmla="*/ 487337 w 7467600"/>
              <a:gd name="connsiteY31" fmla="*/ 5950182 h 6858000"/>
              <a:gd name="connsiteX32" fmla="*/ 354051 w 7467600"/>
              <a:gd name="connsiteY32" fmla="*/ 5854912 h 6858000"/>
              <a:gd name="connsiteX33" fmla="*/ 195436 w 7467600"/>
              <a:gd name="connsiteY33" fmla="*/ 5755068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61797 w 7467600"/>
              <a:gd name="connsiteY74" fmla="*/ 5419899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7240170 w 7467600"/>
              <a:gd name="connsiteY84" fmla="*/ 5787985 h 6858000"/>
              <a:gd name="connsiteX85" fmla="*/ 6946849 w 7467600"/>
              <a:gd name="connsiteY85" fmla="*/ 5523271 h 6858000"/>
              <a:gd name="connsiteX86" fmla="*/ 6946972 w 7467600"/>
              <a:gd name="connsiteY86" fmla="*/ 5526491 h 6858000"/>
              <a:gd name="connsiteX87" fmla="*/ 7105827 w 7467600"/>
              <a:gd name="connsiteY87" fmla="*/ 5718700 h 6858000"/>
              <a:gd name="connsiteX88" fmla="*/ 7126431 w 7467600"/>
              <a:gd name="connsiteY88" fmla="*/ 5737872 h 6858000"/>
              <a:gd name="connsiteX89" fmla="*/ 7356878 w 7467600"/>
              <a:gd name="connsiteY89" fmla="*/ 5981332 h 6858000"/>
              <a:gd name="connsiteX90" fmla="*/ 7467600 w 7467600"/>
              <a:gd name="connsiteY90" fmla="*/ 6117703 h 6858000"/>
              <a:gd name="connsiteX91" fmla="*/ 7467600 w 7467600"/>
              <a:gd name="connsiteY91" fmla="*/ 6163634 h 6858000"/>
              <a:gd name="connsiteX92" fmla="*/ 7403637 w 7467600"/>
              <a:gd name="connsiteY92" fmla="*/ 6083957 h 6858000"/>
              <a:gd name="connsiteX93" fmla="*/ 7254615 w 7467600"/>
              <a:gd name="connsiteY93" fmla="*/ 5911918 h 6858000"/>
              <a:gd name="connsiteX94" fmla="*/ 7312589 w 7467600"/>
              <a:gd name="connsiteY94" fmla="*/ 5982309 h 6858000"/>
              <a:gd name="connsiteX95" fmla="*/ 7448321 w 7467600"/>
              <a:gd name="connsiteY95" fmla="*/ 6190991 h 6858000"/>
              <a:gd name="connsiteX96" fmla="*/ 7467600 w 7467600"/>
              <a:gd name="connsiteY96" fmla="*/ 6221686 h 6858000"/>
              <a:gd name="connsiteX97" fmla="*/ 7467600 w 7467600"/>
              <a:gd name="connsiteY97" fmla="*/ 6334256 h 6858000"/>
              <a:gd name="connsiteX98" fmla="*/ 7454976 w 7467600"/>
              <a:gd name="connsiteY98" fmla="*/ 6318297 h 6858000"/>
              <a:gd name="connsiteX99" fmla="*/ 7042773 w 7467600"/>
              <a:gd name="connsiteY99" fmla="*/ 5734011 h 6858000"/>
              <a:gd name="connsiteX100" fmla="*/ 6844835 w 7467600"/>
              <a:gd name="connsiteY100" fmla="*/ 5424988 h 6858000"/>
              <a:gd name="connsiteX101" fmla="*/ 6861797 w 7467600"/>
              <a:gd name="connsiteY101" fmla="*/ 5419899 h 6858000"/>
              <a:gd name="connsiteX102" fmla="*/ 1456157 w 7467600"/>
              <a:gd name="connsiteY102" fmla="*/ 5371404 h 6858000"/>
              <a:gd name="connsiteX103" fmla="*/ 1244432 w 7467600"/>
              <a:gd name="connsiteY103" fmla="*/ 5385601 h 6858000"/>
              <a:gd name="connsiteX104" fmla="*/ 973990 w 7467600"/>
              <a:gd name="connsiteY104" fmla="*/ 5424940 h 6858000"/>
              <a:gd name="connsiteX105" fmla="*/ 1103809 w 7467600"/>
              <a:gd name="connsiteY105" fmla="*/ 5433720 h 6858000"/>
              <a:gd name="connsiteX106" fmla="*/ 1123454 w 7467600"/>
              <a:gd name="connsiteY106" fmla="*/ 5435727 h 6858000"/>
              <a:gd name="connsiteX107" fmla="*/ 1737017 w 7467600"/>
              <a:gd name="connsiteY107" fmla="*/ 5452183 h 6858000"/>
              <a:gd name="connsiteX108" fmla="*/ 1824397 w 7467600"/>
              <a:gd name="connsiteY108" fmla="*/ 5447757 h 6858000"/>
              <a:gd name="connsiteX109" fmla="*/ 2070059 w 7467600"/>
              <a:gd name="connsiteY109" fmla="*/ 5441660 h 6858000"/>
              <a:gd name="connsiteX110" fmla="*/ 1456157 w 7467600"/>
              <a:gd name="connsiteY110" fmla="*/ 5371404 h 6858000"/>
              <a:gd name="connsiteX111" fmla="*/ 4988186 w 7467600"/>
              <a:gd name="connsiteY111" fmla="*/ 5216467 h 6858000"/>
              <a:gd name="connsiteX112" fmla="*/ 4777334 w 7467600"/>
              <a:gd name="connsiteY112" fmla="*/ 5406072 h 6858000"/>
              <a:gd name="connsiteX113" fmla="*/ 4718341 w 7467600"/>
              <a:gd name="connsiteY113" fmla="*/ 5468043 h 6858000"/>
              <a:gd name="connsiteX114" fmla="*/ 4604655 w 7467600"/>
              <a:gd name="connsiteY114" fmla="*/ 5583434 h 6858000"/>
              <a:gd name="connsiteX115" fmla="*/ 4565074 w 7467600"/>
              <a:gd name="connsiteY115" fmla="*/ 5618550 h 6858000"/>
              <a:gd name="connsiteX116" fmla="*/ 4988186 w 7467600"/>
              <a:gd name="connsiteY116" fmla="*/ 5216467 h 6858000"/>
              <a:gd name="connsiteX117" fmla="*/ 4978032 w 7467600"/>
              <a:gd name="connsiteY117" fmla="*/ 5183809 h 6858000"/>
              <a:gd name="connsiteX118" fmla="*/ 4463413 w 7467600"/>
              <a:gd name="connsiteY118" fmla="*/ 5615162 h 6858000"/>
              <a:gd name="connsiteX119" fmla="*/ 4358134 w 7467600"/>
              <a:gd name="connsiteY119" fmla="*/ 5742791 h 6858000"/>
              <a:gd name="connsiteX120" fmla="*/ 4376219 w 7467600"/>
              <a:gd name="connsiteY120" fmla="*/ 5729027 h 6858000"/>
              <a:gd name="connsiteX121" fmla="*/ 4582340 w 7467600"/>
              <a:gd name="connsiteY121" fmla="*/ 5561037 h 6858000"/>
              <a:gd name="connsiteX122" fmla="*/ 4694684 w 7467600"/>
              <a:gd name="connsiteY122" fmla="*/ 5447098 h 6858000"/>
              <a:gd name="connsiteX123" fmla="*/ 4754123 w 7467600"/>
              <a:gd name="connsiteY123" fmla="*/ 5384643 h 6858000"/>
              <a:gd name="connsiteX124" fmla="*/ 4978032 w 7467600"/>
              <a:gd name="connsiteY124" fmla="*/ 5183809 h 6858000"/>
              <a:gd name="connsiteX125" fmla="*/ 7133363 w 7467600"/>
              <a:gd name="connsiteY125" fmla="*/ 5050246 h 6858000"/>
              <a:gd name="connsiteX126" fmla="*/ 7450656 w 7467600"/>
              <a:gd name="connsiteY126" fmla="*/ 5134750 h 6858000"/>
              <a:gd name="connsiteX127" fmla="*/ 7467600 w 7467600"/>
              <a:gd name="connsiteY127" fmla="*/ 5142496 h 6858000"/>
              <a:gd name="connsiteX128" fmla="*/ 7467600 w 7467600"/>
              <a:gd name="connsiteY128" fmla="*/ 5158623 h 6858000"/>
              <a:gd name="connsiteX129" fmla="*/ 7427076 w 7467600"/>
              <a:gd name="connsiteY129" fmla="*/ 5142684 h 6858000"/>
              <a:gd name="connsiteX130" fmla="*/ 7467600 w 7467600"/>
              <a:gd name="connsiteY130" fmla="*/ 5164774 h 6858000"/>
              <a:gd name="connsiteX131" fmla="*/ 7467600 w 7467600"/>
              <a:gd name="connsiteY131" fmla="*/ 5199146 h 6858000"/>
              <a:gd name="connsiteX132" fmla="*/ 7391022 w 7467600"/>
              <a:gd name="connsiteY132" fmla="*/ 5158141 h 6858000"/>
              <a:gd name="connsiteX133" fmla="*/ 7312201 w 7467600"/>
              <a:gd name="connsiteY133" fmla="*/ 5128278 h 6858000"/>
              <a:gd name="connsiteX134" fmla="*/ 7343603 w 7467600"/>
              <a:gd name="connsiteY134" fmla="*/ 5149746 h 6858000"/>
              <a:gd name="connsiteX135" fmla="*/ 7467600 w 7467600"/>
              <a:gd name="connsiteY135" fmla="*/ 5241225 h 6858000"/>
              <a:gd name="connsiteX136" fmla="*/ 7467600 w 7467600"/>
              <a:gd name="connsiteY136" fmla="*/ 5277736 h 6858000"/>
              <a:gd name="connsiteX137" fmla="*/ 7327465 w 7467600"/>
              <a:gd name="connsiteY137" fmla="*/ 5174181 h 6858000"/>
              <a:gd name="connsiteX138" fmla="*/ 7244057 w 7467600"/>
              <a:gd name="connsiteY138" fmla="*/ 5124233 h 6858000"/>
              <a:gd name="connsiteX139" fmla="*/ 7353035 w 7467600"/>
              <a:gd name="connsiteY139" fmla="*/ 5197318 h 6858000"/>
              <a:gd name="connsiteX140" fmla="*/ 7467600 w 7467600"/>
              <a:gd name="connsiteY140" fmla="*/ 5297634 h 6858000"/>
              <a:gd name="connsiteX141" fmla="*/ 7467600 w 7467600"/>
              <a:gd name="connsiteY141" fmla="*/ 5361850 h 6858000"/>
              <a:gd name="connsiteX142" fmla="*/ 7368569 w 7467600"/>
              <a:gd name="connsiteY142" fmla="*/ 5270182 h 6858000"/>
              <a:gd name="connsiteX143" fmla="*/ 7131946 w 7467600"/>
              <a:gd name="connsiteY143" fmla="*/ 5075653 h 6858000"/>
              <a:gd name="connsiteX144" fmla="*/ 7133363 w 7467600"/>
              <a:gd name="connsiteY144" fmla="*/ 5050246 h 6858000"/>
              <a:gd name="connsiteX145" fmla="*/ 1903353 w 7467600"/>
              <a:gd name="connsiteY145" fmla="*/ 5044827 h 6858000"/>
              <a:gd name="connsiteX146" fmla="*/ 1936931 w 7467600"/>
              <a:gd name="connsiteY146" fmla="*/ 5093954 h 6858000"/>
              <a:gd name="connsiteX147" fmla="*/ 2195868 w 7467600"/>
              <a:gd name="connsiteY147" fmla="*/ 5396574 h 6858000"/>
              <a:gd name="connsiteX148" fmla="*/ 2088852 w 7467600"/>
              <a:gd name="connsiteY148" fmla="*/ 5166123 h 6858000"/>
              <a:gd name="connsiteX149" fmla="*/ 1958241 w 7467600"/>
              <a:gd name="connsiteY149" fmla="*/ 5067955 h 6858000"/>
              <a:gd name="connsiteX150" fmla="*/ 1903353 w 7467600"/>
              <a:gd name="connsiteY150" fmla="*/ 5044827 h 6858000"/>
              <a:gd name="connsiteX151" fmla="*/ 1979378 w 7467600"/>
              <a:gd name="connsiteY151" fmla="*/ 4769504 h 6858000"/>
              <a:gd name="connsiteX152" fmla="*/ 2882120 w 7467600"/>
              <a:gd name="connsiteY152" fmla="*/ 5064547 h 6858000"/>
              <a:gd name="connsiteX153" fmla="*/ 2793103 w 7467600"/>
              <a:gd name="connsiteY153" fmla="*/ 5039699 h 6858000"/>
              <a:gd name="connsiteX154" fmla="*/ 2770041 w 7467600"/>
              <a:gd name="connsiteY154" fmla="*/ 5033634 h 6858000"/>
              <a:gd name="connsiteX155" fmla="*/ 1979378 w 7467600"/>
              <a:gd name="connsiteY155" fmla="*/ 4769504 h 6858000"/>
              <a:gd name="connsiteX156" fmla="*/ 1927410 w 7467600"/>
              <a:gd name="connsiteY156" fmla="*/ 4716164 h 6858000"/>
              <a:gd name="connsiteX157" fmla="*/ 1959587 w 7467600"/>
              <a:gd name="connsiteY157" fmla="*/ 4728849 h 6858000"/>
              <a:gd name="connsiteX158" fmla="*/ 2777707 w 7467600"/>
              <a:gd name="connsiteY158" fmla="*/ 5003991 h 6858000"/>
              <a:gd name="connsiteX159" fmla="*/ 2800768 w 7467600"/>
              <a:gd name="connsiteY159" fmla="*/ 5010056 h 6858000"/>
              <a:gd name="connsiteX160" fmla="*/ 2879408 w 7467600"/>
              <a:gd name="connsiteY160" fmla="*/ 5031590 h 6858000"/>
              <a:gd name="connsiteX161" fmla="*/ 2862295 w 7467600"/>
              <a:gd name="connsiteY161" fmla="*/ 5022958 h 6858000"/>
              <a:gd name="connsiteX162" fmla="*/ 2813343 w 7467600"/>
              <a:gd name="connsiteY162" fmla="*/ 4998369 h 6858000"/>
              <a:gd name="connsiteX163" fmla="*/ 2646245 w 7467600"/>
              <a:gd name="connsiteY163" fmla="*/ 4930999 h 6858000"/>
              <a:gd name="connsiteX164" fmla="*/ 1999243 w 7467600"/>
              <a:gd name="connsiteY164" fmla="*/ 4730524 h 6858000"/>
              <a:gd name="connsiteX165" fmla="*/ 1979527 w 7467600"/>
              <a:gd name="connsiteY165" fmla="*/ 4726651 h 6858000"/>
              <a:gd name="connsiteX166" fmla="*/ 1997014 w 7467600"/>
              <a:gd name="connsiteY166" fmla="*/ 4698007 h 6858000"/>
              <a:gd name="connsiteX167" fmla="*/ 2005458 w 7467600"/>
              <a:gd name="connsiteY167" fmla="*/ 4699540 h 6858000"/>
              <a:gd name="connsiteX168" fmla="*/ 2657186 w 7467600"/>
              <a:gd name="connsiteY168" fmla="*/ 4901687 h 6858000"/>
              <a:gd name="connsiteX169" fmla="*/ 2826662 w 7467600"/>
              <a:gd name="connsiteY169" fmla="*/ 4970362 h 6858000"/>
              <a:gd name="connsiteX170" fmla="*/ 2876100 w 7467600"/>
              <a:gd name="connsiteY170" fmla="*/ 4995397 h 6858000"/>
              <a:gd name="connsiteX171" fmla="*/ 3042600 w 7467600"/>
              <a:gd name="connsiteY171" fmla="*/ 5059532 h 6858000"/>
              <a:gd name="connsiteX172" fmla="*/ 1997014 w 7467600"/>
              <a:gd name="connsiteY172" fmla="*/ 4698007 h 6858000"/>
              <a:gd name="connsiteX173" fmla="*/ 2305292 w 7467600"/>
              <a:gd name="connsiteY173" fmla="*/ 4219492 h 6858000"/>
              <a:gd name="connsiteX174" fmla="*/ 3360922 w 7467600"/>
              <a:gd name="connsiteY174" fmla="*/ 4529373 h 6858000"/>
              <a:gd name="connsiteX175" fmla="*/ 3492420 w 7467600"/>
              <a:gd name="connsiteY175" fmla="*/ 4510145 h 6858000"/>
              <a:gd name="connsiteX176" fmla="*/ 3364086 w 7467600"/>
              <a:gd name="connsiteY176" fmla="*/ 4480340 h 6858000"/>
              <a:gd name="connsiteX177" fmla="*/ 3225818 w 7467600"/>
              <a:gd name="connsiteY177" fmla="*/ 4411822 h 6858000"/>
              <a:gd name="connsiteX178" fmla="*/ 3129696 w 7467600"/>
              <a:gd name="connsiteY178" fmla="*/ 4360704 h 6858000"/>
              <a:gd name="connsiteX179" fmla="*/ 2814545 w 7467600"/>
              <a:gd name="connsiteY179" fmla="*/ 4282955 h 6858000"/>
              <a:gd name="connsiteX180" fmla="*/ 2305292 w 7467600"/>
              <a:gd name="connsiteY180" fmla="*/ 4219492 h 6858000"/>
              <a:gd name="connsiteX181" fmla="*/ 2626982 w 7467600"/>
              <a:gd name="connsiteY181" fmla="*/ 4206450 h 6858000"/>
              <a:gd name="connsiteX182" fmla="*/ 2490617 w 7467600"/>
              <a:gd name="connsiteY182" fmla="*/ 4206951 h 6858000"/>
              <a:gd name="connsiteX183" fmla="*/ 2819869 w 7467600"/>
              <a:gd name="connsiteY183" fmla="*/ 4252936 h 6858000"/>
              <a:gd name="connsiteX184" fmla="*/ 3143018 w 7467600"/>
              <a:gd name="connsiteY184" fmla="*/ 4332698 h 6858000"/>
              <a:gd name="connsiteX185" fmla="*/ 3241520 w 7467600"/>
              <a:gd name="connsiteY185" fmla="*/ 4385112 h 6858000"/>
              <a:gd name="connsiteX186" fmla="*/ 3374575 w 7467600"/>
              <a:gd name="connsiteY186" fmla="*/ 4451517 h 6858000"/>
              <a:gd name="connsiteX187" fmla="*/ 3505221 w 7467600"/>
              <a:gd name="connsiteY187" fmla="*/ 4480757 h 6858000"/>
              <a:gd name="connsiteX188" fmla="*/ 2626982 w 7467600"/>
              <a:gd name="connsiteY188" fmla="*/ 4206450 h 6858000"/>
              <a:gd name="connsiteX189" fmla="*/ 1310106 w 7467600"/>
              <a:gd name="connsiteY189" fmla="*/ 3943217 h 6858000"/>
              <a:gd name="connsiteX190" fmla="*/ 854994 w 7467600"/>
              <a:gd name="connsiteY190" fmla="*/ 4399136 h 6858000"/>
              <a:gd name="connsiteX191" fmla="*/ 742462 w 7467600"/>
              <a:gd name="connsiteY191" fmla="*/ 4594648 h 6858000"/>
              <a:gd name="connsiteX192" fmla="*/ 820602 w 7467600"/>
              <a:gd name="connsiteY192" fmla="*/ 4485915 h 6858000"/>
              <a:gd name="connsiteX193" fmla="*/ 878295 w 7467600"/>
              <a:gd name="connsiteY193" fmla="*/ 4403594 h 6858000"/>
              <a:gd name="connsiteX194" fmla="*/ 1240607 w 7467600"/>
              <a:gd name="connsiteY194" fmla="*/ 4010401 h 6858000"/>
              <a:gd name="connsiteX195" fmla="*/ 1423113 w 7467600"/>
              <a:gd name="connsiteY195" fmla="*/ 3874565 h 6858000"/>
              <a:gd name="connsiteX196" fmla="*/ 1260565 w 7467600"/>
              <a:gd name="connsiteY196" fmla="*/ 4031982 h 6858000"/>
              <a:gd name="connsiteX197" fmla="*/ 901900 w 7467600"/>
              <a:gd name="connsiteY197" fmla="*/ 4421236 h 6858000"/>
              <a:gd name="connsiteX198" fmla="*/ 845044 w 7467600"/>
              <a:gd name="connsiteY198" fmla="*/ 4502436 h 6858000"/>
              <a:gd name="connsiteX199" fmla="*/ 685926 w 7467600"/>
              <a:gd name="connsiteY199" fmla="*/ 4703069 h 6858000"/>
              <a:gd name="connsiteX200" fmla="*/ 684248 w 7467600"/>
              <a:gd name="connsiteY200" fmla="*/ 4706721 h 6858000"/>
              <a:gd name="connsiteX201" fmla="*/ 1423113 w 7467600"/>
              <a:gd name="connsiteY201" fmla="*/ 3874565 h 6858000"/>
              <a:gd name="connsiteX202" fmla="*/ 3316479 w 7467600"/>
              <a:gd name="connsiteY202" fmla="*/ 3872136 h 6858000"/>
              <a:gd name="connsiteX203" fmla="*/ 3546806 w 7467600"/>
              <a:gd name="connsiteY203" fmla="*/ 4356139 h 6858000"/>
              <a:gd name="connsiteX204" fmla="*/ 3364433 w 7467600"/>
              <a:gd name="connsiteY204" fmla="*/ 3953121 h 6858000"/>
              <a:gd name="connsiteX205" fmla="*/ 3291335 w 7467600"/>
              <a:gd name="connsiteY205" fmla="*/ 3767420 h 6858000"/>
              <a:gd name="connsiteX206" fmla="*/ 3390805 w 7467600"/>
              <a:gd name="connsiteY206" fmla="*/ 3937163 h 6858000"/>
              <a:gd name="connsiteX207" fmla="*/ 3579062 w 7467600"/>
              <a:gd name="connsiteY207" fmla="*/ 4359040 h 6858000"/>
              <a:gd name="connsiteX208" fmla="*/ 3467355 w 7467600"/>
              <a:gd name="connsiteY208" fmla="*/ 3988130 h 6858000"/>
              <a:gd name="connsiteX209" fmla="*/ 3310753 w 7467600"/>
              <a:gd name="connsiteY209" fmla="*/ 3787140 h 6858000"/>
              <a:gd name="connsiteX210" fmla="*/ 3291335 w 7467600"/>
              <a:gd name="connsiteY210" fmla="*/ 3767420 h 6858000"/>
              <a:gd name="connsiteX211" fmla="*/ 1635889 w 7467600"/>
              <a:gd name="connsiteY211" fmla="*/ 3709494 h 6858000"/>
              <a:gd name="connsiteX212" fmla="*/ 1634800 w 7467600"/>
              <a:gd name="connsiteY212" fmla="*/ 3731111 h 6858000"/>
              <a:gd name="connsiteX213" fmla="*/ 1635889 w 7467600"/>
              <a:gd name="connsiteY213" fmla="*/ 3709494 h 6858000"/>
              <a:gd name="connsiteX214" fmla="*/ 1510397 w 7467600"/>
              <a:gd name="connsiteY214" fmla="*/ 3684705 h 6858000"/>
              <a:gd name="connsiteX215" fmla="*/ 1146550 w 7467600"/>
              <a:gd name="connsiteY215" fmla="*/ 3802012 h 6858000"/>
              <a:gd name="connsiteX216" fmla="*/ 698834 w 7467600"/>
              <a:gd name="connsiteY216" fmla="*/ 3952272 h 6858000"/>
              <a:gd name="connsiteX217" fmla="*/ 34256 w 7467600"/>
              <a:gd name="connsiteY217" fmla="*/ 4347603 h 6858000"/>
              <a:gd name="connsiteX218" fmla="*/ 527241 w 7467600"/>
              <a:gd name="connsiteY218" fmla="*/ 4065078 h 6858000"/>
              <a:gd name="connsiteX219" fmla="*/ 1510397 w 7467600"/>
              <a:gd name="connsiteY219" fmla="*/ 3684705 h 6858000"/>
              <a:gd name="connsiteX220" fmla="*/ 1313114 w 7467600"/>
              <a:gd name="connsiteY220" fmla="*/ 3655216 h 6858000"/>
              <a:gd name="connsiteX221" fmla="*/ 1109304 w 7467600"/>
              <a:gd name="connsiteY221" fmla="*/ 3669030 h 6858000"/>
              <a:gd name="connsiteX222" fmla="*/ 8129 w 7467600"/>
              <a:gd name="connsiteY222" fmla="*/ 4330519 h 6858000"/>
              <a:gd name="connsiteX223" fmla="*/ 687572 w 7467600"/>
              <a:gd name="connsiteY223" fmla="*/ 3925629 h 6858000"/>
              <a:gd name="connsiteX224" fmla="*/ 1138365 w 7467600"/>
              <a:gd name="connsiteY224" fmla="*/ 3774515 h 6858000"/>
              <a:gd name="connsiteX225" fmla="*/ 1505579 w 7467600"/>
              <a:gd name="connsiteY225" fmla="*/ 3655526 h 6858000"/>
              <a:gd name="connsiteX226" fmla="*/ 1313114 w 7467600"/>
              <a:gd name="connsiteY226" fmla="*/ 3655216 h 6858000"/>
              <a:gd name="connsiteX227" fmla="*/ 3655073 w 7467600"/>
              <a:gd name="connsiteY227" fmla="*/ 3650884 h 6858000"/>
              <a:gd name="connsiteX228" fmla="*/ 3989938 w 7467600"/>
              <a:gd name="connsiteY228" fmla="*/ 3991685 h 6858000"/>
              <a:gd name="connsiteX229" fmla="*/ 4393907 w 7467600"/>
              <a:gd name="connsiteY229" fmla="*/ 4261258 h 6858000"/>
              <a:gd name="connsiteX230" fmla="*/ 4648051 w 7467600"/>
              <a:gd name="connsiteY230" fmla="*/ 4374051 h 6858000"/>
              <a:gd name="connsiteX231" fmla="*/ 4383389 w 7467600"/>
              <a:gd name="connsiteY231" fmla="*/ 4184369 h 6858000"/>
              <a:gd name="connsiteX232" fmla="*/ 4165508 w 7467600"/>
              <a:gd name="connsiteY232" fmla="*/ 4035196 h 6858000"/>
              <a:gd name="connsiteX233" fmla="*/ 4068162 w 7467600"/>
              <a:gd name="connsiteY233" fmla="*/ 3953394 h 6858000"/>
              <a:gd name="connsiteX234" fmla="*/ 3981416 w 7467600"/>
              <a:gd name="connsiteY234" fmla="*/ 3880482 h 6858000"/>
              <a:gd name="connsiteX235" fmla="*/ 3800147 w 7467600"/>
              <a:gd name="connsiteY235" fmla="*/ 3749872 h 6858000"/>
              <a:gd name="connsiteX236" fmla="*/ 3670252 w 7467600"/>
              <a:gd name="connsiteY236" fmla="*/ 3622798 h 6858000"/>
              <a:gd name="connsiteX237" fmla="*/ 3817258 w 7467600"/>
              <a:gd name="connsiteY237" fmla="*/ 3723577 h 6858000"/>
              <a:gd name="connsiteX238" fmla="*/ 4000461 w 7467600"/>
              <a:gd name="connsiteY238" fmla="*/ 3855966 h 6858000"/>
              <a:gd name="connsiteX239" fmla="*/ 4088180 w 7467600"/>
              <a:gd name="connsiteY239" fmla="*/ 3929774 h 6858000"/>
              <a:gd name="connsiteX240" fmla="*/ 4184555 w 7467600"/>
              <a:gd name="connsiteY240" fmla="*/ 4010683 h 6858000"/>
              <a:gd name="connsiteX241" fmla="*/ 4399563 w 7467600"/>
              <a:gd name="connsiteY241" fmla="*/ 4158106 h 6858000"/>
              <a:gd name="connsiteX242" fmla="*/ 4684469 w 7467600"/>
              <a:gd name="connsiteY242" fmla="*/ 4364680 h 6858000"/>
              <a:gd name="connsiteX243" fmla="*/ 4690271 w 7467600"/>
              <a:gd name="connsiteY243" fmla="*/ 4370034 h 6858000"/>
              <a:gd name="connsiteX244" fmla="*/ 4136093 w 7467600"/>
              <a:gd name="connsiteY244" fmla="*/ 3858466 h 6858000"/>
              <a:gd name="connsiteX245" fmla="*/ 3670252 w 7467600"/>
              <a:gd name="connsiteY245" fmla="*/ 3622798 h 6858000"/>
              <a:gd name="connsiteX246" fmla="*/ 4440129 w 7467600"/>
              <a:gd name="connsiteY246" fmla="*/ 3448571 h 6858000"/>
              <a:gd name="connsiteX247" fmla="*/ 4856525 w 7467600"/>
              <a:gd name="connsiteY247" fmla="*/ 3915351 h 6858000"/>
              <a:gd name="connsiteX248" fmla="*/ 5059055 w 7467600"/>
              <a:gd name="connsiteY248" fmla="*/ 4108918 h 6858000"/>
              <a:gd name="connsiteX249" fmla="*/ 5290070 w 7467600"/>
              <a:gd name="connsiteY249" fmla="*/ 4263619 h 6858000"/>
              <a:gd name="connsiteX250" fmla="*/ 4834991 w 7467600"/>
              <a:gd name="connsiteY250" fmla="*/ 3830985 h 6858000"/>
              <a:gd name="connsiteX251" fmla="*/ 4440129 w 7467600"/>
              <a:gd name="connsiteY251" fmla="*/ 3448571 h 6858000"/>
              <a:gd name="connsiteX252" fmla="*/ 4441737 w 7467600"/>
              <a:gd name="connsiteY252" fmla="*/ 3399734 h 6858000"/>
              <a:gd name="connsiteX253" fmla="*/ 4431236 w 7467600"/>
              <a:gd name="connsiteY253" fmla="*/ 3400954 h 6858000"/>
              <a:gd name="connsiteX254" fmla="*/ 4557150 w 7467600"/>
              <a:gd name="connsiteY254" fmla="*/ 3510023 h 6858000"/>
              <a:gd name="connsiteX255" fmla="*/ 4856936 w 7467600"/>
              <a:gd name="connsiteY255" fmla="*/ 3809146 h 6858000"/>
              <a:gd name="connsiteX256" fmla="*/ 5111996 w 7467600"/>
              <a:gd name="connsiteY256" fmla="*/ 4065759 h 6858000"/>
              <a:gd name="connsiteX257" fmla="*/ 5388878 w 7467600"/>
              <a:gd name="connsiteY257" fmla="*/ 4300185 h 6858000"/>
              <a:gd name="connsiteX258" fmla="*/ 5425556 w 7467600"/>
              <a:gd name="connsiteY258" fmla="*/ 4308967 h 6858000"/>
              <a:gd name="connsiteX259" fmla="*/ 4943646 w 7467600"/>
              <a:gd name="connsiteY259" fmla="*/ 3822916 h 6858000"/>
              <a:gd name="connsiteX260" fmla="*/ 4594837 w 7467600"/>
              <a:gd name="connsiteY260" fmla="*/ 3532274 h 6858000"/>
              <a:gd name="connsiteX261" fmla="*/ 4441737 w 7467600"/>
              <a:gd name="connsiteY261" fmla="*/ 3399734 h 6858000"/>
              <a:gd name="connsiteX262" fmla="*/ 5425834 w 7467600"/>
              <a:gd name="connsiteY262" fmla="*/ 3162785 h 6858000"/>
              <a:gd name="connsiteX263" fmla="*/ 5401644 w 7467600"/>
              <a:gd name="connsiteY263" fmla="*/ 3617847 h 6858000"/>
              <a:gd name="connsiteX264" fmla="*/ 5467256 w 7467600"/>
              <a:gd name="connsiteY264" fmla="*/ 4175494 h 6858000"/>
              <a:gd name="connsiteX265" fmla="*/ 5448069 w 7467600"/>
              <a:gd name="connsiteY265" fmla="*/ 3567554 h 6858000"/>
              <a:gd name="connsiteX266" fmla="*/ 1318687 w 7467600"/>
              <a:gd name="connsiteY266" fmla="*/ 3113840 h 6858000"/>
              <a:gd name="connsiteX267" fmla="*/ 1066793 w 7467600"/>
              <a:gd name="connsiteY267" fmla="*/ 3212171 h 6858000"/>
              <a:gd name="connsiteX268" fmla="*/ 993319 w 7467600"/>
              <a:gd name="connsiteY268" fmla="*/ 3247648 h 6858000"/>
              <a:gd name="connsiteX269" fmla="*/ 853081 w 7467600"/>
              <a:gd name="connsiteY269" fmla="*/ 3312410 h 6858000"/>
              <a:gd name="connsiteX270" fmla="*/ 805957 w 7467600"/>
              <a:gd name="connsiteY270" fmla="*/ 3330443 h 6858000"/>
              <a:gd name="connsiteX271" fmla="*/ 1318687 w 7467600"/>
              <a:gd name="connsiteY271" fmla="*/ 3113840 h 6858000"/>
              <a:gd name="connsiteX272" fmla="*/ 5453702 w 7467600"/>
              <a:gd name="connsiteY272" fmla="*/ 3090882 h 6858000"/>
              <a:gd name="connsiteX273" fmla="*/ 5480135 w 7467600"/>
              <a:gd name="connsiteY273" fmla="*/ 3565802 h 6858000"/>
              <a:gd name="connsiteX274" fmla="*/ 5499023 w 7467600"/>
              <a:gd name="connsiteY274" fmla="*/ 4166310 h 6858000"/>
              <a:gd name="connsiteX275" fmla="*/ 5547022 w 7467600"/>
              <a:gd name="connsiteY275" fmla="*/ 3607838 h 6858000"/>
              <a:gd name="connsiteX276" fmla="*/ 5515964 w 7467600"/>
              <a:gd name="connsiteY276" fmla="*/ 3378541 h 6858000"/>
              <a:gd name="connsiteX277" fmla="*/ 5453702 w 7467600"/>
              <a:gd name="connsiteY277" fmla="*/ 3090882 h 6858000"/>
              <a:gd name="connsiteX278" fmla="*/ 1238695 w 7467600"/>
              <a:gd name="connsiteY278" fmla="*/ 3076820 h 6858000"/>
              <a:gd name="connsiteX279" fmla="*/ 716371 w 7467600"/>
              <a:gd name="connsiteY279" fmla="*/ 3293249 h 6858000"/>
              <a:gd name="connsiteX280" fmla="*/ 579522 w 7467600"/>
              <a:gd name="connsiteY280" fmla="*/ 3371759 h 6858000"/>
              <a:gd name="connsiteX281" fmla="*/ 600288 w 7467600"/>
              <a:gd name="connsiteY281" fmla="*/ 3365555 h 6858000"/>
              <a:gd name="connsiteX282" fmla="*/ 840692 w 7467600"/>
              <a:gd name="connsiteY282" fmla="*/ 3284921 h 6858000"/>
              <a:gd name="connsiteX283" fmla="*/ 979248 w 7467600"/>
              <a:gd name="connsiteY283" fmla="*/ 3221003 h 6858000"/>
              <a:gd name="connsiteX284" fmla="*/ 1053282 w 7467600"/>
              <a:gd name="connsiteY284" fmla="*/ 3185247 h 6858000"/>
              <a:gd name="connsiteX285" fmla="*/ 1320603 w 7467600"/>
              <a:gd name="connsiteY285" fmla="*/ 3081281 h 6858000"/>
              <a:gd name="connsiteX286" fmla="*/ 1238695 w 7467600"/>
              <a:gd name="connsiteY286" fmla="*/ 3076820 h 6858000"/>
              <a:gd name="connsiteX287" fmla="*/ 5425627 w 7467600"/>
              <a:gd name="connsiteY287" fmla="*/ 2954192 h 6858000"/>
              <a:gd name="connsiteX288" fmla="*/ 5470770 w 7467600"/>
              <a:gd name="connsiteY288" fmla="*/ 3005435 h 6858000"/>
              <a:gd name="connsiteX289" fmla="*/ 5519779 w 7467600"/>
              <a:gd name="connsiteY289" fmla="*/ 4359223 h 6858000"/>
              <a:gd name="connsiteX290" fmla="*/ 5520293 w 7467600"/>
              <a:gd name="connsiteY290" fmla="*/ 4360602 h 6858000"/>
              <a:gd name="connsiteX291" fmla="*/ 5767221 w 7467600"/>
              <a:gd name="connsiteY291" fmla="*/ 4665564 h 6858000"/>
              <a:gd name="connsiteX292" fmla="*/ 6937169 w 7467600"/>
              <a:gd name="connsiteY292" fmla="*/ 4815941 h 6858000"/>
              <a:gd name="connsiteX293" fmla="*/ 6953922 w 7467600"/>
              <a:gd name="connsiteY293" fmla="*/ 4890068 h 6858000"/>
              <a:gd name="connsiteX294" fmla="*/ 6071359 w 7467600"/>
              <a:gd name="connsiteY294" fmla="*/ 4770770 h 6858000"/>
              <a:gd name="connsiteX295" fmla="*/ 6038839 w 7467600"/>
              <a:gd name="connsiteY295" fmla="*/ 4764474 h 6858000"/>
              <a:gd name="connsiteX296" fmla="*/ 6038706 w 7467600"/>
              <a:gd name="connsiteY296" fmla="*/ 4763847 h 6858000"/>
              <a:gd name="connsiteX297" fmla="*/ 6037784 w 7467600"/>
              <a:gd name="connsiteY297" fmla="*/ 4764270 h 6858000"/>
              <a:gd name="connsiteX298" fmla="*/ 6038839 w 7467600"/>
              <a:gd name="connsiteY298" fmla="*/ 4764474 h 6858000"/>
              <a:gd name="connsiteX299" fmla="*/ 6040338 w 7467600"/>
              <a:gd name="connsiteY299" fmla="*/ 4771418 h 6858000"/>
              <a:gd name="connsiteX300" fmla="*/ 6024488 w 7467600"/>
              <a:gd name="connsiteY300" fmla="*/ 4809903 h 6858000"/>
              <a:gd name="connsiteX301" fmla="*/ 5599771 w 7467600"/>
              <a:gd name="connsiteY301" fmla="*/ 5509652 h 6858000"/>
              <a:gd name="connsiteX302" fmla="*/ 5548843 w 7467600"/>
              <a:gd name="connsiteY302" fmla="*/ 5563845 h 6858000"/>
              <a:gd name="connsiteX303" fmla="*/ 5940952 w 7467600"/>
              <a:gd name="connsiteY303" fmla="*/ 6250028 h 6858000"/>
              <a:gd name="connsiteX304" fmla="*/ 6043441 w 7467600"/>
              <a:gd name="connsiteY304" fmla="*/ 6665847 h 6858000"/>
              <a:gd name="connsiteX305" fmla="*/ 6093432 w 7467600"/>
              <a:gd name="connsiteY305" fmla="*/ 6858000 h 6858000"/>
              <a:gd name="connsiteX306" fmla="*/ 6034344 w 7467600"/>
              <a:gd name="connsiteY306" fmla="*/ 6858000 h 6858000"/>
              <a:gd name="connsiteX307" fmla="*/ 6026679 w 7467600"/>
              <a:gd name="connsiteY307" fmla="*/ 6836959 h 6858000"/>
              <a:gd name="connsiteX308" fmla="*/ 5800441 w 7467600"/>
              <a:gd name="connsiteY308" fmla="*/ 6335286 h 6858000"/>
              <a:gd name="connsiteX309" fmla="*/ 5526562 w 7467600"/>
              <a:gd name="connsiteY309" fmla="*/ 5705388 h 6858000"/>
              <a:gd name="connsiteX310" fmla="*/ 5519640 w 7467600"/>
              <a:gd name="connsiteY310" fmla="*/ 5683774 h 6858000"/>
              <a:gd name="connsiteX311" fmla="*/ 5844559 w 7467600"/>
              <a:gd name="connsiteY311" fmla="*/ 6553349 h 6858000"/>
              <a:gd name="connsiteX312" fmla="*/ 5975994 w 7467600"/>
              <a:gd name="connsiteY312" fmla="*/ 6858000 h 6858000"/>
              <a:gd name="connsiteX313" fmla="*/ 5898547 w 7467600"/>
              <a:gd name="connsiteY313" fmla="*/ 6858000 h 6858000"/>
              <a:gd name="connsiteX314" fmla="*/ 5682041 w 7467600"/>
              <a:gd name="connsiteY314" fmla="*/ 6355860 h 6858000"/>
              <a:gd name="connsiteX315" fmla="*/ 5461758 w 7467600"/>
              <a:gd name="connsiteY315" fmla="*/ 5820220 h 6858000"/>
              <a:gd name="connsiteX316" fmla="*/ 5237282 w 7467600"/>
              <a:gd name="connsiteY316" fmla="*/ 6579086 h 6858000"/>
              <a:gd name="connsiteX317" fmla="*/ 5115009 w 7467600"/>
              <a:gd name="connsiteY317" fmla="*/ 6858000 h 6858000"/>
              <a:gd name="connsiteX318" fmla="*/ 5028074 w 7467600"/>
              <a:gd name="connsiteY318" fmla="*/ 6858000 h 6858000"/>
              <a:gd name="connsiteX319" fmla="*/ 5079508 w 7467600"/>
              <a:gd name="connsiteY319" fmla="*/ 6749074 h 6858000"/>
              <a:gd name="connsiteX320" fmla="*/ 5371846 w 7467600"/>
              <a:gd name="connsiteY320" fmla="*/ 5924413 h 6858000"/>
              <a:gd name="connsiteX321" fmla="*/ 5270512 w 7467600"/>
              <a:gd name="connsiteY321" fmla="*/ 6138975 h 6858000"/>
              <a:gd name="connsiteX322" fmla="*/ 5062409 w 7467600"/>
              <a:gd name="connsiteY322" fmla="*/ 6653544 h 6858000"/>
              <a:gd name="connsiteX323" fmla="*/ 5036628 w 7467600"/>
              <a:gd name="connsiteY323" fmla="*/ 6754247 h 6858000"/>
              <a:gd name="connsiteX324" fmla="*/ 5009112 w 7467600"/>
              <a:gd name="connsiteY324" fmla="*/ 6858000 h 6858000"/>
              <a:gd name="connsiteX325" fmla="*/ 4976679 w 7467600"/>
              <a:gd name="connsiteY325" fmla="*/ 6858000 h 6858000"/>
              <a:gd name="connsiteX326" fmla="*/ 5006537 w 7467600"/>
              <a:gd name="connsiteY326" fmla="*/ 6747068 h 6858000"/>
              <a:gd name="connsiteX327" fmla="*/ 5032723 w 7467600"/>
              <a:gd name="connsiteY327" fmla="*/ 6644957 h 6858000"/>
              <a:gd name="connsiteX328" fmla="*/ 5242949 w 7467600"/>
              <a:gd name="connsiteY328" fmla="*/ 6125175 h 6858000"/>
              <a:gd name="connsiteX329" fmla="*/ 5286321 w 7467600"/>
              <a:gd name="connsiteY329" fmla="*/ 6033555 h 6858000"/>
              <a:gd name="connsiteX330" fmla="*/ 5008210 w 7467600"/>
              <a:gd name="connsiteY330" fmla="*/ 6649194 h 6858000"/>
              <a:gd name="connsiteX331" fmla="*/ 4986321 w 7467600"/>
              <a:gd name="connsiteY331" fmla="*/ 6765687 h 6858000"/>
              <a:gd name="connsiteX332" fmla="*/ 4973474 w 7467600"/>
              <a:gd name="connsiteY332" fmla="*/ 6858000 h 6858000"/>
              <a:gd name="connsiteX333" fmla="*/ 4907178 w 7467600"/>
              <a:gd name="connsiteY333" fmla="*/ 6858000 h 6858000"/>
              <a:gd name="connsiteX334" fmla="*/ 4910810 w 7467600"/>
              <a:gd name="connsiteY334" fmla="*/ 6829660 h 6858000"/>
              <a:gd name="connsiteX335" fmla="*/ 4987461 w 7467600"/>
              <a:gd name="connsiteY335" fmla="*/ 6432994 h 6858000"/>
              <a:gd name="connsiteX336" fmla="*/ 5179262 w 7467600"/>
              <a:gd name="connsiteY336" fmla="*/ 6035044 h 6858000"/>
              <a:gd name="connsiteX337" fmla="*/ 4689678 w 7467600"/>
              <a:gd name="connsiteY337" fmla="*/ 6440241 h 6858000"/>
              <a:gd name="connsiteX338" fmla="*/ 4477543 w 7467600"/>
              <a:gd name="connsiteY338" fmla="*/ 6674836 h 6858000"/>
              <a:gd name="connsiteX339" fmla="*/ 4329957 w 7467600"/>
              <a:gd name="connsiteY339" fmla="*/ 6858000 h 6858000"/>
              <a:gd name="connsiteX340" fmla="*/ 4218595 w 7467600"/>
              <a:gd name="connsiteY340" fmla="*/ 6858000 h 6858000"/>
              <a:gd name="connsiteX341" fmla="*/ 4368888 w 7467600"/>
              <a:gd name="connsiteY341" fmla="*/ 6668412 h 6858000"/>
              <a:gd name="connsiteX342" fmla="*/ 4563091 w 7467600"/>
              <a:gd name="connsiteY342" fmla="*/ 6442508 h 6858000"/>
              <a:gd name="connsiteX343" fmla="*/ 5387324 w 7467600"/>
              <a:gd name="connsiteY343" fmla="*/ 5705830 h 6858000"/>
              <a:gd name="connsiteX344" fmla="*/ 5073620 w 7467600"/>
              <a:gd name="connsiteY344" fmla="*/ 5955437 h 6858000"/>
              <a:gd name="connsiteX345" fmla="*/ 4689789 w 7467600"/>
              <a:gd name="connsiteY345" fmla="*/ 6268382 h 6858000"/>
              <a:gd name="connsiteX346" fmla="*/ 4418722 w 7467600"/>
              <a:gd name="connsiteY346" fmla="*/ 6570886 h 6858000"/>
              <a:gd name="connsiteX347" fmla="*/ 4214944 w 7467600"/>
              <a:gd name="connsiteY347" fmla="*/ 6858000 h 6858000"/>
              <a:gd name="connsiteX348" fmla="*/ 4177898 w 7467600"/>
              <a:gd name="connsiteY348" fmla="*/ 6858000 h 6858000"/>
              <a:gd name="connsiteX349" fmla="*/ 4391597 w 7467600"/>
              <a:gd name="connsiteY349" fmla="*/ 6556370 h 6858000"/>
              <a:gd name="connsiteX350" fmla="*/ 4668889 w 7467600"/>
              <a:gd name="connsiteY350" fmla="*/ 6246399 h 6858000"/>
              <a:gd name="connsiteX351" fmla="*/ 5055427 w 7467600"/>
              <a:gd name="connsiteY351" fmla="*/ 5931476 h 6858000"/>
              <a:gd name="connsiteX352" fmla="*/ 5371814 w 7467600"/>
              <a:gd name="connsiteY352" fmla="*/ 5678975 h 6858000"/>
              <a:gd name="connsiteX353" fmla="*/ 4987918 w 7467600"/>
              <a:gd name="connsiteY353" fmla="*/ 5838701 h 6858000"/>
              <a:gd name="connsiteX354" fmla="*/ 4317146 w 7467600"/>
              <a:gd name="connsiteY354" fmla="*/ 6587716 h 6858000"/>
              <a:gd name="connsiteX355" fmla="*/ 4171627 w 7467600"/>
              <a:gd name="connsiteY355" fmla="*/ 6858000 h 6858000"/>
              <a:gd name="connsiteX356" fmla="*/ 4081585 w 7467600"/>
              <a:gd name="connsiteY356" fmla="*/ 6858000 h 6858000"/>
              <a:gd name="connsiteX357" fmla="*/ 4238603 w 7467600"/>
              <a:gd name="connsiteY357" fmla="*/ 6559341 h 6858000"/>
              <a:gd name="connsiteX358" fmla="*/ 4778333 w 7467600"/>
              <a:gd name="connsiteY358" fmla="*/ 5873626 h 6858000"/>
              <a:gd name="connsiteX359" fmla="*/ 5414185 w 7467600"/>
              <a:gd name="connsiteY359" fmla="*/ 5573882 h 6858000"/>
              <a:gd name="connsiteX360" fmla="*/ 5959648 w 7467600"/>
              <a:gd name="connsiteY360" fmla="*/ 4760797 h 6858000"/>
              <a:gd name="connsiteX361" fmla="*/ 5355019 w 7467600"/>
              <a:gd name="connsiteY361" fmla="*/ 4734672 h 6858000"/>
              <a:gd name="connsiteX362" fmla="*/ 5083565 w 7467600"/>
              <a:gd name="connsiteY362" fmla="*/ 5179121 h 6858000"/>
              <a:gd name="connsiteX363" fmla="*/ 4713577 w 7467600"/>
              <a:gd name="connsiteY363" fmla="*/ 5616803 h 6858000"/>
              <a:gd name="connsiteX364" fmla="*/ 3989559 w 7467600"/>
              <a:gd name="connsiteY364" fmla="*/ 6145945 h 6858000"/>
              <a:gd name="connsiteX365" fmla="*/ 3939824 w 7467600"/>
              <a:gd name="connsiteY365" fmla="*/ 6066900 h 6858000"/>
              <a:gd name="connsiteX366" fmla="*/ 4584537 w 7467600"/>
              <a:gd name="connsiteY366" fmla="*/ 5324826 h 6858000"/>
              <a:gd name="connsiteX367" fmla="*/ 5037105 w 7467600"/>
              <a:gd name="connsiteY367" fmla="*/ 5088765 h 6858000"/>
              <a:gd name="connsiteX368" fmla="*/ 5039930 w 7467600"/>
              <a:gd name="connsiteY368" fmla="*/ 5089585 h 6858000"/>
              <a:gd name="connsiteX369" fmla="*/ 5263764 w 7467600"/>
              <a:gd name="connsiteY369" fmla="*/ 4735525 h 6858000"/>
              <a:gd name="connsiteX370" fmla="*/ 4086300 w 7467600"/>
              <a:gd name="connsiteY370" fmla="*/ 4884599 h 6858000"/>
              <a:gd name="connsiteX371" fmla="*/ 4085485 w 7467600"/>
              <a:gd name="connsiteY371" fmla="*/ 4899070 h 6858000"/>
              <a:gd name="connsiteX372" fmla="*/ 3871915 w 7467600"/>
              <a:gd name="connsiteY372" fmla="*/ 5253645 h 6858000"/>
              <a:gd name="connsiteX373" fmla="*/ 3799374 w 7467600"/>
              <a:gd name="connsiteY373" fmla="*/ 5466127 h 6858000"/>
              <a:gd name="connsiteX374" fmla="*/ 3498850 w 7467600"/>
              <a:gd name="connsiteY374" fmla="*/ 6661888 h 6858000"/>
              <a:gd name="connsiteX375" fmla="*/ 3399216 w 7467600"/>
              <a:gd name="connsiteY375" fmla="*/ 6858000 h 6858000"/>
              <a:gd name="connsiteX376" fmla="*/ 3303688 w 7467600"/>
              <a:gd name="connsiteY376" fmla="*/ 6858000 h 6858000"/>
              <a:gd name="connsiteX377" fmla="*/ 3391774 w 7467600"/>
              <a:gd name="connsiteY377" fmla="*/ 6697181 h 6858000"/>
              <a:gd name="connsiteX378" fmla="*/ 3735540 w 7467600"/>
              <a:gd name="connsiteY378" fmla="*/ 5546923 h 6858000"/>
              <a:gd name="connsiteX379" fmla="*/ 3729438 w 7467600"/>
              <a:gd name="connsiteY379" fmla="*/ 5569058 h 6858000"/>
              <a:gd name="connsiteX380" fmla="*/ 3707782 w 7467600"/>
              <a:gd name="connsiteY380" fmla="*/ 5644908 h 6858000"/>
              <a:gd name="connsiteX381" fmla="*/ 3583827 w 7467600"/>
              <a:gd name="connsiteY381" fmla="*/ 6039215 h 6858000"/>
              <a:gd name="connsiteX382" fmla="*/ 3547861 w 7467600"/>
              <a:gd name="connsiteY382" fmla="*/ 6129609 h 6858000"/>
              <a:gd name="connsiteX383" fmla="*/ 3490905 w 7467600"/>
              <a:gd name="connsiteY383" fmla="*/ 6277660 h 6858000"/>
              <a:gd name="connsiteX384" fmla="*/ 3455859 w 7467600"/>
              <a:gd name="connsiteY384" fmla="*/ 6391301 h 6858000"/>
              <a:gd name="connsiteX385" fmla="*/ 3429112 w 7467600"/>
              <a:gd name="connsiteY385" fmla="*/ 6479469 h 6858000"/>
              <a:gd name="connsiteX386" fmla="*/ 3304862 w 7467600"/>
              <a:gd name="connsiteY386" fmla="*/ 6796476 h 6858000"/>
              <a:gd name="connsiteX387" fmla="*/ 3276071 w 7467600"/>
              <a:gd name="connsiteY387" fmla="*/ 6858000 h 6858000"/>
              <a:gd name="connsiteX388" fmla="*/ 3240805 w 7467600"/>
              <a:gd name="connsiteY388" fmla="*/ 6858000 h 6858000"/>
              <a:gd name="connsiteX389" fmla="*/ 3275917 w 7467600"/>
              <a:gd name="connsiteY389" fmla="*/ 6783192 h 6858000"/>
              <a:gd name="connsiteX390" fmla="*/ 3399358 w 7467600"/>
              <a:gd name="connsiteY390" fmla="*/ 6469011 h 6858000"/>
              <a:gd name="connsiteX391" fmla="*/ 3425650 w 7467600"/>
              <a:gd name="connsiteY391" fmla="*/ 6381333 h 6858000"/>
              <a:gd name="connsiteX392" fmla="*/ 3460661 w 7467600"/>
              <a:gd name="connsiteY392" fmla="*/ 6266763 h 6858000"/>
              <a:gd name="connsiteX393" fmla="*/ 3518021 w 7467600"/>
              <a:gd name="connsiteY393" fmla="*/ 6117298 h 6858000"/>
              <a:gd name="connsiteX394" fmla="*/ 3554035 w 7467600"/>
              <a:gd name="connsiteY394" fmla="*/ 6027832 h 6858000"/>
              <a:gd name="connsiteX395" fmla="*/ 3677174 w 7467600"/>
              <a:gd name="connsiteY395" fmla="*/ 5636351 h 6858000"/>
              <a:gd name="connsiteX396" fmla="*/ 3698819 w 7467600"/>
              <a:gd name="connsiteY396" fmla="*/ 5560503 h 6858000"/>
              <a:gd name="connsiteX397" fmla="*/ 3702094 w 7467600"/>
              <a:gd name="connsiteY397" fmla="*/ 5549194 h 6858000"/>
              <a:gd name="connsiteX398" fmla="*/ 3398355 w 7467600"/>
              <a:gd name="connsiteY398" fmla="*/ 6094603 h 6858000"/>
              <a:gd name="connsiteX399" fmla="*/ 3193941 w 7467600"/>
              <a:gd name="connsiteY399" fmla="*/ 6798775 h 6858000"/>
              <a:gd name="connsiteX400" fmla="*/ 3184140 w 7467600"/>
              <a:gd name="connsiteY400" fmla="*/ 6858000 h 6858000"/>
              <a:gd name="connsiteX401" fmla="*/ 3099978 w 7467600"/>
              <a:gd name="connsiteY401" fmla="*/ 6858000 h 6858000"/>
              <a:gd name="connsiteX402" fmla="*/ 3101556 w 7467600"/>
              <a:gd name="connsiteY402" fmla="*/ 6843337 h 6858000"/>
              <a:gd name="connsiteX403" fmla="*/ 3370162 w 7467600"/>
              <a:gd name="connsiteY403" fmla="*/ 5785550 h 6858000"/>
              <a:gd name="connsiteX404" fmla="*/ 3746477 w 7467600"/>
              <a:gd name="connsiteY404" fmla="*/ 5377889 h 6858000"/>
              <a:gd name="connsiteX405" fmla="*/ 3863399 w 7467600"/>
              <a:gd name="connsiteY405" fmla="*/ 5087257 h 6858000"/>
              <a:gd name="connsiteX406" fmla="*/ 3968712 w 7467600"/>
              <a:gd name="connsiteY406" fmla="*/ 4913989 h 6858000"/>
              <a:gd name="connsiteX407" fmla="*/ 2792390 w 7467600"/>
              <a:gd name="connsiteY407" fmla="*/ 5382974 h 6858000"/>
              <a:gd name="connsiteX408" fmla="*/ 2714982 w 7467600"/>
              <a:gd name="connsiteY408" fmla="*/ 5427051 h 6858000"/>
              <a:gd name="connsiteX409" fmla="*/ 2813361 w 7467600"/>
              <a:gd name="connsiteY409" fmla="*/ 6023912 h 6858000"/>
              <a:gd name="connsiteX410" fmla="*/ 2688430 w 7467600"/>
              <a:gd name="connsiteY410" fmla="*/ 6801564 h 6858000"/>
              <a:gd name="connsiteX411" fmla="*/ 2629626 w 7467600"/>
              <a:gd name="connsiteY411" fmla="*/ 6763394 h 6858000"/>
              <a:gd name="connsiteX412" fmla="*/ 2565328 w 7467600"/>
              <a:gd name="connsiteY412" fmla="*/ 5516399 h 6858000"/>
              <a:gd name="connsiteX413" fmla="*/ 1922999 w 7467600"/>
              <a:gd name="connsiteY413" fmla="*/ 5980343 h 6858000"/>
              <a:gd name="connsiteX414" fmla="*/ 1950261 w 7467600"/>
              <a:gd name="connsiteY414" fmla="*/ 6405858 h 6858000"/>
              <a:gd name="connsiteX415" fmla="*/ 2365554 w 7467600"/>
              <a:gd name="connsiteY415" fmla="*/ 6759107 h 6858000"/>
              <a:gd name="connsiteX416" fmla="*/ 2424142 w 7467600"/>
              <a:gd name="connsiteY416" fmla="*/ 6858000 h 6858000"/>
              <a:gd name="connsiteX417" fmla="*/ 2395994 w 7467600"/>
              <a:gd name="connsiteY417" fmla="*/ 6858000 h 6858000"/>
              <a:gd name="connsiteX418" fmla="*/ 2392863 w 7467600"/>
              <a:gd name="connsiteY418" fmla="*/ 6852964 h 6858000"/>
              <a:gd name="connsiteX419" fmla="*/ 2017589 w 7467600"/>
              <a:gd name="connsiteY419" fmla="*/ 6493982 h 6858000"/>
              <a:gd name="connsiteX420" fmla="*/ 2147336 w 7467600"/>
              <a:gd name="connsiteY420" fmla="*/ 6594052 h 6858000"/>
              <a:gd name="connsiteX421" fmla="*/ 2207047 w 7467600"/>
              <a:gd name="connsiteY421" fmla="*/ 6654540 h 6858000"/>
              <a:gd name="connsiteX422" fmla="*/ 2299106 w 7467600"/>
              <a:gd name="connsiteY422" fmla="*/ 6778931 h 6858000"/>
              <a:gd name="connsiteX423" fmla="*/ 2314430 w 7467600"/>
              <a:gd name="connsiteY423" fmla="*/ 6801144 h 6858000"/>
              <a:gd name="connsiteX424" fmla="*/ 2352406 w 7467600"/>
              <a:gd name="connsiteY424" fmla="*/ 6858000 h 6858000"/>
              <a:gd name="connsiteX425" fmla="*/ 2314492 w 7467600"/>
              <a:gd name="connsiteY425" fmla="*/ 6858000 h 6858000"/>
              <a:gd name="connsiteX426" fmla="*/ 2288095 w 7467600"/>
              <a:gd name="connsiteY426" fmla="*/ 6818030 h 6858000"/>
              <a:gd name="connsiteX427" fmla="*/ 2272768 w 7467600"/>
              <a:gd name="connsiteY427" fmla="*/ 6795822 h 6858000"/>
              <a:gd name="connsiteX428" fmla="*/ 2182715 w 7467600"/>
              <a:gd name="connsiteY428" fmla="*/ 6675071 h 6858000"/>
              <a:gd name="connsiteX429" fmla="*/ 2032061 w 7467600"/>
              <a:gd name="connsiteY429" fmla="*/ 6541380 h 6858000"/>
              <a:gd name="connsiteX430" fmla="*/ 2257220 w 7467600"/>
              <a:gd name="connsiteY430" fmla="*/ 6826257 h 6858000"/>
              <a:gd name="connsiteX431" fmla="*/ 2281324 w 7467600"/>
              <a:gd name="connsiteY431" fmla="*/ 6858000 h 6858000"/>
              <a:gd name="connsiteX432" fmla="*/ 2242860 w 7467600"/>
              <a:gd name="connsiteY432" fmla="*/ 6858000 h 6858000"/>
              <a:gd name="connsiteX433" fmla="*/ 2232818 w 7467600"/>
              <a:gd name="connsiteY433" fmla="*/ 6844926 h 6858000"/>
              <a:gd name="connsiteX434" fmla="*/ 1990172 w 7467600"/>
              <a:gd name="connsiteY434" fmla="*/ 6542121 h 6858000"/>
              <a:gd name="connsiteX435" fmla="*/ 2124090 w 7467600"/>
              <a:gd name="connsiteY435" fmla="*/ 6761017 h 6858000"/>
              <a:gd name="connsiteX436" fmla="*/ 2200380 w 7467600"/>
              <a:gd name="connsiteY436" fmla="*/ 6858000 h 6858000"/>
              <a:gd name="connsiteX437" fmla="*/ 2147507 w 7467600"/>
              <a:gd name="connsiteY437" fmla="*/ 6858000 h 6858000"/>
              <a:gd name="connsiteX438" fmla="*/ 2070668 w 7467600"/>
              <a:gd name="connsiteY438" fmla="*/ 6761520 h 6858000"/>
              <a:gd name="connsiteX439" fmla="*/ 1975142 w 7467600"/>
              <a:gd name="connsiteY439" fmla="*/ 6585570 h 6858000"/>
              <a:gd name="connsiteX440" fmla="*/ 2050035 w 7467600"/>
              <a:gd name="connsiteY440" fmla="*/ 6813345 h 6858000"/>
              <a:gd name="connsiteX441" fmla="*/ 2063025 w 7467600"/>
              <a:gd name="connsiteY441" fmla="*/ 6858000 h 6858000"/>
              <a:gd name="connsiteX442" fmla="*/ 2021675 w 7467600"/>
              <a:gd name="connsiteY442" fmla="*/ 6858000 h 6858000"/>
              <a:gd name="connsiteX443" fmla="*/ 2019308 w 7467600"/>
              <a:gd name="connsiteY443" fmla="*/ 6847118 h 6858000"/>
              <a:gd name="connsiteX444" fmla="*/ 1938835 w 7467600"/>
              <a:gd name="connsiteY444" fmla="*/ 6551160 h 6858000"/>
              <a:gd name="connsiteX445" fmla="*/ 1953230 w 7467600"/>
              <a:gd name="connsiteY445" fmla="*/ 6759699 h 6858000"/>
              <a:gd name="connsiteX446" fmla="*/ 1956763 w 7467600"/>
              <a:gd name="connsiteY446" fmla="*/ 6778191 h 6858000"/>
              <a:gd name="connsiteX447" fmla="*/ 1967925 w 7467600"/>
              <a:gd name="connsiteY447" fmla="*/ 6858000 h 6858000"/>
              <a:gd name="connsiteX448" fmla="*/ 1936622 w 7467600"/>
              <a:gd name="connsiteY448" fmla="*/ 6858000 h 6858000"/>
              <a:gd name="connsiteX449" fmla="*/ 1926261 w 7467600"/>
              <a:gd name="connsiteY449" fmla="*/ 6784064 h 6858000"/>
              <a:gd name="connsiteX450" fmla="*/ 1922724 w 7467600"/>
              <a:gd name="connsiteY450" fmla="*/ 6765577 h 6858000"/>
              <a:gd name="connsiteX451" fmla="*/ 1904650 w 7467600"/>
              <a:gd name="connsiteY451" fmla="*/ 6639616 h 6858000"/>
              <a:gd name="connsiteX452" fmla="*/ 1885273 w 7467600"/>
              <a:gd name="connsiteY452" fmla="*/ 6858000 h 6858000"/>
              <a:gd name="connsiteX453" fmla="*/ 1854363 w 7467600"/>
              <a:gd name="connsiteY453" fmla="*/ 6858000 h 6858000"/>
              <a:gd name="connsiteX454" fmla="*/ 1880391 w 7467600"/>
              <a:gd name="connsiteY454" fmla="*/ 6603796 h 6858000"/>
              <a:gd name="connsiteX455" fmla="*/ 1818273 w 7467600"/>
              <a:gd name="connsiteY455" fmla="*/ 6715729 h 6858000"/>
              <a:gd name="connsiteX456" fmla="*/ 1794691 w 7467600"/>
              <a:gd name="connsiteY456" fmla="*/ 6843239 h 6858000"/>
              <a:gd name="connsiteX457" fmla="*/ 1794914 w 7467600"/>
              <a:gd name="connsiteY457" fmla="*/ 6858000 h 6858000"/>
              <a:gd name="connsiteX458" fmla="*/ 1746128 w 7467600"/>
              <a:gd name="connsiteY458" fmla="*/ 6858000 h 6858000"/>
              <a:gd name="connsiteX459" fmla="*/ 1753934 w 7467600"/>
              <a:gd name="connsiteY459" fmla="*/ 6724796 h 6858000"/>
              <a:gd name="connsiteX460" fmla="*/ 1792053 w 7467600"/>
              <a:gd name="connsiteY460" fmla="*/ 6572396 h 6858000"/>
              <a:gd name="connsiteX461" fmla="*/ 1862248 w 7467600"/>
              <a:gd name="connsiteY461" fmla="*/ 6266397 h 6858000"/>
              <a:gd name="connsiteX462" fmla="*/ 1862250 w 7467600"/>
              <a:gd name="connsiteY462" fmla="*/ 6033531 h 6858000"/>
              <a:gd name="connsiteX463" fmla="*/ 1211999 w 7467600"/>
              <a:gd name="connsiteY463" fmla="*/ 6683610 h 6858000"/>
              <a:gd name="connsiteX464" fmla="*/ 1213266 w 7467600"/>
              <a:gd name="connsiteY464" fmla="*/ 6691947 h 6858000"/>
              <a:gd name="connsiteX465" fmla="*/ 1203370 w 7467600"/>
              <a:gd name="connsiteY465" fmla="*/ 6850676 h 6858000"/>
              <a:gd name="connsiteX466" fmla="*/ 1203671 w 7467600"/>
              <a:gd name="connsiteY466" fmla="*/ 6858000 h 6858000"/>
              <a:gd name="connsiteX467" fmla="*/ 1143180 w 7467600"/>
              <a:gd name="connsiteY467" fmla="*/ 6858000 h 6858000"/>
              <a:gd name="connsiteX468" fmla="*/ 1142176 w 7467600"/>
              <a:gd name="connsiteY468" fmla="*/ 6766045 h 6858000"/>
              <a:gd name="connsiteX469" fmla="*/ 1067484 w 7467600"/>
              <a:gd name="connsiteY469" fmla="*/ 6858000 h 6858000"/>
              <a:gd name="connsiteX470" fmla="*/ 953928 w 7467600"/>
              <a:gd name="connsiteY470" fmla="*/ 6858000 h 6858000"/>
              <a:gd name="connsiteX471" fmla="*/ 959715 w 7467600"/>
              <a:gd name="connsiteY471" fmla="*/ 6850185 h 6858000"/>
              <a:gd name="connsiteX472" fmla="*/ 1483788 w 7467600"/>
              <a:gd name="connsiteY472" fmla="*/ 6259174 h 6858000"/>
              <a:gd name="connsiteX473" fmla="*/ 1100671 w 7467600"/>
              <a:gd name="connsiteY473" fmla="*/ 6252137 h 6858000"/>
              <a:gd name="connsiteX474" fmla="*/ 1090144 w 7467600"/>
              <a:gd name="connsiteY474" fmla="*/ 6256748 h 6858000"/>
              <a:gd name="connsiteX475" fmla="*/ 1095872 w 7467600"/>
              <a:gd name="connsiteY475" fmla="*/ 6271892 h 6858000"/>
              <a:gd name="connsiteX476" fmla="*/ 262785 w 7467600"/>
              <a:gd name="connsiteY476" fmla="*/ 6845450 h 6858000"/>
              <a:gd name="connsiteX477" fmla="*/ 209968 w 7467600"/>
              <a:gd name="connsiteY477" fmla="*/ 6770713 h 6858000"/>
              <a:gd name="connsiteX478" fmla="*/ 873460 w 7467600"/>
              <a:gd name="connsiteY478" fmla="*/ 6253768 h 6858000"/>
              <a:gd name="connsiteX479" fmla="*/ 192686 w 7467600"/>
              <a:gd name="connsiteY479" fmla="*/ 5849257 h 6858000"/>
              <a:gd name="connsiteX480" fmla="*/ 4696 w 7467600"/>
              <a:gd name="connsiteY480" fmla="*/ 5697668 h 6858000"/>
              <a:gd name="connsiteX481" fmla="*/ 0 w 7467600"/>
              <a:gd name="connsiteY481" fmla="*/ 5689984 h 6858000"/>
              <a:gd name="connsiteX482" fmla="*/ 0 w 7467600"/>
              <a:gd name="connsiteY482" fmla="*/ 5513472 h 6858000"/>
              <a:gd name="connsiteX483" fmla="*/ 174101 w 7467600"/>
              <a:gd name="connsiteY483" fmla="*/ 5620277 h 6858000"/>
              <a:gd name="connsiteX484" fmla="*/ 891800 w 7467600"/>
              <a:gd name="connsiteY484" fmla="*/ 6036935 h 6858000"/>
              <a:gd name="connsiteX485" fmla="*/ 1072219 w 7467600"/>
              <a:gd name="connsiteY485" fmla="*/ 6169443 h 6858000"/>
              <a:gd name="connsiteX486" fmla="*/ 1074117 w 7467600"/>
              <a:gd name="connsiteY486" fmla="*/ 6170301 h 6858000"/>
              <a:gd name="connsiteX487" fmla="*/ 1083114 w 7467600"/>
              <a:gd name="connsiteY487" fmla="*/ 6174131 h 6858000"/>
              <a:gd name="connsiteX488" fmla="*/ 1543010 w 7467600"/>
              <a:gd name="connsiteY488" fmla="*/ 6191140 h 6858000"/>
              <a:gd name="connsiteX489" fmla="*/ 1551080 w 7467600"/>
              <a:gd name="connsiteY489" fmla="*/ 6195006 h 6858000"/>
              <a:gd name="connsiteX490" fmla="*/ 2345443 w 7467600"/>
              <a:gd name="connsiteY490" fmla="*/ 5549882 h 6858000"/>
              <a:gd name="connsiteX491" fmla="*/ 1721499 w 7467600"/>
              <a:gd name="connsiteY491" fmla="*/ 5599969 h 6858000"/>
              <a:gd name="connsiteX492" fmla="*/ 767716 w 7467600"/>
              <a:gd name="connsiteY492" fmla="*/ 5472768 h 6858000"/>
              <a:gd name="connsiteX493" fmla="*/ 722147 w 7467600"/>
              <a:gd name="connsiteY493" fmla="*/ 5393091 h 6858000"/>
              <a:gd name="connsiteX494" fmla="*/ 1485552 w 7467600"/>
              <a:gd name="connsiteY494" fmla="*/ 5313202 h 6858000"/>
              <a:gd name="connsiteX495" fmla="*/ 2143004 w 7467600"/>
              <a:gd name="connsiteY495" fmla="*/ 5402420 h 6858000"/>
              <a:gd name="connsiteX496" fmla="*/ 1933391 w 7467600"/>
              <a:gd name="connsiteY496" fmla="*/ 5156971 h 6858000"/>
              <a:gd name="connsiteX497" fmla="*/ 1827118 w 7467600"/>
              <a:gd name="connsiteY497" fmla="*/ 4968410 h 6858000"/>
              <a:gd name="connsiteX498" fmla="*/ 1837349 w 7467600"/>
              <a:gd name="connsiteY498" fmla="*/ 4956357 h 6858000"/>
              <a:gd name="connsiteX499" fmla="*/ 2162835 w 7467600"/>
              <a:gd name="connsiteY499" fmla="*/ 5187853 h 6858000"/>
              <a:gd name="connsiteX500" fmla="*/ 2257167 w 7467600"/>
              <a:gd name="connsiteY500" fmla="*/ 5462123 h 6858000"/>
              <a:gd name="connsiteX501" fmla="*/ 2261598 w 7467600"/>
              <a:gd name="connsiteY501" fmla="*/ 5467998 h 6858000"/>
              <a:gd name="connsiteX502" fmla="*/ 2437177 w 7467600"/>
              <a:gd name="connsiteY502" fmla="*/ 5479608 h 6858000"/>
              <a:gd name="connsiteX503" fmla="*/ 2445247 w 7467600"/>
              <a:gd name="connsiteY503" fmla="*/ 5483476 h 6858000"/>
              <a:gd name="connsiteX504" fmla="*/ 2743626 w 7467600"/>
              <a:gd name="connsiteY504" fmla="*/ 5304819 h 6858000"/>
              <a:gd name="connsiteX505" fmla="*/ 3048102 w 7467600"/>
              <a:gd name="connsiteY505" fmla="*/ 5150595 h 6858000"/>
              <a:gd name="connsiteX506" fmla="*/ 1799414 w 7467600"/>
              <a:gd name="connsiteY506" fmla="*/ 4694732 h 6858000"/>
              <a:gd name="connsiteX507" fmla="*/ 1771735 w 7467600"/>
              <a:gd name="connsiteY507" fmla="*/ 4619929 h 6858000"/>
              <a:gd name="connsiteX508" fmla="*/ 3104273 w 7467600"/>
              <a:gd name="connsiteY508" fmla="*/ 5076159 h 6858000"/>
              <a:gd name="connsiteX509" fmla="*/ 3113245 w 7467600"/>
              <a:gd name="connsiteY509" fmla="*/ 5090705 h 6858000"/>
              <a:gd name="connsiteX510" fmla="*/ 3126294 w 7467600"/>
              <a:gd name="connsiteY510" fmla="*/ 5114400 h 6858000"/>
              <a:gd name="connsiteX511" fmla="*/ 3937433 w 7467600"/>
              <a:gd name="connsiteY511" fmla="*/ 4830473 h 6858000"/>
              <a:gd name="connsiteX512" fmla="*/ 3590475 w 7467600"/>
              <a:gd name="connsiteY512" fmla="*/ 4597974 h 6858000"/>
              <a:gd name="connsiteX513" fmla="*/ 3100264 w 7467600"/>
              <a:gd name="connsiteY513" fmla="*/ 4579845 h 6858000"/>
              <a:gd name="connsiteX514" fmla="*/ 2183576 w 7467600"/>
              <a:gd name="connsiteY514" fmla="*/ 4227150 h 6858000"/>
              <a:gd name="connsiteX515" fmla="*/ 2151029 w 7467600"/>
              <a:gd name="connsiteY515" fmla="*/ 4146947 h 6858000"/>
              <a:gd name="connsiteX516" fmla="*/ 3563434 w 7467600"/>
              <a:gd name="connsiteY516" fmla="*/ 4469115 h 6858000"/>
              <a:gd name="connsiteX517" fmla="*/ 3177952 w 7467600"/>
              <a:gd name="connsiteY517" fmla="*/ 3657386 h 6858000"/>
              <a:gd name="connsiteX518" fmla="*/ 3189263 w 7467600"/>
              <a:gd name="connsiteY518" fmla="*/ 3625726 h 6858000"/>
              <a:gd name="connsiteX519" fmla="*/ 3560912 w 7467600"/>
              <a:gd name="connsiteY519" fmla="*/ 4079863 h 6858000"/>
              <a:gd name="connsiteX520" fmla="*/ 3626636 w 7467600"/>
              <a:gd name="connsiteY520" fmla="*/ 4512230 h 6858000"/>
              <a:gd name="connsiteX521" fmla="*/ 3653088 w 7467600"/>
              <a:gd name="connsiteY521" fmla="*/ 4521417 h 6858000"/>
              <a:gd name="connsiteX522" fmla="*/ 3988128 w 7467600"/>
              <a:gd name="connsiteY522" fmla="*/ 4817267 h 6858000"/>
              <a:gd name="connsiteX523" fmla="*/ 4830582 w 7467600"/>
              <a:gd name="connsiteY523" fmla="*/ 4676000 h 6858000"/>
              <a:gd name="connsiteX524" fmla="*/ 4830100 w 7467600"/>
              <a:gd name="connsiteY524" fmla="*/ 4675554 h 6858000"/>
              <a:gd name="connsiteX525" fmla="*/ 4036318 w 7467600"/>
              <a:gd name="connsiteY525" fmla="*/ 4147013 h 6858000"/>
              <a:gd name="connsiteX526" fmla="*/ 3432098 w 7467600"/>
              <a:gd name="connsiteY526" fmla="*/ 3537312 h 6858000"/>
              <a:gd name="connsiteX527" fmla="*/ 3446761 w 7467600"/>
              <a:gd name="connsiteY527" fmla="*/ 3461278 h 6858000"/>
              <a:gd name="connsiteX528" fmla="*/ 4419733 w 7467600"/>
              <a:gd name="connsiteY528" fmla="*/ 3963555 h 6858000"/>
              <a:gd name="connsiteX529" fmla="*/ 4781371 w 7467600"/>
              <a:gd name="connsiteY529" fmla="*/ 4458604 h 6858000"/>
              <a:gd name="connsiteX530" fmla="*/ 4780440 w 7467600"/>
              <a:gd name="connsiteY530" fmla="*/ 4470290 h 6858000"/>
              <a:gd name="connsiteX531" fmla="*/ 4898954 w 7467600"/>
              <a:gd name="connsiteY531" fmla="*/ 4662092 h 6858000"/>
              <a:gd name="connsiteX532" fmla="*/ 4900699 w 7467600"/>
              <a:gd name="connsiteY532" fmla="*/ 4670867 h 6858000"/>
              <a:gd name="connsiteX533" fmla="*/ 5714511 w 7467600"/>
              <a:gd name="connsiteY533" fmla="*/ 4663483 h 6858000"/>
              <a:gd name="connsiteX534" fmla="*/ 5464793 w 7467600"/>
              <a:gd name="connsiteY534" fmla="*/ 4393556 h 6858000"/>
              <a:gd name="connsiteX535" fmla="*/ 5461897 w 7467600"/>
              <a:gd name="connsiteY535" fmla="*/ 4390879 h 6858000"/>
              <a:gd name="connsiteX536" fmla="*/ 4294126 w 7467600"/>
              <a:gd name="connsiteY536" fmla="*/ 3303048 h 6858000"/>
              <a:gd name="connsiteX537" fmla="*/ 4305321 w 7467600"/>
              <a:gd name="connsiteY537" fmla="*/ 3256953 h 6858000"/>
              <a:gd name="connsiteX538" fmla="*/ 4949299 w 7467600"/>
              <a:gd name="connsiteY538" fmla="*/ 3766336 h 6858000"/>
              <a:gd name="connsiteX539" fmla="*/ 5291452 w 7467600"/>
              <a:gd name="connsiteY539" fmla="*/ 4076801 h 6858000"/>
              <a:gd name="connsiteX540" fmla="*/ 5434998 w 7467600"/>
              <a:gd name="connsiteY540" fmla="*/ 4254100 h 6858000"/>
              <a:gd name="connsiteX541" fmla="*/ 5351015 w 7467600"/>
              <a:gd name="connsiteY541" fmla="*/ 3760989 h 6858000"/>
              <a:gd name="connsiteX542" fmla="*/ 5413780 w 7467600"/>
              <a:gd name="connsiteY542" fmla="*/ 2966265 h 6858000"/>
              <a:gd name="connsiteX543" fmla="*/ 5425627 w 7467600"/>
              <a:gd name="connsiteY543" fmla="*/ 2954192 h 6858000"/>
              <a:gd name="connsiteX544" fmla="*/ 6604735 w 7467600"/>
              <a:gd name="connsiteY544" fmla="*/ 2041381 h 6858000"/>
              <a:gd name="connsiteX545" fmla="*/ 7204487 w 7467600"/>
              <a:gd name="connsiteY545" fmla="*/ 2742112 h 6858000"/>
              <a:gd name="connsiteX546" fmla="*/ 7131592 w 7467600"/>
              <a:gd name="connsiteY546" fmla="*/ 2672096 h 6858000"/>
              <a:gd name="connsiteX547" fmla="*/ 6996344 w 7467600"/>
              <a:gd name="connsiteY547" fmla="*/ 2518310 h 6858000"/>
              <a:gd name="connsiteX548" fmla="*/ 6735495 w 7467600"/>
              <a:gd name="connsiteY548" fmla="*/ 2196890 h 6858000"/>
              <a:gd name="connsiteX549" fmla="*/ 6721901 w 7467600"/>
              <a:gd name="connsiteY549" fmla="*/ 2179274 h 6858000"/>
              <a:gd name="connsiteX550" fmla="*/ 6604735 w 7467600"/>
              <a:gd name="connsiteY550" fmla="*/ 2041381 h 6858000"/>
              <a:gd name="connsiteX551" fmla="*/ 6591670 w 7467600"/>
              <a:gd name="connsiteY551" fmla="*/ 1988277 h 6858000"/>
              <a:gd name="connsiteX552" fmla="*/ 6747349 w 7467600"/>
              <a:gd name="connsiteY552" fmla="*/ 2160069 h 6858000"/>
              <a:gd name="connsiteX553" fmla="*/ 6760943 w 7467600"/>
              <a:gd name="connsiteY553" fmla="*/ 2177686 h 6858000"/>
              <a:gd name="connsiteX554" fmla="*/ 7021065 w 7467600"/>
              <a:gd name="connsiteY554" fmla="*/ 2498102 h 6858000"/>
              <a:gd name="connsiteX555" fmla="*/ 7155223 w 7467600"/>
              <a:gd name="connsiteY555" fmla="*/ 2650386 h 6858000"/>
              <a:gd name="connsiteX556" fmla="*/ 7203167 w 7467600"/>
              <a:gd name="connsiteY556" fmla="*/ 2697288 h 6858000"/>
              <a:gd name="connsiteX557" fmla="*/ 6937703 w 7467600"/>
              <a:gd name="connsiteY557" fmla="*/ 2321981 h 6858000"/>
              <a:gd name="connsiteX558" fmla="*/ 6591670 w 7467600"/>
              <a:gd name="connsiteY558" fmla="*/ 1988277 h 6858000"/>
              <a:gd name="connsiteX559" fmla="*/ 5798671 w 7467600"/>
              <a:gd name="connsiteY559" fmla="*/ 1981601 h 6858000"/>
              <a:gd name="connsiteX560" fmla="*/ 5754709 w 7467600"/>
              <a:gd name="connsiteY560" fmla="*/ 2071454 h 6858000"/>
              <a:gd name="connsiteX561" fmla="*/ 5763044 w 7467600"/>
              <a:gd name="connsiteY561" fmla="*/ 2842206 h 6858000"/>
              <a:gd name="connsiteX562" fmla="*/ 5764974 w 7467600"/>
              <a:gd name="connsiteY562" fmla="*/ 2799609 h 6858000"/>
              <a:gd name="connsiteX563" fmla="*/ 5767665 w 7467600"/>
              <a:gd name="connsiteY563" fmla="*/ 2666409 h 6858000"/>
              <a:gd name="connsiteX564" fmla="*/ 5763055 w 7467600"/>
              <a:gd name="connsiteY564" fmla="*/ 2579705 h 6858000"/>
              <a:gd name="connsiteX565" fmla="*/ 5758079 w 7467600"/>
              <a:gd name="connsiteY565" fmla="*/ 2492508 h 6858000"/>
              <a:gd name="connsiteX566" fmla="*/ 5779325 w 7467600"/>
              <a:gd name="connsiteY566" fmla="*/ 2197069 h 6858000"/>
              <a:gd name="connsiteX567" fmla="*/ 5798671 w 7467600"/>
              <a:gd name="connsiteY567" fmla="*/ 1981601 h 6858000"/>
              <a:gd name="connsiteX568" fmla="*/ 5829202 w 7467600"/>
              <a:gd name="connsiteY568" fmla="*/ 1971679 h 6858000"/>
              <a:gd name="connsiteX569" fmla="*/ 5809558 w 7467600"/>
              <a:gd name="connsiteY569" fmla="*/ 2198043 h 6858000"/>
              <a:gd name="connsiteX570" fmla="*/ 5788653 w 7467600"/>
              <a:gd name="connsiteY570" fmla="*/ 2489430 h 6858000"/>
              <a:gd name="connsiteX571" fmla="*/ 5793439 w 7467600"/>
              <a:gd name="connsiteY571" fmla="*/ 2575235 h 6858000"/>
              <a:gd name="connsiteX572" fmla="*/ 5796837 w 7467600"/>
              <a:gd name="connsiteY572" fmla="*/ 2637633 h 6858000"/>
              <a:gd name="connsiteX573" fmla="*/ 5818614 w 7467600"/>
              <a:gd name="connsiteY573" fmla="*/ 2473055 h 6858000"/>
              <a:gd name="connsiteX574" fmla="*/ 5829202 w 7467600"/>
              <a:gd name="connsiteY574" fmla="*/ 1971679 h 6858000"/>
              <a:gd name="connsiteX575" fmla="*/ 5911389 w 7467600"/>
              <a:gd name="connsiteY575" fmla="*/ 1898371 h 6858000"/>
              <a:gd name="connsiteX576" fmla="*/ 6237627 w 7467600"/>
              <a:gd name="connsiteY576" fmla="*/ 2231921 h 6858000"/>
              <a:gd name="connsiteX577" fmla="*/ 5911389 w 7467600"/>
              <a:gd name="connsiteY577" fmla="*/ 1898371 h 6858000"/>
              <a:gd name="connsiteX578" fmla="*/ 6944437 w 7467600"/>
              <a:gd name="connsiteY578" fmla="*/ 1575402 h 6858000"/>
              <a:gd name="connsiteX579" fmla="*/ 6304730 w 7467600"/>
              <a:gd name="connsiteY579" fmla="*/ 1766654 h 6858000"/>
              <a:gd name="connsiteX580" fmla="*/ 6944437 w 7467600"/>
              <a:gd name="connsiteY580" fmla="*/ 1575402 h 6858000"/>
              <a:gd name="connsiteX581" fmla="*/ 7019523 w 7467600"/>
              <a:gd name="connsiteY581" fmla="*/ 1519450 h 6858000"/>
              <a:gd name="connsiteX582" fmla="*/ 6298091 w 7467600"/>
              <a:gd name="connsiteY582" fmla="*/ 1737122 h 6858000"/>
              <a:gd name="connsiteX583" fmla="*/ 7019523 w 7467600"/>
              <a:gd name="connsiteY583" fmla="*/ 1519450 h 6858000"/>
              <a:gd name="connsiteX584" fmla="*/ 2399523 w 7467600"/>
              <a:gd name="connsiteY584" fmla="*/ 1428234 h 6858000"/>
              <a:gd name="connsiteX585" fmla="*/ 2224982 w 7467600"/>
              <a:gd name="connsiteY585" fmla="*/ 1826201 h 6858000"/>
              <a:gd name="connsiteX586" fmla="*/ 2096099 w 7467600"/>
              <a:gd name="connsiteY586" fmla="*/ 2345900 h 6858000"/>
              <a:gd name="connsiteX587" fmla="*/ 2283317 w 7467600"/>
              <a:gd name="connsiteY587" fmla="*/ 1796925 h 6858000"/>
              <a:gd name="connsiteX588" fmla="*/ 2448558 w 7467600"/>
              <a:gd name="connsiteY588" fmla="*/ 1373435 h 6858000"/>
              <a:gd name="connsiteX589" fmla="*/ 2312521 w 7467600"/>
              <a:gd name="connsiteY589" fmla="*/ 1806140 h 6858000"/>
              <a:gd name="connsiteX590" fmla="*/ 2127533 w 7467600"/>
              <a:gd name="connsiteY590" fmla="*/ 2348380 h 6858000"/>
              <a:gd name="connsiteX591" fmla="*/ 2358080 w 7467600"/>
              <a:gd name="connsiteY591" fmla="*/ 1866134 h 6858000"/>
              <a:gd name="connsiteX592" fmla="*/ 2407436 w 7467600"/>
              <a:gd name="connsiteY592" fmla="*/ 1651070 h 6858000"/>
              <a:gd name="connsiteX593" fmla="*/ 2448558 w 7467600"/>
              <a:gd name="connsiteY593" fmla="*/ 1373435 h 6858000"/>
              <a:gd name="connsiteX594" fmla="*/ 278707 w 7467600"/>
              <a:gd name="connsiteY594" fmla="*/ 1352270 h 6858000"/>
              <a:gd name="connsiteX595" fmla="*/ 321570 w 7467600"/>
              <a:gd name="connsiteY595" fmla="*/ 1861610 h 6858000"/>
              <a:gd name="connsiteX596" fmla="*/ 294281 w 7467600"/>
              <a:gd name="connsiteY596" fmla="*/ 1440658 h 6858000"/>
              <a:gd name="connsiteX597" fmla="*/ 1423821 w 7467600"/>
              <a:gd name="connsiteY597" fmla="*/ 1351958 h 6858000"/>
              <a:gd name="connsiteX598" fmla="*/ 1638521 w 7467600"/>
              <a:gd name="connsiteY598" fmla="*/ 1908470 h 6858000"/>
              <a:gd name="connsiteX599" fmla="*/ 1754199 w 7467600"/>
              <a:gd name="connsiteY599" fmla="*/ 2149284 h 6858000"/>
              <a:gd name="connsiteX600" fmla="*/ 1908359 w 7467600"/>
              <a:gd name="connsiteY600" fmla="*/ 2364988 h 6858000"/>
              <a:gd name="connsiteX601" fmla="*/ 1647661 w 7467600"/>
              <a:gd name="connsiteY601" fmla="*/ 1825945 h 6858000"/>
              <a:gd name="connsiteX602" fmla="*/ 1423821 w 7467600"/>
              <a:gd name="connsiteY602" fmla="*/ 1351958 h 6858000"/>
              <a:gd name="connsiteX603" fmla="*/ 1431890 w 7467600"/>
              <a:gd name="connsiteY603" fmla="*/ 1306475 h 6858000"/>
              <a:gd name="connsiteX604" fmla="*/ 1507597 w 7467600"/>
              <a:gd name="connsiteY604" fmla="*/ 1446132 h 6858000"/>
              <a:gd name="connsiteX605" fmla="*/ 1674586 w 7467600"/>
              <a:gd name="connsiteY605" fmla="*/ 1813832 h 6858000"/>
              <a:gd name="connsiteX606" fmla="*/ 1815950 w 7467600"/>
              <a:gd name="connsiteY606" fmla="*/ 2128564 h 6858000"/>
              <a:gd name="connsiteX607" fmla="*/ 1984242 w 7467600"/>
              <a:gd name="connsiteY607" fmla="*/ 2430829 h 6858000"/>
              <a:gd name="connsiteX608" fmla="*/ 2014023 w 7467600"/>
              <a:gd name="connsiteY608" fmla="*/ 2450995 h 6858000"/>
              <a:gd name="connsiteX609" fmla="*/ 1747337 w 7467600"/>
              <a:gd name="connsiteY609" fmla="*/ 1855264 h 6858000"/>
              <a:gd name="connsiteX610" fmla="*/ 1533749 w 7467600"/>
              <a:gd name="connsiteY610" fmla="*/ 1478656 h 6858000"/>
              <a:gd name="connsiteX611" fmla="*/ 1431890 w 7467600"/>
              <a:gd name="connsiteY611" fmla="*/ 1306475 h 6858000"/>
              <a:gd name="connsiteX612" fmla="*/ 5052692 w 7467600"/>
              <a:gd name="connsiteY612" fmla="*/ 1292994 h 6858000"/>
              <a:gd name="connsiteX613" fmla="*/ 5200661 w 7467600"/>
              <a:gd name="connsiteY613" fmla="*/ 1635186 h 6858000"/>
              <a:gd name="connsiteX614" fmla="*/ 5297138 w 7467600"/>
              <a:gd name="connsiteY614" fmla="*/ 1906351 h 6858000"/>
              <a:gd name="connsiteX615" fmla="*/ 5052692 w 7467600"/>
              <a:gd name="connsiteY615" fmla="*/ 1292994 h 6858000"/>
              <a:gd name="connsiteX616" fmla="*/ 5009948 w 7467600"/>
              <a:gd name="connsiteY616" fmla="*/ 1273619 h 6858000"/>
              <a:gd name="connsiteX617" fmla="*/ 5121777 w 7467600"/>
              <a:gd name="connsiteY617" fmla="*/ 1654213 h 6858000"/>
              <a:gd name="connsiteX618" fmla="*/ 5293545 w 7467600"/>
              <a:gd name="connsiteY618" fmla="*/ 2072247 h 6858000"/>
              <a:gd name="connsiteX619" fmla="*/ 5294042 w 7467600"/>
              <a:gd name="connsiteY619" fmla="*/ 2065019 h 6858000"/>
              <a:gd name="connsiteX620" fmla="*/ 5171936 w 7467600"/>
              <a:gd name="connsiteY620" fmla="*/ 1647613 h 6858000"/>
              <a:gd name="connsiteX621" fmla="*/ 5009948 w 7467600"/>
              <a:gd name="connsiteY621" fmla="*/ 1273619 h 6858000"/>
              <a:gd name="connsiteX622" fmla="*/ 655236 w 7467600"/>
              <a:gd name="connsiteY622" fmla="*/ 1268632 h 6858000"/>
              <a:gd name="connsiteX623" fmla="*/ 839521 w 7467600"/>
              <a:gd name="connsiteY623" fmla="*/ 1685315 h 6858000"/>
              <a:gd name="connsiteX624" fmla="*/ 1109416 w 7467600"/>
              <a:gd name="connsiteY624" fmla="*/ 2061663 h 6858000"/>
              <a:gd name="connsiteX625" fmla="*/ 1298300 w 7467600"/>
              <a:gd name="connsiteY625" fmla="*/ 2247742 h 6858000"/>
              <a:gd name="connsiteX626" fmla="*/ 1125871 w 7467600"/>
              <a:gd name="connsiteY626" fmla="*/ 1989513 h 6858000"/>
              <a:gd name="connsiteX627" fmla="*/ 981574 w 7467600"/>
              <a:gd name="connsiteY627" fmla="*/ 1783157 h 6858000"/>
              <a:gd name="connsiteX628" fmla="*/ 922198 w 7467600"/>
              <a:gd name="connsiteY628" fmla="*/ 1677437 h 6858000"/>
              <a:gd name="connsiteX629" fmla="*/ 869293 w 7467600"/>
              <a:gd name="connsiteY629" fmla="*/ 1583214 h 6858000"/>
              <a:gd name="connsiteX630" fmla="*/ 751431 w 7467600"/>
              <a:gd name="connsiteY630" fmla="*/ 1405731 h 6858000"/>
              <a:gd name="connsiteX631" fmla="*/ 6516292 w 7467600"/>
              <a:gd name="connsiteY631" fmla="*/ 1263064 h 6858000"/>
              <a:gd name="connsiteX632" fmla="*/ 5736320 w 7467600"/>
              <a:gd name="connsiteY632" fmla="*/ 1501803 h 6858000"/>
              <a:gd name="connsiteX633" fmla="*/ 6516292 w 7467600"/>
              <a:gd name="connsiteY633" fmla="*/ 1263064 h 6858000"/>
              <a:gd name="connsiteX634" fmla="*/ 291466 w 7467600"/>
              <a:gd name="connsiteY634" fmla="*/ 1250369 h 6858000"/>
              <a:gd name="connsiteX635" fmla="*/ 323180 w 7467600"/>
              <a:gd name="connsiteY635" fmla="*/ 1435283 h 6858000"/>
              <a:gd name="connsiteX636" fmla="*/ 349381 w 7467600"/>
              <a:gd name="connsiteY636" fmla="*/ 1875041 h 6858000"/>
              <a:gd name="connsiteX637" fmla="*/ 374363 w 7467600"/>
              <a:gd name="connsiteY637" fmla="*/ 1506494 h 6858000"/>
              <a:gd name="connsiteX638" fmla="*/ 302168 w 7467600"/>
              <a:gd name="connsiteY638" fmla="*/ 1274495 h 6858000"/>
              <a:gd name="connsiteX639" fmla="*/ 291466 w 7467600"/>
              <a:gd name="connsiteY639" fmla="*/ 1250369 h 6858000"/>
              <a:gd name="connsiteX640" fmla="*/ 678222 w 7467600"/>
              <a:gd name="connsiteY640" fmla="*/ 1248670 h 6858000"/>
              <a:gd name="connsiteX641" fmla="*/ 775536 w 7467600"/>
              <a:gd name="connsiteY641" fmla="*/ 1388015 h 6858000"/>
              <a:gd name="connsiteX642" fmla="*/ 894529 w 7467600"/>
              <a:gd name="connsiteY642" fmla="*/ 1567739 h 6858000"/>
              <a:gd name="connsiteX643" fmla="*/ 948000 w 7467600"/>
              <a:gd name="connsiteY643" fmla="*/ 1663088 h 6858000"/>
              <a:gd name="connsiteX644" fmla="*/ 1006812 w 7467600"/>
              <a:gd name="connsiteY644" fmla="*/ 1767683 h 6858000"/>
              <a:gd name="connsiteX645" fmla="*/ 1149133 w 7467600"/>
              <a:gd name="connsiteY645" fmla="*/ 1971513 h 6858000"/>
              <a:gd name="connsiteX646" fmla="*/ 1333952 w 7467600"/>
              <a:gd name="connsiteY646" fmla="*/ 2251620 h 6858000"/>
              <a:gd name="connsiteX647" fmla="*/ 1337329 w 7467600"/>
              <a:gd name="connsiteY647" fmla="*/ 2258350 h 6858000"/>
              <a:gd name="connsiteX648" fmla="*/ 1014726 w 7467600"/>
              <a:gd name="connsiteY648" fmla="*/ 1615556 h 6858000"/>
              <a:gd name="connsiteX649" fmla="*/ 678222 w 7467600"/>
              <a:gd name="connsiteY649" fmla="*/ 1248670 h 6858000"/>
              <a:gd name="connsiteX650" fmla="*/ 6691602 w 7467600"/>
              <a:gd name="connsiteY650" fmla="*/ 1140573 h 6858000"/>
              <a:gd name="connsiteX651" fmla="*/ 6571100 w 7467600"/>
              <a:gd name="connsiteY651" fmla="*/ 1183662 h 6858000"/>
              <a:gd name="connsiteX652" fmla="*/ 6241687 w 7467600"/>
              <a:gd name="connsiteY652" fmla="*/ 1257600 h 6858000"/>
              <a:gd name="connsiteX653" fmla="*/ 5693009 w 7467600"/>
              <a:gd name="connsiteY653" fmla="*/ 1478256 h 6858000"/>
              <a:gd name="connsiteX654" fmla="*/ 6548420 w 7467600"/>
              <a:gd name="connsiteY654" fmla="*/ 1214599 h 6858000"/>
              <a:gd name="connsiteX655" fmla="*/ 6605473 w 7467600"/>
              <a:gd name="connsiteY655" fmla="*/ 1184686 h 6858000"/>
              <a:gd name="connsiteX656" fmla="*/ 6691602 w 7467600"/>
              <a:gd name="connsiteY656" fmla="*/ 1140573 h 6858000"/>
              <a:gd name="connsiteX657" fmla="*/ 4002475 w 7467600"/>
              <a:gd name="connsiteY657" fmla="*/ 1037802 h 6858000"/>
              <a:gd name="connsiteX658" fmla="*/ 4000324 w 7467600"/>
              <a:gd name="connsiteY658" fmla="*/ 1039362 h 6858000"/>
              <a:gd name="connsiteX659" fmla="*/ 4002862 w 7467600"/>
              <a:gd name="connsiteY659" fmla="*/ 1042866 h 6858000"/>
              <a:gd name="connsiteX660" fmla="*/ 4002475 w 7467600"/>
              <a:gd name="connsiteY660" fmla="*/ 1037802 h 6858000"/>
              <a:gd name="connsiteX661" fmla="*/ 506322 w 7467600"/>
              <a:gd name="connsiteY661" fmla="*/ 1020997 h 6858000"/>
              <a:gd name="connsiteX662" fmla="*/ 533068 w 7467600"/>
              <a:gd name="connsiteY662" fmla="*/ 1029409 h 6858000"/>
              <a:gd name="connsiteX663" fmla="*/ 1232525 w 7467600"/>
              <a:gd name="connsiteY663" fmla="*/ 1804675 h 6858000"/>
              <a:gd name="connsiteX664" fmla="*/ 1388858 w 7467600"/>
              <a:gd name="connsiteY664" fmla="*/ 2368011 h 6858000"/>
              <a:gd name="connsiteX665" fmla="*/ 1384098 w 7467600"/>
              <a:gd name="connsiteY665" fmla="*/ 2378125 h 6858000"/>
              <a:gd name="connsiteX666" fmla="*/ 1425393 w 7467600"/>
              <a:gd name="connsiteY666" fmla="*/ 2589124 h 6858000"/>
              <a:gd name="connsiteX667" fmla="*/ 1424001 w 7467600"/>
              <a:gd name="connsiteY667" fmla="*/ 2597541 h 6858000"/>
              <a:gd name="connsiteX668" fmla="*/ 2152729 w 7467600"/>
              <a:gd name="connsiteY668" fmla="*/ 2864487 h 6858000"/>
              <a:gd name="connsiteX669" fmla="*/ 2020609 w 7467600"/>
              <a:gd name="connsiteY669" fmla="*/ 2539671 h 6858000"/>
              <a:gd name="connsiteX670" fmla="*/ 2018920 w 7467600"/>
              <a:gd name="connsiteY670" fmla="*/ 2536309 h 6858000"/>
              <a:gd name="connsiteX671" fmla="*/ 1342441 w 7467600"/>
              <a:gd name="connsiteY671" fmla="*/ 1173017 h 6858000"/>
              <a:gd name="connsiteX672" fmla="*/ 1367925 w 7467600"/>
              <a:gd name="connsiteY672" fmla="*/ 1135648 h 6858000"/>
              <a:gd name="connsiteX673" fmla="*/ 1771401 w 7467600"/>
              <a:gd name="connsiteY673" fmla="*/ 1806673 h 6858000"/>
              <a:gd name="connsiteX674" fmla="*/ 1972385 w 7467600"/>
              <a:gd name="connsiteY674" fmla="*/ 2198735 h 6858000"/>
              <a:gd name="connsiteX675" fmla="*/ 2040892 w 7467600"/>
              <a:gd name="connsiteY675" fmla="*/ 2405205 h 6858000"/>
              <a:gd name="connsiteX676" fmla="*/ 2131689 w 7467600"/>
              <a:gd name="connsiteY676" fmla="*/ 1936926 h 6858000"/>
              <a:gd name="connsiteX677" fmla="*/ 2454820 w 7467600"/>
              <a:gd name="connsiteY677" fmla="*/ 1248808 h 6858000"/>
              <a:gd name="connsiteX678" fmla="*/ 2492512 w 7467600"/>
              <a:gd name="connsiteY678" fmla="*/ 1302920 h 6858000"/>
              <a:gd name="connsiteX679" fmla="*/ 2081216 w 7467600"/>
              <a:gd name="connsiteY679" fmla="*/ 2527513 h 6858000"/>
              <a:gd name="connsiteX680" fmla="*/ 2081211 w 7467600"/>
              <a:gd name="connsiteY680" fmla="*/ 2528916 h 6858000"/>
              <a:gd name="connsiteX681" fmla="*/ 2199067 w 7467600"/>
              <a:gd name="connsiteY681" fmla="*/ 2884061 h 6858000"/>
              <a:gd name="connsiteX682" fmla="*/ 3192586 w 7467600"/>
              <a:gd name="connsiteY682" fmla="*/ 3411496 h 6858000"/>
              <a:gd name="connsiteX683" fmla="*/ 3182620 w 7467600"/>
              <a:gd name="connsiteY683" fmla="*/ 3483279 h 6858000"/>
              <a:gd name="connsiteX684" fmla="*/ 2435119 w 7467600"/>
              <a:gd name="connsiteY684" fmla="*/ 3080173 h 6858000"/>
              <a:gd name="connsiteX685" fmla="*/ 2410152 w 7467600"/>
              <a:gd name="connsiteY685" fmla="*/ 3063751 h 6858000"/>
              <a:gd name="connsiteX686" fmla="*/ 2408099 w 7467600"/>
              <a:gd name="connsiteY686" fmla="*/ 3064403 h 6858000"/>
              <a:gd name="connsiteX687" fmla="*/ 2407218 w 7467600"/>
              <a:gd name="connsiteY687" fmla="*/ 3070324 h 6858000"/>
              <a:gd name="connsiteX688" fmla="*/ 2380138 w 7467600"/>
              <a:gd name="connsiteY688" fmla="*/ 3099341 h 6858000"/>
              <a:gd name="connsiteX689" fmla="*/ 1765923 w 7467600"/>
              <a:gd name="connsiteY689" fmla="*/ 3581043 h 6858000"/>
              <a:gd name="connsiteX690" fmla="*/ 1702258 w 7467600"/>
              <a:gd name="connsiteY690" fmla="*/ 3612286 h 6858000"/>
              <a:gd name="connsiteX691" fmla="*/ 1538370 w 7467600"/>
              <a:gd name="connsiteY691" fmla="*/ 3811804 h 6858000"/>
              <a:gd name="connsiteX692" fmla="*/ 542867 w 7467600"/>
              <a:gd name="connsiteY692" fmla="*/ 4944092 h 6858000"/>
              <a:gd name="connsiteX693" fmla="*/ 515800 w 7467600"/>
              <a:gd name="connsiteY693" fmla="*/ 4862180 h 6858000"/>
              <a:gd name="connsiteX694" fmla="*/ 909145 w 7467600"/>
              <a:gd name="connsiteY694" fmla="*/ 4199225 h 6858000"/>
              <a:gd name="connsiteX695" fmla="*/ 1214067 w 7467600"/>
              <a:gd name="connsiteY695" fmla="*/ 3908561 h 6858000"/>
              <a:gd name="connsiteX696" fmla="*/ 640967 w 7467600"/>
              <a:gd name="connsiteY696" fmla="*/ 4105601 h 6858000"/>
              <a:gd name="connsiteX697" fmla="*/ 112563 w 7467600"/>
              <a:gd name="connsiteY697" fmla="*/ 4396952 h 6858000"/>
              <a:gd name="connsiteX698" fmla="*/ 0 w 7467600"/>
              <a:gd name="connsiteY698" fmla="*/ 4466006 h 6858000"/>
              <a:gd name="connsiteX699" fmla="*/ 0 w 7467600"/>
              <a:gd name="connsiteY699" fmla="*/ 4233763 h 6858000"/>
              <a:gd name="connsiteX700" fmla="*/ 36881 w 7467600"/>
              <a:gd name="connsiteY700" fmla="*/ 4200118 h 6858000"/>
              <a:gd name="connsiteX701" fmla="*/ 910534 w 7467600"/>
              <a:gd name="connsiteY701" fmla="*/ 3629753 h 6858000"/>
              <a:gd name="connsiteX702" fmla="*/ 1578717 w 7467600"/>
              <a:gd name="connsiteY702" fmla="*/ 3575982 h 6858000"/>
              <a:gd name="connsiteX703" fmla="*/ 2338780 w 7467600"/>
              <a:gd name="connsiteY703" fmla="*/ 3033725 h 6858000"/>
              <a:gd name="connsiteX704" fmla="*/ 1807991 w 7467600"/>
              <a:gd name="connsiteY704" fmla="*/ 2807184 h 6858000"/>
              <a:gd name="connsiteX705" fmla="*/ 1416358 w 7467600"/>
              <a:gd name="connsiteY705" fmla="*/ 3112571 h 6858000"/>
              <a:gd name="connsiteX706" fmla="*/ 939066 w 7467600"/>
              <a:gd name="connsiteY706" fmla="*/ 3378798 h 6858000"/>
              <a:gd name="connsiteX707" fmla="*/ 115099 w 7467600"/>
              <a:gd name="connsiteY707" fmla="*/ 3607650 h 6858000"/>
              <a:gd name="connsiteX708" fmla="*/ 97284 w 7467600"/>
              <a:gd name="connsiteY708" fmla="*/ 3520393 h 6858000"/>
              <a:gd name="connsiteX709" fmla="*/ 922050 w 7467600"/>
              <a:gd name="connsiteY709" fmla="*/ 3074867 h 6858000"/>
              <a:gd name="connsiteX710" fmla="*/ 1405265 w 7467600"/>
              <a:gd name="connsiteY710" fmla="*/ 3016319 h 6858000"/>
              <a:gd name="connsiteX711" fmla="*/ 1407512 w 7467600"/>
              <a:gd name="connsiteY711" fmla="*/ 3018001 h 6858000"/>
              <a:gd name="connsiteX712" fmla="*/ 1726266 w 7467600"/>
              <a:gd name="connsiteY712" fmla="*/ 2777274 h 6858000"/>
              <a:gd name="connsiteX713" fmla="*/ 625390 w 7467600"/>
              <a:gd name="connsiteY713" fmla="*/ 2514541 h 6858000"/>
              <a:gd name="connsiteX714" fmla="*/ 619799 w 7467600"/>
              <a:gd name="connsiteY714" fmla="*/ 2527180 h 6858000"/>
              <a:gd name="connsiteX715" fmla="*/ 310030 w 7467600"/>
              <a:gd name="connsiteY715" fmla="*/ 2771818 h 6858000"/>
              <a:gd name="connsiteX716" fmla="*/ 173877 w 7467600"/>
              <a:gd name="connsiteY716" fmla="*/ 2937056 h 6858000"/>
              <a:gd name="connsiteX717" fmla="*/ 77889 w 7467600"/>
              <a:gd name="connsiteY717" fmla="*/ 3138440 h 6858000"/>
              <a:gd name="connsiteX718" fmla="*/ 0 w 7467600"/>
              <a:gd name="connsiteY718" fmla="*/ 3271395 h 6858000"/>
              <a:gd name="connsiteX719" fmla="*/ 0 w 7467600"/>
              <a:gd name="connsiteY719" fmla="*/ 3153002 h 6858000"/>
              <a:gd name="connsiteX720" fmla="*/ 2386 w 7467600"/>
              <a:gd name="connsiteY720" fmla="*/ 3149203 h 6858000"/>
              <a:gd name="connsiteX721" fmla="*/ 89753 w 7467600"/>
              <a:gd name="connsiteY721" fmla="*/ 2987702 h 6858000"/>
              <a:gd name="connsiteX722" fmla="*/ 76869 w 7467600"/>
              <a:gd name="connsiteY722" fmla="*/ 3005404 h 6858000"/>
              <a:gd name="connsiteX723" fmla="*/ 32049 w 7467600"/>
              <a:gd name="connsiteY723" fmla="*/ 3065814 h 6858000"/>
              <a:gd name="connsiteX724" fmla="*/ 0 w 7467600"/>
              <a:gd name="connsiteY724" fmla="*/ 3108744 h 6858000"/>
              <a:gd name="connsiteX725" fmla="*/ 0 w 7467600"/>
              <a:gd name="connsiteY725" fmla="*/ 3058059 h 6858000"/>
              <a:gd name="connsiteX726" fmla="*/ 7610 w 7467600"/>
              <a:gd name="connsiteY726" fmla="*/ 3047889 h 6858000"/>
              <a:gd name="connsiteX727" fmla="*/ 52419 w 7467600"/>
              <a:gd name="connsiteY727" fmla="*/ 2987479 h 6858000"/>
              <a:gd name="connsiteX728" fmla="*/ 59142 w 7467600"/>
              <a:gd name="connsiteY728" fmla="*/ 2978488 h 6858000"/>
              <a:gd name="connsiteX729" fmla="*/ 0 w 7467600"/>
              <a:gd name="connsiteY729" fmla="*/ 3015334 h 6858000"/>
              <a:gd name="connsiteX730" fmla="*/ 0 w 7467600"/>
              <a:gd name="connsiteY730" fmla="*/ 2914286 h 6858000"/>
              <a:gd name="connsiteX731" fmla="*/ 36383 w 7467600"/>
              <a:gd name="connsiteY731" fmla="*/ 2901128 h 6858000"/>
              <a:gd name="connsiteX732" fmla="*/ 156329 w 7467600"/>
              <a:gd name="connsiteY732" fmla="*/ 2840533 h 6858000"/>
              <a:gd name="connsiteX733" fmla="*/ 358355 w 7467600"/>
              <a:gd name="connsiteY733" fmla="*/ 2620471 h 6858000"/>
              <a:gd name="connsiteX734" fmla="*/ 510577 w 7467600"/>
              <a:gd name="connsiteY734" fmla="*/ 2501244 h 6858000"/>
              <a:gd name="connsiteX735" fmla="*/ 211967 w 7467600"/>
              <a:gd name="connsiteY735" fmla="*/ 2479171 h 6858000"/>
              <a:gd name="connsiteX736" fmla="*/ 0 w 7467600"/>
              <a:gd name="connsiteY736" fmla="*/ 2476398 h 6858000"/>
              <a:gd name="connsiteX737" fmla="*/ 0 w 7467600"/>
              <a:gd name="connsiteY737" fmla="*/ 2389189 h 6858000"/>
              <a:gd name="connsiteX738" fmla="*/ 103062 w 7467600"/>
              <a:gd name="connsiteY738" fmla="*/ 2389518 h 6858000"/>
              <a:gd name="connsiteX739" fmla="*/ 510734 w 7467600"/>
              <a:gd name="connsiteY739" fmla="*/ 2416201 h 6858000"/>
              <a:gd name="connsiteX740" fmla="*/ 279257 w 7467600"/>
              <a:gd name="connsiteY740" fmla="*/ 2092102 h 6858000"/>
              <a:gd name="connsiteX741" fmla="*/ 65265 w 7467600"/>
              <a:gd name="connsiteY741" fmla="*/ 2006049 h 6858000"/>
              <a:gd name="connsiteX742" fmla="*/ 0 w 7467600"/>
              <a:gd name="connsiteY742" fmla="*/ 1982532 h 6858000"/>
              <a:gd name="connsiteX743" fmla="*/ 0 w 7467600"/>
              <a:gd name="connsiteY743" fmla="*/ 1912789 h 6858000"/>
              <a:gd name="connsiteX744" fmla="*/ 97460 w 7467600"/>
              <a:gd name="connsiteY744" fmla="*/ 1953725 h 6858000"/>
              <a:gd name="connsiteX745" fmla="*/ 221272 w 7467600"/>
              <a:gd name="connsiteY745" fmla="*/ 1980766 h 6858000"/>
              <a:gd name="connsiteX746" fmla="*/ 116765 w 7467600"/>
              <a:gd name="connsiteY746" fmla="*/ 1911033 h 6858000"/>
              <a:gd name="connsiteX747" fmla="*/ 16405 w 7467600"/>
              <a:gd name="connsiteY747" fmla="*/ 1803412 h 6858000"/>
              <a:gd name="connsiteX748" fmla="*/ 0 w 7467600"/>
              <a:gd name="connsiteY748" fmla="*/ 1784777 h 6858000"/>
              <a:gd name="connsiteX749" fmla="*/ 0 w 7467600"/>
              <a:gd name="connsiteY749" fmla="*/ 1740082 h 6858000"/>
              <a:gd name="connsiteX750" fmla="*/ 39394 w 7467600"/>
              <a:gd name="connsiteY750" fmla="*/ 1784856 h 6858000"/>
              <a:gd name="connsiteX751" fmla="*/ 135813 w 7467600"/>
              <a:gd name="connsiteY751" fmla="*/ 1888838 h 6858000"/>
              <a:gd name="connsiteX752" fmla="*/ 242575 w 7467600"/>
              <a:gd name="connsiteY752" fmla="*/ 1958841 h 6858000"/>
              <a:gd name="connsiteX753" fmla="*/ 82197 w 7467600"/>
              <a:gd name="connsiteY753" fmla="*/ 1754826 h 6858000"/>
              <a:gd name="connsiteX754" fmla="*/ 0 w 7467600"/>
              <a:gd name="connsiteY754" fmla="*/ 1679650 h 6858000"/>
              <a:gd name="connsiteX755" fmla="*/ 0 w 7467600"/>
              <a:gd name="connsiteY755" fmla="*/ 1602463 h 6858000"/>
              <a:gd name="connsiteX756" fmla="*/ 84689 w 7467600"/>
              <a:gd name="connsiteY756" fmla="*/ 1677442 h 6858000"/>
              <a:gd name="connsiteX757" fmla="*/ 298437 w 7467600"/>
              <a:gd name="connsiteY757" fmla="*/ 1968019 h 6858000"/>
              <a:gd name="connsiteX758" fmla="*/ 227269 w 7467600"/>
              <a:gd name="connsiteY758" fmla="*/ 1114064 h 6858000"/>
              <a:gd name="connsiteX759" fmla="*/ 248003 w 7467600"/>
              <a:gd name="connsiteY759" fmla="*/ 1089613 h 6858000"/>
              <a:gd name="connsiteX760" fmla="*/ 427020 w 7467600"/>
              <a:gd name="connsiteY760" fmla="*/ 1619803 h 6858000"/>
              <a:gd name="connsiteX761" fmla="*/ 340345 w 7467600"/>
              <a:gd name="connsiteY761" fmla="*/ 2027739 h 6858000"/>
              <a:gd name="connsiteX762" fmla="*/ 360865 w 7467600"/>
              <a:gd name="connsiteY762" fmla="*/ 2044827 h 6858000"/>
              <a:gd name="connsiteX763" fmla="*/ 560414 w 7467600"/>
              <a:gd name="connsiteY763" fmla="*/ 2421457 h 6858000"/>
              <a:gd name="connsiteX764" fmla="*/ 1359703 w 7467600"/>
              <a:gd name="connsiteY764" fmla="*/ 2578554 h 6858000"/>
              <a:gd name="connsiteX765" fmla="*/ 1359422 w 7467600"/>
              <a:gd name="connsiteY765" fmla="*/ 2577994 h 6858000"/>
              <a:gd name="connsiteX766" fmla="*/ 828701 w 7467600"/>
              <a:gd name="connsiteY766" fmla="*/ 1839520 h 6858000"/>
              <a:gd name="connsiteX767" fmla="*/ 494427 w 7467600"/>
              <a:gd name="connsiteY767" fmla="*/ 1092333 h 6858000"/>
              <a:gd name="connsiteX768" fmla="*/ 506322 w 7467600"/>
              <a:gd name="connsiteY768" fmla="*/ 1020997 h 6858000"/>
              <a:gd name="connsiteX769" fmla="*/ 4570198 w 7467600"/>
              <a:gd name="connsiteY769" fmla="*/ 978081 h 6858000"/>
              <a:gd name="connsiteX770" fmla="*/ 4523691 w 7467600"/>
              <a:gd name="connsiteY770" fmla="*/ 1127776 h 6858000"/>
              <a:gd name="connsiteX771" fmla="*/ 4509875 w 7467600"/>
              <a:gd name="connsiteY771" fmla="*/ 1167552 h 6858000"/>
              <a:gd name="connsiteX772" fmla="*/ 4478168 w 7467600"/>
              <a:gd name="connsiteY772" fmla="*/ 1260735 h 6858000"/>
              <a:gd name="connsiteX773" fmla="*/ 4409309 w 7467600"/>
              <a:gd name="connsiteY773" fmla="*/ 1666996 h 6858000"/>
              <a:gd name="connsiteX774" fmla="*/ 4370031 w 7467600"/>
              <a:gd name="connsiteY774" fmla="*/ 1955666 h 6858000"/>
              <a:gd name="connsiteX775" fmla="*/ 4570198 w 7467600"/>
              <a:gd name="connsiteY775" fmla="*/ 978081 h 6858000"/>
              <a:gd name="connsiteX776" fmla="*/ 4557898 w 7467600"/>
              <a:gd name="connsiteY776" fmla="*/ 900011 h 6858000"/>
              <a:gd name="connsiteX777" fmla="*/ 4344840 w 7467600"/>
              <a:gd name="connsiteY777" fmla="*/ 1922038 h 6858000"/>
              <a:gd name="connsiteX778" fmla="*/ 4378710 w 7467600"/>
              <a:gd name="connsiteY778" fmla="*/ 1665516 h 6858000"/>
              <a:gd name="connsiteX779" fmla="*/ 4448798 w 7467600"/>
              <a:gd name="connsiteY779" fmla="*/ 1253024 h 6858000"/>
              <a:gd name="connsiteX780" fmla="*/ 4480315 w 7467600"/>
              <a:gd name="connsiteY780" fmla="*/ 1158454 h 6858000"/>
              <a:gd name="connsiteX781" fmla="*/ 4494133 w 7467600"/>
              <a:gd name="connsiteY781" fmla="*/ 1118676 h 6858000"/>
              <a:gd name="connsiteX782" fmla="*/ 4557898 w 7467600"/>
              <a:gd name="connsiteY782" fmla="*/ 900011 h 6858000"/>
              <a:gd name="connsiteX783" fmla="*/ 5870151 w 7467600"/>
              <a:gd name="connsiteY783" fmla="*/ 898890 h 6858000"/>
              <a:gd name="connsiteX784" fmla="*/ 5861335 w 7467600"/>
              <a:gd name="connsiteY784" fmla="*/ 899177 h 6858000"/>
              <a:gd name="connsiteX785" fmla="*/ 5843702 w 7467600"/>
              <a:gd name="connsiteY785" fmla="*/ 899748 h 6858000"/>
              <a:gd name="connsiteX786" fmla="*/ 5651107 w 7467600"/>
              <a:gd name="connsiteY786" fmla="*/ 920306 h 6858000"/>
              <a:gd name="connsiteX787" fmla="*/ 5459407 w 7467600"/>
              <a:gd name="connsiteY787" fmla="*/ 940975 h 6858000"/>
              <a:gd name="connsiteX788" fmla="*/ 5374846 w 7467600"/>
              <a:gd name="connsiteY788" fmla="*/ 941988 h 6858000"/>
              <a:gd name="connsiteX789" fmla="*/ 5256105 w 7467600"/>
              <a:gd name="connsiteY789" fmla="*/ 945632 h 6858000"/>
              <a:gd name="connsiteX790" fmla="*/ 5107071 w 7467600"/>
              <a:gd name="connsiteY790" fmla="*/ 969720 h 6858000"/>
              <a:gd name="connsiteX791" fmla="*/ 4998681 w 7467600"/>
              <a:gd name="connsiteY791" fmla="*/ 988771 h 6858000"/>
              <a:gd name="connsiteX792" fmla="*/ 5870151 w 7467600"/>
              <a:gd name="connsiteY792" fmla="*/ 898890 h 6858000"/>
              <a:gd name="connsiteX793" fmla="*/ 5504425 w 7467600"/>
              <a:gd name="connsiteY793" fmla="*/ 848067 h 6858000"/>
              <a:gd name="connsiteX794" fmla="*/ 4968849 w 7467600"/>
              <a:gd name="connsiteY794" fmla="*/ 962318 h 6858000"/>
              <a:gd name="connsiteX795" fmla="*/ 5104039 w 7467600"/>
              <a:gd name="connsiteY795" fmla="*/ 940634 h 6858000"/>
              <a:gd name="connsiteX796" fmla="*/ 5256311 w 7467600"/>
              <a:gd name="connsiteY796" fmla="*/ 916490 h 6858000"/>
              <a:gd name="connsiteX797" fmla="*/ 5377381 w 7467600"/>
              <a:gd name="connsiteY797" fmla="*/ 912671 h 6858000"/>
              <a:gd name="connsiteX798" fmla="*/ 5460148 w 7467600"/>
              <a:gd name="connsiteY798" fmla="*/ 911442 h 6858000"/>
              <a:gd name="connsiteX799" fmla="*/ 5648971 w 7467600"/>
              <a:gd name="connsiteY799" fmla="*/ 891331 h 6858000"/>
              <a:gd name="connsiteX800" fmla="*/ 5844807 w 7467600"/>
              <a:gd name="connsiteY800" fmla="*/ 870718 h 6858000"/>
              <a:gd name="connsiteX801" fmla="*/ 5862975 w 7467600"/>
              <a:gd name="connsiteY801" fmla="*/ 869756 h 6858000"/>
              <a:gd name="connsiteX802" fmla="*/ 5920887 w 7467600"/>
              <a:gd name="connsiteY802" fmla="*/ 865929 h 6858000"/>
              <a:gd name="connsiteX803" fmla="*/ 5504425 w 7467600"/>
              <a:gd name="connsiteY803" fmla="*/ 848067 h 6858000"/>
              <a:gd name="connsiteX804" fmla="*/ 3607114 w 7467600"/>
              <a:gd name="connsiteY804" fmla="*/ 467441 h 6858000"/>
              <a:gd name="connsiteX805" fmla="*/ 3296242 w 7467600"/>
              <a:gd name="connsiteY805" fmla="*/ 807991 h 6858000"/>
              <a:gd name="connsiteX806" fmla="*/ 3174674 w 7467600"/>
              <a:gd name="connsiteY806" fmla="*/ 919759 h 6858000"/>
              <a:gd name="connsiteX807" fmla="*/ 3042978 w 7467600"/>
              <a:gd name="connsiteY807" fmla="*/ 1054894 h 6858000"/>
              <a:gd name="connsiteX808" fmla="*/ 2968914 w 7467600"/>
              <a:gd name="connsiteY808" fmla="*/ 1133756 h 6858000"/>
              <a:gd name="connsiteX809" fmla="*/ 3103823 w 7467600"/>
              <a:gd name="connsiteY809" fmla="*/ 1026814 h 6858000"/>
              <a:gd name="connsiteX810" fmla="*/ 3607114 w 7467600"/>
              <a:gd name="connsiteY810" fmla="*/ 467441 h 6858000"/>
              <a:gd name="connsiteX811" fmla="*/ 3744487 w 7467600"/>
              <a:gd name="connsiteY811" fmla="*/ 383136 h 6858000"/>
              <a:gd name="connsiteX812" fmla="*/ 3970213 w 7467600"/>
              <a:gd name="connsiteY812" fmla="*/ 995559 h 6858000"/>
              <a:gd name="connsiteX813" fmla="*/ 3744487 w 7467600"/>
              <a:gd name="connsiteY813" fmla="*/ 383136 h 6858000"/>
              <a:gd name="connsiteX814" fmla="*/ 3624562 w 7467600"/>
              <a:gd name="connsiteY814" fmla="*/ 367041 h 6858000"/>
              <a:gd name="connsiteX815" fmla="*/ 3489712 w 7467600"/>
              <a:gd name="connsiteY815" fmla="*/ 485386 h 6858000"/>
              <a:gd name="connsiteX816" fmla="*/ 3182994 w 7467600"/>
              <a:gd name="connsiteY816" fmla="*/ 828265 h 6858000"/>
              <a:gd name="connsiteX817" fmla="*/ 2892114 w 7467600"/>
              <a:gd name="connsiteY817" fmla="*/ 1172635 h 6858000"/>
              <a:gd name="connsiteX818" fmla="*/ 3021459 w 7467600"/>
              <a:gd name="connsiteY818" fmla="*/ 1035385 h 6858000"/>
              <a:gd name="connsiteX819" fmla="*/ 3153873 w 7467600"/>
              <a:gd name="connsiteY819" fmla="*/ 898971 h 6858000"/>
              <a:gd name="connsiteX820" fmla="*/ 3276511 w 7467600"/>
              <a:gd name="connsiteY820" fmla="*/ 786423 h 6858000"/>
              <a:gd name="connsiteX821" fmla="*/ 3584154 w 7467600"/>
              <a:gd name="connsiteY821" fmla="*/ 448218 h 6858000"/>
              <a:gd name="connsiteX822" fmla="*/ 3624562 w 7467600"/>
              <a:gd name="connsiteY822" fmla="*/ 367041 h 6858000"/>
              <a:gd name="connsiteX823" fmla="*/ 3766672 w 7467600"/>
              <a:gd name="connsiteY823" fmla="*/ 359429 h 6858000"/>
              <a:gd name="connsiteX824" fmla="*/ 3996338 w 7467600"/>
              <a:gd name="connsiteY824" fmla="*/ 968237 h 6858000"/>
              <a:gd name="connsiteX825" fmla="*/ 3766672 w 7467600"/>
              <a:gd name="connsiteY825" fmla="*/ 359429 h 6858000"/>
              <a:gd name="connsiteX826" fmla="*/ 5805386 w 7467600"/>
              <a:gd name="connsiteY826" fmla="*/ 239240 h 6858000"/>
              <a:gd name="connsiteX827" fmla="*/ 5736947 w 7467600"/>
              <a:gd name="connsiteY827" fmla="*/ 261367 h 6858000"/>
              <a:gd name="connsiteX828" fmla="*/ 5427012 w 7467600"/>
              <a:gd name="connsiteY828" fmla="*/ 311272 h 6858000"/>
              <a:gd name="connsiteX829" fmla="*/ 5147818 w 7467600"/>
              <a:gd name="connsiteY829" fmla="*/ 322112 h 6858000"/>
              <a:gd name="connsiteX830" fmla="*/ 5060854 w 7467600"/>
              <a:gd name="connsiteY830" fmla="*/ 311882 h 6858000"/>
              <a:gd name="connsiteX831" fmla="*/ 4945989 w 7467600"/>
              <a:gd name="connsiteY831" fmla="*/ 300516 h 6858000"/>
              <a:gd name="connsiteX832" fmla="*/ 5410479 w 7467600"/>
              <a:gd name="connsiteY832" fmla="*/ 348434 h 6858000"/>
              <a:gd name="connsiteX833" fmla="*/ 5805386 w 7467600"/>
              <a:gd name="connsiteY833" fmla="*/ 239240 h 6858000"/>
              <a:gd name="connsiteX834" fmla="*/ 7467600 w 7467600"/>
              <a:gd name="connsiteY834" fmla="*/ 163142 h 6858000"/>
              <a:gd name="connsiteX835" fmla="*/ 7467600 w 7467600"/>
              <a:gd name="connsiteY835" fmla="*/ 789215 h 6858000"/>
              <a:gd name="connsiteX836" fmla="*/ 7451412 w 7467600"/>
              <a:gd name="connsiteY836" fmla="*/ 799572 h 6858000"/>
              <a:gd name="connsiteX837" fmla="*/ 7419999 w 7467600"/>
              <a:gd name="connsiteY837" fmla="*/ 774360 h 6858000"/>
              <a:gd name="connsiteX838" fmla="*/ 7429067 w 7467600"/>
              <a:gd name="connsiteY838" fmla="*/ 402737 h 6858000"/>
              <a:gd name="connsiteX839" fmla="*/ 5905192 w 7467600"/>
              <a:gd name="connsiteY839" fmla="*/ 163079 h 6858000"/>
              <a:gd name="connsiteX840" fmla="*/ 5865655 w 7467600"/>
              <a:gd name="connsiteY840" fmla="*/ 171901 h 6858000"/>
              <a:gd name="connsiteX841" fmla="*/ 5259740 w 7467600"/>
              <a:gd name="connsiteY841" fmla="*/ 257013 h 6858000"/>
              <a:gd name="connsiteX842" fmla="*/ 5208466 w 7467600"/>
              <a:gd name="connsiteY842" fmla="*/ 257550 h 6858000"/>
              <a:gd name="connsiteX843" fmla="*/ 4980204 w 7467600"/>
              <a:gd name="connsiteY843" fmla="*/ 271903 h 6858000"/>
              <a:gd name="connsiteX844" fmla="*/ 5068068 w 7467600"/>
              <a:gd name="connsiteY844" fmla="*/ 282244 h 6858000"/>
              <a:gd name="connsiteX845" fmla="*/ 5153231 w 7467600"/>
              <a:gd name="connsiteY845" fmla="*/ 292240 h 6858000"/>
              <a:gd name="connsiteX846" fmla="*/ 5426491 w 7467600"/>
              <a:gd name="connsiteY846" fmla="*/ 281128 h 6858000"/>
              <a:gd name="connsiteX847" fmla="*/ 5731212 w 7467600"/>
              <a:gd name="connsiteY847" fmla="*/ 231951 h 6858000"/>
              <a:gd name="connsiteX848" fmla="*/ 5905192 w 7467600"/>
              <a:gd name="connsiteY848" fmla="*/ 163079 h 6858000"/>
              <a:gd name="connsiteX849" fmla="*/ 5944437 w 7467600"/>
              <a:gd name="connsiteY849" fmla="*/ 113829 h 6858000"/>
              <a:gd name="connsiteX850" fmla="*/ 5825032 w 7467600"/>
              <a:gd name="connsiteY850" fmla="*/ 146405 h 6858000"/>
              <a:gd name="connsiteX851" fmla="*/ 4955599 w 7467600"/>
              <a:gd name="connsiteY851" fmla="*/ 247008 h 6858000"/>
              <a:gd name="connsiteX852" fmla="*/ 5210104 w 7467600"/>
              <a:gd name="connsiteY852" fmla="*/ 228123 h 6858000"/>
              <a:gd name="connsiteX853" fmla="*/ 5261015 w 7467600"/>
              <a:gd name="connsiteY853" fmla="*/ 227087 h 6858000"/>
              <a:gd name="connsiteX854" fmla="*/ 5861181 w 7467600"/>
              <a:gd name="connsiteY854" fmla="*/ 143093 h 6858000"/>
              <a:gd name="connsiteX855" fmla="*/ 5961252 w 7467600"/>
              <a:gd name="connsiteY855" fmla="*/ 114820 h 6858000"/>
              <a:gd name="connsiteX856" fmla="*/ 5944437 w 7467600"/>
              <a:gd name="connsiteY856" fmla="*/ 113829 h 6858000"/>
              <a:gd name="connsiteX857" fmla="*/ 3882765 w 7467600"/>
              <a:gd name="connsiteY857" fmla="*/ 0 h 6858000"/>
              <a:gd name="connsiteX858" fmla="*/ 3995099 w 7467600"/>
              <a:gd name="connsiteY858" fmla="*/ 0 h 6858000"/>
              <a:gd name="connsiteX859" fmla="*/ 4163818 w 7467600"/>
              <a:gd name="connsiteY859" fmla="*/ 234104 h 6858000"/>
              <a:gd name="connsiteX860" fmla="*/ 4172099 w 7467600"/>
              <a:gd name="connsiteY860" fmla="*/ 234207 h 6858000"/>
              <a:gd name="connsiteX861" fmla="*/ 4784282 w 7467600"/>
              <a:gd name="connsiteY861" fmla="*/ 276561 h 6858000"/>
              <a:gd name="connsiteX862" fmla="*/ 4801687 w 7467600"/>
              <a:gd name="connsiteY862" fmla="*/ 267764 h 6858000"/>
              <a:gd name="connsiteX863" fmla="*/ 6082788 w 7467600"/>
              <a:gd name="connsiteY863" fmla="*/ 64119 h 6858000"/>
              <a:gd name="connsiteX864" fmla="*/ 6099442 w 7467600"/>
              <a:gd name="connsiteY864" fmla="*/ 82568 h 6858000"/>
              <a:gd name="connsiteX865" fmla="*/ 4804137 w 7467600"/>
              <a:gd name="connsiteY865" fmla="*/ 320931 h 6858000"/>
              <a:gd name="connsiteX866" fmla="*/ 4227047 w 7467600"/>
              <a:gd name="connsiteY866" fmla="*/ 313415 h 6858000"/>
              <a:gd name="connsiteX867" fmla="*/ 4346041 w 7467600"/>
              <a:gd name="connsiteY867" fmla="*/ 456086 h 6858000"/>
              <a:gd name="connsiteX868" fmla="*/ 4870967 w 7467600"/>
              <a:gd name="connsiteY868" fmla="*/ 963061 h 6858000"/>
              <a:gd name="connsiteX869" fmla="*/ 4889647 w 7467600"/>
              <a:gd name="connsiteY869" fmla="*/ 957147 h 6858000"/>
              <a:gd name="connsiteX870" fmla="*/ 5422504 w 7467600"/>
              <a:gd name="connsiteY870" fmla="*/ 805191 h 6858000"/>
              <a:gd name="connsiteX871" fmla="*/ 6087656 w 7467600"/>
              <a:gd name="connsiteY871" fmla="*/ 826703 h 6858000"/>
              <a:gd name="connsiteX872" fmla="*/ 6058717 w 7467600"/>
              <a:gd name="connsiteY872" fmla="*/ 865992 h 6858000"/>
              <a:gd name="connsiteX873" fmla="*/ 4974153 w 7467600"/>
              <a:gd name="connsiteY873" fmla="*/ 1045456 h 6858000"/>
              <a:gd name="connsiteX874" fmla="*/ 5627835 w 7467600"/>
              <a:gd name="connsiteY874" fmla="*/ 1472077 h 6858000"/>
              <a:gd name="connsiteX875" fmla="*/ 5629817 w 7467600"/>
              <a:gd name="connsiteY875" fmla="*/ 1471412 h 6858000"/>
              <a:gd name="connsiteX876" fmla="*/ 5634124 w 7467600"/>
              <a:gd name="connsiteY876" fmla="*/ 1470572 h 6858000"/>
              <a:gd name="connsiteX877" fmla="*/ 5755832 w 7467600"/>
              <a:gd name="connsiteY877" fmla="*/ 1383886 h 6858000"/>
              <a:gd name="connsiteX878" fmla="*/ 6014186 w 7467600"/>
              <a:gd name="connsiteY878" fmla="*/ 1279799 h 6858000"/>
              <a:gd name="connsiteX879" fmla="*/ 6901619 w 7467600"/>
              <a:gd name="connsiteY879" fmla="*/ 1047874 h 6858000"/>
              <a:gd name="connsiteX880" fmla="*/ 6931566 w 7467600"/>
              <a:gd name="connsiteY880" fmla="*/ 1062034 h 6858000"/>
              <a:gd name="connsiteX881" fmla="*/ 5790982 w 7467600"/>
              <a:gd name="connsiteY881" fmla="*/ 1561380 h 6858000"/>
              <a:gd name="connsiteX882" fmla="*/ 6188971 w 7467600"/>
              <a:gd name="connsiteY882" fmla="*/ 1755168 h 6858000"/>
              <a:gd name="connsiteX883" fmla="*/ 6202446 w 7467600"/>
              <a:gd name="connsiteY883" fmla="*/ 1752268 h 6858000"/>
              <a:gd name="connsiteX884" fmla="*/ 7179560 w 7467600"/>
              <a:gd name="connsiteY884" fmla="*/ 1467551 h 6858000"/>
              <a:gd name="connsiteX885" fmla="*/ 7158730 w 7467600"/>
              <a:gd name="connsiteY885" fmla="*/ 1507835 h 6858000"/>
              <a:gd name="connsiteX886" fmla="*/ 6326959 w 7467600"/>
              <a:gd name="connsiteY886" fmla="*/ 1817686 h 6858000"/>
              <a:gd name="connsiteX887" fmla="*/ 6537433 w 7467600"/>
              <a:gd name="connsiteY887" fmla="*/ 1907790 h 6858000"/>
              <a:gd name="connsiteX888" fmla="*/ 6550221 w 7467600"/>
              <a:gd name="connsiteY888" fmla="*/ 1910729 h 6858000"/>
              <a:gd name="connsiteX889" fmla="*/ 6964438 w 7467600"/>
              <a:gd name="connsiteY889" fmla="*/ 2209505 h 6858000"/>
              <a:gd name="connsiteX890" fmla="*/ 7367862 w 7467600"/>
              <a:gd name="connsiteY890" fmla="*/ 2806833 h 6858000"/>
              <a:gd name="connsiteX891" fmla="*/ 7364329 w 7467600"/>
              <a:gd name="connsiteY891" fmla="*/ 2826907 h 6858000"/>
              <a:gd name="connsiteX892" fmla="*/ 7290545 w 7467600"/>
              <a:gd name="connsiteY892" fmla="*/ 2850663 h 6858000"/>
              <a:gd name="connsiteX893" fmla="*/ 6472036 w 7467600"/>
              <a:gd name="connsiteY893" fmla="*/ 1959003 h 6858000"/>
              <a:gd name="connsiteX894" fmla="*/ 5792897 w 7467600"/>
              <a:gd name="connsiteY894" fmla="*/ 1647747 h 6858000"/>
              <a:gd name="connsiteX895" fmla="*/ 5842751 w 7467600"/>
              <a:gd name="connsiteY895" fmla="*/ 1816112 h 6858000"/>
              <a:gd name="connsiteX896" fmla="*/ 5847424 w 7467600"/>
              <a:gd name="connsiteY896" fmla="*/ 1815776 h 6858000"/>
              <a:gd name="connsiteX897" fmla="*/ 6399821 w 7467600"/>
              <a:gd name="connsiteY897" fmla="*/ 2344799 h 6858000"/>
              <a:gd name="connsiteX898" fmla="*/ 6323232 w 7467600"/>
              <a:gd name="connsiteY898" fmla="*/ 2389634 h 6858000"/>
              <a:gd name="connsiteX899" fmla="*/ 5942958 w 7467600"/>
              <a:gd name="connsiteY899" fmla="*/ 2077708 h 6858000"/>
              <a:gd name="connsiteX900" fmla="*/ 5921559 w 7467600"/>
              <a:gd name="connsiteY900" fmla="*/ 2378596 h 6858000"/>
              <a:gd name="connsiteX901" fmla="*/ 5817651 w 7467600"/>
              <a:gd name="connsiteY901" fmla="*/ 3023919 h 6858000"/>
              <a:gd name="connsiteX902" fmla="*/ 5729634 w 7467600"/>
              <a:gd name="connsiteY902" fmla="*/ 3051849 h 6858000"/>
              <a:gd name="connsiteX903" fmla="*/ 5611018 w 7467600"/>
              <a:gd name="connsiteY903" fmla="*/ 2316769 h 6858000"/>
              <a:gd name="connsiteX904" fmla="*/ 5687608 w 7467600"/>
              <a:gd name="connsiteY904" fmla="*/ 2039972 h 6858000"/>
              <a:gd name="connsiteX905" fmla="*/ 5657554 w 7467600"/>
              <a:gd name="connsiteY905" fmla="*/ 1576445 h 6858000"/>
              <a:gd name="connsiteX906" fmla="*/ 5150475 w 7467600"/>
              <a:gd name="connsiteY906" fmla="*/ 1274012 h 6858000"/>
              <a:gd name="connsiteX907" fmla="*/ 5349142 w 7467600"/>
              <a:gd name="connsiteY907" fmla="*/ 2204405 h 6858000"/>
              <a:gd name="connsiteX908" fmla="*/ 5262214 w 7467600"/>
              <a:gd name="connsiteY908" fmla="*/ 2233836 h 6858000"/>
              <a:gd name="connsiteX909" fmla="*/ 4981539 w 7467600"/>
              <a:gd name="connsiteY909" fmla="*/ 1542201 h 6858000"/>
              <a:gd name="connsiteX910" fmla="*/ 4958461 w 7467600"/>
              <a:gd name="connsiteY910" fmla="*/ 1136957 h 6858000"/>
              <a:gd name="connsiteX911" fmla="*/ 4655015 w 7467600"/>
              <a:gd name="connsiteY911" fmla="*/ 891426 h 6858000"/>
              <a:gd name="connsiteX912" fmla="*/ 4348002 w 7467600"/>
              <a:gd name="connsiteY912" fmla="*/ 2205895 h 6858000"/>
              <a:gd name="connsiteX913" fmla="*/ 4262250 w 7467600"/>
              <a:gd name="connsiteY913" fmla="*/ 2219972 h 6858000"/>
              <a:gd name="connsiteX914" fmla="*/ 4550611 w 7467600"/>
              <a:gd name="connsiteY914" fmla="*/ 817540 h 6858000"/>
              <a:gd name="connsiteX915" fmla="*/ 4564418 w 7467600"/>
              <a:gd name="connsiteY915" fmla="*/ 808293 h 6858000"/>
              <a:gd name="connsiteX916" fmla="*/ 4266388 w 7467600"/>
              <a:gd name="connsiteY916" fmla="*/ 500083 h 6858000"/>
              <a:gd name="connsiteX917" fmla="*/ 4032842 w 7467600"/>
              <a:gd name="connsiteY917" fmla="*/ 211809 h 6858000"/>
              <a:gd name="connsiteX918" fmla="*/ 3721337 w 7467600"/>
              <a:gd name="connsiteY918" fmla="*/ 0 h 6858000"/>
              <a:gd name="connsiteX919" fmla="*/ 3797544 w 7467600"/>
              <a:gd name="connsiteY919" fmla="*/ 0 h 6858000"/>
              <a:gd name="connsiteX920" fmla="*/ 3775734 w 7467600"/>
              <a:gd name="connsiteY920" fmla="*/ 95131 h 6858000"/>
              <a:gd name="connsiteX921" fmla="*/ 3724807 w 7467600"/>
              <a:gd name="connsiteY921" fmla="*/ 272257 h 6858000"/>
              <a:gd name="connsiteX922" fmla="*/ 3726844 w 7467600"/>
              <a:gd name="connsiteY922" fmla="*/ 282988 h 6858000"/>
              <a:gd name="connsiteX923" fmla="*/ 3742664 w 7467600"/>
              <a:gd name="connsiteY923" fmla="*/ 279918 h 6858000"/>
              <a:gd name="connsiteX924" fmla="*/ 4103910 w 7467600"/>
              <a:gd name="connsiteY924" fmla="*/ 1161917 h 6858000"/>
              <a:gd name="connsiteX925" fmla="*/ 4020269 w 7467600"/>
              <a:gd name="connsiteY925" fmla="*/ 1200406 h 6858000"/>
              <a:gd name="connsiteX926" fmla="*/ 3674882 w 7467600"/>
              <a:gd name="connsiteY926" fmla="*/ 488524 h 6858000"/>
              <a:gd name="connsiteX927" fmla="*/ 3132682 w 7467600"/>
              <a:gd name="connsiteY927" fmla="*/ 1072284 h 6858000"/>
              <a:gd name="connsiteX928" fmla="*/ 2716346 w 7467600"/>
              <a:gd name="connsiteY928" fmla="*/ 1276376 h 6858000"/>
              <a:gd name="connsiteX929" fmla="*/ 2716772 w 7467600"/>
              <a:gd name="connsiteY929" fmla="*/ 1255462 h 6858000"/>
              <a:gd name="connsiteX930" fmla="*/ 3471096 w 7467600"/>
              <a:gd name="connsiteY930" fmla="*/ 437072 h 6858000"/>
              <a:gd name="connsiteX931" fmla="*/ 3639057 w 7467600"/>
              <a:gd name="connsiteY931" fmla="*/ 286334 h 6858000"/>
              <a:gd name="connsiteX932" fmla="*/ 3640309 w 7467600"/>
              <a:gd name="connsiteY932" fmla="*/ 284664 h 6858000"/>
              <a:gd name="connsiteX933" fmla="*/ 3646022 w 7467600"/>
              <a:gd name="connsiteY933" fmla="*/ 276711 h 6858000"/>
              <a:gd name="connsiteX934" fmla="*/ 3707943 w 7467600"/>
              <a:gd name="connsiteY934" fmla="*/ 65958 h 6858000"/>
              <a:gd name="connsiteX935" fmla="*/ 2867960 w 7467600"/>
              <a:gd name="connsiteY935" fmla="*/ 0 h 6858000"/>
              <a:gd name="connsiteX936" fmla="*/ 2926351 w 7467600"/>
              <a:gd name="connsiteY936" fmla="*/ 0 h 6858000"/>
              <a:gd name="connsiteX937" fmla="*/ 2902823 w 7467600"/>
              <a:gd name="connsiteY937" fmla="*/ 262929 h 6858000"/>
              <a:gd name="connsiteX938" fmla="*/ 2940663 w 7467600"/>
              <a:gd name="connsiteY938" fmla="*/ 140884 h 6858000"/>
              <a:gd name="connsiteX939" fmla="*/ 2947039 w 7467600"/>
              <a:gd name="connsiteY939" fmla="*/ 122524 h 6858000"/>
              <a:gd name="connsiteX940" fmla="*/ 2984316 w 7467600"/>
              <a:gd name="connsiteY940" fmla="*/ 0 h 6858000"/>
              <a:gd name="connsiteX941" fmla="*/ 3016114 w 7467600"/>
              <a:gd name="connsiteY941" fmla="*/ 0 h 6858000"/>
              <a:gd name="connsiteX942" fmla="*/ 2979949 w 7467600"/>
              <a:gd name="connsiteY942" fmla="*/ 119274 h 6858000"/>
              <a:gd name="connsiteX943" fmla="*/ 3023879 w 7467600"/>
              <a:gd name="connsiteY943" fmla="*/ 0 h 6858000"/>
              <a:gd name="connsiteX944" fmla="*/ 3105400 w 7467600"/>
              <a:gd name="connsiteY944" fmla="*/ 0 h 6858000"/>
              <a:gd name="connsiteX945" fmla="*/ 3094669 w 7467600"/>
              <a:gd name="connsiteY945" fmla="*/ 30308 h 6858000"/>
              <a:gd name="connsiteX946" fmla="*/ 2901945 w 7467600"/>
              <a:gd name="connsiteY946" fmla="*/ 466538 h 6858000"/>
              <a:gd name="connsiteX947" fmla="*/ 2815209 w 7467600"/>
              <a:gd name="connsiteY947" fmla="*/ 497361 h 6858000"/>
              <a:gd name="connsiteX948" fmla="*/ 2844845 w 7467600"/>
              <a:gd name="connsiteY948" fmla="*/ 127638 h 6858000"/>
              <a:gd name="connsiteX949" fmla="*/ 1057230 w 7467600"/>
              <a:gd name="connsiteY949" fmla="*/ 0 h 6858000"/>
              <a:gd name="connsiteX950" fmla="*/ 1111003 w 7467600"/>
              <a:gd name="connsiteY950" fmla="*/ 0 h 6858000"/>
              <a:gd name="connsiteX951" fmla="*/ 1125553 w 7467600"/>
              <a:gd name="connsiteY951" fmla="*/ 52588 h 6858000"/>
              <a:gd name="connsiteX952" fmla="*/ 1304276 w 7467600"/>
              <a:gd name="connsiteY952" fmla="*/ 476275 h 6858000"/>
              <a:gd name="connsiteX953" fmla="*/ 1492066 w 7467600"/>
              <a:gd name="connsiteY953" fmla="*/ 886333 h 6858000"/>
              <a:gd name="connsiteX954" fmla="*/ 1423698 w 7467600"/>
              <a:gd name="connsiteY954" fmla="*/ 710817 h 6858000"/>
              <a:gd name="connsiteX955" fmla="*/ 1357609 w 7467600"/>
              <a:gd name="connsiteY955" fmla="*/ 532892 h 6858000"/>
              <a:gd name="connsiteX956" fmla="*/ 1309550 w 7467600"/>
              <a:gd name="connsiteY956" fmla="*/ 374031 h 6858000"/>
              <a:gd name="connsiteX957" fmla="*/ 1193673 w 7467600"/>
              <a:gd name="connsiteY957" fmla="*/ 49533 h 6858000"/>
              <a:gd name="connsiteX958" fmla="*/ 1164391 w 7467600"/>
              <a:gd name="connsiteY958" fmla="*/ 0 h 6858000"/>
              <a:gd name="connsiteX959" fmla="*/ 1200666 w 7467600"/>
              <a:gd name="connsiteY959" fmla="*/ 0 h 6858000"/>
              <a:gd name="connsiteX960" fmla="*/ 1223408 w 7467600"/>
              <a:gd name="connsiteY960" fmla="*/ 38996 h 6858000"/>
              <a:gd name="connsiteX961" fmla="*/ 1339635 w 7467600"/>
              <a:gd name="connsiteY961" fmla="*/ 365517 h 6858000"/>
              <a:gd name="connsiteX962" fmla="*/ 1387469 w 7467600"/>
              <a:gd name="connsiteY962" fmla="*/ 523079 h 6858000"/>
              <a:gd name="connsiteX963" fmla="*/ 1452685 w 7467600"/>
              <a:gd name="connsiteY963" fmla="*/ 699806 h 6858000"/>
              <a:gd name="connsiteX964" fmla="*/ 1492092 w 7467600"/>
              <a:gd name="connsiteY964" fmla="*/ 800424 h 6858000"/>
              <a:gd name="connsiteX965" fmla="*/ 1455302 w 7467600"/>
              <a:gd name="connsiteY965" fmla="*/ 632913 h 6858000"/>
              <a:gd name="connsiteX966" fmla="*/ 1222336 w 7467600"/>
              <a:gd name="connsiteY966" fmla="*/ 9480 h 6858000"/>
              <a:gd name="connsiteX967" fmla="*/ 1214634 w 7467600"/>
              <a:gd name="connsiteY967" fmla="*/ 0 h 6858000"/>
              <a:gd name="connsiteX968" fmla="*/ 1289827 w 7467600"/>
              <a:gd name="connsiteY968" fmla="*/ 0 h 6858000"/>
              <a:gd name="connsiteX969" fmla="*/ 1321076 w 7467600"/>
              <a:gd name="connsiteY969" fmla="*/ 59722 h 6858000"/>
              <a:gd name="connsiteX970" fmla="*/ 1512579 w 7467600"/>
              <a:gd name="connsiteY970" fmla="*/ 626441 h 6858000"/>
              <a:gd name="connsiteX971" fmla="*/ 1506076 w 7467600"/>
              <a:gd name="connsiteY971" fmla="*/ 1089289 h 6858000"/>
              <a:gd name="connsiteX972" fmla="*/ 1486346 w 7467600"/>
              <a:gd name="connsiteY972" fmla="*/ 1079919 h 6858000"/>
              <a:gd name="connsiteX973" fmla="*/ 1070511 w 7467600"/>
              <a:gd name="connsiteY973" fmla="*/ 48609 h 6858000"/>
              <a:gd name="connsiteX974" fmla="*/ 43151 w 7467600"/>
              <a:gd name="connsiteY974" fmla="*/ 0 h 6858000"/>
              <a:gd name="connsiteX975" fmla="*/ 95283 w 7467600"/>
              <a:gd name="connsiteY975" fmla="*/ 0 h 6858000"/>
              <a:gd name="connsiteX976" fmla="*/ 300708 w 7467600"/>
              <a:gd name="connsiteY976" fmla="*/ 154571 h 6858000"/>
              <a:gd name="connsiteX977" fmla="*/ 530414 w 7467600"/>
              <a:gd name="connsiteY977" fmla="*/ 354673 h 6858000"/>
              <a:gd name="connsiteX978" fmla="*/ 333785 w 7467600"/>
              <a:gd name="connsiteY978" fmla="*/ 161564 h 6858000"/>
              <a:gd name="connsiteX979" fmla="*/ 147005 w 7467600"/>
              <a:gd name="connsiteY979" fmla="*/ 0 h 6858000"/>
              <a:gd name="connsiteX980" fmla="*/ 272509 w 7467600"/>
              <a:gd name="connsiteY980" fmla="*/ 0 h 6858000"/>
              <a:gd name="connsiteX981" fmla="*/ 326276 w 7467600"/>
              <a:gd name="connsiteY981" fmla="*/ 45847 h 6858000"/>
              <a:gd name="connsiteX982" fmla="*/ 823759 w 7467600"/>
              <a:gd name="connsiteY982" fmla="*/ 574145 h 6858000"/>
              <a:gd name="connsiteX983" fmla="*/ 811254 w 7467600"/>
              <a:gd name="connsiteY983" fmla="*/ 665546 h 6858000"/>
              <a:gd name="connsiteX984" fmla="*/ 154042 w 7467600"/>
              <a:gd name="connsiteY984" fmla="*/ 261522 h 6858000"/>
              <a:gd name="connsiteX985" fmla="*/ 13550 w 7467600"/>
              <a:gd name="connsiteY985" fmla="*/ 158423 h 6858000"/>
              <a:gd name="connsiteX986" fmla="*/ 0 w 7467600"/>
              <a:gd name="connsiteY986" fmla="*/ 146618 h 6858000"/>
              <a:gd name="connsiteX987" fmla="*/ 0 w 7467600"/>
              <a:gd name="connsiteY987" fmla="*/ 59161 h 6858000"/>
              <a:gd name="connsiteX988" fmla="*/ 45427 w 7467600"/>
              <a:gd name="connsiteY988" fmla="*/ 101078 h 6858000"/>
              <a:gd name="connsiteX989" fmla="*/ 630103 w 7467600"/>
              <a:gd name="connsiteY989" fmla="*/ 485885 h 6858000"/>
              <a:gd name="connsiteX990" fmla="*/ 532040 w 7467600"/>
              <a:gd name="connsiteY990" fmla="*/ 399359 h 6858000"/>
              <a:gd name="connsiteX991" fmla="*/ 517618 w 7467600"/>
              <a:gd name="connsiteY991" fmla="*/ 385726 h 6858000"/>
              <a:gd name="connsiteX992" fmla="*/ 285074 w 7467600"/>
              <a:gd name="connsiteY992" fmla="*/ 182755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29067 w 7467600"/>
              <a:gd name="connsiteY844" fmla="*/ 402737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7419999 w 7467600"/>
              <a:gd name="connsiteY847" fmla="*/ 774360 h 6858000"/>
              <a:gd name="connsiteX848" fmla="*/ 7429067 w 7467600"/>
              <a:gd name="connsiteY848" fmla="*/ 402737 h 6858000"/>
              <a:gd name="connsiteX849" fmla="*/ 5905192 w 7467600"/>
              <a:gd name="connsiteY849" fmla="*/ 163079 h 6858000"/>
              <a:gd name="connsiteX850" fmla="*/ 5865655 w 7467600"/>
              <a:gd name="connsiteY850" fmla="*/ 171901 h 6858000"/>
              <a:gd name="connsiteX851" fmla="*/ 5259740 w 7467600"/>
              <a:gd name="connsiteY851" fmla="*/ 257013 h 6858000"/>
              <a:gd name="connsiteX852" fmla="*/ 5208466 w 7467600"/>
              <a:gd name="connsiteY852" fmla="*/ 257550 h 6858000"/>
              <a:gd name="connsiteX853" fmla="*/ 4980204 w 7467600"/>
              <a:gd name="connsiteY853" fmla="*/ 271903 h 6858000"/>
              <a:gd name="connsiteX854" fmla="*/ 5068068 w 7467600"/>
              <a:gd name="connsiteY854" fmla="*/ 282244 h 6858000"/>
              <a:gd name="connsiteX855" fmla="*/ 5153231 w 7467600"/>
              <a:gd name="connsiteY855" fmla="*/ 292240 h 6858000"/>
              <a:gd name="connsiteX856" fmla="*/ 5426491 w 7467600"/>
              <a:gd name="connsiteY856" fmla="*/ 281128 h 6858000"/>
              <a:gd name="connsiteX857" fmla="*/ 5731212 w 7467600"/>
              <a:gd name="connsiteY857" fmla="*/ 231951 h 6858000"/>
              <a:gd name="connsiteX858" fmla="*/ 5905192 w 7467600"/>
              <a:gd name="connsiteY858" fmla="*/ 163079 h 6858000"/>
              <a:gd name="connsiteX859" fmla="*/ 5944437 w 7467600"/>
              <a:gd name="connsiteY859" fmla="*/ 113829 h 6858000"/>
              <a:gd name="connsiteX860" fmla="*/ 5825032 w 7467600"/>
              <a:gd name="connsiteY860" fmla="*/ 146405 h 6858000"/>
              <a:gd name="connsiteX861" fmla="*/ 4955599 w 7467600"/>
              <a:gd name="connsiteY861" fmla="*/ 247008 h 6858000"/>
              <a:gd name="connsiteX862" fmla="*/ 5210104 w 7467600"/>
              <a:gd name="connsiteY862" fmla="*/ 228123 h 6858000"/>
              <a:gd name="connsiteX863" fmla="*/ 5261015 w 7467600"/>
              <a:gd name="connsiteY863" fmla="*/ 227087 h 6858000"/>
              <a:gd name="connsiteX864" fmla="*/ 5861181 w 7467600"/>
              <a:gd name="connsiteY864" fmla="*/ 143093 h 6858000"/>
              <a:gd name="connsiteX865" fmla="*/ 5961252 w 7467600"/>
              <a:gd name="connsiteY865" fmla="*/ 114820 h 6858000"/>
              <a:gd name="connsiteX866" fmla="*/ 5944437 w 7467600"/>
              <a:gd name="connsiteY866" fmla="*/ 113829 h 6858000"/>
              <a:gd name="connsiteX867" fmla="*/ 3882765 w 7467600"/>
              <a:gd name="connsiteY867" fmla="*/ 0 h 6858000"/>
              <a:gd name="connsiteX868" fmla="*/ 3995099 w 7467600"/>
              <a:gd name="connsiteY868" fmla="*/ 0 h 6858000"/>
              <a:gd name="connsiteX869" fmla="*/ 4163818 w 7467600"/>
              <a:gd name="connsiteY869" fmla="*/ 234104 h 6858000"/>
              <a:gd name="connsiteX870" fmla="*/ 4172099 w 7467600"/>
              <a:gd name="connsiteY870" fmla="*/ 234207 h 6858000"/>
              <a:gd name="connsiteX871" fmla="*/ 4784282 w 7467600"/>
              <a:gd name="connsiteY871" fmla="*/ 276561 h 6858000"/>
              <a:gd name="connsiteX872" fmla="*/ 4801687 w 7467600"/>
              <a:gd name="connsiteY872" fmla="*/ 267764 h 6858000"/>
              <a:gd name="connsiteX873" fmla="*/ 6082788 w 7467600"/>
              <a:gd name="connsiteY873" fmla="*/ 64119 h 6858000"/>
              <a:gd name="connsiteX874" fmla="*/ 6099442 w 7467600"/>
              <a:gd name="connsiteY874" fmla="*/ 82568 h 6858000"/>
              <a:gd name="connsiteX875" fmla="*/ 4804137 w 7467600"/>
              <a:gd name="connsiteY875" fmla="*/ 320931 h 6858000"/>
              <a:gd name="connsiteX876" fmla="*/ 4227047 w 7467600"/>
              <a:gd name="connsiteY876" fmla="*/ 313415 h 6858000"/>
              <a:gd name="connsiteX877" fmla="*/ 4346041 w 7467600"/>
              <a:gd name="connsiteY877" fmla="*/ 456086 h 6858000"/>
              <a:gd name="connsiteX878" fmla="*/ 4870967 w 7467600"/>
              <a:gd name="connsiteY878" fmla="*/ 963061 h 6858000"/>
              <a:gd name="connsiteX879" fmla="*/ 4889647 w 7467600"/>
              <a:gd name="connsiteY879" fmla="*/ 957147 h 6858000"/>
              <a:gd name="connsiteX880" fmla="*/ 5422504 w 7467600"/>
              <a:gd name="connsiteY880" fmla="*/ 805191 h 6858000"/>
              <a:gd name="connsiteX881" fmla="*/ 6087656 w 7467600"/>
              <a:gd name="connsiteY881" fmla="*/ 826703 h 6858000"/>
              <a:gd name="connsiteX882" fmla="*/ 6058717 w 7467600"/>
              <a:gd name="connsiteY882" fmla="*/ 865992 h 6858000"/>
              <a:gd name="connsiteX883" fmla="*/ 4974153 w 7467600"/>
              <a:gd name="connsiteY883" fmla="*/ 1045456 h 6858000"/>
              <a:gd name="connsiteX884" fmla="*/ 5627835 w 7467600"/>
              <a:gd name="connsiteY884" fmla="*/ 1472077 h 6858000"/>
              <a:gd name="connsiteX885" fmla="*/ 5629817 w 7467600"/>
              <a:gd name="connsiteY885" fmla="*/ 1471412 h 6858000"/>
              <a:gd name="connsiteX886" fmla="*/ 5634124 w 7467600"/>
              <a:gd name="connsiteY886" fmla="*/ 1470572 h 6858000"/>
              <a:gd name="connsiteX887" fmla="*/ 5755832 w 7467600"/>
              <a:gd name="connsiteY887" fmla="*/ 1383886 h 6858000"/>
              <a:gd name="connsiteX888" fmla="*/ 6014186 w 7467600"/>
              <a:gd name="connsiteY888" fmla="*/ 1279799 h 6858000"/>
              <a:gd name="connsiteX889" fmla="*/ 6901619 w 7467600"/>
              <a:gd name="connsiteY889" fmla="*/ 1047874 h 6858000"/>
              <a:gd name="connsiteX890" fmla="*/ 6931566 w 7467600"/>
              <a:gd name="connsiteY890" fmla="*/ 1062034 h 6858000"/>
              <a:gd name="connsiteX891" fmla="*/ 5790982 w 7467600"/>
              <a:gd name="connsiteY891" fmla="*/ 1561380 h 6858000"/>
              <a:gd name="connsiteX892" fmla="*/ 6188971 w 7467600"/>
              <a:gd name="connsiteY892" fmla="*/ 1755168 h 6858000"/>
              <a:gd name="connsiteX893" fmla="*/ 6202446 w 7467600"/>
              <a:gd name="connsiteY893" fmla="*/ 1752268 h 6858000"/>
              <a:gd name="connsiteX894" fmla="*/ 7179560 w 7467600"/>
              <a:gd name="connsiteY894" fmla="*/ 1467551 h 6858000"/>
              <a:gd name="connsiteX895" fmla="*/ 7158730 w 7467600"/>
              <a:gd name="connsiteY895" fmla="*/ 1507835 h 6858000"/>
              <a:gd name="connsiteX896" fmla="*/ 6326959 w 7467600"/>
              <a:gd name="connsiteY896" fmla="*/ 1817686 h 6858000"/>
              <a:gd name="connsiteX897" fmla="*/ 6537433 w 7467600"/>
              <a:gd name="connsiteY897" fmla="*/ 1907790 h 6858000"/>
              <a:gd name="connsiteX898" fmla="*/ 6550221 w 7467600"/>
              <a:gd name="connsiteY898" fmla="*/ 1910729 h 6858000"/>
              <a:gd name="connsiteX899" fmla="*/ 6964438 w 7467600"/>
              <a:gd name="connsiteY899" fmla="*/ 2209505 h 6858000"/>
              <a:gd name="connsiteX900" fmla="*/ 7367862 w 7467600"/>
              <a:gd name="connsiteY900" fmla="*/ 2806833 h 6858000"/>
              <a:gd name="connsiteX901" fmla="*/ 7364329 w 7467600"/>
              <a:gd name="connsiteY901" fmla="*/ 2826907 h 6858000"/>
              <a:gd name="connsiteX902" fmla="*/ 7290545 w 7467600"/>
              <a:gd name="connsiteY902" fmla="*/ 2850663 h 6858000"/>
              <a:gd name="connsiteX903" fmla="*/ 6472036 w 7467600"/>
              <a:gd name="connsiteY903" fmla="*/ 1959003 h 6858000"/>
              <a:gd name="connsiteX904" fmla="*/ 5792897 w 7467600"/>
              <a:gd name="connsiteY904" fmla="*/ 1647747 h 6858000"/>
              <a:gd name="connsiteX905" fmla="*/ 5842751 w 7467600"/>
              <a:gd name="connsiteY905" fmla="*/ 1816112 h 6858000"/>
              <a:gd name="connsiteX906" fmla="*/ 5847424 w 7467600"/>
              <a:gd name="connsiteY906" fmla="*/ 1815776 h 6858000"/>
              <a:gd name="connsiteX907" fmla="*/ 6399821 w 7467600"/>
              <a:gd name="connsiteY907" fmla="*/ 2344799 h 6858000"/>
              <a:gd name="connsiteX908" fmla="*/ 6323232 w 7467600"/>
              <a:gd name="connsiteY908" fmla="*/ 2389634 h 6858000"/>
              <a:gd name="connsiteX909" fmla="*/ 5942958 w 7467600"/>
              <a:gd name="connsiteY909" fmla="*/ 2077708 h 6858000"/>
              <a:gd name="connsiteX910" fmla="*/ 5921559 w 7467600"/>
              <a:gd name="connsiteY910" fmla="*/ 2378596 h 6858000"/>
              <a:gd name="connsiteX911" fmla="*/ 5817651 w 7467600"/>
              <a:gd name="connsiteY911" fmla="*/ 3023919 h 6858000"/>
              <a:gd name="connsiteX912" fmla="*/ 5729634 w 7467600"/>
              <a:gd name="connsiteY912" fmla="*/ 3051849 h 6858000"/>
              <a:gd name="connsiteX913" fmla="*/ 5611018 w 7467600"/>
              <a:gd name="connsiteY913" fmla="*/ 2316769 h 6858000"/>
              <a:gd name="connsiteX914" fmla="*/ 5687608 w 7467600"/>
              <a:gd name="connsiteY914" fmla="*/ 2039972 h 6858000"/>
              <a:gd name="connsiteX915" fmla="*/ 5657554 w 7467600"/>
              <a:gd name="connsiteY915" fmla="*/ 1576445 h 6858000"/>
              <a:gd name="connsiteX916" fmla="*/ 5150475 w 7467600"/>
              <a:gd name="connsiteY916" fmla="*/ 1274012 h 6858000"/>
              <a:gd name="connsiteX917" fmla="*/ 5349142 w 7467600"/>
              <a:gd name="connsiteY917" fmla="*/ 2204405 h 6858000"/>
              <a:gd name="connsiteX918" fmla="*/ 5262214 w 7467600"/>
              <a:gd name="connsiteY918" fmla="*/ 2233836 h 6858000"/>
              <a:gd name="connsiteX919" fmla="*/ 4981539 w 7467600"/>
              <a:gd name="connsiteY919" fmla="*/ 1542201 h 6858000"/>
              <a:gd name="connsiteX920" fmla="*/ 4958461 w 7467600"/>
              <a:gd name="connsiteY920" fmla="*/ 1136957 h 6858000"/>
              <a:gd name="connsiteX921" fmla="*/ 4655015 w 7467600"/>
              <a:gd name="connsiteY921" fmla="*/ 891426 h 6858000"/>
              <a:gd name="connsiteX922" fmla="*/ 4348002 w 7467600"/>
              <a:gd name="connsiteY922" fmla="*/ 2205895 h 6858000"/>
              <a:gd name="connsiteX923" fmla="*/ 4262250 w 7467600"/>
              <a:gd name="connsiteY923" fmla="*/ 2219972 h 6858000"/>
              <a:gd name="connsiteX924" fmla="*/ 4550611 w 7467600"/>
              <a:gd name="connsiteY924" fmla="*/ 817540 h 6858000"/>
              <a:gd name="connsiteX925" fmla="*/ 4564418 w 7467600"/>
              <a:gd name="connsiteY925" fmla="*/ 808293 h 6858000"/>
              <a:gd name="connsiteX926" fmla="*/ 4266388 w 7467600"/>
              <a:gd name="connsiteY926" fmla="*/ 500083 h 6858000"/>
              <a:gd name="connsiteX927" fmla="*/ 4032842 w 7467600"/>
              <a:gd name="connsiteY927" fmla="*/ 211809 h 6858000"/>
              <a:gd name="connsiteX928" fmla="*/ 3882765 w 7467600"/>
              <a:gd name="connsiteY928" fmla="*/ 0 h 6858000"/>
              <a:gd name="connsiteX929" fmla="*/ 3721337 w 7467600"/>
              <a:gd name="connsiteY929" fmla="*/ 0 h 6858000"/>
              <a:gd name="connsiteX930" fmla="*/ 3797544 w 7467600"/>
              <a:gd name="connsiteY930" fmla="*/ 0 h 6858000"/>
              <a:gd name="connsiteX931" fmla="*/ 3775734 w 7467600"/>
              <a:gd name="connsiteY931" fmla="*/ 95131 h 6858000"/>
              <a:gd name="connsiteX932" fmla="*/ 3724807 w 7467600"/>
              <a:gd name="connsiteY932" fmla="*/ 272257 h 6858000"/>
              <a:gd name="connsiteX933" fmla="*/ 3726844 w 7467600"/>
              <a:gd name="connsiteY933" fmla="*/ 282988 h 6858000"/>
              <a:gd name="connsiteX934" fmla="*/ 3742664 w 7467600"/>
              <a:gd name="connsiteY934" fmla="*/ 279918 h 6858000"/>
              <a:gd name="connsiteX935" fmla="*/ 4103910 w 7467600"/>
              <a:gd name="connsiteY935" fmla="*/ 1161917 h 6858000"/>
              <a:gd name="connsiteX936" fmla="*/ 4020269 w 7467600"/>
              <a:gd name="connsiteY936" fmla="*/ 1200406 h 6858000"/>
              <a:gd name="connsiteX937" fmla="*/ 3674882 w 7467600"/>
              <a:gd name="connsiteY937" fmla="*/ 488524 h 6858000"/>
              <a:gd name="connsiteX938" fmla="*/ 3132682 w 7467600"/>
              <a:gd name="connsiteY938" fmla="*/ 1072284 h 6858000"/>
              <a:gd name="connsiteX939" fmla="*/ 2716346 w 7467600"/>
              <a:gd name="connsiteY939" fmla="*/ 1276376 h 6858000"/>
              <a:gd name="connsiteX940" fmla="*/ 2716772 w 7467600"/>
              <a:gd name="connsiteY940" fmla="*/ 1255462 h 6858000"/>
              <a:gd name="connsiteX941" fmla="*/ 3471096 w 7467600"/>
              <a:gd name="connsiteY941" fmla="*/ 437072 h 6858000"/>
              <a:gd name="connsiteX942" fmla="*/ 3639057 w 7467600"/>
              <a:gd name="connsiteY942" fmla="*/ 286334 h 6858000"/>
              <a:gd name="connsiteX943" fmla="*/ 3640309 w 7467600"/>
              <a:gd name="connsiteY943" fmla="*/ 284664 h 6858000"/>
              <a:gd name="connsiteX944" fmla="*/ 3646022 w 7467600"/>
              <a:gd name="connsiteY944" fmla="*/ 276711 h 6858000"/>
              <a:gd name="connsiteX945" fmla="*/ 3707943 w 7467600"/>
              <a:gd name="connsiteY945" fmla="*/ 65958 h 6858000"/>
              <a:gd name="connsiteX946" fmla="*/ 3721337 w 7467600"/>
              <a:gd name="connsiteY946" fmla="*/ 0 h 6858000"/>
              <a:gd name="connsiteX947" fmla="*/ 2867960 w 7467600"/>
              <a:gd name="connsiteY947" fmla="*/ 0 h 6858000"/>
              <a:gd name="connsiteX948" fmla="*/ 2926351 w 7467600"/>
              <a:gd name="connsiteY948" fmla="*/ 0 h 6858000"/>
              <a:gd name="connsiteX949" fmla="*/ 2902823 w 7467600"/>
              <a:gd name="connsiteY949" fmla="*/ 262929 h 6858000"/>
              <a:gd name="connsiteX950" fmla="*/ 2940663 w 7467600"/>
              <a:gd name="connsiteY950" fmla="*/ 140884 h 6858000"/>
              <a:gd name="connsiteX951" fmla="*/ 2947039 w 7467600"/>
              <a:gd name="connsiteY951" fmla="*/ 122524 h 6858000"/>
              <a:gd name="connsiteX952" fmla="*/ 2984316 w 7467600"/>
              <a:gd name="connsiteY952" fmla="*/ 0 h 6858000"/>
              <a:gd name="connsiteX953" fmla="*/ 3016114 w 7467600"/>
              <a:gd name="connsiteY953" fmla="*/ 0 h 6858000"/>
              <a:gd name="connsiteX954" fmla="*/ 2979949 w 7467600"/>
              <a:gd name="connsiteY954" fmla="*/ 119274 h 6858000"/>
              <a:gd name="connsiteX955" fmla="*/ 3023879 w 7467600"/>
              <a:gd name="connsiteY955" fmla="*/ 0 h 6858000"/>
              <a:gd name="connsiteX956" fmla="*/ 3105400 w 7467600"/>
              <a:gd name="connsiteY956" fmla="*/ 0 h 6858000"/>
              <a:gd name="connsiteX957" fmla="*/ 3094669 w 7467600"/>
              <a:gd name="connsiteY957" fmla="*/ 30308 h 6858000"/>
              <a:gd name="connsiteX958" fmla="*/ 2901945 w 7467600"/>
              <a:gd name="connsiteY958" fmla="*/ 466538 h 6858000"/>
              <a:gd name="connsiteX959" fmla="*/ 2815209 w 7467600"/>
              <a:gd name="connsiteY959" fmla="*/ 497361 h 6858000"/>
              <a:gd name="connsiteX960" fmla="*/ 2844845 w 7467600"/>
              <a:gd name="connsiteY960" fmla="*/ 127638 h 6858000"/>
              <a:gd name="connsiteX961" fmla="*/ 2867960 w 7467600"/>
              <a:gd name="connsiteY961" fmla="*/ 0 h 6858000"/>
              <a:gd name="connsiteX962" fmla="*/ 1057230 w 7467600"/>
              <a:gd name="connsiteY962" fmla="*/ 0 h 6858000"/>
              <a:gd name="connsiteX963" fmla="*/ 1111003 w 7467600"/>
              <a:gd name="connsiteY963" fmla="*/ 0 h 6858000"/>
              <a:gd name="connsiteX964" fmla="*/ 1125553 w 7467600"/>
              <a:gd name="connsiteY964" fmla="*/ 52588 h 6858000"/>
              <a:gd name="connsiteX965" fmla="*/ 1304276 w 7467600"/>
              <a:gd name="connsiteY965" fmla="*/ 476275 h 6858000"/>
              <a:gd name="connsiteX966" fmla="*/ 1492066 w 7467600"/>
              <a:gd name="connsiteY966" fmla="*/ 886333 h 6858000"/>
              <a:gd name="connsiteX967" fmla="*/ 1423698 w 7467600"/>
              <a:gd name="connsiteY967" fmla="*/ 710817 h 6858000"/>
              <a:gd name="connsiteX968" fmla="*/ 1357609 w 7467600"/>
              <a:gd name="connsiteY968" fmla="*/ 532892 h 6858000"/>
              <a:gd name="connsiteX969" fmla="*/ 1309550 w 7467600"/>
              <a:gd name="connsiteY969" fmla="*/ 374031 h 6858000"/>
              <a:gd name="connsiteX970" fmla="*/ 1193673 w 7467600"/>
              <a:gd name="connsiteY970" fmla="*/ 49533 h 6858000"/>
              <a:gd name="connsiteX971" fmla="*/ 1164391 w 7467600"/>
              <a:gd name="connsiteY971" fmla="*/ 0 h 6858000"/>
              <a:gd name="connsiteX972" fmla="*/ 1200666 w 7467600"/>
              <a:gd name="connsiteY972" fmla="*/ 0 h 6858000"/>
              <a:gd name="connsiteX973" fmla="*/ 1223408 w 7467600"/>
              <a:gd name="connsiteY973" fmla="*/ 38996 h 6858000"/>
              <a:gd name="connsiteX974" fmla="*/ 1339635 w 7467600"/>
              <a:gd name="connsiteY974" fmla="*/ 365517 h 6858000"/>
              <a:gd name="connsiteX975" fmla="*/ 1387469 w 7467600"/>
              <a:gd name="connsiteY975" fmla="*/ 523079 h 6858000"/>
              <a:gd name="connsiteX976" fmla="*/ 1452685 w 7467600"/>
              <a:gd name="connsiteY976" fmla="*/ 699806 h 6858000"/>
              <a:gd name="connsiteX977" fmla="*/ 1492092 w 7467600"/>
              <a:gd name="connsiteY977" fmla="*/ 800424 h 6858000"/>
              <a:gd name="connsiteX978" fmla="*/ 1455302 w 7467600"/>
              <a:gd name="connsiteY978" fmla="*/ 632913 h 6858000"/>
              <a:gd name="connsiteX979" fmla="*/ 1222336 w 7467600"/>
              <a:gd name="connsiteY979" fmla="*/ 9480 h 6858000"/>
              <a:gd name="connsiteX980" fmla="*/ 1214634 w 7467600"/>
              <a:gd name="connsiteY980" fmla="*/ 0 h 6858000"/>
              <a:gd name="connsiteX981" fmla="*/ 1289827 w 7467600"/>
              <a:gd name="connsiteY981" fmla="*/ 0 h 6858000"/>
              <a:gd name="connsiteX982" fmla="*/ 1321076 w 7467600"/>
              <a:gd name="connsiteY982" fmla="*/ 59722 h 6858000"/>
              <a:gd name="connsiteX983" fmla="*/ 1512579 w 7467600"/>
              <a:gd name="connsiteY983" fmla="*/ 626441 h 6858000"/>
              <a:gd name="connsiteX984" fmla="*/ 1506076 w 7467600"/>
              <a:gd name="connsiteY984" fmla="*/ 1089289 h 6858000"/>
              <a:gd name="connsiteX985" fmla="*/ 1486346 w 7467600"/>
              <a:gd name="connsiteY985" fmla="*/ 1079919 h 6858000"/>
              <a:gd name="connsiteX986" fmla="*/ 1070511 w 7467600"/>
              <a:gd name="connsiteY986" fmla="*/ 48609 h 6858000"/>
              <a:gd name="connsiteX987" fmla="*/ 1057230 w 7467600"/>
              <a:gd name="connsiteY987" fmla="*/ 0 h 6858000"/>
              <a:gd name="connsiteX988" fmla="*/ 43151 w 7467600"/>
              <a:gd name="connsiteY988" fmla="*/ 0 h 6858000"/>
              <a:gd name="connsiteX989" fmla="*/ 95283 w 7467600"/>
              <a:gd name="connsiteY989" fmla="*/ 0 h 6858000"/>
              <a:gd name="connsiteX990" fmla="*/ 300708 w 7467600"/>
              <a:gd name="connsiteY990" fmla="*/ 154571 h 6858000"/>
              <a:gd name="connsiteX991" fmla="*/ 530414 w 7467600"/>
              <a:gd name="connsiteY991" fmla="*/ 354673 h 6858000"/>
              <a:gd name="connsiteX992" fmla="*/ 333785 w 7467600"/>
              <a:gd name="connsiteY992" fmla="*/ 161564 h 6858000"/>
              <a:gd name="connsiteX993" fmla="*/ 147005 w 7467600"/>
              <a:gd name="connsiteY993" fmla="*/ 0 h 6858000"/>
              <a:gd name="connsiteX994" fmla="*/ 272509 w 7467600"/>
              <a:gd name="connsiteY994" fmla="*/ 0 h 6858000"/>
              <a:gd name="connsiteX995" fmla="*/ 326276 w 7467600"/>
              <a:gd name="connsiteY995" fmla="*/ 45847 h 6858000"/>
              <a:gd name="connsiteX996" fmla="*/ 823759 w 7467600"/>
              <a:gd name="connsiteY996" fmla="*/ 574145 h 6858000"/>
              <a:gd name="connsiteX997" fmla="*/ 811254 w 7467600"/>
              <a:gd name="connsiteY997" fmla="*/ 665546 h 6858000"/>
              <a:gd name="connsiteX998" fmla="*/ 154042 w 7467600"/>
              <a:gd name="connsiteY998" fmla="*/ 261522 h 6858000"/>
              <a:gd name="connsiteX999" fmla="*/ 13550 w 7467600"/>
              <a:gd name="connsiteY999" fmla="*/ 158423 h 6858000"/>
              <a:gd name="connsiteX1000" fmla="*/ 0 w 7467600"/>
              <a:gd name="connsiteY1000" fmla="*/ 146618 h 6858000"/>
              <a:gd name="connsiteX1001" fmla="*/ 0 w 7467600"/>
              <a:gd name="connsiteY1001" fmla="*/ 59161 h 6858000"/>
              <a:gd name="connsiteX1002" fmla="*/ 45427 w 7467600"/>
              <a:gd name="connsiteY1002" fmla="*/ 101078 h 6858000"/>
              <a:gd name="connsiteX1003" fmla="*/ 630103 w 7467600"/>
              <a:gd name="connsiteY1003" fmla="*/ 485885 h 6858000"/>
              <a:gd name="connsiteX1004" fmla="*/ 532040 w 7467600"/>
              <a:gd name="connsiteY1004" fmla="*/ 399359 h 6858000"/>
              <a:gd name="connsiteX1005" fmla="*/ 517618 w 7467600"/>
              <a:gd name="connsiteY1005" fmla="*/ 385726 h 6858000"/>
              <a:gd name="connsiteX1006" fmla="*/ 285074 w 7467600"/>
              <a:gd name="connsiteY1006" fmla="*/ 182755 h 6858000"/>
              <a:gd name="connsiteX1007" fmla="*/ 43151 w 7467600"/>
              <a:gd name="connsiteY100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19999 w 7467600"/>
              <a:gd name="connsiteY844" fmla="*/ 774360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7419999 w 7467600"/>
              <a:gd name="connsiteY847" fmla="*/ 774360 h 6858000"/>
              <a:gd name="connsiteX848" fmla="*/ 5905192 w 7467600"/>
              <a:gd name="connsiteY848" fmla="*/ 163079 h 6858000"/>
              <a:gd name="connsiteX849" fmla="*/ 5865655 w 7467600"/>
              <a:gd name="connsiteY849" fmla="*/ 171901 h 6858000"/>
              <a:gd name="connsiteX850" fmla="*/ 5259740 w 7467600"/>
              <a:gd name="connsiteY850" fmla="*/ 257013 h 6858000"/>
              <a:gd name="connsiteX851" fmla="*/ 5208466 w 7467600"/>
              <a:gd name="connsiteY851" fmla="*/ 257550 h 6858000"/>
              <a:gd name="connsiteX852" fmla="*/ 4980204 w 7467600"/>
              <a:gd name="connsiteY852" fmla="*/ 271903 h 6858000"/>
              <a:gd name="connsiteX853" fmla="*/ 5068068 w 7467600"/>
              <a:gd name="connsiteY853" fmla="*/ 282244 h 6858000"/>
              <a:gd name="connsiteX854" fmla="*/ 5153231 w 7467600"/>
              <a:gd name="connsiteY854" fmla="*/ 292240 h 6858000"/>
              <a:gd name="connsiteX855" fmla="*/ 5426491 w 7467600"/>
              <a:gd name="connsiteY855" fmla="*/ 281128 h 6858000"/>
              <a:gd name="connsiteX856" fmla="*/ 5731212 w 7467600"/>
              <a:gd name="connsiteY856" fmla="*/ 231951 h 6858000"/>
              <a:gd name="connsiteX857" fmla="*/ 5905192 w 7467600"/>
              <a:gd name="connsiteY857" fmla="*/ 163079 h 6858000"/>
              <a:gd name="connsiteX858" fmla="*/ 5944437 w 7467600"/>
              <a:gd name="connsiteY858" fmla="*/ 113829 h 6858000"/>
              <a:gd name="connsiteX859" fmla="*/ 5825032 w 7467600"/>
              <a:gd name="connsiteY859" fmla="*/ 146405 h 6858000"/>
              <a:gd name="connsiteX860" fmla="*/ 4955599 w 7467600"/>
              <a:gd name="connsiteY860" fmla="*/ 247008 h 6858000"/>
              <a:gd name="connsiteX861" fmla="*/ 5210104 w 7467600"/>
              <a:gd name="connsiteY861" fmla="*/ 228123 h 6858000"/>
              <a:gd name="connsiteX862" fmla="*/ 5261015 w 7467600"/>
              <a:gd name="connsiteY862" fmla="*/ 227087 h 6858000"/>
              <a:gd name="connsiteX863" fmla="*/ 5861181 w 7467600"/>
              <a:gd name="connsiteY863" fmla="*/ 143093 h 6858000"/>
              <a:gd name="connsiteX864" fmla="*/ 5961252 w 7467600"/>
              <a:gd name="connsiteY864" fmla="*/ 114820 h 6858000"/>
              <a:gd name="connsiteX865" fmla="*/ 5944437 w 7467600"/>
              <a:gd name="connsiteY865" fmla="*/ 113829 h 6858000"/>
              <a:gd name="connsiteX866" fmla="*/ 3882765 w 7467600"/>
              <a:gd name="connsiteY866" fmla="*/ 0 h 6858000"/>
              <a:gd name="connsiteX867" fmla="*/ 3995099 w 7467600"/>
              <a:gd name="connsiteY867" fmla="*/ 0 h 6858000"/>
              <a:gd name="connsiteX868" fmla="*/ 4163818 w 7467600"/>
              <a:gd name="connsiteY868" fmla="*/ 234104 h 6858000"/>
              <a:gd name="connsiteX869" fmla="*/ 4172099 w 7467600"/>
              <a:gd name="connsiteY869" fmla="*/ 234207 h 6858000"/>
              <a:gd name="connsiteX870" fmla="*/ 4784282 w 7467600"/>
              <a:gd name="connsiteY870" fmla="*/ 276561 h 6858000"/>
              <a:gd name="connsiteX871" fmla="*/ 4801687 w 7467600"/>
              <a:gd name="connsiteY871" fmla="*/ 267764 h 6858000"/>
              <a:gd name="connsiteX872" fmla="*/ 6082788 w 7467600"/>
              <a:gd name="connsiteY872" fmla="*/ 64119 h 6858000"/>
              <a:gd name="connsiteX873" fmla="*/ 6099442 w 7467600"/>
              <a:gd name="connsiteY873" fmla="*/ 82568 h 6858000"/>
              <a:gd name="connsiteX874" fmla="*/ 4804137 w 7467600"/>
              <a:gd name="connsiteY874" fmla="*/ 320931 h 6858000"/>
              <a:gd name="connsiteX875" fmla="*/ 4227047 w 7467600"/>
              <a:gd name="connsiteY875" fmla="*/ 313415 h 6858000"/>
              <a:gd name="connsiteX876" fmla="*/ 4346041 w 7467600"/>
              <a:gd name="connsiteY876" fmla="*/ 456086 h 6858000"/>
              <a:gd name="connsiteX877" fmla="*/ 4870967 w 7467600"/>
              <a:gd name="connsiteY877" fmla="*/ 963061 h 6858000"/>
              <a:gd name="connsiteX878" fmla="*/ 4889647 w 7467600"/>
              <a:gd name="connsiteY878" fmla="*/ 957147 h 6858000"/>
              <a:gd name="connsiteX879" fmla="*/ 5422504 w 7467600"/>
              <a:gd name="connsiteY879" fmla="*/ 805191 h 6858000"/>
              <a:gd name="connsiteX880" fmla="*/ 6087656 w 7467600"/>
              <a:gd name="connsiteY880" fmla="*/ 826703 h 6858000"/>
              <a:gd name="connsiteX881" fmla="*/ 6058717 w 7467600"/>
              <a:gd name="connsiteY881" fmla="*/ 865992 h 6858000"/>
              <a:gd name="connsiteX882" fmla="*/ 4974153 w 7467600"/>
              <a:gd name="connsiteY882" fmla="*/ 1045456 h 6858000"/>
              <a:gd name="connsiteX883" fmla="*/ 5627835 w 7467600"/>
              <a:gd name="connsiteY883" fmla="*/ 1472077 h 6858000"/>
              <a:gd name="connsiteX884" fmla="*/ 5629817 w 7467600"/>
              <a:gd name="connsiteY884" fmla="*/ 1471412 h 6858000"/>
              <a:gd name="connsiteX885" fmla="*/ 5634124 w 7467600"/>
              <a:gd name="connsiteY885" fmla="*/ 1470572 h 6858000"/>
              <a:gd name="connsiteX886" fmla="*/ 5755832 w 7467600"/>
              <a:gd name="connsiteY886" fmla="*/ 1383886 h 6858000"/>
              <a:gd name="connsiteX887" fmla="*/ 6014186 w 7467600"/>
              <a:gd name="connsiteY887" fmla="*/ 1279799 h 6858000"/>
              <a:gd name="connsiteX888" fmla="*/ 6901619 w 7467600"/>
              <a:gd name="connsiteY888" fmla="*/ 1047874 h 6858000"/>
              <a:gd name="connsiteX889" fmla="*/ 6931566 w 7467600"/>
              <a:gd name="connsiteY889" fmla="*/ 1062034 h 6858000"/>
              <a:gd name="connsiteX890" fmla="*/ 5790982 w 7467600"/>
              <a:gd name="connsiteY890" fmla="*/ 1561380 h 6858000"/>
              <a:gd name="connsiteX891" fmla="*/ 6188971 w 7467600"/>
              <a:gd name="connsiteY891" fmla="*/ 1755168 h 6858000"/>
              <a:gd name="connsiteX892" fmla="*/ 6202446 w 7467600"/>
              <a:gd name="connsiteY892" fmla="*/ 1752268 h 6858000"/>
              <a:gd name="connsiteX893" fmla="*/ 7179560 w 7467600"/>
              <a:gd name="connsiteY893" fmla="*/ 1467551 h 6858000"/>
              <a:gd name="connsiteX894" fmla="*/ 7158730 w 7467600"/>
              <a:gd name="connsiteY894" fmla="*/ 1507835 h 6858000"/>
              <a:gd name="connsiteX895" fmla="*/ 6326959 w 7467600"/>
              <a:gd name="connsiteY895" fmla="*/ 1817686 h 6858000"/>
              <a:gd name="connsiteX896" fmla="*/ 6537433 w 7467600"/>
              <a:gd name="connsiteY896" fmla="*/ 1907790 h 6858000"/>
              <a:gd name="connsiteX897" fmla="*/ 6550221 w 7467600"/>
              <a:gd name="connsiteY897" fmla="*/ 1910729 h 6858000"/>
              <a:gd name="connsiteX898" fmla="*/ 6964438 w 7467600"/>
              <a:gd name="connsiteY898" fmla="*/ 2209505 h 6858000"/>
              <a:gd name="connsiteX899" fmla="*/ 7367862 w 7467600"/>
              <a:gd name="connsiteY899" fmla="*/ 2806833 h 6858000"/>
              <a:gd name="connsiteX900" fmla="*/ 7364329 w 7467600"/>
              <a:gd name="connsiteY900" fmla="*/ 2826907 h 6858000"/>
              <a:gd name="connsiteX901" fmla="*/ 7290545 w 7467600"/>
              <a:gd name="connsiteY901" fmla="*/ 2850663 h 6858000"/>
              <a:gd name="connsiteX902" fmla="*/ 6472036 w 7467600"/>
              <a:gd name="connsiteY902" fmla="*/ 1959003 h 6858000"/>
              <a:gd name="connsiteX903" fmla="*/ 5792897 w 7467600"/>
              <a:gd name="connsiteY903" fmla="*/ 1647747 h 6858000"/>
              <a:gd name="connsiteX904" fmla="*/ 5842751 w 7467600"/>
              <a:gd name="connsiteY904" fmla="*/ 1816112 h 6858000"/>
              <a:gd name="connsiteX905" fmla="*/ 5847424 w 7467600"/>
              <a:gd name="connsiteY905" fmla="*/ 1815776 h 6858000"/>
              <a:gd name="connsiteX906" fmla="*/ 6399821 w 7467600"/>
              <a:gd name="connsiteY906" fmla="*/ 2344799 h 6858000"/>
              <a:gd name="connsiteX907" fmla="*/ 6323232 w 7467600"/>
              <a:gd name="connsiteY907" fmla="*/ 2389634 h 6858000"/>
              <a:gd name="connsiteX908" fmla="*/ 5942958 w 7467600"/>
              <a:gd name="connsiteY908" fmla="*/ 2077708 h 6858000"/>
              <a:gd name="connsiteX909" fmla="*/ 5921559 w 7467600"/>
              <a:gd name="connsiteY909" fmla="*/ 2378596 h 6858000"/>
              <a:gd name="connsiteX910" fmla="*/ 5817651 w 7467600"/>
              <a:gd name="connsiteY910" fmla="*/ 3023919 h 6858000"/>
              <a:gd name="connsiteX911" fmla="*/ 5729634 w 7467600"/>
              <a:gd name="connsiteY911" fmla="*/ 3051849 h 6858000"/>
              <a:gd name="connsiteX912" fmla="*/ 5611018 w 7467600"/>
              <a:gd name="connsiteY912" fmla="*/ 2316769 h 6858000"/>
              <a:gd name="connsiteX913" fmla="*/ 5687608 w 7467600"/>
              <a:gd name="connsiteY913" fmla="*/ 2039972 h 6858000"/>
              <a:gd name="connsiteX914" fmla="*/ 5657554 w 7467600"/>
              <a:gd name="connsiteY914" fmla="*/ 1576445 h 6858000"/>
              <a:gd name="connsiteX915" fmla="*/ 5150475 w 7467600"/>
              <a:gd name="connsiteY915" fmla="*/ 1274012 h 6858000"/>
              <a:gd name="connsiteX916" fmla="*/ 5349142 w 7467600"/>
              <a:gd name="connsiteY916" fmla="*/ 2204405 h 6858000"/>
              <a:gd name="connsiteX917" fmla="*/ 5262214 w 7467600"/>
              <a:gd name="connsiteY917" fmla="*/ 2233836 h 6858000"/>
              <a:gd name="connsiteX918" fmla="*/ 4981539 w 7467600"/>
              <a:gd name="connsiteY918" fmla="*/ 1542201 h 6858000"/>
              <a:gd name="connsiteX919" fmla="*/ 4958461 w 7467600"/>
              <a:gd name="connsiteY919" fmla="*/ 1136957 h 6858000"/>
              <a:gd name="connsiteX920" fmla="*/ 4655015 w 7467600"/>
              <a:gd name="connsiteY920" fmla="*/ 891426 h 6858000"/>
              <a:gd name="connsiteX921" fmla="*/ 4348002 w 7467600"/>
              <a:gd name="connsiteY921" fmla="*/ 2205895 h 6858000"/>
              <a:gd name="connsiteX922" fmla="*/ 4262250 w 7467600"/>
              <a:gd name="connsiteY922" fmla="*/ 2219972 h 6858000"/>
              <a:gd name="connsiteX923" fmla="*/ 4550611 w 7467600"/>
              <a:gd name="connsiteY923" fmla="*/ 817540 h 6858000"/>
              <a:gd name="connsiteX924" fmla="*/ 4564418 w 7467600"/>
              <a:gd name="connsiteY924" fmla="*/ 808293 h 6858000"/>
              <a:gd name="connsiteX925" fmla="*/ 4266388 w 7467600"/>
              <a:gd name="connsiteY925" fmla="*/ 500083 h 6858000"/>
              <a:gd name="connsiteX926" fmla="*/ 4032842 w 7467600"/>
              <a:gd name="connsiteY926" fmla="*/ 211809 h 6858000"/>
              <a:gd name="connsiteX927" fmla="*/ 3882765 w 7467600"/>
              <a:gd name="connsiteY927" fmla="*/ 0 h 6858000"/>
              <a:gd name="connsiteX928" fmla="*/ 3721337 w 7467600"/>
              <a:gd name="connsiteY928" fmla="*/ 0 h 6858000"/>
              <a:gd name="connsiteX929" fmla="*/ 3797544 w 7467600"/>
              <a:gd name="connsiteY929" fmla="*/ 0 h 6858000"/>
              <a:gd name="connsiteX930" fmla="*/ 3775734 w 7467600"/>
              <a:gd name="connsiteY930" fmla="*/ 95131 h 6858000"/>
              <a:gd name="connsiteX931" fmla="*/ 3724807 w 7467600"/>
              <a:gd name="connsiteY931" fmla="*/ 272257 h 6858000"/>
              <a:gd name="connsiteX932" fmla="*/ 3726844 w 7467600"/>
              <a:gd name="connsiteY932" fmla="*/ 282988 h 6858000"/>
              <a:gd name="connsiteX933" fmla="*/ 3742664 w 7467600"/>
              <a:gd name="connsiteY933" fmla="*/ 279918 h 6858000"/>
              <a:gd name="connsiteX934" fmla="*/ 4103910 w 7467600"/>
              <a:gd name="connsiteY934" fmla="*/ 1161917 h 6858000"/>
              <a:gd name="connsiteX935" fmla="*/ 4020269 w 7467600"/>
              <a:gd name="connsiteY935" fmla="*/ 1200406 h 6858000"/>
              <a:gd name="connsiteX936" fmla="*/ 3674882 w 7467600"/>
              <a:gd name="connsiteY936" fmla="*/ 488524 h 6858000"/>
              <a:gd name="connsiteX937" fmla="*/ 3132682 w 7467600"/>
              <a:gd name="connsiteY937" fmla="*/ 1072284 h 6858000"/>
              <a:gd name="connsiteX938" fmla="*/ 2716346 w 7467600"/>
              <a:gd name="connsiteY938" fmla="*/ 1276376 h 6858000"/>
              <a:gd name="connsiteX939" fmla="*/ 2716772 w 7467600"/>
              <a:gd name="connsiteY939" fmla="*/ 1255462 h 6858000"/>
              <a:gd name="connsiteX940" fmla="*/ 3471096 w 7467600"/>
              <a:gd name="connsiteY940" fmla="*/ 437072 h 6858000"/>
              <a:gd name="connsiteX941" fmla="*/ 3639057 w 7467600"/>
              <a:gd name="connsiteY941" fmla="*/ 286334 h 6858000"/>
              <a:gd name="connsiteX942" fmla="*/ 3640309 w 7467600"/>
              <a:gd name="connsiteY942" fmla="*/ 284664 h 6858000"/>
              <a:gd name="connsiteX943" fmla="*/ 3646022 w 7467600"/>
              <a:gd name="connsiteY943" fmla="*/ 276711 h 6858000"/>
              <a:gd name="connsiteX944" fmla="*/ 3707943 w 7467600"/>
              <a:gd name="connsiteY944" fmla="*/ 65958 h 6858000"/>
              <a:gd name="connsiteX945" fmla="*/ 3721337 w 7467600"/>
              <a:gd name="connsiteY945" fmla="*/ 0 h 6858000"/>
              <a:gd name="connsiteX946" fmla="*/ 2867960 w 7467600"/>
              <a:gd name="connsiteY946" fmla="*/ 0 h 6858000"/>
              <a:gd name="connsiteX947" fmla="*/ 2926351 w 7467600"/>
              <a:gd name="connsiteY947" fmla="*/ 0 h 6858000"/>
              <a:gd name="connsiteX948" fmla="*/ 2902823 w 7467600"/>
              <a:gd name="connsiteY948" fmla="*/ 262929 h 6858000"/>
              <a:gd name="connsiteX949" fmla="*/ 2940663 w 7467600"/>
              <a:gd name="connsiteY949" fmla="*/ 140884 h 6858000"/>
              <a:gd name="connsiteX950" fmla="*/ 2947039 w 7467600"/>
              <a:gd name="connsiteY950" fmla="*/ 122524 h 6858000"/>
              <a:gd name="connsiteX951" fmla="*/ 2984316 w 7467600"/>
              <a:gd name="connsiteY951" fmla="*/ 0 h 6858000"/>
              <a:gd name="connsiteX952" fmla="*/ 3016114 w 7467600"/>
              <a:gd name="connsiteY952" fmla="*/ 0 h 6858000"/>
              <a:gd name="connsiteX953" fmla="*/ 2979949 w 7467600"/>
              <a:gd name="connsiteY953" fmla="*/ 119274 h 6858000"/>
              <a:gd name="connsiteX954" fmla="*/ 3023879 w 7467600"/>
              <a:gd name="connsiteY954" fmla="*/ 0 h 6858000"/>
              <a:gd name="connsiteX955" fmla="*/ 3105400 w 7467600"/>
              <a:gd name="connsiteY955" fmla="*/ 0 h 6858000"/>
              <a:gd name="connsiteX956" fmla="*/ 3094669 w 7467600"/>
              <a:gd name="connsiteY956" fmla="*/ 30308 h 6858000"/>
              <a:gd name="connsiteX957" fmla="*/ 2901945 w 7467600"/>
              <a:gd name="connsiteY957" fmla="*/ 466538 h 6858000"/>
              <a:gd name="connsiteX958" fmla="*/ 2815209 w 7467600"/>
              <a:gd name="connsiteY958" fmla="*/ 497361 h 6858000"/>
              <a:gd name="connsiteX959" fmla="*/ 2844845 w 7467600"/>
              <a:gd name="connsiteY959" fmla="*/ 127638 h 6858000"/>
              <a:gd name="connsiteX960" fmla="*/ 2867960 w 7467600"/>
              <a:gd name="connsiteY960" fmla="*/ 0 h 6858000"/>
              <a:gd name="connsiteX961" fmla="*/ 1057230 w 7467600"/>
              <a:gd name="connsiteY961" fmla="*/ 0 h 6858000"/>
              <a:gd name="connsiteX962" fmla="*/ 1111003 w 7467600"/>
              <a:gd name="connsiteY962" fmla="*/ 0 h 6858000"/>
              <a:gd name="connsiteX963" fmla="*/ 1125553 w 7467600"/>
              <a:gd name="connsiteY963" fmla="*/ 52588 h 6858000"/>
              <a:gd name="connsiteX964" fmla="*/ 1304276 w 7467600"/>
              <a:gd name="connsiteY964" fmla="*/ 476275 h 6858000"/>
              <a:gd name="connsiteX965" fmla="*/ 1492066 w 7467600"/>
              <a:gd name="connsiteY965" fmla="*/ 886333 h 6858000"/>
              <a:gd name="connsiteX966" fmla="*/ 1423698 w 7467600"/>
              <a:gd name="connsiteY966" fmla="*/ 710817 h 6858000"/>
              <a:gd name="connsiteX967" fmla="*/ 1357609 w 7467600"/>
              <a:gd name="connsiteY967" fmla="*/ 532892 h 6858000"/>
              <a:gd name="connsiteX968" fmla="*/ 1309550 w 7467600"/>
              <a:gd name="connsiteY968" fmla="*/ 374031 h 6858000"/>
              <a:gd name="connsiteX969" fmla="*/ 1193673 w 7467600"/>
              <a:gd name="connsiteY969" fmla="*/ 49533 h 6858000"/>
              <a:gd name="connsiteX970" fmla="*/ 1164391 w 7467600"/>
              <a:gd name="connsiteY970" fmla="*/ 0 h 6858000"/>
              <a:gd name="connsiteX971" fmla="*/ 1200666 w 7467600"/>
              <a:gd name="connsiteY971" fmla="*/ 0 h 6858000"/>
              <a:gd name="connsiteX972" fmla="*/ 1223408 w 7467600"/>
              <a:gd name="connsiteY972" fmla="*/ 38996 h 6858000"/>
              <a:gd name="connsiteX973" fmla="*/ 1339635 w 7467600"/>
              <a:gd name="connsiteY973" fmla="*/ 365517 h 6858000"/>
              <a:gd name="connsiteX974" fmla="*/ 1387469 w 7467600"/>
              <a:gd name="connsiteY974" fmla="*/ 523079 h 6858000"/>
              <a:gd name="connsiteX975" fmla="*/ 1452685 w 7467600"/>
              <a:gd name="connsiteY975" fmla="*/ 699806 h 6858000"/>
              <a:gd name="connsiteX976" fmla="*/ 1492092 w 7467600"/>
              <a:gd name="connsiteY976" fmla="*/ 800424 h 6858000"/>
              <a:gd name="connsiteX977" fmla="*/ 1455302 w 7467600"/>
              <a:gd name="connsiteY977" fmla="*/ 632913 h 6858000"/>
              <a:gd name="connsiteX978" fmla="*/ 1222336 w 7467600"/>
              <a:gd name="connsiteY978" fmla="*/ 9480 h 6858000"/>
              <a:gd name="connsiteX979" fmla="*/ 1214634 w 7467600"/>
              <a:gd name="connsiteY979" fmla="*/ 0 h 6858000"/>
              <a:gd name="connsiteX980" fmla="*/ 1289827 w 7467600"/>
              <a:gd name="connsiteY980" fmla="*/ 0 h 6858000"/>
              <a:gd name="connsiteX981" fmla="*/ 1321076 w 7467600"/>
              <a:gd name="connsiteY981" fmla="*/ 59722 h 6858000"/>
              <a:gd name="connsiteX982" fmla="*/ 1512579 w 7467600"/>
              <a:gd name="connsiteY982" fmla="*/ 626441 h 6858000"/>
              <a:gd name="connsiteX983" fmla="*/ 1506076 w 7467600"/>
              <a:gd name="connsiteY983" fmla="*/ 1089289 h 6858000"/>
              <a:gd name="connsiteX984" fmla="*/ 1486346 w 7467600"/>
              <a:gd name="connsiteY984" fmla="*/ 1079919 h 6858000"/>
              <a:gd name="connsiteX985" fmla="*/ 1070511 w 7467600"/>
              <a:gd name="connsiteY985" fmla="*/ 48609 h 6858000"/>
              <a:gd name="connsiteX986" fmla="*/ 1057230 w 7467600"/>
              <a:gd name="connsiteY986" fmla="*/ 0 h 6858000"/>
              <a:gd name="connsiteX987" fmla="*/ 43151 w 7467600"/>
              <a:gd name="connsiteY987" fmla="*/ 0 h 6858000"/>
              <a:gd name="connsiteX988" fmla="*/ 95283 w 7467600"/>
              <a:gd name="connsiteY988" fmla="*/ 0 h 6858000"/>
              <a:gd name="connsiteX989" fmla="*/ 300708 w 7467600"/>
              <a:gd name="connsiteY989" fmla="*/ 154571 h 6858000"/>
              <a:gd name="connsiteX990" fmla="*/ 530414 w 7467600"/>
              <a:gd name="connsiteY990" fmla="*/ 354673 h 6858000"/>
              <a:gd name="connsiteX991" fmla="*/ 333785 w 7467600"/>
              <a:gd name="connsiteY991" fmla="*/ 161564 h 6858000"/>
              <a:gd name="connsiteX992" fmla="*/ 147005 w 7467600"/>
              <a:gd name="connsiteY992" fmla="*/ 0 h 6858000"/>
              <a:gd name="connsiteX993" fmla="*/ 272509 w 7467600"/>
              <a:gd name="connsiteY993" fmla="*/ 0 h 6858000"/>
              <a:gd name="connsiteX994" fmla="*/ 326276 w 7467600"/>
              <a:gd name="connsiteY994" fmla="*/ 45847 h 6858000"/>
              <a:gd name="connsiteX995" fmla="*/ 823759 w 7467600"/>
              <a:gd name="connsiteY995" fmla="*/ 574145 h 6858000"/>
              <a:gd name="connsiteX996" fmla="*/ 811254 w 7467600"/>
              <a:gd name="connsiteY996" fmla="*/ 665546 h 6858000"/>
              <a:gd name="connsiteX997" fmla="*/ 154042 w 7467600"/>
              <a:gd name="connsiteY997" fmla="*/ 261522 h 6858000"/>
              <a:gd name="connsiteX998" fmla="*/ 13550 w 7467600"/>
              <a:gd name="connsiteY998" fmla="*/ 158423 h 6858000"/>
              <a:gd name="connsiteX999" fmla="*/ 0 w 7467600"/>
              <a:gd name="connsiteY999" fmla="*/ 146618 h 6858000"/>
              <a:gd name="connsiteX1000" fmla="*/ 0 w 7467600"/>
              <a:gd name="connsiteY1000" fmla="*/ 59161 h 6858000"/>
              <a:gd name="connsiteX1001" fmla="*/ 45427 w 7467600"/>
              <a:gd name="connsiteY1001" fmla="*/ 101078 h 6858000"/>
              <a:gd name="connsiteX1002" fmla="*/ 630103 w 7467600"/>
              <a:gd name="connsiteY1002" fmla="*/ 485885 h 6858000"/>
              <a:gd name="connsiteX1003" fmla="*/ 532040 w 7467600"/>
              <a:gd name="connsiteY1003" fmla="*/ 399359 h 6858000"/>
              <a:gd name="connsiteX1004" fmla="*/ 517618 w 7467600"/>
              <a:gd name="connsiteY1004" fmla="*/ 385726 h 6858000"/>
              <a:gd name="connsiteX1005" fmla="*/ 285074 w 7467600"/>
              <a:gd name="connsiteY1005" fmla="*/ 182755 h 6858000"/>
              <a:gd name="connsiteX1006" fmla="*/ 43151 w 7467600"/>
              <a:gd name="connsiteY100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51412 w 7467600"/>
              <a:gd name="connsiteY844" fmla="*/ 799572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5905192 w 7467600"/>
              <a:gd name="connsiteY847" fmla="*/ 163079 h 6858000"/>
              <a:gd name="connsiteX848" fmla="*/ 5865655 w 7467600"/>
              <a:gd name="connsiteY848" fmla="*/ 171901 h 6858000"/>
              <a:gd name="connsiteX849" fmla="*/ 5259740 w 7467600"/>
              <a:gd name="connsiteY849" fmla="*/ 257013 h 6858000"/>
              <a:gd name="connsiteX850" fmla="*/ 5208466 w 7467600"/>
              <a:gd name="connsiteY850" fmla="*/ 257550 h 6858000"/>
              <a:gd name="connsiteX851" fmla="*/ 4980204 w 7467600"/>
              <a:gd name="connsiteY851" fmla="*/ 271903 h 6858000"/>
              <a:gd name="connsiteX852" fmla="*/ 5068068 w 7467600"/>
              <a:gd name="connsiteY852" fmla="*/ 282244 h 6858000"/>
              <a:gd name="connsiteX853" fmla="*/ 5153231 w 7467600"/>
              <a:gd name="connsiteY853" fmla="*/ 292240 h 6858000"/>
              <a:gd name="connsiteX854" fmla="*/ 5426491 w 7467600"/>
              <a:gd name="connsiteY854" fmla="*/ 281128 h 6858000"/>
              <a:gd name="connsiteX855" fmla="*/ 5731212 w 7467600"/>
              <a:gd name="connsiteY855" fmla="*/ 231951 h 6858000"/>
              <a:gd name="connsiteX856" fmla="*/ 5905192 w 7467600"/>
              <a:gd name="connsiteY856" fmla="*/ 163079 h 6858000"/>
              <a:gd name="connsiteX857" fmla="*/ 5944437 w 7467600"/>
              <a:gd name="connsiteY857" fmla="*/ 113829 h 6858000"/>
              <a:gd name="connsiteX858" fmla="*/ 5825032 w 7467600"/>
              <a:gd name="connsiteY858" fmla="*/ 146405 h 6858000"/>
              <a:gd name="connsiteX859" fmla="*/ 4955599 w 7467600"/>
              <a:gd name="connsiteY859" fmla="*/ 247008 h 6858000"/>
              <a:gd name="connsiteX860" fmla="*/ 5210104 w 7467600"/>
              <a:gd name="connsiteY860" fmla="*/ 228123 h 6858000"/>
              <a:gd name="connsiteX861" fmla="*/ 5261015 w 7467600"/>
              <a:gd name="connsiteY861" fmla="*/ 227087 h 6858000"/>
              <a:gd name="connsiteX862" fmla="*/ 5861181 w 7467600"/>
              <a:gd name="connsiteY862" fmla="*/ 143093 h 6858000"/>
              <a:gd name="connsiteX863" fmla="*/ 5961252 w 7467600"/>
              <a:gd name="connsiteY863" fmla="*/ 114820 h 6858000"/>
              <a:gd name="connsiteX864" fmla="*/ 5944437 w 7467600"/>
              <a:gd name="connsiteY864" fmla="*/ 113829 h 6858000"/>
              <a:gd name="connsiteX865" fmla="*/ 3882765 w 7467600"/>
              <a:gd name="connsiteY865" fmla="*/ 0 h 6858000"/>
              <a:gd name="connsiteX866" fmla="*/ 3995099 w 7467600"/>
              <a:gd name="connsiteY866" fmla="*/ 0 h 6858000"/>
              <a:gd name="connsiteX867" fmla="*/ 4163818 w 7467600"/>
              <a:gd name="connsiteY867" fmla="*/ 234104 h 6858000"/>
              <a:gd name="connsiteX868" fmla="*/ 4172099 w 7467600"/>
              <a:gd name="connsiteY868" fmla="*/ 234207 h 6858000"/>
              <a:gd name="connsiteX869" fmla="*/ 4784282 w 7467600"/>
              <a:gd name="connsiteY869" fmla="*/ 276561 h 6858000"/>
              <a:gd name="connsiteX870" fmla="*/ 4801687 w 7467600"/>
              <a:gd name="connsiteY870" fmla="*/ 267764 h 6858000"/>
              <a:gd name="connsiteX871" fmla="*/ 6082788 w 7467600"/>
              <a:gd name="connsiteY871" fmla="*/ 64119 h 6858000"/>
              <a:gd name="connsiteX872" fmla="*/ 6099442 w 7467600"/>
              <a:gd name="connsiteY872" fmla="*/ 82568 h 6858000"/>
              <a:gd name="connsiteX873" fmla="*/ 4804137 w 7467600"/>
              <a:gd name="connsiteY873" fmla="*/ 320931 h 6858000"/>
              <a:gd name="connsiteX874" fmla="*/ 4227047 w 7467600"/>
              <a:gd name="connsiteY874" fmla="*/ 313415 h 6858000"/>
              <a:gd name="connsiteX875" fmla="*/ 4346041 w 7467600"/>
              <a:gd name="connsiteY875" fmla="*/ 456086 h 6858000"/>
              <a:gd name="connsiteX876" fmla="*/ 4870967 w 7467600"/>
              <a:gd name="connsiteY876" fmla="*/ 963061 h 6858000"/>
              <a:gd name="connsiteX877" fmla="*/ 4889647 w 7467600"/>
              <a:gd name="connsiteY877" fmla="*/ 957147 h 6858000"/>
              <a:gd name="connsiteX878" fmla="*/ 5422504 w 7467600"/>
              <a:gd name="connsiteY878" fmla="*/ 805191 h 6858000"/>
              <a:gd name="connsiteX879" fmla="*/ 6087656 w 7467600"/>
              <a:gd name="connsiteY879" fmla="*/ 826703 h 6858000"/>
              <a:gd name="connsiteX880" fmla="*/ 6058717 w 7467600"/>
              <a:gd name="connsiteY880" fmla="*/ 865992 h 6858000"/>
              <a:gd name="connsiteX881" fmla="*/ 4974153 w 7467600"/>
              <a:gd name="connsiteY881" fmla="*/ 1045456 h 6858000"/>
              <a:gd name="connsiteX882" fmla="*/ 5627835 w 7467600"/>
              <a:gd name="connsiteY882" fmla="*/ 1472077 h 6858000"/>
              <a:gd name="connsiteX883" fmla="*/ 5629817 w 7467600"/>
              <a:gd name="connsiteY883" fmla="*/ 1471412 h 6858000"/>
              <a:gd name="connsiteX884" fmla="*/ 5634124 w 7467600"/>
              <a:gd name="connsiteY884" fmla="*/ 1470572 h 6858000"/>
              <a:gd name="connsiteX885" fmla="*/ 5755832 w 7467600"/>
              <a:gd name="connsiteY885" fmla="*/ 1383886 h 6858000"/>
              <a:gd name="connsiteX886" fmla="*/ 6014186 w 7467600"/>
              <a:gd name="connsiteY886" fmla="*/ 1279799 h 6858000"/>
              <a:gd name="connsiteX887" fmla="*/ 6901619 w 7467600"/>
              <a:gd name="connsiteY887" fmla="*/ 1047874 h 6858000"/>
              <a:gd name="connsiteX888" fmla="*/ 6931566 w 7467600"/>
              <a:gd name="connsiteY888" fmla="*/ 1062034 h 6858000"/>
              <a:gd name="connsiteX889" fmla="*/ 5790982 w 7467600"/>
              <a:gd name="connsiteY889" fmla="*/ 1561380 h 6858000"/>
              <a:gd name="connsiteX890" fmla="*/ 6188971 w 7467600"/>
              <a:gd name="connsiteY890" fmla="*/ 1755168 h 6858000"/>
              <a:gd name="connsiteX891" fmla="*/ 6202446 w 7467600"/>
              <a:gd name="connsiteY891" fmla="*/ 1752268 h 6858000"/>
              <a:gd name="connsiteX892" fmla="*/ 7179560 w 7467600"/>
              <a:gd name="connsiteY892" fmla="*/ 1467551 h 6858000"/>
              <a:gd name="connsiteX893" fmla="*/ 7158730 w 7467600"/>
              <a:gd name="connsiteY893" fmla="*/ 1507835 h 6858000"/>
              <a:gd name="connsiteX894" fmla="*/ 6326959 w 7467600"/>
              <a:gd name="connsiteY894" fmla="*/ 1817686 h 6858000"/>
              <a:gd name="connsiteX895" fmla="*/ 6537433 w 7467600"/>
              <a:gd name="connsiteY895" fmla="*/ 1907790 h 6858000"/>
              <a:gd name="connsiteX896" fmla="*/ 6550221 w 7467600"/>
              <a:gd name="connsiteY896" fmla="*/ 1910729 h 6858000"/>
              <a:gd name="connsiteX897" fmla="*/ 6964438 w 7467600"/>
              <a:gd name="connsiteY897" fmla="*/ 2209505 h 6858000"/>
              <a:gd name="connsiteX898" fmla="*/ 7367862 w 7467600"/>
              <a:gd name="connsiteY898" fmla="*/ 2806833 h 6858000"/>
              <a:gd name="connsiteX899" fmla="*/ 7364329 w 7467600"/>
              <a:gd name="connsiteY899" fmla="*/ 2826907 h 6858000"/>
              <a:gd name="connsiteX900" fmla="*/ 7290545 w 7467600"/>
              <a:gd name="connsiteY900" fmla="*/ 2850663 h 6858000"/>
              <a:gd name="connsiteX901" fmla="*/ 6472036 w 7467600"/>
              <a:gd name="connsiteY901" fmla="*/ 1959003 h 6858000"/>
              <a:gd name="connsiteX902" fmla="*/ 5792897 w 7467600"/>
              <a:gd name="connsiteY902" fmla="*/ 1647747 h 6858000"/>
              <a:gd name="connsiteX903" fmla="*/ 5842751 w 7467600"/>
              <a:gd name="connsiteY903" fmla="*/ 1816112 h 6858000"/>
              <a:gd name="connsiteX904" fmla="*/ 5847424 w 7467600"/>
              <a:gd name="connsiteY904" fmla="*/ 1815776 h 6858000"/>
              <a:gd name="connsiteX905" fmla="*/ 6399821 w 7467600"/>
              <a:gd name="connsiteY905" fmla="*/ 2344799 h 6858000"/>
              <a:gd name="connsiteX906" fmla="*/ 6323232 w 7467600"/>
              <a:gd name="connsiteY906" fmla="*/ 2389634 h 6858000"/>
              <a:gd name="connsiteX907" fmla="*/ 5942958 w 7467600"/>
              <a:gd name="connsiteY907" fmla="*/ 2077708 h 6858000"/>
              <a:gd name="connsiteX908" fmla="*/ 5921559 w 7467600"/>
              <a:gd name="connsiteY908" fmla="*/ 2378596 h 6858000"/>
              <a:gd name="connsiteX909" fmla="*/ 5817651 w 7467600"/>
              <a:gd name="connsiteY909" fmla="*/ 3023919 h 6858000"/>
              <a:gd name="connsiteX910" fmla="*/ 5729634 w 7467600"/>
              <a:gd name="connsiteY910" fmla="*/ 3051849 h 6858000"/>
              <a:gd name="connsiteX911" fmla="*/ 5611018 w 7467600"/>
              <a:gd name="connsiteY911" fmla="*/ 2316769 h 6858000"/>
              <a:gd name="connsiteX912" fmla="*/ 5687608 w 7467600"/>
              <a:gd name="connsiteY912" fmla="*/ 2039972 h 6858000"/>
              <a:gd name="connsiteX913" fmla="*/ 5657554 w 7467600"/>
              <a:gd name="connsiteY913" fmla="*/ 1576445 h 6858000"/>
              <a:gd name="connsiteX914" fmla="*/ 5150475 w 7467600"/>
              <a:gd name="connsiteY914" fmla="*/ 1274012 h 6858000"/>
              <a:gd name="connsiteX915" fmla="*/ 5349142 w 7467600"/>
              <a:gd name="connsiteY915" fmla="*/ 2204405 h 6858000"/>
              <a:gd name="connsiteX916" fmla="*/ 5262214 w 7467600"/>
              <a:gd name="connsiteY916" fmla="*/ 2233836 h 6858000"/>
              <a:gd name="connsiteX917" fmla="*/ 4981539 w 7467600"/>
              <a:gd name="connsiteY917" fmla="*/ 1542201 h 6858000"/>
              <a:gd name="connsiteX918" fmla="*/ 4958461 w 7467600"/>
              <a:gd name="connsiteY918" fmla="*/ 1136957 h 6858000"/>
              <a:gd name="connsiteX919" fmla="*/ 4655015 w 7467600"/>
              <a:gd name="connsiteY919" fmla="*/ 891426 h 6858000"/>
              <a:gd name="connsiteX920" fmla="*/ 4348002 w 7467600"/>
              <a:gd name="connsiteY920" fmla="*/ 2205895 h 6858000"/>
              <a:gd name="connsiteX921" fmla="*/ 4262250 w 7467600"/>
              <a:gd name="connsiteY921" fmla="*/ 2219972 h 6858000"/>
              <a:gd name="connsiteX922" fmla="*/ 4550611 w 7467600"/>
              <a:gd name="connsiteY922" fmla="*/ 817540 h 6858000"/>
              <a:gd name="connsiteX923" fmla="*/ 4564418 w 7467600"/>
              <a:gd name="connsiteY923" fmla="*/ 808293 h 6858000"/>
              <a:gd name="connsiteX924" fmla="*/ 4266388 w 7467600"/>
              <a:gd name="connsiteY924" fmla="*/ 500083 h 6858000"/>
              <a:gd name="connsiteX925" fmla="*/ 4032842 w 7467600"/>
              <a:gd name="connsiteY925" fmla="*/ 211809 h 6858000"/>
              <a:gd name="connsiteX926" fmla="*/ 3882765 w 7467600"/>
              <a:gd name="connsiteY926" fmla="*/ 0 h 6858000"/>
              <a:gd name="connsiteX927" fmla="*/ 3721337 w 7467600"/>
              <a:gd name="connsiteY927" fmla="*/ 0 h 6858000"/>
              <a:gd name="connsiteX928" fmla="*/ 3797544 w 7467600"/>
              <a:gd name="connsiteY928" fmla="*/ 0 h 6858000"/>
              <a:gd name="connsiteX929" fmla="*/ 3775734 w 7467600"/>
              <a:gd name="connsiteY929" fmla="*/ 95131 h 6858000"/>
              <a:gd name="connsiteX930" fmla="*/ 3724807 w 7467600"/>
              <a:gd name="connsiteY930" fmla="*/ 272257 h 6858000"/>
              <a:gd name="connsiteX931" fmla="*/ 3726844 w 7467600"/>
              <a:gd name="connsiteY931" fmla="*/ 282988 h 6858000"/>
              <a:gd name="connsiteX932" fmla="*/ 3742664 w 7467600"/>
              <a:gd name="connsiteY932" fmla="*/ 279918 h 6858000"/>
              <a:gd name="connsiteX933" fmla="*/ 4103910 w 7467600"/>
              <a:gd name="connsiteY933" fmla="*/ 1161917 h 6858000"/>
              <a:gd name="connsiteX934" fmla="*/ 4020269 w 7467600"/>
              <a:gd name="connsiteY934" fmla="*/ 1200406 h 6858000"/>
              <a:gd name="connsiteX935" fmla="*/ 3674882 w 7467600"/>
              <a:gd name="connsiteY935" fmla="*/ 488524 h 6858000"/>
              <a:gd name="connsiteX936" fmla="*/ 3132682 w 7467600"/>
              <a:gd name="connsiteY936" fmla="*/ 1072284 h 6858000"/>
              <a:gd name="connsiteX937" fmla="*/ 2716346 w 7467600"/>
              <a:gd name="connsiteY937" fmla="*/ 1276376 h 6858000"/>
              <a:gd name="connsiteX938" fmla="*/ 2716772 w 7467600"/>
              <a:gd name="connsiteY938" fmla="*/ 1255462 h 6858000"/>
              <a:gd name="connsiteX939" fmla="*/ 3471096 w 7467600"/>
              <a:gd name="connsiteY939" fmla="*/ 437072 h 6858000"/>
              <a:gd name="connsiteX940" fmla="*/ 3639057 w 7467600"/>
              <a:gd name="connsiteY940" fmla="*/ 286334 h 6858000"/>
              <a:gd name="connsiteX941" fmla="*/ 3640309 w 7467600"/>
              <a:gd name="connsiteY941" fmla="*/ 284664 h 6858000"/>
              <a:gd name="connsiteX942" fmla="*/ 3646022 w 7467600"/>
              <a:gd name="connsiteY942" fmla="*/ 276711 h 6858000"/>
              <a:gd name="connsiteX943" fmla="*/ 3707943 w 7467600"/>
              <a:gd name="connsiteY943" fmla="*/ 65958 h 6858000"/>
              <a:gd name="connsiteX944" fmla="*/ 3721337 w 7467600"/>
              <a:gd name="connsiteY944" fmla="*/ 0 h 6858000"/>
              <a:gd name="connsiteX945" fmla="*/ 2867960 w 7467600"/>
              <a:gd name="connsiteY945" fmla="*/ 0 h 6858000"/>
              <a:gd name="connsiteX946" fmla="*/ 2926351 w 7467600"/>
              <a:gd name="connsiteY946" fmla="*/ 0 h 6858000"/>
              <a:gd name="connsiteX947" fmla="*/ 2902823 w 7467600"/>
              <a:gd name="connsiteY947" fmla="*/ 262929 h 6858000"/>
              <a:gd name="connsiteX948" fmla="*/ 2940663 w 7467600"/>
              <a:gd name="connsiteY948" fmla="*/ 140884 h 6858000"/>
              <a:gd name="connsiteX949" fmla="*/ 2947039 w 7467600"/>
              <a:gd name="connsiteY949" fmla="*/ 122524 h 6858000"/>
              <a:gd name="connsiteX950" fmla="*/ 2984316 w 7467600"/>
              <a:gd name="connsiteY950" fmla="*/ 0 h 6858000"/>
              <a:gd name="connsiteX951" fmla="*/ 3016114 w 7467600"/>
              <a:gd name="connsiteY951" fmla="*/ 0 h 6858000"/>
              <a:gd name="connsiteX952" fmla="*/ 2979949 w 7467600"/>
              <a:gd name="connsiteY952" fmla="*/ 119274 h 6858000"/>
              <a:gd name="connsiteX953" fmla="*/ 3023879 w 7467600"/>
              <a:gd name="connsiteY953" fmla="*/ 0 h 6858000"/>
              <a:gd name="connsiteX954" fmla="*/ 3105400 w 7467600"/>
              <a:gd name="connsiteY954" fmla="*/ 0 h 6858000"/>
              <a:gd name="connsiteX955" fmla="*/ 3094669 w 7467600"/>
              <a:gd name="connsiteY955" fmla="*/ 30308 h 6858000"/>
              <a:gd name="connsiteX956" fmla="*/ 2901945 w 7467600"/>
              <a:gd name="connsiteY956" fmla="*/ 466538 h 6858000"/>
              <a:gd name="connsiteX957" fmla="*/ 2815209 w 7467600"/>
              <a:gd name="connsiteY957" fmla="*/ 497361 h 6858000"/>
              <a:gd name="connsiteX958" fmla="*/ 2844845 w 7467600"/>
              <a:gd name="connsiteY958" fmla="*/ 127638 h 6858000"/>
              <a:gd name="connsiteX959" fmla="*/ 2867960 w 7467600"/>
              <a:gd name="connsiteY959" fmla="*/ 0 h 6858000"/>
              <a:gd name="connsiteX960" fmla="*/ 1057230 w 7467600"/>
              <a:gd name="connsiteY960" fmla="*/ 0 h 6858000"/>
              <a:gd name="connsiteX961" fmla="*/ 1111003 w 7467600"/>
              <a:gd name="connsiteY961" fmla="*/ 0 h 6858000"/>
              <a:gd name="connsiteX962" fmla="*/ 1125553 w 7467600"/>
              <a:gd name="connsiteY962" fmla="*/ 52588 h 6858000"/>
              <a:gd name="connsiteX963" fmla="*/ 1304276 w 7467600"/>
              <a:gd name="connsiteY963" fmla="*/ 476275 h 6858000"/>
              <a:gd name="connsiteX964" fmla="*/ 1492066 w 7467600"/>
              <a:gd name="connsiteY964" fmla="*/ 886333 h 6858000"/>
              <a:gd name="connsiteX965" fmla="*/ 1423698 w 7467600"/>
              <a:gd name="connsiteY965" fmla="*/ 710817 h 6858000"/>
              <a:gd name="connsiteX966" fmla="*/ 1357609 w 7467600"/>
              <a:gd name="connsiteY966" fmla="*/ 532892 h 6858000"/>
              <a:gd name="connsiteX967" fmla="*/ 1309550 w 7467600"/>
              <a:gd name="connsiteY967" fmla="*/ 374031 h 6858000"/>
              <a:gd name="connsiteX968" fmla="*/ 1193673 w 7467600"/>
              <a:gd name="connsiteY968" fmla="*/ 49533 h 6858000"/>
              <a:gd name="connsiteX969" fmla="*/ 1164391 w 7467600"/>
              <a:gd name="connsiteY969" fmla="*/ 0 h 6858000"/>
              <a:gd name="connsiteX970" fmla="*/ 1200666 w 7467600"/>
              <a:gd name="connsiteY970" fmla="*/ 0 h 6858000"/>
              <a:gd name="connsiteX971" fmla="*/ 1223408 w 7467600"/>
              <a:gd name="connsiteY971" fmla="*/ 38996 h 6858000"/>
              <a:gd name="connsiteX972" fmla="*/ 1339635 w 7467600"/>
              <a:gd name="connsiteY972" fmla="*/ 365517 h 6858000"/>
              <a:gd name="connsiteX973" fmla="*/ 1387469 w 7467600"/>
              <a:gd name="connsiteY973" fmla="*/ 523079 h 6858000"/>
              <a:gd name="connsiteX974" fmla="*/ 1452685 w 7467600"/>
              <a:gd name="connsiteY974" fmla="*/ 699806 h 6858000"/>
              <a:gd name="connsiteX975" fmla="*/ 1492092 w 7467600"/>
              <a:gd name="connsiteY975" fmla="*/ 800424 h 6858000"/>
              <a:gd name="connsiteX976" fmla="*/ 1455302 w 7467600"/>
              <a:gd name="connsiteY976" fmla="*/ 632913 h 6858000"/>
              <a:gd name="connsiteX977" fmla="*/ 1222336 w 7467600"/>
              <a:gd name="connsiteY977" fmla="*/ 9480 h 6858000"/>
              <a:gd name="connsiteX978" fmla="*/ 1214634 w 7467600"/>
              <a:gd name="connsiteY978" fmla="*/ 0 h 6858000"/>
              <a:gd name="connsiteX979" fmla="*/ 1289827 w 7467600"/>
              <a:gd name="connsiteY979" fmla="*/ 0 h 6858000"/>
              <a:gd name="connsiteX980" fmla="*/ 1321076 w 7467600"/>
              <a:gd name="connsiteY980" fmla="*/ 59722 h 6858000"/>
              <a:gd name="connsiteX981" fmla="*/ 1512579 w 7467600"/>
              <a:gd name="connsiteY981" fmla="*/ 626441 h 6858000"/>
              <a:gd name="connsiteX982" fmla="*/ 1506076 w 7467600"/>
              <a:gd name="connsiteY982" fmla="*/ 1089289 h 6858000"/>
              <a:gd name="connsiteX983" fmla="*/ 1486346 w 7467600"/>
              <a:gd name="connsiteY983" fmla="*/ 1079919 h 6858000"/>
              <a:gd name="connsiteX984" fmla="*/ 1070511 w 7467600"/>
              <a:gd name="connsiteY984" fmla="*/ 48609 h 6858000"/>
              <a:gd name="connsiteX985" fmla="*/ 1057230 w 7467600"/>
              <a:gd name="connsiteY985" fmla="*/ 0 h 6858000"/>
              <a:gd name="connsiteX986" fmla="*/ 43151 w 7467600"/>
              <a:gd name="connsiteY986" fmla="*/ 0 h 6858000"/>
              <a:gd name="connsiteX987" fmla="*/ 95283 w 7467600"/>
              <a:gd name="connsiteY987" fmla="*/ 0 h 6858000"/>
              <a:gd name="connsiteX988" fmla="*/ 300708 w 7467600"/>
              <a:gd name="connsiteY988" fmla="*/ 154571 h 6858000"/>
              <a:gd name="connsiteX989" fmla="*/ 530414 w 7467600"/>
              <a:gd name="connsiteY989" fmla="*/ 354673 h 6858000"/>
              <a:gd name="connsiteX990" fmla="*/ 333785 w 7467600"/>
              <a:gd name="connsiteY990" fmla="*/ 161564 h 6858000"/>
              <a:gd name="connsiteX991" fmla="*/ 147005 w 7467600"/>
              <a:gd name="connsiteY991" fmla="*/ 0 h 6858000"/>
              <a:gd name="connsiteX992" fmla="*/ 272509 w 7467600"/>
              <a:gd name="connsiteY992" fmla="*/ 0 h 6858000"/>
              <a:gd name="connsiteX993" fmla="*/ 326276 w 7467600"/>
              <a:gd name="connsiteY993" fmla="*/ 45847 h 6858000"/>
              <a:gd name="connsiteX994" fmla="*/ 823759 w 7467600"/>
              <a:gd name="connsiteY994" fmla="*/ 574145 h 6858000"/>
              <a:gd name="connsiteX995" fmla="*/ 811254 w 7467600"/>
              <a:gd name="connsiteY995" fmla="*/ 665546 h 6858000"/>
              <a:gd name="connsiteX996" fmla="*/ 154042 w 7467600"/>
              <a:gd name="connsiteY996" fmla="*/ 261522 h 6858000"/>
              <a:gd name="connsiteX997" fmla="*/ 13550 w 7467600"/>
              <a:gd name="connsiteY997" fmla="*/ 158423 h 6858000"/>
              <a:gd name="connsiteX998" fmla="*/ 0 w 7467600"/>
              <a:gd name="connsiteY998" fmla="*/ 146618 h 6858000"/>
              <a:gd name="connsiteX999" fmla="*/ 0 w 7467600"/>
              <a:gd name="connsiteY999" fmla="*/ 59161 h 6858000"/>
              <a:gd name="connsiteX1000" fmla="*/ 45427 w 7467600"/>
              <a:gd name="connsiteY1000" fmla="*/ 101078 h 6858000"/>
              <a:gd name="connsiteX1001" fmla="*/ 630103 w 7467600"/>
              <a:gd name="connsiteY1001" fmla="*/ 485885 h 6858000"/>
              <a:gd name="connsiteX1002" fmla="*/ 532040 w 7467600"/>
              <a:gd name="connsiteY1002" fmla="*/ 399359 h 6858000"/>
              <a:gd name="connsiteX1003" fmla="*/ 517618 w 7467600"/>
              <a:gd name="connsiteY1003" fmla="*/ 385726 h 6858000"/>
              <a:gd name="connsiteX1004" fmla="*/ 285074 w 7467600"/>
              <a:gd name="connsiteY1004" fmla="*/ 182755 h 6858000"/>
              <a:gd name="connsiteX1005" fmla="*/ 43151 w 7467600"/>
              <a:gd name="connsiteY100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5905192 w 7467600"/>
              <a:gd name="connsiteY844" fmla="*/ 163079 h 6858000"/>
              <a:gd name="connsiteX845" fmla="*/ 5865655 w 7467600"/>
              <a:gd name="connsiteY845" fmla="*/ 171901 h 6858000"/>
              <a:gd name="connsiteX846" fmla="*/ 5259740 w 7467600"/>
              <a:gd name="connsiteY846" fmla="*/ 257013 h 6858000"/>
              <a:gd name="connsiteX847" fmla="*/ 5208466 w 7467600"/>
              <a:gd name="connsiteY847" fmla="*/ 257550 h 6858000"/>
              <a:gd name="connsiteX848" fmla="*/ 4980204 w 7467600"/>
              <a:gd name="connsiteY848" fmla="*/ 271903 h 6858000"/>
              <a:gd name="connsiteX849" fmla="*/ 5068068 w 7467600"/>
              <a:gd name="connsiteY849" fmla="*/ 282244 h 6858000"/>
              <a:gd name="connsiteX850" fmla="*/ 5153231 w 7467600"/>
              <a:gd name="connsiteY850" fmla="*/ 292240 h 6858000"/>
              <a:gd name="connsiteX851" fmla="*/ 5426491 w 7467600"/>
              <a:gd name="connsiteY851" fmla="*/ 281128 h 6858000"/>
              <a:gd name="connsiteX852" fmla="*/ 5731212 w 7467600"/>
              <a:gd name="connsiteY852" fmla="*/ 231951 h 6858000"/>
              <a:gd name="connsiteX853" fmla="*/ 5905192 w 7467600"/>
              <a:gd name="connsiteY853" fmla="*/ 163079 h 6858000"/>
              <a:gd name="connsiteX854" fmla="*/ 5944437 w 7467600"/>
              <a:gd name="connsiteY854" fmla="*/ 113829 h 6858000"/>
              <a:gd name="connsiteX855" fmla="*/ 5825032 w 7467600"/>
              <a:gd name="connsiteY855" fmla="*/ 146405 h 6858000"/>
              <a:gd name="connsiteX856" fmla="*/ 4955599 w 7467600"/>
              <a:gd name="connsiteY856" fmla="*/ 247008 h 6858000"/>
              <a:gd name="connsiteX857" fmla="*/ 5210104 w 7467600"/>
              <a:gd name="connsiteY857" fmla="*/ 228123 h 6858000"/>
              <a:gd name="connsiteX858" fmla="*/ 5261015 w 7467600"/>
              <a:gd name="connsiteY858" fmla="*/ 227087 h 6858000"/>
              <a:gd name="connsiteX859" fmla="*/ 5861181 w 7467600"/>
              <a:gd name="connsiteY859" fmla="*/ 143093 h 6858000"/>
              <a:gd name="connsiteX860" fmla="*/ 5961252 w 7467600"/>
              <a:gd name="connsiteY860" fmla="*/ 114820 h 6858000"/>
              <a:gd name="connsiteX861" fmla="*/ 5944437 w 7467600"/>
              <a:gd name="connsiteY861" fmla="*/ 113829 h 6858000"/>
              <a:gd name="connsiteX862" fmla="*/ 3882765 w 7467600"/>
              <a:gd name="connsiteY862" fmla="*/ 0 h 6858000"/>
              <a:gd name="connsiteX863" fmla="*/ 3995099 w 7467600"/>
              <a:gd name="connsiteY863" fmla="*/ 0 h 6858000"/>
              <a:gd name="connsiteX864" fmla="*/ 4163818 w 7467600"/>
              <a:gd name="connsiteY864" fmla="*/ 234104 h 6858000"/>
              <a:gd name="connsiteX865" fmla="*/ 4172099 w 7467600"/>
              <a:gd name="connsiteY865" fmla="*/ 234207 h 6858000"/>
              <a:gd name="connsiteX866" fmla="*/ 4784282 w 7467600"/>
              <a:gd name="connsiteY866" fmla="*/ 276561 h 6858000"/>
              <a:gd name="connsiteX867" fmla="*/ 4801687 w 7467600"/>
              <a:gd name="connsiteY867" fmla="*/ 267764 h 6858000"/>
              <a:gd name="connsiteX868" fmla="*/ 6082788 w 7467600"/>
              <a:gd name="connsiteY868" fmla="*/ 64119 h 6858000"/>
              <a:gd name="connsiteX869" fmla="*/ 6099442 w 7467600"/>
              <a:gd name="connsiteY869" fmla="*/ 82568 h 6858000"/>
              <a:gd name="connsiteX870" fmla="*/ 4804137 w 7467600"/>
              <a:gd name="connsiteY870" fmla="*/ 320931 h 6858000"/>
              <a:gd name="connsiteX871" fmla="*/ 4227047 w 7467600"/>
              <a:gd name="connsiteY871" fmla="*/ 313415 h 6858000"/>
              <a:gd name="connsiteX872" fmla="*/ 4346041 w 7467600"/>
              <a:gd name="connsiteY872" fmla="*/ 456086 h 6858000"/>
              <a:gd name="connsiteX873" fmla="*/ 4870967 w 7467600"/>
              <a:gd name="connsiteY873" fmla="*/ 963061 h 6858000"/>
              <a:gd name="connsiteX874" fmla="*/ 4889647 w 7467600"/>
              <a:gd name="connsiteY874" fmla="*/ 957147 h 6858000"/>
              <a:gd name="connsiteX875" fmla="*/ 5422504 w 7467600"/>
              <a:gd name="connsiteY875" fmla="*/ 805191 h 6858000"/>
              <a:gd name="connsiteX876" fmla="*/ 6087656 w 7467600"/>
              <a:gd name="connsiteY876" fmla="*/ 826703 h 6858000"/>
              <a:gd name="connsiteX877" fmla="*/ 6058717 w 7467600"/>
              <a:gd name="connsiteY877" fmla="*/ 865992 h 6858000"/>
              <a:gd name="connsiteX878" fmla="*/ 4974153 w 7467600"/>
              <a:gd name="connsiteY878" fmla="*/ 1045456 h 6858000"/>
              <a:gd name="connsiteX879" fmla="*/ 5627835 w 7467600"/>
              <a:gd name="connsiteY879" fmla="*/ 1472077 h 6858000"/>
              <a:gd name="connsiteX880" fmla="*/ 5629817 w 7467600"/>
              <a:gd name="connsiteY880" fmla="*/ 1471412 h 6858000"/>
              <a:gd name="connsiteX881" fmla="*/ 5634124 w 7467600"/>
              <a:gd name="connsiteY881" fmla="*/ 1470572 h 6858000"/>
              <a:gd name="connsiteX882" fmla="*/ 5755832 w 7467600"/>
              <a:gd name="connsiteY882" fmla="*/ 1383886 h 6858000"/>
              <a:gd name="connsiteX883" fmla="*/ 6014186 w 7467600"/>
              <a:gd name="connsiteY883" fmla="*/ 1279799 h 6858000"/>
              <a:gd name="connsiteX884" fmla="*/ 6901619 w 7467600"/>
              <a:gd name="connsiteY884" fmla="*/ 1047874 h 6858000"/>
              <a:gd name="connsiteX885" fmla="*/ 6931566 w 7467600"/>
              <a:gd name="connsiteY885" fmla="*/ 1062034 h 6858000"/>
              <a:gd name="connsiteX886" fmla="*/ 5790982 w 7467600"/>
              <a:gd name="connsiteY886" fmla="*/ 1561380 h 6858000"/>
              <a:gd name="connsiteX887" fmla="*/ 6188971 w 7467600"/>
              <a:gd name="connsiteY887" fmla="*/ 1755168 h 6858000"/>
              <a:gd name="connsiteX888" fmla="*/ 6202446 w 7467600"/>
              <a:gd name="connsiteY888" fmla="*/ 1752268 h 6858000"/>
              <a:gd name="connsiteX889" fmla="*/ 7179560 w 7467600"/>
              <a:gd name="connsiteY889" fmla="*/ 1467551 h 6858000"/>
              <a:gd name="connsiteX890" fmla="*/ 7158730 w 7467600"/>
              <a:gd name="connsiteY890" fmla="*/ 1507835 h 6858000"/>
              <a:gd name="connsiteX891" fmla="*/ 6326959 w 7467600"/>
              <a:gd name="connsiteY891" fmla="*/ 1817686 h 6858000"/>
              <a:gd name="connsiteX892" fmla="*/ 6537433 w 7467600"/>
              <a:gd name="connsiteY892" fmla="*/ 1907790 h 6858000"/>
              <a:gd name="connsiteX893" fmla="*/ 6550221 w 7467600"/>
              <a:gd name="connsiteY893" fmla="*/ 1910729 h 6858000"/>
              <a:gd name="connsiteX894" fmla="*/ 6964438 w 7467600"/>
              <a:gd name="connsiteY894" fmla="*/ 2209505 h 6858000"/>
              <a:gd name="connsiteX895" fmla="*/ 7367862 w 7467600"/>
              <a:gd name="connsiteY895" fmla="*/ 2806833 h 6858000"/>
              <a:gd name="connsiteX896" fmla="*/ 7364329 w 7467600"/>
              <a:gd name="connsiteY896" fmla="*/ 2826907 h 6858000"/>
              <a:gd name="connsiteX897" fmla="*/ 7290545 w 7467600"/>
              <a:gd name="connsiteY897" fmla="*/ 2850663 h 6858000"/>
              <a:gd name="connsiteX898" fmla="*/ 6472036 w 7467600"/>
              <a:gd name="connsiteY898" fmla="*/ 1959003 h 6858000"/>
              <a:gd name="connsiteX899" fmla="*/ 5792897 w 7467600"/>
              <a:gd name="connsiteY899" fmla="*/ 1647747 h 6858000"/>
              <a:gd name="connsiteX900" fmla="*/ 5842751 w 7467600"/>
              <a:gd name="connsiteY900" fmla="*/ 1816112 h 6858000"/>
              <a:gd name="connsiteX901" fmla="*/ 5847424 w 7467600"/>
              <a:gd name="connsiteY901" fmla="*/ 1815776 h 6858000"/>
              <a:gd name="connsiteX902" fmla="*/ 6399821 w 7467600"/>
              <a:gd name="connsiteY902" fmla="*/ 2344799 h 6858000"/>
              <a:gd name="connsiteX903" fmla="*/ 6323232 w 7467600"/>
              <a:gd name="connsiteY903" fmla="*/ 2389634 h 6858000"/>
              <a:gd name="connsiteX904" fmla="*/ 5942958 w 7467600"/>
              <a:gd name="connsiteY904" fmla="*/ 2077708 h 6858000"/>
              <a:gd name="connsiteX905" fmla="*/ 5921559 w 7467600"/>
              <a:gd name="connsiteY905" fmla="*/ 2378596 h 6858000"/>
              <a:gd name="connsiteX906" fmla="*/ 5817651 w 7467600"/>
              <a:gd name="connsiteY906" fmla="*/ 3023919 h 6858000"/>
              <a:gd name="connsiteX907" fmla="*/ 5729634 w 7467600"/>
              <a:gd name="connsiteY907" fmla="*/ 3051849 h 6858000"/>
              <a:gd name="connsiteX908" fmla="*/ 5611018 w 7467600"/>
              <a:gd name="connsiteY908" fmla="*/ 2316769 h 6858000"/>
              <a:gd name="connsiteX909" fmla="*/ 5687608 w 7467600"/>
              <a:gd name="connsiteY909" fmla="*/ 2039972 h 6858000"/>
              <a:gd name="connsiteX910" fmla="*/ 5657554 w 7467600"/>
              <a:gd name="connsiteY910" fmla="*/ 1576445 h 6858000"/>
              <a:gd name="connsiteX911" fmla="*/ 5150475 w 7467600"/>
              <a:gd name="connsiteY911" fmla="*/ 1274012 h 6858000"/>
              <a:gd name="connsiteX912" fmla="*/ 5349142 w 7467600"/>
              <a:gd name="connsiteY912" fmla="*/ 2204405 h 6858000"/>
              <a:gd name="connsiteX913" fmla="*/ 5262214 w 7467600"/>
              <a:gd name="connsiteY913" fmla="*/ 2233836 h 6858000"/>
              <a:gd name="connsiteX914" fmla="*/ 4981539 w 7467600"/>
              <a:gd name="connsiteY914" fmla="*/ 1542201 h 6858000"/>
              <a:gd name="connsiteX915" fmla="*/ 4958461 w 7467600"/>
              <a:gd name="connsiteY915" fmla="*/ 1136957 h 6858000"/>
              <a:gd name="connsiteX916" fmla="*/ 4655015 w 7467600"/>
              <a:gd name="connsiteY916" fmla="*/ 891426 h 6858000"/>
              <a:gd name="connsiteX917" fmla="*/ 4348002 w 7467600"/>
              <a:gd name="connsiteY917" fmla="*/ 2205895 h 6858000"/>
              <a:gd name="connsiteX918" fmla="*/ 4262250 w 7467600"/>
              <a:gd name="connsiteY918" fmla="*/ 2219972 h 6858000"/>
              <a:gd name="connsiteX919" fmla="*/ 4550611 w 7467600"/>
              <a:gd name="connsiteY919" fmla="*/ 817540 h 6858000"/>
              <a:gd name="connsiteX920" fmla="*/ 4564418 w 7467600"/>
              <a:gd name="connsiteY920" fmla="*/ 808293 h 6858000"/>
              <a:gd name="connsiteX921" fmla="*/ 4266388 w 7467600"/>
              <a:gd name="connsiteY921" fmla="*/ 500083 h 6858000"/>
              <a:gd name="connsiteX922" fmla="*/ 4032842 w 7467600"/>
              <a:gd name="connsiteY922" fmla="*/ 211809 h 6858000"/>
              <a:gd name="connsiteX923" fmla="*/ 3882765 w 7467600"/>
              <a:gd name="connsiteY923" fmla="*/ 0 h 6858000"/>
              <a:gd name="connsiteX924" fmla="*/ 3721337 w 7467600"/>
              <a:gd name="connsiteY924" fmla="*/ 0 h 6858000"/>
              <a:gd name="connsiteX925" fmla="*/ 3797544 w 7467600"/>
              <a:gd name="connsiteY925" fmla="*/ 0 h 6858000"/>
              <a:gd name="connsiteX926" fmla="*/ 3775734 w 7467600"/>
              <a:gd name="connsiteY926" fmla="*/ 95131 h 6858000"/>
              <a:gd name="connsiteX927" fmla="*/ 3724807 w 7467600"/>
              <a:gd name="connsiteY927" fmla="*/ 272257 h 6858000"/>
              <a:gd name="connsiteX928" fmla="*/ 3726844 w 7467600"/>
              <a:gd name="connsiteY928" fmla="*/ 282988 h 6858000"/>
              <a:gd name="connsiteX929" fmla="*/ 3742664 w 7467600"/>
              <a:gd name="connsiteY929" fmla="*/ 279918 h 6858000"/>
              <a:gd name="connsiteX930" fmla="*/ 4103910 w 7467600"/>
              <a:gd name="connsiteY930" fmla="*/ 1161917 h 6858000"/>
              <a:gd name="connsiteX931" fmla="*/ 4020269 w 7467600"/>
              <a:gd name="connsiteY931" fmla="*/ 1200406 h 6858000"/>
              <a:gd name="connsiteX932" fmla="*/ 3674882 w 7467600"/>
              <a:gd name="connsiteY932" fmla="*/ 488524 h 6858000"/>
              <a:gd name="connsiteX933" fmla="*/ 3132682 w 7467600"/>
              <a:gd name="connsiteY933" fmla="*/ 1072284 h 6858000"/>
              <a:gd name="connsiteX934" fmla="*/ 2716346 w 7467600"/>
              <a:gd name="connsiteY934" fmla="*/ 1276376 h 6858000"/>
              <a:gd name="connsiteX935" fmla="*/ 2716772 w 7467600"/>
              <a:gd name="connsiteY935" fmla="*/ 1255462 h 6858000"/>
              <a:gd name="connsiteX936" fmla="*/ 3471096 w 7467600"/>
              <a:gd name="connsiteY936" fmla="*/ 437072 h 6858000"/>
              <a:gd name="connsiteX937" fmla="*/ 3639057 w 7467600"/>
              <a:gd name="connsiteY937" fmla="*/ 286334 h 6858000"/>
              <a:gd name="connsiteX938" fmla="*/ 3640309 w 7467600"/>
              <a:gd name="connsiteY938" fmla="*/ 284664 h 6858000"/>
              <a:gd name="connsiteX939" fmla="*/ 3646022 w 7467600"/>
              <a:gd name="connsiteY939" fmla="*/ 276711 h 6858000"/>
              <a:gd name="connsiteX940" fmla="*/ 3707943 w 7467600"/>
              <a:gd name="connsiteY940" fmla="*/ 65958 h 6858000"/>
              <a:gd name="connsiteX941" fmla="*/ 3721337 w 7467600"/>
              <a:gd name="connsiteY941" fmla="*/ 0 h 6858000"/>
              <a:gd name="connsiteX942" fmla="*/ 2867960 w 7467600"/>
              <a:gd name="connsiteY942" fmla="*/ 0 h 6858000"/>
              <a:gd name="connsiteX943" fmla="*/ 2926351 w 7467600"/>
              <a:gd name="connsiteY943" fmla="*/ 0 h 6858000"/>
              <a:gd name="connsiteX944" fmla="*/ 2902823 w 7467600"/>
              <a:gd name="connsiteY944" fmla="*/ 262929 h 6858000"/>
              <a:gd name="connsiteX945" fmla="*/ 2940663 w 7467600"/>
              <a:gd name="connsiteY945" fmla="*/ 140884 h 6858000"/>
              <a:gd name="connsiteX946" fmla="*/ 2947039 w 7467600"/>
              <a:gd name="connsiteY946" fmla="*/ 122524 h 6858000"/>
              <a:gd name="connsiteX947" fmla="*/ 2984316 w 7467600"/>
              <a:gd name="connsiteY947" fmla="*/ 0 h 6858000"/>
              <a:gd name="connsiteX948" fmla="*/ 3016114 w 7467600"/>
              <a:gd name="connsiteY948" fmla="*/ 0 h 6858000"/>
              <a:gd name="connsiteX949" fmla="*/ 2979949 w 7467600"/>
              <a:gd name="connsiteY949" fmla="*/ 119274 h 6858000"/>
              <a:gd name="connsiteX950" fmla="*/ 3023879 w 7467600"/>
              <a:gd name="connsiteY950" fmla="*/ 0 h 6858000"/>
              <a:gd name="connsiteX951" fmla="*/ 3105400 w 7467600"/>
              <a:gd name="connsiteY951" fmla="*/ 0 h 6858000"/>
              <a:gd name="connsiteX952" fmla="*/ 3094669 w 7467600"/>
              <a:gd name="connsiteY952" fmla="*/ 30308 h 6858000"/>
              <a:gd name="connsiteX953" fmla="*/ 2901945 w 7467600"/>
              <a:gd name="connsiteY953" fmla="*/ 466538 h 6858000"/>
              <a:gd name="connsiteX954" fmla="*/ 2815209 w 7467600"/>
              <a:gd name="connsiteY954" fmla="*/ 497361 h 6858000"/>
              <a:gd name="connsiteX955" fmla="*/ 2844845 w 7467600"/>
              <a:gd name="connsiteY955" fmla="*/ 127638 h 6858000"/>
              <a:gd name="connsiteX956" fmla="*/ 2867960 w 7467600"/>
              <a:gd name="connsiteY956" fmla="*/ 0 h 6858000"/>
              <a:gd name="connsiteX957" fmla="*/ 1057230 w 7467600"/>
              <a:gd name="connsiteY957" fmla="*/ 0 h 6858000"/>
              <a:gd name="connsiteX958" fmla="*/ 1111003 w 7467600"/>
              <a:gd name="connsiteY958" fmla="*/ 0 h 6858000"/>
              <a:gd name="connsiteX959" fmla="*/ 1125553 w 7467600"/>
              <a:gd name="connsiteY959" fmla="*/ 52588 h 6858000"/>
              <a:gd name="connsiteX960" fmla="*/ 1304276 w 7467600"/>
              <a:gd name="connsiteY960" fmla="*/ 476275 h 6858000"/>
              <a:gd name="connsiteX961" fmla="*/ 1492066 w 7467600"/>
              <a:gd name="connsiteY961" fmla="*/ 886333 h 6858000"/>
              <a:gd name="connsiteX962" fmla="*/ 1423698 w 7467600"/>
              <a:gd name="connsiteY962" fmla="*/ 710817 h 6858000"/>
              <a:gd name="connsiteX963" fmla="*/ 1357609 w 7467600"/>
              <a:gd name="connsiteY963" fmla="*/ 532892 h 6858000"/>
              <a:gd name="connsiteX964" fmla="*/ 1309550 w 7467600"/>
              <a:gd name="connsiteY964" fmla="*/ 374031 h 6858000"/>
              <a:gd name="connsiteX965" fmla="*/ 1193673 w 7467600"/>
              <a:gd name="connsiteY965" fmla="*/ 49533 h 6858000"/>
              <a:gd name="connsiteX966" fmla="*/ 1164391 w 7467600"/>
              <a:gd name="connsiteY966" fmla="*/ 0 h 6858000"/>
              <a:gd name="connsiteX967" fmla="*/ 1200666 w 7467600"/>
              <a:gd name="connsiteY967" fmla="*/ 0 h 6858000"/>
              <a:gd name="connsiteX968" fmla="*/ 1223408 w 7467600"/>
              <a:gd name="connsiteY968" fmla="*/ 38996 h 6858000"/>
              <a:gd name="connsiteX969" fmla="*/ 1339635 w 7467600"/>
              <a:gd name="connsiteY969" fmla="*/ 365517 h 6858000"/>
              <a:gd name="connsiteX970" fmla="*/ 1387469 w 7467600"/>
              <a:gd name="connsiteY970" fmla="*/ 523079 h 6858000"/>
              <a:gd name="connsiteX971" fmla="*/ 1452685 w 7467600"/>
              <a:gd name="connsiteY971" fmla="*/ 699806 h 6858000"/>
              <a:gd name="connsiteX972" fmla="*/ 1492092 w 7467600"/>
              <a:gd name="connsiteY972" fmla="*/ 800424 h 6858000"/>
              <a:gd name="connsiteX973" fmla="*/ 1455302 w 7467600"/>
              <a:gd name="connsiteY973" fmla="*/ 632913 h 6858000"/>
              <a:gd name="connsiteX974" fmla="*/ 1222336 w 7467600"/>
              <a:gd name="connsiteY974" fmla="*/ 9480 h 6858000"/>
              <a:gd name="connsiteX975" fmla="*/ 1214634 w 7467600"/>
              <a:gd name="connsiteY975" fmla="*/ 0 h 6858000"/>
              <a:gd name="connsiteX976" fmla="*/ 1289827 w 7467600"/>
              <a:gd name="connsiteY976" fmla="*/ 0 h 6858000"/>
              <a:gd name="connsiteX977" fmla="*/ 1321076 w 7467600"/>
              <a:gd name="connsiteY977" fmla="*/ 59722 h 6858000"/>
              <a:gd name="connsiteX978" fmla="*/ 1512579 w 7467600"/>
              <a:gd name="connsiteY978" fmla="*/ 626441 h 6858000"/>
              <a:gd name="connsiteX979" fmla="*/ 1506076 w 7467600"/>
              <a:gd name="connsiteY979" fmla="*/ 1089289 h 6858000"/>
              <a:gd name="connsiteX980" fmla="*/ 1486346 w 7467600"/>
              <a:gd name="connsiteY980" fmla="*/ 1079919 h 6858000"/>
              <a:gd name="connsiteX981" fmla="*/ 1070511 w 7467600"/>
              <a:gd name="connsiteY981" fmla="*/ 48609 h 6858000"/>
              <a:gd name="connsiteX982" fmla="*/ 1057230 w 7467600"/>
              <a:gd name="connsiteY982" fmla="*/ 0 h 6858000"/>
              <a:gd name="connsiteX983" fmla="*/ 43151 w 7467600"/>
              <a:gd name="connsiteY983" fmla="*/ 0 h 6858000"/>
              <a:gd name="connsiteX984" fmla="*/ 95283 w 7467600"/>
              <a:gd name="connsiteY984" fmla="*/ 0 h 6858000"/>
              <a:gd name="connsiteX985" fmla="*/ 300708 w 7467600"/>
              <a:gd name="connsiteY985" fmla="*/ 154571 h 6858000"/>
              <a:gd name="connsiteX986" fmla="*/ 530414 w 7467600"/>
              <a:gd name="connsiteY986" fmla="*/ 354673 h 6858000"/>
              <a:gd name="connsiteX987" fmla="*/ 333785 w 7467600"/>
              <a:gd name="connsiteY987" fmla="*/ 161564 h 6858000"/>
              <a:gd name="connsiteX988" fmla="*/ 147005 w 7467600"/>
              <a:gd name="connsiteY988" fmla="*/ 0 h 6858000"/>
              <a:gd name="connsiteX989" fmla="*/ 272509 w 7467600"/>
              <a:gd name="connsiteY989" fmla="*/ 0 h 6858000"/>
              <a:gd name="connsiteX990" fmla="*/ 326276 w 7467600"/>
              <a:gd name="connsiteY990" fmla="*/ 45847 h 6858000"/>
              <a:gd name="connsiteX991" fmla="*/ 823759 w 7467600"/>
              <a:gd name="connsiteY991" fmla="*/ 574145 h 6858000"/>
              <a:gd name="connsiteX992" fmla="*/ 811254 w 7467600"/>
              <a:gd name="connsiteY992" fmla="*/ 665546 h 6858000"/>
              <a:gd name="connsiteX993" fmla="*/ 154042 w 7467600"/>
              <a:gd name="connsiteY993" fmla="*/ 261522 h 6858000"/>
              <a:gd name="connsiteX994" fmla="*/ 13550 w 7467600"/>
              <a:gd name="connsiteY994" fmla="*/ 158423 h 6858000"/>
              <a:gd name="connsiteX995" fmla="*/ 0 w 7467600"/>
              <a:gd name="connsiteY995" fmla="*/ 146618 h 6858000"/>
              <a:gd name="connsiteX996" fmla="*/ 0 w 7467600"/>
              <a:gd name="connsiteY996" fmla="*/ 59161 h 6858000"/>
              <a:gd name="connsiteX997" fmla="*/ 45427 w 7467600"/>
              <a:gd name="connsiteY997" fmla="*/ 101078 h 6858000"/>
              <a:gd name="connsiteX998" fmla="*/ 630103 w 7467600"/>
              <a:gd name="connsiteY998" fmla="*/ 485885 h 6858000"/>
              <a:gd name="connsiteX999" fmla="*/ 532040 w 7467600"/>
              <a:gd name="connsiteY999" fmla="*/ 399359 h 6858000"/>
              <a:gd name="connsiteX1000" fmla="*/ 517618 w 7467600"/>
              <a:gd name="connsiteY1000" fmla="*/ 385726 h 6858000"/>
              <a:gd name="connsiteX1001" fmla="*/ 285074 w 7467600"/>
              <a:gd name="connsiteY1001" fmla="*/ 182755 h 6858000"/>
              <a:gd name="connsiteX1002" fmla="*/ 43151 w 7467600"/>
              <a:gd name="connsiteY100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1946 w 7467600"/>
              <a:gd name="connsiteY127" fmla="*/ 5075653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1903353 w 7467600"/>
              <a:gd name="connsiteY146" fmla="*/ 5044827 h 6858000"/>
              <a:gd name="connsiteX147" fmla="*/ 1936931 w 7467600"/>
              <a:gd name="connsiteY147" fmla="*/ 5093954 h 6858000"/>
              <a:gd name="connsiteX148" fmla="*/ 2195868 w 7467600"/>
              <a:gd name="connsiteY148" fmla="*/ 5396574 h 6858000"/>
              <a:gd name="connsiteX149" fmla="*/ 2088852 w 7467600"/>
              <a:gd name="connsiteY149" fmla="*/ 5166123 h 6858000"/>
              <a:gd name="connsiteX150" fmla="*/ 1958241 w 7467600"/>
              <a:gd name="connsiteY150" fmla="*/ 5067955 h 6858000"/>
              <a:gd name="connsiteX151" fmla="*/ 1903353 w 7467600"/>
              <a:gd name="connsiteY151" fmla="*/ 5044827 h 6858000"/>
              <a:gd name="connsiteX152" fmla="*/ 1979378 w 7467600"/>
              <a:gd name="connsiteY152" fmla="*/ 4769504 h 6858000"/>
              <a:gd name="connsiteX153" fmla="*/ 2882120 w 7467600"/>
              <a:gd name="connsiteY153" fmla="*/ 5064547 h 6858000"/>
              <a:gd name="connsiteX154" fmla="*/ 2793103 w 7467600"/>
              <a:gd name="connsiteY154" fmla="*/ 5039699 h 6858000"/>
              <a:gd name="connsiteX155" fmla="*/ 2770041 w 7467600"/>
              <a:gd name="connsiteY155" fmla="*/ 5033634 h 6858000"/>
              <a:gd name="connsiteX156" fmla="*/ 1979378 w 7467600"/>
              <a:gd name="connsiteY156" fmla="*/ 4769504 h 6858000"/>
              <a:gd name="connsiteX157" fmla="*/ 1927410 w 7467600"/>
              <a:gd name="connsiteY157" fmla="*/ 4716164 h 6858000"/>
              <a:gd name="connsiteX158" fmla="*/ 1959587 w 7467600"/>
              <a:gd name="connsiteY158" fmla="*/ 4728849 h 6858000"/>
              <a:gd name="connsiteX159" fmla="*/ 2777707 w 7467600"/>
              <a:gd name="connsiteY159" fmla="*/ 5003991 h 6858000"/>
              <a:gd name="connsiteX160" fmla="*/ 2800768 w 7467600"/>
              <a:gd name="connsiteY160" fmla="*/ 5010056 h 6858000"/>
              <a:gd name="connsiteX161" fmla="*/ 2879408 w 7467600"/>
              <a:gd name="connsiteY161" fmla="*/ 5031590 h 6858000"/>
              <a:gd name="connsiteX162" fmla="*/ 2862295 w 7467600"/>
              <a:gd name="connsiteY162" fmla="*/ 5022958 h 6858000"/>
              <a:gd name="connsiteX163" fmla="*/ 2813343 w 7467600"/>
              <a:gd name="connsiteY163" fmla="*/ 4998369 h 6858000"/>
              <a:gd name="connsiteX164" fmla="*/ 2646245 w 7467600"/>
              <a:gd name="connsiteY164" fmla="*/ 4930999 h 6858000"/>
              <a:gd name="connsiteX165" fmla="*/ 1999243 w 7467600"/>
              <a:gd name="connsiteY165" fmla="*/ 4730524 h 6858000"/>
              <a:gd name="connsiteX166" fmla="*/ 1979527 w 7467600"/>
              <a:gd name="connsiteY166" fmla="*/ 4726651 h 6858000"/>
              <a:gd name="connsiteX167" fmla="*/ 1927410 w 7467600"/>
              <a:gd name="connsiteY167" fmla="*/ 4716164 h 6858000"/>
              <a:gd name="connsiteX168" fmla="*/ 1997014 w 7467600"/>
              <a:gd name="connsiteY168" fmla="*/ 4698007 h 6858000"/>
              <a:gd name="connsiteX169" fmla="*/ 2005458 w 7467600"/>
              <a:gd name="connsiteY169" fmla="*/ 4699540 h 6858000"/>
              <a:gd name="connsiteX170" fmla="*/ 2657186 w 7467600"/>
              <a:gd name="connsiteY170" fmla="*/ 4901687 h 6858000"/>
              <a:gd name="connsiteX171" fmla="*/ 2826662 w 7467600"/>
              <a:gd name="connsiteY171" fmla="*/ 4970362 h 6858000"/>
              <a:gd name="connsiteX172" fmla="*/ 2876100 w 7467600"/>
              <a:gd name="connsiteY172" fmla="*/ 4995397 h 6858000"/>
              <a:gd name="connsiteX173" fmla="*/ 3042600 w 7467600"/>
              <a:gd name="connsiteY173" fmla="*/ 5059532 h 6858000"/>
              <a:gd name="connsiteX174" fmla="*/ 1997014 w 7467600"/>
              <a:gd name="connsiteY174" fmla="*/ 4698007 h 6858000"/>
              <a:gd name="connsiteX175" fmla="*/ 2305292 w 7467600"/>
              <a:gd name="connsiteY175" fmla="*/ 4219492 h 6858000"/>
              <a:gd name="connsiteX176" fmla="*/ 3360922 w 7467600"/>
              <a:gd name="connsiteY176" fmla="*/ 4529373 h 6858000"/>
              <a:gd name="connsiteX177" fmla="*/ 3492420 w 7467600"/>
              <a:gd name="connsiteY177" fmla="*/ 4510145 h 6858000"/>
              <a:gd name="connsiteX178" fmla="*/ 3364086 w 7467600"/>
              <a:gd name="connsiteY178" fmla="*/ 4480340 h 6858000"/>
              <a:gd name="connsiteX179" fmla="*/ 3225818 w 7467600"/>
              <a:gd name="connsiteY179" fmla="*/ 4411822 h 6858000"/>
              <a:gd name="connsiteX180" fmla="*/ 3129696 w 7467600"/>
              <a:gd name="connsiteY180" fmla="*/ 4360704 h 6858000"/>
              <a:gd name="connsiteX181" fmla="*/ 2814545 w 7467600"/>
              <a:gd name="connsiteY181" fmla="*/ 4282955 h 6858000"/>
              <a:gd name="connsiteX182" fmla="*/ 2305292 w 7467600"/>
              <a:gd name="connsiteY182" fmla="*/ 4219492 h 6858000"/>
              <a:gd name="connsiteX183" fmla="*/ 2626982 w 7467600"/>
              <a:gd name="connsiteY183" fmla="*/ 4206450 h 6858000"/>
              <a:gd name="connsiteX184" fmla="*/ 2490617 w 7467600"/>
              <a:gd name="connsiteY184" fmla="*/ 4206951 h 6858000"/>
              <a:gd name="connsiteX185" fmla="*/ 2819869 w 7467600"/>
              <a:gd name="connsiteY185" fmla="*/ 4252936 h 6858000"/>
              <a:gd name="connsiteX186" fmla="*/ 3143018 w 7467600"/>
              <a:gd name="connsiteY186" fmla="*/ 4332698 h 6858000"/>
              <a:gd name="connsiteX187" fmla="*/ 3241520 w 7467600"/>
              <a:gd name="connsiteY187" fmla="*/ 4385112 h 6858000"/>
              <a:gd name="connsiteX188" fmla="*/ 3374575 w 7467600"/>
              <a:gd name="connsiteY188" fmla="*/ 4451517 h 6858000"/>
              <a:gd name="connsiteX189" fmla="*/ 3505221 w 7467600"/>
              <a:gd name="connsiteY189" fmla="*/ 4480757 h 6858000"/>
              <a:gd name="connsiteX190" fmla="*/ 2626982 w 7467600"/>
              <a:gd name="connsiteY190" fmla="*/ 4206450 h 6858000"/>
              <a:gd name="connsiteX191" fmla="*/ 1310106 w 7467600"/>
              <a:gd name="connsiteY191" fmla="*/ 3943217 h 6858000"/>
              <a:gd name="connsiteX192" fmla="*/ 854994 w 7467600"/>
              <a:gd name="connsiteY192" fmla="*/ 4399136 h 6858000"/>
              <a:gd name="connsiteX193" fmla="*/ 742462 w 7467600"/>
              <a:gd name="connsiteY193" fmla="*/ 4594648 h 6858000"/>
              <a:gd name="connsiteX194" fmla="*/ 820602 w 7467600"/>
              <a:gd name="connsiteY194" fmla="*/ 4485915 h 6858000"/>
              <a:gd name="connsiteX195" fmla="*/ 878295 w 7467600"/>
              <a:gd name="connsiteY195" fmla="*/ 4403594 h 6858000"/>
              <a:gd name="connsiteX196" fmla="*/ 1240607 w 7467600"/>
              <a:gd name="connsiteY196" fmla="*/ 4010401 h 6858000"/>
              <a:gd name="connsiteX197" fmla="*/ 1310106 w 7467600"/>
              <a:gd name="connsiteY197" fmla="*/ 3943217 h 6858000"/>
              <a:gd name="connsiteX198" fmla="*/ 1423113 w 7467600"/>
              <a:gd name="connsiteY198" fmla="*/ 3874565 h 6858000"/>
              <a:gd name="connsiteX199" fmla="*/ 1260565 w 7467600"/>
              <a:gd name="connsiteY199" fmla="*/ 4031982 h 6858000"/>
              <a:gd name="connsiteX200" fmla="*/ 901900 w 7467600"/>
              <a:gd name="connsiteY200" fmla="*/ 4421236 h 6858000"/>
              <a:gd name="connsiteX201" fmla="*/ 845044 w 7467600"/>
              <a:gd name="connsiteY201" fmla="*/ 4502436 h 6858000"/>
              <a:gd name="connsiteX202" fmla="*/ 685926 w 7467600"/>
              <a:gd name="connsiteY202" fmla="*/ 4703069 h 6858000"/>
              <a:gd name="connsiteX203" fmla="*/ 684248 w 7467600"/>
              <a:gd name="connsiteY203" fmla="*/ 4706721 h 6858000"/>
              <a:gd name="connsiteX204" fmla="*/ 1423113 w 7467600"/>
              <a:gd name="connsiteY204" fmla="*/ 3874565 h 6858000"/>
              <a:gd name="connsiteX205" fmla="*/ 3316479 w 7467600"/>
              <a:gd name="connsiteY205" fmla="*/ 3872136 h 6858000"/>
              <a:gd name="connsiteX206" fmla="*/ 3546806 w 7467600"/>
              <a:gd name="connsiteY206" fmla="*/ 4356139 h 6858000"/>
              <a:gd name="connsiteX207" fmla="*/ 3364433 w 7467600"/>
              <a:gd name="connsiteY207" fmla="*/ 3953121 h 6858000"/>
              <a:gd name="connsiteX208" fmla="*/ 3316479 w 7467600"/>
              <a:gd name="connsiteY208" fmla="*/ 3872136 h 6858000"/>
              <a:gd name="connsiteX209" fmla="*/ 3291335 w 7467600"/>
              <a:gd name="connsiteY209" fmla="*/ 3767420 h 6858000"/>
              <a:gd name="connsiteX210" fmla="*/ 3390805 w 7467600"/>
              <a:gd name="connsiteY210" fmla="*/ 3937163 h 6858000"/>
              <a:gd name="connsiteX211" fmla="*/ 3579062 w 7467600"/>
              <a:gd name="connsiteY211" fmla="*/ 4359040 h 6858000"/>
              <a:gd name="connsiteX212" fmla="*/ 3467355 w 7467600"/>
              <a:gd name="connsiteY212" fmla="*/ 3988130 h 6858000"/>
              <a:gd name="connsiteX213" fmla="*/ 3310753 w 7467600"/>
              <a:gd name="connsiteY213" fmla="*/ 3787140 h 6858000"/>
              <a:gd name="connsiteX214" fmla="*/ 3291335 w 7467600"/>
              <a:gd name="connsiteY214" fmla="*/ 3767420 h 6858000"/>
              <a:gd name="connsiteX215" fmla="*/ 1635889 w 7467600"/>
              <a:gd name="connsiteY215" fmla="*/ 3709494 h 6858000"/>
              <a:gd name="connsiteX216" fmla="*/ 1634800 w 7467600"/>
              <a:gd name="connsiteY216" fmla="*/ 3731111 h 6858000"/>
              <a:gd name="connsiteX217" fmla="*/ 1635889 w 7467600"/>
              <a:gd name="connsiteY217" fmla="*/ 3709494 h 6858000"/>
              <a:gd name="connsiteX218" fmla="*/ 1510397 w 7467600"/>
              <a:gd name="connsiteY218" fmla="*/ 3684705 h 6858000"/>
              <a:gd name="connsiteX219" fmla="*/ 1146550 w 7467600"/>
              <a:gd name="connsiteY219" fmla="*/ 3802012 h 6858000"/>
              <a:gd name="connsiteX220" fmla="*/ 698834 w 7467600"/>
              <a:gd name="connsiteY220" fmla="*/ 3952272 h 6858000"/>
              <a:gd name="connsiteX221" fmla="*/ 34256 w 7467600"/>
              <a:gd name="connsiteY221" fmla="*/ 4347603 h 6858000"/>
              <a:gd name="connsiteX222" fmla="*/ 527241 w 7467600"/>
              <a:gd name="connsiteY222" fmla="*/ 4065078 h 6858000"/>
              <a:gd name="connsiteX223" fmla="*/ 1510397 w 7467600"/>
              <a:gd name="connsiteY223" fmla="*/ 3684705 h 6858000"/>
              <a:gd name="connsiteX224" fmla="*/ 1313114 w 7467600"/>
              <a:gd name="connsiteY224" fmla="*/ 3655216 h 6858000"/>
              <a:gd name="connsiteX225" fmla="*/ 1109304 w 7467600"/>
              <a:gd name="connsiteY225" fmla="*/ 3669030 h 6858000"/>
              <a:gd name="connsiteX226" fmla="*/ 8129 w 7467600"/>
              <a:gd name="connsiteY226" fmla="*/ 4330519 h 6858000"/>
              <a:gd name="connsiteX227" fmla="*/ 687572 w 7467600"/>
              <a:gd name="connsiteY227" fmla="*/ 3925629 h 6858000"/>
              <a:gd name="connsiteX228" fmla="*/ 1138365 w 7467600"/>
              <a:gd name="connsiteY228" fmla="*/ 3774515 h 6858000"/>
              <a:gd name="connsiteX229" fmla="*/ 1505579 w 7467600"/>
              <a:gd name="connsiteY229" fmla="*/ 3655526 h 6858000"/>
              <a:gd name="connsiteX230" fmla="*/ 1313114 w 7467600"/>
              <a:gd name="connsiteY230" fmla="*/ 3655216 h 6858000"/>
              <a:gd name="connsiteX231" fmla="*/ 3655073 w 7467600"/>
              <a:gd name="connsiteY231" fmla="*/ 3650884 h 6858000"/>
              <a:gd name="connsiteX232" fmla="*/ 3989938 w 7467600"/>
              <a:gd name="connsiteY232" fmla="*/ 3991685 h 6858000"/>
              <a:gd name="connsiteX233" fmla="*/ 4393907 w 7467600"/>
              <a:gd name="connsiteY233" fmla="*/ 4261258 h 6858000"/>
              <a:gd name="connsiteX234" fmla="*/ 4648051 w 7467600"/>
              <a:gd name="connsiteY234" fmla="*/ 4374051 h 6858000"/>
              <a:gd name="connsiteX235" fmla="*/ 4383389 w 7467600"/>
              <a:gd name="connsiteY235" fmla="*/ 4184369 h 6858000"/>
              <a:gd name="connsiteX236" fmla="*/ 4165508 w 7467600"/>
              <a:gd name="connsiteY236" fmla="*/ 4035196 h 6858000"/>
              <a:gd name="connsiteX237" fmla="*/ 4068162 w 7467600"/>
              <a:gd name="connsiteY237" fmla="*/ 3953394 h 6858000"/>
              <a:gd name="connsiteX238" fmla="*/ 3981416 w 7467600"/>
              <a:gd name="connsiteY238" fmla="*/ 3880482 h 6858000"/>
              <a:gd name="connsiteX239" fmla="*/ 3800147 w 7467600"/>
              <a:gd name="connsiteY239" fmla="*/ 3749872 h 6858000"/>
              <a:gd name="connsiteX240" fmla="*/ 3655073 w 7467600"/>
              <a:gd name="connsiteY240" fmla="*/ 3650884 h 6858000"/>
              <a:gd name="connsiteX241" fmla="*/ 3670252 w 7467600"/>
              <a:gd name="connsiteY241" fmla="*/ 3622798 h 6858000"/>
              <a:gd name="connsiteX242" fmla="*/ 3817258 w 7467600"/>
              <a:gd name="connsiteY242" fmla="*/ 3723577 h 6858000"/>
              <a:gd name="connsiteX243" fmla="*/ 4000461 w 7467600"/>
              <a:gd name="connsiteY243" fmla="*/ 3855966 h 6858000"/>
              <a:gd name="connsiteX244" fmla="*/ 4088180 w 7467600"/>
              <a:gd name="connsiteY244" fmla="*/ 3929774 h 6858000"/>
              <a:gd name="connsiteX245" fmla="*/ 4184555 w 7467600"/>
              <a:gd name="connsiteY245" fmla="*/ 4010683 h 6858000"/>
              <a:gd name="connsiteX246" fmla="*/ 4399563 w 7467600"/>
              <a:gd name="connsiteY246" fmla="*/ 4158106 h 6858000"/>
              <a:gd name="connsiteX247" fmla="*/ 4684469 w 7467600"/>
              <a:gd name="connsiteY247" fmla="*/ 4364680 h 6858000"/>
              <a:gd name="connsiteX248" fmla="*/ 4690271 w 7467600"/>
              <a:gd name="connsiteY248" fmla="*/ 4370034 h 6858000"/>
              <a:gd name="connsiteX249" fmla="*/ 4136093 w 7467600"/>
              <a:gd name="connsiteY249" fmla="*/ 3858466 h 6858000"/>
              <a:gd name="connsiteX250" fmla="*/ 3670252 w 7467600"/>
              <a:gd name="connsiteY250" fmla="*/ 3622798 h 6858000"/>
              <a:gd name="connsiteX251" fmla="*/ 4440129 w 7467600"/>
              <a:gd name="connsiteY251" fmla="*/ 3448571 h 6858000"/>
              <a:gd name="connsiteX252" fmla="*/ 4856525 w 7467600"/>
              <a:gd name="connsiteY252" fmla="*/ 3915351 h 6858000"/>
              <a:gd name="connsiteX253" fmla="*/ 5059055 w 7467600"/>
              <a:gd name="connsiteY253" fmla="*/ 4108918 h 6858000"/>
              <a:gd name="connsiteX254" fmla="*/ 5290070 w 7467600"/>
              <a:gd name="connsiteY254" fmla="*/ 4263619 h 6858000"/>
              <a:gd name="connsiteX255" fmla="*/ 4834991 w 7467600"/>
              <a:gd name="connsiteY255" fmla="*/ 3830985 h 6858000"/>
              <a:gd name="connsiteX256" fmla="*/ 4440129 w 7467600"/>
              <a:gd name="connsiteY256" fmla="*/ 3448571 h 6858000"/>
              <a:gd name="connsiteX257" fmla="*/ 4441737 w 7467600"/>
              <a:gd name="connsiteY257" fmla="*/ 3399734 h 6858000"/>
              <a:gd name="connsiteX258" fmla="*/ 4431236 w 7467600"/>
              <a:gd name="connsiteY258" fmla="*/ 3400954 h 6858000"/>
              <a:gd name="connsiteX259" fmla="*/ 4557150 w 7467600"/>
              <a:gd name="connsiteY259" fmla="*/ 3510023 h 6858000"/>
              <a:gd name="connsiteX260" fmla="*/ 4856936 w 7467600"/>
              <a:gd name="connsiteY260" fmla="*/ 3809146 h 6858000"/>
              <a:gd name="connsiteX261" fmla="*/ 5111996 w 7467600"/>
              <a:gd name="connsiteY261" fmla="*/ 4065759 h 6858000"/>
              <a:gd name="connsiteX262" fmla="*/ 5388878 w 7467600"/>
              <a:gd name="connsiteY262" fmla="*/ 4300185 h 6858000"/>
              <a:gd name="connsiteX263" fmla="*/ 5425556 w 7467600"/>
              <a:gd name="connsiteY263" fmla="*/ 4308967 h 6858000"/>
              <a:gd name="connsiteX264" fmla="*/ 4943646 w 7467600"/>
              <a:gd name="connsiteY264" fmla="*/ 3822916 h 6858000"/>
              <a:gd name="connsiteX265" fmla="*/ 4594837 w 7467600"/>
              <a:gd name="connsiteY265" fmla="*/ 3532274 h 6858000"/>
              <a:gd name="connsiteX266" fmla="*/ 4441737 w 7467600"/>
              <a:gd name="connsiteY266" fmla="*/ 3399734 h 6858000"/>
              <a:gd name="connsiteX267" fmla="*/ 5425834 w 7467600"/>
              <a:gd name="connsiteY267" fmla="*/ 3162785 h 6858000"/>
              <a:gd name="connsiteX268" fmla="*/ 5401644 w 7467600"/>
              <a:gd name="connsiteY268" fmla="*/ 3617847 h 6858000"/>
              <a:gd name="connsiteX269" fmla="*/ 5467256 w 7467600"/>
              <a:gd name="connsiteY269" fmla="*/ 4175494 h 6858000"/>
              <a:gd name="connsiteX270" fmla="*/ 5448069 w 7467600"/>
              <a:gd name="connsiteY270" fmla="*/ 3567554 h 6858000"/>
              <a:gd name="connsiteX271" fmla="*/ 5425834 w 7467600"/>
              <a:gd name="connsiteY271" fmla="*/ 3162785 h 6858000"/>
              <a:gd name="connsiteX272" fmla="*/ 1318687 w 7467600"/>
              <a:gd name="connsiteY272" fmla="*/ 3113840 h 6858000"/>
              <a:gd name="connsiteX273" fmla="*/ 1066793 w 7467600"/>
              <a:gd name="connsiteY273" fmla="*/ 3212171 h 6858000"/>
              <a:gd name="connsiteX274" fmla="*/ 993319 w 7467600"/>
              <a:gd name="connsiteY274" fmla="*/ 3247648 h 6858000"/>
              <a:gd name="connsiteX275" fmla="*/ 853081 w 7467600"/>
              <a:gd name="connsiteY275" fmla="*/ 3312410 h 6858000"/>
              <a:gd name="connsiteX276" fmla="*/ 805957 w 7467600"/>
              <a:gd name="connsiteY276" fmla="*/ 3330443 h 6858000"/>
              <a:gd name="connsiteX277" fmla="*/ 1318687 w 7467600"/>
              <a:gd name="connsiteY277" fmla="*/ 3113840 h 6858000"/>
              <a:gd name="connsiteX278" fmla="*/ 5453702 w 7467600"/>
              <a:gd name="connsiteY278" fmla="*/ 3090882 h 6858000"/>
              <a:gd name="connsiteX279" fmla="*/ 5480135 w 7467600"/>
              <a:gd name="connsiteY279" fmla="*/ 3565802 h 6858000"/>
              <a:gd name="connsiteX280" fmla="*/ 5499023 w 7467600"/>
              <a:gd name="connsiteY280" fmla="*/ 4166310 h 6858000"/>
              <a:gd name="connsiteX281" fmla="*/ 5547022 w 7467600"/>
              <a:gd name="connsiteY281" fmla="*/ 3607838 h 6858000"/>
              <a:gd name="connsiteX282" fmla="*/ 5515964 w 7467600"/>
              <a:gd name="connsiteY282" fmla="*/ 3378541 h 6858000"/>
              <a:gd name="connsiteX283" fmla="*/ 5453702 w 7467600"/>
              <a:gd name="connsiteY283" fmla="*/ 3090882 h 6858000"/>
              <a:gd name="connsiteX284" fmla="*/ 1238695 w 7467600"/>
              <a:gd name="connsiteY284" fmla="*/ 3076820 h 6858000"/>
              <a:gd name="connsiteX285" fmla="*/ 716371 w 7467600"/>
              <a:gd name="connsiteY285" fmla="*/ 3293249 h 6858000"/>
              <a:gd name="connsiteX286" fmla="*/ 579522 w 7467600"/>
              <a:gd name="connsiteY286" fmla="*/ 3371759 h 6858000"/>
              <a:gd name="connsiteX287" fmla="*/ 600288 w 7467600"/>
              <a:gd name="connsiteY287" fmla="*/ 3365555 h 6858000"/>
              <a:gd name="connsiteX288" fmla="*/ 840692 w 7467600"/>
              <a:gd name="connsiteY288" fmla="*/ 3284921 h 6858000"/>
              <a:gd name="connsiteX289" fmla="*/ 979248 w 7467600"/>
              <a:gd name="connsiteY289" fmla="*/ 3221003 h 6858000"/>
              <a:gd name="connsiteX290" fmla="*/ 1053282 w 7467600"/>
              <a:gd name="connsiteY290" fmla="*/ 3185247 h 6858000"/>
              <a:gd name="connsiteX291" fmla="*/ 1320603 w 7467600"/>
              <a:gd name="connsiteY291" fmla="*/ 3081281 h 6858000"/>
              <a:gd name="connsiteX292" fmla="*/ 1238695 w 7467600"/>
              <a:gd name="connsiteY292" fmla="*/ 3076820 h 6858000"/>
              <a:gd name="connsiteX293" fmla="*/ 5425627 w 7467600"/>
              <a:gd name="connsiteY293" fmla="*/ 2954192 h 6858000"/>
              <a:gd name="connsiteX294" fmla="*/ 5470770 w 7467600"/>
              <a:gd name="connsiteY294" fmla="*/ 3005435 h 6858000"/>
              <a:gd name="connsiteX295" fmla="*/ 5519779 w 7467600"/>
              <a:gd name="connsiteY295" fmla="*/ 4359223 h 6858000"/>
              <a:gd name="connsiteX296" fmla="*/ 5520293 w 7467600"/>
              <a:gd name="connsiteY296" fmla="*/ 4360602 h 6858000"/>
              <a:gd name="connsiteX297" fmla="*/ 5767221 w 7467600"/>
              <a:gd name="connsiteY297" fmla="*/ 4665564 h 6858000"/>
              <a:gd name="connsiteX298" fmla="*/ 6937169 w 7467600"/>
              <a:gd name="connsiteY298" fmla="*/ 4815941 h 6858000"/>
              <a:gd name="connsiteX299" fmla="*/ 6953922 w 7467600"/>
              <a:gd name="connsiteY299" fmla="*/ 4890068 h 6858000"/>
              <a:gd name="connsiteX300" fmla="*/ 6071359 w 7467600"/>
              <a:gd name="connsiteY300" fmla="*/ 4770770 h 6858000"/>
              <a:gd name="connsiteX301" fmla="*/ 6038839 w 7467600"/>
              <a:gd name="connsiteY301" fmla="*/ 4764474 h 6858000"/>
              <a:gd name="connsiteX302" fmla="*/ 6038706 w 7467600"/>
              <a:gd name="connsiteY302" fmla="*/ 4763847 h 6858000"/>
              <a:gd name="connsiteX303" fmla="*/ 6037784 w 7467600"/>
              <a:gd name="connsiteY303" fmla="*/ 4764270 h 6858000"/>
              <a:gd name="connsiteX304" fmla="*/ 6038839 w 7467600"/>
              <a:gd name="connsiteY304" fmla="*/ 4764474 h 6858000"/>
              <a:gd name="connsiteX305" fmla="*/ 6040338 w 7467600"/>
              <a:gd name="connsiteY305" fmla="*/ 4771418 h 6858000"/>
              <a:gd name="connsiteX306" fmla="*/ 6024488 w 7467600"/>
              <a:gd name="connsiteY306" fmla="*/ 4809903 h 6858000"/>
              <a:gd name="connsiteX307" fmla="*/ 5599771 w 7467600"/>
              <a:gd name="connsiteY307" fmla="*/ 5509652 h 6858000"/>
              <a:gd name="connsiteX308" fmla="*/ 5548843 w 7467600"/>
              <a:gd name="connsiteY308" fmla="*/ 5563845 h 6858000"/>
              <a:gd name="connsiteX309" fmla="*/ 5940952 w 7467600"/>
              <a:gd name="connsiteY309" fmla="*/ 6250028 h 6858000"/>
              <a:gd name="connsiteX310" fmla="*/ 6043441 w 7467600"/>
              <a:gd name="connsiteY310" fmla="*/ 6665847 h 6858000"/>
              <a:gd name="connsiteX311" fmla="*/ 6093432 w 7467600"/>
              <a:gd name="connsiteY311" fmla="*/ 6858000 h 6858000"/>
              <a:gd name="connsiteX312" fmla="*/ 6034344 w 7467600"/>
              <a:gd name="connsiteY312" fmla="*/ 6858000 h 6858000"/>
              <a:gd name="connsiteX313" fmla="*/ 6026679 w 7467600"/>
              <a:gd name="connsiteY313" fmla="*/ 6836959 h 6858000"/>
              <a:gd name="connsiteX314" fmla="*/ 5800441 w 7467600"/>
              <a:gd name="connsiteY314" fmla="*/ 6335286 h 6858000"/>
              <a:gd name="connsiteX315" fmla="*/ 5526562 w 7467600"/>
              <a:gd name="connsiteY315" fmla="*/ 5705388 h 6858000"/>
              <a:gd name="connsiteX316" fmla="*/ 5519640 w 7467600"/>
              <a:gd name="connsiteY316" fmla="*/ 5683774 h 6858000"/>
              <a:gd name="connsiteX317" fmla="*/ 5844559 w 7467600"/>
              <a:gd name="connsiteY317" fmla="*/ 6553349 h 6858000"/>
              <a:gd name="connsiteX318" fmla="*/ 5975994 w 7467600"/>
              <a:gd name="connsiteY318" fmla="*/ 6858000 h 6858000"/>
              <a:gd name="connsiteX319" fmla="*/ 5898547 w 7467600"/>
              <a:gd name="connsiteY319" fmla="*/ 6858000 h 6858000"/>
              <a:gd name="connsiteX320" fmla="*/ 5682041 w 7467600"/>
              <a:gd name="connsiteY320" fmla="*/ 6355860 h 6858000"/>
              <a:gd name="connsiteX321" fmla="*/ 5461758 w 7467600"/>
              <a:gd name="connsiteY321" fmla="*/ 5820220 h 6858000"/>
              <a:gd name="connsiteX322" fmla="*/ 5237282 w 7467600"/>
              <a:gd name="connsiteY322" fmla="*/ 6579086 h 6858000"/>
              <a:gd name="connsiteX323" fmla="*/ 5115009 w 7467600"/>
              <a:gd name="connsiteY323" fmla="*/ 6858000 h 6858000"/>
              <a:gd name="connsiteX324" fmla="*/ 5028074 w 7467600"/>
              <a:gd name="connsiteY324" fmla="*/ 6858000 h 6858000"/>
              <a:gd name="connsiteX325" fmla="*/ 5079508 w 7467600"/>
              <a:gd name="connsiteY325" fmla="*/ 6749074 h 6858000"/>
              <a:gd name="connsiteX326" fmla="*/ 5371846 w 7467600"/>
              <a:gd name="connsiteY326" fmla="*/ 5924413 h 6858000"/>
              <a:gd name="connsiteX327" fmla="*/ 5270512 w 7467600"/>
              <a:gd name="connsiteY327" fmla="*/ 6138975 h 6858000"/>
              <a:gd name="connsiteX328" fmla="*/ 5062409 w 7467600"/>
              <a:gd name="connsiteY328" fmla="*/ 6653544 h 6858000"/>
              <a:gd name="connsiteX329" fmla="*/ 5036628 w 7467600"/>
              <a:gd name="connsiteY329" fmla="*/ 6754247 h 6858000"/>
              <a:gd name="connsiteX330" fmla="*/ 5009112 w 7467600"/>
              <a:gd name="connsiteY330" fmla="*/ 6858000 h 6858000"/>
              <a:gd name="connsiteX331" fmla="*/ 4976679 w 7467600"/>
              <a:gd name="connsiteY331" fmla="*/ 6858000 h 6858000"/>
              <a:gd name="connsiteX332" fmla="*/ 5006537 w 7467600"/>
              <a:gd name="connsiteY332" fmla="*/ 6747068 h 6858000"/>
              <a:gd name="connsiteX333" fmla="*/ 5032723 w 7467600"/>
              <a:gd name="connsiteY333" fmla="*/ 6644957 h 6858000"/>
              <a:gd name="connsiteX334" fmla="*/ 5242949 w 7467600"/>
              <a:gd name="connsiteY334" fmla="*/ 6125175 h 6858000"/>
              <a:gd name="connsiteX335" fmla="*/ 5286321 w 7467600"/>
              <a:gd name="connsiteY335" fmla="*/ 6033555 h 6858000"/>
              <a:gd name="connsiteX336" fmla="*/ 5008210 w 7467600"/>
              <a:gd name="connsiteY336" fmla="*/ 6649194 h 6858000"/>
              <a:gd name="connsiteX337" fmla="*/ 4986321 w 7467600"/>
              <a:gd name="connsiteY337" fmla="*/ 6765687 h 6858000"/>
              <a:gd name="connsiteX338" fmla="*/ 4973474 w 7467600"/>
              <a:gd name="connsiteY338" fmla="*/ 6858000 h 6858000"/>
              <a:gd name="connsiteX339" fmla="*/ 4907178 w 7467600"/>
              <a:gd name="connsiteY339" fmla="*/ 6858000 h 6858000"/>
              <a:gd name="connsiteX340" fmla="*/ 4910810 w 7467600"/>
              <a:gd name="connsiteY340" fmla="*/ 6829660 h 6858000"/>
              <a:gd name="connsiteX341" fmla="*/ 4987461 w 7467600"/>
              <a:gd name="connsiteY341" fmla="*/ 6432994 h 6858000"/>
              <a:gd name="connsiteX342" fmla="*/ 5179262 w 7467600"/>
              <a:gd name="connsiteY342" fmla="*/ 6035044 h 6858000"/>
              <a:gd name="connsiteX343" fmla="*/ 4689678 w 7467600"/>
              <a:gd name="connsiteY343" fmla="*/ 6440241 h 6858000"/>
              <a:gd name="connsiteX344" fmla="*/ 4477543 w 7467600"/>
              <a:gd name="connsiteY344" fmla="*/ 6674836 h 6858000"/>
              <a:gd name="connsiteX345" fmla="*/ 4329957 w 7467600"/>
              <a:gd name="connsiteY345" fmla="*/ 6858000 h 6858000"/>
              <a:gd name="connsiteX346" fmla="*/ 4218595 w 7467600"/>
              <a:gd name="connsiteY346" fmla="*/ 6858000 h 6858000"/>
              <a:gd name="connsiteX347" fmla="*/ 4368888 w 7467600"/>
              <a:gd name="connsiteY347" fmla="*/ 6668412 h 6858000"/>
              <a:gd name="connsiteX348" fmla="*/ 4563091 w 7467600"/>
              <a:gd name="connsiteY348" fmla="*/ 6442508 h 6858000"/>
              <a:gd name="connsiteX349" fmla="*/ 5387324 w 7467600"/>
              <a:gd name="connsiteY349" fmla="*/ 5705830 h 6858000"/>
              <a:gd name="connsiteX350" fmla="*/ 5073620 w 7467600"/>
              <a:gd name="connsiteY350" fmla="*/ 5955437 h 6858000"/>
              <a:gd name="connsiteX351" fmla="*/ 4689789 w 7467600"/>
              <a:gd name="connsiteY351" fmla="*/ 6268382 h 6858000"/>
              <a:gd name="connsiteX352" fmla="*/ 4418722 w 7467600"/>
              <a:gd name="connsiteY352" fmla="*/ 6570886 h 6858000"/>
              <a:gd name="connsiteX353" fmla="*/ 4214944 w 7467600"/>
              <a:gd name="connsiteY353" fmla="*/ 6858000 h 6858000"/>
              <a:gd name="connsiteX354" fmla="*/ 4177898 w 7467600"/>
              <a:gd name="connsiteY354" fmla="*/ 6858000 h 6858000"/>
              <a:gd name="connsiteX355" fmla="*/ 4391597 w 7467600"/>
              <a:gd name="connsiteY355" fmla="*/ 6556370 h 6858000"/>
              <a:gd name="connsiteX356" fmla="*/ 4668889 w 7467600"/>
              <a:gd name="connsiteY356" fmla="*/ 6246399 h 6858000"/>
              <a:gd name="connsiteX357" fmla="*/ 5055427 w 7467600"/>
              <a:gd name="connsiteY357" fmla="*/ 5931476 h 6858000"/>
              <a:gd name="connsiteX358" fmla="*/ 5371814 w 7467600"/>
              <a:gd name="connsiteY358" fmla="*/ 5678975 h 6858000"/>
              <a:gd name="connsiteX359" fmla="*/ 4987918 w 7467600"/>
              <a:gd name="connsiteY359" fmla="*/ 5838701 h 6858000"/>
              <a:gd name="connsiteX360" fmla="*/ 4317146 w 7467600"/>
              <a:gd name="connsiteY360" fmla="*/ 6587716 h 6858000"/>
              <a:gd name="connsiteX361" fmla="*/ 4171627 w 7467600"/>
              <a:gd name="connsiteY361" fmla="*/ 6858000 h 6858000"/>
              <a:gd name="connsiteX362" fmla="*/ 4081585 w 7467600"/>
              <a:gd name="connsiteY362" fmla="*/ 6858000 h 6858000"/>
              <a:gd name="connsiteX363" fmla="*/ 4238603 w 7467600"/>
              <a:gd name="connsiteY363" fmla="*/ 6559341 h 6858000"/>
              <a:gd name="connsiteX364" fmla="*/ 4778333 w 7467600"/>
              <a:gd name="connsiteY364" fmla="*/ 5873626 h 6858000"/>
              <a:gd name="connsiteX365" fmla="*/ 5414185 w 7467600"/>
              <a:gd name="connsiteY365" fmla="*/ 5573882 h 6858000"/>
              <a:gd name="connsiteX366" fmla="*/ 5959648 w 7467600"/>
              <a:gd name="connsiteY366" fmla="*/ 4760797 h 6858000"/>
              <a:gd name="connsiteX367" fmla="*/ 5355019 w 7467600"/>
              <a:gd name="connsiteY367" fmla="*/ 4734672 h 6858000"/>
              <a:gd name="connsiteX368" fmla="*/ 5083565 w 7467600"/>
              <a:gd name="connsiteY368" fmla="*/ 5179121 h 6858000"/>
              <a:gd name="connsiteX369" fmla="*/ 4713577 w 7467600"/>
              <a:gd name="connsiteY369" fmla="*/ 5616803 h 6858000"/>
              <a:gd name="connsiteX370" fmla="*/ 3989559 w 7467600"/>
              <a:gd name="connsiteY370" fmla="*/ 6145945 h 6858000"/>
              <a:gd name="connsiteX371" fmla="*/ 3939824 w 7467600"/>
              <a:gd name="connsiteY371" fmla="*/ 6066900 h 6858000"/>
              <a:gd name="connsiteX372" fmla="*/ 4584537 w 7467600"/>
              <a:gd name="connsiteY372" fmla="*/ 5324826 h 6858000"/>
              <a:gd name="connsiteX373" fmla="*/ 5037105 w 7467600"/>
              <a:gd name="connsiteY373" fmla="*/ 5088765 h 6858000"/>
              <a:gd name="connsiteX374" fmla="*/ 5039930 w 7467600"/>
              <a:gd name="connsiteY374" fmla="*/ 5089585 h 6858000"/>
              <a:gd name="connsiteX375" fmla="*/ 5263764 w 7467600"/>
              <a:gd name="connsiteY375" fmla="*/ 4735525 h 6858000"/>
              <a:gd name="connsiteX376" fmla="*/ 4086300 w 7467600"/>
              <a:gd name="connsiteY376" fmla="*/ 4884599 h 6858000"/>
              <a:gd name="connsiteX377" fmla="*/ 4085485 w 7467600"/>
              <a:gd name="connsiteY377" fmla="*/ 4899070 h 6858000"/>
              <a:gd name="connsiteX378" fmla="*/ 3871915 w 7467600"/>
              <a:gd name="connsiteY378" fmla="*/ 5253645 h 6858000"/>
              <a:gd name="connsiteX379" fmla="*/ 3799374 w 7467600"/>
              <a:gd name="connsiteY379" fmla="*/ 5466127 h 6858000"/>
              <a:gd name="connsiteX380" fmla="*/ 3498850 w 7467600"/>
              <a:gd name="connsiteY380" fmla="*/ 6661888 h 6858000"/>
              <a:gd name="connsiteX381" fmla="*/ 3399216 w 7467600"/>
              <a:gd name="connsiteY381" fmla="*/ 6858000 h 6858000"/>
              <a:gd name="connsiteX382" fmla="*/ 3303688 w 7467600"/>
              <a:gd name="connsiteY382" fmla="*/ 6858000 h 6858000"/>
              <a:gd name="connsiteX383" fmla="*/ 3391774 w 7467600"/>
              <a:gd name="connsiteY383" fmla="*/ 6697181 h 6858000"/>
              <a:gd name="connsiteX384" fmla="*/ 3735540 w 7467600"/>
              <a:gd name="connsiteY384" fmla="*/ 5546923 h 6858000"/>
              <a:gd name="connsiteX385" fmla="*/ 3729438 w 7467600"/>
              <a:gd name="connsiteY385" fmla="*/ 5569058 h 6858000"/>
              <a:gd name="connsiteX386" fmla="*/ 3707782 w 7467600"/>
              <a:gd name="connsiteY386" fmla="*/ 5644908 h 6858000"/>
              <a:gd name="connsiteX387" fmla="*/ 3583827 w 7467600"/>
              <a:gd name="connsiteY387" fmla="*/ 6039215 h 6858000"/>
              <a:gd name="connsiteX388" fmla="*/ 3547861 w 7467600"/>
              <a:gd name="connsiteY388" fmla="*/ 6129609 h 6858000"/>
              <a:gd name="connsiteX389" fmla="*/ 3490905 w 7467600"/>
              <a:gd name="connsiteY389" fmla="*/ 6277660 h 6858000"/>
              <a:gd name="connsiteX390" fmla="*/ 3455859 w 7467600"/>
              <a:gd name="connsiteY390" fmla="*/ 6391301 h 6858000"/>
              <a:gd name="connsiteX391" fmla="*/ 3429112 w 7467600"/>
              <a:gd name="connsiteY391" fmla="*/ 6479469 h 6858000"/>
              <a:gd name="connsiteX392" fmla="*/ 3304862 w 7467600"/>
              <a:gd name="connsiteY392" fmla="*/ 6796476 h 6858000"/>
              <a:gd name="connsiteX393" fmla="*/ 3276071 w 7467600"/>
              <a:gd name="connsiteY393" fmla="*/ 6858000 h 6858000"/>
              <a:gd name="connsiteX394" fmla="*/ 3240805 w 7467600"/>
              <a:gd name="connsiteY394" fmla="*/ 6858000 h 6858000"/>
              <a:gd name="connsiteX395" fmla="*/ 3275917 w 7467600"/>
              <a:gd name="connsiteY395" fmla="*/ 6783192 h 6858000"/>
              <a:gd name="connsiteX396" fmla="*/ 3399358 w 7467600"/>
              <a:gd name="connsiteY396" fmla="*/ 6469011 h 6858000"/>
              <a:gd name="connsiteX397" fmla="*/ 3425650 w 7467600"/>
              <a:gd name="connsiteY397" fmla="*/ 6381333 h 6858000"/>
              <a:gd name="connsiteX398" fmla="*/ 3460661 w 7467600"/>
              <a:gd name="connsiteY398" fmla="*/ 6266763 h 6858000"/>
              <a:gd name="connsiteX399" fmla="*/ 3518021 w 7467600"/>
              <a:gd name="connsiteY399" fmla="*/ 6117298 h 6858000"/>
              <a:gd name="connsiteX400" fmla="*/ 3554035 w 7467600"/>
              <a:gd name="connsiteY400" fmla="*/ 6027832 h 6858000"/>
              <a:gd name="connsiteX401" fmla="*/ 3677174 w 7467600"/>
              <a:gd name="connsiteY401" fmla="*/ 5636351 h 6858000"/>
              <a:gd name="connsiteX402" fmla="*/ 3698819 w 7467600"/>
              <a:gd name="connsiteY402" fmla="*/ 5560503 h 6858000"/>
              <a:gd name="connsiteX403" fmla="*/ 3702094 w 7467600"/>
              <a:gd name="connsiteY403" fmla="*/ 5549194 h 6858000"/>
              <a:gd name="connsiteX404" fmla="*/ 3398355 w 7467600"/>
              <a:gd name="connsiteY404" fmla="*/ 6094603 h 6858000"/>
              <a:gd name="connsiteX405" fmla="*/ 3193941 w 7467600"/>
              <a:gd name="connsiteY405" fmla="*/ 6798775 h 6858000"/>
              <a:gd name="connsiteX406" fmla="*/ 3184140 w 7467600"/>
              <a:gd name="connsiteY406" fmla="*/ 6858000 h 6858000"/>
              <a:gd name="connsiteX407" fmla="*/ 3099978 w 7467600"/>
              <a:gd name="connsiteY407" fmla="*/ 6858000 h 6858000"/>
              <a:gd name="connsiteX408" fmla="*/ 3101556 w 7467600"/>
              <a:gd name="connsiteY408" fmla="*/ 6843337 h 6858000"/>
              <a:gd name="connsiteX409" fmla="*/ 3370162 w 7467600"/>
              <a:gd name="connsiteY409" fmla="*/ 5785550 h 6858000"/>
              <a:gd name="connsiteX410" fmla="*/ 3746477 w 7467600"/>
              <a:gd name="connsiteY410" fmla="*/ 5377889 h 6858000"/>
              <a:gd name="connsiteX411" fmla="*/ 3863399 w 7467600"/>
              <a:gd name="connsiteY411" fmla="*/ 5087257 h 6858000"/>
              <a:gd name="connsiteX412" fmla="*/ 3968712 w 7467600"/>
              <a:gd name="connsiteY412" fmla="*/ 4913989 h 6858000"/>
              <a:gd name="connsiteX413" fmla="*/ 2792390 w 7467600"/>
              <a:gd name="connsiteY413" fmla="*/ 5382974 h 6858000"/>
              <a:gd name="connsiteX414" fmla="*/ 2714982 w 7467600"/>
              <a:gd name="connsiteY414" fmla="*/ 5427051 h 6858000"/>
              <a:gd name="connsiteX415" fmla="*/ 2813361 w 7467600"/>
              <a:gd name="connsiteY415" fmla="*/ 6023912 h 6858000"/>
              <a:gd name="connsiteX416" fmla="*/ 2688430 w 7467600"/>
              <a:gd name="connsiteY416" fmla="*/ 6801564 h 6858000"/>
              <a:gd name="connsiteX417" fmla="*/ 2629626 w 7467600"/>
              <a:gd name="connsiteY417" fmla="*/ 6763394 h 6858000"/>
              <a:gd name="connsiteX418" fmla="*/ 2565328 w 7467600"/>
              <a:gd name="connsiteY418" fmla="*/ 5516399 h 6858000"/>
              <a:gd name="connsiteX419" fmla="*/ 1922999 w 7467600"/>
              <a:gd name="connsiteY419" fmla="*/ 5980343 h 6858000"/>
              <a:gd name="connsiteX420" fmla="*/ 1950261 w 7467600"/>
              <a:gd name="connsiteY420" fmla="*/ 6405858 h 6858000"/>
              <a:gd name="connsiteX421" fmla="*/ 2365554 w 7467600"/>
              <a:gd name="connsiteY421" fmla="*/ 6759107 h 6858000"/>
              <a:gd name="connsiteX422" fmla="*/ 2424142 w 7467600"/>
              <a:gd name="connsiteY422" fmla="*/ 6858000 h 6858000"/>
              <a:gd name="connsiteX423" fmla="*/ 2395994 w 7467600"/>
              <a:gd name="connsiteY423" fmla="*/ 6858000 h 6858000"/>
              <a:gd name="connsiteX424" fmla="*/ 2392863 w 7467600"/>
              <a:gd name="connsiteY424" fmla="*/ 6852964 h 6858000"/>
              <a:gd name="connsiteX425" fmla="*/ 2017589 w 7467600"/>
              <a:gd name="connsiteY425" fmla="*/ 6493982 h 6858000"/>
              <a:gd name="connsiteX426" fmla="*/ 2147336 w 7467600"/>
              <a:gd name="connsiteY426" fmla="*/ 6594052 h 6858000"/>
              <a:gd name="connsiteX427" fmla="*/ 2207047 w 7467600"/>
              <a:gd name="connsiteY427" fmla="*/ 6654540 h 6858000"/>
              <a:gd name="connsiteX428" fmla="*/ 2299106 w 7467600"/>
              <a:gd name="connsiteY428" fmla="*/ 6778931 h 6858000"/>
              <a:gd name="connsiteX429" fmla="*/ 2314430 w 7467600"/>
              <a:gd name="connsiteY429" fmla="*/ 6801144 h 6858000"/>
              <a:gd name="connsiteX430" fmla="*/ 2352406 w 7467600"/>
              <a:gd name="connsiteY430" fmla="*/ 6858000 h 6858000"/>
              <a:gd name="connsiteX431" fmla="*/ 2314492 w 7467600"/>
              <a:gd name="connsiteY431" fmla="*/ 6858000 h 6858000"/>
              <a:gd name="connsiteX432" fmla="*/ 2288095 w 7467600"/>
              <a:gd name="connsiteY432" fmla="*/ 6818030 h 6858000"/>
              <a:gd name="connsiteX433" fmla="*/ 2272768 w 7467600"/>
              <a:gd name="connsiteY433" fmla="*/ 6795822 h 6858000"/>
              <a:gd name="connsiteX434" fmla="*/ 2182715 w 7467600"/>
              <a:gd name="connsiteY434" fmla="*/ 6675071 h 6858000"/>
              <a:gd name="connsiteX435" fmla="*/ 2032061 w 7467600"/>
              <a:gd name="connsiteY435" fmla="*/ 6541380 h 6858000"/>
              <a:gd name="connsiteX436" fmla="*/ 2257220 w 7467600"/>
              <a:gd name="connsiteY436" fmla="*/ 6826257 h 6858000"/>
              <a:gd name="connsiteX437" fmla="*/ 2281324 w 7467600"/>
              <a:gd name="connsiteY437" fmla="*/ 6858000 h 6858000"/>
              <a:gd name="connsiteX438" fmla="*/ 2242860 w 7467600"/>
              <a:gd name="connsiteY438" fmla="*/ 6858000 h 6858000"/>
              <a:gd name="connsiteX439" fmla="*/ 2232818 w 7467600"/>
              <a:gd name="connsiteY439" fmla="*/ 6844926 h 6858000"/>
              <a:gd name="connsiteX440" fmla="*/ 1990172 w 7467600"/>
              <a:gd name="connsiteY440" fmla="*/ 6542121 h 6858000"/>
              <a:gd name="connsiteX441" fmla="*/ 2124090 w 7467600"/>
              <a:gd name="connsiteY441" fmla="*/ 6761017 h 6858000"/>
              <a:gd name="connsiteX442" fmla="*/ 2200380 w 7467600"/>
              <a:gd name="connsiteY442" fmla="*/ 6858000 h 6858000"/>
              <a:gd name="connsiteX443" fmla="*/ 2147507 w 7467600"/>
              <a:gd name="connsiteY443" fmla="*/ 6858000 h 6858000"/>
              <a:gd name="connsiteX444" fmla="*/ 2070668 w 7467600"/>
              <a:gd name="connsiteY444" fmla="*/ 6761520 h 6858000"/>
              <a:gd name="connsiteX445" fmla="*/ 1975142 w 7467600"/>
              <a:gd name="connsiteY445" fmla="*/ 6585570 h 6858000"/>
              <a:gd name="connsiteX446" fmla="*/ 2050035 w 7467600"/>
              <a:gd name="connsiteY446" fmla="*/ 6813345 h 6858000"/>
              <a:gd name="connsiteX447" fmla="*/ 2063025 w 7467600"/>
              <a:gd name="connsiteY447" fmla="*/ 6858000 h 6858000"/>
              <a:gd name="connsiteX448" fmla="*/ 2021675 w 7467600"/>
              <a:gd name="connsiteY448" fmla="*/ 6858000 h 6858000"/>
              <a:gd name="connsiteX449" fmla="*/ 2019308 w 7467600"/>
              <a:gd name="connsiteY449" fmla="*/ 6847118 h 6858000"/>
              <a:gd name="connsiteX450" fmla="*/ 1938835 w 7467600"/>
              <a:gd name="connsiteY450" fmla="*/ 6551160 h 6858000"/>
              <a:gd name="connsiteX451" fmla="*/ 1953230 w 7467600"/>
              <a:gd name="connsiteY451" fmla="*/ 6759699 h 6858000"/>
              <a:gd name="connsiteX452" fmla="*/ 1956763 w 7467600"/>
              <a:gd name="connsiteY452" fmla="*/ 6778191 h 6858000"/>
              <a:gd name="connsiteX453" fmla="*/ 1967925 w 7467600"/>
              <a:gd name="connsiteY453" fmla="*/ 6858000 h 6858000"/>
              <a:gd name="connsiteX454" fmla="*/ 1936622 w 7467600"/>
              <a:gd name="connsiteY454" fmla="*/ 6858000 h 6858000"/>
              <a:gd name="connsiteX455" fmla="*/ 1926261 w 7467600"/>
              <a:gd name="connsiteY455" fmla="*/ 6784064 h 6858000"/>
              <a:gd name="connsiteX456" fmla="*/ 1922724 w 7467600"/>
              <a:gd name="connsiteY456" fmla="*/ 6765577 h 6858000"/>
              <a:gd name="connsiteX457" fmla="*/ 1904650 w 7467600"/>
              <a:gd name="connsiteY457" fmla="*/ 6639616 h 6858000"/>
              <a:gd name="connsiteX458" fmla="*/ 1885273 w 7467600"/>
              <a:gd name="connsiteY458" fmla="*/ 6858000 h 6858000"/>
              <a:gd name="connsiteX459" fmla="*/ 1854363 w 7467600"/>
              <a:gd name="connsiteY459" fmla="*/ 6858000 h 6858000"/>
              <a:gd name="connsiteX460" fmla="*/ 1880391 w 7467600"/>
              <a:gd name="connsiteY460" fmla="*/ 6603796 h 6858000"/>
              <a:gd name="connsiteX461" fmla="*/ 1818273 w 7467600"/>
              <a:gd name="connsiteY461" fmla="*/ 6715729 h 6858000"/>
              <a:gd name="connsiteX462" fmla="*/ 1794691 w 7467600"/>
              <a:gd name="connsiteY462" fmla="*/ 6843239 h 6858000"/>
              <a:gd name="connsiteX463" fmla="*/ 1794914 w 7467600"/>
              <a:gd name="connsiteY463" fmla="*/ 6858000 h 6858000"/>
              <a:gd name="connsiteX464" fmla="*/ 1746128 w 7467600"/>
              <a:gd name="connsiteY464" fmla="*/ 6858000 h 6858000"/>
              <a:gd name="connsiteX465" fmla="*/ 1753934 w 7467600"/>
              <a:gd name="connsiteY465" fmla="*/ 6724796 h 6858000"/>
              <a:gd name="connsiteX466" fmla="*/ 1792053 w 7467600"/>
              <a:gd name="connsiteY466" fmla="*/ 6572396 h 6858000"/>
              <a:gd name="connsiteX467" fmla="*/ 1862248 w 7467600"/>
              <a:gd name="connsiteY467" fmla="*/ 6266397 h 6858000"/>
              <a:gd name="connsiteX468" fmla="*/ 1862250 w 7467600"/>
              <a:gd name="connsiteY468" fmla="*/ 6033531 h 6858000"/>
              <a:gd name="connsiteX469" fmla="*/ 1211999 w 7467600"/>
              <a:gd name="connsiteY469" fmla="*/ 6683610 h 6858000"/>
              <a:gd name="connsiteX470" fmla="*/ 1213266 w 7467600"/>
              <a:gd name="connsiteY470" fmla="*/ 6691947 h 6858000"/>
              <a:gd name="connsiteX471" fmla="*/ 1203370 w 7467600"/>
              <a:gd name="connsiteY471" fmla="*/ 6850676 h 6858000"/>
              <a:gd name="connsiteX472" fmla="*/ 1203671 w 7467600"/>
              <a:gd name="connsiteY472" fmla="*/ 6858000 h 6858000"/>
              <a:gd name="connsiteX473" fmla="*/ 1143180 w 7467600"/>
              <a:gd name="connsiteY473" fmla="*/ 6858000 h 6858000"/>
              <a:gd name="connsiteX474" fmla="*/ 1142176 w 7467600"/>
              <a:gd name="connsiteY474" fmla="*/ 6766045 h 6858000"/>
              <a:gd name="connsiteX475" fmla="*/ 1067484 w 7467600"/>
              <a:gd name="connsiteY475" fmla="*/ 6858000 h 6858000"/>
              <a:gd name="connsiteX476" fmla="*/ 953928 w 7467600"/>
              <a:gd name="connsiteY476" fmla="*/ 6858000 h 6858000"/>
              <a:gd name="connsiteX477" fmla="*/ 959715 w 7467600"/>
              <a:gd name="connsiteY477" fmla="*/ 6850185 h 6858000"/>
              <a:gd name="connsiteX478" fmla="*/ 1483788 w 7467600"/>
              <a:gd name="connsiteY478" fmla="*/ 6259174 h 6858000"/>
              <a:gd name="connsiteX479" fmla="*/ 1100671 w 7467600"/>
              <a:gd name="connsiteY479" fmla="*/ 6252137 h 6858000"/>
              <a:gd name="connsiteX480" fmla="*/ 1090144 w 7467600"/>
              <a:gd name="connsiteY480" fmla="*/ 6256748 h 6858000"/>
              <a:gd name="connsiteX481" fmla="*/ 1095872 w 7467600"/>
              <a:gd name="connsiteY481" fmla="*/ 6271892 h 6858000"/>
              <a:gd name="connsiteX482" fmla="*/ 262785 w 7467600"/>
              <a:gd name="connsiteY482" fmla="*/ 6845450 h 6858000"/>
              <a:gd name="connsiteX483" fmla="*/ 209968 w 7467600"/>
              <a:gd name="connsiteY483" fmla="*/ 6770713 h 6858000"/>
              <a:gd name="connsiteX484" fmla="*/ 873460 w 7467600"/>
              <a:gd name="connsiteY484" fmla="*/ 6253768 h 6858000"/>
              <a:gd name="connsiteX485" fmla="*/ 192686 w 7467600"/>
              <a:gd name="connsiteY485" fmla="*/ 5849257 h 6858000"/>
              <a:gd name="connsiteX486" fmla="*/ 4696 w 7467600"/>
              <a:gd name="connsiteY486" fmla="*/ 5697668 h 6858000"/>
              <a:gd name="connsiteX487" fmla="*/ 0 w 7467600"/>
              <a:gd name="connsiteY487" fmla="*/ 5689984 h 6858000"/>
              <a:gd name="connsiteX488" fmla="*/ 0 w 7467600"/>
              <a:gd name="connsiteY488" fmla="*/ 5513472 h 6858000"/>
              <a:gd name="connsiteX489" fmla="*/ 174101 w 7467600"/>
              <a:gd name="connsiteY489" fmla="*/ 5620277 h 6858000"/>
              <a:gd name="connsiteX490" fmla="*/ 891800 w 7467600"/>
              <a:gd name="connsiteY490" fmla="*/ 6036935 h 6858000"/>
              <a:gd name="connsiteX491" fmla="*/ 1072219 w 7467600"/>
              <a:gd name="connsiteY491" fmla="*/ 6169443 h 6858000"/>
              <a:gd name="connsiteX492" fmla="*/ 1074117 w 7467600"/>
              <a:gd name="connsiteY492" fmla="*/ 6170301 h 6858000"/>
              <a:gd name="connsiteX493" fmla="*/ 1083114 w 7467600"/>
              <a:gd name="connsiteY493" fmla="*/ 6174131 h 6858000"/>
              <a:gd name="connsiteX494" fmla="*/ 1543010 w 7467600"/>
              <a:gd name="connsiteY494" fmla="*/ 6191140 h 6858000"/>
              <a:gd name="connsiteX495" fmla="*/ 1551080 w 7467600"/>
              <a:gd name="connsiteY495" fmla="*/ 6195006 h 6858000"/>
              <a:gd name="connsiteX496" fmla="*/ 2345443 w 7467600"/>
              <a:gd name="connsiteY496" fmla="*/ 5549882 h 6858000"/>
              <a:gd name="connsiteX497" fmla="*/ 1721499 w 7467600"/>
              <a:gd name="connsiteY497" fmla="*/ 5599969 h 6858000"/>
              <a:gd name="connsiteX498" fmla="*/ 767716 w 7467600"/>
              <a:gd name="connsiteY498" fmla="*/ 5472768 h 6858000"/>
              <a:gd name="connsiteX499" fmla="*/ 722147 w 7467600"/>
              <a:gd name="connsiteY499" fmla="*/ 5393091 h 6858000"/>
              <a:gd name="connsiteX500" fmla="*/ 1485552 w 7467600"/>
              <a:gd name="connsiteY500" fmla="*/ 5313202 h 6858000"/>
              <a:gd name="connsiteX501" fmla="*/ 2143004 w 7467600"/>
              <a:gd name="connsiteY501" fmla="*/ 5402420 h 6858000"/>
              <a:gd name="connsiteX502" fmla="*/ 1933391 w 7467600"/>
              <a:gd name="connsiteY502" fmla="*/ 5156971 h 6858000"/>
              <a:gd name="connsiteX503" fmla="*/ 1827118 w 7467600"/>
              <a:gd name="connsiteY503" fmla="*/ 4968410 h 6858000"/>
              <a:gd name="connsiteX504" fmla="*/ 1837349 w 7467600"/>
              <a:gd name="connsiteY504" fmla="*/ 4956357 h 6858000"/>
              <a:gd name="connsiteX505" fmla="*/ 2162835 w 7467600"/>
              <a:gd name="connsiteY505" fmla="*/ 5187853 h 6858000"/>
              <a:gd name="connsiteX506" fmla="*/ 2257167 w 7467600"/>
              <a:gd name="connsiteY506" fmla="*/ 5462123 h 6858000"/>
              <a:gd name="connsiteX507" fmla="*/ 2261598 w 7467600"/>
              <a:gd name="connsiteY507" fmla="*/ 5467998 h 6858000"/>
              <a:gd name="connsiteX508" fmla="*/ 2437177 w 7467600"/>
              <a:gd name="connsiteY508" fmla="*/ 5479608 h 6858000"/>
              <a:gd name="connsiteX509" fmla="*/ 2445247 w 7467600"/>
              <a:gd name="connsiteY509" fmla="*/ 5483476 h 6858000"/>
              <a:gd name="connsiteX510" fmla="*/ 2743626 w 7467600"/>
              <a:gd name="connsiteY510" fmla="*/ 5304819 h 6858000"/>
              <a:gd name="connsiteX511" fmla="*/ 3048102 w 7467600"/>
              <a:gd name="connsiteY511" fmla="*/ 5150595 h 6858000"/>
              <a:gd name="connsiteX512" fmla="*/ 1799414 w 7467600"/>
              <a:gd name="connsiteY512" fmla="*/ 4694732 h 6858000"/>
              <a:gd name="connsiteX513" fmla="*/ 1771735 w 7467600"/>
              <a:gd name="connsiteY513" fmla="*/ 4619929 h 6858000"/>
              <a:gd name="connsiteX514" fmla="*/ 3104273 w 7467600"/>
              <a:gd name="connsiteY514" fmla="*/ 5076159 h 6858000"/>
              <a:gd name="connsiteX515" fmla="*/ 3113245 w 7467600"/>
              <a:gd name="connsiteY515" fmla="*/ 5090705 h 6858000"/>
              <a:gd name="connsiteX516" fmla="*/ 3126294 w 7467600"/>
              <a:gd name="connsiteY516" fmla="*/ 5114400 h 6858000"/>
              <a:gd name="connsiteX517" fmla="*/ 3937433 w 7467600"/>
              <a:gd name="connsiteY517" fmla="*/ 4830473 h 6858000"/>
              <a:gd name="connsiteX518" fmla="*/ 3590475 w 7467600"/>
              <a:gd name="connsiteY518" fmla="*/ 4597974 h 6858000"/>
              <a:gd name="connsiteX519" fmla="*/ 3100264 w 7467600"/>
              <a:gd name="connsiteY519" fmla="*/ 4579845 h 6858000"/>
              <a:gd name="connsiteX520" fmla="*/ 2183576 w 7467600"/>
              <a:gd name="connsiteY520" fmla="*/ 4227150 h 6858000"/>
              <a:gd name="connsiteX521" fmla="*/ 2151029 w 7467600"/>
              <a:gd name="connsiteY521" fmla="*/ 4146947 h 6858000"/>
              <a:gd name="connsiteX522" fmla="*/ 3563434 w 7467600"/>
              <a:gd name="connsiteY522" fmla="*/ 4469115 h 6858000"/>
              <a:gd name="connsiteX523" fmla="*/ 3177952 w 7467600"/>
              <a:gd name="connsiteY523" fmla="*/ 3657386 h 6858000"/>
              <a:gd name="connsiteX524" fmla="*/ 3189263 w 7467600"/>
              <a:gd name="connsiteY524" fmla="*/ 3625726 h 6858000"/>
              <a:gd name="connsiteX525" fmla="*/ 3560912 w 7467600"/>
              <a:gd name="connsiteY525" fmla="*/ 4079863 h 6858000"/>
              <a:gd name="connsiteX526" fmla="*/ 3626636 w 7467600"/>
              <a:gd name="connsiteY526" fmla="*/ 4512230 h 6858000"/>
              <a:gd name="connsiteX527" fmla="*/ 3653088 w 7467600"/>
              <a:gd name="connsiteY527" fmla="*/ 4521417 h 6858000"/>
              <a:gd name="connsiteX528" fmla="*/ 3988128 w 7467600"/>
              <a:gd name="connsiteY528" fmla="*/ 4817267 h 6858000"/>
              <a:gd name="connsiteX529" fmla="*/ 4830582 w 7467600"/>
              <a:gd name="connsiteY529" fmla="*/ 4676000 h 6858000"/>
              <a:gd name="connsiteX530" fmla="*/ 4830100 w 7467600"/>
              <a:gd name="connsiteY530" fmla="*/ 4675554 h 6858000"/>
              <a:gd name="connsiteX531" fmla="*/ 4036318 w 7467600"/>
              <a:gd name="connsiteY531" fmla="*/ 4147013 h 6858000"/>
              <a:gd name="connsiteX532" fmla="*/ 3432098 w 7467600"/>
              <a:gd name="connsiteY532" fmla="*/ 3537312 h 6858000"/>
              <a:gd name="connsiteX533" fmla="*/ 3446761 w 7467600"/>
              <a:gd name="connsiteY533" fmla="*/ 3461278 h 6858000"/>
              <a:gd name="connsiteX534" fmla="*/ 4419733 w 7467600"/>
              <a:gd name="connsiteY534" fmla="*/ 3963555 h 6858000"/>
              <a:gd name="connsiteX535" fmla="*/ 4781371 w 7467600"/>
              <a:gd name="connsiteY535" fmla="*/ 4458604 h 6858000"/>
              <a:gd name="connsiteX536" fmla="*/ 4780440 w 7467600"/>
              <a:gd name="connsiteY536" fmla="*/ 4470290 h 6858000"/>
              <a:gd name="connsiteX537" fmla="*/ 4898954 w 7467600"/>
              <a:gd name="connsiteY537" fmla="*/ 4662092 h 6858000"/>
              <a:gd name="connsiteX538" fmla="*/ 4900699 w 7467600"/>
              <a:gd name="connsiteY538" fmla="*/ 4670867 h 6858000"/>
              <a:gd name="connsiteX539" fmla="*/ 5714511 w 7467600"/>
              <a:gd name="connsiteY539" fmla="*/ 4663483 h 6858000"/>
              <a:gd name="connsiteX540" fmla="*/ 5464793 w 7467600"/>
              <a:gd name="connsiteY540" fmla="*/ 4393556 h 6858000"/>
              <a:gd name="connsiteX541" fmla="*/ 5461897 w 7467600"/>
              <a:gd name="connsiteY541" fmla="*/ 4390879 h 6858000"/>
              <a:gd name="connsiteX542" fmla="*/ 4294126 w 7467600"/>
              <a:gd name="connsiteY542" fmla="*/ 3303048 h 6858000"/>
              <a:gd name="connsiteX543" fmla="*/ 4305321 w 7467600"/>
              <a:gd name="connsiteY543" fmla="*/ 3256953 h 6858000"/>
              <a:gd name="connsiteX544" fmla="*/ 4949299 w 7467600"/>
              <a:gd name="connsiteY544" fmla="*/ 3766336 h 6858000"/>
              <a:gd name="connsiteX545" fmla="*/ 5291452 w 7467600"/>
              <a:gd name="connsiteY545" fmla="*/ 4076801 h 6858000"/>
              <a:gd name="connsiteX546" fmla="*/ 5434998 w 7467600"/>
              <a:gd name="connsiteY546" fmla="*/ 4254100 h 6858000"/>
              <a:gd name="connsiteX547" fmla="*/ 5351015 w 7467600"/>
              <a:gd name="connsiteY547" fmla="*/ 3760989 h 6858000"/>
              <a:gd name="connsiteX548" fmla="*/ 5413780 w 7467600"/>
              <a:gd name="connsiteY548" fmla="*/ 2966265 h 6858000"/>
              <a:gd name="connsiteX549" fmla="*/ 5425627 w 7467600"/>
              <a:gd name="connsiteY549" fmla="*/ 2954192 h 6858000"/>
              <a:gd name="connsiteX550" fmla="*/ 6604735 w 7467600"/>
              <a:gd name="connsiteY550" fmla="*/ 2041381 h 6858000"/>
              <a:gd name="connsiteX551" fmla="*/ 7204487 w 7467600"/>
              <a:gd name="connsiteY551" fmla="*/ 2742112 h 6858000"/>
              <a:gd name="connsiteX552" fmla="*/ 7131592 w 7467600"/>
              <a:gd name="connsiteY552" fmla="*/ 2672096 h 6858000"/>
              <a:gd name="connsiteX553" fmla="*/ 6996344 w 7467600"/>
              <a:gd name="connsiteY553" fmla="*/ 2518310 h 6858000"/>
              <a:gd name="connsiteX554" fmla="*/ 6735495 w 7467600"/>
              <a:gd name="connsiteY554" fmla="*/ 2196890 h 6858000"/>
              <a:gd name="connsiteX555" fmla="*/ 6721901 w 7467600"/>
              <a:gd name="connsiteY555" fmla="*/ 2179274 h 6858000"/>
              <a:gd name="connsiteX556" fmla="*/ 6604735 w 7467600"/>
              <a:gd name="connsiteY556" fmla="*/ 2041381 h 6858000"/>
              <a:gd name="connsiteX557" fmla="*/ 6591670 w 7467600"/>
              <a:gd name="connsiteY557" fmla="*/ 1988277 h 6858000"/>
              <a:gd name="connsiteX558" fmla="*/ 6747349 w 7467600"/>
              <a:gd name="connsiteY558" fmla="*/ 2160069 h 6858000"/>
              <a:gd name="connsiteX559" fmla="*/ 6760943 w 7467600"/>
              <a:gd name="connsiteY559" fmla="*/ 2177686 h 6858000"/>
              <a:gd name="connsiteX560" fmla="*/ 7021065 w 7467600"/>
              <a:gd name="connsiteY560" fmla="*/ 2498102 h 6858000"/>
              <a:gd name="connsiteX561" fmla="*/ 7155223 w 7467600"/>
              <a:gd name="connsiteY561" fmla="*/ 2650386 h 6858000"/>
              <a:gd name="connsiteX562" fmla="*/ 7203167 w 7467600"/>
              <a:gd name="connsiteY562" fmla="*/ 2697288 h 6858000"/>
              <a:gd name="connsiteX563" fmla="*/ 6937703 w 7467600"/>
              <a:gd name="connsiteY563" fmla="*/ 2321981 h 6858000"/>
              <a:gd name="connsiteX564" fmla="*/ 6591670 w 7467600"/>
              <a:gd name="connsiteY564" fmla="*/ 1988277 h 6858000"/>
              <a:gd name="connsiteX565" fmla="*/ 5798671 w 7467600"/>
              <a:gd name="connsiteY565" fmla="*/ 1981601 h 6858000"/>
              <a:gd name="connsiteX566" fmla="*/ 5754709 w 7467600"/>
              <a:gd name="connsiteY566" fmla="*/ 2071454 h 6858000"/>
              <a:gd name="connsiteX567" fmla="*/ 5763044 w 7467600"/>
              <a:gd name="connsiteY567" fmla="*/ 2842206 h 6858000"/>
              <a:gd name="connsiteX568" fmla="*/ 5764974 w 7467600"/>
              <a:gd name="connsiteY568" fmla="*/ 2799609 h 6858000"/>
              <a:gd name="connsiteX569" fmla="*/ 5767665 w 7467600"/>
              <a:gd name="connsiteY569" fmla="*/ 2666409 h 6858000"/>
              <a:gd name="connsiteX570" fmla="*/ 5763055 w 7467600"/>
              <a:gd name="connsiteY570" fmla="*/ 2579705 h 6858000"/>
              <a:gd name="connsiteX571" fmla="*/ 5758079 w 7467600"/>
              <a:gd name="connsiteY571" fmla="*/ 2492508 h 6858000"/>
              <a:gd name="connsiteX572" fmla="*/ 5779325 w 7467600"/>
              <a:gd name="connsiteY572" fmla="*/ 2197069 h 6858000"/>
              <a:gd name="connsiteX573" fmla="*/ 5798671 w 7467600"/>
              <a:gd name="connsiteY573" fmla="*/ 1981601 h 6858000"/>
              <a:gd name="connsiteX574" fmla="*/ 5829202 w 7467600"/>
              <a:gd name="connsiteY574" fmla="*/ 1971679 h 6858000"/>
              <a:gd name="connsiteX575" fmla="*/ 5809558 w 7467600"/>
              <a:gd name="connsiteY575" fmla="*/ 2198043 h 6858000"/>
              <a:gd name="connsiteX576" fmla="*/ 5788653 w 7467600"/>
              <a:gd name="connsiteY576" fmla="*/ 2489430 h 6858000"/>
              <a:gd name="connsiteX577" fmla="*/ 5793439 w 7467600"/>
              <a:gd name="connsiteY577" fmla="*/ 2575235 h 6858000"/>
              <a:gd name="connsiteX578" fmla="*/ 5796837 w 7467600"/>
              <a:gd name="connsiteY578" fmla="*/ 2637633 h 6858000"/>
              <a:gd name="connsiteX579" fmla="*/ 5818614 w 7467600"/>
              <a:gd name="connsiteY579" fmla="*/ 2473055 h 6858000"/>
              <a:gd name="connsiteX580" fmla="*/ 5829202 w 7467600"/>
              <a:gd name="connsiteY580" fmla="*/ 1971679 h 6858000"/>
              <a:gd name="connsiteX581" fmla="*/ 5911389 w 7467600"/>
              <a:gd name="connsiteY581" fmla="*/ 1898371 h 6858000"/>
              <a:gd name="connsiteX582" fmla="*/ 6237627 w 7467600"/>
              <a:gd name="connsiteY582" fmla="*/ 2231921 h 6858000"/>
              <a:gd name="connsiteX583" fmla="*/ 5911389 w 7467600"/>
              <a:gd name="connsiteY583" fmla="*/ 1898371 h 6858000"/>
              <a:gd name="connsiteX584" fmla="*/ 6944437 w 7467600"/>
              <a:gd name="connsiteY584" fmla="*/ 1575402 h 6858000"/>
              <a:gd name="connsiteX585" fmla="*/ 6304730 w 7467600"/>
              <a:gd name="connsiteY585" fmla="*/ 1766654 h 6858000"/>
              <a:gd name="connsiteX586" fmla="*/ 6944437 w 7467600"/>
              <a:gd name="connsiteY586" fmla="*/ 1575402 h 6858000"/>
              <a:gd name="connsiteX587" fmla="*/ 7019523 w 7467600"/>
              <a:gd name="connsiteY587" fmla="*/ 1519450 h 6858000"/>
              <a:gd name="connsiteX588" fmla="*/ 6298091 w 7467600"/>
              <a:gd name="connsiteY588" fmla="*/ 1737122 h 6858000"/>
              <a:gd name="connsiteX589" fmla="*/ 7019523 w 7467600"/>
              <a:gd name="connsiteY589" fmla="*/ 1519450 h 6858000"/>
              <a:gd name="connsiteX590" fmla="*/ 2399523 w 7467600"/>
              <a:gd name="connsiteY590" fmla="*/ 1428234 h 6858000"/>
              <a:gd name="connsiteX591" fmla="*/ 2224982 w 7467600"/>
              <a:gd name="connsiteY591" fmla="*/ 1826201 h 6858000"/>
              <a:gd name="connsiteX592" fmla="*/ 2096099 w 7467600"/>
              <a:gd name="connsiteY592" fmla="*/ 2345900 h 6858000"/>
              <a:gd name="connsiteX593" fmla="*/ 2283317 w 7467600"/>
              <a:gd name="connsiteY593" fmla="*/ 1796925 h 6858000"/>
              <a:gd name="connsiteX594" fmla="*/ 2399523 w 7467600"/>
              <a:gd name="connsiteY594" fmla="*/ 1428234 h 6858000"/>
              <a:gd name="connsiteX595" fmla="*/ 2448558 w 7467600"/>
              <a:gd name="connsiteY595" fmla="*/ 1373435 h 6858000"/>
              <a:gd name="connsiteX596" fmla="*/ 2312521 w 7467600"/>
              <a:gd name="connsiteY596" fmla="*/ 1806140 h 6858000"/>
              <a:gd name="connsiteX597" fmla="*/ 2127533 w 7467600"/>
              <a:gd name="connsiteY597" fmla="*/ 2348380 h 6858000"/>
              <a:gd name="connsiteX598" fmla="*/ 2358080 w 7467600"/>
              <a:gd name="connsiteY598" fmla="*/ 1866134 h 6858000"/>
              <a:gd name="connsiteX599" fmla="*/ 2407436 w 7467600"/>
              <a:gd name="connsiteY599" fmla="*/ 1651070 h 6858000"/>
              <a:gd name="connsiteX600" fmla="*/ 2448558 w 7467600"/>
              <a:gd name="connsiteY600" fmla="*/ 1373435 h 6858000"/>
              <a:gd name="connsiteX601" fmla="*/ 278707 w 7467600"/>
              <a:gd name="connsiteY601" fmla="*/ 1352270 h 6858000"/>
              <a:gd name="connsiteX602" fmla="*/ 321570 w 7467600"/>
              <a:gd name="connsiteY602" fmla="*/ 1861610 h 6858000"/>
              <a:gd name="connsiteX603" fmla="*/ 294281 w 7467600"/>
              <a:gd name="connsiteY603" fmla="*/ 1440658 h 6858000"/>
              <a:gd name="connsiteX604" fmla="*/ 278707 w 7467600"/>
              <a:gd name="connsiteY604" fmla="*/ 1352270 h 6858000"/>
              <a:gd name="connsiteX605" fmla="*/ 1423821 w 7467600"/>
              <a:gd name="connsiteY605" fmla="*/ 1351958 h 6858000"/>
              <a:gd name="connsiteX606" fmla="*/ 1638521 w 7467600"/>
              <a:gd name="connsiteY606" fmla="*/ 1908470 h 6858000"/>
              <a:gd name="connsiteX607" fmla="*/ 1754199 w 7467600"/>
              <a:gd name="connsiteY607" fmla="*/ 2149284 h 6858000"/>
              <a:gd name="connsiteX608" fmla="*/ 1908359 w 7467600"/>
              <a:gd name="connsiteY608" fmla="*/ 2364988 h 6858000"/>
              <a:gd name="connsiteX609" fmla="*/ 1647661 w 7467600"/>
              <a:gd name="connsiteY609" fmla="*/ 1825945 h 6858000"/>
              <a:gd name="connsiteX610" fmla="*/ 1423821 w 7467600"/>
              <a:gd name="connsiteY610" fmla="*/ 1351958 h 6858000"/>
              <a:gd name="connsiteX611" fmla="*/ 1431890 w 7467600"/>
              <a:gd name="connsiteY611" fmla="*/ 1306475 h 6858000"/>
              <a:gd name="connsiteX612" fmla="*/ 1507597 w 7467600"/>
              <a:gd name="connsiteY612" fmla="*/ 1446132 h 6858000"/>
              <a:gd name="connsiteX613" fmla="*/ 1674586 w 7467600"/>
              <a:gd name="connsiteY613" fmla="*/ 1813832 h 6858000"/>
              <a:gd name="connsiteX614" fmla="*/ 1815950 w 7467600"/>
              <a:gd name="connsiteY614" fmla="*/ 2128564 h 6858000"/>
              <a:gd name="connsiteX615" fmla="*/ 1984242 w 7467600"/>
              <a:gd name="connsiteY615" fmla="*/ 2430829 h 6858000"/>
              <a:gd name="connsiteX616" fmla="*/ 2014023 w 7467600"/>
              <a:gd name="connsiteY616" fmla="*/ 2450995 h 6858000"/>
              <a:gd name="connsiteX617" fmla="*/ 1747337 w 7467600"/>
              <a:gd name="connsiteY617" fmla="*/ 1855264 h 6858000"/>
              <a:gd name="connsiteX618" fmla="*/ 1533749 w 7467600"/>
              <a:gd name="connsiteY618" fmla="*/ 1478656 h 6858000"/>
              <a:gd name="connsiteX619" fmla="*/ 1431890 w 7467600"/>
              <a:gd name="connsiteY619" fmla="*/ 1306475 h 6858000"/>
              <a:gd name="connsiteX620" fmla="*/ 5052692 w 7467600"/>
              <a:gd name="connsiteY620" fmla="*/ 1292994 h 6858000"/>
              <a:gd name="connsiteX621" fmla="*/ 5200661 w 7467600"/>
              <a:gd name="connsiteY621" fmla="*/ 1635186 h 6858000"/>
              <a:gd name="connsiteX622" fmla="*/ 5297138 w 7467600"/>
              <a:gd name="connsiteY622" fmla="*/ 1906351 h 6858000"/>
              <a:gd name="connsiteX623" fmla="*/ 5052692 w 7467600"/>
              <a:gd name="connsiteY623" fmla="*/ 1292994 h 6858000"/>
              <a:gd name="connsiteX624" fmla="*/ 5009948 w 7467600"/>
              <a:gd name="connsiteY624" fmla="*/ 1273619 h 6858000"/>
              <a:gd name="connsiteX625" fmla="*/ 5121777 w 7467600"/>
              <a:gd name="connsiteY625" fmla="*/ 1654213 h 6858000"/>
              <a:gd name="connsiteX626" fmla="*/ 5293545 w 7467600"/>
              <a:gd name="connsiteY626" fmla="*/ 2072247 h 6858000"/>
              <a:gd name="connsiteX627" fmla="*/ 5294042 w 7467600"/>
              <a:gd name="connsiteY627" fmla="*/ 2065019 h 6858000"/>
              <a:gd name="connsiteX628" fmla="*/ 5171936 w 7467600"/>
              <a:gd name="connsiteY628" fmla="*/ 1647613 h 6858000"/>
              <a:gd name="connsiteX629" fmla="*/ 5009948 w 7467600"/>
              <a:gd name="connsiteY629" fmla="*/ 1273619 h 6858000"/>
              <a:gd name="connsiteX630" fmla="*/ 655236 w 7467600"/>
              <a:gd name="connsiteY630" fmla="*/ 1268632 h 6858000"/>
              <a:gd name="connsiteX631" fmla="*/ 839521 w 7467600"/>
              <a:gd name="connsiteY631" fmla="*/ 1685315 h 6858000"/>
              <a:gd name="connsiteX632" fmla="*/ 1109416 w 7467600"/>
              <a:gd name="connsiteY632" fmla="*/ 2061663 h 6858000"/>
              <a:gd name="connsiteX633" fmla="*/ 1298300 w 7467600"/>
              <a:gd name="connsiteY633" fmla="*/ 2247742 h 6858000"/>
              <a:gd name="connsiteX634" fmla="*/ 1125871 w 7467600"/>
              <a:gd name="connsiteY634" fmla="*/ 1989513 h 6858000"/>
              <a:gd name="connsiteX635" fmla="*/ 981574 w 7467600"/>
              <a:gd name="connsiteY635" fmla="*/ 1783157 h 6858000"/>
              <a:gd name="connsiteX636" fmla="*/ 922198 w 7467600"/>
              <a:gd name="connsiteY636" fmla="*/ 1677437 h 6858000"/>
              <a:gd name="connsiteX637" fmla="*/ 869293 w 7467600"/>
              <a:gd name="connsiteY637" fmla="*/ 1583214 h 6858000"/>
              <a:gd name="connsiteX638" fmla="*/ 751431 w 7467600"/>
              <a:gd name="connsiteY638" fmla="*/ 1405731 h 6858000"/>
              <a:gd name="connsiteX639" fmla="*/ 655236 w 7467600"/>
              <a:gd name="connsiteY639" fmla="*/ 1268632 h 6858000"/>
              <a:gd name="connsiteX640" fmla="*/ 6516292 w 7467600"/>
              <a:gd name="connsiteY640" fmla="*/ 1263064 h 6858000"/>
              <a:gd name="connsiteX641" fmla="*/ 5736320 w 7467600"/>
              <a:gd name="connsiteY641" fmla="*/ 1501803 h 6858000"/>
              <a:gd name="connsiteX642" fmla="*/ 6516292 w 7467600"/>
              <a:gd name="connsiteY642" fmla="*/ 1263064 h 6858000"/>
              <a:gd name="connsiteX643" fmla="*/ 291466 w 7467600"/>
              <a:gd name="connsiteY643" fmla="*/ 1250369 h 6858000"/>
              <a:gd name="connsiteX644" fmla="*/ 323180 w 7467600"/>
              <a:gd name="connsiteY644" fmla="*/ 1435283 h 6858000"/>
              <a:gd name="connsiteX645" fmla="*/ 349381 w 7467600"/>
              <a:gd name="connsiteY645" fmla="*/ 1875041 h 6858000"/>
              <a:gd name="connsiteX646" fmla="*/ 374363 w 7467600"/>
              <a:gd name="connsiteY646" fmla="*/ 1506494 h 6858000"/>
              <a:gd name="connsiteX647" fmla="*/ 302168 w 7467600"/>
              <a:gd name="connsiteY647" fmla="*/ 1274495 h 6858000"/>
              <a:gd name="connsiteX648" fmla="*/ 291466 w 7467600"/>
              <a:gd name="connsiteY648" fmla="*/ 1250369 h 6858000"/>
              <a:gd name="connsiteX649" fmla="*/ 678222 w 7467600"/>
              <a:gd name="connsiteY649" fmla="*/ 1248670 h 6858000"/>
              <a:gd name="connsiteX650" fmla="*/ 775536 w 7467600"/>
              <a:gd name="connsiteY650" fmla="*/ 1388015 h 6858000"/>
              <a:gd name="connsiteX651" fmla="*/ 894529 w 7467600"/>
              <a:gd name="connsiteY651" fmla="*/ 1567739 h 6858000"/>
              <a:gd name="connsiteX652" fmla="*/ 948000 w 7467600"/>
              <a:gd name="connsiteY652" fmla="*/ 1663088 h 6858000"/>
              <a:gd name="connsiteX653" fmla="*/ 1006812 w 7467600"/>
              <a:gd name="connsiteY653" fmla="*/ 1767683 h 6858000"/>
              <a:gd name="connsiteX654" fmla="*/ 1149133 w 7467600"/>
              <a:gd name="connsiteY654" fmla="*/ 1971513 h 6858000"/>
              <a:gd name="connsiteX655" fmla="*/ 1333952 w 7467600"/>
              <a:gd name="connsiteY655" fmla="*/ 2251620 h 6858000"/>
              <a:gd name="connsiteX656" fmla="*/ 1337329 w 7467600"/>
              <a:gd name="connsiteY656" fmla="*/ 2258350 h 6858000"/>
              <a:gd name="connsiteX657" fmla="*/ 1014726 w 7467600"/>
              <a:gd name="connsiteY657" fmla="*/ 1615556 h 6858000"/>
              <a:gd name="connsiteX658" fmla="*/ 678222 w 7467600"/>
              <a:gd name="connsiteY658" fmla="*/ 1248670 h 6858000"/>
              <a:gd name="connsiteX659" fmla="*/ 6691602 w 7467600"/>
              <a:gd name="connsiteY659" fmla="*/ 1140573 h 6858000"/>
              <a:gd name="connsiteX660" fmla="*/ 6571100 w 7467600"/>
              <a:gd name="connsiteY660" fmla="*/ 1183662 h 6858000"/>
              <a:gd name="connsiteX661" fmla="*/ 6241687 w 7467600"/>
              <a:gd name="connsiteY661" fmla="*/ 1257600 h 6858000"/>
              <a:gd name="connsiteX662" fmla="*/ 5693009 w 7467600"/>
              <a:gd name="connsiteY662" fmla="*/ 1478256 h 6858000"/>
              <a:gd name="connsiteX663" fmla="*/ 6548420 w 7467600"/>
              <a:gd name="connsiteY663" fmla="*/ 1214599 h 6858000"/>
              <a:gd name="connsiteX664" fmla="*/ 6605473 w 7467600"/>
              <a:gd name="connsiteY664" fmla="*/ 1184686 h 6858000"/>
              <a:gd name="connsiteX665" fmla="*/ 6691602 w 7467600"/>
              <a:gd name="connsiteY665" fmla="*/ 1140573 h 6858000"/>
              <a:gd name="connsiteX666" fmla="*/ 4002475 w 7467600"/>
              <a:gd name="connsiteY666" fmla="*/ 1037802 h 6858000"/>
              <a:gd name="connsiteX667" fmla="*/ 4000324 w 7467600"/>
              <a:gd name="connsiteY667" fmla="*/ 1039362 h 6858000"/>
              <a:gd name="connsiteX668" fmla="*/ 4002862 w 7467600"/>
              <a:gd name="connsiteY668" fmla="*/ 1042866 h 6858000"/>
              <a:gd name="connsiteX669" fmla="*/ 4002475 w 7467600"/>
              <a:gd name="connsiteY669" fmla="*/ 1037802 h 6858000"/>
              <a:gd name="connsiteX670" fmla="*/ 506322 w 7467600"/>
              <a:gd name="connsiteY670" fmla="*/ 1020997 h 6858000"/>
              <a:gd name="connsiteX671" fmla="*/ 533068 w 7467600"/>
              <a:gd name="connsiteY671" fmla="*/ 1029409 h 6858000"/>
              <a:gd name="connsiteX672" fmla="*/ 1232525 w 7467600"/>
              <a:gd name="connsiteY672" fmla="*/ 1804675 h 6858000"/>
              <a:gd name="connsiteX673" fmla="*/ 1388858 w 7467600"/>
              <a:gd name="connsiteY673" fmla="*/ 2368011 h 6858000"/>
              <a:gd name="connsiteX674" fmla="*/ 1384098 w 7467600"/>
              <a:gd name="connsiteY674" fmla="*/ 2378125 h 6858000"/>
              <a:gd name="connsiteX675" fmla="*/ 1425393 w 7467600"/>
              <a:gd name="connsiteY675" fmla="*/ 2589124 h 6858000"/>
              <a:gd name="connsiteX676" fmla="*/ 1424001 w 7467600"/>
              <a:gd name="connsiteY676" fmla="*/ 2597541 h 6858000"/>
              <a:gd name="connsiteX677" fmla="*/ 2152729 w 7467600"/>
              <a:gd name="connsiteY677" fmla="*/ 2864487 h 6858000"/>
              <a:gd name="connsiteX678" fmla="*/ 2020609 w 7467600"/>
              <a:gd name="connsiteY678" fmla="*/ 2539671 h 6858000"/>
              <a:gd name="connsiteX679" fmla="*/ 2018920 w 7467600"/>
              <a:gd name="connsiteY679" fmla="*/ 2536309 h 6858000"/>
              <a:gd name="connsiteX680" fmla="*/ 1342441 w 7467600"/>
              <a:gd name="connsiteY680" fmla="*/ 1173017 h 6858000"/>
              <a:gd name="connsiteX681" fmla="*/ 1367925 w 7467600"/>
              <a:gd name="connsiteY681" fmla="*/ 1135648 h 6858000"/>
              <a:gd name="connsiteX682" fmla="*/ 1771401 w 7467600"/>
              <a:gd name="connsiteY682" fmla="*/ 1806673 h 6858000"/>
              <a:gd name="connsiteX683" fmla="*/ 1972385 w 7467600"/>
              <a:gd name="connsiteY683" fmla="*/ 2198735 h 6858000"/>
              <a:gd name="connsiteX684" fmla="*/ 2040892 w 7467600"/>
              <a:gd name="connsiteY684" fmla="*/ 2405205 h 6858000"/>
              <a:gd name="connsiteX685" fmla="*/ 2131689 w 7467600"/>
              <a:gd name="connsiteY685" fmla="*/ 1936926 h 6858000"/>
              <a:gd name="connsiteX686" fmla="*/ 2454820 w 7467600"/>
              <a:gd name="connsiteY686" fmla="*/ 1248808 h 6858000"/>
              <a:gd name="connsiteX687" fmla="*/ 2492512 w 7467600"/>
              <a:gd name="connsiteY687" fmla="*/ 1302920 h 6858000"/>
              <a:gd name="connsiteX688" fmla="*/ 2081216 w 7467600"/>
              <a:gd name="connsiteY688" fmla="*/ 2527513 h 6858000"/>
              <a:gd name="connsiteX689" fmla="*/ 2081211 w 7467600"/>
              <a:gd name="connsiteY689" fmla="*/ 2528916 h 6858000"/>
              <a:gd name="connsiteX690" fmla="*/ 2199067 w 7467600"/>
              <a:gd name="connsiteY690" fmla="*/ 2884061 h 6858000"/>
              <a:gd name="connsiteX691" fmla="*/ 3192586 w 7467600"/>
              <a:gd name="connsiteY691" fmla="*/ 3411496 h 6858000"/>
              <a:gd name="connsiteX692" fmla="*/ 3182620 w 7467600"/>
              <a:gd name="connsiteY692" fmla="*/ 3483279 h 6858000"/>
              <a:gd name="connsiteX693" fmla="*/ 2435119 w 7467600"/>
              <a:gd name="connsiteY693" fmla="*/ 3080173 h 6858000"/>
              <a:gd name="connsiteX694" fmla="*/ 2410152 w 7467600"/>
              <a:gd name="connsiteY694" fmla="*/ 3063751 h 6858000"/>
              <a:gd name="connsiteX695" fmla="*/ 2408099 w 7467600"/>
              <a:gd name="connsiteY695" fmla="*/ 3064403 h 6858000"/>
              <a:gd name="connsiteX696" fmla="*/ 2407218 w 7467600"/>
              <a:gd name="connsiteY696" fmla="*/ 3070324 h 6858000"/>
              <a:gd name="connsiteX697" fmla="*/ 2380138 w 7467600"/>
              <a:gd name="connsiteY697" fmla="*/ 3099341 h 6858000"/>
              <a:gd name="connsiteX698" fmla="*/ 1765923 w 7467600"/>
              <a:gd name="connsiteY698" fmla="*/ 3581043 h 6858000"/>
              <a:gd name="connsiteX699" fmla="*/ 1702258 w 7467600"/>
              <a:gd name="connsiteY699" fmla="*/ 3612286 h 6858000"/>
              <a:gd name="connsiteX700" fmla="*/ 1538370 w 7467600"/>
              <a:gd name="connsiteY700" fmla="*/ 3811804 h 6858000"/>
              <a:gd name="connsiteX701" fmla="*/ 542867 w 7467600"/>
              <a:gd name="connsiteY701" fmla="*/ 4944092 h 6858000"/>
              <a:gd name="connsiteX702" fmla="*/ 515800 w 7467600"/>
              <a:gd name="connsiteY702" fmla="*/ 4862180 h 6858000"/>
              <a:gd name="connsiteX703" fmla="*/ 909145 w 7467600"/>
              <a:gd name="connsiteY703" fmla="*/ 4199225 h 6858000"/>
              <a:gd name="connsiteX704" fmla="*/ 1214067 w 7467600"/>
              <a:gd name="connsiteY704" fmla="*/ 3908561 h 6858000"/>
              <a:gd name="connsiteX705" fmla="*/ 640967 w 7467600"/>
              <a:gd name="connsiteY705" fmla="*/ 4105601 h 6858000"/>
              <a:gd name="connsiteX706" fmla="*/ 112563 w 7467600"/>
              <a:gd name="connsiteY706" fmla="*/ 4396952 h 6858000"/>
              <a:gd name="connsiteX707" fmla="*/ 0 w 7467600"/>
              <a:gd name="connsiteY707" fmla="*/ 4466006 h 6858000"/>
              <a:gd name="connsiteX708" fmla="*/ 0 w 7467600"/>
              <a:gd name="connsiteY708" fmla="*/ 4233763 h 6858000"/>
              <a:gd name="connsiteX709" fmla="*/ 36881 w 7467600"/>
              <a:gd name="connsiteY709" fmla="*/ 4200118 h 6858000"/>
              <a:gd name="connsiteX710" fmla="*/ 910534 w 7467600"/>
              <a:gd name="connsiteY710" fmla="*/ 3629753 h 6858000"/>
              <a:gd name="connsiteX711" fmla="*/ 1578717 w 7467600"/>
              <a:gd name="connsiteY711" fmla="*/ 3575982 h 6858000"/>
              <a:gd name="connsiteX712" fmla="*/ 2338780 w 7467600"/>
              <a:gd name="connsiteY712" fmla="*/ 3033725 h 6858000"/>
              <a:gd name="connsiteX713" fmla="*/ 1807991 w 7467600"/>
              <a:gd name="connsiteY713" fmla="*/ 2807184 h 6858000"/>
              <a:gd name="connsiteX714" fmla="*/ 1416358 w 7467600"/>
              <a:gd name="connsiteY714" fmla="*/ 3112571 h 6858000"/>
              <a:gd name="connsiteX715" fmla="*/ 939066 w 7467600"/>
              <a:gd name="connsiteY715" fmla="*/ 3378798 h 6858000"/>
              <a:gd name="connsiteX716" fmla="*/ 115099 w 7467600"/>
              <a:gd name="connsiteY716" fmla="*/ 3607650 h 6858000"/>
              <a:gd name="connsiteX717" fmla="*/ 97284 w 7467600"/>
              <a:gd name="connsiteY717" fmla="*/ 3520393 h 6858000"/>
              <a:gd name="connsiteX718" fmla="*/ 922050 w 7467600"/>
              <a:gd name="connsiteY718" fmla="*/ 3074867 h 6858000"/>
              <a:gd name="connsiteX719" fmla="*/ 1405265 w 7467600"/>
              <a:gd name="connsiteY719" fmla="*/ 3016319 h 6858000"/>
              <a:gd name="connsiteX720" fmla="*/ 1407512 w 7467600"/>
              <a:gd name="connsiteY720" fmla="*/ 3018001 h 6858000"/>
              <a:gd name="connsiteX721" fmla="*/ 1726266 w 7467600"/>
              <a:gd name="connsiteY721" fmla="*/ 2777274 h 6858000"/>
              <a:gd name="connsiteX722" fmla="*/ 625390 w 7467600"/>
              <a:gd name="connsiteY722" fmla="*/ 2514541 h 6858000"/>
              <a:gd name="connsiteX723" fmla="*/ 619799 w 7467600"/>
              <a:gd name="connsiteY723" fmla="*/ 2527180 h 6858000"/>
              <a:gd name="connsiteX724" fmla="*/ 310030 w 7467600"/>
              <a:gd name="connsiteY724" fmla="*/ 2771818 h 6858000"/>
              <a:gd name="connsiteX725" fmla="*/ 173877 w 7467600"/>
              <a:gd name="connsiteY725" fmla="*/ 2937056 h 6858000"/>
              <a:gd name="connsiteX726" fmla="*/ 77889 w 7467600"/>
              <a:gd name="connsiteY726" fmla="*/ 3138440 h 6858000"/>
              <a:gd name="connsiteX727" fmla="*/ 0 w 7467600"/>
              <a:gd name="connsiteY727" fmla="*/ 3271395 h 6858000"/>
              <a:gd name="connsiteX728" fmla="*/ 0 w 7467600"/>
              <a:gd name="connsiteY728" fmla="*/ 3153002 h 6858000"/>
              <a:gd name="connsiteX729" fmla="*/ 2386 w 7467600"/>
              <a:gd name="connsiteY729" fmla="*/ 3149203 h 6858000"/>
              <a:gd name="connsiteX730" fmla="*/ 89753 w 7467600"/>
              <a:gd name="connsiteY730" fmla="*/ 2987702 h 6858000"/>
              <a:gd name="connsiteX731" fmla="*/ 76869 w 7467600"/>
              <a:gd name="connsiteY731" fmla="*/ 3005404 h 6858000"/>
              <a:gd name="connsiteX732" fmla="*/ 32049 w 7467600"/>
              <a:gd name="connsiteY732" fmla="*/ 3065814 h 6858000"/>
              <a:gd name="connsiteX733" fmla="*/ 0 w 7467600"/>
              <a:gd name="connsiteY733" fmla="*/ 3108744 h 6858000"/>
              <a:gd name="connsiteX734" fmla="*/ 0 w 7467600"/>
              <a:gd name="connsiteY734" fmla="*/ 3058059 h 6858000"/>
              <a:gd name="connsiteX735" fmla="*/ 7610 w 7467600"/>
              <a:gd name="connsiteY735" fmla="*/ 3047889 h 6858000"/>
              <a:gd name="connsiteX736" fmla="*/ 52419 w 7467600"/>
              <a:gd name="connsiteY736" fmla="*/ 2987479 h 6858000"/>
              <a:gd name="connsiteX737" fmla="*/ 59142 w 7467600"/>
              <a:gd name="connsiteY737" fmla="*/ 2978488 h 6858000"/>
              <a:gd name="connsiteX738" fmla="*/ 0 w 7467600"/>
              <a:gd name="connsiteY738" fmla="*/ 3015334 h 6858000"/>
              <a:gd name="connsiteX739" fmla="*/ 0 w 7467600"/>
              <a:gd name="connsiteY739" fmla="*/ 2914286 h 6858000"/>
              <a:gd name="connsiteX740" fmla="*/ 36383 w 7467600"/>
              <a:gd name="connsiteY740" fmla="*/ 2901128 h 6858000"/>
              <a:gd name="connsiteX741" fmla="*/ 156329 w 7467600"/>
              <a:gd name="connsiteY741" fmla="*/ 2840533 h 6858000"/>
              <a:gd name="connsiteX742" fmla="*/ 358355 w 7467600"/>
              <a:gd name="connsiteY742" fmla="*/ 2620471 h 6858000"/>
              <a:gd name="connsiteX743" fmla="*/ 510577 w 7467600"/>
              <a:gd name="connsiteY743" fmla="*/ 2501244 h 6858000"/>
              <a:gd name="connsiteX744" fmla="*/ 211967 w 7467600"/>
              <a:gd name="connsiteY744" fmla="*/ 2479171 h 6858000"/>
              <a:gd name="connsiteX745" fmla="*/ 0 w 7467600"/>
              <a:gd name="connsiteY745" fmla="*/ 2476398 h 6858000"/>
              <a:gd name="connsiteX746" fmla="*/ 0 w 7467600"/>
              <a:gd name="connsiteY746" fmla="*/ 2389189 h 6858000"/>
              <a:gd name="connsiteX747" fmla="*/ 103062 w 7467600"/>
              <a:gd name="connsiteY747" fmla="*/ 2389518 h 6858000"/>
              <a:gd name="connsiteX748" fmla="*/ 510734 w 7467600"/>
              <a:gd name="connsiteY748" fmla="*/ 2416201 h 6858000"/>
              <a:gd name="connsiteX749" fmla="*/ 279257 w 7467600"/>
              <a:gd name="connsiteY749" fmla="*/ 2092102 h 6858000"/>
              <a:gd name="connsiteX750" fmla="*/ 65265 w 7467600"/>
              <a:gd name="connsiteY750" fmla="*/ 2006049 h 6858000"/>
              <a:gd name="connsiteX751" fmla="*/ 0 w 7467600"/>
              <a:gd name="connsiteY751" fmla="*/ 1982532 h 6858000"/>
              <a:gd name="connsiteX752" fmla="*/ 0 w 7467600"/>
              <a:gd name="connsiteY752" fmla="*/ 1912789 h 6858000"/>
              <a:gd name="connsiteX753" fmla="*/ 97460 w 7467600"/>
              <a:gd name="connsiteY753" fmla="*/ 1953725 h 6858000"/>
              <a:gd name="connsiteX754" fmla="*/ 221272 w 7467600"/>
              <a:gd name="connsiteY754" fmla="*/ 1980766 h 6858000"/>
              <a:gd name="connsiteX755" fmla="*/ 116765 w 7467600"/>
              <a:gd name="connsiteY755" fmla="*/ 1911033 h 6858000"/>
              <a:gd name="connsiteX756" fmla="*/ 16405 w 7467600"/>
              <a:gd name="connsiteY756" fmla="*/ 1803412 h 6858000"/>
              <a:gd name="connsiteX757" fmla="*/ 0 w 7467600"/>
              <a:gd name="connsiteY757" fmla="*/ 1784777 h 6858000"/>
              <a:gd name="connsiteX758" fmla="*/ 0 w 7467600"/>
              <a:gd name="connsiteY758" fmla="*/ 1740082 h 6858000"/>
              <a:gd name="connsiteX759" fmla="*/ 39394 w 7467600"/>
              <a:gd name="connsiteY759" fmla="*/ 1784856 h 6858000"/>
              <a:gd name="connsiteX760" fmla="*/ 135813 w 7467600"/>
              <a:gd name="connsiteY760" fmla="*/ 1888838 h 6858000"/>
              <a:gd name="connsiteX761" fmla="*/ 242575 w 7467600"/>
              <a:gd name="connsiteY761" fmla="*/ 1958841 h 6858000"/>
              <a:gd name="connsiteX762" fmla="*/ 82197 w 7467600"/>
              <a:gd name="connsiteY762" fmla="*/ 1754826 h 6858000"/>
              <a:gd name="connsiteX763" fmla="*/ 0 w 7467600"/>
              <a:gd name="connsiteY763" fmla="*/ 1679650 h 6858000"/>
              <a:gd name="connsiteX764" fmla="*/ 0 w 7467600"/>
              <a:gd name="connsiteY764" fmla="*/ 1602463 h 6858000"/>
              <a:gd name="connsiteX765" fmla="*/ 84689 w 7467600"/>
              <a:gd name="connsiteY765" fmla="*/ 1677442 h 6858000"/>
              <a:gd name="connsiteX766" fmla="*/ 298437 w 7467600"/>
              <a:gd name="connsiteY766" fmla="*/ 1968019 h 6858000"/>
              <a:gd name="connsiteX767" fmla="*/ 227269 w 7467600"/>
              <a:gd name="connsiteY767" fmla="*/ 1114064 h 6858000"/>
              <a:gd name="connsiteX768" fmla="*/ 248003 w 7467600"/>
              <a:gd name="connsiteY768" fmla="*/ 1089613 h 6858000"/>
              <a:gd name="connsiteX769" fmla="*/ 427020 w 7467600"/>
              <a:gd name="connsiteY769" fmla="*/ 1619803 h 6858000"/>
              <a:gd name="connsiteX770" fmla="*/ 340345 w 7467600"/>
              <a:gd name="connsiteY770" fmla="*/ 2027739 h 6858000"/>
              <a:gd name="connsiteX771" fmla="*/ 360865 w 7467600"/>
              <a:gd name="connsiteY771" fmla="*/ 2044827 h 6858000"/>
              <a:gd name="connsiteX772" fmla="*/ 560414 w 7467600"/>
              <a:gd name="connsiteY772" fmla="*/ 2421457 h 6858000"/>
              <a:gd name="connsiteX773" fmla="*/ 1359703 w 7467600"/>
              <a:gd name="connsiteY773" fmla="*/ 2578554 h 6858000"/>
              <a:gd name="connsiteX774" fmla="*/ 1359422 w 7467600"/>
              <a:gd name="connsiteY774" fmla="*/ 2577994 h 6858000"/>
              <a:gd name="connsiteX775" fmla="*/ 828701 w 7467600"/>
              <a:gd name="connsiteY775" fmla="*/ 1839520 h 6858000"/>
              <a:gd name="connsiteX776" fmla="*/ 494427 w 7467600"/>
              <a:gd name="connsiteY776" fmla="*/ 1092333 h 6858000"/>
              <a:gd name="connsiteX777" fmla="*/ 506322 w 7467600"/>
              <a:gd name="connsiteY777" fmla="*/ 1020997 h 6858000"/>
              <a:gd name="connsiteX778" fmla="*/ 4570198 w 7467600"/>
              <a:gd name="connsiteY778" fmla="*/ 978081 h 6858000"/>
              <a:gd name="connsiteX779" fmla="*/ 4523691 w 7467600"/>
              <a:gd name="connsiteY779" fmla="*/ 1127776 h 6858000"/>
              <a:gd name="connsiteX780" fmla="*/ 4509875 w 7467600"/>
              <a:gd name="connsiteY780" fmla="*/ 1167552 h 6858000"/>
              <a:gd name="connsiteX781" fmla="*/ 4478168 w 7467600"/>
              <a:gd name="connsiteY781" fmla="*/ 1260735 h 6858000"/>
              <a:gd name="connsiteX782" fmla="*/ 4409309 w 7467600"/>
              <a:gd name="connsiteY782" fmla="*/ 1666996 h 6858000"/>
              <a:gd name="connsiteX783" fmla="*/ 4370031 w 7467600"/>
              <a:gd name="connsiteY783" fmla="*/ 1955666 h 6858000"/>
              <a:gd name="connsiteX784" fmla="*/ 4570198 w 7467600"/>
              <a:gd name="connsiteY784" fmla="*/ 978081 h 6858000"/>
              <a:gd name="connsiteX785" fmla="*/ 4557898 w 7467600"/>
              <a:gd name="connsiteY785" fmla="*/ 900011 h 6858000"/>
              <a:gd name="connsiteX786" fmla="*/ 4344840 w 7467600"/>
              <a:gd name="connsiteY786" fmla="*/ 1922038 h 6858000"/>
              <a:gd name="connsiteX787" fmla="*/ 4378710 w 7467600"/>
              <a:gd name="connsiteY787" fmla="*/ 1665516 h 6858000"/>
              <a:gd name="connsiteX788" fmla="*/ 4448798 w 7467600"/>
              <a:gd name="connsiteY788" fmla="*/ 1253024 h 6858000"/>
              <a:gd name="connsiteX789" fmla="*/ 4480315 w 7467600"/>
              <a:gd name="connsiteY789" fmla="*/ 1158454 h 6858000"/>
              <a:gd name="connsiteX790" fmla="*/ 4494133 w 7467600"/>
              <a:gd name="connsiteY790" fmla="*/ 1118676 h 6858000"/>
              <a:gd name="connsiteX791" fmla="*/ 4557898 w 7467600"/>
              <a:gd name="connsiteY791" fmla="*/ 900011 h 6858000"/>
              <a:gd name="connsiteX792" fmla="*/ 5870151 w 7467600"/>
              <a:gd name="connsiteY792" fmla="*/ 898890 h 6858000"/>
              <a:gd name="connsiteX793" fmla="*/ 5861335 w 7467600"/>
              <a:gd name="connsiteY793" fmla="*/ 899177 h 6858000"/>
              <a:gd name="connsiteX794" fmla="*/ 5843702 w 7467600"/>
              <a:gd name="connsiteY794" fmla="*/ 899748 h 6858000"/>
              <a:gd name="connsiteX795" fmla="*/ 5651107 w 7467600"/>
              <a:gd name="connsiteY795" fmla="*/ 920306 h 6858000"/>
              <a:gd name="connsiteX796" fmla="*/ 5459407 w 7467600"/>
              <a:gd name="connsiteY796" fmla="*/ 940975 h 6858000"/>
              <a:gd name="connsiteX797" fmla="*/ 5374846 w 7467600"/>
              <a:gd name="connsiteY797" fmla="*/ 941988 h 6858000"/>
              <a:gd name="connsiteX798" fmla="*/ 5256105 w 7467600"/>
              <a:gd name="connsiteY798" fmla="*/ 945632 h 6858000"/>
              <a:gd name="connsiteX799" fmla="*/ 5107071 w 7467600"/>
              <a:gd name="connsiteY799" fmla="*/ 969720 h 6858000"/>
              <a:gd name="connsiteX800" fmla="*/ 4998681 w 7467600"/>
              <a:gd name="connsiteY800" fmla="*/ 988771 h 6858000"/>
              <a:gd name="connsiteX801" fmla="*/ 5870151 w 7467600"/>
              <a:gd name="connsiteY801" fmla="*/ 898890 h 6858000"/>
              <a:gd name="connsiteX802" fmla="*/ 5504425 w 7467600"/>
              <a:gd name="connsiteY802" fmla="*/ 848067 h 6858000"/>
              <a:gd name="connsiteX803" fmla="*/ 4968849 w 7467600"/>
              <a:gd name="connsiteY803" fmla="*/ 962318 h 6858000"/>
              <a:gd name="connsiteX804" fmla="*/ 5104039 w 7467600"/>
              <a:gd name="connsiteY804" fmla="*/ 940634 h 6858000"/>
              <a:gd name="connsiteX805" fmla="*/ 5256311 w 7467600"/>
              <a:gd name="connsiteY805" fmla="*/ 916490 h 6858000"/>
              <a:gd name="connsiteX806" fmla="*/ 5377381 w 7467600"/>
              <a:gd name="connsiteY806" fmla="*/ 912671 h 6858000"/>
              <a:gd name="connsiteX807" fmla="*/ 5460148 w 7467600"/>
              <a:gd name="connsiteY807" fmla="*/ 911442 h 6858000"/>
              <a:gd name="connsiteX808" fmla="*/ 5648971 w 7467600"/>
              <a:gd name="connsiteY808" fmla="*/ 891331 h 6858000"/>
              <a:gd name="connsiteX809" fmla="*/ 5844807 w 7467600"/>
              <a:gd name="connsiteY809" fmla="*/ 870718 h 6858000"/>
              <a:gd name="connsiteX810" fmla="*/ 5862975 w 7467600"/>
              <a:gd name="connsiteY810" fmla="*/ 869756 h 6858000"/>
              <a:gd name="connsiteX811" fmla="*/ 5920887 w 7467600"/>
              <a:gd name="connsiteY811" fmla="*/ 865929 h 6858000"/>
              <a:gd name="connsiteX812" fmla="*/ 5504425 w 7467600"/>
              <a:gd name="connsiteY812" fmla="*/ 848067 h 6858000"/>
              <a:gd name="connsiteX813" fmla="*/ 3607114 w 7467600"/>
              <a:gd name="connsiteY813" fmla="*/ 467441 h 6858000"/>
              <a:gd name="connsiteX814" fmla="*/ 3296242 w 7467600"/>
              <a:gd name="connsiteY814" fmla="*/ 807991 h 6858000"/>
              <a:gd name="connsiteX815" fmla="*/ 3174674 w 7467600"/>
              <a:gd name="connsiteY815" fmla="*/ 919759 h 6858000"/>
              <a:gd name="connsiteX816" fmla="*/ 3042978 w 7467600"/>
              <a:gd name="connsiteY816" fmla="*/ 1054894 h 6858000"/>
              <a:gd name="connsiteX817" fmla="*/ 2968914 w 7467600"/>
              <a:gd name="connsiteY817" fmla="*/ 1133756 h 6858000"/>
              <a:gd name="connsiteX818" fmla="*/ 3103823 w 7467600"/>
              <a:gd name="connsiteY818" fmla="*/ 1026814 h 6858000"/>
              <a:gd name="connsiteX819" fmla="*/ 3607114 w 7467600"/>
              <a:gd name="connsiteY819" fmla="*/ 467441 h 6858000"/>
              <a:gd name="connsiteX820" fmla="*/ 3744487 w 7467600"/>
              <a:gd name="connsiteY820" fmla="*/ 383136 h 6858000"/>
              <a:gd name="connsiteX821" fmla="*/ 3970213 w 7467600"/>
              <a:gd name="connsiteY821" fmla="*/ 995559 h 6858000"/>
              <a:gd name="connsiteX822" fmla="*/ 3744487 w 7467600"/>
              <a:gd name="connsiteY822" fmla="*/ 383136 h 6858000"/>
              <a:gd name="connsiteX823" fmla="*/ 3624562 w 7467600"/>
              <a:gd name="connsiteY823" fmla="*/ 367041 h 6858000"/>
              <a:gd name="connsiteX824" fmla="*/ 3489712 w 7467600"/>
              <a:gd name="connsiteY824" fmla="*/ 485386 h 6858000"/>
              <a:gd name="connsiteX825" fmla="*/ 3182994 w 7467600"/>
              <a:gd name="connsiteY825" fmla="*/ 828265 h 6858000"/>
              <a:gd name="connsiteX826" fmla="*/ 2892114 w 7467600"/>
              <a:gd name="connsiteY826" fmla="*/ 1172635 h 6858000"/>
              <a:gd name="connsiteX827" fmla="*/ 3021459 w 7467600"/>
              <a:gd name="connsiteY827" fmla="*/ 1035385 h 6858000"/>
              <a:gd name="connsiteX828" fmla="*/ 3153873 w 7467600"/>
              <a:gd name="connsiteY828" fmla="*/ 898971 h 6858000"/>
              <a:gd name="connsiteX829" fmla="*/ 3276511 w 7467600"/>
              <a:gd name="connsiteY829" fmla="*/ 786423 h 6858000"/>
              <a:gd name="connsiteX830" fmla="*/ 3584154 w 7467600"/>
              <a:gd name="connsiteY830" fmla="*/ 448218 h 6858000"/>
              <a:gd name="connsiteX831" fmla="*/ 3624562 w 7467600"/>
              <a:gd name="connsiteY831" fmla="*/ 367041 h 6858000"/>
              <a:gd name="connsiteX832" fmla="*/ 3766672 w 7467600"/>
              <a:gd name="connsiteY832" fmla="*/ 359429 h 6858000"/>
              <a:gd name="connsiteX833" fmla="*/ 3996338 w 7467600"/>
              <a:gd name="connsiteY833" fmla="*/ 968237 h 6858000"/>
              <a:gd name="connsiteX834" fmla="*/ 3766672 w 7467600"/>
              <a:gd name="connsiteY834" fmla="*/ 359429 h 6858000"/>
              <a:gd name="connsiteX835" fmla="*/ 5805386 w 7467600"/>
              <a:gd name="connsiteY835" fmla="*/ 239240 h 6858000"/>
              <a:gd name="connsiteX836" fmla="*/ 5736947 w 7467600"/>
              <a:gd name="connsiteY836" fmla="*/ 261367 h 6858000"/>
              <a:gd name="connsiteX837" fmla="*/ 5427012 w 7467600"/>
              <a:gd name="connsiteY837" fmla="*/ 311272 h 6858000"/>
              <a:gd name="connsiteX838" fmla="*/ 5147818 w 7467600"/>
              <a:gd name="connsiteY838" fmla="*/ 322112 h 6858000"/>
              <a:gd name="connsiteX839" fmla="*/ 5060854 w 7467600"/>
              <a:gd name="connsiteY839" fmla="*/ 311882 h 6858000"/>
              <a:gd name="connsiteX840" fmla="*/ 4945989 w 7467600"/>
              <a:gd name="connsiteY840" fmla="*/ 300516 h 6858000"/>
              <a:gd name="connsiteX841" fmla="*/ 5410479 w 7467600"/>
              <a:gd name="connsiteY841" fmla="*/ 348434 h 6858000"/>
              <a:gd name="connsiteX842" fmla="*/ 5805386 w 7467600"/>
              <a:gd name="connsiteY842" fmla="*/ 239240 h 6858000"/>
              <a:gd name="connsiteX843" fmla="*/ 5905192 w 7467600"/>
              <a:gd name="connsiteY843" fmla="*/ 163079 h 6858000"/>
              <a:gd name="connsiteX844" fmla="*/ 5865655 w 7467600"/>
              <a:gd name="connsiteY844" fmla="*/ 171901 h 6858000"/>
              <a:gd name="connsiteX845" fmla="*/ 5259740 w 7467600"/>
              <a:gd name="connsiteY845" fmla="*/ 257013 h 6858000"/>
              <a:gd name="connsiteX846" fmla="*/ 5208466 w 7467600"/>
              <a:gd name="connsiteY846" fmla="*/ 257550 h 6858000"/>
              <a:gd name="connsiteX847" fmla="*/ 4980204 w 7467600"/>
              <a:gd name="connsiteY847" fmla="*/ 271903 h 6858000"/>
              <a:gd name="connsiteX848" fmla="*/ 5068068 w 7467600"/>
              <a:gd name="connsiteY848" fmla="*/ 282244 h 6858000"/>
              <a:gd name="connsiteX849" fmla="*/ 5153231 w 7467600"/>
              <a:gd name="connsiteY849" fmla="*/ 292240 h 6858000"/>
              <a:gd name="connsiteX850" fmla="*/ 5426491 w 7467600"/>
              <a:gd name="connsiteY850" fmla="*/ 281128 h 6858000"/>
              <a:gd name="connsiteX851" fmla="*/ 5731212 w 7467600"/>
              <a:gd name="connsiteY851" fmla="*/ 231951 h 6858000"/>
              <a:gd name="connsiteX852" fmla="*/ 5905192 w 7467600"/>
              <a:gd name="connsiteY852" fmla="*/ 163079 h 6858000"/>
              <a:gd name="connsiteX853" fmla="*/ 5944437 w 7467600"/>
              <a:gd name="connsiteY853" fmla="*/ 113829 h 6858000"/>
              <a:gd name="connsiteX854" fmla="*/ 5825032 w 7467600"/>
              <a:gd name="connsiteY854" fmla="*/ 146405 h 6858000"/>
              <a:gd name="connsiteX855" fmla="*/ 4955599 w 7467600"/>
              <a:gd name="connsiteY855" fmla="*/ 247008 h 6858000"/>
              <a:gd name="connsiteX856" fmla="*/ 5210104 w 7467600"/>
              <a:gd name="connsiteY856" fmla="*/ 228123 h 6858000"/>
              <a:gd name="connsiteX857" fmla="*/ 5261015 w 7467600"/>
              <a:gd name="connsiteY857" fmla="*/ 227087 h 6858000"/>
              <a:gd name="connsiteX858" fmla="*/ 5861181 w 7467600"/>
              <a:gd name="connsiteY858" fmla="*/ 143093 h 6858000"/>
              <a:gd name="connsiteX859" fmla="*/ 5961252 w 7467600"/>
              <a:gd name="connsiteY859" fmla="*/ 114820 h 6858000"/>
              <a:gd name="connsiteX860" fmla="*/ 5944437 w 7467600"/>
              <a:gd name="connsiteY860" fmla="*/ 113829 h 6858000"/>
              <a:gd name="connsiteX861" fmla="*/ 3882765 w 7467600"/>
              <a:gd name="connsiteY861" fmla="*/ 0 h 6858000"/>
              <a:gd name="connsiteX862" fmla="*/ 3995099 w 7467600"/>
              <a:gd name="connsiteY862" fmla="*/ 0 h 6858000"/>
              <a:gd name="connsiteX863" fmla="*/ 4163818 w 7467600"/>
              <a:gd name="connsiteY863" fmla="*/ 234104 h 6858000"/>
              <a:gd name="connsiteX864" fmla="*/ 4172099 w 7467600"/>
              <a:gd name="connsiteY864" fmla="*/ 234207 h 6858000"/>
              <a:gd name="connsiteX865" fmla="*/ 4784282 w 7467600"/>
              <a:gd name="connsiteY865" fmla="*/ 276561 h 6858000"/>
              <a:gd name="connsiteX866" fmla="*/ 4801687 w 7467600"/>
              <a:gd name="connsiteY866" fmla="*/ 267764 h 6858000"/>
              <a:gd name="connsiteX867" fmla="*/ 6082788 w 7467600"/>
              <a:gd name="connsiteY867" fmla="*/ 64119 h 6858000"/>
              <a:gd name="connsiteX868" fmla="*/ 6099442 w 7467600"/>
              <a:gd name="connsiteY868" fmla="*/ 82568 h 6858000"/>
              <a:gd name="connsiteX869" fmla="*/ 4804137 w 7467600"/>
              <a:gd name="connsiteY869" fmla="*/ 320931 h 6858000"/>
              <a:gd name="connsiteX870" fmla="*/ 4227047 w 7467600"/>
              <a:gd name="connsiteY870" fmla="*/ 313415 h 6858000"/>
              <a:gd name="connsiteX871" fmla="*/ 4346041 w 7467600"/>
              <a:gd name="connsiteY871" fmla="*/ 456086 h 6858000"/>
              <a:gd name="connsiteX872" fmla="*/ 4870967 w 7467600"/>
              <a:gd name="connsiteY872" fmla="*/ 963061 h 6858000"/>
              <a:gd name="connsiteX873" fmla="*/ 4889647 w 7467600"/>
              <a:gd name="connsiteY873" fmla="*/ 957147 h 6858000"/>
              <a:gd name="connsiteX874" fmla="*/ 5422504 w 7467600"/>
              <a:gd name="connsiteY874" fmla="*/ 805191 h 6858000"/>
              <a:gd name="connsiteX875" fmla="*/ 6087656 w 7467600"/>
              <a:gd name="connsiteY875" fmla="*/ 826703 h 6858000"/>
              <a:gd name="connsiteX876" fmla="*/ 6058717 w 7467600"/>
              <a:gd name="connsiteY876" fmla="*/ 865992 h 6858000"/>
              <a:gd name="connsiteX877" fmla="*/ 4974153 w 7467600"/>
              <a:gd name="connsiteY877" fmla="*/ 1045456 h 6858000"/>
              <a:gd name="connsiteX878" fmla="*/ 5627835 w 7467600"/>
              <a:gd name="connsiteY878" fmla="*/ 1472077 h 6858000"/>
              <a:gd name="connsiteX879" fmla="*/ 5629817 w 7467600"/>
              <a:gd name="connsiteY879" fmla="*/ 1471412 h 6858000"/>
              <a:gd name="connsiteX880" fmla="*/ 5634124 w 7467600"/>
              <a:gd name="connsiteY880" fmla="*/ 1470572 h 6858000"/>
              <a:gd name="connsiteX881" fmla="*/ 5755832 w 7467600"/>
              <a:gd name="connsiteY881" fmla="*/ 1383886 h 6858000"/>
              <a:gd name="connsiteX882" fmla="*/ 6014186 w 7467600"/>
              <a:gd name="connsiteY882" fmla="*/ 1279799 h 6858000"/>
              <a:gd name="connsiteX883" fmla="*/ 6901619 w 7467600"/>
              <a:gd name="connsiteY883" fmla="*/ 1047874 h 6858000"/>
              <a:gd name="connsiteX884" fmla="*/ 6931566 w 7467600"/>
              <a:gd name="connsiteY884" fmla="*/ 1062034 h 6858000"/>
              <a:gd name="connsiteX885" fmla="*/ 5790982 w 7467600"/>
              <a:gd name="connsiteY885" fmla="*/ 1561380 h 6858000"/>
              <a:gd name="connsiteX886" fmla="*/ 6188971 w 7467600"/>
              <a:gd name="connsiteY886" fmla="*/ 1755168 h 6858000"/>
              <a:gd name="connsiteX887" fmla="*/ 6202446 w 7467600"/>
              <a:gd name="connsiteY887" fmla="*/ 1752268 h 6858000"/>
              <a:gd name="connsiteX888" fmla="*/ 7179560 w 7467600"/>
              <a:gd name="connsiteY888" fmla="*/ 1467551 h 6858000"/>
              <a:gd name="connsiteX889" fmla="*/ 7158730 w 7467600"/>
              <a:gd name="connsiteY889" fmla="*/ 1507835 h 6858000"/>
              <a:gd name="connsiteX890" fmla="*/ 6326959 w 7467600"/>
              <a:gd name="connsiteY890" fmla="*/ 1817686 h 6858000"/>
              <a:gd name="connsiteX891" fmla="*/ 6537433 w 7467600"/>
              <a:gd name="connsiteY891" fmla="*/ 1907790 h 6858000"/>
              <a:gd name="connsiteX892" fmla="*/ 6550221 w 7467600"/>
              <a:gd name="connsiteY892" fmla="*/ 1910729 h 6858000"/>
              <a:gd name="connsiteX893" fmla="*/ 6964438 w 7467600"/>
              <a:gd name="connsiteY893" fmla="*/ 2209505 h 6858000"/>
              <a:gd name="connsiteX894" fmla="*/ 7367862 w 7467600"/>
              <a:gd name="connsiteY894" fmla="*/ 2806833 h 6858000"/>
              <a:gd name="connsiteX895" fmla="*/ 7364329 w 7467600"/>
              <a:gd name="connsiteY895" fmla="*/ 2826907 h 6858000"/>
              <a:gd name="connsiteX896" fmla="*/ 7290545 w 7467600"/>
              <a:gd name="connsiteY896" fmla="*/ 2850663 h 6858000"/>
              <a:gd name="connsiteX897" fmla="*/ 6472036 w 7467600"/>
              <a:gd name="connsiteY897" fmla="*/ 1959003 h 6858000"/>
              <a:gd name="connsiteX898" fmla="*/ 5792897 w 7467600"/>
              <a:gd name="connsiteY898" fmla="*/ 1647747 h 6858000"/>
              <a:gd name="connsiteX899" fmla="*/ 5842751 w 7467600"/>
              <a:gd name="connsiteY899" fmla="*/ 1816112 h 6858000"/>
              <a:gd name="connsiteX900" fmla="*/ 5847424 w 7467600"/>
              <a:gd name="connsiteY900" fmla="*/ 1815776 h 6858000"/>
              <a:gd name="connsiteX901" fmla="*/ 6399821 w 7467600"/>
              <a:gd name="connsiteY901" fmla="*/ 2344799 h 6858000"/>
              <a:gd name="connsiteX902" fmla="*/ 6323232 w 7467600"/>
              <a:gd name="connsiteY902" fmla="*/ 2389634 h 6858000"/>
              <a:gd name="connsiteX903" fmla="*/ 5942958 w 7467600"/>
              <a:gd name="connsiteY903" fmla="*/ 2077708 h 6858000"/>
              <a:gd name="connsiteX904" fmla="*/ 5921559 w 7467600"/>
              <a:gd name="connsiteY904" fmla="*/ 2378596 h 6858000"/>
              <a:gd name="connsiteX905" fmla="*/ 5817651 w 7467600"/>
              <a:gd name="connsiteY905" fmla="*/ 3023919 h 6858000"/>
              <a:gd name="connsiteX906" fmla="*/ 5729634 w 7467600"/>
              <a:gd name="connsiteY906" fmla="*/ 3051849 h 6858000"/>
              <a:gd name="connsiteX907" fmla="*/ 5611018 w 7467600"/>
              <a:gd name="connsiteY907" fmla="*/ 2316769 h 6858000"/>
              <a:gd name="connsiteX908" fmla="*/ 5687608 w 7467600"/>
              <a:gd name="connsiteY908" fmla="*/ 2039972 h 6858000"/>
              <a:gd name="connsiteX909" fmla="*/ 5657554 w 7467600"/>
              <a:gd name="connsiteY909" fmla="*/ 1576445 h 6858000"/>
              <a:gd name="connsiteX910" fmla="*/ 5150475 w 7467600"/>
              <a:gd name="connsiteY910" fmla="*/ 1274012 h 6858000"/>
              <a:gd name="connsiteX911" fmla="*/ 5349142 w 7467600"/>
              <a:gd name="connsiteY911" fmla="*/ 2204405 h 6858000"/>
              <a:gd name="connsiteX912" fmla="*/ 5262214 w 7467600"/>
              <a:gd name="connsiteY912" fmla="*/ 2233836 h 6858000"/>
              <a:gd name="connsiteX913" fmla="*/ 4981539 w 7467600"/>
              <a:gd name="connsiteY913" fmla="*/ 1542201 h 6858000"/>
              <a:gd name="connsiteX914" fmla="*/ 4958461 w 7467600"/>
              <a:gd name="connsiteY914" fmla="*/ 1136957 h 6858000"/>
              <a:gd name="connsiteX915" fmla="*/ 4655015 w 7467600"/>
              <a:gd name="connsiteY915" fmla="*/ 891426 h 6858000"/>
              <a:gd name="connsiteX916" fmla="*/ 4348002 w 7467600"/>
              <a:gd name="connsiteY916" fmla="*/ 2205895 h 6858000"/>
              <a:gd name="connsiteX917" fmla="*/ 4262250 w 7467600"/>
              <a:gd name="connsiteY917" fmla="*/ 2219972 h 6858000"/>
              <a:gd name="connsiteX918" fmla="*/ 4550611 w 7467600"/>
              <a:gd name="connsiteY918" fmla="*/ 817540 h 6858000"/>
              <a:gd name="connsiteX919" fmla="*/ 4564418 w 7467600"/>
              <a:gd name="connsiteY919" fmla="*/ 808293 h 6858000"/>
              <a:gd name="connsiteX920" fmla="*/ 4266388 w 7467600"/>
              <a:gd name="connsiteY920" fmla="*/ 500083 h 6858000"/>
              <a:gd name="connsiteX921" fmla="*/ 4032842 w 7467600"/>
              <a:gd name="connsiteY921" fmla="*/ 211809 h 6858000"/>
              <a:gd name="connsiteX922" fmla="*/ 3882765 w 7467600"/>
              <a:gd name="connsiteY922" fmla="*/ 0 h 6858000"/>
              <a:gd name="connsiteX923" fmla="*/ 3721337 w 7467600"/>
              <a:gd name="connsiteY923" fmla="*/ 0 h 6858000"/>
              <a:gd name="connsiteX924" fmla="*/ 3797544 w 7467600"/>
              <a:gd name="connsiteY924" fmla="*/ 0 h 6858000"/>
              <a:gd name="connsiteX925" fmla="*/ 3775734 w 7467600"/>
              <a:gd name="connsiteY925" fmla="*/ 95131 h 6858000"/>
              <a:gd name="connsiteX926" fmla="*/ 3724807 w 7467600"/>
              <a:gd name="connsiteY926" fmla="*/ 272257 h 6858000"/>
              <a:gd name="connsiteX927" fmla="*/ 3726844 w 7467600"/>
              <a:gd name="connsiteY927" fmla="*/ 282988 h 6858000"/>
              <a:gd name="connsiteX928" fmla="*/ 3742664 w 7467600"/>
              <a:gd name="connsiteY928" fmla="*/ 279918 h 6858000"/>
              <a:gd name="connsiteX929" fmla="*/ 4103910 w 7467600"/>
              <a:gd name="connsiteY929" fmla="*/ 1161917 h 6858000"/>
              <a:gd name="connsiteX930" fmla="*/ 4020269 w 7467600"/>
              <a:gd name="connsiteY930" fmla="*/ 1200406 h 6858000"/>
              <a:gd name="connsiteX931" fmla="*/ 3674882 w 7467600"/>
              <a:gd name="connsiteY931" fmla="*/ 488524 h 6858000"/>
              <a:gd name="connsiteX932" fmla="*/ 3132682 w 7467600"/>
              <a:gd name="connsiteY932" fmla="*/ 1072284 h 6858000"/>
              <a:gd name="connsiteX933" fmla="*/ 2716346 w 7467600"/>
              <a:gd name="connsiteY933" fmla="*/ 1276376 h 6858000"/>
              <a:gd name="connsiteX934" fmla="*/ 2716772 w 7467600"/>
              <a:gd name="connsiteY934" fmla="*/ 1255462 h 6858000"/>
              <a:gd name="connsiteX935" fmla="*/ 3471096 w 7467600"/>
              <a:gd name="connsiteY935" fmla="*/ 437072 h 6858000"/>
              <a:gd name="connsiteX936" fmla="*/ 3639057 w 7467600"/>
              <a:gd name="connsiteY936" fmla="*/ 286334 h 6858000"/>
              <a:gd name="connsiteX937" fmla="*/ 3640309 w 7467600"/>
              <a:gd name="connsiteY937" fmla="*/ 284664 h 6858000"/>
              <a:gd name="connsiteX938" fmla="*/ 3646022 w 7467600"/>
              <a:gd name="connsiteY938" fmla="*/ 276711 h 6858000"/>
              <a:gd name="connsiteX939" fmla="*/ 3707943 w 7467600"/>
              <a:gd name="connsiteY939" fmla="*/ 65958 h 6858000"/>
              <a:gd name="connsiteX940" fmla="*/ 3721337 w 7467600"/>
              <a:gd name="connsiteY940" fmla="*/ 0 h 6858000"/>
              <a:gd name="connsiteX941" fmla="*/ 2867960 w 7467600"/>
              <a:gd name="connsiteY941" fmla="*/ 0 h 6858000"/>
              <a:gd name="connsiteX942" fmla="*/ 2926351 w 7467600"/>
              <a:gd name="connsiteY942" fmla="*/ 0 h 6858000"/>
              <a:gd name="connsiteX943" fmla="*/ 2902823 w 7467600"/>
              <a:gd name="connsiteY943" fmla="*/ 262929 h 6858000"/>
              <a:gd name="connsiteX944" fmla="*/ 2940663 w 7467600"/>
              <a:gd name="connsiteY944" fmla="*/ 140884 h 6858000"/>
              <a:gd name="connsiteX945" fmla="*/ 2947039 w 7467600"/>
              <a:gd name="connsiteY945" fmla="*/ 122524 h 6858000"/>
              <a:gd name="connsiteX946" fmla="*/ 2984316 w 7467600"/>
              <a:gd name="connsiteY946" fmla="*/ 0 h 6858000"/>
              <a:gd name="connsiteX947" fmla="*/ 3016114 w 7467600"/>
              <a:gd name="connsiteY947" fmla="*/ 0 h 6858000"/>
              <a:gd name="connsiteX948" fmla="*/ 2979949 w 7467600"/>
              <a:gd name="connsiteY948" fmla="*/ 119274 h 6858000"/>
              <a:gd name="connsiteX949" fmla="*/ 3023879 w 7467600"/>
              <a:gd name="connsiteY949" fmla="*/ 0 h 6858000"/>
              <a:gd name="connsiteX950" fmla="*/ 3105400 w 7467600"/>
              <a:gd name="connsiteY950" fmla="*/ 0 h 6858000"/>
              <a:gd name="connsiteX951" fmla="*/ 3094669 w 7467600"/>
              <a:gd name="connsiteY951" fmla="*/ 30308 h 6858000"/>
              <a:gd name="connsiteX952" fmla="*/ 2901945 w 7467600"/>
              <a:gd name="connsiteY952" fmla="*/ 466538 h 6858000"/>
              <a:gd name="connsiteX953" fmla="*/ 2815209 w 7467600"/>
              <a:gd name="connsiteY953" fmla="*/ 497361 h 6858000"/>
              <a:gd name="connsiteX954" fmla="*/ 2844845 w 7467600"/>
              <a:gd name="connsiteY954" fmla="*/ 127638 h 6858000"/>
              <a:gd name="connsiteX955" fmla="*/ 2867960 w 7467600"/>
              <a:gd name="connsiteY955" fmla="*/ 0 h 6858000"/>
              <a:gd name="connsiteX956" fmla="*/ 1057230 w 7467600"/>
              <a:gd name="connsiteY956" fmla="*/ 0 h 6858000"/>
              <a:gd name="connsiteX957" fmla="*/ 1111003 w 7467600"/>
              <a:gd name="connsiteY957" fmla="*/ 0 h 6858000"/>
              <a:gd name="connsiteX958" fmla="*/ 1125553 w 7467600"/>
              <a:gd name="connsiteY958" fmla="*/ 52588 h 6858000"/>
              <a:gd name="connsiteX959" fmla="*/ 1304276 w 7467600"/>
              <a:gd name="connsiteY959" fmla="*/ 476275 h 6858000"/>
              <a:gd name="connsiteX960" fmla="*/ 1492066 w 7467600"/>
              <a:gd name="connsiteY960" fmla="*/ 886333 h 6858000"/>
              <a:gd name="connsiteX961" fmla="*/ 1423698 w 7467600"/>
              <a:gd name="connsiteY961" fmla="*/ 710817 h 6858000"/>
              <a:gd name="connsiteX962" fmla="*/ 1357609 w 7467600"/>
              <a:gd name="connsiteY962" fmla="*/ 532892 h 6858000"/>
              <a:gd name="connsiteX963" fmla="*/ 1309550 w 7467600"/>
              <a:gd name="connsiteY963" fmla="*/ 374031 h 6858000"/>
              <a:gd name="connsiteX964" fmla="*/ 1193673 w 7467600"/>
              <a:gd name="connsiteY964" fmla="*/ 49533 h 6858000"/>
              <a:gd name="connsiteX965" fmla="*/ 1164391 w 7467600"/>
              <a:gd name="connsiteY965" fmla="*/ 0 h 6858000"/>
              <a:gd name="connsiteX966" fmla="*/ 1200666 w 7467600"/>
              <a:gd name="connsiteY966" fmla="*/ 0 h 6858000"/>
              <a:gd name="connsiteX967" fmla="*/ 1223408 w 7467600"/>
              <a:gd name="connsiteY967" fmla="*/ 38996 h 6858000"/>
              <a:gd name="connsiteX968" fmla="*/ 1339635 w 7467600"/>
              <a:gd name="connsiteY968" fmla="*/ 365517 h 6858000"/>
              <a:gd name="connsiteX969" fmla="*/ 1387469 w 7467600"/>
              <a:gd name="connsiteY969" fmla="*/ 523079 h 6858000"/>
              <a:gd name="connsiteX970" fmla="*/ 1452685 w 7467600"/>
              <a:gd name="connsiteY970" fmla="*/ 699806 h 6858000"/>
              <a:gd name="connsiteX971" fmla="*/ 1492092 w 7467600"/>
              <a:gd name="connsiteY971" fmla="*/ 800424 h 6858000"/>
              <a:gd name="connsiteX972" fmla="*/ 1455302 w 7467600"/>
              <a:gd name="connsiteY972" fmla="*/ 632913 h 6858000"/>
              <a:gd name="connsiteX973" fmla="*/ 1222336 w 7467600"/>
              <a:gd name="connsiteY973" fmla="*/ 9480 h 6858000"/>
              <a:gd name="connsiteX974" fmla="*/ 1214634 w 7467600"/>
              <a:gd name="connsiteY974" fmla="*/ 0 h 6858000"/>
              <a:gd name="connsiteX975" fmla="*/ 1289827 w 7467600"/>
              <a:gd name="connsiteY975" fmla="*/ 0 h 6858000"/>
              <a:gd name="connsiteX976" fmla="*/ 1321076 w 7467600"/>
              <a:gd name="connsiteY976" fmla="*/ 59722 h 6858000"/>
              <a:gd name="connsiteX977" fmla="*/ 1512579 w 7467600"/>
              <a:gd name="connsiteY977" fmla="*/ 626441 h 6858000"/>
              <a:gd name="connsiteX978" fmla="*/ 1506076 w 7467600"/>
              <a:gd name="connsiteY978" fmla="*/ 1089289 h 6858000"/>
              <a:gd name="connsiteX979" fmla="*/ 1486346 w 7467600"/>
              <a:gd name="connsiteY979" fmla="*/ 1079919 h 6858000"/>
              <a:gd name="connsiteX980" fmla="*/ 1070511 w 7467600"/>
              <a:gd name="connsiteY980" fmla="*/ 48609 h 6858000"/>
              <a:gd name="connsiteX981" fmla="*/ 1057230 w 7467600"/>
              <a:gd name="connsiteY981" fmla="*/ 0 h 6858000"/>
              <a:gd name="connsiteX982" fmla="*/ 43151 w 7467600"/>
              <a:gd name="connsiteY982" fmla="*/ 0 h 6858000"/>
              <a:gd name="connsiteX983" fmla="*/ 95283 w 7467600"/>
              <a:gd name="connsiteY983" fmla="*/ 0 h 6858000"/>
              <a:gd name="connsiteX984" fmla="*/ 300708 w 7467600"/>
              <a:gd name="connsiteY984" fmla="*/ 154571 h 6858000"/>
              <a:gd name="connsiteX985" fmla="*/ 530414 w 7467600"/>
              <a:gd name="connsiteY985" fmla="*/ 354673 h 6858000"/>
              <a:gd name="connsiteX986" fmla="*/ 333785 w 7467600"/>
              <a:gd name="connsiteY986" fmla="*/ 161564 h 6858000"/>
              <a:gd name="connsiteX987" fmla="*/ 147005 w 7467600"/>
              <a:gd name="connsiteY987" fmla="*/ 0 h 6858000"/>
              <a:gd name="connsiteX988" fmla="*/ 272509 w 7467600"/>
              <a:gd name="connsiteY988" fmla="*/ 0 h 6858000"/>
              <a:gd name="connsiteX989" fmla="*/ 326276 w 7467600"/>
              <a:gd name="connsiteY989" fmla="*/ 45847 h 6858000"/>
              <a:gd name="connsiteX990" fmla="*/ 823759 w 7467600"/>
              <a:gd name="connsiteY990" fmla="*/ 574145 h 6858000"/>
              <a:gd name="connsiteX991" fmla="*/ 811254 w 7467600"/>
              <a:gd name="connsiteY991" fmla="*/ 665546 h 6858000"/>
              <a:gd name="connsiteX992" fmla="*/ 154042 w 7467600"/>
              <a:gd name="connsiteY992" fmla="*/ 261522 h 6858000"/>
              <a:gd name="connsiteX993" fmla="*/ 13550 w 7467600"/>
              <a:gd name="connsiteY993" fmla="*/ 158423 h 6858000"/>
              <a:gd name="connsiteX994" fmla="*/ 0 w 7467600"/>
              <a:gd name="connsiteY994" fmla="*/ 146618 h 6858000"/>
              <a:gd name="connsiteX995" fmla="*/ 0 w 7467600"/>
              <a:gd name="connsiteY995" fmla="*/ 59161 h 6858000"/>
              <a:gd name="connsiteX996" fmla="*/ 45427 w 7467600"/>
              <a:gd name="connsiteY996" fmla="*/ 101078 h 6858000"/>
              <a:gd name="connsiteX997" fmla="*/ 630103 w 7467600"/>
              <a:gd name="connsiteY997" fmla="*/ 485885 h 6858000"/>
              <a:gd name="connsiteX998" fmla="*/ 532040 w 7467600"/>
              <a:gd name="connsiteY998" fmla="*/ 399359 h 6858000"/>
              <a:gd name="connsiteX999" fmla="*/ 517618 w 7467600"/>
              <a:gd name="connsiteY999" fmla="*/ 385726 h 6858000"/>
              <a:gd name="connsiteX1000" fmla="*/ 285074 w 7467600"/>
              <a:gd name="connsiteY1000" fmla="*/ 182755 h 6858000"/>
              <a:gd name="connsiteX1001" fmla="*/ 43151 w 7467600"/>
              <a:gd name="connsiteY100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68569 w 7467600"/>
              <a:gd name="connsiteY127" fmla="*/ 5270182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1903353 w 7467600"/>
              <a:gd name="connsiteY145" fmla="*/ 5044827 h 6858000"/>
              <a:gd name="connsiteX146" fmla="*/ 1936931 w 7467600"/>
              <a:gd name="connsiteY146" fmla="*/ 5093954 h 6858000"/>
              <a:gd name="connsiteX147" fmla="*/ 2195868 w 7467600"/>
              <a:gd name="connsiteY147" fmla="*/ 5396574 h 6858000"/>
              <a:gd name="connsiteX148" fmla="*/ 2088852 w 7467600"/>
              <a:gd name="connsiteY148" fmla="*/ 5166123 h 6858000"/>
              <a:gd name="connsiteX149" fmla="*/ 1958241 w 7467600"/>
              <a:gd name="connsiteY149" fmla="*/ 5067955 h 6858000"/>
              <a:gd name="connsiteX150" fmla="*/ 1903353 w 7467600"/>
              <a:gd name="connsiteY150" fmla="*/ 5044827 h 6858000"/>
              <a:gd name="connsiteX151" fmla="*/ 1979378 w 7467600"/>
              <a:gd name="connsiteY151" fmla="*/ 4769504 h 6858000"/>
              <a:gd name="connsiteX152" fmla="*/ 2882120 w 7467600"/>
              <a:gd name="connsiteY152" fmla="*/ 5064547 h 6858000"/>
              <a:gd name="connsiteX153" fmla="*/ 2793103 w 7467600"/>
              <a:gd name="connsiteY153" fmla="*/ 5039699 h 6858000"/>
              <a:gd name="connsiteX154" fmla="*/ 2770041 w 7467600"/>
              <a:gd name="connsiteY154" fmla="*/ 5033634 h 6858000"/>
              <a:gd name="connsiteX155" fmla="*/ 1979378 w 7467600"/>
              <a:gd name="connsiteY155" fmla="*/ 4769504 h 6858000"/>
              <a:gd name="connsiteX156" fmla="*/ 1927410 w 7467600"/>
              <a:gd name="connsiteY156" fmla="*/ 4716164 h 6858000"/>
              <a:gd name="connsiteX157" fmla="*/ 1959587 w 7467600"/>
              <a:gd name="connsiteY157" fmla="*/ 4728849 h 6858000"/>
              <a:gd name="connsiteX158" fmla="*/ 2777707 w 7467600"/>
              <a:gd name="connsiteY158" fmla="*/ 5003991 h 6858000"/>
              <a:gd name="connsiteX159" fmla="*/ 2800768 w 7467600"/>
              <a:gd name="connsiteY159" fmla="*/ 5010056 h 6858000"/>
              <a:gd name="connsiteX160" fmla="*/ 2879408 w 7467600"/>
              <a:gd name="connsiteY160" fmla="*/ 5031590 h 6858000"/>
              <a:gd name="connsiteX161" fmla="*/ 2862295 w 7467600"/>
              <a:gd name="connsiteY161" fmla="*/ 5022958 h 6858000"/>
              <a:gd name="connsiteX162" fmla="*/ 2813343 w 7467600"/>
              <a:gd name="connsiteY162" fmla="*/ 4998369 h 6858000"/>
              <a:gd name="connsiteX163" fmla="*/ 2646245 w 7467600"/>
              <a:gd name="connsiteY163" fmla="*/ 4930999 h 6858000"/>
              <a:gd name="connsiteX164" fmla="*/ 1999243 w 7467600"/>
              <a:gd name="connsiteY164" fmla="*/ 4730524 h 6858000"/>
              <a:gd name="connsiteX165" fmla="*/ 1979527 w 7467600"/>
              <a:gd name="connsiteY165" fmla="*/ 4726651 h 6858000"/>
              <a:gd name="connsiteX166" fmla="*/ 1927410 w 7467600"/>
              <a:gd name="connsiteY166" fmla="*/ 4716164 h 6858000"/>
              <a:gd name="connsiteX167" fmla="*/ 1997014 w 7467600"/>
              <a:gd name="connsiteY167" fmla="*/ 4698007 h 6858000"/>
              <a:gd name="connsiteX168" fmla="*/ 2005458 w 7467600"/>
              <a:gd name="connsiteY168" fmla="*/ 4699540 h 6858000"/>
              <a:gd name="connsiteX169" fmla="*/ 2657186 w 7467600"/>
              <a:gd name="connsiteY169" fmla="*/ 4901687 h 6858000"/>
              <a:gd name="connsiteX170" fmla="*/ 2826662 w 7467600"/>
              <a:gd name="connsiteY170" fmla="*/ 4970362 h 6858000"/>
              <a:gd name="connsiteX171" fmla="*/ 2876100 w 7467600"/>
              <a:gd name="connsiteY171" fmla="*/ 4995397 h 6858000"/>
              <a:gd name="connsiteX172" fmla="*/ 3042600 w 7467600"/>
              <a:gd name="connsiteY172" fmla="*/ 5059532 h 6858000"/>
              <a:gd name="connsiteX173" fmla="*/ 1997014 w 7467600"/>
              <a:gd name="connsiteY173" fmla="*/ 4698007 h 6858000"/>
              <a:gd name="connsiteX174" fmla="*/ 2305292 w 7467600"/>
              <a:gd name="connsiteY174" fmla="*/ 4219492 h 6858000"/>
              <a:gd name="connsiteX175" fmla="*/ 3360922 w 7467600"/>
              <a:gd name="connsiteY175" fmla="*/ 4529373 h 6858000"/>
              <a:gd name="connsiteX176" fmla="*/ 3492420 w 7467600"/>
              <a:gd name="connsiteY176" fmla="*/ 4510145 h 6858000"/>
              <a:gd name="connsiteX177" fmla="*/ 3364086 w 7467600"/>
              <a:gd name="connsiteY177" fmla="*/ 4480340 h 6858000"/>
              <a:gd name="connsiteX178" fmla="*/ 3225818 w 7467600"/>
              <a:gd name="connsiteY178" fmla="*/ 4411822 h 6858000"/>
              <a:gd name="connsiteX179" fmla="*/ 3129696 w 7467600"/>
              <a:gd name="connsiteY179" fmla="*/ 4360704 h 6858000"/>
              <a:gd name="connsiteX180" fmla="*/ 2814545 w 7467600"/>
              <a:gd name="connsiteY180" fmla="*/ 4282955 h 6858000"/>
              <a:gd name="connsiteX181" fmla="*/ 2305292 w 7467600"/>
              <a:gd name="connsiteY181" fmla="*/ 4219492 h 6858000"/>
              <a:gd name="connsiteX182" fmla="*/ 2626982 w 7467600"/>
              <a:gd name="connsiteY182" fmla="*/ 4206450 h 6858000"/>
              <a:gd name="connsiteX183" fmla="*/ 2490617 w 7467600"/>
              <a:gd name="connsiteY183" fmla="*/ 4206951 h 6858000"/>
              <a:gd name="connsiteX184" fmla="*/ 2819869 w 7467600"/>
              <a:gd name="connsiteY184" fmla="*/ 4252936 h 6858000"/>
              <a:gd name="connsiteX185" fmla="*/ 3143018 w 7467600"/>
              <a:gd name="connsiteY185" fmla="*/ 4332698 h 6858000"/>
              <a:gd name="connsiteX186" fmla="*/ 3241520 w 7467600"/>
              <a:gd name="connsiteY186" fmla="*/ 4385112 h 6858000"/>
              <a:gd name="connsiteX187" fmla="*/ 3374575 w 7467600"/>
              <a:gd name="connsiteY187" fmla="*/ 4451517 h 6858000"/>
              <a:gd name="connsiteX188" fmla="*/ 3505221 w 7467600"/>
              <a:gd name="connsiteY188" fmla="*/ 4480757 h 6858000"/>
              <a:gd name="connsiteX189" fmla="*/ 2626982 w 7467600"/>
              <a:gd name="connsiteY189" fmla="*/ 4206450 h 6858000"/>
              <a:gd name="connsiteX190" fmla="*/ 1310106 w 7467600"/>
              <a:gd name="connsiteY190" fmla="*/ 3943217 h 6858000"/>
              <a:gd name="connsiteX191" fmla="*/ 854994 w 7467600"/>
              <a:gd name="connsiteY191" fmla="*/ 4399136 h 6858000"/>
              <a:gd name="connsiteX192" fmla="*/ 742462 w 7467600"/>
              <a:gd name="connsiteY192" fmla="*/ 4594648 h 6858000"/>
              <a:gd name="connsiteX193" fmla="*/ 820602 w 7467600"/>
              <a:gd name="connsiteY193" fmla="*/ 4485915 h 6858000"/>
              <a:gd name="connsiteX194" fmla="*/ 878295 w 7467600"/>
              <a:gd name="connsiteY194" fmla="*/ 4403594 h 6858000"/>
              <a:gd name="connsiteX195" fmla="*/ 1240607 w 7467600"/>
              <a:gd name="connsiteY195" fmla="*/ 4010401 h 6858000"/>
              <a:gd name="connsiteX196" fmla="*/ 1310106 w 7467600"/>
              <a:gd name="connsiteY196" fmla="*/ 3943217 h 6858000"/>
              <a:gd name="connsiteX197" fmla="*/ 1423113 w 7467600"/>
              <a:gd name="connsiteY197" fmla="*/ 3874565 h 6858000"/>
              <a:gd name="connsiteX198" fmla="*/ 1260565 w 7467600"/>
              <a:gd name="connsiteY198" fmla="*/ 4031982 h 6858000"/>
              <a:gd name="connsiteX199" fmla="*/ 901900 w 7467600"/>
              <a:gd name="connsiteY199" fmla="*/ 4421236 h 6858000"/>
              <a:gd name="connsiteX200" fmla="*/ 845044 w 7467600"/>
              <a:gd name="connsiteY200" fmla="*/ 4502436 h 6858000"/>
              <a:gd name="connsiteX201" fmla="*/ 685926 w 7467600"/>
              <a:gd name="connsiteY201" fmla="*/ 4703069 h 6858000"/>
              <a:gd name="connsiteX202" fmla="*/ 684248 w 7467600"/>
              <a:gd name="connsiteY202" fmla="*/ 4706721 h 6858000"/>
              <a:gd name="connsiteX203" fmla="*/ 1423113 w 7467600"/>
              <a:gd name="connsiteY203" fmla="*/ 3874565 h 6858000"/>
              <a:gd name="connsiteX204" fmla="*/ 3316479 w 7467600"/>
              <a:gd name="connsiteY204" fmla="*/ 3872136 h 6858000"/>
              <a:gd name="connsiteX205" fmla="*/ 3546806 w 7467600"/>
              <a:gd name="connsiteY205" fmla="*/ 4356139 h 6858000"/>
              <a:gd name="connsiteX206" fmla="*/ 3364433 w 7467600"/>
              <a:gd name="connsiteY206" fmla="*/ 3953121 h 6858000"/>
              <a:gd name="connsiteX207" fmla="*/ 3316479 w 7467600"/>
              <a:gd name="connsiteY207" fmla="*/ 3872136 h 6858000"/>
              <a:gd name="connsiteX208" fmla="*/ 3291335 w 7467600"/>
              <a:gd name="connsiteY208" fmla="*/ 3767420 h 6858000"/>
              <a:gd name="connsiteX209" fmla="*/ 3390805 w 7467600"/>
              <a:gd name="connsiteY209" fmla="*/ 3937163 h 6858000"/>
              <a:gd name="connsiteX210" fmla="*/ 3579062 w 7467600"/>
              <a:gd name="connsiteY210" fmla="*/ 4359040 h 6858000"/>
              <a:gd name="connsiteX211" fmla="*/ 3467355 w 7467600"/>
              <a:gd name="connsiteY211" fmla="*/ 3988130 h 6858000"/>
              <a:gd name="connsiteX212" fmla="*/ 3310753 w 7467600"/>
              <a:gd name="connsiteY212" fmla="*/ 3787140 h 6858000"/>
              <a:gd name="connsiteX213" fmla="*/ 3291335 w 7467600"/>
              <a:gd name="connsiteY213" fmla="*/ 3767420 h 6858000"/>
              <a:gd name="connsiteX214" fmla="*/ 1635889 w 7467600"/>
              <a:gd name="connsiteY214" fmla="*/ 3709494 h 6858000"/>
              <a:gd name="connsiteX215" fmla="*/ 1634800 w 7467600"/>
              <a:gd name="connsiteY215" fmla="*/ 3731111 h 6858000"/>
              <a:gd name="connsiteX216" fmla="*/ 1635889 w 7467600"/>
              <a:gd name="connsiteY216" fmla="*/ 3709494 h 6858000"/>
              <a:gd name="connsiteX217" fmla="*/ 1510397 w 7467600"/>
              <a:gd name="connsiteY217" fmla="*/ 3684705 h 6858000"/>
              <a:gd name="connsiteX218" fmla="*/ 1146550 w 7467600"/>
              <a:gd name="connsiteY218" fmla="*/ 3802012 h 6858000"/>
              <a:gd name="connsiteX219" fmla="*/ 698834 w 7467600"/>
              <a:gd name="connsiteY219" fmla="*/ 3952272 h 6858000"/>
              <a:gd name="connsiteX220" fmla="*/ 34256 w 7467600"/>
              <a:gd name="connsiteY220" fmla="*/ 4347603 h 6858000"/>
              <a:gd name="connsiteX221" fmla="*/ 527241 w 7467600"/>
              <a:gd name="connsiteY221" fmla="*/ 4065078 h 6858000"/>
              <a:gd name="connsiteX222" fmla="*/ 1510397 w 7467600"/>
              <a:gd name="connsiteY222" fmla="*/ 3684705 h 6858000"/>
              <a:gd name="connsiteX223" fmla="*/ 1313114 w 7467600"/>
              <a:gd name="connsiteY223" fmla="*/ 3655216 h 6858000"/>
              <a:gd name="connsiteX224" fmla="*/ 1109304 w 7467600"/>
              <a:gd name="connsiteY224" fmla="*/ 3669030 h 6858000"/>
              <a:gd name="connsiteX225" fmla="*/ 8129 w 7467600"/>
              <a:gd name="connsiteY225" fmla="*/ 4330519 h 6858000"/>
              <a:gd name="connsiteX226" fmla="*/ 687572 w 7467600"/>
              <a:gd name="connsiteY226" fmla="*/ 3925629 h 6858000"/>
              <a:gd name="connsiteX227" fmla="*/ 1138365 w 7467600"/>
              <a:gd name="connsiteY227" fmla="*/ 3774515 h 6858000"/>
              <a:gd name="connsiteX228" fmla="*/ 1505579 w 7467600"/>
              <a:gd name="connsiteY228" fmla="*/ 3655526 h 6858000"/>
              <a:gd name="connsiteX229" fmla="*/ 1313114 w 7467600"/>
              <a:gd name="connsiteY229" fmla="*/ 3655216 h 6858000"/>
              <a:gd name="connsiteX230" fmla="*/ 3655073 w 7467600"/>
              <a:gd name="connsiteY230" fmla="*/ 3650884 h 6858000"/>
              <a:gd name="connsiteX231" fmla="*/ 3989938 w 7467600"/>
              <a:gd name="connsiteY231" fmla="*/ 3991685 h 6858000"/>
              <a:gd name="connsiteX232" fmla="*/ 4393907 w 7467600"/>
              <a:gd name="connsiteY232" fmla="*/ 4261258 h 6858000"/>
              <a:gd name="connsiteX233" fmla="*/ 4648051 w 7467600"/>
              <a:gd name="connsiteY233" fmla="*/ 4374051 h 6858000"/>
              <a:gd name="connsiteX234" fmla="*/ 4383389 w 7467600"/>
              <a:gd name="connsiteY234" fmla="*/ 4184369 h 6858000"/>
              <a:gd name="connsiteX235" fmla="*/ 4165508 w 7467600"/>
              <a:gd name="connsiteY235" fmla="*/ 4035196 h 6858000"/>
              <a:gd name="connsiteX236" fmla="*/ 4068162 w 7467600"/>
              <a:gd name="connsiteY236" fmla="*/ 3953394 h 6858000"/>
              <a:gd name="connsiteX237" fmla="*/ 3981416 w 7467600"/>
              <a:gd name="connsiteY237" fmla="*/ 3880482 h 6858000"/>
              <a:gd name="connsiteX238" fmla="*/ 3800147 w 7467600"/>
              <a:gd name="connsiteY238" fmla="*/ 3749872 h 6858000"/>
              <a:gd name="connsiteX239" fmla="*/ 3655073 w 7467600"/>
              <a:gd name="connsiteY239" fmla="*/ 3650884 h 6858000"/>
              <a:gd name="connsiteX240" fmla="*/ 3670252 w 7467600"/>
              <a:gd name="connsiteY240" fmla="*/ 3622798 h 6858000"/>
              <a:gd name="connsiteX241" fmla="*/ 3817258 w 7467600"/>
              <a:gd name="connsiteY241" fmla="*/ 3723577 h 6858000"/>
              <a:gd name="connsiteX242" fmla="*/ 4000461 w 7467600"/>
              <a:gd name="connsiteY242" fmla="*/ 3855966 h 6858000"/>
              <a:gd name="connsiteX243" fmla="*/ 4088180 w 7467600"/>
              <a:gd name="connsiteY243" fmla="*/ 3929774 h 6858000"/>
              <a:gd name="connsiteX244" fmla="*/ 4184555 w 7467600"/>
              <a:gd name="connsiteY244" fmla="*/ 4010683 h 6858000"/>
              <a:gd name="connsiteX245" fmla="*/ 4399563 w 7467600"/>
              <a:gd name="connsiteY245" fmla="*/ 4158106 h 6858000"/>
              <a:gd name="connsiteX246" fmla="*/ 4684469 w 7467600"/>
              <a:gd name="connsiteY246" fmla="*/ 4364680 h 6858000"/>
              <a:gd name="connsiteX247" fmla="*/ 4690271 w 7467600"/>
              <a:gd name="connsiteY247" fmla="*/ 4370034 h 6858000"/>
              <a:gd name="connsiteX248" fmla="*/ 4136093 w 7467600"/>
              <a:gd name="connsiteY248" fmla="*/ 3858466 h 6858000"/>
              <a:gd name="connsiteX249" fmla="*/ 3670252 w 7467600"/>
              <a:gd name="connsiteY249" fmla="*/ 3622798 h 6858000"/>
              <a:gd name="connsiteX250" fmla="*/ 4440129 w 7467600"/>
              <a:gd name="connsiteY250" fmla="*/ 3448571 h 6858000"/>
              <a:gd name="connsiteX251" fmla="*/ 4856525 w 7467600"/>
              <a:gd name="connsiteY251" fmla="*/ 3915351 h 6858000"/>
              <a:gd name="connsiteX252" fmla="*/ 5059055 w 7467600"/>
              <a:gd name="connsiteY252" fmla="*/ 4108918 h 6858000"/>
              <a:gd name="connsiteX253" fmla="*/ 5290070 w 7467600"/>
              <a:gd name="connsiteY253" fmla="*/ 4263619 h 6858000"/>
              <a:gd name="connsiteX254" fmla="*/ 4834991 w 7467600"/>
              <a:gd name="connsiteY254" fmla="*/ 3830985 h 6858000"/>
              <a:gd name="connsiteX255" fmla="*/ 4440129 w 7467600"/>
              <a:gd name="connsiteY255" fmla="*/ 3448571 h 6858000"/>
              <a:gd name="connsiteX256" fmla="*/ 4441737 w 7467600"/>
              <a:gd name="connsiteY256" fmla="*/ 3399734 h 6858000"/>
              <a:gd name="connsiteX257" fmla="*/ 4431236 w 7467600"/>
              <a:gd name="connsiteY257" fmla="*/ 3400954 h 6858000"/>
              <a:gd name="connsiteX258" fmla="*/ 4557150 w 7467600"/>
              <a:gd name="connsiteY258" fmla="*/ 3510023 h 6858000"/>
              <a:gd name="connsiteX259" fmla="*/ 4856936 w 7467600"/>
              <a:gd name="connsiteY259" fmla="*/ 3809146 h 6858000"/>
              <a:gd name="connsiteX260" fmla="*/ 5111996 w 7467600"/>
              <a:gd name="connsiteY260" fmla="*/ 4065759 h 6858000"/>
              <a:gd name="connsiteX261" fmla="*/ 5388878 w 7467600"/>
              <a:gd name="connsiteY261" fmla="*/ 4300185 h 6858000"/>
              <a:gd name="connsiteX262" fmla="*/ 5425556 w 7467600"/>
              <a:gd name="connsiteY262" fmla="*/ 4308967 h 6858000"/>
              <a:gd name="connsiteX263" fmla="*/ 4943646 w 7467600"/>
              <a:gd name="connsiteY263" fmla="*/ 3822916 h 6858000"/>
              <a:gd name="connsiteX264" fmla="*/ 4594837 w 7467600"/>
              <a:gd name="connsiteY264" fmla="*/ 3532274 h 6858000"/>
              <a:gd name="connsiteX265" fmla="*/ 4441737 w 7467600"/>
              <a:gd name="connsiteY265" fmla="*/ 3399734 h 6858000"/>
              <a:gd name="connsiteX266" fmla="*/ 5425834 w 7467600"/>
              <a:gd name="connsiteY266" fmla="*/ 3162785 h 6858000"/>
              <a:gd name="connsiteX267" fmla="*/ 5401644 w 7467600"/>
              <a:gd name="connsiteY267" fmla="*/ 3617847 h 6858000"/>
              <a:gd name="connsiteX268" fmla="*/ 5467256 w 7467600"/>
              <a:gd name="connsiteY268" fmla="*/ 4175494 h 6858000"/>
              <a:gd name="connsiteX269" fmla="*/ 5448069 w 7467600"/>
              <a:gd name="connsiteY269" fmla="*/ 3567554 h 6858000"/>
              <a:gd name="connsiteX270" fmla="*/ 5425834 w 7467600"/>
              <a:gd name="connsiteY270" fmla="*/ 3162785 h 6858000"/>
              <a:gd name="connsiteX271" fmla="*/ 1318687 w 7467600"/>
              <a:gd name="connsiteY271" fmla="*/ 3113840 h 6858000"/>
              <a:gd name="connsiteX272" fmla="*/ 1066793 w 7467600"/>
              <a:gd name="connsiteY272" fmla="*/ 3212171 h 6858000"/>
              <a:gd name="connsiteX273" fmla="*/ 993319 w 7467600"/>
              <a:gd name="connsiteY273" fmla="*/ 3247648 h 6858000"/>
              <a:gd name="connsiteX274" fmla="*/ 853081 w 7467600"/>
              <a:gd name="connsiteY274" fmla="*/ 3312410 h 6858000"/>
              <a:gd name="connsiteX275" fmla="*/ 805957 w 7467600"/>
              <a:gd name="connsiteY275" fmla="*/ 3330443 h 6858000"/>
              <a:gd name="connsiteX276" fmla="*/ 1318687 w 7467600"/>
              <a:gd name="connsiteY276" fmla="*/ 3113840 h 6858000"/>
              <a:gd name="connsiteX277" fmla="*/ 5453702 w 7467600"/>
              <a:gd name="connsiteY277" fmla="*/ 3090882 h 6858000"/>
              <a:gd name="connsiteX278" fmla="*/ 5480135 w 7467600"/>
              <a:gd name="connsiteY278" fmla="*/ 3565802 h 6858000"/>
              <a:gd name="connsiteX279" fmla="*/ 5499023 w 7467600"/>
              <a:gd name="connsiteY279" fmla="*/ 4166310 h 6858000"/>
              <a:gd name="connsiteX280" fmla="*/ 5547022 w 7467600"/>
              <a:gd name="connsiteY280" fmla="*/ 3607838 h 6858000"/>
              <a:gd name="connsiteX281" fmla="*/ 5515964 w 7467600"/>
              <a:gd name="connsiteY281" fmla="*/ 3378541 h 6858000"/>
              <a:gd name="connsiteX282" fmla="*/ 5453702 w 7467600"/>
              <a:gd name="connsiteY282" fmla="*/ 3090882 h 6858000"/>
              <a:gd name="connsiteX283" fmla="*/ 1238695 w 7467600"/>
              <a:gd name="connsiteY283" fmla="*/ 3076820 h 6858000"/>
              <a:gd name="connsiteX284" fmla="*/ 716371 w 7467600"/>
              <a:gd name="connsiteY284" fmla="*/ 3293249 h 6858000"/>
              <a:gd name="connsiteX285" fmla="*/ 579522 w 7467600"/>
              <a:gd name="connsiteY285" fmla="*/ 3371759 h 6858000"/>
              <a:gd name="connsiteX286" fmla="*/ 600288 w 7467600"/>
              <a:gd name="connsiteY286" fmla="*/ 3365555 h 6858000"/>
              <a:gd name="connsiteX287" fmla="*/ 840692 w 7467600"/>
              <a:gd name="connsiteY287" fmla="*/ 3284921 h 6858000"/>
              <a:gd name="connsiteX288" fmla="*/ 979248 w 7467600"/>
              <a:gd name="connsiteY288" fmla="*/ 3221003 h 6858000"/>
              <a:gd name="connsiteX289" fmla="*/ 1053282 w 7467600"/>
              <a:gd name="connsiteY289" fmla="*/ 3185247 h 6858000"/>
              <a:gd name="connsiteX290" fmla="*/ 1320603 w 7467600"/>
              <a:gd name="connsiteY290" fmla="*/ 3081281 h 6858000"/>
              <a:gd name="connsiteX291" fmla="*/ 1238695 w 7467600"/>
              <a:gd name="connsiteY291" fmla="*/ 3076820 h 6858000"/>
              <a:gd name="connsiteX292" fmla="*/ 5425627 w 7467600"/>
              <a:gd name="connsiteY292" fmla="*/ 2954192 h 6858000"/>
              <a:gd name="connsiteX293" fmla="*/ 5470770 w 7467600"/>
              <a:gd name="connsiteY293" fmla="*/ 3005435 h 6858000"/>
              <a:gd name="connsiteX294" fmla="*/ 5519779 w 7467600"/>
              <a:gd name="connsiteY294" fmla="*/ 4359223 h 6858000"/>
              <a:gd name="connsiteX295" fmla="*/ 5520293 w 7467600"/>
              <a:gd name="connsiteY295" fmla="*/ 4360602 h 6858000"/>
              <a:gd name="connsiteX296" fmla="*/ 5767221 w 7467600"/>
              <a:gd name="connsiteY296" fmla="*/ 4665564 h 6858000"/>
              <a:gd name="connsiteX297" fmla="*/ 6937169 w 7467600"/>
              <a:gd name="connsiteY297" fmla="*/ 4815941 h 6858000"/>
              <a:gd name="connsiteX298" fmla="*/ 6953922 w 7467600"/>
              <a:gd name="connsiteY298" fmla="*/ 4890068 h 6858000"/>
              <a:gd name="connsiteX299" fmla="*/ 6071359 w 7467600"/>
              <a:gd name="connsiteY299" fmla="*/ 4770770 h 6858000"/>
              <a:gd name="connsiteX300" fmla="*/ 6038839 w 7467600"/>
              <a:gd name="connsiteY300" fmla="*/ 4764474 h 6858000"/>
              <a:gd name="connsiteX301" fmla="*/ 6038706 w 7467600"/>
              <a:gd name="connsiteY301" fmla="*/ 4763847 h 6858000"/>
              <a:gd name="connsiteX302" fmla="*/ 6037784 w 7467600"/>
              <a:gd name="connsiteY302" fmla="*/ 4764270 h 6858000"/>
              <a:gd name="connsiteX303" fmla="*/ 6038839 w 7467600"/>
              <a:gd name="connsiteY303" fmla="*/ 4764474 h 6858000"/>
              <a:gd name="connsiteX304" fmla="*/ 6040338 w 7467600"/>
              <a:gd name="connsiteY304" fmla="*/ 4771418 h 6858000"/>
              <a:gd name="connsiteX305" fmla="*/ 6024488 w 7467600"/>
              <a:gd name="connsiteY305" fmla="*/ 4809903 h 6858000"/>
              <a:gd name="connsiteX306" fmla="*/ 5599771 w 7467600"/>
              <a:gd name="connsiteY306" fmla="*/ 5509652 h 6858000"/>
              <a:gd name="connsiteX307" fmla="*/ 5548843 w 7467600"/>
              <a:gd name="connsiteY307" fmla="*/ 5563845 h 6858000"/>
              <a:gd name="connsiteX308" fmla="*/ 5940952 w 7467600"/>
              <a:gd name="connsiteY308" fmla="*/ 6250028 h 6858000"/>
              <a:gd name="connsiteX309" fmla="*/ 6043441 w 7467600"/>
              <a:gd name="connsiteY309" fmla="*/ 6665847 h 6858000"/>
              <a:gd name="connsiteX310" fmla="*/ 6093432 w 7467600"/>
              <a:gd name="connsiteY310" fmla="*/ 6858000 h 6858000"/>
              <a:gd name="connsiteX311" fmla="*/ 6034344 w 7467600"/>
              <a:gd name="connsiteY311" fmla="*/ 6858000 h 6858000"/>
              <a:gd name="connsiteX312" fmla="*/ 6026679 w 7467600"/>
              <a:gd name="connsiteY312" fmla="*/ 6836959 h 6858000"/>
              <a:gd name="connsiteX313" fmla="*/ 5800441 w 7467600"/>
              <a:gd name="connsiteY313" fmla="*/ 6335286 h 6858000"/>
              <a:gd name="connsiteX314" fmla="*/ 5526562 w 7467600"/>
              <a:gd name="connsiteY314" fmla="*/ 5705388 h 6858000"/>
              <a:gd name="connsiteX315" fmla="*/ 5519640 w 7467600"/>
              <a:gd name="connsiteY315" fmla="*/ 5683774 h 6858000"/>
              <a:gd name="connsiteX316" fmla="*/ 5844559 w 7467600"/>
              <a:gd name="connsiteY316" fmla="*/ 6553349 h 6858000"/>
              <a:gd name="connsiteX317" fmla="*/ 5975994 w 7467600"/>
              <a:gd name="connsiteY317" fmla="*/ 6858000 h 6858000"/>
              <a:gd name="connsiteX318" fmla="*/ 5898547 w 7467600"/>
              <a:gd name="connsiteY318" fmla="*/ 6858000 h 6858000"/>
              <a:gd name="connsiteX319" fmla="*/ 5682041 w 7467600"/>
              <a:gd name="connsiteY319" fmla="*/ 6355860 h 6858000"/>
              <a:gd name="connsiteX320" fmla="*/ 5461758 w 7467600"/>
              <a:gd name="connsiteY320" fmla="*/ 5820220 h 6858000"/>
              <a:gd name="connsiteX321" fmla="*/ 5237282 w 7467600"/>
              <a:gd name="connsiteY321" fmla="*/ 6579086 h 6858000"/>
              <a:gd name="connsiteX322" fmla="*/ 5115009 w 7467600"/>
              <a:gd name="connsiteY322" fmla="*/ 6858000 h 6858000"/>
              <a:gd name="connsiteX323" fmla="*/ 5028074 w 7467600"/>
              <a:gd name="connsiteY323" fmla="*/ 6858000 h 6858000"/>
              <a:gd name="connsiteX324" fmla="*/ 5079508 w 7467600"/>
              <a:gd name="connsiteY324" fmla="*/ 6749074 h 6858000"/>
              <a:gd name="connsiteX325" fmla="*/ 5371846 w 7467600"/>
              <a:gd name="connsiteY325" fmla="*/ 5924413 h 6858000"/>
              <a:gd name="connsiteX326" fmla="*/ 5270512 w 7467600"/>
              <a:gd name="connsiteY326" fmla="*/ 6138975 h 6858000"/>
              <a:gd name="connsiteX327" fmla="*/ 5062409 w 7467600"/>
              <a:gd name="connsiteY327" fmla="*/ 6653544 h 6858000"/>
              <a:gd name="connsiteX328" fmla="*/ 5036628 w 7467600"/>
              <a:gd name="connsiteY328" fmla="*/ 6754247 h 6858000"/>
              <a:gd name="connsiteX329" fmla="*/ 5009112 w 7467600"/>
              <a:gd name="connsiteY329" fmla="*/ 6858000 h 6858000"/>
              <a:gd name="connsiteX330" fmla="*/ 4976679 w 7467600"/>
              <a:gd name="connsiteY330" fmla="*/ 6858000 h 6858000"/>
              <a:gd name="connsiteX331" fmla="*/ 5006537 w 7467600"/>
              <a:gd name="connsiteY331" fmla="*/ 6747068 h 6858000"/>
              <a:gd name="connsiteX332" fmla="*/ 5032723 w 7467600"/>
              <a:gd name="connsiteY332" fmla="*/ 6644957 h 6858000"/>
              <a:gd name="connsiteX333" fmla="*/ 5242949 w 7467600"/>
              <a:gd name="connsiteY333" fmla="*/ 6125175 h 6858000"/>
              <a:gd name="connsiteX334" fmla="*/ 5286321 w 7467600"/>
              <a:gd name="connsiteY334" fmla="*/ 6033555 h 6858000"/>
              <a:gd name="connsiteX335" fmla="*/ 5008210 w 7467600"/>
              <a:gd name="connsiteY335" fmla="*/ 6649194 h 6858000"/>
              <a:gd name="connsiteX336" fmla="*/ 4986321 w 7467600"/>
              <a:gd name="connsiteY336" fmla="*/ 6765687 h 6858000"/>
              <a:gd name="connsiteX337" fmla="*/ 4973474 w 7467600"/>
              <a:gd name="connsiteY337" fmla="*/ 6858000 h 6858000"/>
              <a:gd name="connsiteX338" fmla="*/ 4907178 w 7467600"/>
              <a:gd name="connsiteY338" fmla="*/ 6858000 h 6858000"/>
              <a:gd name="connsiteX339" fmla="*/ 4910810 w 7467600"/>
              <a:gd name="connsiteY339" fmla="*/ 6829660 h 6858000"/>
              <a:gd name="connsiteX340" fmla="*/ 4987461 w 7467600"/>
              <a:gd name="connsiteY340" fmla="*/ 6432994 h 6858000"/>
              <a:gd name="connsiteX341" fmla="*/ 5179262 w 7467600"/>
              <a:gd name="connsiteY341" fmla="*/ 6035044 h 6858000"/>
              <a:gd name="connsiteX342" fmla="*/ 4689678 w 7467600"/>
              <a:gd name="connsiteY342" fmla="*/ 6440241 h 6858000"/>
              <a:gd name="connsiteX343" fmla="*/ 4477543 w 7467600"/>
              <a:gd name="connsiteY343" fmla="*/ 6674836 h 6858000"/>
              <a:gd name="connsiteX344" fmla="*/ 4329957 w 7467600"/>
              <a:gd name="connsiteY344" fmla="*/ 6858000 h 6858000"/>
              <a:gd name="connsiteX345" fmla="*/ 4218595 w 7467600"/>
              <a:gd name="connsiteY345" fmla="*/ 6858000 h 6858000"/>
              <a:gd name="connsiteX346" fmla="*/ 4368888 w 7467600"/>
              <a:gd name="connsiteY346" fmla="*/ 6668412 h 6858000"/>
              <a:gd name="connsiteX347" fmla="*/ 4563091 w 7467600"/>
              <a:gd name="connsiteY347" fmla="*/ 6442508 h 6858000"/>
              <a:gd name="connsiteX348" fmla="*/ 5387324 w 7467600"/>
              <a:gd name="connsiteY348" fmla="*/ 5705830 h 6858000"/>
              <a:gd name="connsiteX349" fmla="*/ 5073620 w 7467600"/>
              <a:gd name="connsiteY349" fmla="*/ 5955437 h 6858000"/>
              <a:gd name="connsiteX350" fmla="*/ 4689789 w 7467600"/>
              <a:gd name="connsiteY350" fmla="*/ 6268382 h 6858000"/>
              <a:gd name="connsiteX351" fmla="*/ 4418722 w 7467600"/>
              <a:gd name="connsiteY351" fmla="*/ 6570886 h 6858000"/>
              <a:gd name="connsiteX352" fmla="*/ 4214944 w 7467600"/>
              <a:gd name="connsiteY352" fmla="*/ 6858000 h 6858000"/>
              <a:gd name="connsiteX353" fmla="*/ 4177898 w 7467600"/>
              <a:gd name="connsiteY353" fmla="*/ 6858000 h 6858000"/>
              <a:gd name="connsiteX354" fmla="*/ 4391597 w 7467600"/>
              <a:gd name="connsiteY354" fmla="*/ 6556370 h 6858000"/>
              <a:gd name="connsiteX355" fmla="*/ 4668889 w 7467600"/>
              <a:gd name="connsiteY355" fmla="*/ 6246399 h 6858000"/>
              <a:gd name="connsiteX356" fmla="*/ 5055427 w 7467600"/>
              <a:gd name="connsiteY356" fmla="*/ 5931476 h 6858000"/>
              <a:gd name="connsiteX357" fmla="*/ 5371814 w 7467600"/>
              <a:gd name="connsiteY357" fmla="*/ 5678975 h 6858000"/>
              <a:gd name="connsiteX358" fmla="*/ 4987918 w 7467600"/>
              <a:gd name="connsiteY358" fmla="*/ 5838701 h 6858000"/>
              <a:gd name="connsiteX359" fmla="*/ 4317146 w 7467600"/>
              <a:gd name="connsiteY359" fmla="*/ 6587716 h 6858000"/>
              <a:gd name="connsiteX360" fmla="*/ 4171627 w 7467600"/>
              <a:gd name="connsiteY360" fmla="*/ 6858000 h 6858000"/>
              <a:gd name="connsiteX361" fmla="*/ 4081585 w 7467600"/>
              <a:gd name="connsiteY361" fmla="*/ 6858000 h 6858000"/>
              <a:gd name="connsiteX362" fmla="*/ 4238603 w 7467600"/>
              <a:gd name="connsiteY362" fmla="*/ 6559341 h 6858000"/>
              <a:gd name="connsiteX363" fmla="*/ 4778333 w 7467600"/>
              <a:gd name="connsiteY363" fmla="*/ 5873626 h 6858000"/>
              <a:gd name="connsiteX364" fmla="*/ 5414185 w 7467600"/>
              <a:gd name="connsiteY364" fmla="*/ 5573882 h 6858000"/>
              <a:gd name="connsiteX365" fmla="*/ 5959648 w 7467600"/>
              <a:gd name="connsiteY365" fmla="*/ 4760797 h 6858000"/>
              <a:gd name="connsiteX366" fmla="*/ 5355019 w 7467600"/>
              <a:gd name="connsiteY366" fmla="*/ 4734672 h 6858000"/>
              <a:gd name="connsiteX367" fmla="*/ 5083565 w 7467600"/>
              <a:gd name="connsiteY367" fmla="*/ 5179121 h 6858000"/>
              <a:gd name="connsiteX368" fmla="*/ 4713577 w 7467600"/>
              <a:gd name="connsiteY368" fmla="*/ 5616803 h 6858000"/>
              <a:gd name="connsiteX369" fmla="*/ 3989559 w 7467600"/>
              <a:gd name="connsiteY369" fmla="*/ 6145945 h 6858000"/>
              <a:gd name="connsiteX370" fmla="*/ 3939824 w 7467600"/>
              <a:gd name="connsiteY370" fmla="*/ 6066900 h 6858000"/>
              <a:gd name="connsiteX371" fmla="*/ 4584537 w 7467600"/>
              <a:gd name="connsiteY371" fmla="*/ 5324826 h 6858000"/>
              <a:gd name="connsiteX372" fmla="*/ 5037105 w 7467600"/>
              <a:gd name="connsiteY372" fmla="*/ 5088765 h 6858000"/>
              <a:gd name="connsiteX373" fmla="*/ 5039930 w 7467600"/>
              <a:gd name="connsiteY373" fmla="*/ 5089585 h 6858000"/>
              <a:gd name="connsiteX374" fmla="*/ 5263764 w 7467600"/>
              <a:gd name="connsiteY374" fmla="*/ 4735525 h 6858000"/>
              <a:gd name="connsiteX375" fmla="*/ 4086300 w 7467600"/>
              <a:gd name="connsiteY375" fmla="*/ 4884599 h 6858000"/>
              <a:gd name="connsiteX376" fmla="*/ 4085485 w 7467600"/>
              <a:gd name="connsiteY376" fmla="*/ 4899070 h 6858000"/>
              <a:gd name="connsiteX377" fmla="*/ 3871915 w 7467600"/>
              <a:gd name="connsiteY377" fmla="*/ 5253645 h 6858000"/>
              <a:gd name="connsiteX378" fmla="*/ 3799374 w 7467600"/>
              <a:gd name="connsiteY378" fmla="*/ 5466127 h 6858000"/>
              <a:gd name="connsiteX379" fmla="*/ 3498850 w 7467600"/>
              <a:gd name="connsiteY379" fmla="*/ 6661888 h 6858000"/>
              <a:gd name="connsiteX380" fmla="*/ 3399216 w 7467600"/>
              <a:gd name="connsiteY380" fmla="*/ 6858000 h 6858000"/>
              <a:gd name="connsiteX381" fmla="*/ 3303688 w 7467600"/>
              <a:gd name="connsiteY381" fmla="*/ 6858000 h 6858000"/>
              <a:gd name="connsiteX382" fmla="*/ 3391774 w 7467600"/>
              <a:gd name="connsiteY382" fmla="*/ 6697181 h 6858000"/>
              <a:gd name="connsiteX383" fmla="*/ 3735540 w 7467600"/>
              <a:gd name="connsiteY383" fmla="*/ 5546923 h 6858000"/>
              <a:gd name="connsiteX384" fmla="*/ 3729438 w 7467600"/>
              <a:gd name="connsiteY384" fmla="*/ 5569058 h 6858000"/>
              <a:gd name="connsiteX385" fmla="*/ 3707782 w 7467600"/>
              <a:gd name="connsiteY385" fmla="*/ 5644908 h 6858000"/>
              <a:gd name="connsiteX386" fmla="*/ 3583827 w 7467600"/>
              <a:gd name="connsiteY386" fmla="*/ 6039215 h 6858000"/>
              <a:gd name="connsiteX387" fmla="*/ 3547861 w 7467600"/>
              <a:gd name="connsiteY387" fmla="*/ 6129609 h 6858000"/>
              <a:gd name="connsiteX388" fmla="*/ 3490905 w 7467600"/>
              <a:gd name="connsiteY388" fmla="*/ 6277660 h 6858000"/>
              <a:gd name="connsiteX389" fmla="*/ 3455859 w 7467600"/>
              <a:gd name="connsiteY389" fmla="*/ 6391301 h 6858000"/>
              <a:gd name="connsiteX390" fmla="*/ 3429112 w 7467600"/>
              <a:gd name="connsiteY390" fmla="*/ 6479469 h 6858000"/>
              <a:gd name="connsiteX391" fmla="*/ 3304862 w 7467600"/>
              <a:gd name="connsiteY391" fmla="*/ 6796476 h 6858000"/>
              <a:gd name="connsiteX392" fmla="*/ 3276071 w 7467600"/>
              <a:gd name="connsiteY392" fmla="*/ 6858000 h 6858000"/>
              <a:gd name="connsiteX393" fmla="*/ 3240805 w 7467600"/>
              <a:gd name="connsiteY393" fmla="*/ 6858000 h 6858000"/>
              <a:gd name="connsiteX394" fmla="*/ 3275917 w 7467600"/>
              <a:gd name="connsiteY394" fmla="*/ 6783192 h 6858000"/>
              <a:gd name="connsiteX395" fmla="*/ 3399358 w 7467600"/>
              <a:gd name="connsiteY395" fmla="*/ 6469011 h 6858000"/>
              <a:gd name="connsiteX396" fmla="*/ 3425650 w 7467600"/>
              <a:gd name="connsiteY396" fmla="*/ 6381333 h 6858000"/>
              <a:gd name="connsiteX397" fmla="*/ 3460661 w 7467600"/>
              <a:gd name="connsiteY397" fmla="*/ 6266763 h 6858000"/>
              <a:gd name="connsiteX398" fmla="*/ 3518021 w 7467600"/>
              <a:gd name="connsiteY398" fmla="*/ 6117298 h 6858000"/>
              <a:gd name="connsiteX399" fmla="*/ 3554035 w 7467600"/>
              <a:gd name="connsiteY399" fmla="*/ 6027832 h 6858000"/>
              <a:gd name="connsiteX400" fmla="*/ 3677174 w 7467600"/>
              <a:gd name="connsiteY400" fmla="*/ 5636351 h 6858000"/>
              <a:gd name="connsiteX401" fmla="*/ 3698819 w 7467600"/>
              <a:gd name="connsiteY401" fmla="*/ 5560503 h 6858000"/>
              <a:gd name="connsiteX402" fmla="*/ 3702094 w 7467600"/>
              <a:gd name="connsiteY402" fmla="*/ 5549194 h 6858000"/>
              <a:gd name="connsiteX403" fmla="*/ 3398355 w 7467600"/>
              <a:gd name="connsiteY403" fmla="*/ 6094603 h 6858000"/>
              <a:gd name="connsiteX404" fmla="*/ 3193941 w 7467600"/>
              <a:gd name="connsiteY404" fmla="*/ 6798775 h 6858000"/>
              <a:gd name="connsiteX405" fmla="*/ 3184140 w 7467600"/>
              <a:gd name="connsiteY405" fmla="*/ 6858000 h 6858000"/>
              <a:gd name="connsiteX406" fmla="*/ 3099978 w 7467600"/>
              <a:gd name="connsiteY406" fmla="*/ 6858000 h 6858000"/>
              <a:gd name="connsiteX407" fmla="*/ 3101556 w 7467600"/>
              <a:gd name="connsiteY407" fmla="*/ 6843337 h 6858000"/>
              <a:gd name="connsiteX408" fmla="*/ 3370162 w 7467600"/>
              <a:gd name="connsiteY408" fmla="*/ 5785550 h 6858000"/>
              <a:gd name="connsiteX409" fmla="*/ 3746477 w 7467600"/>
              <a:gd name="connsiteY409" fmla="*/ 5377889 h 6858000"/>
              <a:gd name="connsiteX410" fmla="*/ 3863399 w 7467600"/>
              <a:gd name="connsiteY410" fmla="*/ 5087257 h 6858000"/>
              <a:gd name="connsiteX411" fmla="*/ 3968712 w 7467600"/>
              <a:gd name="connsiteY411" fmla="*/ 4913989 h 6858000"/>
              <a:gd name="connsiteX412" fmla="*/ 2792390 w 7467600"/>
              <a:gd name="connsiteY412" fmla="*/ 5382974 h 6858000"/>
              <a:gd name="connsiteX413" fmla="*/ 2714982 w 7467600"/>
              <a:gd name="connsiteY413" fmla="*/ 5427051 h 6858000"/>
              <a:gd name="connsiteX414" fmla="*/ 2813361 w 7467600"/>
              <a:gd name="connsiteY414" fmla="*/ 6023912 h 6858000"/>
              <a:gd name="connsiteX415" fmla="*/ 2688430 w 7467600"/>
              <a:gd name="connsiteY415" fmla="*/ 6801564 h 6858000"/>
              <a:gd name="connsiteX416" fmla="*/ 2629626 w 7467600"/>
              <a:gd name="connsiteY416" fmla="*/ 6763394 h 6858000"/>
              <a:gd name="connsiteX417" fmla="*/ 2565328 w 7467600"/>
              <a:gd name="connsiteY417" fmla="*/ 5516399 h 6858000"/>
              <a:gd name="connsiteX418" fmla="*/ 1922999 w 7467600"/>
              <a:gd name="connsiteY418" fmla="*/ 5980343 h 6858000"/>
              <a:gd name="connsiteX419" fmla="*/ 1950261 w 7467600"/>
              <a:gd name="connsiteY419" fmla="*/ 6405858 h 6858000"/>
              <a:gd name="connsiteX420" fmla="*/ 2365554 w 7467600"/>
              <a:gd name="connsiteY420" fmla="*/ 6759107 h 6858000"/>
              <a:gd name="connsiteX421" fmla="*/ 2424142 w 7467600"/>
              <a:gd name="connsiteY421" fmla="*/ 6858000 h 6858000"/>
              <a:gd name="connsiteX422" fmla="*/ 2395994 w 7467600"/>
              <a:gd name="connsiteY422" fmla="*/ 6858000 h 6858000"/>
              <a:gd name="connsiteX423" fmla="*/ 2392863 w 7467600"/>
              <a:gd name="connsiteY423" fmla="*/ 6852964 h 6858000"/>
              <a:gd name="connsiteX424" fmla="*/ 2017589 w 7467600"/>
              <a:gd name="connsiteY424" fmla="*/ 6493982 h 6858000"/>
              <a:gd name="connsiteX425" fmla="*/ 2147336 w 7467600"/>
              <a:gd name="connsiteY425" fmla="*/ 6594052 h 6858000"/>
              <a:gd name="connsiteX426" fmla="*/ 2207047 w 7467600"/>
              <a:gd name="connsiteY426" fmla="*/ 6654540 h 6858000"/>
              <a:gd name="connsiteX427" fmla="*/ 2299106 w 7467600"/>
              <a:gd name="connsiteY427" fmla="*/ 6778931 h 6858000"/>
              <a:gd name="connsiteX428" fmla="*/ 2314430 w 7467600"/>
              <a:gd name="connsiteY428" fmla="*/ 6801144 h 6858000"/>
              <a:gd name="connsiteX429" fmla="*/ 2352406 w 7467600"/>
              <a:gd name="connsiteY429" fmla="*/ 6858000 h 6858000"/>
              <a:gd name="connsiteX430" fmla="*/ 2314492 w 7467600"/>
              <a:gd name="connsiteY430" fmla="*/ 6858000 h 6858000"/>
              <a:gd name="connsiteX431" fmla="*/ 2288095 w 7467600"/>
              <a:gd name="connsiteY431" fmla="*/ 6818030 h 6858000"/>
              <a:gd name="connsiteX432" fmla="*/ 2272768 w 7467600"/>
              <a:gd name="connsiteY432" fmla="*/ 6795822 h 6858000"/>
              <a:gd name="connsiteX433" fmla="*/ 2182715 w 7467600"/>
              <a:gd name="connsiteY433" fmla="*/ 6675071 h 6858000"/>
              <a:gd name="connsiteX434" fmla="*/ 2032061 w 7467600"/>
              <a:gd name="connsiteY434" fmla="*/ 6541380 h 6858000"/>
              <a:gd name="connsiteX435" fmla="*/ 2257220 w 7467600"/>
              <a:gd name="connsiteY435" fmla="*/ 6826257 h 6858000"/>
              <a:gd name="connsiteX436" fmla="*/ 2281324 w 7467600"/>
              <a:gd name="connsiteY436" fmla="*/ 6858000 h 6858000"/>
              <a:gd name="connsiteX437" fmla="*/ 2242860 w 7467600"/>
              <a:gd name="connsiteY437" fmla="*/ 6858000 h 6858000"/>
              <a:gd name="connsiteX438" fmla="*/ 2232818 w 7467600"/>
              <a:gd name="connsiteY438" fmla="*/ 6844926 h 6858000"/>
              <a:gd name="connsiteX439" fmla="*/ 1990172 w 7467600"/>
              <a:gd name="connsiteY439" fmla="*/ 6542121 h 6858000"/>
              <a:gd name="connsiteX440" fmla="*/ 2124090 w 7467600"/>
              <a:gd name="connsiteY440" fmla="*/ 6761017 h 6858000"/>
              <a:gd name="connsiteX441" fmla="*/ 2200380 w 7467600"/>
              <a:gd name="connsiteY441" fmla="*/ 6858000 h 6858000"/>
              <a:gd name="connsiteX442" fmla="*/ 2147507 w 7467600"/>
              <a:gd name="connsiteY442" fmla="*/ 6858000 h 6858000"/>
              <a:gd name="connsiteX443" fmla="*/ 2070668 w 7467600"/>
              <a:gd name="connsiteY443" fmla="*/ 6761520 h 6858000"/>
              <a:gd name="connsiteX444" fmla="*/ 1975142 w 7467600"/>
              <a:gd name="connsiteY444" fmla="*/ 6585570 h 6858000"/>
              <a:gd name="connsiteX445" fmla="*/ 2050035 w 7467600"/>
              <a:gd name="connsiteY445" fmla="*/ 6813345 h 6858000"/>
              <a:gd name="connsiteX446" fmla="*/ 2063025 w 7467600"/>
              <a:gd name="connsiteY446" fmla="*/ 6858000 h 6858000"/>
              <a:gd name="connsiteX447" fmla="*/ 2021675 w 7467600"/>
              <a:gd name="connsiteY447" fmla="*/ 6858000 h 6858000"/>
              <a:gd name="connsiteX448" fmla="*/ 2019308 w 7467600"/>
              <a:gd name="connsiteY448" fmla="*/ 6847118 h 6858000"/>
              <a:gd name="connsiteX449" fmla="*/ 1938835 w 7467600"/>
              <a:gd name="connsiteY449" fmla="*/ 6551160 h 6858000"/>
              <a:gd name="connsiteX450" fmla="*/ 1953230 w 7467600"/>
              <a:gd name="connsiteY450" fmla="*/ 6759699 h 6858000"/>
              <a:gd name="connsiteX451" fmla="*/ 1956763 w 7467600"/>
              <a:gd name="connsiteY451" fmla="*/ 6778191 h 6858000"/>
              <a:gd name="connsiteX452" fmla="*/ 1967925 w 7467600"/>
              <a:gd name="connsiteY452" fmla="*/ 6858000 h 6858000"/>
              <a:gd name="connsiteX453" fmla="*/ 1936622 w 7467600"/>
              <a:gd name="connsiteY453" fmla="*/ 6858000 h 6858000"/>
              <a:gd name="connsiteX454" fmla="*/ 1926261 w 7467600"/>
              <a:gd name="connsiteY454" fmla="*/ 6784064 h 6858000"/>
              <a:gd name="connsiteX455" fmla="*/ 1922724 w 7467600"/>
              <a:gd name="connsiteY455" fmla="*/ 6765577 h 6858000"/>
              <a:gd name="connsiteX456" fmla="*/ 1904650 w 7467600"/>
              <a:gd name="connsiteY456" fmla="*/ 6639616 h 6858000"/>
              <a:gd name="connsiteX457" fmla="*/ 1885273 w 7467600"/>
              <a:gd name="connsiteY457" fmla="*/ 6858000 h 6858000"/>
              <a:gd name="connsiteX458" fmla="*/ 1854363 w 7467600"/>
              <a:gd name="connsiteY458" fmla="*/ 6858000 h 6858000"/>
              <a:gd name="connsiteX459" fmla="*/ 1880391 w 7467600"/>
              <a:gd name="connsiteY459" fmla="*/ 6603796 h 6858000"/>
              <a:gd name="connsiteX460" fmla="*/ 1818273 w 7467600"/>
              <a:gd name="connsiteY460" fmla="*/ 6715729 h 6858000"/>
              <a:gd name="connsiteX461" fmla="*/ 1794691 w 7467600"/>
              <a:gd name="connsiteY461" fmla="*/ 6843239 h 6858000"/>
              <a:gd name="connsiteX462" fmla="*/ 1794914 w 7467600"/>
              <a:gd name="connsiteY462" fmla="*/ 6858000 h 6858000"/>
              <a:gd name="connsiteX463" fmla="*/ 1746128 w 7467600"/>
              <a:gd name="connsiteY463" fmla="*/ 6858000 h 6858000"/>
              <a:gd name="connsiteX464" fmla="*/ 1753934 w 7467600"/>
              <a:gd name="connsiteY464" fmla="*/ 6724796 h 6858000"/>
              <a:gd name="connsiteX465" fmla="*/ 1792053 w 7467600"/>
              <a:gd name="connsiteY465" fmla="*/ 6572396 h 6858000"/>
              <a:gd name="connsiteX466" fmla="*/ 1862248 w 7467600"/>
              <a:gd name="connsiteY466" fmla="*/ 6266397 h 6858000"/>
              <a:gd name="connsiteX467" fmla="*/ 1862250 w 7467600"/>
              <a:gd name="connsiteY467" fmla="*/ 6033531 h 6858000"/>
              <a:gd name="connsiteX468" fmla="*/ 1211999 w 7467600"/>
              <a:gd name="connsiteY468" fmla="*/ 6683610 h 6858000"/>
              <a:gd name="connsiteX469" fmla="*/ 1213266 w 7467600"/>
              <a:gd name="connsiteY469" fmla="*/ 6691947 h 6858000"/>
              <a:gd name="connsiteX470" fmla="*/ 1203370 w 7467600"/>
              <a:gd name="connsiteY470" fmla="*/ 6850676 h 6858000"/>
              <a:gd name="connsiteX471" fmla="*/ 1203671 w 7467600"/>
              <a:gd name="connsiteY471" fmla="*/ 6858000 h 6858000"/>
              <a:gd name="connsiteX472" fmla="*/ 1143180 w 7467600"/>
              <a:gd name="connsiteY472" fmla="*/ 6858000 h 6858000"/>
              <a:gd name="connsiteX473" fmla="*/ 1142176 w 7467600"/>
              <a:gd name="connsiteY473" fmla="*/ 6766045 h 6858000"/>
              <a:gd name="connsiteX474" fmla="*/ 1067484 w 7467600"/>
              <a:gd name="connsiteY474" fmla="*/ 6858000 h 6858000"/>
              <a:gd name="connsiteX475" fmla="*/ 953928 w 7467600"/>
              <a:gd name="connsiteY475" fmla="*/ 6858000 h 6858000"/>
              <a:gd name="connsiteX476" fmla="*/ 959715 w 7467600"/>
              <a:gd name="connsiteY476" fmla="*/ 6850185 h 6858000"/>
              <a:gd name="connsiteX477" fmla="*/ 1483788 w 7467600"/>
              <a:gd name="connsiteY477" fmla="*/ 6259174 h 6858000"/>
              <a:gd name="connsiteX478" fmla="*/ 1100671 w 7467600"/>
              <a:gd name="connsiteY478" fmla="*/ 6252137 h 6858000"/>
              <a:gd name="connsiteX479" fmla="*/ 1090144 w 7467600"/>
              <a:gd name="connsiteY479" fmla="*/ 6256748 h 6858000"/>
              <a:gd name="connsiteX480" fmla="*/ 1095872 w 7467600"/>
              <a:gd name="connsiteY480" fmla="*/ 6271892 h 6858000"/>
              <a:gd name="connsiteX481" fmla="*/ 262785 w 7467600"/>
              <a:gd name="connsiteY481" fmla="*/ 6845450 h 6858000"/>
              <a:gd name="connsiteX482" fmla="*/ 209968 w 7467600"/>
              <a:gd name="connsiteY482" fmla="*/ 6770713 h 6858000"/>
              <a:gd name="connsiteX483" fmla="*/ 873460 w 7467600"/>
              <a:gd name="connsiteY483" fmla="*/ 6253768 h 6858000"/>
              <a:gd name="connsiteX484" fmla="*/ 192686 w 7467600"/>
              <a:gd name="connsiteY484" fmla="*/ 5849257 h 6858000"/>
              <a:gd name="connsiteX485" fmla="*/ 4696 w 7467600"/>
              <a:gd name="connsiteY485" fmla="*/ 5697668 h 6858000"/>
              <a:gd name="connsiteX486" fmla="*/ 0 w 7467600"/>
              <a:gd name="connsiteY486" fmla="*/ 5689984 h 6858000"/>
              <a:gd name="connsiteX487" fmla="*/ 0 w 7467600"/>
              <a:gd name="connsiteY487" fmla="*/ 5513472 h 6858000"/>
              <a:gd name="connsiteX488" fmla="*/ 174101 w 7467600"/>
              <a:gd name="connsiteY488" fmla="*/ 5620277 h 6858000"/>
              <a:gd name="connsiteX489" fmla="*/ 891800 w 7467600"/>
              <a:gd name="connsiteY489" fmla="*/ 6036935 h 6858000"/>
              <a:gd name="connsiteX490" fmla="*/ 1072219 w 7467600"/>
              <a:gd name="connsiteY490" fmla="*/ 6169443 h 6858000"/>
              <a:gd name="connsiteX491" fmla="*/ 1074117 w 7467600"/>
              <a:gd name="connsiteY491" fmla="*/ 6170301 h 6858000"/>
              <a:gd name="connsiteX492" fmla="*/ 1083114 w 7467600"/>
              <a:gd name="connsiteY492" fmla="*/ 6174131 h 6858000"/>
              <a:gd name="connsiteX493" fmla="*/ 1543010 w 7467600"/>
              <a:gd name="connsiteY493" fmla="*/ 6191140 h 6858000"/>
              <a:gd name="connsiteX494" fmla="*/ 1551080 w 7467600"/>
              <a:gd name="connsiteY494" fmla="*/ 6195006 h 6858000"/>
              <a:gd name="connsiteX495" fmla="*/ 2345443 w 7467600"/>
              <a:gd name="connsiteY495" fmla="*/ 5549882 h 6858000"/>
              <a:gd name="connsiteX496" fmla="*/ 1721499 w 7467600"/>
              <a:gd name="connsiteY496" fmla="*/ 5599969 h 6858000"/>
              <a:gd name="connsiteX497" fmla="*/ 767716 w 7467600"/>
              <a:gd name="connsiteY497" fmla="*/ 5472768 h 6858000"/>
              <a:gd name="connsiteX498" fmla="*/ 722147 w 7467600"/>
              <a:gd name="connsiteY498" fmla="*/ 5393091 h 6858000"/>
              <a:gd name="connsiteX499" fmla="*/ 1485552 w 7467600"/>
              <a:gd name="connsiteY499" fmla="*/ 5313202 h 6858000"/>
              <a:gd name="connsiteX500" fmla="*/ 2143004 w 7467600"/>
              <a:gd name="connsiteY500" fmla="*/ 5402420 h 6858000"/>
              <a:gd name="connsiteX501" fmla="*/ 1933391 w 7467600"/>
              <a:gd name="connsiteY501" fmla="*/ 5156971 h 6858000"/>
              <a:gd name="connsiteX502" fmla="*/ 1827118 w 7467600"/>
              <a:gd name="connsiteY502" fmla="*/ 4968410 h 6858000"/>
              <a:gd name="connsiteX503" fmla="*/ 1837349 w 7467600"/>
              <a:gd name="connsiteY503" fmla="*/ 4956357 h 6858000"/>
              <a:gd name="connsiteX504" fmla="*/ 2162835 w 7467600"/>
              <a:gd name="connsiteY504" fmla="*/ 5187853 h 6858000"/>
              <a:gd name="connsiteX505" fmla="*/ 2257167 w 7467600"/>
              <a:gd name="connsiteY505" fmla="*/ 5462123 h 6858000"/>
              <a:gd name="connsiteX506" fmla="*/ 2261598 w 7467600"/>
              <a:gd name="connsiteY506" fmla="*/ 5467998 h 6858000"/>
              <a:gd name="connsiteX507" fmla="*/ 2437177 w 7467600"/>
              <a:gd name="connsiteY507" fmla="*/ 5479608 h 6858000"/>
              <a:gd name="connsiteX508" fmla="*/ 2445247 w 7467600"/>
              <a:gd name="connsiteY508" fmla="*/ 5483476 h 6858000"/>
              <a:gd name="connsiteX509" fmla="*/ 2743626 w 7467600"/>
              <a:gd name="connsiteY509" fmla="*/ 5304819 h 6858000"/>
              <a:gd name="connsiteX510" fmla="*/ 3048102 w 7467600"/>
              <a:gd name="connsiteY510" fmla="*/ 5150595 h 6858000"/>
              <a:gd name="connsiteX511" fmla="*/ 1799414 w 7467600"/>
              <a:gd name="connsiteY511" fmla="*/ 4694732 h 6858000"/>
              <a:gd name="connsiteX512" fmla="*/ 1771735 w 7467600"/>
              <a:gd name="connsiteY512" fmla="*/ 4619929 h 6858000"/>
              <a:gd name="connsiteX513" fmla="*/ 3104273 w 7467600"/>
              <a:gd name="connsiteY513" fmla="*/ 5076159 h 6858000"/>
              <a:gd name="connsiteX514" fmla="*/ 3113245 w 7467600"/>
              <a:gd name="connsiteY514" fmla="*/ 5090705 h 6858000"/>
              <a:gd name="connsiteX515" fmla="*/ 3126294 w 7467600"/>
              <a:gd name="connsiteY515" fmla="*/ 5114400 h 6858000"/>
              <a:gd name="connsiteX516" fmla="*/ 3937433 w 7467600"/>
              <a:gd name="connsiteY516" fmla="*/ 4830473 h 6858000"/>
              <a:gd name="connsiteX517" fmla="*/ 3590475 w 7467600"/>
              <a:gd name="connsiteY517" fmla="*/ 4597974 h 6858000"/>
              <a:gd name="connsiteX518" fmla="*/ 3100264 w 7467600"/>
              <a:gd name="connsiteY518" fmla="*/ 4579845 h 6858000"/>
              <a:gd name="connsiteX519" fmla="*/ 2183576 w 7467600"/>
              <a:gd name="connsiteY519" fmla="*/ 4227150 h 6858000"/>
              <a:gd name="connsiteX520" fmla="*/ 2151029 w 7467600"/>
              <a:gd name="connsiteY520" fmla="*/ 4146947 h 6858000"/>
              <a:gd name="connsiteX521" fmla="*/ 3563434 w 7467600"/>
              <a:gd name="connsiteY521" fmla="*/ 4469115 h 6858000"/>
              <a:gd name="connsiteX522" fmla="*/ 3177952 w 7467600"/>
              <a:gd name="connsiteY522" fmla="*/ 3657386 h 6858000"/>
              <a:gd name="connsiteX523" fmla="*/ 3189263 w 7467600"/>
              <a:gd name="connsiteY523" fmla="*/ 3625726 h 6858000"/>
              <a:gd name="connsiteX524" fmla="*/ 3560912 w 7467600"/>
              <a:gd name="connsiteY524" fmla="*/ 4079863 h 6858000"/>
              <a:gd name="connsiteX525" fmla="*/ 3626636 w 7467600"/>
              <a:gd name="connsiteY525" fmla="*/ 4512230 h 6858000"/>
              <a:gd name="connsiteX526" fmla="*/ 3653088 w 7467600"/>
              <a:gd name="connsiteY526" fmla="*/ 4521417 h 6858000"/>
              <a:gd name="connsiteX527" fmla="*/ 3988128 w 7467600"/>
              <a:gd name="connsiteY527" fmla="*/ 4817267 h 6858000"/>
              <a:gd name="connsiteX528" fmla="*/ 4830582 w 7467600"/>
              <a:gd name="connsiteY528" fmla="*/ 4676000 h 6858000"/>
              <a:gd name="connsiteX529" fmla="*/ 4830100 w 7467600"/>
              <a:gd name="connsiteY529" fmla="*/ 4675554 h 6858000"/>
              <a:gd name="connsiteX530" fmla="*/ 4036318 w 7467600"/>
              <a:gd name="connsiteY530" fmla="*/ 4147013 h 6858000"/>
              <a:gd name="connsiteX531" fmla="*/ 3432098 w 7467600"/>
              <a:gd name="connsiteY531" fmla="*/ 3537312 h 6858000"/>
              <a:gd name="connsiteX532" fmla="*/ 3446761 w 7467600"/>
              <a:gd name="connsiteY532" fmla="*/ 3461278 h 6858000"/>
              <a:gd name="connsiteX533" fmla="*/ 4419733 w 7467600"/>
              <a:gd name="connsiteY533" fmla="*/ 3963555 h 6858000"/>
              <a:gd name="connsiteX534" fmla="*/ 4781371 w 7467600"/>
              <a:gd name="connsiteY534" fmla="*/ 4458604 h 6858000"/>
              <a:gd name="connsiteX535" fmla="*/ 4780440 w 7467600"/>
              <a:gd name="connsiteY535" fmla="*/ 4470290 h 6858000"/>
              <a:gd name="connsiteX536" fmla="*/ 4898954 w 7467600"/>
              <a:gd name="connsiteY536" fmla="*/ 4662092 h 6858000"/>
              <a:gd name="connsiteX537" fmla="*/ 4900699 w 7467600"/>
              <a:gd name="connsiteY537" fmla="*/ 4670867 h 6858000"/>
              <a:gd name="connsiteX538" fmla="*/ 5714511 w 7467600"/>
              <a:gd name="connsiteY538" fmla="*/ 4663483 h 6858000"/>
              <a:gd name="connsiteX539" fmla="*/ 5464793 w 7467600"/>
              <a:gd name="connsiteY539" fmla="*/ 4393556 h 6858000"/>
              <a:gd name="connsiteX540" fmla="*/ 5461897 w 7467600"/>
              <a:gd name="connsiteY540" fmla="*/ 4390879 h 6858000"/>
              <a:gd name="connsiteX541" fmla="*/ 4294126 w 7467600"/>
              <a:gd name="connsiteY541" fmla="*/ 3303048 h 6858000"/>
              <a:gd name="connsiteX542" fmla="*/ 4305321 w 7467600"/>
              <a:gd name="connsiteY542" fmla="*/ 3256953 h 6858000"/>
              <a:gd name="connsiteX543" fmla="*/ 4949299 w 7467600"/>
              <a:gd name="connsiteY543" fmla="*/ 3766336 h 6858000"/>
              <a:gd name="connsiteX544" fmla="*/ 5291452 w 7467600"/>
              <a:gd name="connsiteY544" fmla="*/ 4076801 h 6858000"/>
              <a:gd name="connsiteX545" fmla="*/ 5434998 w 7467600"/>
              <a:gd name="connsiteY545" fmla="*/ 4254100 h 6858000"/>
              <a:gd name="connsiteX546" fmla="*/ 5351015 w 7467600"/>
              <a:gd name="connsiteY546" fmla="*/ 3760989 h 6858000"/>
              <a:gd name="connsiteX547" fmla="*/ 5413780 w 7467600"/>
              <a:gd name="connsiteY547" fmla="*/ 2966265 h 6858000"/>
              <a:gd name="connsiteX548" fmla="*/ 5425627 w 7467600"/>
              <a:gd name="connsiteY548" fmla="*/ 2954192 h 6858000"/>
              <a:gd name="connsiteX549" fmla="*/ 6604735 w 7467600"/>
              <a:gd name="connsiteY549" fmla="*/ 2041381 h 6858000"/>
              <a:gd name="connsiteX550" fmla="*/ 7204487 w 7467600"/>
              <a:gd name="connsiteY550" fmla="*/ 2742112 h 6858000"/>
              <a:gd name="connsiteX551" fmla="*/ 7131592 w 7467600"/>
              <a:gd name="connsiteY551" fmla="*/ 2672096 h 6858000"/>
              <a:gd name="connsiteX552" fmla="*/ 6996344 w 7467600"/>
              <a:gd name="connsiteY552" fmla="*/ 2518310 h 6858000"/>
              <a:gd name="connsiteX553" fmla="*/ 6735495 w 7467600"/>
              <a:gd name="connsiteY553" fmla="*/ 2196890 h 6858000"/>
              <a:gd name="connsiteX554" fmla="*/ 6721901 w 7467600"/>
              <a:gd name="connsiteY554" fmla="*/ 2179274 h 6858000"/>
              <a:gd name="connsiteX555" fmla="*/ 6604735 w 7467600"/>
              <a:gd name="connsiteY555" fmla="*/ 2041381 h 6858000"/>
              <a:gd name="connsiteX556" fmla="*/ 6591670 w 7467600"/>
              <a:gd name="connsiteY556" fmla="*/ 1988277 h 6858000"/>
              <a:gd name="connsiteX557" fmla="*/ 6747349 w 7467600"/>
              <a:gd name="connsiteY557" fmla="*/ 2160069 h 6858000"/>
              <a:gd name="connsiteX558" fmla="*/ 6760943 w 7467600"/>
              <a:gd name="connsiteY558" fmla="*/ 2177686 h 6858000"/>
              <a:gd name="connsiteX559" fmla="*/ 7021065 w 7467600"/>
              <a:gd name="connsiteY559" fmla="*/ 2498102 h 6858000"/>
              <a:gd name="connsiteX560" fmla="*/ 7155223 w 7467600"/>
              <a:gd name="connsiteY560" fmla="*/ 2650386 h 6858000"/>
              <a:gd name="connsiteX561" fmla="*/ 7203167 w 7467600"/>
              <a:gd name="connsiteY561" fmla="*/ 2697288 h 6858000"/>
              <a:gd name="connsiteX562" fmla="*/ 6937703 w 7467600"/>
              <a:gd name="connsiteY562" fmla="*/ 2321981 h 6858000"/>
              <a:gd name="connsiteX563" fmla="*/ 6591670 w 7467600"/>
              <a:gd name="connsiteY563" fmla="*/ 1988277 h 6858000"/>
              <a:gd name="connsiteX564" fmla="*/ 5798671 w 7467600"/>
              <a:gd name="connsiteY564" fmla="*/ 1981601 h 6858000"/>
              <a:gd name="connsiteX565" fmla="*/ 5754709 w 7467600"/>
              <a:gd name="connsiteY565" fmla="*/ 2071454 h 6858000"/>
              <a:gd name="connsiteX566" fmla="*/ 5763044 w 7467600"/>
              <a:gd name="connsiteY566" fmla="*/ 2842206 h 6858000"/>
              <a:gd name="connsiteX567" fmla="*/ 5764974 w 7467600"/>
              <a:gd name="connsiteY567" fmla="*/ 2799609 h 6858000"/>
              <a:gd name="connsiteX568" fmla="*/ 5767665 w 7467600"/>
              <a:gd name="connsiteY568" fmla="*/ 2666409 h 6858000"/>
              <a:gd name="connsiteX569" fmla="*/ 5763055 w 7467600"/>
              <a:gd name="connsiteY569" fmla="*/ 2579705 h 6858000"/>
              <a:gd name="connsiteX570" fmla="*/ 5758079 w 7467600"/>
              <a:gd name="connsiteY570" fmla="*/ 2492508 h 6858000"/>
              <a:gd name="connsiteX571" fmla="*/ 5779325 w 7467600"/>
              <a:gd name="connsiteY571" fmla="*/ 2197069 h 6858000"/>
              <a:gd name="connsiteX572" fmla="*/ 5798671 w 7467600"/>
              <a:gd name="connsiteY572" fmla="*/ 1981601 h 6858000"/>
              <a:gd name="connsiteX573" fmla="*/ 5829202 w 7467600"/>
              <a:gd name="connsiteY573" fmla="*/ 1971679 h 6858000"/>
              <a:gd name="connsiteX574" fmla="*/ 5809558 w 7467600"/>
              <a:gd name="connsiteY574" fmla="*/ 2198043 h 6858000"/>
              <a:gd name="connsiteX575" fmla="*/ 5788653 w 7467600"/>
              <a:gd name="connsiteY575" fmla="*/ 2489430 h 6858000"/>
              <a:gd name="connsiteX576" fmla="*/ 5793439 w 7467600"/>
              <a:gd name="connsiteY576" fmla="*/ 2575235 h 6858000"/>
              <a:gd name="connsiteX577" fmla="*/ 5796837 w 7467600"/>
              <a:gd name="connsiteY577" fmla="*/ 2637633 h 6858000"/>
              <a:gd name="connsiteX578" fmla="*/ 5818614 w 7467600"/>
              <a:gd name="connsiteY578" fmla="*/ 2473055 h 6858000"/>
              <a:gd name="connsiteX579" fmla="*/ 5829202 w 7467600"/>
              <a:gd name="connsiteY579" fmla="*/ 1971679 h 6858000"/>
              <a:gd name="connsiteX580" fmla="*/ 5911389 w 7467600"/>
              <a:gd name="connsiteY580" fmla="*/ 1898371 h 6858000"/>
              <a:gd name="connsiteX581" fmla="*/ 6237627 w 7467600"/>
              <a:gd name="connsiteY581" fmla="*/ 2231921 h 6858000"/>
              <a:gd name="connsiteX582" fmla="*/ 5911389 w 7467600"/>
              <a:gd name="connsiteY582" fmla="*/ 1898371 h 6858000"/>
              <a:gd name="connsiteX583" fmla="*/ 6944437 w 7467600"/>
              <a:gd name="connsiteY583" fmla="*/ 1575402 h 6858000"/>
              <a:gd name="connsiteX584" fmla="*/ 6304730 w 7467600"/>
              <a:gd name="connsiteY584" fmla="*/ 1766654 h 6858000"/>
              <a:gd name="connsiteX585" fmla="*/ 6944437 w 7467600"/>
              <a:gd name="connsiteY585" fmla="*/ 1575402 h 6858000"/>
              <a:gd name="connsiteX586" fmla="*/ 7019523 w 7467600"/>
              <a:gd name="connsiteY586" fmla="*/ 1519450 h 6858000"/>
              <a:gd name="connsiteX587" fmla="*/ 6298091 w 7467600"/>
              <a:gd name="connsiteY587" fmla="*/ 1737122 h 6858000"/>
              <a:gd name="connsiteX588" fmla="*/ 7019523 w 7467600"/>
              <a:gd name="connsiteY588" fmla="*/ 1519450 h 6858000"/>
              <a:gd name="connsiteX589" fmla="*/ 2399523 w 7467600"/>
              <a:gd name="connsiteY589" fmla="*/ 1428234 h 6858000"/>
              <a:gd name="connsiteX590" fmla="*/ 2224982 w 7467600"/>
              <a:gd name="connsiteY590" fmla="*/ 1826201 h 6858000"/>
              <a:gd name="connsiteX591" fmla="*/ 2096099 w 7467600"/>
              <a:gd name="connsiteY591" fmla="*/ 2345900 h 6858000"/>
              <a:gd name="connsiteX592" fmla="*/ 2283317 w 7467600"/>
              <a:gd name="connsiteY592" fmla="*/ 1796925 h 6858000"/>
              <a:gd name="connsiteX593" fmla="*/ 2399523 w 7467600"/>
              <a:gd name="connsiteY593" fmla="*/ 1428234 h 6858000"/>
              <a:gd name="connsiteX594" fmla="*/ 2448558 w 7467600"/>
              <a:gd name="connsiteY594" fmla="*/ 1373435 h 6858000"/>
              <a:gd name="connsiteX595" fmla="*/ 2312521 w 7467600"/>
              <a:gd name="connsiteY595" fmla="*/ 1806140 h 6858000"/>
              <a:gd name="connsiteX596" fmla="*/ 2127533 w 7467600"/>
              <a:gd name="connsiteY596" fmla="*/ 2348380 h 6858000"/>
              <a:gd name="connsiteX597" fmla="*/ 2358080 w 7467600"/>
              <a:gd name="connsiteY597" fmla="*/ 1866134 h 6858000"/>
              <a:gd name="connsiteX598" fmla="*/ 2407436 w 7467600"/>
              <a:gd name="connsiteY598" fmla="*/ 1651070 h 6858000"/>
              <a:gd name="connsiteX599" fmla="*/ 2448558 w 7467600"/>
              <a:gd name="connsiteY599" fmla="*/ 1373435 h 6858000"/>
              <a:gd name="connsiteX600" fmla="*/ 278707 w 7467600"/>
              <a:gd name="connsiteY600" fmla="*/ 1352270 h 6858000"/>
              <a:gd name="connsiteX601" fmla="*/ 321570 w 7467600"/>
              <a:gd name="connsiteY601" fmla="*/ 1861610 h 6858000"/>
              <a:gd name="connsiteX602" fmla="*/ 294281 w 7467600"/>
              <a:gd name="connsiteY602" fmla="*/ 1440658 h 6858000"/>
              <a:gd name="connsiteX603" fmla="*/ 278707 w 7467600"/>
              <a:gd name="connsiteY603" fmla="*/ 1352270 h 6858000"/>
              <a:gd name="connsiteX604" fmla="*/ 1423821 w 7467600"/>
              <a:gd name="connsiteY604" fmla="*/ 1351958 h 6858000"/>
              <a:gd name="connsiteX605" fmla="*/ 1638521 w 7467600"/>
              <a:gd name="connsiteY605" fmla="*/ 1908470 h 6858000"/>
              <a:gd name="connsiteX606" fmla="*/ 1754199 w 7467600"/>
              <a:gd name="connsiteY606" fmla="*/ 2149284 h 6858000"/>
              <a:gd name="connsiteX607" fmla="*/ 1908359 w 7467600"/>
              <a:gd name="connsiteY607" fmla="*/ 2364988 h 6858000"/>
              <a:gd name="connsiteX608" fmla="*/ 1647661 w 7467600"/>
              <a:gd name="connsiteY608" fmla="*/ 1825945 h 6858000"/>
              <a:gd name="connsiteX609" fmla="*/ 1423821 w 7467600"/>
              <a:gd name="connsiteY609" fmla="*/ 1351958 h 6858000"/>
              <a:gd name="connsiteX610" fmla="*/ 1431890 w 7467600"/>
              <a:gd name="connsiteY610" fmla="*/ 1306475 h 6858000"/>
              <a:gd name="connsiteX611" fmla="*/ 1507597 w 7467600"/>
              <a:gd name="connsiteY611" fmla="*/ 1446132 h 6858000"/>
              <a:gd name="connsiteX612" fmla="*/ 1674586 w 7467600"/>
              <a:gd name="connsiteY612" fmla="*/ 1813832 h 6858000"/>
              <a:gd name="connsiteX613" fmla="*/ 1815950 w 7467600"/>
              <a:gd name="connsiteY613" fmla="*/ 2128564 h 6858000"/>
              <a:gd name="connsiteX614" fmla="*/ 1984242 w 7467600"/>
              <a:gd name="connsiteY614" fmla="*/ 2430829 h 6858000"/>
              <a:gd name="connsiteX615" fmla="*/ 2014023 w 7467600"/>
              <a:gd name="connsiteY615" fmla="*/ 2450995 h 6858000"/>
              <a:gd name="connsiteX616" fmla="*/ 1747337 w 7467600"/>
              <a:gd name="connsiteY616" fmla="*/ 1855264 h 6858000"/>
              <a:gd name="connsiteX617" fmla="*/ 1533749 w 7467600"/>
              <a:gd name="connsiteY617" fmla="*/ 1478656 h 6858000"/>
              <a:gd name="connsiteX618" fmla="*/ 1431890 w 7467600"/>
              <a:gd name="connsiteY618" fmla="*/ 1306475 h 6858000"/>
              <a:gd name="connsiteX619" fmla="*/ 5052692 w 7467600"/>
              <a:gd name="connsiteY619" fmla="*/ 1292994 h 6858000"/>
              <a:gd name="connsiteX620" fmla="*/ 5200661 w 7467600"/>
              <a:gd name="connsiteY620" fmla="*/ 1635186 h 6858000"/>
              <a:gd name="connsiteX621" fmla="*/ 5297138 w 7467600"/>
              <a:gd name="connsiteY621" fmla="*/ 1906351 h 6858000"/>
              <a:gd name="connsiteX622" fmla="*/ 5052692 w 7467600"/>
              <a:gd name="connsiteY622" fmla="*/ 1292994 h 6858000"/>
              <a:gd name="connsiteX623" fmla="*/ 5009948 w 7467600"/>
              <a:gd name="connsiteY623" fmla="*/ 1273619 h 6858000"/>
              <a:gd name="connsiteX624" fmla="*/ 5121777 w 7467600"/>
              <a:gd name="connsiteY624" fmla="*/ 1654213 h 6858000"/>
              <a:gd name="connsiteX625" fmla="*/ 5293545 w 7467600"/>
              <a:gd name="connsiteY625" fmla="*/ 2072247 h 6858000"/>
              <a:gd name="connsiteX626" fmla="*/ 5294042 w 7467600"/>
              <a:gd name="connsiteY626" fmla="*/ 2065019 h 6858000"/>
              <a:gd name="connsiteX627" fmla="*/ 5171936 w 7467600"/>
              <a:gd name="connsiteY627" fmla="*/ 1647613 h 6858000"/>
              <a:gd name="connsiteX628" fmla="*/ 5009948 w 7467600"/>
              <a:gd name="connsiteY628" fmla="*/ 1273619 h 6858000"/>
              <a:gd name="connsiteX629" fmla="*/ 655236 w 7467600"/>
              <a:gd name="connsiteY629" fmla="*/ 1268632 h 6858000"/>
              <a:gd name="connsiteX630" fmla="*/ 839521 w 7467600"/>
              <a:gd name="connsiteY630" fmla="*/ 1685315 h 6858000"/>
              <a:gd name="connsiteX631" fmla="*/ 1109416 w 7467600"/>
              <a:gd name="connsiteY631" fmla="*/ 2061663 h 6858000"/>
              <a:gd name="connsiteX632" fmla="*/ 1298300 w 7467600"/>
              <a:gd name="connsiteY632" fmla="*/ 2247742 h 6858000"/>
              <a:gd name="connsiteX633" fmla="*/ 1125871 w 7467600"/>
              <a:gd name="connsiteY633" fmla="*/ 1989513 h 6858000"/>
              <a:gd name="connsiteX634" fmla="*/ 981574 w 7467600"/>
              <a:gd name="connsiteY634" fmla="*/ 1783157 h 6858000"/>
              <a:gd name="connsiteX635" fmla="*/ 922198 w 7467600"/>
              <a:gd name="connsiteY635" fmla="*/ 1677437 h 6858000"/>
              <a:gd name="connsiteX636" fmla="*/ 869293 w 7467600"/>
              <a:gd name="connsiteY636" fmla="*/ 1583214 h 6858000"/>
              <a:gd name="connsiteX637" fmla="*/ 751431 w 7467600"/>
              <a:gd name="connsiteY637" fmla="*/ 1405731 h 6858000"/>
              <a:gd name="connsiteX638" fmla="*/ 655236 w 7467600"/>
              <a:gd name="connsiteY638" fmla="*/ 1268632 h 6858000"/>
              <a:gd name="connsiteX639" fmla="*/ 6516292 w 7467600"/>
              <a:gd name="connsiteY639" fmla="*/ 1263064 h 6858000"/>
              <a:gd name="connsiteX640" fmla="*/ 5736320 w 7467600"/>
              <a:gd name="connsiteY640" fmla="*/ 1501803 h 6858000"/>
              <a:gd name="connsiteX641" fmla="*/ 6516292 w 7467600"/>
              <a:gd name="connsiteY641" fmla="*/ 1263064 h 6858000"/>
              <a:gd name="connsiteX642" fmla="*/ 291466 w 7467600"/>
              <a:gd name="connsiteY642" fmla="*/ 1250369 h 6858000"/>
              <a:gd name="connsiteX643" fmla="*/ 323180 w 7467600"/>
              <a:gd name="connsiteY643" fmla="*/ 1435283 h 6858000"/>
              <a:gd name="connsiteX644" fmla="*/ 349381 w 7467600"/>
              <a:gd name="connsiteY644" fmla="*/ 1875041 h 6858000"/>
              <a:gd name="connsiteX645" fmla="*/ 374363 w 7467600"/>
              <a:gd name="connsiteY645" fmla="*/ 1506494 h 6858000"/>
              <a:gd name="connsiteX646" fmla="*/ 302168 w 7467600"/>
              <a:gd name="connsiteY646" fmla="*/ 1274495 h 6858000"/>
              <a:gd name="connsiteX647" fmla="*/ 291466 w 7467600"/>
              <a:gd name="connsiteY647" fmla="*/ 1250369 h 6858000"/>
              <a:gd name="connsiteX648" fmla="*/ 678222 w 7467600"/>
              <a:gd name="connsiteY648" fmla="*/ 1248670 h 6858000"/>
              <a:gd name="connsiteX649" fmla="*/ 775536 w 7467600"/>
              <a:gd name="connsiteY649" fmla="*/ 1388015 h 6858000"/>
              <a:gd name="connsiteX650" fmla="*/ 894529 w 7467600"/>
              <a:gd name="connsiteY650" fmla="*/ 1567739 h 6858000"/>
              <a:gd name="connsiteX651" fmla="*/ 948000 w 7467600"/>
              <a:gd name="connsiteY651" fmla="*/ 1663088 h 6858000"/>
              <a:gd name="connsiteX652" fmla="*/ 1006812 w 7467600"/>
              <a:gd name="connsiteY652" fmla="*/ 1767683 h 6858000"/>
              <a:gd name="connsiteX653" fmla="*/ 1149133 w 7467600"/>
              <a:gd name="connsiteY653" fmla="*/ 1971513 h 6858000"/>
              <a:gd name="connsiteX654" fmla="*/ 1333952 w 7467600"/>
              <a:gd name="connsiteY654" fmla="*/ 2251620 h 6858000"/>
              <a:gd name="connsiteX655" fmla="*/ 1337329 w 7467600"/>
              <a:gd name="connsiteY655" fmla="*/ 2258350 h 6858000"/>
              <a:gd name="connsiteX656" fmla="*/ 1014726 w 7467600"/>
              <a:gd name="connsiteY656" fmla="*/ 1615556 h 6858000"/>
              <a:gd name="connsiteX657" fmla="*/ 678222 w 7467600"/>
              <a:gd name="connsiteY657" fmla="*/ 1248670 h 6858000"/>
              <a:gd name="connsiteX658" fmla="*/ 6691602 w 7467600"/>
              <a:gd name="connsiteY658" fmla="*/ 1140573 h 6858000"/>
              <a:gd name="connsiteX659" fmla="*/ 6571100 w 7467600"/>
              <a:gd name="connsiteY659" fmla="*/ 1183662 h 6858000"/>
              <a:gd name="connsiteX660" fmla="*/ 6241687 w 7467600"/>
              <a:gd name="connsiteY660" fmla="*/ 1257600 h 6858000"/>
              <a:gd name="connsiteX661" fmla="*/ 5693009 w 7467600"/>
              <a:gd name="connsiteY661" fmla="*/ 1478256 h 6858000"/>
              <a:gd name="connsiteX662" fmla="*/ 6548420 w 7467600"/>
              <a:gd name="connsiteY662" fmla="*/ 1214599 h 6858000"/>
              <a:gd name="connsiteX663" fmla="*/ 6605473 w 7467600"/>
              <a:gd name="connsiteY663" fmla="*/ 1184686 h 6858000"/>
              <a:gd name="connsiteX664" fmla="*/ 6691602 w 7467600"/>
              <a:gd name="connsiteY664" fmla="*/ 1140573 h 6858000"/>
              <a:gd name="connsiteX665" fmla="*/ 4002475 w 7467600"/>
              <a:gd name="connsiteY665" fmla="*/ 1037802 h 6858000"/>
              <a:gd name="connsiteX666" fmla="*/ 4000324 w 7467600"/>
              <a:gd name="connsiteY666" fmla="*/ 1039362 h 6858000"/>
              <a:gd name="connsiteX667" fmla="*/ 4002862 w 7467600"/>
              <a:gd name="connsiteY667" fmla="*/ 1042866 h 6858000"/>
              <a:gd name="connsiteX668" fmla="*/ 4002475 w 7467600"/>
              <a:gd name="connsiteY668" fmla="*/ 1037802 h 6858000"/>
              <a:gd name="connsiteX669" fmla="*/ 506322 w 7467600"/>
              <a:gd name="connsiteY669" fmla="*/ 1020997 h 6858000"/>
              <a:gd name="connsiteX670" fmla="*/ 533068 w 7467600"/>
              <a:gd name="connsiteY670" fmla="*/ 1029409 h 6858000"/>
              <a:gd name="connsiteX671" fmla="*/ 1232525 w 7467600"/>
              <a:gd name="connsiteY671" fmla="*/ 1804675 h 6858000"/>
              <a:gd name="connsiteX672" fmla="*/ 1388858 w 7467600"/>
              <a:gd name="connsiteY672" fmla="*/ 2368011 h 6858000"/>
              <a:gd name="connsiteX673" fmla="*/ 1384098 w 7467600"/>
              <a:gd name="connsiteY673" fmla="*/ 2378125 h 6858000"/>
              <a:gd name="connsiteX674" fmla="*/ 1425393 w 7467600"/>
              <a:gd name="connsiteY674" fmla="*/ 2589124 h 6858000"/>
              <a:gd name="connsiteX675" fmla="*/ 1424001 w 7467600"/>
              <a:gd name="connsiteY675" fmla="*/ 2597541 h 6858000"/>
              <a:gd name="connsiteX676" fmla="*/ 2152729 w 7467600"/>
              <a:gd name="connsiteY676" fmla="*/ 2864487 h 6858000"/>
              <a:gd name="connsiteX677" fmla="*/ 2020609 w 7467600"/>
              <a:gd name="connsiteY677" fmla="*/ 2539671 h 6858000"/>
              <a:gd name="connsiteX678" fmla="*/ 2018920 w 7467600"/>
              <a:gd name="connsiteY678" fmla="*/ 2536309 h 6858000"/>
              <a:gd name="connsiteX679" fmla="*/ 1342441 w 7467600"/>
              <a:gd name="connsiteY679" fmla="*/ 1173017 h 6858000"/>
              <a:gd name="connsiteX680" fmla="*/ 1367925 w 7467600"/>
              <a:gd name="connsiteY680" fmla="*/ 1135648 h 6858000"/>
              <a:gd name="connsiteX681" fmla="*/ 1771401 w 7467600"/>
              <a:gd name="connsiteY681" fmla="*/ 1806673 h 6858000"/>
              <a:gd name="connsiteX682" fmla="*/ 1972385 w 7467600"/>
              <a:gd name="connsiteY682" fmla="*/ 2198735 h 6858000"/>
              <a:gd name="connsiteX683" fmla="*/ 2040892 w 7467600"/>
              <a:gd name="connsiteY683" fmla="*/ 2405205 h 6858000"/>
              <a:gd name="connsiteX684" fmla="*/ 2131689 w 7467600"/>
              <a:gd name="connsiteY684" fmla="*/ 1936926 h 6858000"/>
              <a:gd name="connsiteX685" fmla="*/ 2454820 w 7467600"/>
              <a:gd name="connsiteY685" fmla="*/ 1248808 h 6858000"/>
              <a:gd name="connsiteX686" fmla="*/ 2492512 w 7467600"/>
              <a:gd name="connsiteY686" fmla="*/ 1302920 h 6858000"/>
              <a:gd name="connsiteX687" fmla="*/ 2081216 w 7467600"/>
              <a:gd name="connsiteY687" fmla="*/ 2527513 h 6858000"/>
              <a:gd name="connsiteX688" fmla="*/ 2081211 w 7467600"/>
              <a:gd name="connsiteY688" fmla="*/ 2528916 h 6858000"/>
              <a:gd name="connsiteX689" fmla="*/ 2199067 w 7467600"/>
              <a:gd name="connsiteY689" fmla="*/ 2884061 h 6858000"/>
              <a:gd name="connsiteX690" fmla="*/ 3192586 w 7467600"/>
              <a:gd name="connsiteY690" fmla="*/ 3411496 h 6858000"/>
              <a:gd name="connsiteX691" fmla="*/ 3182620 w 7467600"/>
              <a:gd name="connsiteY691" fmla="*/ 3483279 h 6858000"/>
              <a:gd name="connsiteX692" fmla="*/ 2435119 w 7467600"/>
              <a:gd name="connsiteY692" fmla="*/ 3080173 h 6858000"/>
              <a:gd name="connsiteX693" fmla="*/ 2410152 w 7467600"/>
              <a:gd name="connsiteY693" fmla="*/ 3063751 h 6858000"/>
              <a:gd name="connsiteX694" fmla="*/ 2408099 w 7467600"/>
              <a:gd name="connsiteY694" fmla="*/ 3064403 h 6858000"/>
              <a:gd name="connsiteX695" fmla="*/ 2407218 w 7467600"/>
              <a:gd name="connsiteY695" fmla="*/ 3070324 h 6858000"/>
              <a:gd name="connsiteX696" fmla="*/ 2380138 w 7467600"/>
              <a:gd name="connsiteY696" fmla="*/ 3099341 h 6858000"/>
              <a:gd name="connsiteX697" fmla="*/ 1765923 w 7467600"/>
              <a:gd name="connsiteY697" fmla="*/ 3581043 h 6858000"/>
              <a:gd name="connsiteX698" fmla="*/ 1702258 w 7467600"/>
              <a:gd name="connsiteY698" fmla="*/ 3612286 h 6858000"/>
              <a:gd name="connsiteX699" fmla="*/ 1538370 w 7467600"/>
              <a:gd name="connsiteY699" fmla="*/ 3811804 h 6858000"/>
              <a:gd name="connsiteX700" fmla="*/ 542867 w 7467600"/>
              <a:gd name="connsiteY700" fmla="*/ 4944092 h 6858000"/>
              <a:gd name="connsiteX701" fmla="*/ 515800 w 7467600"/>
              <a:gd name="connsiteY701" fmla="*/ 4862180 h 6858000"/>
              <a:gd name="connsiteX702" fmla="*/ 909145 w 7467600"/>
              <a:gd name="connsiteY702" fmla="*/ 4199225 h 6858000"/>
              <a:gd name="connsiteX703" fmla="*/ 1214067 w 7467600"/>
              <a:gd name="connsiteY703" fmla="*/ 3908561 h 6858000"/>
              <a:gd name="connsiteX704" fmla="*/ 640967 w 7467600"/>
              <a:gd name="connsiteY704" fmla="*/ 4105601 h 6858000"/>
              <a:gd name="connsiteX705" fmla="*/ 112563 w 7467600"/>
              <a:gd name="connsiteY705" fmla="*/ 4396952 h 6858000"/>
              <a:gd name="connsiteX706" fmla="*/ 0 w 7467600"/>
              <a:gd name="connsiteY706" fmla="*/ 4466006 h 6858000"/>
              <a:gd name="connsiteX707" fmla="*/ 0 w 7467600"/>
              <a:gd name="connsiteY707" fmla="*/ 4233763 h 6858000"/>
              <a:gd name="connsiteX708" fmla="*/ 36881 w 7467600"/>
              <a:gd name="connsiteY708" fmla="*/ 4200118 h 6858000"/>
              <a:gd name="connsiteX709" fmla="*/ 910534 w 7467600"/>
              <a:gd name="connsiteY709" fmla="*/ 3629753 h 6858000"/>
              <a:gd name="connsiteX710" fmla="*/ 1578717 w 7467600"/>
              <a:gd name="connsiteY710" fmla="*/ 3575982 h 6858000"/>
              <a:gd name="connsiteX711" fmla="*/ 2338780 w 7467600"/>
              <a:gd name="connsiteY711" fmla="*/ 3033725 h 6858000"/>
              <a:gd name="connsiteX712" fmla="*/ 1807991 w 7467600"/>
              <a:gd name="connsiteY712" fmla="*/ 2807184 h 6858000"/>
              <a:gd name="connsiteX713" fmla="*/ 1416358 w 7467600"/>
              <a:gd name="connsiteY713" fmla="*/ 3112571 h 6858000"/>
              <a:gd name="connsiteX714" fmla="*/ 939066 w 7467600"/>
              <a:gd name="connsiteY714" fmla="*/ 3378798 h 6858000"/>
              <a:gd name="connsiteX715" fmla="*/ 115099 w 7467600"/>
              <a:gd name="connsiteY715" fmla="*/ 3607650 h 6858000"/>
              <a:gd name="connsiteX716" fmla="*/ 97284 w 7467600"/>
              <a:gd name="connsiteY716" fmla="*/ 3520393 h 6858000"/>
              <a:gd name="connsiteX717" fmla="*/ 922050 w 7467600"/>
              <a:gd name="connsiteY717" fmla="*/ 3074867 h 6858000"/>
              <a:gd name="connsiteX718" fmla="*/ 1405265 w 7467600"/>
              <a:gd name="connsiteY718" fmla="*/ 3016319 h 6858000"/>
              <a:gd name="connsiteX719" fmla="*/ 1407512 w 7467600"/>
              <a:gd name="connsiteY719" fmla="*/ 3018001 h 6858000"/>
              <a:gd name="connsiteX720" fmla="*/ 1726266 w 7467600"/>
              <a:gd name="connsiteY720" fmla="*/ 2777274 h 6858000"/>
              <a:gd name="connsiteX721" fmla="*/ 625390 w 7467600"/>
              <a:gd name="connsiteY721" fmla="*/ 2514541 h 6858000"/>
              <a:gd name="connsiteX722" fmla="*/ 619799 w 7467600"/>
              <a:gd name="connsiteY722" fmla="*/ 2527180 h 6858000"/>
              <a:gd name="connsiteX723" fmla="*/ 310030 w 7467600"/>
              <a:gd name="connsiteY723" fmla="*/ 2771818 h 6858000"/>
              <a:gd name="connsiteX724" fmla="*/ 173877 w 7467600"/>
              <a:gd name="connsiteY724" fmla="*/ 2937056 h 6858000"/>
              <a:gd name="connsiteX725" fmla="*/ 77889 w 7467600"/>
              <a:gd name="connsiteY725" fmla="*/ 3138440 h 6858000"/>
              <a:gd name="connsiteX726" fmla="*/ 0 w 7467600"/>
              <a:gd name="connsiteY726" fmla="*/ 3271395 h 6858000"/>
              <a:gd name="connsiteX727" fmla="*/ 0 w 7467600"/>
              <a:gd name="connsiteY727" fmla="*/ 3153002 h 6858000"/>
              <a:gd name="connsiteX728" fmla="*/ 2386 w 7467600"/>
              <a:gd name="connsiteY728" fmla="*/ 3149203 h 6858000"/>
              <a:gd name="connsiteX729" fmla="*/ 89753 w 7467600"/>
              <a:gd name="connsiteY729" fmla="*/ 2987702 h 6858000"/>
              <a:gd name="connsiteX730" fmla="*/ 76869 w 7467600"/>
              <a:gd name="connsiteY730" fmla="*/ 3005404 h 6858000"/>
              <a:gd name="connsiteX731" fmla="*/ 32049 w 7467600"/>
              <a:gd name="connsiteY731" fmla="*/ 3065814 h 6858000"/>
              <a:gd name="connsiteX732" fmla="*/ 0 w 7467600"/>
              <a:gd name="connsiteY732" fmla="*/ 3108744 h 6858000"/>
              <a:gd name="connsiteX733" fmla="*/ 0 w 7467600"/>
              <a:gd name="connsiteY733" fmla="*/ 3058059 h 6858000"/>
              <a:gd name="connsiteX734" fmla="*/ 7610 w 7467600"/>
              <a:gd name="connsiteY734" fmla="*/ 3047889 h 6858000"/>
              <a:gd name="connsiteX735" fmla="*/ 52419 w 7467600"/>
              <a:gd name="connsiteY735" fmla="*/ 2987479 h 6858000"/>
              <a:gd name="connsiteX736" fmla="*/ 59142 w 7467600"/>
              <a:gd name="connsiteY736" fmla="*/ 2978488 h 6858000"/>
              <a:gd name="connsiteX737" fmla="*/ 0 w 7467600"/>
              <a:gd name="connsiteY737" fmla="*/ 3015334 h 6858000"/>
              <a:gd name="connsiteX738" fmla="*/ 0 w 7467600"/>
              <a:gd name="connsiteY738" fmla="*/ 2914286 h 6858000"/>
              <a:gd name="connsiteX739" fmla="*/ 36383 w 7467600"/>
              <a:gd name="connsiteY739" fmla="*/ 2901128 h 6858000"/>
              <a:gd name="connsiteX740" fmla="*/ 156329 w 7467600"/>
              <a:gd name="connsiteY740" fmla="*/ 2840533 h 6858000"/>
              <a:gd name="connsiteX741" fmla="*/ 358355 w 7467600"/>
              <a:gd name="connsiteY741" fmla="*/ 2620471 h 6858000"/>
              <a:gd name="connsiteX742" fmla="*/ 510577 w 7467600"/>
              <a:gd name="connsiteY742" fmla="*/ 2501244 h 6858000"/>
              <a:gd name="connsiteX743" fmla="*/ 211967 w 7467600"/>
              <a:gd name="connsiteY743" fmla="*/ 2479171 h 6858000"/>
              <a:gd name="connsiteX744" fmla="*/ 0 w 7467600"/>
              <a:gd name="connsiteY744" fmla="*/ 2476398 h 6858000"/>
              <a:gd name="connsiteX745" fmla="*/ 0 w 7467600"/>
              <a:gd name="connsiteY745" fmla="*/ 2389189 h 6858000"/>
              <a:gd name="connsiteX746" fmla="*/ 103062 w 7467600"/>
              <a:gd name="connsiteY746" fmla="*/ 2389518 h 6858000"/>
              <a:gd name="connsiteX747" fmla="*/ 510734 w 7467600"/>
              <a:gd name="connsiteY747" fmla="*/ 2416201 h 6858000"/>
              <a:gd name="connsiteX748" fmla="*/ 279257 w 7467600"/>
              <a:gd name="connsiteY748" fmla="*/ 2092102 h 6858000"/>
              <a:gd name="connsiteX749" fmla="*/ 65265 w 7467600"/>
              <a:gd name="connsiteY749" fmla="*/ 2006049 h 6858000"/>
              <a:gd name="connsiteX750" fmla="*/ 0 w 7467600"/>
              <a:gd name="connsiteY750" fmla="*/ 1982532 h 6858000"/>
              <a:gd name="connsiteX751" fmla="*/ 0 w 7467600"/>
              <a:gd name="connsiteY751" fmla="*/ 1912789 h 6858000"/>
              <a:gd name="connsiteX752" fmla="*/ 97460 w 7467600"/>
              <a:gd name="connsiteY752" fmla="*/ 1953725 h 6858000"/>
              <a:gd name="connsiteX753" fmla="*/ 221272 w 7467600"/>
              <a:gd name="connsiteY753" fmla="*/ 1980766 h 6858000"/>
              <a:gd name="connsiteX754" fmla="*/ 116765 w 7467600"/>
              <a:gd name="connsiteY754" fmla="*/ 1911033 h 6858000"/>
              <a:gd name="connsiteX755" fmla="*/ 16405 w 7467600"/>
              <a:gd name="connsiteY755" fmla="*/ 1803412 h 6858000"/>
              <a:gd name="connsiteX756" fmla="*/ 0 w 7467600"/>
              <a:gd name="connsiteY756" fmla="*/ 1784777 h 6858000"/>
              <a:gd name="connsiteX757" fmla="*/ 0 w 7467600"/>
              <a:gd name="connsiteY757" fmla="*/ 1740082 h 6858000"/>
              <a:gd name="connsiteX758" fmla="*/ 39394 w 7467600"/>
              <a:gd name="connsiteY758" fmla="*/ 1784856 h 6858000"/>
              <a:gd name="connsiteX759" fmla="*/ 135813 w 7467600"/>
              <a:gd name="connsiteY759" fmla="*/ 1888838 h 6858000"/>
              <a:gd name="connsiteX760" fmla="*/ 242575 w 7467600"/>
              <a:gd name="connsiteY760" fmla="*/ 1958841 h 6858000"/>
              <a:gd name="connsiteX761" fmla="*/ 82197 w 7467600"/>
              <a:gd name="connsiteY761" fmla="*/ 1754826 h 6858000"/>
              <a:gd name="connsiteX762" fmla="*/ 0 w 7467600"/>
              <a:gd name="connsiteY762" fmla="*/ 1679650 h 6858000"/>
              <a:gd name="connsiteX763" fmla="*/ 0 w 7467600"/>
              <a:gd name="connsiteY763" fmla="*/ 1602463 h 6858000"/>
              <a:gd name="connsiteX764" fmla="*/ 84689 w 7467600"/>
              <a:gd name="connsiteY764" fmla="*/ 1677442 h 6858000"/>
              <a:gd name="connsiteX765" fmla="*/ 298437 w 7467600"/>
              <a:gd name="connsiteY765" fmla="*/ 1968019 h 6858000"/>
              <a:gd name="connsiteX766" fmla="*/ 227269 w 7467600"/>
              <a:gd name="connsiteY766" fmla="*/ 1114064 h 6858000"/>
              <a:gd name="connsiteX767" fmla="*/ 248003 w 7467600"/>
              <a:gd name="connsiteY767" fmla="*/ 1089613 h 6858000"/>
              <a:gd name="connsiteX768" fmla="*/ 427020 w 7467600"/>
              <a:gd name="connsiteY768" fmla="*/ 1619803 h 6858000"/>
              <a:gd name="connsiteX769" fmla="*/ 340345 w 7467600"/>
              <a:gd name="connsiteY769" fmla="*/ 2027739 h 6858000"/>
              <a:gd name="connsiteX770" fmla="*/ 360865 w 7467600"/>
              <a:gd name="connsiteY770" fmla="*/ 2044827 h 6858000"/>
              <a:gd name="connsiteX771" fmla="*/ 560414 w 7467600"/>
              <a:gd name="connsiteY771" fmla="*/ 2421457 h 6858000"/>
              <a:gd name="connsiteX772" fmla="*/ 1359703 w 7467600"/>
              <a:gd name="connsiteY772" fmla="*/ 2578554 h 6858000"/>
              <a:gd name="connsiteX773" fmla="*/ 1359422 w 7467600"/>
              <a:gd name="connsiteY773" fmla="*/ 2577994 h 6858000"/>
              <a:gd name="connsiteX774" fmla="*/ 828701 w 7467600"/>
              <a:gd name="connsiteY774" fmla="*/ 1839520 h 6858000"/>
              <a:gd name="connsiteX775" fmla="*/ 494427 w 7467600"/>
              <a:gd name="connsiteY775" fmla="*/ 1092333 h 6858000"/>
              <a:gd name="connsiteX776" fmla="*/ 506322 w 7467600"/>
              <a:gd name="connsiteY776" fmla="*/ 1020997 h 6858000"/>
              <a:gd name="connsiteX777" fmla="*/ 4570198 w 7467600"/>
              <a:gd name="connsiteY777" fmla="*/ 978081 h 6858000"/>
              <a:gd name="connsiteX778" fmla="*/ 4523691 w 7467600"/>
              <a:gd name="connsiteY778" fmla="*/ 1127776 h 6858000"/>
              <a:gd name="connsiteX779" fmla="*/ 4509875 w 7467600"/>
              <a:gd name="connsiteY779" fmla="*/ 1167552 h 6858000"/>
              <a:gd name="connsiteX780" fmla="*/ 4478168 w 7467600"/>
              <a:gd name="connsiteY780" fmla="*/ 1260735 h 6858000"/>
              <a:gd name="connsiteX781" fmla="*/ 4409309 w 7467600"/>
              <a:gd name="connsiteY781" fmla="*/ 1666996 h 6858000"/>
              <a:gd name="connsiteX782" fmla="*/ 4370031 w 7467600"/>
              <a:gd name="connsiteY782" fmla="*/ 1955666 h 6858000"/>
              <a:gd name="connsiteX783" fmla="*/ 4570198 w 7467600"/>
              <a:gd name="connsiteY783" fmla="*/ 978081 h 6858000"/>
              <a:gd name="connsiteX784" fmla="*/ 4557898 w 7467600"/>
              <a:gd name="connsiteY784" fmla="*/ 900011 h 6858000"/>
              <a:gd name="connsiteX785" fmla="*/ 4344840 w 7467600"/>
              <a:gd name="connsiteY785" fmla="*/ 1922038 h 6858000"/>
              <a:gd name="connsiteX786" fmla="*/ 4378710 w 7467600"/>
              <a:gd name="connsiteY786" fmla="*/ 1665516 h 6858000"/>
              <a:gd name="connsiteX787" fmla="*/ 4448798 w 7467600"/>
              <a:gd name="connsiteY787" fmla="*/ 1253024 h 6858000"/>
              <a:gd name="connsiteX788" fmla="*/ 4480315 w 7467600"/>
              <a:gd name="connsiteY788" fmla="*/ 1158454 h 6858000"/>
              <a:gd name="connsiteX789" fmla="*/ 4494133 w 7467600"/>
              <a:gd name="connsiteY789" fmla="*/ 1118676 h 6858000"/>
              <a:gd name="connsiteX790" fmla="*/ 4557898 w 7467600"/>
              <a:gd name="connsiteY790" fmla="*/ 900011 h 6858000"/>
              <a:gd name="connsiteX791" fmla="*/ 5870151 w 7467600"/>
              <a:gd name="connsiteY791" fmla="*/ 898890 h 6858000"/>
              <a:gd name="connsiteX792" fmla="*/ 5861335 w 7467600"/>
              <a:gd name="connsiteY792" fmla="*/ 899177 h 6858000"/>
              <a:gd name="connsiteX793" fmla="*/ 5843702 w 7467600"/>
              <a:gd name="connsiteY793" fmla="*/ 899748 h 6858000"/>
              <a:gd name="connsiteX794" fmla="*/ 5651107 w 7467600"/>
              <a:gd name="connsiteY794" fmla="*/ 920306 h 6858000"/>
              <a:gd name="connsiteX795" fmla="*/ 5459407 w 7467600"/>
              <a:gd name="connsiteY795" fmla="*/ 940975 h 6858000"/>
              <a:gd name="connsiteX796" fmla="*/ 5374846 w 7467600"/>
              <a:gd name="connsiteY796" fmla="*/ 941988 h 6858000"/>
              <a:gd name="connsiteX797" fmla="*/ 5256105 w 7467600"/>
              <a:gd name="connsiteY797" fmla="*/ 945632 h 6858000"/>
              <a:gd name="connsiteX798" fmla="*/ 5107071 w 7467600"/>
              <a:gd name="connsiteY798" fmla="*/ 969720 h 6858000"/>
              <a:gd name="connsiteX799" fmla="*/ 4998681 w 7467600"/>
              <a:gd name="connsiteY799" fmla="*/ 988771 h 6858000"/>
              <a:gd name="connsiteX800" fmla="*/ 5870151 w 7467600"/>
              <a:gd name="connsiteY800" fmla="*/ 898890 h 6858000"/>
              <a:gd name="connsiteX801" fmla="*/ 5504425 w 7467600"/>
              <a:gd name="connsiteY801" fmla="*/ 848067 h 6858000"/>
              <a:gd name="connsiteX802" fmla="*/ 4968849 w 7467600"/>
              <a:gd name="connsiteY802" fmla="*/ 962318 h 6858000"/>
              <a:gd name="connsiteX803" fmla="*/ 5104039 w 7467600"/>
              <a:gd name="connsiteY803" fmla="*/ 940634 h 6858000"/>
              <a:gd name="connsiteX804" fmla="*/ 5256311 w 7467600"/>
              <a:gd name="connsiteY804" fmla="*/ 916490 h 6858000"/>
              <a:gd name="connsiteX805" fmla="*/ 5377381 w 7467600"/>
              <a:gd name="connsiteY805" fmla="*/ 912671 h 6858000"/>
              <a:gd name="connsiteX806" fmla="*/ 5460148 w 7467600"/>
              <a:gd name="connsiteY806" fmla="*/ 911442 h 6858000"/>
              <a:gd name="connsiteX807" fmla="*/ 5648971 w 7467600"/>
              <a:gd name="connsiteY807" fmla="*/ 891331 h 6858000"/>
              <a:gd name="connsiteX808" fmla="*/ 5844807 w 7467600"/>
              <a:gd name="connsiteY808" fmla="*/ 870718 h 6858000"/>
              <a:gd name="connsiteX809" fmla="*/ 5862975 w 7467600"/>
              <a:gd name="connsiteY809" fmla="*/ 869756 h 6858000"/>
              <a:gd name="connsiteX810" fmla="*/ 5920887 w 7467600"/>
              <a:gd name="connsiteY810" fmla="*/ 865929 h 6858000"/>
              <a:gd name="connsiteX811" fmla="*/ 5504425 w 7467600"/>
              <a:gd name="connsiteY811" fmla="*/ 848067 h 6858000"/>
              <a:gd name="connsiteX812" fmla="*/ 3607114 w 7467600"/>
              <a:gd name="connsiteY812" fmla="*/ 467441 h 6858000"/>
              <a:gd name="connsiteX813" fmla="*/ 3296242 w 7467600"/>
              <a:gd name="connsiteY813" fmla="*/ 807991 h 6858000"/>
              <a:gd name="connsiteX814" fmla="*/ 3174674 w 7467600"/>
              <a:gd name="connsiteY814" fmla="*/ 919759 h 6858000"/>
              <a:gd name="connsiteX815" fmla="*/ 3042978 w 7467600"/>
              <a:gd name="connsiteY815" fmla="*/ 1054894 h 6858000"/>
              <a:gd name="connsiteX816" fmla="*/ 2968914 w 7467600"/>
              <a:gd name="connsiteY816" fmla="*/ 1133756 h 6858000"/>
              <a:gd name="connsiteX817" fmla="*/ 3103823 w 7467600"/>
              <a:gd name="connsiteY817" fmla="*/ 1026814 h 6858000"/>
              <a:gd name="connsiteX818" fmla="*/ 3607114 w 7467600"/>
              <a:gd name="connsiteY818" fmla="*/ 467441 h 6858000"/>
              <a:gd name="connsiteX819" fmla="*/ 3744487 w 7467600"/>
              <a:gd name="connsiteY819" fmla="*/ 383136 h 6858000"/>
              <a:gd name="connsiteX820" fmla="*/ 3970213 w 7467600"/>
              <a:gd name="connsiteY820" fmla="*/ 995559 h 6858000"/>
              <a:gd name="connsiteX821" fmla="*/ 3744487 w 7467600"/>
              <a:gd name="connsiteY821" fmla="*/ 383136 h 6858000"/>
              <a:gd name="connsiteX822" fmla="*/ 3624562 w 7467600"/>
              <a:gd name="connsiteY822" fmla="*/ 367041 h 6858000"/>
              <a:gd name="connsiteX823" fmla="*/ 3489712 w 7467600"/>
              <a:gd name="connsiteY823" fmla="*/ 485386 h 6858000"/>
              <a:gd name="connsiteX824" fmla="*/ 3182994 w 7467600"/>
              <a:gd name="connsiteY824" fmla="*/ 828265 h 6858000"/>
              <a:gd name="connsiteX825" fmla="*/ 2892114 w 7467600"/>
              <a:gd name="connsiteY825" fmla="*/ 1172635 h 6858000"/>
              <a:gd name="connsiteX826" fmla="*/ 3021459 w 7467600"/>
              <a:gd name="connsiteY826" fmla="*/ 1035385 h 6858000"/>
              <a:gd name="connsiteX827" fmla="*/ 3153873 w 7467600"/>
              <a:gd name="connsiteY827" fmla="*/ 898971 h 6858000"/>
              <a:gd name="connsiteX828" fmla="*/ 3276511 w 7467600"/>
              <a:gd name="connsiteY828" fmla="*/ 786423 h 6858000"/>
              <a:gd name="connsiteX829" fmla="*/ 3584154 w 7467600"/>
              <a:gd name="connsiteY829" fmla="*/ 448218 h 6858000"/>
              <a:gd name="connsiteX830" fmla="*/ 3624562 w 7467600"/>
              <a:gd name="connsiteY830" fmla="*/ 367041 h 6858000"/>
              <a:gd name="connsiteX831" fmla="*/ 3766672 w 7467600"/>
              <a:gd name="connsiteY831" fmla="*/ 359429 h 6858000"/>
              <a:gd name="connsiteX832" fmla="*/ 3996338 w 7467600"/>
              <a:gd name="connsiteY832" fmla="*/ 968237 h 6858000"/>
              <a:gd name="connsiteX833" fmla="*/ 3766672 w 7467600"/>
              <a:gd name="connsiteY833" fmla="*/ 359429 h 6858000"/>
              <a:gd name="connsiteX834" fmla="*/ 5805386 w 7467600"/>
              <a:gd name="connsiteY834" fmla="*/ 239240 h 6858000"/>
              <a:gd name="connsiteX835" fmla="*/ 5736947 w 7467600"/>
              <a:gd name="connsiteY835" fmla="*/ 261367 h 6858000"/>
              <a:gd name="connsiteX836" fmla="*/ 5427012 w 7467600"/>
              <a:gd name="connsiteY836" fmla="*/ 311272 h 6858000"/>
              <a:gd name="connsiteX837" fmla="*/ 5147818 w 7467600"/>
              <a:gd name="connsiteY837" fmla="*/ 322112 h 6858000"/>
              <a:gd name="connsiteX838" fmla="*/ 5060854 w 7467600"/>
              <a:gd name="connsiteY838" fmla="*/ 311882 h 6858000"/>
              <a:gd name="connsiteX839" fmla="*/ 4945989 w 7467600"/>
              <a:gd name="connsiteY839" fmla="*/ 300516 h 6858000"/>
              <a:gd name="connsiteX840" fmla="*/ 5410479 w 7467600"/>
              <a:gd name="connsiteY840" fmla="*/ 348434 h 6858000"/>
              <a:gd name="connsiteX841" fmla="*/ 5805386 w 7467600"/>
              <a:gd name="connsiteY841" fmla="*/ 239240 h 6858000"/>
              <a:gd name="connsiteX842" fmla="*/ 5905192 w 7467600"/>
              <a:gd name="connsiteY842" fmla="*/ 163079 h 6858000"/>
              <a:gd name="connsiteX843" fmla="*/ 5865655 w 7467600"/>
              <a:gd name="connsiteY843" fmla="*/ 171901 h 6858000"/>
              <a:gd name="connsiteX844" fmla="*/ 5259740 w 7467600"/>
              <a:gd name="connsiteY844" fmla="*/ 257013 h 6858000"/>
              <a:gd name="connsiteX845" fmla="*/ 5208466 w 7467600"/>
              <a:gd name="connsiteY845" fmla="*/ 257550 h 6858000"/>
              <a:gd name="connsiteX846" fmla="*/ 4980204 w 7467600"/>
              <a:gd name="connsiteY846" fmla="*/ 271903 h 6858000"/>
              <a:gd name="connsiteX847" fmla="*/ 5068068 w 7467600"/>
              <a:gd name="connsiteY847" fmla="*/ 282244 h 6858000"/>
              <a:gd name="connsiteX848" fmla="*/ 5153231 w 7467600"/>
              <a:gd name="connsiteY848" fmla="*/ 292240 h 6858000"/>
              <a:gd name="connsiteX849" fmla="*/ 5426491 w 7467600"/>
              <a:gd name="connsiteY849" fmla="*/ 281128 h 6858000"/>
              <a:gd name="connsiteX850" fmla="*/ 5731212 w 7467600"/>
              <a:gd name="connsiteY850" fmla="*/ 231951 h 6858000"/>
              <a:gd name="connsiteX851" fmla="*/ 5905192 w 7467600"/>
              <a:gd name="connsiteY851" fmla="*/ 163079 h 6858000"/>
              <a:gd name="connsiteX852" fmla="*/ 5944437 w 7467600"/>
              <a:gd name="connsiteY852" fmla="*/ 113829 h 6858000"/>
              <a:gd name="connsiteX853" fmla="*/ 5825032 w 7467600"/>
              <a:gd name="connsiteY853" fmla="*/ 146405 h 6858000"/>
              <a:gd name="connsiteX854" fmla="*/ 4955599 w 7467600"/>
              <a:gd name="connsiteY854" fmla="*/ 247008 h 6858000"/>
              <a:gd name="connsiteX855" fmla="*/ 5210104 w 7467600"/>
              <a:gd name="connsiteY855" fmla="*/ 228123 h 6858000"/>
              <a:gd name="connsiteX856" fmla="*/ 5261015 w 7467600"/>
              <a:gd name="connsiteY856" fmla="*/ 227087 h 6858000"/>
              <a:gd name="connsiteX857" fmla="*/ 5861181 w 7467600"/>
              <a:gd name="connsiteY857" fmla="*/ 143093 h 6858000"/>
              <a:gd name="connsiteX858" fmla="*/ 5961252 w 7467600"/>
              <a:gd name="connsiteY858" fmla="*/ 114820 h 6858000"/>
              <a:gd name="connsiteX859" fmla="*/ 5944437 w 7467600"/>
              <a:gd name="connsiteY859" fmla="*/ 113829 h 6858000"/>
              <a:gd name="connsiteX860" fmla="*/ 3882765 w 7467600"/>
              <a:gd name="connsiteY860" fmla="*/ 0 h 6858000"/>
              <a:gd name="connsiteX861" fmla="*/ 3995099 w 7467600"/>
              <a:gd name="connsiteY861" fmla="*/ 0 h 6858000"/>
              <a:gd name="connsiteX862" fmla="*/ 4163818 w 7467600"/>
              <a:gd name="connsiteY862" fmla="*/ 234104 h 6858000"/>
              <a:gd name="connsiteX863" fmla="*/ 4172099 w 7467600"/>
              <a:gd name="connsiteY863" fmla="*/ 234207 h 6858000"/>
              <a:gd name="connsiteX864" fmla="*/ 4784282 w 7467600"/>
              <a:gd name="connsiteY864" fmla="*/ 276561 h 6858000"/>
              <a:gd name="connsiteX865" fmla="*/ 4801687 w 7467600"/>
              <a:gd name="connsiteY865" fmla="*/ 267764 h 6858000"/>
              <a:gd name="connsiteX866" fmla="*/ 6082788 w 7467600"/>
              <a:gd name="connsiteY866" fmla="*/ 64119 h 6858000"/>
              <a:gd name="connsiteX867" fmla="*/ 6099442 w 7467600"/>
              <a:gd name="connsiteY867" fmla="*/ 82568 h 6858000"/>
              <a:gd name="connsiteX868" fmla="*/ 4804137 w 7467600"/>
              <a:gd name="connsiteY868" fmla="*/ 320931 h 6858000"/>
              <a:gd name="connsiteX869" fmla="*/ 4227047 w 7467600"/>
              <a:gd name="connsiteY869" fmla="*/ 313415 h 6858000"/>
              <a:gd name="connsiteX870" fmla="*/ 4346041 w 7467600"/>
              <a:gd name="connsiteY870" fmla="*/ 456086 h 6858000"/>
              <a:gd name="connsiteX871" fmla="*/ 4870967 w 7467600"/>
              <a:gd name="connsiteY871" fmla="*/ 963061 h 6858000"/>
              <a:gd name="connsiteX872" fmla="*/ 4889647 w 7467600"/>
              <a:gd name="connsiteY872" fmla="*/ 957147 h 6858000"/>
              <a:gd name="connsiteX873" fmla="*/ 5422504 w 7467600"/>
              <a:gd name="connsiteY873" fmla="*/ 805191 h 6858000"/>
              <a:gd name="connsiteX874" fmla="*/ 6087656 w 7467600"/>
              <a:gd name="connsiteY874" fmla="*/ 826703 h 6858000"/>
              <a:gd name="connsiteX875" fmla="*/ 6058717 w 7467600"/>
              <a:gd name="connsiteY875" fmla="*/ 865992 h 6858000"/>
              <a:gd name="connsiteX876" fmla="*/ 4974153 w 7467600"/>
              <a:gd name="connsiteY876" fmla="*/ 1045456 h 6858000"/>
              <a:gd name="connsiteX877" fmla="*/ 5627835 w 7467600"/>
              <a:gd name="connsiteY877" fmla="*/ 1472077 h 6858000"/>
              <a:gd name="connsiteX878" fmla="*/ 5629817 w 7467600"/>
              <a:gd name="connsiteY878" fmla="*/ 1471412 h 6858000"/>
              <a:gd name="connsiteX879" fmla="*/ 5634124 w 7467600"/>
              <a:gd name="connsiteY879" fmla="*/ 1470572 h 6858000"/>
              <a:gd name="connsiteX880" fmla="*/ 5755832 w 7467600"/>
              <a:gd name="connsiteY880" fmla="*/ 1383886 h 6858000"/>
              <a:gd name="connsiteX881" fmla="*/ 6014186 w 7467600"/>
              <a:gd name="connsiteY881" fmla="*/ 1279799 h 6858000"/>
              <a:gd name="connsiteX882" fmla="*/ 6901619 w 7467600"/>
              <a:gd name="connsiteY882" fmla="*/ 1047874 h 6858000"/>
              <a:gd name="connsiteX883" fmla="*/ 6931566 w 7467600"/>
              <a:gd name="connsiteY883" fmla="*/ 1062034 h 6858000"/>
              <a:gd name="connsiteX884" fmla="*/ 5790982 w 7467600"/>
              <a:gd name="connsiteY884" fmla="*/ 1561380 h 6858000"/>
              <a:gd name="connsiteX885" fmla="*/ 6188971 w 7467600"/>
              <a:gd name="connsiteY885" fmla="*/ 1755168 h 6858000"/>
              <a:gd name="connsiteX886" fmla="*/ 6202446 w 7467600"/>
              <a:gd name="connsiteY886" fmla="*/ 1752268 h 6858000"/>
              <a:gd name="connsiteX887" fmla="*/ 7179560 w 7467600"/>
              <a:gd name="connsiteY887" fmla="*/ 1467551 h 6858000"/>
              <a:gd name="connsiteX888" fmla="*/ 7158730 w 7467600"/>
              <a:gd name="connsiteY888" fmla="*/ 1507835 h 6858000"/>
              <a:gd name="connsiteX889" fmla="*/ 6326959 w 7467600"/>
              <a:gd name="connsiteY889" fmla="*/ 1817686 h 6858000"/>
              <a:gd name="connsiteX890" fmla="*/ 6537433 w 7467600"/>
              <a:gd name="connsiteY890" fmla="*/ 1907790 h 6858000"/>
              <a:gd name="connsiteX891" fmla="*/ 6550221 w 7467600"/>
              <a:gd name="connsiteY891" fmla="*/ 1910729 h 6858000"/>
              <a:gd name="connsiteX892" fmla="*/ 6964438 w 7467600"/>
              <a:gd name="connsiteY892" fmla="*/ 2209505 h 6858000"/>
              <a:gd name="connsiteX893" fmla="*/ 7367862 w 7467600"/>
              <a:gd name="connsiteY893" fmla="*/ 2806833 h 6858000"/>
              <a:gd name="connsiteX894" fmla="*/ 7364329 w 7467600"/>
              <a:gd name="connsiteY894" fmla="*/ 2826907 h 6858000"/>
              <a:gd name="connsiteX895" fmla="*/ 7290545 w 7467600"/>
              <a:gd name="connsiteY895" fmla="*/ 2850663 h 6858000"/>
              <a:gd name="connsiteX896" fmla="*/ 6472036 w 7467600"/>
              <a:gd name="connsiteY896" fmla="*/ 1959003 h 6858000"/>
              <a:gd name="connsiteX897" fmla="*/ 5792897 w 7467600"/>
              <a:gd name="connsiteY897" fmla="*/ 1647747 h 6858000"/>
              <a:gd name="connsiteX898" fmla="*/ 5842751 w 7467600"/>
              <a:gd name="connsiteY898" fmla="*/ 1816112 h 6858000"/>
              <a:gd name="connsiteX899" fmla="*/ 5847424 w 7467600"/>
              <a:gd name="connsiteY899" fmla="*/ 1815776 h 6858000"/>
              <a:gd name="connsiteX900" fmla="*/ 6399821 w 7467600"/>
              <a:gd name="connsiteY900" fmla="*/ 2344799 h 6858000"/>
              <a:gd name="connsiteX901" fmla="*/ 6323232 w 7467600"/>
              <a:gd name="connsiteY901" fmla="*/ 2389634 h 6858000"/>
              <a:gd name="connsiteX902" fmla="*/ 5942958 w 7467600"/>
              <a:gd name="connsiteY902" fmla="*/ 2077708 h 6858000"/>
              <a:gd name="connsiteX903" fmla="*/ 5921559 w 7467600"/>
              <a:gd name="connsiteY903" fmla="*/ 2378596 h 6858000"/>
              <a:gd name="connsiteX904" fmla="*/ 5817651 w 7467600"/>
              <a:gd name="connsiteY904" fmla="*/ 3023919 h 6858000"/>
              <a:gd name="connsiteX905" fmla="*/ 5729634 w 7467600"/>
              <a:gd name="connsiteY905" fmla="*/ 3051849 h 6858000"/>
              <a:gd name="connsiteX906" fmla="*/ 5611018 w 7467600"/>
              <a:gd name="connsiteY906" fmla="*/ 2316769 h 6858000"/>
              <a:gd name="connsiteX907" fmla="*/ 5687608 w 7467600"/>
              <a:gd name="connsiteY907" fmla="*/ 2039972 h 6858000"/>
              <a:gd name="connsiteX908" fmla="*/ 5657554 w 7467600"/>
              <a:gd name="connsiteY908" fmla="*/ 1576445 h 6858000"/>
              <a:gd name="connsiteX909" fmla="*/ 5150475 w 7467600"/>
              <a:gd name="connsiteY909" fmla="*/ 1274012 h 6858000"/>
              <a:gd name="connsiteX910" fmla="*/ 5349142 w 7467600"/>
              <a:gd name="connsiteY910" fmla="*/ 2204405 h 6858000"/>
              <a:gd name="connsiteX911" fmla="*/ 5262214 w 7467600"/>
              <a:gd name="connsiteY911" fmla="*/ 2233836 h 6858000"/>
              <a:gd name="connsiteX912" fmla="*/ 4981539 w 7467600"/>
              <a:gd name="connsiteY912" fmla="*/ 1542201 h 6858000"/>
              <a:gd name="connsiteX913" fmla="*/ 4958461 w 7467600"/>
              <a:gd name="connsiteY913" fmla="*/ 1136957 h 6858000"/>
              <a:gd name="connsiteX914" fmla="*/ 4655015 w 7467600"/>
              <a:gd name="connsiteY914" fmla="*/ 891426 h 6858000"/>
              <a:gd name="connsiteX915" fmla="*/ 4348002 w 7467600"/>
              <a:gd name="connsiteY915" fmla="*/ 2205895 h 6858000"/>
              <a:gd name="connsiteX916" fmla="*/ 4262250 w 7467600"/>
              <a:gd name="connsiteY916" fmla="*/ 2219972 h 6858000"/>
              <a:gd name="connsiteX917" fmla="*/ 4550611 w 7467600"/>
              <a:gd name="connsiteY917" fmla="*/ 817540 h 6858000"/>
              <a:gd name="connsiteX918" fmla="*/ 4564418 w 7467600"/>
              <a:gd name="connsiteY918" fmla="*/ 808293 h 6858000"/>
              <a:gd name="connsiteX919" fmla="*/ 4266388 w 7467600"/>
              <a:gd name="connsiteY919" fmla="*/ 500083 h 6858000"/>
              <a:gd name="connsiteX920" fmla="*/ 4032842 w 7467600"/>
              <a:gd name="connsiteY920" fmla="*/ 211809 h 6858000"/>
              <a:gd name="connsiteX921" fmla="*/ 3882765 w 7467600"/>
              <a:gd name="connsiteY921" fmla="*/ 0 h 6858000"/>
              <a:gd name="connsiteX922" fmla="*/ 3721337 w 7467600"/>
              <a:gd name="connsiteY922" fmla="*/ 0 h 6858000"/>
              <a:gd name="connsiteX923" fmla="*/ 3797544 w 7467600"/>
              <a:gd name="connsiteY923" fmla="*/ 0 h 6858000"/>
              <a:gd name="connsiteX924" fmla="*/ 3775734 w 7467600"/>
              <a:gd name="connsiteY924" fmla="*/ 95131 h 6858000"/>
              <a:gd name="connsiteX925" fmla="*/ 3724807 w 7467600"/>
              <a:gd name="connsiteY925" fmla="*/ 272257 h 6858000"/>
              <a:gd name="connsiteX926" fmla="*/ 3726844 w 7467600"/>
              <a:gd name="connsiteY926" fmla="*/ 282988 h 6858000"/>
              <a:gd name="connsiteX927" fmla="*/ 3742664 w 7467600"/>
              <a:gd name="connsiteY927" fmla="*/ 279918 h 6858000"/>
              <a:gd name="connsiteX928" fmla="*/ 4103910 w 7467600"/>
              <a:gd name="connsiteY928" fmla="*/ 1161917 h 6858000"/>
              <a:gd name="connsiteX929" fmla="*/ 4020269 w 7467600"/>
              <a:gd name="connsiteY929" fmla="*/ 1200406 h 6858000"/>
              <a:gd name="connsiteX930" fmla="*/ 3674882 w 7467600"/>
              <a:gd name="connsiteY930" fmla="*/ 488524 h 6858000"/>
              <a:gd name="connsiteX931" fmla="*/ 3132682 w 7467600"/>
              <a:gd name="connsiteY931" fmla="*/ 1072284 h 6858000"/>
              <a:gd name="connsiteX932" fmla="*/ 2716346 w 7467600"/>
              <a:gd name="connsiteY932" fmla="*/ 1276376 h 6858000"/>
              <a:gd name="connsiteX933" fmla="*/ 2716772 w 7467600"/>
              <a:gd name="connsiteY933" fmla="*/ 1255462 h 6858000"/>
              <a:gd name="connsiteX934" fmla="*/ 3471096 w 7467600"/>
              <a:gd name="connsiteY934" fmla="*/ 437072 h 6858000"/>
              <a:gd name="connsiteX935" fmla="*/ 3639057 w 7467600"/>
              <a:gd name="connsiteY935" fmla="*/ 286334 h 6858000"/>
              <a:gd name="connsiteX936" fmla="*/ 3640309 w 7467600"/>
              <a:gd name="connsiteY936" fmla="*/ 284664 h 6858000"/>
              <a:gd name="connsiteX937" fmla="*/ 3646022 w 7467600"/>
              <a:gd name="connsiteY937" fmla="*/ 276711 h 6858000"/>
              <a:gd name="connsiteX938" fmla="*/ 3707943 w 7467600"/>
              <a:gd name="connsiteY938" fmla="*/ 65958 h 6858000"/>
              <a:gd name="connsiteX939" fmla="*/ 3721337 w 7467600"/>
              <a:gd name="connsiteY939" fmla="*/ 0 h 6858000"/>
              <a:gd name="connsiteX940" fmla="*/ 2867960 w 7467600"/>
              <a:gd name="connsiteY940" fmla="*/ 0 h 6858000"/>
              <a:gd name="connsiteX941" fmla="*/ 2926351 w 7467600"/>
              <a:gd name="connsiteY941" fmla="*/ 0 h 6858000"/>
              <a:gd name="connsiteX942" fmla="*/ 2902823 w 7467600"/>
              <a:gd name="connsiteY942" fmla="*/ 262929 h 6858000"/>
              <a:gd name="connsiteX943" fmla="*/ 2940663 w 7467600"/>
              <a:gd name="connsiteY943" fmla="*/ 140884 h 6858000"/>
              <a:gd name="connsiteX944" fmla="*/ 2947039 w 7467600"/>
              <a:gd name="connsiteY944" fmla="*/ 122524 h 6858000"/>
              <a:gd name="connsiteX945" fmla="*/ 2984316 w 7467600"/>
              <a:gd name="connsiteY945" fmla="*/ 0 h 6858000"/>
              <a:gd name="connsiteX946" fmla="*/ 3016114 w 7467600"/>
              <a:gd name="connsiteY946" fmla="*/ 0 h 6858000"/>
              <a:gd name="connsiteX947" fmla="*/ 2979949 w 7467600"/>
              <a:gd name="connsiteY947" fmla="*/ 119274 h 6858000"/>
              <a:gd name="connsiteX948" fmla="*/ 3023879 w 7467600"/>
              <a:gd name="connsiteY948" fmla="*/ 0 h 6858000"/>
              <a:gd name="connsiteX949" fmla="*/ 3105400 w 7467600"/>
              <a:gd name="connsiteY949" fmla="*/ 0 h 6858000"/>
              <a:gd name="connsiteX950" fmla="*/ 3094669 w 7467600"/>
              <a:gd name="connsiteY950" fmla="*/ 30308 h 6858000"/>
              <a:gd name="connsiteX951" fmla="*/ 2901945 w 7467600"/>
              <a:gd name="connsiteY951" fmla="*/ 466538 h 6858000"/>
              <a:gd name="connsiteX952" fmla="*/ 2815209 w 7467600"/>
              <a:gd name="connsiteY952" fmla="*/ 497361 h 6858000"/>
              <a:gd name="connsiteX953" fmla="*/ 2844845 w 7467600"/>
              <a:gd name="connsiteY953" fmla="*/ 127638 h 6858000"/>
              <a:gd name="connsiteX954" fmla="*/ 2867960 w 7467600"/>
              <a:gd name="connsiteY954" fmla="*/ 0 h 6858000"/>
              <a:gd name="connsiteX955" fmla="*/ 1057230 w 7467600"/>
              <a:gd name="connsiteY955" fmla="*/ 0 h 6858000"/>
              <a:gd name="connsiteX956" fmla="*/ 1111003 w 7467600"/>
              <a:gd name="connsiteY956" fmla="*/ 0 h 6858000"/>
              <a:gd name="connsiteX957" fmla="*/ 1125553 w 7467600"/>
              <a:gd name="connsiteY957" fmla="*/ 52588 h 6858000"/>
              <a:gd name="connsiteX958" fmla="*/ 1304276 w 7467600"/>
              <a:gd name="connsiteY958" fmla="*/ 476275 h 6858000"/>
              <a:gd name="connsiteX959" fmla="*/ 1492066 w 7467600"/>
              <a:gd name="connsiteY959" fmla="*/ 886333 h 6858000"/>
              <a:gd name="connsiteX960" fmla="*/ 1423698 w 7467600"/>
              <a:gd name="connsiteY960" fmla="*/ 710817 h 6858000"/>
              <a:gd name="connsiteX961" fmla="*/ 1357609 w 7467600"/>
              <a:gd name="connsiteY961" fmla="*/ 532892 h 6858000"/>
              <a:gd name="connsiteX962" fmla="*/ 1309550 w 7467600"/>
              <a:gd name="connsiteY962" fmla="*/ 374031 h 6858000"/>
              <a:gd name="connsiteX963" fmla="*/ 1193673 w 7467600"/>
              <a:gd name="connsiteY963" fmla="*/ 49533 h 6858000"/>
              <a:gd name="connsiteX964" fmla="*/ 1164391 w 7467600"/>
              <a:gd name="connsiteY964" fmla="*/ 0 h 6858000"/>
              <a:gd name="connsiteX965" fmla="*/ 1200666 w 7467600"/>
              <a:gd name="connsiteY965" fmla="*/ 0 h 6858000"/>
              <a:gd name="connsiteX966" fmla="*/ 1223408 w 7467600"/>
              <a:gd name="connsiteY966" fmla="*/ 38996 h 6858000"/>
              <a:gd name="connsiteX967" fmla="*/ 1339635 w 7467600"/>
              <a:gd name="connsiteY967" fmla="*/ 365517 h 6858000"/>
              <a:gd name="connsiteX968" fmla="*/ 1387469 w 7467600"/>
              <a:gd name="connsiteY968" fmla="*/ 523079 h 6858000"/>
              <a:gd name="connsiteX969" fmla="*/ 1452685 w 7467600"/>
              <a:gd name="connsiteY969" fmla="*/ 699806 h 6858000"/>
              <a:gd name="connsiteX970" fmla="*/ 1492092 w 7467600"/>
              <a:gd name="connsiteY970" fmla="*/ 800424 h 6858000"/>
              <a:gd name="connsiteX971" fmla="*/ 1455302 w 7467600"/>
              <a:gd name="connsiteY971" fmla="*/ 632913 h 6858000"/>
              <a:gd name="connsiteX972" fmla="*/ 1222336 w 7467600"/>
              <a:gd name="connsiteY972" fmla="*/ 9480 h 6858000"/>
              <a:gd name="connsiteX973" fmla="*/ 1214634 w 7467600"/>
              <a:gd name="connsiteY973" fmla="*/ 0 h 6858000"/>
              <a:gd name="connsiteX974" fmla="*/ 1289827 w 7467600"/>
              <a:gd name="connsiteY974" fmla="*/ 0 h 6858000"/>
              <a:gd name="connsiteX975" fmla="*/ 1321076 w 7467600"/>
              <a:gd name="connsiteY975" fmla="*/ 59722 h 6858000"/>
              <a:gd name="connsiteX976" fmla="*/ 1512579 w 7467600"/>
              <a:gd name="connsiteY976" fmla="*/ 626441 h 6858000"/>
              <a:gd name="connsiteX977" fmla="*/ 1506076 w 7467600"/>
              <a:gd name="connsiteY977" fmla="*/ 1089289 h 6858000"/>
              <a:gd name="connsiteX978" fmla="*/ 1486346 w 7467600"/>
              <a:gd name="connsiteY978" fmla="*/ 1079919 h 6858000"/>
              <a:gd name="connsiteX979" fmla="*/ 1070511 w 7467600"/>
              <a:gd name="connsiteY979" fmla="*/ 48609 h 6858000"/>
              <a:gd name="connsiteX980" fmla="*/ 1057230 w 7467600"/>
              <a:gd name="connsiteY980" fmla="*/ 0 h 6858000"/>
              <a:gd name="connsiteX981" fmla="*/ 43151 w 7467600"/>
              <a:gd name="connsiteY981" fmla="*/ 0 h 6858000"/>
              <a:gd name="connsiteX982" fmla="*/ 95283 w 7467600"/>
              <a:gd name="connsiteY982" fmla="*/ 0 h 6858000"/>
              <a:gd name="connsiteX983" fmla="*/ 300708 w 7467600"/>
              <a:gd name="connsiteY983" fmla="*/ 154571 h 6858000"/>
              <a:gd name="connsiteX984" fmla="*/ 530414 w 7467600"/>
              <a:gd name="connsiteY984" fmla="*/ 354673 h 6858000"/>
              <a:gd name="connsiteX985" fmla="*/ 333785 w 7467600"/>
              <a:gd name="connsiteY985" fmla="*/ 161564 h 6858000"/>
              <a:gd name="connsiteX986" fmla="*/ 147005 w 7467600"/>
              <a:gd name="connsiteY986" fmla="*/ 0 h 6858000"/>
              <a:gd name="connsiteX987" fmla="*/ 272509 w 7467600"/>
              <a:gd name="connsiteY987" fmla="*/ 0 h 6858000"/>
              <a:gd name="connsiteX988" fmla="*/ 326276 w 7467600"/>
              <a:gd name="connsiteY988" fmla="*/ 45847 h 6858000"/>
              <a:gd name="connsiteX989" fmla="*/ 823759 w 7467600"/>
              <a:gd name="connsiteY989" fmla="*/ 574145 h 6858000"/>
              <a:gd name="connsiteX990" fmla="*/ 811254 w 7467600"/>
              <a:gd name="connsiteY990" fmla="*/ 665546 h 6858000"/>
              <a:gd name="connsiteX991" fmla="*/ 154042 w 7467600"/>
              <a:gd name="connsiteY991" fmla="*/ 261522 h 6858000"/>
              <a:gd name="connsiteX992" fmla="*/ 13550 w 7467600"/>
              <a:gd name="connsiteY992" fmla="*/ 158423 h 6858000"/>
              <a:gd name="connsiteX993" fmla="*/ 0 w 7467600"/>
              <a:gd name="connsiteY993" fmla="*/ 146618 h 6858000"/>
              <a:gd name="connsiteX994" fmla="*/ 0 w 7467600"/>
              <a:gd name="connsiteY994" fmla="*/ 59161 h 6858000"/>
              <a:gd name="connsiteX995" fmla="*/ 45427 w 7467600"/>
              <a:gd name="connsiteY995" fmla="*/ 101078 h 6858000"/>
              <a:gd name="connsiteX996" fmla="*/ 630103 w 7467600"/>
              <a:gd name="connsiteY996" fmla="*/ 485885 h 6858000"/>
              <a:gd name="connsiteX997" fmla="*/ 532040 w 7467600"/>
              <a:gd name="connsiteY997" fmla="*/ 399359 h 6858000"/>
              <a:gd name="connsiteX998" fmla="*/ 517618 w 7467600"/>
              <a:gd name="connsiteY998" fmla="*/ 385726 h 6858000"/>
              <a:gd name="connsiteX999" fmla="*/ 285074 w 7467600"/>
              <a:gd name="connsiteY999" fmla="*/ 182755 h 6858000"/>
              <a:gd name="connsiteX1000" fmla="*/ 43151 w 7467600"/>
              <a:gd name="connsiteY100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68569 w 7467600"/>
              <a:gd name="connsiteY127" fmla="*/ 5270182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7467600 w 7467600"/>
              <a:gd name="connsiteY142" fmla="*/ 5361850 h 6858000"/>
              <a:gd name="connsiteX143" fmla="*/ 7368569 w 7467600"/>
              <a:gd name="connsiteY143" fmla="*/ 5270182 h 6858000"/>
              <a:gd name="connsiteX144" fmla="*/ 1903353 w 7467600"/>
              <a:gd name="connsiteY144" fmla="*/ 5044827 h 6858000"/>
              <a:gd name="connsiteX145" fmla="*/ 1936931 w 7467600"/>
              <a:gd name="connsiteY145" fmla="*/ 5093954 h 6858000"/>
              <a:gd name="connsiteX146" fmla="*/ 2195868 w 7467600"/>
              <a:gd name="connsiteY146" fmla="*/ 5396574 h 6858000"/>
              <a:gd name="connsiteX147" fmla="*/ 2088852 w 7467600"/>
              <a:gd name="connsiteY147" fmla="*/ 5166123 h 6858000"/>
              <a:gd name="connsiteX148" fmla="*/ 1958241 w 7467600"/>
              <a:gd name="connsiteY148" fmla="*/ 5067955 h 6858000"/>
              <a:gd name="connsiteX149" fmla="*/ 1903353 w 7467600"/>
              <a:gd name="connsiteY149" fmla="*/ 5044827 h 6858000"/>
              <a:gd name="connsiteX150" fmla="*/ 1979378 w 7467600"/>
              <a:gd name="connsiteY150" fmla="*/ 4769504 h 6858000"/>
              <a:gd name="connsiteX151" fmla="*/ 2882120 w 7467600"/>
              <a:gd name="connsiteY151" fmla="*/ 5064547 h 6858000"/>
              <a:gd name="connsiteX152" fmla="*/ 2793103 w 7467600"/>
              <a:gd name="connsiteY152" fmla="*/ 5039699 h 6858000"/>
              <a:gd name="connsiteX153" fmla="*/ 2770041 w 7467600"/>
              <a:gd name="connsiteY153" fmla="*/ 5033634 h 6858000"/>
              <a:gd name="connsiteX154" fmla="*/ 1979378 w 7467600"/>
              <a:gd name="connsiteY154" fmla="*/ 4769504 h 6858000"/>
              <a:gd name="connsiteX155" fmla="*/ 1927410 w 7467600"/>
              <a:gd name="connsiteY155" fmla="*/ 4716164 h 6858000"/>
              <a:gd name="connsiteX156" fmla="*/ 1959587 w 7467600"/>
              <a:gd name="connsiteY156" fmla="*/ 4728849 h 6858000"/>
              <a:gd name="connsiteX157" fmla="*/ 2777707 w 7467600"/>
              <a:gd name="connsiteY157" fmla="*/ 5003991 h 6858000"/>
              <a:gd name="connsiteX158" fmla="*/ 2800768 w 7467600"/>
              <a:gd name="connsiteY158" fmla="*/ 5010056 h 6858000"/>
              <a:gd name="connsiteX159" fmla="*/ 2879408 w 7467600"/>
              <a:gd name="connsiteY159" fmla="*/ 5031590 h 6858000"/>
              <a:gd name="connsiteX160" fmla="*/ 2862295 w 7467600"/>
              <a:gd name="connsiteY160" fmla="*/ 5022958 h 6858000"/>
              <a:gd name="connsiteX161" fmla="*/ 2813343 w 7467600"/>
              <a:gd name="connsiteY161" fmla="*/ 4998369 h 6858000"/>
              <a:gd name="connsiteX162" fmla="*/ 2646245 w 7467600"/>
              <a:gd name="connsiteY162" fmla="*/ 4930999 h 6858000"/>
              <a:gd name="connsiteX163" fmla="*/ 1999243 w 7467600"/>
              <a:gd name="connsiteY163" fmla="*/ 4730524 h 6858000"/>
              <a:gd name="connsiteX164" fmla="*/ 1979527 w 7467600"/>
              <a:gd name="connsiteY164" fmla="*/ 4726651 h 6858000"/>
              <a:gd name="connsiteX165" fmla="*/ 1927410 w 7467600"/>
              <a:gd name="connsiteY165" fmla="*/ 4716164 h 6858000"/>
              <a:gd name="connsiteX166" fmla="*/ 1997014 w 7467600"/>
              <a:gd name="connsiteY166" fmla="*/ 4698007 h 6858000"/>
              <a:gd name="connsiteX167" fmla="*/ 2005458 w 7467600"/>
              <a:gd name="connsiteY167" fmla="*/ 4699540 h 6858000"/>
              <a:gd name="connsiteX168" fmla="*/ 2657186 w 7467600"/>
              <a:gd name="connsiteY168" fmla="*/ 4901687 h 6858000"/>
              <a:gd name="connsiteX169" fmla="*/ 2826662 w 7467600"/>
              <a:gd name="connsiteY169" fmla="*/ 4970362 h 6858000"/>
              <a:gd name="connsiteX170" fmla="*/ 2876100 w 7467600"/>
              <a:gd name="connsiteY170" fmla="*/ 4995397 h 6858000"/>
              <a:gd name="connsiteX171" fmla="*/ 3042600 w 7467600"/>
              <a:gd name="connsiteY171" fmla="*/ 5059532 h 6858000"/>
              <a:gd name="connsiteX172" fmla="*/ 1997014 w 7467600"/>
              <a:gd name="connsiteY172" fmla="*/ 4698007 h 6858000"/>
              <a:gd name="connsiteX173" fmla="*/ 2305292 w 7467600"/>
              <a:gd name="connsiteY173" fmla="*/ 4219492 h 6858000"/>
              <a:gd name="connsiteX174" fmla="*/ 3360922 w 7467600"/>
              <a:gd name="connsiteY174" fmla="*/ 4529373 h 6858000"/>
              <a:gd name="connsiteX175" fmla="*/ 3492420 w 7467600"/>
              <a:gd name="connsiteY175" fmla="*/ 4510145 h 6858000"/>
              <a:gd name="connsiteX176" fmla="*/ 3364086 w 7467600"/>
              <a:gd name="connsiteY176" fmla="*/ 4480340 h 6858000"/>
              <a:gd name="connsiteX177" fmla="*/ 3225818 w 7467600"/>
              <a:gd name="connsiteY177" fmla="*/ 4411822 h 6858000"/>
              <a:gd name="connsiteX178" fmla="*/ 3129696 w 7467600"/>
              <a:gd name="connsiteY178" fmla="*/ 4360704 h 6858000"/>
              <a:gd name="connsiteX179" fmla="*/ 2814545 w 7467600"/>
              <a:gd name="connsiteY179" fmla="*/ 4282955 h 6858000"/>
              <a:gd name="connsiteX180" fmla="*/ 2305292 w 7467600"/>
              <a:gd name="connsiteY180" fmla="*/ 4219492 h 6858000"/>
              <a:gd name="connsiteX181" fmla="*/ 2626982 w 7467600"/>
              <a:gd name="connsiteY181" fmla="*/ 4206450 h 6858000"/>
              <a:gd name="connsiteX182" fmla="*/ 2490617 w 7467600"/>
              <a:gd name="connsiteY182" fmla="*/ 4206951 h 6858000"/>
              <a:gd name="connsiteX183" fmla="*/ 2819869 w 7467600"/>
              <a:gd name="connsiteY183" fmla="*/ 4252936 h 6858000"/>
              <a:gd name="connsiteX184" fmla="*/ 3143018 w 7467600"/>
              <a:gd name="connsiteY184" fmla="*/ 4332698 h 6858000"/>
              <a:gd name="connsiteX185" fmla="*/ 3241520 w 7467600"/>
              <a:gd name="connsiteY185" fmla="*/ 4385112 h 6858000"/>
              <a:gd name="connsiteX186" fmla="*/ 3374575 w 7467600"/>
              <a:gd name="connsiteY186" fmla="*/ 4451517 h 6858000"/>
              <a:gd name="connsiteX187" fmla="*/ 3505221 w 7467600"/>
              <a:gd name="connsiteY187" fmla="*/ 4480757 h 6858000"/>
              <a:gd name="connsiteX188" fmla="*/ 2626982 w 7467600"/>
              <a:gd name="connsiteY188" fmla="*/ 4206450 h 6858000"/>
              <a:gd name="connsiteX189" fmla="*/ 1310106 w 7467600"/>
              <a:gd name="connsiteY189" fmla="*/ 3943217 h 6858000"/>
              <a:gd name="connsiteX190" fmla="*/ 854994 w 7467600"/>
              <a:gd name="connsiteY190" fmla="*/ 4399136 h 6858000"/>
              <a:gd name="connsiteX191" fmla="*/ 742462 w 7467600"/>
              <a:gd name="connsiteY191" fmla="*/ 4594648 h 6858000"/>
              <a:gd name="connsiteX192" fmla="*/ 820602 w 7467600"/>
              <a:gd name="connsiteY192" fmla="*/ 4485915 h 6858000"/>
              <a:gd name="connsiteX193" fmla="*/ 878295 w 7467600"/>
              <a:gd name="connsiteY193" fmla="*/ 4403594 h 6858000"/>
              <a:gd name="connsiteX194" fmla="*/ 1240607 w 7467600"/>
              <a:gd name="connsiteY194" fmla="*/ 4010401 h 6858000"/>
              <a:gd name="connsiteX195" fmla="*/ 1310106 w 7467600"/>
              <a:gd name="connsiteY195" fmla="*/ 3943217 h 6858000"/>
              <a:gd name="connsiteX196" fmla="*/ 1423113 w 7467600"/>
              <a:gd name="connsiteY196" fmla="*/ 3874565 h 6858000"/>
              <a:gd name="connsiteX197" fmla="*/ 1260565 w 7467600"/>
              <a:gd name="connsiteY197" fmla="*/ 4031982 h 6858000"/>
              <a:gd name="connsiteX198" fmla="*/ 901900 w 7467600"/>
              <a:gd name="connsiteY198" fmla="*/ 4421236 h 6858000"/>
              <a:gd name="connsiteX199" fmla="*/ 845044 w 7467600"/>
              <a:gd name="connsiteY199" fmla="*/ 4502436 h 6858000"/>
              <a:gd name="connsiteX200" fmla="*/ 685926 w 7467600"/>
              <a:gd name="connsiteY200" fmla="*/ 4703069 h 6858000"/>
              <a:gd name="connsiteX201" fmla="*/ 684248 w 7467600"/>
              <a:gd name="connsiteY201" fmla="*/ 4706721 h 6858000"/>
              <a:gd name="connsiteX202" fmla="*/ 1423113 w 7467600"/>
              <a:gd name="connsiteY202" fmla="*/ 3874565 h 6858000"/>
              <a:gd name="connsiteX203" fmla="*/ 3316479 w 7467600"/>
              <a:gd name="connsiteY203" fmla="*/ 3872136 h 6858000"/>
              <a:gd name="connsiteX204" fmla="*/ 3546806 w 7467600"/>
              <a:gd name="connsiteY204" fmla="*/ 4356139 h 6858000"/>
              <a:gd name="connsiteX205" fmla="*/ 3364433 w 7467600"/>
              <a:gd name="connsiteY205" fmla="*/ 3953121 h 6858000"/>
              <a:gd name="connsiteX206" fmla="*/ 3316479 w 7467600"/>
              <a:gd name="connsiteY206" fmla="*/ 3872136 h 6858000"/>
              <a:gd name="connsiteX207" fmla="*/ 3291335 w 7467600"/>
              <a:gd name="connsiteY207" fmla="*/ 3767420 h 6858000"/>
              <a:gd name="connsiteX208" fmla="*/ 3390805 w 7467600"/>
              <a:gd name="connsiteY208" fmla="*/ 3937163 h 6858000"/>
              <a:gd name="connsiteX209" fmla="*/ 3579062 w 7467600"/>
              <a:gd name="connsiteY209" fmla="*/ 4359040 h 6858000"/>
              <a:gd name="connsiteX210" fmla="*/ 3467355 w 7467600"/>
              <a:gd name="connsiteY210" fmla="*/ 3988130 h 6858000"/>
              <a:gd name="connsiteX211" fmla="*/ 3310753 w 7467600"/>
              <a:gd name="connsiteY211" fmla="*/ 3787140 h 6858000"/>
              <a:gd name="connsiteX212" fmla="*/ 3291335 w 7467600"/>
              <a:gd name="connsiteY212" fmla="*/ 3767420 h 6858000"/>
              <a:gd name="connsiteX213" fmla="*/ 1635889 w 7467600"/>
              <a:gd name="connsiteY213" fmla="*/ 3709494 h 6858000"/>
              <a:gd name="connsiteX214" fmla="*/ 1634800 w 7467600"/>
              <a:gd name="connsiteY214" fmla="*/ 3731111 h 6858000"/>
              <a:gd name="connsiteX215" fmla="*/ 1635889 w 7467600"/>
              <a:gd name="connsiteY215" fmla="*/ 3709494 h 6858000"/>
              <a:gd name="connsiteX216" fmla="*/ 1510397 w 7467600"/>
              <a:gd name="connsiteY216" fmla="*/ 3684705 h 6858000"/>
              <a:gd name="connsiteX217" fmla="*/ 1146550 w 7467600"/>
              <a:gd name="connsiteY217" fmla="*/ 3802012 h 6858000"/>
              <a:gd name="connsiteX218" fmla="*/ 698834 w 7467600"/>
              <a:gd name="connsiteY218" fmla="*/ 3952272 h 6858000"/>
              <a:gd name="connsiteX219" fmla="*/ 34256 w 7467600"/>
              <a:gd name="connsiteY219" fmla="*/ 4347603 h 6858000"/>
              <a:gd name="connsiteX220" fmla="*/ 527241 w 7467600"/>
              <a:gd name="connsiteY220" fmla="*/ 4065078 h 6858000"/>
              <a:gd name="connsiteX221" fmla="*/ 1510397 w 7467600"/>
              <a:gd name="connsiteY221" fmla="*/ 3684705 h 6858000"/>
              <a:gd name="connsiteX222" fmla="*/ 1313114 w 7467600"/>
              <a:gd name="connsiteY222" fmla="*/ 3655216 h 6858000"/>
              <a:gd name="connsiteX223" fmla="*/ 1109304 w 7467600"/>
              <a:gd name="connsiteY223" fmla="*/ 3669030 h 6858000"/>
              <a:gd name="connsiteX224" fmla="*/ 8129 w 7467600"/>
              <a:gd name="connsiteY224" fmla="*/ 4330519 h 6858000"/>
              <a:gd name="connsiteX225" fmla="*/ 687572 w 7467600"/>
              <a:gd name="connsiteY225" fmla="*/ 3925629 h 6858000"/>
              <a:gd name="connsiteX226" fmla="*/ 1138365 w 7467600"/>
              <a:gd name="connsiteY226" fmla="*/ 3774515 h 6858000"/>
              <a:gd name="connsiteX227" fmla="*/ 1505579 w 7467600"/>
              <a:gd name="connsiteY227" fmla="*/ 3655526 h 6858000"/>
              <a:gd name="connsiteX228" fmla="*/ 1313114 w 7467600"/>
              <a:gd name="connsiteY228" fmla="*/ 3655216 h 6858000"/>
              <a:gd name="connsiteX229" fmla="*/ 3655073 w 7467600"/>
              <a:gd name="connsiteY229" fmla="*/ 3650884 h 6858000"/>
              <a:gd name="connsiteX230" fmla="*/ 3989938 w 7467600"/>
              <a:gd name="connsiteY230" fmla="*/ 3991685 h 6858000"/>
              <a:gd name="connsiteX231" fmla="*/ 4393907 w 7467600"/>
              <a:gd name="connsiteY231" fmla="*/ 4261258 h 6858000"/>
              <a:gd name="connsiteX232" fmla="*/ 4648051 w 7467600"/>
              <a:gd name="connsiteY232" fmla="*/ 4374051 h 6858000"/>
              <a:gd name="connsiteX233" fmla="*/ 4383389 w 7467600"/>
              <a:gd name="connsiteY233" fmla="*/ 4184369 h 6858000"/>
              <a:gd name="connsiteX234" fmla="*/ 4165508 w 7467600"/>
              <a:gd name="connsiteY234" fmla="*/ 4035196 h 6858000"/>
              <a:gd name="connsiteX235" fmla="*/ 4068162 w 7467600"/>
              <a:gd name="connsiteY235" fmla="*/ 3953394 h 6858000"/>
              <a:gd name="connsiteX236" fmla="*/ 3981416 w 7467600"/>
              <a:gd name="connsiteY236" fmla="*/ 3880482 h 6858000"/>
              <a:gd name="connsiteX237" fmla="*/ 3800147 w 7467600"/>
              <a:gd name="connsiteY237" fmla="*/ 3749872 h 6858000"/>
              <a:gd name="connsiteX238" fmla="*/ 3655073 w 7467600"/>
              <a:gd name="connsiteY238" fmla="*/ 3650884 h 6858000"/>
              <a:gd name="connsiteX239" fmla="*/ 3670252 w 7467600"/>
              <a:gd name="connsiteY239" fmla="*/ 3622798 h 6858000"/>
              <a:gd name="connsiteX240" fmla="*/ 3817258 w 7467600"/>
              <a:gd name="connsiteY240" fmla="*/ 3723577 h 6858000"/>
              <a:gd name="connsiteX241" fmla="*/ 4000461 w 7467600"/>
              <a:gd name="connsiteY241" fmla="*/ 3855966 h 6858000"/>
              <a:gd name="connsiteX242" fmla="*/ 4088180 w 7467600"/>
              <a:gd name="connsiteY242" fmla="*/ 3929774 h 6858000"/>
              <a:gd name="connsiteX243" fmla="*/ 4184555 w 7467600"/>
              <a:gd name="connsiteY243" fmla="*/ 4010683 h 6858000"/>
              <a:gd name="connsiteX244" fmla="*/ 4399563 w 7467600"/>
              <a:gd name="connsiteY244" fmla="*/ 4158106 h 6858000"/>
              <a:gd name="connsiteX245" fmla="*/ 4684469 w 7467600"/>
              <a:gd name="connsiteY245" fmla="*/ 4364680 h 6858000"/>
              <a:gd name="connsiteX246" fmla="*/ 4690271 w 7467600"/>
              <a:gd name="connsiteY246" fmla="*/ 4370034 h 6858000"/>
              <a:gd name="connsiteX247" fmla="*/ 4136093 w 7467600"/>
              <a:gd name="connsiteY247" fmla="*/ 3858466 h 6858000"/>
              <a:gd name="connsiteX248" fmla="*/ 3670252 w 7467600"/>
              <a:gd name="connsiteY248" fmla="*/ 3622798 h 6858000"/>
              <a:gd name="connsiteX249" fmla="*/ 4440129 w 7467600"/>
              <a:gd name="connsiteY249" fmla="*/ 3448571 h 6858000"/>
              <a:gd name="connsiteX250" fmla="*/ 4856525 w 7467600"/>
              <a:gd name="connsiteY250" fmla="*/ 3915351 h 6858000"/>
              <a:gd name="connsiteX251" fmla="*/ 5059055 w 7467600"/>
              <a:gd name="connsiteY251" fmla="*/ 4108918 h 6858000"/>
              <a:gd name="connsiteX252" fmla="*/ 5290070 w 7467600"/>
              <a:gd name="connsiteY252" fmla="*/ 4263619 h 6858000"/>
              <a:gd name="connsiteX253" fmla="*/ 4834991 w 7467600"/>
              <a:gd name="connsiteY253" fmla="*/ 3830985 h 6858000"/>
              <a:gd name="connsiteX254" fmla="*/ 4440129 w 7467600"/>
              <a:gd name="connsiteY254" fmla="*/ 3448571 h 6858000"/>
              <a:gd name="connsiteX255" fmla="*/ 4441737 w 7467600"/>
              <a:gd name="connsiteY255" fmla="*/ 3399734 h 6858000"/>
              <a:gd name="connsiteX256" fmla="*/ 4431236 w 7467600"/>
              <a:gd name="connsiteY256" fmla="*/ 3400954 h 6858000"/>
              <a:gd name="connsiteX257" fmla="*/ 4557150 w 7467600"/>
              <a:gd name="connsiteY257" fmla="*/ 3510023 h 6858000"/>
              <a:gd name="connsiteX258" fmla="*/ 4856936 w 7467600"/>
              <a:gd name="connsiteY258" fmla="*/ 3809146 h 6858000"/>
              <a:gd name="connsiteX259" fmla="*/ 5111996 w 7467600"/>
              <a:gd name="connsiteY259" fmla="*/ 4065759 h 6858000"/>
              <a:gd name="connsiteX260" fmla="*/ 5388878 w 7467600"/>
              <a:gd name="connsiteY260" fmla="*/ 4300185 h 6858000"/>
              <a:gd name="connsiteX261" fmla="*/ 5425556 w 7467600"/>
              <a:gd name="connsiteY261" fmla="*/ 4308967 h 6858000"/>
              <a:gd name="connsiteX262" fmla="*/ 4943646 w 7467600"/>
              <a:gd name="connsiteY262" fmla="*/ 3822916 h 6858000"/>
              <a:gd name="connsiteX263" fmla="*/ 4594837 w 7467600"/>
              <a:gd name="connsiteY263" fmla="*/ 3532274 h 6858000"/>
              <a:gd name="connsiteX264" fmla="*/ 4441737 w 7467600"/>
              <a:gd name="connsiteY264" fmla="*/ 3399734 h 6858000"/>
              <a:gd name="connsiteX265" fmla="*/ 5425834 w 7467600"/>
              <a:gd name="connsiteY265" fmla="*/ 3162785 h 6858000"/>
              <a:gd name="connsiteX266" fmla="*/ 5401644 w 7467600"/>
              <a:gd name="connsiteY266" fmla="*/ 3617847 h 6858000"/>
              <a:gd name="connsiteX267" fmla="*/ 5467256 w 7467600"/>
              <a:gd name="connsiteY267" fmla="*/ 4175494 h 6858000"/>
              <a:gd name="connsiteX268" fmla="*/ 5448069 w 7467600"/>
              <a:gd name="connsiteY268" fmla="*/ 3567554 h 6858000"/>
              <a:gd name="connsiteX269" fmla="*/ 5425834 w 7467600"/>
              <a:gd name="connsiteY269" fmla="*/ 3162785 h 6858000"/>
              <a:gd name="connsiteX270" fmla="*/ 1318687 w 7467600"/>
              <a:gd name="connsiteY270" fmla="*/ 3113840 h 6858000"/>
              <a:gd name="connsiteX271" fmla="*/ 1066793 w 7467600"/>
              <a:gd name="connsiteY271" fmla="*/ 3212171 h 6858000"/>
              <a:gd name="connsiteX272" fmla="*/ 993319 w 7467600"/>
              <a:gd name="connsiteY272" fmla="*/ 3247648 h 6858000"/>
              <a:gd name="connsiteX273" fmla="*/ 853081 w 7467600"/>
              <a:gd name="connsiteY273" fmla="*/ 3312410 h 6858000"/>
              <a:gd name="connsiteX274" fmla="*/ 805957 w 7467600"/>
              <a:gd name="connsiteY274" fmla="*/ 3330443 h 6858000"/>
              <a:gd name="connsiteX275" fmla="*/ 1318687 w 7467600"/>
              <a:gd name="connsiteY275" fmla="*/ 3113840 h 6858000"/>
              <a:gd name="connsiteX276" fmla="*/ 5453702 w 7467600"/>
              <a:gd name="connsiteY276" fmla="*/ 3090882 h 6858000"/>
              <a:gd name="connsiteX277" fmla="*/ 5480135 w 7467600"/>
              <a:gd name="connsiteY277" fmla="*/ 3565802 h 6858000"/>
              <a:gd name="connsiteX278" fmla="*/ 5499023 w 7467600"/>
              <a:gd name="connsiteY278" fmla="*/ 4166310 h 6858000"/>
              <a:gd name="connsiteX279" fmla="*/ 5547022 w 7467600"/>
              <a:gd name="connsiteY279" fmla="*/ 3607838 h 6858000"/>
              <a:gd name="connsiteX280" fmla="*/ 5515964 w 7467600"/>
              <a:gd name="connsiteY280" fmla="*/ 3378541 h 6858000"/>
              <a:gd name="connsiteX281" fmla="*/ 5453702 w 7467600"/>
              <a:gd name="connsiteY281" fmla="*/ 3090882 h 6858000"/>
              <a:gd name="connsiteX282" fmla="*/ 1238695 w 7467600"/>
              <a:gd name="connsiteY282" fmla="*/ 3076820 h 6858000"/>
              <a:gd name="connsiteX283" fmla="*/ 716371 w 7467600"/>
              <a:gd name="connsiteY283" fmla="*/ 3293249 h 6858000"/>
              <a:gd name="connsiteX284" fmla="*/ 579522 w 7467600"/>
              <a:gd name="connsiteY284" fmla="*/ 3371759 h 6858000"/>
              <a:gd name="connsiteX285" fmla="*/ 600288 w 7467600"/>
              <a:gd name="connsiteY285" fmla="*/ 3365555 h 6858000"/>
              <a:gd name="connsiteX286" fmla="*/ 840692 w 7467600"/>
              <a:gd name="connsiteY286" fmla="*/ 3284921 h 6858000"/>
              <a:gd name="connsiteX287" fmla="*/ 979248 w 7467600"/>
              <a:gd name="connsiteY287" fmla="*/ 3221003 h 6858000"/>
              <a:gd name="connsiteX288" fmla="*/ 1053282 w 7467600"/>
              <a:gd name="connsiteY288" fmla="*/ 3185247 h 6858000"/>
              <a:gd name="connsiteX289" fmla="*/ 1320603 w 7467600"/>
              <a:gd name="connsiteY289" fmla="*/ 3081281 h 6858000"/>
              <a:gd name="connsiteX290" fmla="*/ 1238695 w 7467600"/>
              <a:gd name="connsiteY290" fmla="*/ 3076820 h 6858000"/>
              <a:gd name="connsiteX291" fmla="*/ 5425627 w 7467600"/>
              <a:gd name="connsiteY291" fmla="*/ 2954192 h 6858000"/>
              <a:gd name="connsiteX292" fmla="*/ 5470770 w 7467600"/>
              <a:gd name="connsiteY292" fmla="*/ 3005435 h 6858000"/>
              <a:gd name="connsiteX293" fmla="*/ 5519779 w 7467600"/>
              <a:gd name="connsiteY293" fmla="*/ 4359223 h 6858000"/>
              <a:gd name="connsiteX294" fmla="*/ 5520293 w 7467600"/>
              <a:gd name="connsiteY294" fmla="*/ 4360602 h 6858000"/>
              <a:gd name="connsiteX295" fmla="*/ 5767221 w 7467600"/>
              <a:gd name="connsiteY295" fmla="*/ 4665564 h 6858000"/>
              <a:gd name="connsiteX296" fmla="*/ 6937169 w 7467600"/>
              <a:gd name="connsiteY296" fmla="*/ 4815941 h 6858000"/>
              <a:gd name="connsiteX297" fmla="*/ 6953922 w 7467600"/>
              <a:gd name="connsiteY297" fmla="*/ 4890068 h 6858000"/>
              <a:gd name="connsiteX298" fmla="*/ 6071359 w 7467600"/>
              <a:gd name="connsiteY298" fmla="*/ 4770770 h 6858000"/>
              <a:gd name="connsiteX299" fmla="*/ 6038839 w 7467600"/>
              <a:gd name="connsiteY299" fmla="*/ 4764474 h 6858000"/>
              <a:gd name="connsiteX300" fmla="*/ 6038706 w 7467600"/>
              <a:gd name="connsiteY300" fmla="*/ 4763847 h 6858000"/>
              <a:gd name="connsiteX301" fmla="*/ 6037784 w 7467600"/>
              <a:gd name="connsiteY301" fmla="*/ 4764270 h 6858000"/>
              <a:gd name="connsiteX302" fmla="*/ 6038839 w 7467600"/>
              <a:gd name="connsiteY302" fmla="*/ 4764474 h 6858000"/>
              <a:gd name="connsiteX303" fmla="*/ 6040338 w 7467600"/>
              <a:gd name="connsiteY303" fmla="*/ 4771418 h 6858000"/>
              <a:gd name="connsiteX304" fmla="*/ 6024488 w 7467600"/>
              <a:gd name="connsiteY304" fmla="*/ 4809903 h 6858000"/>
              <a:gd name="connsiteX305" fmla="*/ 5599771 w 7467600"/>
              <a:gd name="connsiteY305" fmla="*/ 5509652 h 6858000"/>
              <a:gd name="connsiteX306" fmla="*/ 5548843 w 7467600"/>
              <a:gd name="connsiteY306" fmla="*/ 5563845 h 6858000"/>
              <a:gd name="connsiteX307" fmla="*/ 5940952 w 7467600"/>
              <a:gd name="connsiteY307" fmla="*/ 6250028 h 6858000"/>
              <a:gd name="connsiteX308" fmla="*/ 6043441 w 7467600"/>
              <a:gd name="connsiteY308" fmla="*/ 6665847 h 6858000"/>
              <a:gd name="connsiteX309" fmla="*/ 6093432 w 7467600"/>
              <a:gd name="connsiteY309" fmla="*/ 6858000 h 6858000"/>
              <a:gd name="connsiteX310" fmla="*/ 6034344 w 7467600"/>
              <a:gd name="connsiteY310" fmla="*/ 6858000 h 6858000"/>
              <a:gd name="connsiteX311" fmla="*/ 6026679 w 7467600"/>
              <a:gd name="connsiteY311" fmla="*/ 6836959 h 6858000"/>
              <a:gd name="connsiteX312" fmla="*/ 5800441 w 7467600"/>
              <a:gd name="connsiteY312" fmla="*/ 6335286 h 6858000"/>
              <a:gd name="connsiteX313" fmla="*/ 5526562 w 7467600"/>
              <a:gd name="connsiteY313" fmla="*/ 5705388 h 6858000"/>
              <a:gd name="connsiteX314" fmla="*/ 5519640 w 7467600"/>
              <a:gd name="connsiteY314" fmla="*/ 5683774 h 6858000"/>
              <a:gd name="connsiteX315" fmla="*/ 5844559 w 7467600"/>
              <a:gd name="connsiteY315" fmla="*/ 6553349 h 6858000"/>
              <a:gd name="connsiteX316" fmla="*/ 5975994 w 7467600"/>
              <a:gd name="connsiteY316" fmla="*/ 6858000 h 6858000"/>
              <a:gd name="connsiteX317" fmla="*/ 5898547 w 7467600"/>
              <a:gd name="connsiteY317" fmla="*/ 6858000 h 6858000"/>
              <a:gd name="connsiteX318" fmla="*/ 5682041 w 7467600"/>
              <a:gd name="connsiteY318" fmla="*/ 6355860 h 6858000"/>
              <a:gd name="connsiteX319" fmla="*/ 5461758 w 7467600"/>
              <a:gd name="connsiteY319" fmla="*/ 5820220 h 6858000"/>
              <a:gd name="connsiteX320" fmla="*/ 5237282 w 7467600"/>
              <a:gd name="connsiteY320" fmla="*/ 6579086 h 6858000"/>
              <a:gd name="connsiteX321" fmla="*/ 5115009 w 7467600"/>
              <a:gd name="connsiteY321" fmla="*/ 6858000 h 6858000"/>
              <a:gd name="connsiteX322" fmla="*/ 5028074 w 7467600"/>
              <a:gd name="connsiteY322" fmla="*/ 6858000 h 6858000"/>
              <a:gd name="connsiteX323" fmla="*/ 5079508 w 7467600"/>
              <a:gd name="connsiteY323" fmla="*/ 6749074 h 6858000"/>
              <a:gd name="connsiteX324" fmla="*/ 5371846 w 7467600"/>
              <a:gd name="connsiteY324" fmla="*/ 5924413 h 6858000"/>
              <a:gd name="connsiteX325" fmla="*/ 5270512 w 7467600"/>
              <a:gd name="connsiteY325" fmla="*/ 6138975 h 6858000"/>
              <a:gd name="connsiteX326" fmla="*/ 5062409 w 7467600"/>
              <a:gd name="connsiteY326" fmla="*/ 6653544 h 6858000"/>
              <a:gd name="connsiteX327" fmla="*/ 5036628 w 7467600"/>
              <a:gd name="connsiteY327" fmla="*/ 6754247 h 6858000"/>
              <a:gd name="connsiteX328" fmla="*/ 5009112 w 7467600"/>
              <a:gd name="connsiteY328" fmla="*/ 6858000 h 6858000"/>
              <a:gd name="connsiteX329" fmla="*/ 4976679 w 7467600"/>
              <a:gd name="connsiteY329" fmla="*/ 6858000 h 6858000"/>
              <a:gd name="connsiteX330" fmla="*/ 5006537 w 7467600"/>
              <a:gd name="connsiteY330" fmla="*/ 6747068 h 6858000"/>
              <a:gd name="connsiteX331" fmla="*/ 5032723 w 7467600"/>
              <a:gd name="connsiteY331" fmla="*/ 6644957 h 6858000"/>
              <a:gd name="connsiteX332" fmla="*/ 5242949 w 7467600"/>
              <a:gd name="connsiteY332" fmla="*/ 6125175 h 6858000"/>
              <a:gd name="connsiteX333" fmla="*/ 5286321 w 7467600"/>
              <a:gd name="connsiteY333" fmla="*/ 6033555 h 6858000"/>
              <a:gd name="connsiteX334" fmla="*/ 5008210 w 7467600"/>
              <a:gd name="connsiteY334" fmla="*/ 6649194 h 6858000"/>
              <a:gd name="connsiteX335" fmla="*/ 4986321 w 7467600"/>
              <a:gd name="connsiteY335" fmla="*/ 6765687 h 6858000"/>
              <a:gd name="connsiteX336" fmla="*/ 4973474 w 7467600"/>
              <a:gd name="connsiteY336" fmla="*/ 6858000 h 6858000"/>
              <a:gd name="connsiteX337" fmla="*/ 4907178 w 7467600"/>
              <a:gd name="connsiteY337" fmla="*/ 6858000 h 6858000"/>
              <a:gd name="connsiteX338" fmla="*/ 4910810 w 7467600"/>
              <a:gd name="connsiteY338" fmla="*/ 6829660 h 6858000"/>
              <a:gd name="connsiteX339" fmla="*/ 4987461 w 7467600"/>
              <a:gd name="connsiteY339" fmla="*/ 6432994 h 6858000"/>
              <a:gd name="connsiteX340" fmla="*/ 5179262 w 7467600"/>
              <a:gd name="connsiteY340" fmla="*/ 6035044 h 6858000"/>
              <a:gd name="connsiteX341" fmla="*/ 4689678 w 7467600"/>
              <a:gd name="connsiteY341" fmla="*/ 6440241 h 6858000"/>
              <a:gd name="connsiteX342" fmla="*/ 4477543 w 7467600"/>
              <a:gd name="connsiteY342" fmla="*/ 6674836 h 6858000"/>
              <a:gd name="connsiteX343" fmla="*/ 4329957 w 7467600"/>
              <a:gd name="connsiteY343" fmla="*/ 6858000 h 6858000"/>
              <a:gd name="connsiteX344" fmla="*/ 4218595 w 7467600"/>
              <a:gd name="connsiteY344" fmla="*/ 6858000 h 6858000"/>
              <a:gd name="connsiteX345" fmla="*/ 4368888 w 7467600"/>
              <a:gd name="connsiteY345" fmla="*/ 6668412 h 6858000"/>
              <a:gd name="connsiteX346" fmla="*/ 4563091 w 7467600"/>
              <a:gd name="connsiteY346" fmla="*/ 6442508 h 6858000"/>
              <a:gd name="connsiteX347" fmla="*/ 5387324 w 7467600"/>
              <a:gd name="connsiteY347" fmla="*/ 5705830 h 6858000"/>
              <a:gd name="connsiteX348" fmla="*/ 5073620 w 7467600"/>
              <a:gd name="connsiteY348" fmla="*/ 5955437 h 6858000"/>
              <a:gd name="connsiteX349" fmla="*/ 4689789 w 7467600"/>
              <a:gd name="connsiteY349" fmla="*/ 6268382 h 6858000"/>
              <a:gd name="connsiteX350" fmla="*/ 4418722 w 7467600"/>
              <a:gd name="connsiteY350" fmla="*/ 6570886 h 6858000"/>
              <a:gd name="connsiteX351" fmla="*/ 4214944 w 7467600"/>
              <a:gd name="connsiteY351" fmla="*/ 6858000 h 6858000"/>
              <a:gd name="connsiteX352" fmla="*/ 4177898 w 7467600"/>
              <a:gd name="connsiteY352" fmla="*/ 6858000 h 6858000"/>
              <a:gd name="connsiteX353" fmla="*/ 4391597 w 7467600"/>
              <a:gd name="connsiteY353" fmla="*/ 6556370 h 6858000"/>
              <a:gd name="connsiteX354" fmla="*/ 4668889 w 7467600"/>
              <a:gd name="connsiteY354" fmla="*/ 6246399 h 6858000"/>
              <a:gd name="connsiteX355" fmla="*/ 5055427 w 7467600"/>
              <a:gd name="connsiteY355" fmla="*/ 5931476 h 6858000"/>
              <a:gd name="connsiteX356" fmla="*/ 5371814 w 7467600"/>
              <a:gd name="connsiteY356" fmla="*/ 5678975 h 6858000"/>
              <a:gd name="connsiteX357" fmla="*/ 4987918 w 7467600"/>
              <a:gd name="connsiteY357" fmla="*/ 5838701 h 6858000"/>
              <a:gd name="connsiteX358" fmla="*/ 4317146 w 7467600"/>
              <a:gd name="connsiteY358" fmla="*/ 6587716 h 6858000"/>
              <a:gd name="connsiteX359" fmla="*/ 4171627 w 7467600"/>
              <a:gd name="connsiteY359" fmla="*/ 6858000 h 6858000"/>
              <a:gd name="connsiteX360" fmla="*/ 4081585 w 7467600"/>
              <a:gd name="connsiteY360" fmla="*/ 6858000 h 6858000"/>
              <a:gd name="connsiteX361" fmla="*/ 4238603 w 7467600"/>
              <a:gd name="connsiteY361" fmla="*/ 6559341 h 6858000"/>
              <a:gd name="connsiteX362" fmla="*/ 4778333 w 7467600"/>
              <a:gd name="connsiteY362" fmla="*/ 5873626 h 6858000"/>
              <a:gd name="connsiteX363" fmla="*/ 5414185 w 7467600"/>
              <a:gd name="connsiteY363" fmla="*/ 5573882 h 6858000"/>
              <a:gd name="connsiteX364" fmla="*/ 5959648 w 7467600"/>
              <a:gd name="connsiteY364" fmla="*/ 4760797 h 6858000"/>
              <a:gd name="connsiteX365" fmla="*/ 5355019 w 7467600"/>
              <a:gd name="connsiteY365" fmla="*/ 4734672 h 6858000"/>
              <a:gd name="connsiteX366" fmla="*/ 5083565 w 7467600"/>
              <a:gd name="connsiteY366" fmla="*/ 5179121 h 6858000"/>
              <a:gd name="connsiteX367" fmla="*/ 4713577 w 7467600"/>
              <a:gd name="connsiteY367" fmla="*/ 5616803 h 6858000"/>
              <a:gd name="connsiteX368" fmla="*/ 3989559 w 7467600"/>
              <a:gd name="connsiteY368" fmla="*/ 6145945 h 6858000"/>
              <a:gd name="connsiteX369" fmla="*/ 3939824 w 7467600"/>
              <a:gd name="connsiteY369" fmla="*/ 6066900 h 6858000"/>
              <a:gd name="connsiteX370" fmla="*/ 4584537 w 7467600"/>
              <a:gd name="connsiteY370" fmla="*/ 5324826 h 6858000"/>
              <a:gd name="connsiteX371" fmla="*/ 5037105 w 7467600"/>
              <a:gd name="connsiteY371" fmla="*/ 5088765 h 6858000"/>
              <a:gd name="connsiteX372" fmla="*/ 5039930 w 7467600"/>
              <a:gd name="connsiteY372" fmla="*/ 5089585 h 6858000"/>
              <a:gd name="connsiteX373" fmla="*/ 5263764 w 7467600"/>
              <a:gd name="connsiteY373" fmla="*/ 4735525 h 6858000"/>
              <a:gd name="connsiteX374" fmla="*/ 4086300 w 7467600"/>
              <a:gd name="connsiteY374" fmla="*/ 4884599 h 6858000"/>
              <a:gd name="connsiteX375" fmla="*/ 4085485 w 7467600"/>
              <a:gd name="connsiteY375" fmla="*/ 4899070 h 6858000"/>
              <a:gd name="connsiteX376" fmla="*/ 3871915 w 7467600"/>
              <a:gd name="connsiteY376" fmla="*/ 5253645 h 6858000"/>
              <a:gd name="connsiteX377" fmla="*/ 3799374 w 7467600"/>
              <a:gd name="connsiteY377" fmla="*/ 5466127 h 6858000"/>
              <a:gd name="connsiteX378" fmla="*/ 3498850 w 7467600"/>
              <a:gd name="connsiteY378" fmla="*/ 6661888 h 6858000"/>
              <a:gd name="connsiteX379" fmla="*/ 3399216 w 7467600"/>
              <a:gd name="connsiteY379" fmla="*/ 6858000 h 6858000"/>
              <a:gd name="connsiteX380" fmla="*/ 3303688 w 7467600"/>
              <a:gd name="connsiteY380" fmla="*/ 6858000 h 6858000"/>
              <a:gd name="connsiteX381" fmla="*/ 3391774 w 7467600"/>
              <a:gd name="connsiteY381" fmla="*/ 6697181 h 6858000"/>
              <a:gd name="connsiteX382" fmla="*/ 3735540 w 7467600"/>
              <a:gd name="connsiteY382" fmla="*/ 5546923 h 6858000"/>
              <a:gd name="connsiteX383" fmla="*/ 3729438 w 7467600"/>
              <a:gd name="connsiteY383" fmla="*/ 5569058 h 6858000"/>
              <a:gd name="connsiteX384" fmla="*/ 3707782 w 7467600"/>
              <a:gd name="connsiteY384" fmla="*/ 5644908 h 6858000"/>
              <a:gd name="connsiteX385" fmla="*/ 3583827 w 7467600"/>
              <a:gd name="connsiteY385" fmla="*/ 6039215 h 6858000"/>
              <a:gd name="connsiteX386" fmla="*/ 3547861 w 7467600"/>
              <a:gd name="connsiteY386" fmla="*/ 6129609 h 6858000"/>
              <a:gd name="connsiteX387" fmla="*/ 3490905 w 7467600"/>
              <a:gd name="connsiteY387" fmla="*/ 6277660 h 6858000"/>
              <a:gd name="connsiteX388" fmla="*/ 3455859 w 7467600"/>
              <a:gd name="connsiteY388" fmla="*/ 6391301 h 6858000"/>
              <a:gd name="connsiteX389" fmla="*/ 3429112 w 7467600"/>
              <a:gd name="connsiteY389" fmla="*/ 6479469 h 6858000"/>
              <a:gd name="connsiteX390" fmla="*/ 3304862 w 7467600"/>
              <a:gd name="connsiteY390" fmla="*/ 6796476 h 6858000"/>
              <a:gd name="connsiteX391" fmla="*/ 3276071 w 7467600"/>
              <a:gd name="connsiteY391" fmla="*/ 6858000 h 6858000"/>
              <a:gd name="connsiteX392" fmla="*/ 3240805 w 7467600"/>
              <a:gd name="connsiteY392" fmla="*/ 6858000 h 6858000"/>
              <a:gd name="connsiteX393" fmla="*/ 3275917 w 7467600"/>
              <a:gd name="connsiteY393" fmla="*/ 6783192 h 6858000"/>
              <a:gd name="connsiteX394" fmla="*/ 3399358 w 7467600"/>
              <a:gd name="connsiteY394" fmla="*/ 6469011 h 6858000"/>
              <a:gd name="connsiteX395" fmla="*/ 3425650 w 7467600"/>
              <a:gd name="connsiteY395" fmla="*/ 6381333 h 6858000"/>
              <a:gd name="connsiteX396" fmla="*/ 3460661 w 7467600"/>
              <a:gd name="connsiteY396" fmla="*/ 6266763 h 6858000"/>
              <a:gd name="connsiteX397" fmla="*/ 3518021 w 7467600"/>
              <a:gd name="connsiteY397" fmla="*/ 6117298 h 6858000"/>
              <a:gd name="connsiteX398" fmla="*/ 3554035 w 7467600"/>
              <a:gd name="connsiteY398" fmla="*/ 6027832 h 6858000"/>
              <a:gd name="connsiteX399" fmla="*/ 3677174 w 7467600"/>
              <a:gd name="connsiteY399" fmla="*/ 5636351 h 6858000"/>
              <a:gd name="connsiteX400" fmla="*/ 3698819 w 7467600"/>
              <a:gd name="connsiteY400" fmla="*/ 5560503 h 6858000"/>
              <a:gd name="connsiteX401" fmla="*/ 3702094 w 7467600"/>
              <a:gd name="connsiteY401" fmla="*/ 5549194 h 6858000"/>
              <a:gd name="connsiteX402" fmla="*/ 3398355 w 7467600"/>
              <a:gd name="connsiteY402" fmla="*/ 6094603 h 6858000"/>
              <a:gd name="connsiteX403" fmla="*/ 3193941 w 7467600"/>
              <a:gd name="connsiteY403" fmla="*/ 6798775 h 6858000"/>
              <a:gd name="connsiteX404" fmla="*/ 3184140 w 7467600"/>
              <a:gd name="connsiteY404" fmla="*/ 6858000 h 6858000"/>
              <a:gd name="connsiteX405" fmla="*/ 3099978 w 7467600"/>
              <a:gd name="connsiteY405" fmla="*/ 6858000 h 6858000"/>
              <a:gd name="connsiteX406" fmla="*/ 3101556 w 7467600"/>
              <a:gd name="connsiteY406" fmla="*/ 6843337 h 6858000"/>
              <a:gd name="connsiteX407" fmla="*/ 3370162 w 7467600"/>
              <a:gd name="connsiteY407" fmla="*/ 5785550 h 6858000"/>
              <a:gd name="connsiteX408" fmla="*/ 3746477 w 7467600"/>
              <a:gd name="connsiteY408" fmla="*/ 5377889 h 6858000"/>
              <a:gd name="connsiteX409" fmla="*/ 3863399 w 7467600"/>
              <a:gd name="connsiteY409" fmla="*/ 5087257 h 6858000"/>
              <a:gd name="connsiteX410" fmla="*/ 3968712 w 7467600"/>
              <a:gd name="connsiteY410" fmla="*/ 4913989 h 6858000"/>
              <a:gd name="connsiteX411" fmla="*/ 2792390 w 7467600"/>
              <a:gd name="connsiteY411" fmla="*/ 5382974 h 6858000"/>
              <a:gd name="connsiteX412" fmla="*/ 2714982 w 7467600"/>
              <a:gd name="connsiteY412" fmla="*/ 5427051 h 6858000"/>
              <a:gd name="connsiteX413" fmla="*/ 2813361 w 7467600"/>
              <a:gd name="connsiteY413" fmla="*/ 6023912 h 6858000"/>
              <a:gd name="connsiteX414" fmla="*/ 2688430 w 7467600"/>
              <a:gd name="connsiteY414" fmla="*/ 6801564 h 6858000"/>
              <a:gd name="connsiteX415" fmla="*/ 2629626 w 7467600"/>
              <a:gd name="connsiteY415" fmla="*/ 6763394 h 6858000"/>
              <a:gd name="connsiteX416" fmla="*/ 2565328 w 7467600"/>
              <a:gd name="connsiteY416" fmla="*/ 5516399 h 6858000"/>
              <a:gd name="connsiteX417" fmla="*/ 1922999 w 7467600"/>
              <a:gd name="connsiteY417" fmla="*/ 5980343 h 6858000"/>
              <a:gd name="connsiteX418" fmla="*/ 1950261 w 7467600"/>
              <a:gd name="connsiteY418" fmla="*/ 6405858 h 6858000"/>
              <a:gd name="connsiteX419" fmla="*/ 2365554 w 7467600"/>
              <a:gd name="connsiteY419" fmla="*/ 6759107 h 6858000"/>
              <a:gd name="connsiteX420" fmla="*/ 2424142 w 7467600"/>
              <a:gd name="connsiteY420" fmla="*/ 6858000 h 6858000"/>
              <a:gd name="connsiteX421" fmla="*/ 2395994 w 7467600"/>
              <a:gd name="connsiteY421" fmla="*/ 6858000 h 6858000"/>
              <a:gd name="connsiteX422" fmla="*/ 2392863 w 7467600"/>
              <a:gd name="connsiteY422" fmla="*/ 6852964 h 6858000"/>
              <a:gd name="connsiteX423" fmla="*/ 2017589 w 7467600"/>
              <a:gd name="connsiteY423" fmla="*/ 6493982 h 6858000"/>
              <a:gd name="connsiteX424" fmla="*/ 2147336 w 7467600"/>
              <a:gd name="connsiteY424" fmla="*/ 6594052 h 6858000"/>
              <a:gd name="connsiteX425" fmla="*/ 2207047 w 7467600"/>
              <a:gd name="connsiteY425" fmla="*/ 6654540 h 6858000"/>
              <a:gd name="connsiteX426" fmla="*/ 2299106 w 7467600"/>
              <a:gd name="connsiteY426" fmla="*/ 6778931 h 6858000"/>
              <a:gd name="connsiteX427" fmla="*/ 2314430 w 7467600"/>
              <a:gd name="connsiteY427" fmla="*/ 6801144 h 6858000"/>
              <a:gd name="connsiteX428" fmla="*/ 2352406 w 7467600"/>
              <a:gd name="connsiteY428" fmla="*/ 6858000 h 6858000"/>
              <a:gd name="connsiteX429" fmla="*/ 2314492 w 7467600"/>
              <a:gd name="connsiteY429" fmla="*/ 6858000 h 6858000"/>
              <a:gd name="connsiteX430" fmla="*/ 2288095 w 7467600"/>
              <a:gd name="connsiteY430" fmla="*/ 6818030 h 6858000"/>
              <a:gd name="connsiteX431" fmla="*/ 2272768 w 7467600"/>
              <a:gd name="connsiteY431" fmla="*/ 6795822 h 6858000"/>
              <a:gd name="connsiteX432" fmla="*/ 2182715 w 7467600"/>
              <a:gd name="connsiteY432" fmla="*/ 6675071 h 6858000"/>
              <a:gd name="connsiteX433" fmla="*/ 2032061 w 7467600"/>
              <a:gd name="connsiteY433" fmla="*/ 6541380 h 6858000"/>
              <a:gd name="connsiteX434" fmla="*/ 2257220 w 7467600"/>
              <a:gd name="connsiteY434" fmla="*/ 6826257 h 6858000"/>
              <a:gd name="connsiteX435" fmla="*/ 2281324 w 7467600"/>
              <a:gd name="connsiteY435" fmla="*/ 6858000 h 6858000"/>
              <a:gd name="connsiteX436" fmla="*/ 2242860 w 7467600"/>
              <a:gd name="connsiteY436" fmla="*/ 6858000 h 6858000"/>
              <a:gd name="connsiteX437" fmla="*/ 2232818 w 7467600"/>
              <a:gd name="connsiteY437" fmla="*/ 6844926 h 6858000"/>
              <a:gd name="connsiteX438" fmla="*/ 1990172 w 7467600"/>
              <a:gd name="connsiteY438" fmla="*/ 6542121 h 6858000"/>
              <a:gd name="connsiteX439" fmla="*/ 2124090 w 7467600"/>
              <a:gd name="connsiteY439" fmla="*/ 6761017 h 6858000"/>
              <a:gd name="connsiteX440" fmla="*/ 2200380 w 7467600"/>
              <a:gd name="connsiteY440" fmla="*/ 6858000 h 6858000"/>
              <a:gd name="connsiteX441" fmla="*/ 2147507 w 7467600"/>
              <a:gd name="connsiteY441" fmla="*/ 6858000 h 6858000"/>
              <a:gd name="connsiteX442" fmla="*/ 2070668 w 7467600"/>
              <a:gd name="connsiteY442" fmla="*/ 6761520 h 6858000"/>
              <a:gd name="connsiteX443" fmla="*/ 1975142 w 7467600"/>
              <a:gd name="connsiteY443" fmla="*/ 6585570 h 6858000"/>
              <a:gd name="connsiteX444" fmla="*/ 2050035 w 7467600"/>
              <a:gd name="connsiteY444" fmla="*/ 6813345 h 6858000"/>
              <a:gd name="connsiteX445" fmla="*/ 2063025 w 7467600"/>
              <a:gd name="connsiteY445" fmla="*/ 6858000 h 6858000"/>
              <a:gd name="connsiteX446" fmla="*/ 2021675 w 7467600"/>
              <a:gd name="connsiteY446" fmla="*/ 6858000 h 6858000"/>
              <a:gd name="connsiteX447" fmla="*/ 2019308 w 7467600"/>
              <a:gd name="connsiteY447" fmla="*/ 6847118 h 6858000"/>
              <a:gd name="connsiteX448" fmla="*/ 1938835 w 7467600"/>
              <a:gd name="connsiteY448" fmla="*/ 6551160 h 6858000"/>
              <a:gd name="connsiteX449" fmla="*/ 1953230 w 7467600"/>
              <a:gd name="connsiteY449" fmla="*/ 6759699 h 6858000"/>
              <a:gd name="connsiteX450" fmla="*/ 1956763 w 7467600"/>
              <a:gd name="connsiteY450" fmla="*/ 6778191 h 6858000"/>
              <a:gd name="connsiteX451" fmla="*/ 1967925 w 7467600"/>
              <a:gd name="connsiteY451" fmla="*/ 6858000 h 6858000"/>
              <a:gd name="connsiteX452" fmla="*/ 1936622 w 7467600"/>
              <a:gd name="connsiteY452" fmla="*/ 6858000 h 6858000"/>
              <a:gd name="connsiteX453" fmla="*/ 1926261 w 7467600"/>
              <a:gd name="connsiteY453" fmla="*/ 6784064 h 6858000"/>
              <a:gd name="connsiteX454" fmla="*/ 1922724 w 7467600"/>
              <a:gd name="connsiteY454" fmla="*/ 6765577 h 6858000"/>
              <a:gd name="connsiteX455" fmla="*/ 1904650 w 7467600"/>
              <a:gd name="connsiteY455" fmla="*/ 6639616 h 6858000"/>
              <a:gd name="connsiteX456" fmla="*/ 1885273 w 7467600"/>
              <a:gd name="connsiteY456" fmla="*/ 6858000 h 6858000"/>
              <a:gd name="connsiteX457" fmla="*/ 1854363 w 7467600"/>
              <a:gd name="connsiteY457" fmla="*/ 6858000 h 6858000"/>
              <a:gd name="connsiteX458" fmla="*/ 1880391 w 7467600"/>
              <a:gd name="connsiteY458" fmla="*/ 6603796 h 6858000"/>
              <a:gd name="connsiteX459" fmla="*/ 1818273 w 7467600"/>
              <a:gd name="connsiteY459" fmla="*/ 6715729 h 6858000"/>
              <a:gd name="connsiteX460" fmla="*/ 1794691 w 7467600"/>
              <a:gd name="connsiteY460" fmla="*/ 6843239 h 6858000"/>
              <a:gd name="connsiteX461" fmla="*/ 1794914 w 7467600"/>
              <a:gd name="connsiteY461" fmla="*/ 6858000 h 6858000"/>
              <a:gd name="connsiteX462" fmla="*/ 1746128 w 7467600"/>
              <a:gd name="connsiteY462" fmla="*/ 6858000 h 6858000"/>
              <a:gd name="connsiteX463" fmla="*/ 1753934 w 7467600"/>
              <a:gd name="connsiteY463" fmla="*/ 6724796 h 6858000"/>
              <a:gd name="connsiteX464" fmla="*/ 1792053 w 7467600"/>
              <a:gd name="connsiteY464" fmla="*/ 6572396 h 6858000"/>
              <a:gd name="connsiteX465" fmla="*/ 1862248 w 7467600"/>
              <a:gd name="connsiteY465" fmla="*/ 6266397 h 6858000"/>
              <a:gd name="connsiteX466" fmla="*/ 1862250 w 7467600"/>
              <a:gd name="connsiteY466" fmla="*/ 6033531 h 6858000"/>
              <a:gd name="connsiteX467" fmla="*/ 1211999 w 7467600"/>
              <a:gd name="connsiteY467" fmla="*/ 6683610 h 6858000"/>
              <a:gd name="connsiteX468" fmla="*/ 1213266 w 7467600"/>
              <a:gd name="connsiteY468" fmla="*/ 6691947 h 6858000"/>
              <a:gd name="connsiteX469" fmla="*/ 1203370 w 7467600"/>
              <a:gd name="connsiteY469" fmla="*/ 6850676 h 6858000"/>
              <a:gd name="connsiteX470" fmla="*/ 1203671 w 7467600"/>
              <a:gd name="connsiteY470" fmla="*/ 6858000 h 6858000"/>
              <a:gd name="connsiteX471" fmla="*/ 1143180 w 7467600"/>
              <a:gd name="connsiteY471" fmla="*/ 6858000 h 6858000"/>
              <a:gd name="connsiteX472" fmla="*/ 1142176 w 7467600"/>
              <a:gd name="connsiteY472" fmla="*/ 6766045 h 6858000"/>
              <a:gd name="connsiteX473" fmla="*/ 1067484 w 7467600"/>
              <a:gd name="connsiteY473" fmla="*/ 6858000 h 6858000"/>
              <a:gd name="connsiteX474" fmla="*/ 953928 w 7467600"/>
              <a:gd name="connsiteY474" fmla="*/ 6858000 h 6858000"/>
              <a:gd name="connsiteX475" fmla="*/ 959715 w 7467600"/>
              <a:gd name="connsiteY475" fmla="*/ 6850185 h 6858000"/>
              <a:gd name="connsiteX476" fmla="*/ 1483788 w 7467600"/>
              <a:gd name="connsiteY476" fmla="*/ 6259174 h 6858000"/>
              <a:gd name="connsiteX477" fmla="*/ 1100671 w 7467600"/>
              <a:gd name="connsiteY477" fmla="*/ 6252137 h 6858000"/>
              <a:gd name="connsiteX478" fmla="*/ 1090144 w 7467600"/>
              <a:gd name="connsiteY478" fmla="*/ 6256748 h 6858000"/>
              <a:gd name="connsiteX479" fmla="*/ 1095872 w 7467600"/>
              <a:gd name="connsiteY479" fmla="*/ 6271892 h 6858000"/>
              <a:gd name="connsiteX480" fmla="*/ 262785 w 7467600"/>
              <a:gd name="connsiteY480" fmla="*/ 6845450 h 6858000"/>
              <a:gd name="connsiteX481" fmla="*/ 209968 w 7467600"/>
              <a:gd name="connsiteY481" fmla="*/ 6770713 h 6858000"/>
              <a:gd name="connsiteX482" fmla="*/ 873460 w 7467600"/>
              <a:gd name="connsiteY482" fmla="*/ 6253768 h 6858000"/>
              <a:gd name="connsiteX483" fmla="*/ 192686 w 7467600"/>
              <a:gd name="connsiteY483" fmla="*/ 5849257 h 6858000"/>
              <a:gd name="connsiteX484" fmla="*/ 4696 w 7467600"/>
              <a:gd name="connsiteY484" fmla="*/ 5697668 h 6858000"/>
              <a:gd name="connsiteX485" fmla="*/ 0 w 7467600"/>
              <a:gd name="connsiteY485" fmla="*/ 5689984 h 6858000"/>
              <a:gd name="connsiteX486" fmla="*/ 0 w 7467600"/>
              <a:gd name="connsiteY486" fmla="*/ 5513472 h 6858000"/>
              <a:gd name="connsiteX487" fmla="*/ 174101 w 7467600"/>
              <a:gd name="connsiteY487" fmla="*/ 5620277 h 6858000"/>
              <a:gd name="connsiteX488" fmla="*/ 891800 w 7467600"/>
              <a:gd name="connsiteY488" fmla="*/ 6036935 h 6858000"/>
              <a:gd name="connsiteX489" fmla="*/ 1072219 w 7467600"/>
              <a:gd name="connsiteY489" fmla="*/ 6169443 h 6858000"/>
              <a:gd name="connsiteX490" fmla="*/ 1074117 w 7467600"/>
              <a:gd name="connsiteY490" fmla="*/ 6170301 h 6858000"/>
              <a:gd name="connsiteX491" fmla="*/ 1083114 w 7467600"/>
              <a:gd name="connsiteY491" fmla="*/ 6174131 h 6858000"/>
              <a:gd name="connsiteX492" fmla="*/ 1543010 w 7467600"/>
              <a:gd name="connsiteY492" fmla="*/ 6191140 h 6858000"/>
              <a:gd name="connsiteX493" fmla="*/ 1551080 w 7467600"/>
              <a:gd name="connsiteY493" fmla="*/ 6195006 h 6858000"/>
              <a:gd name="connsiteX494" fmla="*/ 2345443 w 7467600"/>
              <a:gd name="connsiteY494" fmla="*/ 5549882 h 6858000"/>
              <a:gd name="connsiteX495" fmla="*/ 1721499 w 7467600"/>
              <a:gd name="connsiteY495" fmla="*/ 5599969 h 6858000"/>
              <a:gd name="connsiteX496" fmla="*/ 767716 w 7467600"/>
              <a:gd name="connsiteY496" fmla="*/ 5472768 h 6858000"/>
              <a:gd name="connsiteX497" fmla="*/ 722147 w 7467600"/>
              <a:gd name="connsiteY497" fmla="*/ 5393091 h 6858000"/>
              <a:gd name="connsiteX498" fmla="*/ 1485552 w 7467600"/>
              <a:gd name="connsiteY498" fmla="*/ 5313202 h 6858000"/>
              <a:gd name="connsiteX499" fmla="*/ 2143004 w 7467600"/>
              <a:gd name="connsiteY499" fmla="*/ 5402420 h 6858000"/>
              <a:gd name="connsiteX500" fmla="*/ 1933391 w 7467600"/>
              <a:gd name="connsiteY500" fmla="*/ 5156971 h 6858000"/>
              <a:gd name="connsiteX501" fmla="*/ 1827118 w 7467600"/>
              <a:gd name="connsiteY501" fmla="*/ 4968410 h 6858000"/>
              <a:gd name="connsiteX502" fmla="*/ 1837349 w 7467600"/>
              <a:gd name="connsiteY502" fmla="*/ 4956357 h 6858000"/>
              <a:gd name="connsiteX503" fmla="*/ 2162835 w 7467600"/>
              <a:gd name="connsiteY503" fmla="*/ 5187853 h 6858000"/>
              <a:gd name="connsiteX504" fmla="*/ 2257167 w 7467600"/>
              <a:gd name="connsiteY504" fmla="*/ 5462123 h 6858000"/>
              <a:gd name="connsiteX505" fmla="*/ 2261598 w 7467600"/>
              <a:gd name="connsiteY505" fmla="*/ 5467998 h 6858000"/>
              <a:gd name="connsiteX506" fmla="*/ 2437177 w 7467600"/>
              <a:gd name="connsiteY506" fmla="*/ 5479608 h 6858000"/>
              <a:gd name="connsiteX507" fmla="*/ 2445247 w 7467600"/>
              <a:gd name="connsiteY507" fmla="*/ 5483476 h 6858000"/>
              <a:gd name="connsiteX508" fmla="*/ 2743626 w 7467600"/>
              <a:gd name="connsiteY508" fmla="*/ 5304819 h 6858000"/>
              <a:gd name="connsiteX509" fmla="*/ 3048102 w 7467600"/>
              <a:gd name="connsiteY509" fmla="*/ 5150595 h 6858000"/>
              <a:gd name="connsiteX510" fmla="*/ 1799414 w 7467600"/>
              <a:gd name="connsiteY510" fmla="*/ 4694732 h 6858000"/>
              <a:gd name="connsiteX511" fmla="*/ 1771735 w 7467600"/>
              <a:gd name="connsiteY511" fmla="*/ 4619929 h 6858000"/>
              <a:gd name="connsiteX512" fmla="*/ 3104273 w 7467600"/>
              <a:gd name="connsiteY512" fmla="*/ 5076159 h 6858000"/>
              <a:gd name="connsiteX513" fmla="*/ 3113245 w 7467600"/>
              <a:gd name="connsiteY513" fmla="*/ 5090705 h 6858000"/>
              <a:gd name="connsiteX514" fmla="*/ 3126294 w 7467600"/>
              <a:gd name="connsiteY514" fmla="*/ 5114400 h 6858000"/>
              <a:gd name="connsiteX515" fmla="*/ 3937433 w 7467600"/>
              <a:gd name="connsiteY515" fmla="*/ 4830473 h 6858000"/>
              <a:gd name="connsiteX516" fmla="*/ 3590475 w 7467600"/>
              <a:gd name="connsiteY516" fmla="*/ 4597974 h 6858000"/>
              <a:gd name="connsiteX517" fmla="*/ 3100264 w 7467600"/>
              <a:gd name="connsiteY517" fmla="*/ 4579845 h 6858000"/>
              <a:gd name="connsiteX518" fmla="*/ 2183576 w 7467600"/>
              <a:gd name="connsiteY518" fmla="*/ 4227150 h 6858000"/>
              <a:gd name="connsiteX519" fmla="*/ 2151029 w 7467600"/>
              <a:gd name="connsiteY519" fmla="*/ 4146947 h 6858000"/>
              <a:gd name="connsiteX520" fmla="*/ 3563434 w 7467600"/>
              <a:gd name="connsiteY520" fmla="*/ 4469115 h 6858000"/>
              <a:gd name="connsiteX521" fmla="*/ 3177952 w 7467600"/>
              <a:gd name="connsiteY521" fmla="*/ 3657386 h 6858000"/>
              <a:gd name="connsiteX522" fmla="*/ 3189263 w 7467600"/>
              <a:gd name="connsiteY522" fmla="*/ 3625726 h 6858000"/>
              <a:gd name="connsiteX523" fmla="*/ 3560912 w 7467600"/>
              <a:gd name="connsiteY523" fmla="*/ 4079863 h 6858000"/>
              <a:gd name="connsiteX524" fmla="*/ 3626636 w 7467600"/>
              <a:gd name="connsiteY524" fmla="*/ 4512230 h 6858000"/>
              <a:gd name="connsiteX525" fmla="*/ 3653088 w 7467600"/>
              <a:gd name="connsiteY525" fmla="*/ 4521417 h 6858000"/>
              <a:gd name="connsiteX526" fmla="*/ 3988128 w 7467600"/>
              <a:gd name="connsiteY526" fmla="*/ 4817267 h 6858000"/>
              <a:gd name="connsiteX527" fmla="*/ 4830582 w 7467600"/>
              <a:gd name="connsiteY527" fmla="*/ 4676000 h 6858000"/>
              <a:gd name="connsiteX528" fmla="*/ 4830100 w 7467600"/>
              <a:gd name="connsiteY528" fmla="*/ 4675554 h 6858000"/>
              <a:gd name="connsiteX529" fmla="*/ 4036318 w 7467600"/>
              <a:gd name="connsiteY529" fmla="*/ 4147013 h 6858000"/>
              <a:gd name="connsiteX530" fmla="*/ 3432098 w 7467600"/>
              <a:gd name="connsiteY530" fmla="*/ 3537312 h 6858000"/>
              <a:gd name="connsiteX531" fmla="*/ 3446761 w 7467600"/>
              <a:gd name="connsiteY531" fmla="*/ 3461278 h 6858000"/>
              <a:gd name="connsiteX532" fmla="*/ 4419733 w 7467600"/>
              <a:gd name="connsiteY532" fmla="*/ 3963555 h 6858000"/>
              <a:gd name="connsiteX533" fmla="*/ 4781371 w 7467600"/>
              <a:gd name="connsiteY533" fmla="*/ 4458604 h 6858000"/>
              <a:gd name="connsiteX534" fmla="*/ 4780440 w 7467600"/>
              <a:gd name="connsiteY534" fmla="*/ 4470290 h 6858000"/>
              <a:gd name="connsiteX535" fmla="*/ 4898954 w 7467600"/>
              <a:gd name="connsiteY535" fmla="*/ 4662092 h 6858000"/>
              <a:gd name="connsiteX536" fmla="*/ 4900699 w 7467600"/>
              <a:gd name="connsiteY536" fmla="*/ 4670867 h 6858000"/>
              <a:gd name="connsiteX537" fmla="*/ 5714511 w 7467600"/>
              <a:gd name="connsiteY537" fmla="*/ 4663483 h 6858000"/>
              <a:gd name="connsiteX538" fmla="*/ 5464793 w 7467600"/>
              <a:gd name="connsiteY538" fmla="*/ 4393556 h 6858000"/>
              <a:gd name="connsiteX539" fmla="*/ 5461897 w 7467600"/>
              <a:gd name="connsiteY539" fmla="*/ 4390879 h 6858000"/>
              <a:gd name="connsiteX540" fmla="*/ 4294126 w 7467600"/>
              <a:gd name="connsiteY540" fmla="*/ 3303048 h 6858000"/>
              <a:gd name="connsiteX541" fmla="*/ 4305321 w 7467600"/>
              <a:gd name="connsiteY541" fmla="*/ 3256953 h 6858000"/>
              <a:gd name="connsiteX542" fmla="*/ 4949299 w 7467600"/>
              <a:gd name="connsiteY542" fmla="*/ 3766336 h 6858000"/>
              <a:gd name="connsiteX543" fmla="*/ 5291452 w 7467600"/>
              <a:gd name="connsiteY543" fmla="*/ 4076801 h 6858000"/>
              <a:gd name="connsiteX544" fmla="*/ 5434998 w 7467600"/>
              <a:gd name="connsiteY544" fmla="*/ 4254100 h 6858000"/>
              <a:gd name="connsiteX545" fmla="*/ 5351015 w 7467600"/>
              <a:gd name="connsiteY545" fmla="*/ 3760989 h 6858000"/>
              <a:gd name="connsiteX546" fmla="*/ 5413780 w 7467600"/>
              <a:gd name="connsiteY546" fmla="*/ 2966265 h 6858000"/>
              <a:gd name="connsiteX547" fmla="*/ 5425627 w 7467600"/>
              <a:gd name="connsiteY547" fmla="*/ 2954192 h 6858000"/>
              <a:gd name="connsiteX548" fmla="*/ 6604735 w 7467600"/>
              <a:gd name="connsiteY548" fmla="*/ 2041381 h 6858000"/>
              <a:gd name="connsiteX549" fmla="*/ 7204487 w 7467600"/>
              <a:gd name="connsiteY549" fmla="*/ 2742112 h 6858000"/>
              <a:gd name="connsiteX550" fmla="*/ 7131592 w 7467600"/>
              <a:gd name="connsiteY550" fmla="*/ 2672096 h 6858000"/>
              <a:gd name="connsiteX551" fmla="*/ 6996344 w 7467600"/>
              <a:gd name="connsiteY551" fmla="*/ 2518310 h 6858000"/>
              <a:gd name="connsiteX552" fmla="*/ 6735495 w 7467600"/>
              <a:gd name="connsiteY552" fmla="*/ 2196890 h 6858000"/>
              <a:gd name="connsiteX553" fmla="*/ 6721901 w 7467600"/>
              <a:gd name="connsiteY553" fmla="*/ 2179274 h 6858000"/>
              <a:gd name="connsiteX554" fmla="*/ 6604735 w 7467600"/>
              <a:gd name="connsiteY554" fmla="*/ 2041381 h 6858000"/>
              <a:gd name="connsiteX555" fmla="*/ 6591670 w 7467600"/>
              <a:gd name="connsiteY555" fmla="*/ 1988277 h 6858000"/>
              <a:gd name="connsiteX556" fmla="*/ 6747349 w 7467600"/>
              <a:gd name="connsiteY556" fmla="*/ 2160069 h 6858000"/>
              <a:gd name="connsiteX557" fmla="*/ 6760943 w 7467600"/>
              <a:gd name="connsiteY557" fmla="*/ 2177686 h 6858000"/>
              <a:gd name="connsiteX558" fmla="*/ 7021065 w 7467600"/>
              <a:gd name="connsiteY558" fmla="*/ 2498102 h 6858000"/>
              <a:gd name="connsiteX559" fmla="*/ 7155223 w 7467600"/>
              <a:gd name="connsiteY559" fmla="*/ 2650386 h 6858000"/>
              <a:gd name="connsiteX560" fmla="*/ 7203167 w 7467600"/>
              <a:gd name="connsiteY560" fmla="*/ 2697288 h 6858000"/>
              <a:gd name="connsiteX561" fmla="*/ 6937703 w 7467600"/>
              <a:gd name="connsiteY561" fmla="*/ 2321981 h 6858000"/>
              <a:gd name="connsiteX562" fmla="*/ 6591670 w 7467600"/>
              <a:gd name="connsiteY562" fmla="*/ 1988277 h 6858000"/>
              <a:gd name="connsiteX563" fmla="*/ 5798671 w 7467600"/>
              <a:gd name="connsiteY563" fmla="*/ 1981601 h 6858000"/>
              <a:gd name="connsiteX564" fmla="*/ 5754709 w 7467600"/>
              <a:gd name="connsiteY564" fmla="*/ 2071454 h 6858000"/>
              <a:gd name="connsiteX565" fmla="*/ 5763044 w 7467600"/>
              <a:gd name="connsiteY565" fmla="*/ 2842206 h 6858000"/>
              <a:gd name="connsiteX566" fmla="*/ 5764974 w 7467600"/>
              <a:gd name="connsiteY566" fmla="*/ 2799609 h 6858000"/>
              <a:gd name="connsiteX567" fmla="*/ 5767665 w 7467600"/>
              <a:gd name="connsiteY567" fmla="*/ 2666409 h 6858000"/>
              <a:gd name="connsiteX568" fmla="*/ 5763055 w 7467600"/>
              <a:gd name="connsiteY568" fmla="*/ 2579705 h 6858000"/>
              <a:gd name="connsiteX569" fmla="*/ 5758079 w 7467600"/>
              <a:gd name="connsiteY569" fmla="*/ 2492508 h 6858000"/>
              <a:gd name="connsiteX570" fmla="*/ 5779325 w 7467600"/>
              <a:gd name="connsiteY570" fmla="*/ 2197069 h 6858000"/>
              <a:gd name="connsiteX571" fmla="*/ 5798671 w 7467600"/>
              <a:gd name="connsiteY571" fmla="*/ 1981601 h 6858000"/>
              <a:gd name="connsiteX572" fmla="*/ 5829202 w 7467600"/>
              <a:gd name="connsiteY572" fmla="*/ 1971679 h 6858000"/>
              <a:gd name="connsiteX573" fmla="*/ 5809558 w 7467600"/>
              <a:gd name="connsiteY573" fmla="*/ 2198043 h 6858000"/>
              <a:gd name="connsiteX574" fmla="*/ 5788653 w 7467600"/>
              <a:gd name="connsiteY574" fmla="*/ 2489430 h 6858000"/>
              <a:gd name="connsiteX575" fmla="*/ 5793439 w 7467600"/>
              <a:gd name="connsiteY575" fmla="*/ 2575235 h 6858000"/>
              <a:gd name="connsiteX576" fmla="*/ 5796837 w 7467600"/>
              <a:gd name="connsiteY576" fmla="*/ 2637633 h 6858000"/>
              <a:gd name="connsiteX577" fmla="*/ 5818614 w 7467600"/>
              <a:gd name="connsiteY577" fmla="*/ 2473055 h 6858000"/>
              <a:gd name="connsiteX578" fmla="*/ 5829202 w 7467600"/>
              <a:gd name="connsiteY578" fmla="*/ 1971679 h 6858000"/>
              <a:gd name="connsiteX579" fmla="*/ 5911389 w 7467600"/>
              <a:gd name="connsiteY579" fmla="*/ 1898371 h 6858000"/>
              <a:gd name="connsiteX580" fmla="*/ 6237627 w 7467600"/>
              <a:gd name="connsiteY580" fmla="*/ 2231921 h 6858000"/>
              <a:gd name="connsiteX581" fmla="*/ 5911389 w 7467600"/>
              <a:gd name="connsiteY581" fmla="*/ 1898371 h 6858000"/>
              <a:gd name="connsiteX582" fmla="*/ 6944437 w 7467600"/>
              <a:gd name="connsiteY582" fmla="*/ 1575402 h 6858000"/>
              <a:gd name="connsiteX583" fmla="*/ 6304730 w 7467600"/>
              <a:gd name="connsiteY583" fmla="*/ 1766654 h 6858000"/>
              <a:gd name="connsiteX584" fmla="*/ 6944437 w 7467600"/>
              <a:gd name="connsiteY584" fmla="*/ 1575402 h 6858000"/>
              <a:gd name="connsiteX585" fmla="*/ 7019523 w 7467600"/>
              <a:gd name="connsiteY585" fmla="*/ 1519450 h 6858000"/>
              <a:gd name="connsiteX586" fmla="*/ 6298091 w 7467600"/>
              <a:gd name="connsiteY586" fmla="*/ 1737122 h 6858000"/>
              <a:gd name="connsiteX587" fmla="*/ 7019523 w 7467600"/>
              <a:gd name="connsiteY587" fmla="*/ 1519450 h 6858000"/>
              <a:gd name="connsiteX588" fmla="*/ 2399523 w 7467600"/>
              <a:gd name="connsiteY588" fmla="*/ 1428234 h 6858000"/>
              <a:gd name="connsiteX589" fmla="*/ 2224982 w 7467600"/>
              <a:gd name="connsiteY589" fmla="*/ 1826201 h 6858000"/>
              <a:gd name="connsiteX590" fmla="*/ 2096099 w 7467600"/>
              <a:gd name="connsiteY590" fmla="*/ 2345900 h 6858000"/>
              <a:gd name="connsiteX591" fmla="*/ 2283317 w 7467600"/>
              <a:gd name="connsiteY591" fmla="*/ 1796925 h 6858000"/>
              <a:gd name="connsiteX592" fmla="*/ 2399523 w 7467600"/>
              <a:gd name="connsiteY592" fmla="*/ 1428234 h 6858000"/>
              <a:gd name="connsiteX593" fmla="*/ 2448558 w 7467600"/>
              <a:gd name="connsiteY593" fmla="*/ 1373435 h 6858000"/>
              <a:gd name="connsiteX594" fmla="*/ 2312521 w 7467600"/>
              <a:gd name="connsiteY594" fmla="*/ 1806140 h 6858000"/>
              <a:gd name="connsiteX595" fmla="*/ 2127533 w 7467600"/>
              <a:gd name="connsiteY595" fmla="*/ 2348380 h 6858000"/>
              <a:gd name="connsiteX596" fmla="*/ 2358080 w 7467600"/>
              <a:gd name="connsiteY596" fmla="*/ 1866134 h 6858000"/>
              <a:gd name="connsiteX597" fmla="*/ 2407436 w 7467600"/>
              <a:gd name="connsiteY597" fmla="*/ 1651070 h 6858000"/>
              <a:gd name="connsiteX598" fmla="*/ 2448558 w 7467600"/>
              <a:gd name="connsiteY598" fmla="*/ 1373435 h 6858000"/>
              <a:gd name="connsiteX599" fmla="*/ 278707 w 7467600"/>
              <a:gd name="connsiteY599" fmla="*/ 1352270 h 6858000"/>
              <a:gd name="connsiteX600" fmla="*/ 321570 w 7467600"/>
              <a:gd name="connsiteY600" fmla="*/ 1861610 h 6858000"/>
              <a:gd name="connsiteX601" fmla="*/ 294281 w 7467600"/>
              <a:gd name="connsiteY601" fmla="*/ 1440658 h 6858000"/>
              <a:gd name="connsiteX602" fmla="*/ 278707 w 7467600"/>
              <a:gd name="connsiteY602" fmla="*/ 1352270 h 6858000"/>
              <a:gd name="connsiteX603" fmla="*/ 1423821 w 7467600"/>
              <a:gd name="connsiteY603" fmla="*/ 1351958 h 6858000"/>
              <a:gd name="connsiteX604" fmla="*/ 1638521 w 7467600"/>
              <a:gd name="connsiteY604" fmla="*/ 1908470 h 6858000"/>
              <a:gd name="connsiteX605" fmla="*/ 1754199 w 7467600"/>
              <a:gd name="connsiteY605" fmla="*/ 2149284 h 6858000"/>
              <a:gd name="connsiteX606" fmla="*/ 1908359 w 7467600"/>
              <a:gd name="connsiteY606" fmla="*/ 2364988 h 6858000"/>
              <a:gd name="connsiteX607" fmla="*/ 1647661 w 7467600"/>
              <a:gd name="connsiteY607" fmla="*/ 1825945 h 6858000"/>
              <a:gd name="connsiteX608" fmla="*/ 1423821 w 7467600"/>
              <a:gd name="connsiteY608" fmla="*/ 1351958 h 6858000"/>
              <a:gd name="connsiteX609" fmla="*/ 1431890 w 7467600"/>
              <a:gd name="connsiteY609" fmla="*/ 1306475 h 6858000"/>
              <a:gd name="connsiteX610" fmla="*/ 1507597 w 7467600"/>
              <a:gd name="connsiteY610" fmla="*/ 1446132 h 6858000"/>
              <a:gd name="connsiteX611" fmla="*/ 1674586 w 7467600"/>
              <a:gd name="connsiteY611" fmla="*/ 1813832 h 6858000"/>
              <a:gd name="connsiteX612" fmla="*/ 1815950 w 7467600"/>
              <a:gd name="connsiteY612" fmla="*/ 2128564 h 6858000"/>
              <a:gd name="connsiteX613" fmla="*/ 1984242 w 7467600"/>
              <a:gd name="connsiteY613" fmla="*/ 2430829 h 6858000"/>
              <a:gd name="connsiteX614" fmla="*/ 2014023 w 7467600"/>
              <a:gd name="connsiteY614" fmla="*/ 2450995 h 6858000"/>
              <a:gd name="connsiteX615" fmla="*/ 1747337 w 7467600"/>
              <a:gd name="connsiteY615" fmla="*/ 1855264 h 6858000"/>
              <a:gd name="connsiteX616" fmla="*/ 1533749 w 7467600"/>
              <a:gd name="connsiteY616" fmla="*/ 1478656 h 6858000"/>
              <a:gd name="connsiteX617" fmla="*/ 1431890 w 7467600"/>
              <a:gd name="connsiteY617" fmla="*/ 1306475 h 6858000"/>
              <a:gd name="connsiteX618" fmla="*/ 5052692 w 7467600"/>
              <a:gd name="connsiteY618" fmla="*/ 1292994 h 6858000"/>
              <a:gd name="connsiteX619" fmla="*/ 5200661 w 7467600"/>
              <a:gd name="connsiteY619" fmla="*/ 1635186 h 6858000"/>
              <a:gd name="connsiteX620" fmla="*/ 5297138 w 7467600"/>
              <a:gd name="connsiteY620" fmla="*/ 1906351 h 6858000"/>
              <a:gd name="connsiteX621" fmla="*/ 5052692 w 7467600"/>
              <a:gd name="connsiteY621" fmla="*/ 1292994 h 6858000"/>
              <a:gd name="connsiteX622" fmla="*/ 5009948 w 7467600"/>
              <a:gd name="connsiteY622" fmla="*/ 1273619 h 6858000"/>
              <a:gd name="connsiteX623" fmla="*/ 5121777 w 7467600"/>
              <a:gd name="connsiteY623" fmla="*/ 1654213 h 6858000"/>
              <a:gd name="connsiteX624" fmla="*/ 5293545 w 7467600"/>
              <a:gd name="connsiteY624" fmla="*/ 2072247 h 6858000"/>
              <a:gd name="connsiteX625" fmla="*/ 5294042 w 7467600"/>
              <a:gd name="connsiteY625" fmla="*/ 2065019 h 6858000"/>
              <a:gd name="connsiteX626" fmla="*/ 5171936 w 7467600"/>
              <a:gd name="connsiteY626" fmla="*/ 1647613 h 6858000"/>
              <a:gd name="connsiteX627" fmla="*/ 5009948 w 7467600"/>
              <a:gd name="connsiteY627" fmla="*/ 1273619 h 6858000"/>
              <a:gd name="connsiteX628" fmla="*/ 655236 w 7467600"/>
              <a:gd name="connsiteY628" fmla="*/ 1268632 h 6858000"/>
              <a:gd name="connsiteX629" fmla="*/ 839521 w 7467600"/>
              <a:gd name="connsiteY629" fmla="*/ 1685315 h 6858000"/>
              <a:gd name="connsiteX630" fmla="*/ 1109416 w 7467600"/>
              <a:gd name="connsiteY630" fmla="*/ 2061663 h 6858000"/>
              <a:gd name="connsiteX631" fmla="*/ 1298300 w 7467600"/>
              <a:gd name="connsiteY631" fmla="*/ 2247742 h 6858000"/>
              <a:gd name="connsiteX632" fmla="*/ 1125871 w 7467600"/>
              <a:gd name="connsiteY632" fmla="*/ 1989513 h 6858000"/>
              <a:gd name="connsiteX633" fmla="*/ 981574 w 7467600"/>
              <a:gd name="connsiteY633" fmla="*/ 1783157 h 6858000"/>
              <a:gd name="connsiteX634" fmla="*/ 922198 w 7467600"/>
              <a:gd name="connsiteY634" fmla="*/ 1677437 h 6858000"/>
              <a:gd name="connsiteX635" fmla="*/ 869293 w 7467600"/>
              <a:gd name="connsiteY635" fmla="*/ 1583214 h 6858000"/>
              <a:gd name="connsiteX636" fmla="*/ 751431 w 7467600"/>
              <a:gd name="connsiteY636" fmla="*/ 1405731 h 6858000"/>
              <a:gd name="connsiteX637" fmla="*/ 655236 w 7467600"/>
              <a:gd name="connsiteY637" fmla="*/ 1268632 h 6858000"/>
              <a:gd name="connsiteX638" fmla="*/ 6516292 w 7467600"/>
              <a:gd name="connsiteY638" fmla="*/ 1263064 h 6858000"/>
              <a:gd name="connsiteX639" fmla="*/ 5736320 w 7467600"/>
              <a:gd name="connsiteY639" fmla="*/ 1501803 h 6858000"/>
              <a:gd name="connsiteX640" fmla="*/ 6516292 w 7467600"/>
              <a:gd name="connsiteY640" fmla="*/ 1263064 h 6858000"/>
              <a:gd name="connsiteX641" fmla="*/ 291466 w 7467600"/>
              <a:gd name="connsiteY641" fmla="*/ 1250369 h 6858000"/>
              <a:gd name="connsiteX642" fmla="*/ 323180 w 7467600"/>
              <a:gd name="connsiteY642" fmla="*/ 1435283 h 6858000"/>
              <a:gd name="connsiteX643" fmla="*/ 349381 w 7467600"/>
              <a:gd name="connsiteY643" fmla="*/ 1875041 h 6858000"/>
              <a:gd name="connsiteX644" fmla="*/ 374363 w 7467600"/>
              <a:gd name="connsiteY644" fmla="*/ 1506494 h 6858000"/>
              <a:gd name="connsiteX645" fmla="*/ 302168 w 7467600"/>
              <a:gd name="connsiteY645" fmla="*/ 1274495 h 6858000"/>
              <a:gd name="connsiteX646" fmla="*/ 291466 w 7467600"/>
              <a:gd name="connsiteY646" fmla="*/ 1250369 h 6858000"/>
              <a:gd name="connsiteX647" fmla="*/ 678222 w 7467600"/>
              <a:gd name="connsiteY647" fmla="*/ 1248670 h 6858000"/>
              <a:gd name="connsiteX648" fmla="*/ 775536 w 7467600"/>
              <a:gd name="connsiteY648" fmla="*/ 1388015 h 6858000"/>
              <a:gd name="connsiteX649" fmla="*/ 894529 w 7467600"/>
              <a:gd name="connsiteY649" fmla="*/ 1567739 h 6858000"/>
              <a:gd name="connsiteX650" fmla="*/ 948000 w 7467600"/>
              <a:gd name="connsiteY650" fmla="*/ 1663088 h 6858000"/>
              <a:gd name="connsiteX651" fmla="*/ 1006812 w 7467600"/>
              <a:gd name="connsiteY651" fmla="*/ 1767683 h 6858000"/>
              <a:gd name="connsiteX652" fmla="*/ 1149133 w 7467600"/>
              <a:gd name="connsiteY652" fmla="*/ 1971513 h 6858000"/>
              <a:gd name="connsiteX653" fmla="*/ 1333952 w 7467600"/>
              <a:gd name="connsiteY653" fmla="*/ 2251620 h 6858000"/>
              <a:gd name="connsiteX654" fmla="*/ 1337329 w 7467600"/>
              <a:gd name="connsiteY654" fmla="*/ 2258350 h 6858000"/>
              <a:gd name="connsiteX655" fmla="*/ 1014726 w 7467600"/>
              <a:gd name="connsiteY655" fmla="*/ 1615556 h 6858000"/>
              <a:gd name="connsiteX656" fmla="*/ 678222 w 7467600"/>
              <a:gd name="connsiteY656" fmla="*/ 1248670 h 6858000"/>
              <a:gd name="connsiteX657" fmla="*/ 6691602 w 7467600"/>
              <a:gd name="connsiteY657" fmla="*/ 1140573 h 6858000"/>
              <a:gd name="connsiteX658" fmla="*/ 6571100 w 7467600"/>
              <a:gd name="connsiteY658" fmla="*/ 1183662 h 6858000"/>
              <a:gd name="connsiteX659" fmla="*/ 6241687 w 7467600"/>
              <a:gd name="connsiteY659" fmla="*/ 1257600 h 6858000"/>
              <a:gd name="connsiteX660" fmla="*/ 5693009 w 7467600"/>
              <a:gd name="connsiteY660" fmla="*/ 1478256 h 6858000"/>
              <a:gd name="connsiteX661" fmla="*/ 6548420 w 7467600"/>
              <a:gd name="connsiteY661" fmla="*/ 1214599 h 6858000"/>
              <a:gd name="connsiteX662" fmla="*/ 6605473 w 7467600"/>
              <a:gd name="connsiteY662" fmla="*/ 1184686 h 6858000"/>
              <a:gd name="connsiteX663" fmla="*/ 6691602 w 7467600"/>
              <a:gd name="connsiteY663" fmla="*/ 1140573 h 6858000"/>
              <a:gd name="connsiteX664" fmla="*/ 4002475 w 7467600"/>
              <a:gd name="connsiteY664" fmla="*/ 1037802 h 6858000"/>
              <a:gd name="connsiteX665" fmla="*/ 4000324 w 7467600"/>
              <a:gd name="connsiteY665" fmla="*/ 1039362 h 6858000"/>
              <a:gd name="connsiteX666" fmla="*/ 4002862 w 7467600"/>
              <a:gd name="connsiteY666" fmla="*/ 1042866 h 6858000"/>
              <a:gd name="connsiteX667" fmla="*/ 4002475 w 7467600"/>
              <a:gd name="connsiteY667" fmla="*/ 1037802 h 6858000"/>
              <a:gd name="connsiteX668" fmla="*/ 506322 w 7467600"/>
              <a:gd name="connsiteY668" fmla="*/ 1020997 h 6858000"/>
              <a:gd name="connsiteX669" fmla="*/ 533068 w 7467600"/>
              <a:gd name="connsiteY669" fmla="*/ 1029409 h 6858000"/>
              <a:gd name="connsiteX670" fmla="*/ 1232525 w 7467600"/>
              <a:gd name="connsiteY670" fmla="*/ 1804675 h 6858000"/>
              <a:gd name="connsiteX671" fmla="*/ 1388858 w 7467600"/>
              <a:gd name="connsiteY671" fmla="*/ 2368011 h 6858000"/>
              <a:gd name="connsiteX672" fmla="*/ 1384098 w 7467600"/>
              <a:gd name="connsiteY672" fmla="*/ 2378125 h 6858000"/>
              <a:gd name="connsiteX673" fmla="*/ 1425393 w 7467600"/>
              <a:gd name="connsiteY673" fmla="*/ 2589124 h 6858000"/>
              <a:gd name="connsiteX674" fmla="*/ 1424001 w 7467600"/>
              <a:gd name="connsiteY674" fmla="*/ 2597541 h 6858000"/>
              <a:gd name="connsiteX675" fmla="*/ 2152729 w 7467600"/>
              <a:gd name="connsiteY675" fmla="*/ 2864487 h 6858000"/>
              <a:gd name="connsiteX676" fmla="*/ 2020609 w 7467600"/>
              <a:gd name="connsiteY676" fmla="*/ 2539671 h 6858000"/>
              <a:gd name="connsiteX677" fmla="*/ 2018920 w 7467600"/>
              <a:gd name="connsiteY677" fmla="*/ 2536309 h 6858000"/>
              <a:gd name="connsiteX678" fmla="*/ 1342441 w 7467600"/>
              <a:gd name="connsiteY678" fmla="*/ 1173017 h 6858000"/>
              <a:gd name="connsiteX679" fmla="*/ 1367925 w 7467600"/>
              <a:gd name="connsiteY679" fmla="*/ 1135648 h 6858000"/>
              <a:gd name="connsiteX680" fmla="*/ 1771401 w 7467600"/>
              <a:gd name="connsiteY680" fmla="*/ 1806673 h 6858000"/>
              <a:gd name="connsiteX681" fmla="*/ 1972385 w 7467600"/>
              <a:gd name="connsiteY681" fmla="*/ 2198735 h 6858000"/>
              <a:gd name="connsiteX682" fmla="*/ 2040892 w 7467600"/>
              <a:gd name="connsiteY682" fmla="*/ 2405205 h 6858000"/>
              <a:gd name="connsiteX683" fmla="*/ 2131689 w 7467600"/>
              <a:gd name="connsiteY683" fmla="*/ 1936926 h 6858000"/>
              <a:gd name="connsiteX684" fmla="*/ 2454820 w 7467600"/>
              <a:gd name="connsiteY684" fmla="*/ 1248808 h 6858000"/>
              <a:gd name="connsiteX685" fmla="*/ 2492512 w 7467600"/>
              <a:gd name="connsiteY685" fmla="*/ 1302920 h 6858000"/>
              <a:gd name="connsiteX686" fmla="*/ 2081216 w 7467600"/>
              <a:gd name="connsiteY686" fmla="*/ 2527513 h 6858000"/>
              <a:gd name="connsiteX687" fmla="*/ 2081211 w 7467600"/>
              <a:gd name="connsiteY687" fmla="*/ 2528916 h 6858000"/>
              <a:gd name="connsiteX688" fmla="*/ 2199067 w 7467600"/>
              <a:gd name="connsiteY688" fmla="*/ 2884061 h 6858000"/>
              <a:gd name="connsiteX689" fmla="*/ 3192586 w 7467600"/>
              <a:gd name="connsiteY689" fmla="*/ 3411496 h 6858000"/>
              <a:gd name="connsiteX690" fmla="*/ 3182620 w 7467600"/>
              <a:gd name="connsiteY690" fmla="*/ 3483279 h 6858000"/>
              <a:gd name="connsiteX691" fmla="*/ 2435119 w 7467600"/>
              <a:gd name="connsiteY691" fmla="*/ 3080173 h 6858000"/>
              <a:gd name="connsiteX692" fmla="*/ 2410152 w 7467600"/>
              <a:gd name="connsiteY692" fmla="*/ 3063751 h 6858000"/>
              <a:gd name="connsiteX693" fmla="*/ 2408099 w 7467600"/>
              <a:gd name="connsiteY693" fmla="*/ 3064403 h 6858000"/>
              <a:gd name="connsiteX694" fmla="*/ 2407218 w 7467600"/>
              <a:gd name="connsiteY694" fmla="*/ 3070324 h 6858000"/>
              <a:gd name="connsiteX695" fmla="*/ 2380138 w 7467600"/>
              <a:gd name="connsiteY695" fmla="*/ 3099341 h 6858000"/>
              <a:gd name="connsiteX696" fmla="*/ 1765923 w 7467600"/>
              <a:gd name="connsiteY696" fmla="*/ 3581043 h 6858000"/>
              <a:gd name="connsiteX697" fmla="*/ 1702258 w 7467600"/>
              <a:gd name="connsiteY697" fmla="*/ 3612286 h 6858000"/>
              <a:gd name="connsiteX698" fmla="*/ 1538370 w 7467600"/>
              <a:gd name="connsiteY698" fmla="*/ 3811804 h 6858000"/>
              <a:gd name="connsiteX699" fmla="*/ 542867 w 7467600"/>
              <a:gd name="connsiteY699" fmla="*/ 4944092 h 6858000"/>
              <a:gd name="connsiteX700" fmla="*/ 515800 w 7467600"/>
              <a:gd name="connsiteY700" fmla="*/ 4862180 h 6858000"/>
              <a:gd name="connsiteX701" fmla="*/ 909145 w 7467600"/>
              <a:gd name="connsiteY701" fmla="*/ 4199225 h 6858000"/>
              <a:gd name="connsiteX702" fmla="*/ 1214067 w 7467600"/>
              <a:gd name="connsiteY702" fmla="*/ 3908561 h 6858000"/>
              <a:gd name="connsiteX703" fmla="*/ 640967 w 7467600"/>
              <a:gd name="connsiteY703" fmla="*/ 4105601 h 6858000"/>
              <a:gd name="connsiteX704" fmla="*/ 112563 w 7467600"/>
              <a:gd name="connsiteY704" fmla="*/ 4396952 h 6858000"/>
              <a:gd name="connsiteX705" fmla="*/ 0 w 7467600"/>
              <a:gd name="connsiteY705" fmla="*/ 4466006 h 6858000"/>
              <a:gd name="connsiteX706" fmla="*/ 0 w 7467600"/>
              <a:gd name="connsiteY706" fmla="*/ 4233763 h 6858000"/>
              <a:gd name="connsiteX707" fmla="*/ 36881 w 7467600"/>
              <a:gd name="connsiteY707" fmla="*/ 4200118 h 6858000"/>
              <a:gd name="connsiteX708" fmla="*/ 910534 w 7467600"/>
              <a:gd name="connsiteY708" fmla="*/ 3629753 h 6858000"/>
              <a:gd name="connsiteX709" fmla="*/ 1578717 w 7467600"/>
              <a:gd name="connsiteY709" fmla="*/ 3575982 h 6858000"/>
              <a:gd name="connsiteX710" fmla="*/ 2338780 w 7467600"/>
              <a:gd name="connsiteY710" fmla="*/ 3033725 h 6858000"/>
              <a:gd name="connsiteX711" fmla="*/ 1807991 w 7467600"/>
              <a:gd name="connsiteY711" fmla="*/ 2807184 h 6858000"/>
              <a:gd name="connsiteX712" fmla="*/ 1416358 w 7467600"/>
              <a:gd name="connsiteY712" fmla="*/ 3112571 h 6858000"/>
              <a:gd name="connsiteX713" fmla="*/ 939066 w 7467600"/>
              <a:gd name="connsiteY713" fmla="*/ 3378798 h 6858000"/>
              <a:gd name="connsiteX714" fmla="*/ 115099 w 7467600"/>
              <a:gd name="connsiteY714" fmla="*/ 3607650 h 6858000"/>
              <a:gd name="connsiteX715" fmla="*/ 97284 w 7467600"/>
              <a:gd name="connsiteY715" fmla="*/ 3520393 h 6858000"/>
              <a:gd name="connsiteX716" fmla="*/ 922050 w 7467600"/>
              <a:gd name="connsiteY716" fmla="*/ 3074867 h 6858000"/>
              <a:gd name="connsiteX717" fmla="*/ 1405265 w 7467600"/>
              <a:gd name="connsiteY717" fmla="*/ 3016319 h 6858000"/>
              <a:gd name="connsiteX718" fmla="*/ 1407512 w 7467600"/>
              <a:gd name="connsiteY718" fmla="*/ 3018001 h 6858000"/>
              <a:gd name="connsiteX719" fmla="*/ 1726266 w 7467600"/>
              <a:gd name="connsiteY719" fmla="*/ 2777274 h 6858000"/>
              <a:gd name="connsiteX720" fmla="*/ 625390 w 7467600"/>
              <a:gd name="connsiteY720" fmla="*/ 2514541 h 6858000"/>
              <a:gd name="connsiteX721" fmla="*/ 619799 w 7467600"/>
              <a:gd name="connsiteY721" fmla="*/ 2527180 h 6858000"/>
              <a:gd name="connsiteX722" fmla="*/ 310030 w 7467600"/>
              <a:gd name="connsiteY722" fmla="*/ 2771818 h 6858000"/>
              <a:gd name="connsiteX723" fmla="*/ 173877 w 7467600"/>
              <a:gd name="connsiteY723" fmla="*/ 2937056 h 6858000"/>
              <a:gd name="connsiteX724" fmla="*/ 77889 w 7467600"/>
              <a:gd name="connsiteY724" fmla="*/ 3138440 h 6858000"/>
              <a:gd name="connsiteX725" fmla="*/ 0 w 7467600"/>
              <a:gd name="connsiteY725" fmla="*/ 3271395 h 6858000"/>
              <a:gd name="connsiteX726" fmla="*/ 0 w 7467600"/>
              <a:gd name="connsiteY726" fmla="*/ 3153002 h 6858000"/>
              <a:gd name="connsiteX727" fmla="*/ 2386 w 7467600"/>
              <a:gd name="connsiteY727" fmla="*/ 3149203 h 6858000"/>
              <a:gd name="connsiteX728" fmla="*/ 89753 w 7467600"/>
              <a:gd name="connsiteY728" fmla="*/ 2987702 h 6858000"/>
              <a:gd name="connsiteX729" fmla="*/ 76869 w 7467600"/>
              <a:gd name="connsiteY729" fmla="*/ 3005404 h 6858000"/>
              <a:gd name="connsiteX730" fmla="*/ 32049 w 7467600"/>
              <a:gd name="connsiteY730" fmla="*/ 3065814 h 6858000"/>
              <a:gd name="connsiteX731" fmla="*/ 0 w 7467600"/>
              <a:gd name="connsiteY731" fmla="*/ 3108744 h 6858000"/>
              <a:gd name="connsiteX732" fmla="*/ 0 w 7467600"/>
              <a:gd name="connsiteY732" fmla="*/ 3058059 h 6858000"/>
              <a:gd name="connsiteX733" fmla="*/ 7610 w 7467600"/>
              <a:gd name="connsiteY733" fmla="*/ 3047889 h 6858000"/>
              <a:gd name="connsiteX734" fmla="*/ 52419 w 7467600"/>
              <a:gd name="connsiteY734" fmla="*/ 2987479 h 6858000"/>
              <a:gd name="connsiteX735" fmla="*/ 59142 w 7467600"/>
              <a:gd name="connsiteY735" fmla="*/ 2978488 h 6858000"/>
              <a:gd name="connsiteX736" fmla="*/ 0 w 7467600"/>
              <a:gd name="connsiteY736" fmla="*/ 3015334 h 6858000"/>
              <a:gd name="connsiteX737" fmla="*/ 0 w 7467600"/>
              <a:gd name="connsiteY737" fmla="*/ 2914286 h 6858000"/>
              <a:gd name="connsiteX738" fmla="*/ 36383 w 7467600"/>
              <a:gd name="connsiteY738" fmla="*/ 2901128 h 6858000"/>
              <a:gd name="connsiteX739" fmla="*/ 156329 w 7467600"/>
              <a:gd name="connsiteY739" fmla="*/ 2840533 h 6858000"/>
              <a:gd name="connsiteX740" fmla="*/ 358355 w 7467600"/>
              <a:gd name="connsiteY740" fmla="*/ 2620471 h 6858000"/>
              <a:gd name="connsiteX741" fmla="*/ 510577 w 7467600"/>
              <a:gd name="connsiteY741" fmla="*/ 2501244 h 6858000"/>
              <a:gd name="connsiteX742" fmla="*/ 211967 w 7467600"/>
              <a:gd name="connsiteY742" fmla="*/ 2479171 h 6858000"/>
              <a:gd name="connsiteX743" fmla="*/ 0 w 7467600"/>
              <a:gd name="connsiteY743" fmla="*/ 2476398 h 6858000"/>
              <a:gd name="connsiteX744" fmla="*/ 0 w 7467600"/>
              <a:gd name="connsiteY744" fmla="*/ 2389189 h 6858000"/>
              <a:gd name="connsiteX745" fmla="*/ 103062 w 7467600"/>
              <a:gd name="connsiteY745" fmla="*/ 2389518 h 6858000"/>
              <a:gd name="connsiteX746" fmla="*/ 510734 w 7467600"/>
              <a:gd name="connsiteY746" fmla="*/ 2416201 h 6858000"/>
              <a:gd name="connsiteX747" fmla="*/ 279257 w 7467600"/>
              <a:gd name="connsiteY747" fmla="*/ 2092102 h 6858000"/>
              <a:gd name="connsiteX748" fmla="*/ 65265 w 7467600"/>
              <a:gd name="connsiteY748" fmla="*/ 2006049 h 6858000"/>
              <a:gd name="connsiteX749" fmla="*/ 0 w 7467600"/>
              <a:gd name="connsiteY749" fmla="*/ 1982532 h 6858000"/>
              <a:gd name="connsiteX750" fmla="*/ 0 w 7467600"/>
              <a:gd name="connsiteY750" fmla="*/ 1912789 h 6858000"/>
              <a:gd name="connsiteX751" fmla="*/ 97460 w 7467600"/>
              <a:gd name="connsiteY751" fmla="*/ 1953725 h 6858000"/>
              <a:gd name="connsiteX752" fmla="*/ 221272 w 7467600"/>
              <a:gd name="connsiteY752" fmla="*/ 1980766 h 6858000"/>
              <a:gd name="connsiteX753" fmla="*/ 116765 w 7467600"/>
              <a:gd name="connsiteY753" fmla="*/ 1911033 h 6858000"/>
              <a:gd name="connsiteX754" fmla="*/ 16405 w 7467600"/>
              <a:gd name="connsiteY754" fmla="*/ 1803412 h 6858000"/>
              <a:gd name="connsiteX755" fmla="*/ 0 w 7467600"/>
              <a:gd name="connsiteY755" fmla="*/ 1784777 h 6858000"/>
              <a:gd name="connsiteX756" fmla="*/ 0 w 7467600"/>
              <a:gd name="connsiteY756" fmla="*/ 1740082 h 6858000"/>
              <a:gd name="connsiteX757" fmla="*/ 39394 w 7467600"/>
              <a:gd name="connsiteY757" fmla="*/ 1784856 h 6858000"/>
              <a:gd name="connsiteX758" fmla="*/ 135813 w 7467600"/>
              <a:gd name="connsiteY758" fmla="*/ 1888838 h 6858000"/>
              <a:gd name="connsiteX759" fmla="*/ 242575 w 7467600"/>
              <a:gd name="connsiteY759" fmla="*/ 1958841 h 6858000"/>
              <a:gd name="connsiteX760" fmla="*/ 82197 w 7467600"/>
              <a:gd name="connsiteY760" fmla="*/ 1754826 h 6858000"/>
              <a:gd name="connsiteX761" fmla="*/ 0 w 7467600"/>
              <a:gd name="connsiteY761" fmla="*/ 1679650 h 6858000"/>
              <a:gd name="connsiteX762" fmla="*/ 0 w 7467600"/>
              <a:gd name="connsiteY762" fmla="*/ 1602463 h 6858000"/>
              <a:gd name="connsiteX763" fmla="*/ 84689 w 7467600"/>
              <a:gd name="connsiteY763" fmla="*/ 1677442 h 6858000"/>
              <a:gd name="connsiteX764" fmla="*/ 298437 w 7467600"/>
              <a:gd name="connsiteY764" fmla="*/ 1968019 h 6858000"/>
              <a:gd name="connsiteX765" fmla="*/ 227269 w 7467600"/>
              <a:gd name="connsiteY765" fmla="*/ 1114064 h 6858000"/>
              <a:gd name="connsiteX766" fmla="*/ 248003 w 7467600"/>
              <a:gd name="connsiteY766" fmla="*/ 1089613 h 6858000"/>
              <a:gd name="connsiteX767" fmla="*/ 427020 w 7467600"/>
              <a:gd name="connsiteY767" fmla="*/ 1619803 h 6858000"/>
              <a:gd name="connsiteX768" fmla="*/ 340345 w 7467600"/>
              <a:gd name="connsiteY768" fmla="*/ 2027739 h 6858000"/>
              <a:gd name="connsiteX769" fmla="*/ 360865 w 7467600"/>
              <a:gd name="connsiteY769" fmla="*/ 2044827 h 6858000"/>
              <a:gd name="connsiteX770" fmla="*/ 560414 w 7467600"/>
              <a:gd name="connsiteY770" fmla="*/ 2421457 h 6858000"/>
              <a:gd name="connsiteX771" fmla="*/ 1359703 w 7467600"/>
              <a:gd name="connsiteY771" fmla="*/ 2578554 h 6858000"/>
              <a:gd name="connsiteX772" fmla="*/ 1359422 w 7467600"/>
              <a:gd name="connsiteY772" fmla="*/ 2577994 h 6858000"/>
              <a:gd name="connsiteX773" fmla="*/ 828701 w 7467600"/>
              <a:gd name="connsiteY773" fmla="*/ 1839520 h 6858000"/>
              <a:gd name="connsiteX774" fmla="*/ 494427 w 7467600"/>
              <a:gd name="connsiteY774" fmla="*/ 1092333 h 6858000"/>
              <a:gd name="connsiteX775" fmla="*/ 506322 w 7467600"/>
              <a:gd name="connsiteY775" fmla="*/ 1020997 h 6858000"/>
              <a:gd name="connsiteX776" fmla="*/ 4570198 w 7467600"/>
              <a:gd name="connsiteY776" fmla="*/ 978081 h 6858000"/>
              <a:gd name="connsiteX777" fmla="*/ 4523691 w 7467600"/>
              <a:gd name="connsiteY777" fmla="*/ 1127776 h 6858000"/>
              <a:gd name="connsiteX778" fmla="*/ 4509875 w 7467600"/>
              <a:gd name="connsiteY778" fmla="*/ 1167552 h 6858000"/>
              <a:gd name="connsiteX779" fmla="*/ 4478168 w 7467600"/>
              <a:gd name="connsiteY779" fmla="*/ 1260735 h 6858000"/>
              <a:gd name="connsiteX780" fmla="*/ 4409309 w 7467600"/>
              <a:gd name="connsiteY780" fmla="*/ 1666996 h 6858000"/>
              <a:gd name="connsiteX781" fmla="*/ 4370031 w 7467600"/>
              <a:gd name="connsiteY781" fmla="*/ 1955666 h 6858000"/>
              <a:gd name="connsiteX782" fmla="*/ 4570198 w 7467600"/>
              <a:gd name="connsiteY782" fmla="*/ 978081 h 6858000"/>
              <a:gd name="connsiteX783" fmla="*/ 4557898 w 7467600"/>
              <a:gd name="connsiteY783" fmla="*/ 900011 h 6858000"/>
              <a:gd name="connsiteX784" fmla="*/ 4344840 w 7467600"/>
              <a:gd name="connsiteY784" fmla="*/ 1922038 h 6858000"/>
              <a:gd name="connsiteX785" fmla="*/ 4378710 w 7467600"/>
              <a:gd name="connsiteY785" fmla="*/ 1665516 h 6858000"/>
              <a:gd name="connsiteX786" fmla="*/ 4448798 w 7467600"/>
              <a:gd name="connsiteY786" fmla="*/ 1253024 h 6858000"/>
              <a:gd name="connsiteX787" fmla="*/ 4480315 w 7467600"/>
              <a:gd name="connsiteY787" fmla="*/ 1158454 h 6858000"/>
              <a:gd name="connsiteX788" fmla="*/ 4494133 w 7467600"/>
              <a:gd name="connsiteY788" fmla="*/ 1118676 h 6858000"/>
              <a:gd name="connsiteX789" fmla="*/ 4557898 w 7467600"/>
              <a:gd name="connsiteY789" fmla="*/ 900011 h 6858000"/>
              <a:gd name="connsiteX790" fmla="*/ 5870151 w 7467600"/>
              <a:gd name="connsiteY790" fmla="*/ 898890 h 6858000"/>
              <a:gd name="connsiteX791" fmla="*/ 5861335 w 7467600"/>
              <a:gd name="connsiteY791" fmla="*/ 899177 h 6858000"/>
              <a:gd name="connsiteX792" fmla="*/ 5843702 w 7467600"/>
              <a:gd name="connsiteY792" fmla="*/ 899748 h 6858000"/>
              <a:gd name="connsiteX793" fmla="*/ 5651107 w 7467600"/>
              <a:gd name="connsiteY793" fmla="*/ 920306 h 6858000"/>
              <a:gd name="connsiteX794" fmla="*/ 5459407 w 7467600"/>
              <a:gd name="connsiteY794" fmla="*/ 940975 h 6858000"/>
              <a:gd name="connsiteX795" fmla="*/ 5374846 w 7467600"/>
              <a:gd name="connsiteY795" fmla="*/ 941988 h 6858000"/>
              <a:gd name="connsiteX796" fmla="*/ 5256105 w 7467600"/>
              <a:gd name="connsiteY796" fmla="*/ 945632 h 6858000"/>
              <a:gd name="connsiteX797" fmla="*/ 5107071 w 7467600"/>
              <a:gd name="connsiteY797" fmla="*/ 969720 h 6858000"/>
              <a:gd name="connsiteX798" fmla="*/ 4998681 w 7467600"/>
              <a:gd name="connsiteY798" fmla="*/ 988771 h 6858000"/>
              <a:gd name="connsiteX799" fmla="*/ 5870151 w 7467600"/>
              <a:gd name="connsiteY799" fmla="*/ 898890 h 6858000"/>
              <a:gd name="connsiteX800" fmla="*/ 5504425 w 7467600"/>
              <a:gd name="connsiteY800" fmla="*/ 848067 h 6858000"/>
              <a:gd name="connsiteX801" fmla="*/ 4968849 w 7467600"/>
              <a:gd name="connsiteY801" fmla="*/ 962318 h 6858000"/>
              <a:gd name="connsiteX802" fmla="*/ 5104039 w 7467600"/>
              <a:gd name="connsiteY802" fmla="*/ 940634 h 6858000"/>
              <a:gd name="connsiteX803" fmla="*/ 5256311 w 7467600"/>
              <a:gd name="connsiteY803" fmla="*/ 916490 h 6858000"/>
              <a:gd name="connsiteX804" fmla="*/ 5377381 w 7467600"/>
              <a:gd name="connsiteY804" fmla="*/ 912671 h 6858000"/>
              <a:gd name="connsiteX805" fmla="*/ 5460148 w 7467600"/>
              <a:gd name="connsiteY805" fmla="*/ 911442 h 6858000"/>
              <a:gd name="connsiteX806" fmla="*/ 5648971 w 7467600"/>
              <a:gd name="connsiteY806" fmla="*/ 891331 h 6858000"/>
              <a:gd name="connsiteX807" fmla="*/ 5844807 w 7467600"/>
              <a:gd name="connsiteY807" fmla="*/ 870718 h 6858000"/>
              <a:gd name="connsiteX808" fmla="*/ 5862975 w 7467600"/>
              <a:gd name="connsiteY808" fmla="*/ 869756 h 6858000"/>
              <a:gd name="connsiteX809" fmla="*/ 5920887 w 7467600"/>
              <a:gd name="connsiteY809" fmla="*/ 865929 h 6858000"/>
              <a:gd name="connsiteX810" fmla="*/ 5504425 w 7467600"/>
              <a:gd name="connsiteY810" fmla="*/ 848067 h 6858000"/>
              <a:gd name="connsiteX811" fmla="*/ 3607114 w 7467600"/>
              <a:gd name="connsiteY811" fmla="*/ 467441 h 6858000"/>
              <a:gd name="connsiteX812" fmla="*/ 3296242 w 7467600"/>
              <a:gd name="connsiteY812" fmla="*/ 807991 h 6858000"/>
              <a:gd name="connsiteX813" fmla="*/ 3174674 w 7467600"/>
              <a:gd name="connsiteY813" fmla="*/ 919759 h 6858000"/>
              <a:gd name="connsiteX814" fmla="*/ 3042978 w 7467600"/>
              <a:gd name="connsiteY814" fmla="*/ 1054894 h 6858000"/>
              <a:gd name="connsiteX815" fmla="*/ 2968914 w 7467600"/>
              <a:gd name="connsiteY815" fmla="*/ 1133756 h 6858000"/>
              <a:gd name="connsiteX816" fmla="*/ 3103823 w 7467600"/>
              <a:gd name="connsiteY816" fmla="*/ 1026814 h 6858000"/>
              <a:gd name="connsiteX817" fmla="*/ 3607114 w 7467600"/>
              <a:gd name="connsiteY817" fmla="*/ 467441 h 6858000"/>
              <a:gd name="connsiteX818" fmla="*/ 3744487 w 7467600"/>
              <a:gd name="connsiteY818" fmla="*/ 383136 h 6858000"/>
              <a:gd name="connsiteX819" fmla="*/ 3970213 w 7467600"/>
              <a:gd name="connsiteY819" fmla="*/ 995559 h 6858000"/>
              <a:gd name="connsiteX820" fmla="*/ 3744487 w 7467600"/>
              <a:gd name="connsiteY820" fmla="*/ 383136 h 6858000"/>
              <a:gd name="connsiteX821" fmla="*/ 3624562 w 7467600"/>
              <a:gd name="connsiteY821" fmla="*/ 367041 h 6858000"/>
              <a:gd name="connsiteX822" fmla="*/ 3489712 w 7467600"/>
              <a:gd name="connsiteY822" fmla="*/ 485386 h 6858000"/>
              <a:gd name="connsiteX823" fmla="*/ 3182994 w 7467600"/>
              <a:gd name="connsiteY823" fmla="*/ 828265 h 6858000"/>
              <a:gd name="connsiteX824" fmla="*/ 2892114 w 7467600"/>
              <a:gd name="connsiteY824" fmla="*/ 1172635 h 6858000"/>
              <a:gd name="connsiteX825" fmla="*/ 3021459 w 7467600"/>
              <a:gd name="connsiteY825" fmla="*/ 1035385 h 6858000"/>
              <a:gd name="connsiteX826" fmla="*/ 3153873 w 7467600"/>
              <a:gd name="connsiteY826" fmla="*/ 898971 h 6858000"/>
              <a:gd name="connsiteX827" fmla="*/ 3276511 w 7467600"/>
              <a:gd name="connsiteY827" fmla="*/ 786423 h 6858000"/>
              <a:gd name="connsiteX828" fmla="*/ 3584154 w 7467600"/>
              <a:gd name="connsiteY828" fmla="*/ 448218 h 6858000"/>
              <a:gd name="connsiteX829" fmla="*/ 3624562 w 7467600"/>
              <a:gd name="connsiteY829" fmla="*/ 367041 h 6858000"/>
              <a:gd name="connsiteX830" fmla="*/ 3766672 w 7467600"/>
              <a:gd name="connsiteY830" fmla="*/ 359429 h 6858000"/>
              <a:gd name="connsiteX831" fmla="*/ 3996338 w 7467600"/>
              <a:gd name="connsiteY831" fmla="*/ 968237 h 6858000"/>
              <a:gd name="connsiteX832" fmla="*/ 3766672 w 7467600"/>
              <a:gd name="connsiteY832" fmla="*/ 359429 h 6858000"/>
              <a:gd name="connsiteX833" fmla="*/ 5805386 w 7467600"/>
              <a:gd name="connsiteY833" fmla="*/ 239240 h 6858000"/>
              <a:gd name="connsiteX834" fmla="*/ 5736947 w 7467600"/>
              <a:gd name="connsiteY834" fmla="*/ 261367 h 6858000"/>
              <a:gd name="connsiteX835" fmla="*/ 5427012 w 7467600"/>
              <a:gd name="connsiteY835" fmla="*/ 311272 h 6858000"/>
              <a:gd name="connsiteX836" fmla="*/ 5147818 w 7467600"/>
              <a:gd name="connsiteY836" fmla="*/ 322112 h 6858000"/>
              <a:gd name="connsiteX837" fmla="*/ 5060854 w 7467600"/>
              <a:gd name="connsiteY837" fmla="*/ 311882 h 6858000"/>
              <a:gd name="connsiteX838" fmla="*/ 4945989 w 7467600"/>
              <a:gd name="connsiteY838" fmla="*/ 300516 h 6858000"/>
              <a:gd name="connsiteX839" fmla="*/ 5410479 w 7467600"/>
              <a:gd name="connsiteY839" fmla="*/ 348434 h 6858000"/>
              <a:gd name="connsiteX840" fmla="*/ 5805386 w 7467600"/>
              <a:gd name="connsiteY840" fmla="*/ 239240 h 6858000"/>
              <a:gd name="connsiteX841" fmla="*/ 5905192 w 7467600"/>
              <a:gd name="connsiteY841" fmla="*/ 163079 h 6858000"/>
              <a:gd name="connsiteX842" fmla="*/ 5865655 w 7467600"/>
              <a:gd name="connsiteY842" fmla="*/ 171901 h 6858000"/>
              <a:gd name="connsiteX843" fmla="*/ 5259740 w 7467600"/>
              <a:gd name="connsiteY843" fmla="*/ 257013 h 6858000"/>
              <a:gd name="connsiteX844" fmla="*/ 5208466 w 7467600"/>
              <a:gd name="connsiteY844" fmla="*/ 257550 h 6858000"/>
              <a:gd name="connsiteX845" fmla="*/ 4980204 w 7467600"/>
              <a:gd name="connsiteY845" fmla="*/ 271903 h 6858000"/>
              <a:gd name="connsiteX846" fmla="*/ 5068068 w 7467600"/>
              <a:gd name="connsiteY846" fmla="*/ 282244 h 6858000"/>
              <a:gd name="connsiteX847" fmla="*/ 5153231 w 7467600"/>
              <a:gd name="connsiteY847" fmla="*/ 292240 h 6858000"/>
              <a:gd name="connsiteX848" fmla="*/ 5426491 w 7467600"/>
              <a:gd name="connsiteY848" fmla="*/ 281128 h 6858000"/>
              <a:gd name="connsiteX849" fmla="*/ 5731212 w 7467600"/>
              <a:gd name="connsiteY849" fmla="*/ 231951 h 6858000"/>
              <a:gd name="connsiteX850" fmla="*/ 5905192 w 7467600"/>
              <a:gd name="connsiteY850" fmla="*/ 163079 h 6858000"/>
              <a:gd name="connsiteX851" fmla="*/ 5944437 w 7467600"/>
              <a:gd name="connsiteY851" fmla="*/ 113829 h 6858000"/>
              <a:gd name="connsiteX852" fmla="*/ 5825032 w 7467600"/>
              <a:gd name="connsiteY852" fmla="*/ 146405 h 6858000"/>
              <a:gd name="connsiteX853" fmla="*/ 4955599 w 7467600"/>
              <a:gd name="connsiteY853" fmla="*/ 247008 h 6858000"/>
              <a:gd name="connsiteX854" fmla="*/ 5210104 w 7467600"/>
              <a:gd name="connsiteY854" fmla="*/ 228123 h 6858000"/>
              <a:gd name="connsiteX855" fmla="*/ 5261015 w 7467600"/>
              <a:gd name="connsiteY855" fmla="*/ 227087 h 6858000"/>
              <a:gd name="connsiteX856" fmla="*/ 5861181 w 7467600"/>
              <a:gd name="connsiteY856" fmla="*/ 143093 h 6858000"/>
              <a:gd name="connsiteX857" fmla="*/ 5961252 w 7467600"/>
              <a:gd name="connsiteY857" fmla="*/ 114820 h 6858000"/>
              <a:gd name="connsiteX858" fmla="*/ 5944437 w 7467600"/>
              <a:gd name="connsiteY858" fmla="*/ 113829 h 6858000"/>
              <a:gd name="connsiteX859" fmla="*/ 3882765 w 7467600"/>
              <a:gd name="connsiteY859" fmla="*/ 0 h 6858000"/>
              <a:gd name="connsiteX860" fmla="*/ 3995099 w 7467600"/>
              <a:gd name="connsiteY860" fmla="*/ 0 h 6858000"/>
              <a:gd name="connsiteX861" fmla="*/ 4163818 w 7467600"/>
              <a:gd name="connsiteY861" fmla="*/ 234104 h 6858000"/>
              <a:gd name="connsiteX862" fmla="*/ 4172099 w 7467600"/>
              <a:gd name="connsiteY862" fmla="*/ 234207 h 6858000"/>
              <a:gd name="connsiteX863" fmla="*/ 4784282 w 7467600"/>
              <a:gd name="connsiteY863" fmla="*/ 276561 h 6858000"/>
              <a:gd name="connsiteX864" fmla="*/ 4801687 w 7467600"/>
              <a:gd name="connsiteY864" fmla="*/ 267764 h 6858000"/>
              <a:gd name="connsiteX865" fmla="*/ 6082788 w 7467600"/>
              <a:gd name="connsiteY865" fmla="*/ 64119 h 6858000"/>
              <a:gd name="connsiteX866" fmla="*/ 6099442 w 7467600"/>
              <a:gd name="connsiteY866" fmla="*/ 82568 h 6858000"/>
              <a:gd name="connsiteX867" fmla="*/ 4804137 w 7467600"/>
              <a:gd name="connsiteY867" fmla="*/ 320931 h 6858000"/>
              <a:gd name="connsiteX868" fmla="*/ 4227047 w 7467600"/>
              <a:gd name="connsiteY868" fmla="*/ 313415 h 6858000"/>
              <a:gd name="connsiteX869" fmla="*/ 4346041 w 7467600"/>
              <a:gd name="connsiteY869" fmla="*/ 456086 h 6858000"/>
              <a:gd name="connsiteX870" fmla="*/ 4870967 w 7467600"/>
              <a:gd name="connsiteY870" fmla="*/ 963061 h 6858000"/>
              <a:gd name="connsiteX871" fmla="*/ 4889647 w 7467600"/>
              <a:gd name="connsiteY871" fmla="*/ 957147 h 6858000"/>
              <a:gd name="connsiteX872" fmla="*/ 5422504 w 7467600"/>
              <a:gd name="connsiteY872" fmla="*/ 805191 h 6858000"/>
              <a:gd name="connsiteX873" fmla="*/ 6087656 w 7467600"/>
              <a:gd name="connsiteY873" fmla="*/ 826703 h 6858000"/>
              <a:gd name="connsiteX874" fmla="*/ 6058717 w 7467600"/>
              <a:gd name="connsiteY874" fmla="*/ 865992 h 6858000"/>
              <a:gd name="connsiteX875" fmla="*/ 4974153 w 7467600"/>
              <a:gd name="connsiteY875" fmla="*/ 1045456 h 6858000"/>
              <a:gd name="connsiteX876" fmla="*/ 5627835 w 7467600"/>
              <a:gd name="connsiteY876" fmla="*/ 1472077 h 6858000"/>
              <a:gd name="connsiteX877" fmla="*/ 5629817 w 7467600"/>
              <a:gd name="connsiteY877" fmla="*/ 1471412 h 6858000"/>
              <a:gd name="connsiteX878" fmla="*/ 5634124 w 7467600"/>
              <a:gd name="connsiteY878" fmla="*/ 1470572 h 6858000"/>
              <a:gd name="connsiteX879" fmla="*/ 5755832 w 7467600"/>
              <a:gd name="connsiteY879" fmla="*/ 1383886 h 6858000"/>
              <a:gd name="connsiteX880" fmla="*/ 6014186 w 7467600"/>
              <a:gd name="connsiteY880" fmla="*/ 1279799 h 6858000"/>
              <a:gd name="connsiteX881" fmla="*/ 6901619 w 7467600"/>
              <a:gd name="connsiteY881" fmla="*/ 1047874 h 6858000"/>
              <a:gd name="connsiteX882" fmla="*/ 6931566 w 7467600"/>
              <a:gd name="connsiteY882" fmla="*/ 1062034 h 6858000"/>
              <a:gd name="connsiteX883" fmla="*/ 5790982 w 7467600"/>
              <a:gd name="connsiteY883" fmla="*/ 1561380 h 6858000"/>
              <a:gd name="connsiteX884" fmla="*/ 6188971 w 7467600"/>
              <a:gd name="connsiteY884" fmla="*/ 1755168 h 6858000"/>
              <a:gd name="connsiteX885" fmla="*/ 6202446 w 7467600"/>
              <a:gd name="connsiteY885" fmla="*/ 1752268 h 6858000"/>
              <a:gd name="connsiteX886" fmla="*/ 7179560 w 7467600"/>
              <a:gd name="connsiteY886" fmla="*/ 1467551 h 6858000"/>
              <a:gd name="connsiteX887" fmla="*/ 7158730 w 7467600"/>
              <a:gd name="connsiteY887" fmla="*/ 1507835 h 6858000"/>
              <a:gd name="connsiteX888" fmla="*/ 6326959 w 7467600"/>
              <a:gd name="connsiteY888" fmla="*/ 1817686 h 6858000"/>
              <a:gd name="connsiteX889" fmla="*/ 6537433 w 7467600"/>
              <a:gd name="connsiteY889" fmla="*/ 1907790 h 6858000"/>
              <a:gd name="connsiteX890" fmla="*/ 6550221 w 7467600"/>
              <a:gd name="connsiteY890" fmla="*/ 1910729 h 6858000"/>
              <a:gd name="connsiteX891" fmla="*/ 6964438 w 7467600"/>
              <a:gd name="connsiteY891" fmla="*/ 2209505 h 6858000"/>
              <a:gd name="connsiteX892" fmla="*/ 7367862 w 7467600"/>
              <a:gd name="connsiteY892" fmla="*/ 2806833 h 6858000"/>
              <a:gd name="connsiteX893" fmla="*/ 7364329 w 7467600"/>
              <a:gd name="connsiteY893" fmla="*/ 2826907 h 6858000"/>
              <a:gd name="connsiteX894" fmla="*/ 7290545 w 7467600"/>
              <a:gd name="connsiteY894" fmla="*/ 2850663 h 6858000"/>
              <a:gd name="connsiteX895" fmla="*/ 6472036 w 7467600"/>
              <a:gd name="connsiteY895" fmla="*/ 1959003 h 6858000"/>
              <a:gd name="connsiteX896" fmla="*/ 5792897 w 7467600"/>
              <a:gd name="connsiteY896" fmla="*/ 1647747 h 6858000"/>
              <a:gd name="connsiteX897" fmla="*/ 5842751 w 7467600"/>
              <a:gd name="connsiteY897" fmla="*/ 1816112 h 6858000"/>
              <a:gd name="connsiteX898" fmla="*/ 5847424 w 7467600"/>
              <a:gd name="connsiteY898" fmla="*/ 1815776 h 6858000"/>
              <a:gd name="connsiteX899" fmla="*/ 6399821 w 7467600"/>
              <a:gd name="connsiteY899" fmla="*/ 2344799 h 6858000"/>
              <a:gd name="connsiteX900" fmla="*/ 6323232 w 7467600"/>
              <a:gd name="connsiteY900" fmla="*/ 2389634 h 6858000"/>
              <a:gd name="connsiteX901" fmla="*/ 5942958 w 7467600"/>
              <a:gd name="connsiteY901" fmla="*/ 2077708 h 6858000"/>
              <a:gd name="connsiteX902" fmla="*/ 5921559 w 7467600"/>
              <a:gd name="connsiteY902" fmla="*/ 2378596 h 6858000"/>
              <a:gd name="connsiteX903" fmla="*/ 5817651 w 7467600"/>
              <a:gd name="connsiteY903" fmla="*/ 3023919 h 6858000"/>
              <a:gd name="connsiteX904" fmla="*/ 5729634 w 7467600"/>
              <a:gd name="connsiteY904" fmla="*/ 3051849 h 6858000"/>
              <a:gd name="connsiteX905" fmla="*/ 5611018 w 7467600"/>
              <a:gd name="connsiteY905" fmla="*/ 2316769 h 6858000"/>
              <a:gd name="connsiteX906" fmla="*/ 5687608 w 7467600"/>
              <a:gd name="connsiteY906" fmla="*/ 2039972 h 6858000"/>
              <a:gd name="connsiteX907" fmla="*/ 5657554 w 7467600"/>
              <a:gd name="connsiteY907" fmla="*/ 1576445 h 6858000"/>
              <a:gd name="connsiteX908" fmla="*/ 5150475 w 7467600"/>
              <a:gd name="connsiteY908" fmla="*/ 1274012 h 6858000"/>
              <a:gd name="connsiteX909" fmla="*/ 5349142 w 7467600"/>
              <a:gd name="connsiteY909" fmla="*/ 2204405 h 6858000"/>
              <a:gd name="connsiteX910" fmla="*/ 5262214 w 7467600"/>
              <a:gd name="connsiteY910" fmla="*/ 2233836 h 6858000"/>
              <a:gd name="connsiteX911" fmla="*/ 4981539 w 7467600"/>
              <a:gd name="connsiteY911" fmla="*/ 1542201 h 6858000"/>
              <a:gd name="connsiteX912" fmla="*/ 4958461 w 7467600"/>
              <a:gd name="connsiteY912" fmla="*/ 1136957 h 6858000"/>
              <a:gd name="connsiteX913" fmla="*/ 4655015 w 7467600"/>
              <a:gd name="connsiteY913" fmla="*/ 891426 h 6858000"/>
              <a:gd name="connsiteX914" fmla="*/ 4348002 w 7467600"/>
              <a:gd name="connsiteY914" fmla="*/ 2205895 h 6858000"/>
              <a:gd name="connsiteX915" fmla="*/ 4262250 w 7467600"/>
              <a:gd name="connsiteY915" fmla="*/ 2219972 h 6858000"/>
              <a:gd name="connsiteX916" fmla="*/ 4550611 w 7467600"/>
              <a:gd name="connsiteY916" fmla="*/ 817540 h 6858000"/>
              <a:gd name="connsiteX917" fmla="*/ 4564418 w 7467600"/>
              <a:gd name="connsiteY917" fmla="*/ 808293 h 6858000"/>
              <a:gd name="connsiteX918" fmla="*/ 4266388 w 7467600"/>
              <a:gd name="connsiteY918" fmla="*/ 500083 h 6858000"/>
              <a:gd name="connsiteX919" fmla="*/ 4032842 w 7467600"/>
              <a:gd name="connsiteY919" fmla="*/ 211809 h 6858000"/>
              <a:gd name="connsiteX920" fmla="*/ 3882765 w 7467600"/>
              <a:gd name="connsiteY920" fmla="*/ 0 h 6858000"/>
              <a:gd name="connsiteX921" fmla="*/ 3721337 w 7467600"/>
              <a:gd name="connsiteY921" fmla="*/ 0 h 6858000"/>
              <a:gd name="connsiteX922" fmla="*/ 3797544 w 7467600"/>
              <a:gd name="connsiteY922" fmla="*/ 0 h 6858000"/>
              <a:gd name="connsiteX923" fmla="*/ 3775734 w 7467600"/>
              <a:gd name="connsiteY923" fmla="*/ 95131 h 6858000"/>
              <a:gd name="connsiteX924" fmla="*/ 3724807 w 7467600"/>
              <a:gd name="connsiteY924" fmla="*/ 272257 h 6858000"/>
              <a:gd name="connsiteX925" fmla="*/ 3726844 w 7467600"/>
              <a:gd name="connsiteY925" fmla="*/ 282988 h 6858000"/>
              <a:gd name="connsiteX926" fmla="*/ 3742664 w 7467600"/>
              <a:gd name="connsiteY926" fmla="*/ 279918 h 6858000"/>
              <a:gd name="connsiteX927" fmla="*/ 4103910 w 7467600"/>
              <a:gd name="connsiteY927" fmla="*/ 1161917 h 6858000"/>
              <a:gd name="connsiteX928" fmla="*/ 4020269 w 7467600"/>
              <a:gd name="connsiteY928" fmla="*/ 1200406 h 6858000"/>
              <a:gd name="connsiteX929" fmla="*/ 3674882 w 7467600"/>
              <a:gd name="connsiteY929" fmla="*/ 488524 h 6858000"/>
              <a:gd name="connsiteX930" fmla="*/ 3132682 w 7467600"/>
              <a:gd name="connsiteY930" fmla="*/ 1072284 h 6858000"/>
              <a:gd name="connsiteX931" fmla="*/ 2716346 w 7467600"/>
              <a:gd name="connsiteY931" fmla="*/ 1276376 h 6858000"/>
              <a:gd name="connsiteX932" fmla="*/ 2716772 w 7467600"/>
              <a:gd name="connsiteY932" fmla="*/ 1255462 h 6858000"/>
              <a:gd name="connsiteX933" fmla="*/ 3471096 w 7467600"/>
              <a:gd name="connsiteY933" fmla="*/ 437072 h 6858000"/>
              <a:gd name="connsiteX934" fmla="*/ 3639057 w 7467600"/>
              <a:gd name="connsiteY934" fmla="*/ 286334 h 6858000"/>
              <a:gd name="connsiteX935" fmla="*/ 3640309 w 7467600"/>
              <a:gd name="connsiteY935" fmla="*/ 284664 h 6858000"/>
              <a:gd name="connsiteX936" fmla="*/ 3646022 w 7467600"/>
              <a:gd name="connsiteY936" fmla="*/ 276711 h 6858000"/>
              <a:gd name="connsiteX937" fmla="*/ 3707943 w 7467600"/>
              <a:gd name="connsiteY937" fmla="*/ 65958 h 6858000"/>
              <a:gd name="connsiteX938" fmla="*/ 3721337 w 7467600"/>
              <a:gd name="connsiteY938" fmla="*/ 0 h 6858000"/>
              <a:gd name="connsiteX939" fmla="*/ 2867960 w 7467600"/>
              <a:gd name="connsiteY939" fmla="*/ 0 h 6858000"/>
              <a:gd name="connsiteX940" fmla="*/ 2926351 w 7467600"/>
              <a:gd name="connsiteY940" fmla="*/ 0 h 6858000"/>
              <a:gd name="connsiteX941" fmla="*/ 2902823 w 7467600"/>
              <a:gd name="connsiteY941" fmla="*/ 262929 h 6858000"/>
              <a:gd name="connsiteX942" fmla="*/ 2940663 w 7467600"/>
              <a:gd name="connsiteY942" fmla="*/ 140884 h 6858000"/>
              <a:gd name="connsiteX943" fmla="*/ 2947039 w 7467600"/>
              <a:gd name="connsiteY943" fmla="*/ 122524 h 6858000"/>
              <a:gd name="connsiteX944" fmla="*/ 2984316 w 7467600"/>
              <a:gd name="connsiteY944" fmla="*/ 0 h 6858000"/>
              <a:gd name="connsiteX945" fmla="*/ 3016114 w 7467600"/>
              <a:gd name="connsiteY945" fmla="*/ 0 h 6858000"/>
              <a:gd name="connsiteX946" fmla="*/ 2979949 w 7467600"/>
              <a:gd name="connsiteY946" fmla="*/ 119274 h 6858000"/>
              <a:gd name="connsiteX947" fmla="*/ 3023879 w 7467600"/>
              <a:gd name="connsiteY947" fmla="*/ 0 h 6858000"/>
              <a:gd name="connsiteX948" fmla="*/ 3105400 w 7467600"/>
              <a:gd name="connsiteY948" fmla="*/ 0 h 6858000"/>
              <a:gd name="connsiteX949" fmla="*/ 3094669 w 7467600"/>
              <a:gd name="connsiteY949" fmla="*/ 30308 h 6858000"/>
              <a:gd name="connsiteX950" fmla="*/ 2901945 w 7467600"/>
              <a:gd name="connsiteY950" fmla="*/ 466538 h 6858000"/>
              <a:gd name="connsiteX951" fmla="*/ 2815209 w 7467600"/>
              <a:gd name="connsiteY951" fmla="*/ 497361 h 6858000"/>
              <a:gd name="connsiteX952" fmla="*/ 2844845 w 7467600"/>
              <a:gd name="connsiteY952" fmla="*/ 127638 h 6858000"/>
              <a:gd name="connsiteX953" fmla="*/ 2867960 w 7467600"/>
              <a:gd name="connsiteY953" fmla="*/ 0 h 6858000"/>
              <a:gd name="connsiteX954" fmla="*/ 1057230 w 7467600"/>
              <a:gd name="connsiteY954" fmla="*/ 0 h 6858000"/>
              <a:gd name="connsiteX955" fmla="*/ 1111003 w 7467600"/>
              <a:gd name="connsiteY955" fmla="*/ 0 h 6858000"/>
              <a:gd name="connsiteX956" fmla="*/ 1125553 w 7467600"/>
              <a:gd name="connsiteY956" fmla="*/ 52588 h 6858000"/>
              <a:gd name="connsiteX957" fmla="*/ 1304276 w 7467600"/>
              <a:gd name="connsiteY957" fmla="*/ 476275 h 6858000"/>
              <a:gd name="connsiteX958" fmla="*/ 1492066 w 7467600"/>
              <a:gd name="connsiteY958" fmla="*/ 886333 h 6858000"/>
              <a:gd name="connsiteX959" fmla="*/ 1423698 w 7467600"/>
              <a:gd name="connsiteY959" fmla="*/ 710817 h 6858000"/>
              <a:gd name="connsiteX960" fmla="*/ 1357609 w 7467600"/>
              <a:gd name="connsiteY960" fmla="*/ 532892 h 6858000"/>
              <a:gd name="connsiteX961" fmla="*/ 1309550 w 7467600"/>
              <a:gd name="connsiteY961" fmla="*/ 374031 h 6858000"/>
              <a:gd name="connsiteX962" fmla="*/ 1193673 w 7467600"/>
              <a:gd name="connsiteY962" fmla="*/ 49533 h 6858000"/>
              <a:gd name="connsiteX963" fmla="*/ 1164391 w 7467600"/>
              <a:gd name="connsiteY963" fmla="*/ 0 h 6858000"/>
              <a:gd name="connsiteX964" fmla="*/ 1200666 w 7467600"/>
              <a:gd name="connsiteY964" fmla="*/ 0 h 6858000"/>
              <a:gd name="connsiteX965" fmla="*/ 1223408 w 7467600"/>
              <a:gd name="connsiteY965" fmla="*/ 38996 h 6858000"/>
              <a:gd name="connsiteX966" fmla="*/ 1339635 w 7467600"/>
              <a:gd name="connsiteY966" fmla="*/ 365517 h 6858000"/>
              <a:gd name="connsiteX967" fmla="*/ 1387469 w 7467600"/>
              <a:gd name="connsiteY967" fmla="*/ 523079 h 6858000"/>
              <a:gd name="connsiteX968" fmla="*/ 1452685 w 7467600"/>
              <a:gd name="connsiteY968" fmla="*/ 699806 h 6858000"/>
              <a:gd name="connsiteX969" fmla="*/ 1492092 w 7467600"/>
              <a:gd name="connsiteY969" fmla="*/ 800424 h 6858000"/>
              <a:gd name="connsiteX970" fmla="*/ 1455302 w 7467600"/>
              <a:gd name="connsiteY970" fmla="*/ 632913 h 6858000"/>
              <a:gd name="connsiteX971" fmla="*/ 1222336 w 7467600"/>
              <a:gd name="connsiteY971" fmla="*/ 9480 h 6858000"/>
              <a:gd name="connsiteX972" fmla="*/ 1214634 w 7467600"/>
              <a:gd name="connsiteY972" fmla="*/ 0 h 6858000"/>
              <a:gd name="connsiteX973" fmla="*/ 1289827 w 7467600"/>
              <a:gd name="connsiteY973" fmla="*/ 0 h 6858000"/>
              <a:gd name="connsiteX974" fmla="*/ 1321076 w 7467600"/>
              <a:gd name="connsiteY974" fmla="*/ 59722 h 6858000"/>
              <a:gd name="connsiteX975" fmla="*/ 1512579 w 7467600"/>
              <a:gd name="connsiteY975" fmla="*/ 626441 h 6858000"/>
              <a:gd name="connsiteX976" fmla="*/ 1506076 w 7467600"/>
              <a:gd name="connsiteY976" fmla="*/ 1089289 h 6858000"/>
              <a:gd name="connsiteX977" fmla="*/ 1486346 w 7467600"/>
              <a:gd name="connsiteY977" fmla="*/ 1079919 h 6858000"/>
              <a:gd name="connsiteX978" fmla="*/ 1070511 w 7467600"/>
              <a:gd name="connsiteY978" fmla="*/ 48609 h 6858000"/>
              <a:gd name="connsiteX979" fmla="*/ 1057230 w 7467600"/>
              <a:gd name="connsiteY979" fmla="*/ 0 h 6858000"/>
              <a:gd name="connsiteX980" fmla="*/ 43151 w 7467600"/>
              <a:gd name="connsiteY980" fmla="*/ 0 h 6858000"/>
              <a:gd name="connsiteX981" fmla="*/ 95283 w 7467600"/>
              <a:gd name="connsiteY981" fmla="*/ 0 h 6858000"/>
              <a:gd name="connsiteX982" fmla="*/ 300708 w 7467600"/>
              <a:gd name="connsiteY982" fmla="*/ 154571 h 6858000"/>
              <a:gd name="connsiteX983" fmla="*/ 530414 w 7467600"/>
              <a:gd name="connsiteY983" fmla="*/ 354673 h 6858000"/>
              <a:gd name="connsiteX984" fmla="*/ 333785 w 7467600"/>
              <a:gd name="connsiteY984" fmla="*/ 161564 h 6858000"/>
              <a:gd name="connsiteX985" fmla="*/ 147005 w 7467600"/>
              <a:gd name="connsiteY985" fmla="*/ 0 h 6858000"/>
              <a:gd name="connsiteX986" fmla="*/ 272509 w 7467600"/>
              <a:gd name="connsiteY986" fmla="*/ 0 h 6858000"/>
              <a:gd name="connsiteX987" fmla="*/ 326276 w 7467600"/>
              <a:gd name="connsiteY987" fmla="*/ 45847 h 6858000"/>
              <a:gd name="connsiteX988" fmla="*/ 823759 w 7467600"/>
              <a:gd name="connsiteY988" fmla="*/ 574145 h 6858000"/>
              <a:gd name="connsiteX989" fmla="*/ 811254 w 7467600"/>
              <a:gd name="connsiteY989" fmla="*/ 665546 h 6858000"/>
              <a:gd name="connsiteX990" fmla="*/ 154042 w 7467600"/>
              <a:gd name="connsiteY990" fmla="*/ 261522 h 6858000"/>
              <a:gd name="connsiteX991" fmla="*/ 13550 w 7467600"/>
              <a:gd name="connsiteY991" fmla="*/ 158423 h 6858000"/>
              <a:gd name="connsiteX992" fmla="*/ 0 w 7467600"/>
              <a:gd name="connsiteY992" fmla="*/ 146618 h 6858000"/>
              <a:gd name="connsiteX993" fmla="*/ 0 w 7467600"/>
              <a:gd name="connsiteY993" fmla="*/ 59161 h 6858000"/>
              <a:gd name="connsiteX994" fmla="*/ 45427 w 7467600"/>
              <a:gd name="connsiteY994" fmla="*/ 101078 h 6858000"/>
              <a:gd name="connsiteX995" fmla="*/ 630103 w 7467600"/>
              <a:gd name="connsiteY995" fmla="*/ 485885 h 6858000"/>
              <a:gd name="connsiteX996" fmla="*/ 532040 w 7467600"/>
              <a:gd name="connsiteY996" fmla="*/ 399359 h 6858000"/>
              <a:gd name="connsiteX997" fmla="*/ 517618 w 7467600"/>
              <a:gd name="connsiteY997" fmla="*/ 385726 h 6858000"/>
              <a:gd name="connsiteX998" fmla="*/ 285074 w 7467600"/>
              <a:gd name="connsiteY998" fmla="*/ 182755 h 6858000"/>
              <a:gd name="connsiteX999" fmla="*/ 43151 w 7467600"/>
              <a:gd name="connsiteY99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361850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7467600 w 7467600"/>
              <a:gd name="connsiteY142" fmla="*/ 5361850 h 6858000"/>
              <a:gd name="connsiteX143" fmla="*/ 1903353 w 7467600"/>
              <a:gd name="connsiteY143" fmla="*/ 5044827 h 6858000"/>
              <a:gd name="connsiteX144" fmla="*/ 1936931 w 7467600"/>
              <a:gd name="connsiteY144" fmla="*/ 5093954 h 6858000"/>
              <a:gd name="connsiteX145" fmla="*/ 2195868 w 7467600"/>
              <a:gd name="connsiteY145" fmla="*/ 5396574 h 6858000"/>
              <a:gd name="connsiteX146" fmla="*/ 2088852 w 7467600"/>
              <a:gd name="connsiteY146" fmla="*/ 5166123 h 6858000"/>
              <a:gd name="connsiteX147" fmla="*/ 1958241 w 7467600"/>
              <a:gd name="connsiteY147" fmla="*/ 5067955 h 6858000"/>
              <a:gd name="connsiteX148" fmla="*/ 1903353 w 7467600"/>
              <a:gd name="connsiteY148" fmla="*/ 5044827 h 6858000"/>
              <a:gd name="connsiteX149" fmla="*/ 1979378 w 7467600"/>
              <a:gd name="connsiteY149" fmla="*/ 4769504 h 6858000"/>
              <a:gd name="connsiteX150" fmla="*/ 2882120 w 7467600"/>
              <a:gd name="connsiteY150" fmla="*/ 5064547 h 6858000"/>
              <a:gd name="connsiteX151" fmla="*/ 2793103 w 7467600"/>
              <a:gd name="connsiteY151" fmla="*/ 5039699 h 6858000"/>
              <a:gd name="connsiteX152" fmla="*/ 2770041 w 7467600"/>
              <a:gd name="connsiteY152" fmla="*/ 5033634 h 6858000"/>
              <a:gd name="connsiteX153" fmla="*/ 1979378 w 7467600"/>
              <a:gd name="connsiteY153" fmla="*/ 4769504 h 6858000"/>
              <a:gd name="connsiteX154" fmla="*/ 1927410 w 7467600"/>
              <a:gd name="connsiteY154" fmla="*/ 4716164 h 6858000"/>
              <a:gd name="connsiteX155" fmla="*/ 1959587 w 7467600"/>
              <a:gd name="connsiteY155" fmla="*/ 4728849 h 6858000"/>
              <a:gd name="connsiteX156" fmla="*/ 2777707 w 7467600"/>
              <a:gd name="connsiteY156" fmla="*/ 5003991 h 6858000"/>
              <a:gd name="connsiteX157" fmla="*/ 2800768 w 7467600"/>
              <a:gd name="connsiteY157" fmla="*/ 5010056 h 6858000"/>
              <a:gd name="connsiteX158" fmla="*/ 2879408 w 7467600"/>
              <a:gd name="connsiteY158" fmla="*/ 5031590 h 6858000"/>
              <a:gd name="connsiteX159" fmla="*/ 2862295 w 7467600"/>
              <a:gd name="connsiteY159" fmla="*/ 5022958 h 6858000"/>
              <a:gd name="connsiteX160" fmla="*/ 2813343 w 7467600"/>
              <a:gd name="connsiteY160" fmla="*/ 4998369 h 6858000"/>
              <a:gd name="connsiteX161" fmla="*/ 2646245 w 7467600"/>
              <a:gd name="connsiteY161" fmla="*/ 4930999 h 6858000"/>
              <a:gd name="connsiteX162" fmla="*/ 1999243 w 7467600"/>
              <a:gd name="connsiteY162" fmla="*/ 4730524 h 6858000"/>
              <a:gd name="connsiteX163" fmla="*/ 1979527 w 7467600"/>
              <a:gd name="connsiteY163" fmla="*/ 4726651 h 6858000"/>
              <a:gd name="connsiteX164" fmla="*/ 1927410 w 7467600"/>
              <a:gd name="connsiteY164" fmla="*/ 4716164 h 6858000"/>
              <a:gd name="connsiteX165" fmla="*/ 1997014 w 7467600"/>
              <a:gd name="connsiteY165" fmla="*/ 4698007 h 6858000"/>
              <a:gd name="connsiteX166" fmla="*/ 2005458 w 7467600"/>
              <a:gd name="connsiteY166" fmla="*/ 4699540 h 6858000"/>
              <a:gd name="connsiteX167" fmla="*/ 2657186 w 7467600"/>
              <a:gd name="connsiteY167" fmla="*/ 4901687 h 6858000"/>
              <a:gd name="connsiteX168" fmla="*/ 2826662 w 7467600"/>
              <a:gd name="connsiteY168" fmla="*/ 4970362 h 6858000"/>
              <a:gd name="connsiteX169" fmla="*/ 2876100 w 7467600"/>
              <a:gd name="connsiteY169" fmla="*/ 4995397 h 6858000"/>
              <a:gd name="connsiteX170" fmla="*/ 3042600 w 7467600"/>
              <a:gd name="connsiteY170" fmla="*/ 5059532 h 6858000"/>
              <a:gd name="connsiteX171" fmla="*/ 1997014 w 7467600"/>
              <a:gd name="connsiteY171" fmla="*/ 4698007 h 6858000"/>
              <a:gd name="connsiteX172" fmla="*/ 2305292 w 7467600"/>
              <a:gd name="connsiteY172" fmla="*/ 4219492 h 6858000"/>
              <a:gd name="connsiteX173" fmla="*/ 3360922 w 7467600"/>
              <a:gd name="connsiteY173" fmla="*/ 4529373 h 6858000"/>
              <a:gd name="connsiteX174" fmla="*/ 3492420 w 7467600"/>
              <a:gd name="connsiteY174" fmla="*/ 4510145 h 6858000"/>
              <a:gd name="connsiteX175" fmla="*/ 3364086 w 7467600"/>
              <a:gd name="connsiteY175" fmla="*/ 4480340 h 6858000"/>
              <a:gd name="connsiteX176" fmla="*/ 3225818 w 7467600"/>
              <a:gd name="connsiteY176" fmla="*/ 4411822 h 6858000"/>
              <a:gd name="connsiteX177" fmla="*/ 3129696 w 7467600"/>
              <a:gd name="connsiteY177" fmla="*/ 4360704 h 6858000"/>
              <a:gd name="connsiteX178" fmla="*/ 2814545 w 7467600"/>
              <a:gd name="connsiteY178" fmla="*/ 4282955 h 6858000"/>
              <a:gd name="connsiteX179" fmla="*/ 2305292 w 7467600"/>
              <a:gd name="connsiteY179" fmla="*/ 4219492 h 6858000"/>
              <a:gd name="connsiteX180" fmla="*/ 2626982 w 7467600"/>
              <a:gd name="connsiteY180" fmla="*/ 4206450 h 6858000"/>
              <a:gd name="connsiteX181" fmla="*/ 2490617 w 7467600"/>
              <a:gd name="connsiteY181" fmla="*/ 4206951 h 6858000"/>
              <a:gd name="connsiteX182" fmla="*/ 2819869 w 7467600"/>
              <a:gd name="connsiteY182" fmla="*/ 4252936 h 6858000"/>
              <a:gd name="connsiteX183" fmla="*/ 3143018 w 7467600"/>
              <a:gd name="connsiteY183" fmla="*/ 4332698 h 6858000"/>
              <a:gd name="connsiteX184" fmla="*/ 3241520 w 7467600"/>
              <a:gd name="connsiteY184" fmla="*/ 4385112 h 6858000"/>
              <a:gd name="connsiteX185" fmla="*/ 3374575 w 7467600"/>
              <a:gd name="connsiteY185" fmla="*/ 4451517 h 6858000"/>
              <a:gd name="connsiteX186" fmla="*/ 3505221 w 7467600"/>
              <a:gd name="connsiteY186" fmla="*/ 4480757 h 6858000"/>
              <a:gd name="connsiteX187" fmla="*/ 2626982 w 7467600"/>
              <a:gd name="connsiteY187" fmla="*/ 4206450 h 6858000"/>
              <a:gd name="connsiteX188" fmla="*/ 1310106 w 7467600"/>
              <a:gd name="connsiteY188" fmla="*/ 3943217 h 6858000"/>
              <a:gd name="connsiteX189" fmla="*/ 854994 w 7467600"/>
              <a:gd name="connsiteY189" fmla="*/ 4399136 h 6858000"/>
              <a:gd name="connsiteX190" fmla="*/ 742462 w 7467600"/>
              <a:gd name="connsiteY190" fmla="*/ 4594648 h 6858000"/>
              <a:gd name="connsiteX191" fmla="*/ 820602 w 7467600"/>
              <a:gd name="connsiteY191" fmla="*/ 4485915 h 6858000"/>
              <a:gd name="connsiteX192" fmla="*/ 878295 w 7467600"/>
              <a:gd name="connsiteY192" fmla="*/ 4403594 h 6858000"/>
              <a:gd name="connsiteX193" fmla="*/ 1240607 w 7467600"/>
              <a:gd name="connsiteY193" fmla="*/ 4010401 h 6858000"/>
              <a:gd name="connsiteX194" fmla="*/ 1310106 w 7467600"/>
              <a:gd name="connsiteY194" fmla="*/ 3943217 h 6858000"/>
              <a:gd name="connsiteX195" fmla="*/ 1423113 w 7467600"/>
              <a:gd name="connsiteY195" fmla="*/ 3874565 h 6858000"/>
              <a:gd name="connsiteX196" fmla="*/ 1260565 w 7467600"/>
              <a:gd name="connsiteY196" fmla="*/ 4031982 h 6858000"/>
              <a:gd name="connsiteX197" fmla="*/ 901900 w 7467600"/>
              <a:gd name="connsiteY197" fmla="*/ 4421236 h 6858000"/>
              <a:gd name="connsiteX198" fmla="*/ 845044 w 7467600"/>
              <a:gd name="connsiteY198" fmla="*/ 4502436 h 6858000"/>
              <a:gd name="connsiteX199" fmla="*/ 685926 w 7467600"/>
              <a:gd name="connsiteY199" fmla="*/ 4703069 h 6858000"/>
              <a:gd name="connsiteX200" fmla="*/ 684248 w 7467600"/>
              <a:gd name="connsiteY200" fmla="*/ 4706721 h 6858000"/>
              <a:gd name="connsiteX201" fmla="*/ 1423113 w 7467600"/>
              <a:gd name="connsiteY201" fmla="*/ 3874565 h 6858000"/>
              <a:gd name="connsiteX202" fmla="*/ 3316479 w 7467600"/>
              <a:gd name="connsiteY202" fmla="*/ 3872136 h 6858000"/>
              <a:gd name="connsiteX203" fmla="*/ 3546806 w 7467600"/>
              <a:gd name="connsiteY203" fmla="*/ 4356139 h 6858000"/>
              <a:gd name="connsiteX204" fmla="*/ 3364433 w 7467600"/>
              <a:gd name="connsiteY204" fmla="*/ 3953121 h 6858000"/>
              <a:gd name="connsiteX205" fmla="*/ 3316479 w 7467600"/>
              <a:gd name="connsiteY205" fmla="*/ 3872136 h 6858000"/>
              <a:gd name="connsiteX206" fmla="*/ 3291335 w 7467600"/>
              <a:gd name="connsiteY206" fmla="*/ 3767420 h 6858000"/>
              <a:gd name="connsiteX207" fmla="*/ 3390805 w 7467600"/>
              <a:gd name="connsiteY207" fmla="*/ 3937163 h 6858000"/>
              <a:gd name="connsiteX208" fmla="*/ 3579062 w 7467600"/>
              <a:gd name="connsiteY208" fmla="*/ 4359040 h 6858000"/>
              <a:gd name="connsiteX209" fmla="*/ 3467355 w 7467600"/>
              <a:gd name="connsiteY209" fmla="*/ 3988130 h 6858000"/>
              <a:gd name="connsiteX210" fmla="*/ 3310753 w 7467600"/>
              <a:gd name="connsiteY210" fmla="*/ 3787140 h 6858000"/>
              <a:gd name="connsiteX211" fmla="*/ 3291335 w 7467600"/>
              <a:gd name="connsiteY211" fmla="*/ 3767420 h 6858000"/>
              <a:gd name="connsiteX212" fmla="*/ 1635889 w 7467600"/>
              <a:gd name="connsiteY212" fmla="*/ 3709494 h 6858000"/>
              <a:gd name="connsiteX213" fmla="*/ 1634800 w 7467600"/>
              <a:gd name="connsiteY213" fmla="*/ 3731111 h 6858000"/>
              <a:gd name="connsiteX214" fmla="*/ 1635889 w 7467600"/>
              <a:gd name="connsiteY214" fmla="*/ 3709494 h 6858000"/>
              <a:gd name="connsiteX215" fmla="*/ 1510397 w 7467600"/>
              <a:gd name="connsiteY215" fmla="*/ 3684705 h 6858000"/>
              <a:gd name="connsiteX216" fmla="*/ 1146550 w 7467600"/>
              <a:gd name="connsiteY216" fmla="*/ 3802012 h 6858000"/>
              <a:gd name="connsiteX217" fmla="*/ 698834 w 7467600"/>
              <a:gd name="connsiteY217" fmla="*/ 3952272 h 6858000"/>
              <a:gd name="connsiteX218" fmla="*/ 34256 w 7467600"/>
              <a:gd name="connsiteY218" fmla="*/ 4347603 h 6858000"/>
              <a:gd name="connsiteX219" fmla="*/ 527241 w 7467600"/>
              <a:gd name="connsiteY219" fmla="*/ 4065078 h 6858000"/>
              <a:gd name="connsiteX220" fmla="*/ 1510397 w 7467600"/>
              <a:gd name="connsiteY220" fmla="*/ 3684705 h 6858000"/>
              <a:gd name="connsiteX221" fmla="*/ 1313114 w 7467600"/>
              <a:gd name="connsiteY221" fmla="*/ 3655216 h 6858000"/>
              <a:gd name="connsiteX222" fmla="*/ 1109304 w 7467600"/>
              <a:gd name="connsiteY222" fmla="*/ 3669030 h 6858000"/>
              <a:gd name="connsiteX223" fmla="*/ 8129 w 7467600"/>
              <a:gd name="connsiteY223" fmla="*/ 4330519 h 6858000"/>
              <a:gd name="connsiteX224" fmla="*/ 687572 w 7467600"/>
              <a:gd name="connsiteY224" fmla="*/ 3925629 h 6858000"/>
              <a:gd name="connsiteX225" fmla="*/ 1138365 w 7467600"/>
              <a:gd name="connsiteY225" fmla="*/ 3774515 h 6858000"/>
              <a:gd name="connsiteX226" fmla="*/ 1505579 w 7467600"/>
              <a:gd name="connsiteY226" fmla="*/ 3655526 h 6858000"/>
              <a:gd name="connsiteX227" fmla="*/ 1313114 w 7467600"/>
              <a:gd name="connsiteY227" fmla="*/ 3655216 h 6858000"/>
              <a:gd name="connsiteX228" fmla="*/ 3655073 w 7467600"/>
              <a:gd name="connsiteY228" fmla="*/ 3650884 h 6858000"/>
              <a:gd name="connsiteX229" fmla="*/ 3989938 w 7467600"/>
              <a:gd name="connsiteY229" fmla="*/ 3991685 h 6858000"/>
              <a:gd name="connsiteX230" fmla="*/ 4393907 w 7467600"/>
              <a:gd name="connsiteY230" fmla="*/ 4261258 h 6858000"/>
              <a:gd name="connsiteX231" fmla="*/ 4648051 w 7467600"/>
              <a:gd name="connsiteY231" fmla="*/ 4374051 h 6858000"/>
              <a:gd name="connsiteX232" fmla="*/ 4383389 w 7467600"/>
              <a:gd name="connsiteY232" fmla="*/ 4184369 h 6858000"/>
              <a:gd name="connsiteX233" fmla="*/ 4165508 w 7467600"/>
              <a:gd name="connsiteY233" fmla="*/ 4035196 h 6858000"/>
              <a:gd name="connsiteX234" fmla="*/ 4068162 w 7467600"/>
              <a:gd name="connsiteY234" fmla="*/ 3953394 h 6858000"/>
              <a:gd name="connsiteX235" fmla="*/ 3981416 w 7467600"/>
              <a:gd name="connsiteY235" fmla="*/ 3880482 h 6858000"/>
              <a:gd name="connsiteX236" fmla="*/ 3800147 w 7467600"/>
              <a:gd name="connsiteY236" fmla="*/ 3749872 h 6858000"/>
              <a:gd name="connsiteX237" fmla="*/ 3655073 w 7467600"/>
              <a:gd name="connsiteY237" fmla="*/ 3650884 h 6858000"/>
              <a:gd name="connsiteX238" fmla="*/ 3670252 w 7467600"/>
              <a:gd name="connsiteY238" fmla="*/ 3622798 h 6858000"/>
              <a:gd name="connsiteX239" fmla="*/ 3817258 w 7467600"/>
              <a:gd name="connsiteY239" fmla="*/ 3723577 h 6858000"/>
              <a:gd name="connsiteX240" fmla="*/ 4000461 w 7467600"/>
              <a:gd name="connsiteY240" fmla="*/ 3855966 h 6858000"/>
              <a:gd name="connsiteX241" fmla="*/ 4088180 w 7467600"/>
              <a:gd name="connsiteY241" fmla="*/ 3929774 h 6858000"/>
              <a:gd name="connsiteX242" fmla="*/ 4184555 w 7467600"/>
              <a:gd name="connsiteY242" fmla="*/ 4010683 h 6858000"/>
              <a:gd name="connsiteX243" fmla="*/ 4399563 w 7467600"/>
              <a:gd name="connsiteY243" fmla="*/ 4158106 h 6858000"/>
              <a:gd name="connsiteX244" fmla="*/ 4684469 w 7467600"/>
              <a:gd name="connsiteY244" fmla="*/ 4364680 h 6858000"/>
              <a:gd name="connsiteX245" fmla="*/ 4690271 w 7467600"/>
              <a:gd name="connsiteY245" fmla="*/ 4370034 h 6858000"/>
              <a:gd name="connsiteX246" fmla="*/ 4136093 w 7467600"/>
              <a:gd name="connsiteY246" fmla="*/ 3858466 h 6858000"/>
              <a:gd name="connsiteX247" fmla="*/ 3670252 w 7467600"/>
              <a:gd name="connsiteY247" fmla="*/ 3622798 h 6858000"/>
              <a:gd name="connsiteX248" fmla="*/ 4440129 w 7467600"/>
              <a:gd name="connsiteY248" fmla="*/ 3448571 h 6858000"/>
              <a:gd name="connsiteX249" fmla="*/ 4856525 w 7467600"/>
              <a:gd name="connsiteY249" fmla="*/ 3915351 h 6858000"/>
              <a:gd name="connsiteX250" fmla="*/ 5059055 w 7467600"/>
              <a:gd name="connsiteY250" fmla="*/ 4108918 h 6858000"/>
              <a:gd name="connsiteX251" fmla="*/ 5290070 w 7467600"/>
              <a:gd name="connsiteY251" fmla="*/ 4263619 h 6858000"/>
              <a:gd name="connsiteX252" fmla="*/ 4834991 w 7467600"/>
              <a:gd name="connsiteY252" fmla="*/ 3830985 h 6858000"/>
              <a:gd name="connsiteX253" fmla="*/ 4440129 w 7467600"/>
              <a:gd name="connsiteY253" fmla="*/ 3448571 h 6858000"/>
              <a:gd name="connsiteX254" fmla="*/ 4441737 w 7467600"/>
              <a:gd name="connsiteY254" fmla="*/ 3399734 h 6858000"/>
              <a:gd name="connsiteX255" fmla="*/ 4431236 w 7467600"/>
              <a:gd name="connsiteY255" fmla="*/ 3400954 h 6858000"/>
              <a:gd name="connsiteX256" fmla="*/ 4557150 w 7467600"/>
              <a:gd name="connsiteY256" fmla="*/ 3510023 h 6858000"/>
              <a:gd name="connsiteX257" fmla="*/ 4856936 w 7467600"/>
              <a:gd name="connsiteY257" fmla="*/ 3809146 h 6858000"/>
              <a:gd name="connsiteX258" fmla="*/ 5111996 w 7467600"/>
              <a:gd name="connsiteY258" fmla="*/ 4065759 h 6858000"/>
              <a:gd name="connsiteX259" fmla="*/ 5388878 w 7467600"/>
              <a:gd name="connsiteY259" fmla="*/ 4300185 h 6858000"/>
              <a:gd name="connsiteX260" fmla="*/ 5425556 w 7467600"/>
              <a:gd name="connsiteY260" fmla="*/ 4308967 h 6858000"/>
              <a:gd name="connsiteX261" fmla="*/ 4943646 w 7467600"/>
              <a:gd name="connsiteY261" fmla="*/ 3822916 h 6858000"/>
              <a:gd name="connsiteX262" fmla="*/ 4594837 w 7467600"/>
              <a:gd name="connsiteY262" fmla="*/ 3532274 h 6858000"/>
              <a:gd name="connsiteX263" fmla="*/ 4441737 w 7467600"/>
              <a:gd name="connsiteY263" fmla="*/ 3399734 h 6858000"/>
              <a:gd name="connsiteX264" fmla="*/ 5425834 w 7467600"/>
              <a:gd name="connsiteY264" fmla="*/ 3162785 h 6858000"/>
              <a:gd name="connsiteX265" fmla="*/ 5401644 w 7467600"/>
              <a:gd name="connsiteY265" fmla="*/ 3617847 h 6858000"/>
              <a:gd name="connsiteX266" fmla="*/ 5467256 w 7467600"/>
              <a:gd name="connsiteY266" fmla="*/ 4175494 h 6858000"/>
              <a:gd name="connsiteX267" fmla="*/ 5448069 w 7467600"/>
              <a:gd name="connsiteY267" fmla="*/ 3567554 h 6858000"/>
              <a:gd name="connsiteX268" fmla="*/ 5425834 w 7467600"/>
              <a:gd name="connsiteY268" fmla="*/ 3162785 h 6858000"/>
              <a:gd name="connsiteX269" fmla="*/ 1318687 w 7467600"/>
              <a:gd name="connsiteY269" fmla="*/ 3113840 h 6858000"/>
              <a:gd name="connsiteX270" fmla="*/ 1066793 w 7467600"/>
              <a:gd name="connsiteY270" fmla="*/ 3212171 h 6858000"/>
              <a:gd name="connsiteX271" fmla="*/ 993319 w 7467600"/>
              <a:gd name="connsiteY271" fmla="*/ 3247648 h 6858000"/>
              <a:gd name="connsiteX272" fmla="*/ 853081 w 7467600"/>
              <a:gd name="connsiteY272" fmla="*/ 3312410 h 6858000"/>
              <a:gd name="connsiteX273" fmla="*/ 805957 w 7467600"/>
              <a:gd name="connsiteY273" fmla="*/ 3330443 h 6858000"/>
              <a:gd name="connsiteX274" fmla="*/ 1318687 w 7467600"/>
              <a:gd name="connsiteY274" fmla="*/ 3113840 h 6858000"/>
              <a:gd name="connsiteX275" fmla="*/ 5453702 w 7467600"/>
              <a:gd name="connsiteY275" fmla="*/ 3090882 h 6858000"/>
              <a:gd name="connsiteX276" fmla="*/ 5480135 w 7467600"/>
              <a:gd name="connsiteY276" fmla="*/ 3565802 h 6858000"/>
              <a:gd name="connsiteX277" fmla="*/ 5499023 w 7467600"/>
              <a:gd name="connsiteY277" fmla="*/ 4166310 h 6858000"/>
              <a:gd name="connsiteX278" fmla="*/ 5547022 w 7467600"/>
              <a:gd name="connsiteY278" fmla="*/ 3607838 h 6858000"/>
              <a:gd name="connsiteX279" fmla="*/ 5515964 w 7467600"/>
              <a:gd name="connsiteY279" fmla="*/ 3378541 h 6858000"/>
              <a:gd name="connsiteX280" fmla="*/ 5453702 w 7467600"/>
              <a:gd name="connsiteY280" fmla="*/ 3090882 h 6858000"/>
              <a:gd name="connsiteX281" fmla="*/ 1238695 w 7467600"/>
              <a:gd name="connsiteY281" fmla="*/ 3076820 h 6858000"/>
              <a:gd name="connsiteX282" fmla="*/ 716371 w 7467600"/>
              <a:gd name="connsiteY282" fmla="*/ 3293249 h 6858000"/>
              <a:gd name="connsiteX283" fmla="*/ 579522 w 7467600"/>
              <a:gd name="connsiteY283" fmla="*/ 3371759 h 6858000"/>
              <a:gd name="connsiteX284" fmla="*/ 600288 w 7467600"/>
              <a:gd name="connsiteY284" fmla="*/ 3365555 h 6858000"/>
              <a:gd name="connsiteX285" fmla="*/ 840692 w 7467600"/>
              <a:gd name="connsiteY285" fmla="*/ 3284921 h 6858000"/>
              <a:gd name="connsiteX286" fmla="*/ 979248 w 7467600"/>
              <a:gd name="connsiteY286" fmla="*/ 3221003 h 6858000"/>
              <a:gd name="connsiteX287" fmla="*/ 1053282 w 7467600"/>
              <a:gd name="connsiteY287" fmla="*/ 3185247 h 6858000"/>
              <a:gd name="connsiteX288" fmla="*/ 1320603 w 7467600"/>
              <a:gd name="connsiteY288" fmla="*/ 3081281 h 6858000"/>
              <a:gd name="connsiteX289" fmla="*/ 1238695 w 7467600"/>
              <a:gd name="connsiteY289" fmla="*/ 3076820 h 6858000"/>
              <a:gd name="connsiteX290" fmla="*/ 5425627 w 7467600"/>
              <a:gd name="connsiteY290" fmla="*/ 2954192 h 6858000"/>
              <a:gd name="connsiteX291" fmla="*/ 5470770 w 7467600"/>
              <a:gd name="connsiteY291" fmla="*/ 3005435 h 6858000"/>
              <a:gd name="connsiteX292" fmla="*/ 5519779 w 7467600"/>
              <a:gd name="connsiteY292" fmla="*/ 4359223 h 6858000"/>
              <a:gd name="connsiteX293" fmla="*/ 5520293 w 7467600"/>
              <a:gd name="connsiteY293" fmla="*/ 4360602 h 6858000"/>
              <a:gd name="connsiteX294" fmla="*/ 5767221 w 7467600"/>
              <a:gd name="connsiteY294" fmla="*/ 4665564 h 6858000"/>
              <a:gd name="connsiteX295" fmla="*/ 6937169 w 7467600"/>
              <a:gd name="connsiteY295" fmla="*/ 4815941 h 6858000"/>
              <a:gd name="connsiteX296" fmla="*/ 6953922 w 7467600"/>
              <a:gd name="connsiteY296" fmla="*/ 4890068 h 6858000"/>
              <a:gd name="connsiteX297" fmla="*/ 6071359 w 7467600"/>
              <a:gd name="connsiteY297" fmla="*/ 4770770 h 6858000"/>
              <a:gd name="connsiteX298" fmla="*/ 6038839 w 7467600"/>
              <a:gd name="connsiteY298" fmla="*/ 4764474 h 6858000"/>
              <a:gd name="connsiteX299" fmla="*/ 6038706 w 7467600"/>
              <a:gd name="connsiteY299" fmla="*/ 4763847 h 6858000"/>
              <a:gd name="connsiteX300" fmla="*/ 6037784 w 7467600"/>
              <a:gd name="connsiteY300" fmla="*/ 4764270 h 6858000"/>
              <a:gd name="connsiteX301" fmla="*/ 6038839 w 7467600"/>
              <a:gd name="connsiteY301" fmla="*/ 4764474 h 6858000"/>
              <a:gd name="connsiteX302" fmla="*/ 6040338 w 7467600"/>
              <a:gd name="connsiteY302" fmla="*/ 4771418 h 6858000"/>
              <a:gd name="connsiteX303" fmla="*/ 6024488 w 7467600"/>
              <a:gd name="connsiteY303" fmla="*/ 4809903 h 6858000"/>
              <a:gd name="connsiteX304" fmla="*/ 5599771 w 7467600"/>
              <a:gd name="connsiteY304" fmla="*/ 5509652 h 6858000"/>
              <a:gd name="connsiteX305" fmla="*/ 5548843 w 7467600"/>
              <a:gd name="connsiteY305" fmla="*/ 5563845 h 6858000"/>
              <a:gd name="connsiteX306" fmla="*/ 5940952 w 7467600"/>
              <a:gd name="connsiteY306" fmla="*/ 6250028 h 6858000"/>
              <a:gd name="connsiteX307" fmla="*/ 6043441 w 7467600"/>
              <a:gd name="connsiteY307" fmla="*/ 6665847 h 6858000"/>
              <a:gd name="connsiteX308" fmla="*/ 6093432 w 7467600"/>
              <a:gd name="connsiteY308" fmla="*/ 6858000 h 6858000"/>
              <a:gd name="connsiteX309" fmla="*/ 6034344 w 7467600"/>
              <a:gd name="connsiteY309" fmla="*/ 6858000 h 6858000"/>
              <a:gd name="connsiteX310" fmla="*/ 6026679 w 7467600"/>
              <a:gd name="connsiteY310" fmla="*/ 6836959 h 6858000"/>
              <a:gd name="connsiteX311" fmla="*/ 5800441 w 7467600"/>
              <a:gd name="connsiteY311" fmla="*/ 6335286 h 6858000"/>
              <a:gd name="connsiteX312" fmla="*/ 5526562 w 7467600"/>
              <a:gd name="connsiteY312" fmla="*/ 5705388 h 6858000"/>
              <a:gd name="connsiteX313" fmla="*/ 5519640 w 7467600"/>
              <a:gd name="connsiteY313" fmla="*/ 5683774 h 6858000"/>
              <a:gd name="connsiteX314" fmla="*/ 5844559 w 7467600"/>
              <a:gd name="connsiteY314" fmla="*/ 6553349 h 6858000"/>
              <a:gd name="connsiteX315" fmla="*/ 5975994 w 7467600"/>
              <a:gd name="connsiteY315" fmla="*/ 6858000 h 6858000"/>
              <a:gd name="connsiteX316" fmla="*/ 5898547 w 7467600"/>
              <a:gd name="connsiteY316" fmla="*/ 6858000 h 6858000"/>
              <a:gd name="connsiteX317" fmla="*/ 5682041 w 7467600"/>
              <a:gd name="connsiteY317" fmla="*/ 6355860 h 6858000"/>
              <a:gd name="connsiteX318" fmla="*/ 5461758 w 7467600"/>
              <a:gd name="connsiteY318" fmla="*/ 5820220 h 6858000"/>
              <a:gd name="connsiteX319" fmla="*/ 5237282 w 7467600"/>
              <a:gd name="connsiteY319" fmla="*/ 6579086 h 6858000"/>
              <a:gd name="connsiteX320" fmla="*/ 5115009 w 7467600"/>
              <a:gd name="connsiteY320" fmla="*/ 6858000 h 6858000"/>
              <a:gd name="connsiteX321" fmla="*/ 5028074 w 7467600"/>
              <a:gd name="connsiteY321" fmla="*/ 6858000 h 6858000"/>
              <a:gd name="connsiteX322" fmla="*/ 5079508 w 7467600"/>
              <a:gd name="connsiteY322" fmla="*/ 6749074 h 6858000"/>
              <a:gd name="connsiteX323" fmla="*/ 5371846 w 7467600"/>
              <a:gd name="connsiteY323" fmla="*/ 5924413 h 6858000"/>
              <a:gd name="connsiteX324" fmla="*/ 5270512 w 7467600"/>
              <a:gd name="connsiteY324" fmla="*/ 6138975 h 6858000"/>
              <a:gd name="connsiteX325" fmla="*/ 5062409 w 7467600"/>
              <a:gd name="connsiteY325" fmla="*/ 6653544 h 6858000"/>
              <a:gd name="connsiteX326" fmla="*/ 5036628 w 7467600"/>
              <a:gd name="connsiteY326" fmla="*/ 6754247 h 6858000"/>
              <a:gd name="connsiteX327" fmla="*/ 5009112 w 7467600"/>
              <a:gd name="connsiteY327" fmla="*/ 6858000 h 6858000"/>
              <a:gd name="connsiteX328" fmla="*/ 4976679 w 7467600"/>
              <a:gd name="connsiteY328" fmla="*/ 6858000 h 6858000"/>
              <a:gd name="connsiteX329" fmla="*/ 5006537 w 7467600"/>
              <a:gd name="connsiteY329" fmla="*/ 6747068 h 6858000"/>
              <a:gd name="connsiteX330" fmla="*/ 5032723 w 7467600"/>
              <a:gd name="connsiteY330" fmla="*/ 6644957 h 6858000"/>
              <a:gd name="connsiteX331" fmla="*/ 5242949 w 7467600"/>
              <a:gd name="connsiteY331" fmla="*/ 6125175 h 6858000"/>
              <a:gd name="connsiteX332" fmla="*/ 5286321 w 7467600"/>
              <a:gd name="connsiteY332" fmla="*/ 6033555 h 6858000"/>
              <a:gd name="connsiteX333" fmla="*/ 5008210 w 7467600"/>
              <a:gd name="connsiteY333" fmla="*/ 6649194 h 6858000"/>
              <a:gd name="connsiteX334" fmla="*/ 4986321 w 7467600"/>
              <a:gd name="connsiteY334" fmla="*/ 6765687 h 6858000"/>
              <a:gd name="connsiteX335" fmla="*/ 4973474 w 7467600"/>
              <a:gd name="connsiteY335" fmla="*/ 6858000 h 6858000"/>
              <a:gd name="connsiteX336" fmla="*/ 4907178 w 7467600"/>
              <a:gd name="connsiteY336" fmla="*/ 6858000 h 6858000"/>
              <a:gd name="connsiteX337" fmla="*/ 4910810 w 7467600"/>
              <a:gd name="connsiteY337" fmla="*/ 6829660 h 6858000"/>
              <a:gd name="connsiteX338" fmla="*/ 4987461 w 7467600"/>
              <a:gd name="connsiteY338" fmla="*/ 6432994 h 6858000"/>
              <a:gd name="connsiteX339" fmla="*/ 5179262 w 7467600"/>
              <a:gd name="connsiteY339" fmla="*/ 6035044 h 6858000"/>
              <a:gd name="connsiteX340" fmla="*/ 4689678 w 7467600"/>
              <a:gd name="connsiteY340" fmla="*/ 6440241 h 6858000"/>
              <a:gd name="connsiteX341" fmla="*/ 4477543 w 7467600"/>
              <a:gd name="connsiteY341" fmla="*/ 6674836 h 6858000"/>
              <a:gd name="connsiteX342" fmla="*/ 4329957 w 7467600"/>
              <a:gd name="connsiteY342" fmla="*/ 6858000 h 6858000"/>
              <a:gd name="connsiteX343" fmla="*/ 4218595 w 7467600"/>
              <a:gd name="connsiteY343" fmla="*/ 6858000 h 6858000"/>
              <a:gd name="connsiteX344" fmla="*/ 4368888 w 7467600"/>
              <a:gd name="connsiteY344" fmla="*/ 6668412 h 6858000"/>
              <a:gd name="connsiteX345" fmla="*/ 4563091 w 7467600"/>
              <a:gd name="connsiteY345" fmla="*/ 6442508 h 6858000"/>
              <a:gd name="connsiteX346" fmla="*/ 5387324 w 7467600"/>
              <a:gd name="connsiteY346" fmla="*/ 5705830 h 6858000"/>
              <a:gd name="connsiteX347" fmla="*/ 5073620 w 7467600"/>
              <a:gd name="connsiteY347" fmla="*/ 5955437 h 6858000"/>
              <a:gd name="connsiteX348" fmla="*/ 4689789 w 7467600"/>
              <a:gd name="connsiteY348" fmla="*/ 6268382 h 6858000"/>
              <a:gd name="connsiteX349" fmla="*/ 4418722 w 7467600"/>
              <a:gd name="connsiteY349" fmla="*/ 6570886 h 6858000"/>
              <a:gd name="connsiteX350" fmla="*/ 4214944 w 7467600"/>
              <a:gd name="connsiteY350" fmla="*/ 6858000 h 6858000"/>
              <a:gd name="connsiteX351" fmla="*/ 4177898 w 7467600"/>
              <a:gd name="connsiteY351" fmla="*/ 6858000 h 6858000"/>
              <a:gd name="connsiteX352" fmla="*/ 4391597 w 7467600"/>
              <a:gd name="connsiteY352" fmla="*/ 6556370 h 6858000"/>
              <a:gd name="connsiteX353" fmla="*/ 4668889 w 7467600"/>
              <a:gd name="connsiteY353" fmla="*/ 6246399 h 6858000"/>
              <a:gd name="connsiteX354" fmla="*/ 5055427 w 7467600"/>
              <a:gd name="connsiteY354" fmla="*/ 5931476 h 6858000"/>
              <a:gd name="connsiteX355" fmla="*/ 5371814 w 7467600"/>
              <a:gd name="connsiteY355" fmla="*/ 5678975 h 6858000"/>
              <a:gd name="connsiteX356" fmla="*/ 4987918 w 7467600"/>
              <a:gd name="connsiteY356" fmla="*/ 5838701 h 6858000"/>
              <a:gd name="connsiteX357" fmla="*/ 4317146 w 7467600"/>
              <a:gd name="connsiteY357" fmla="*/ 6587716 h 6858000"/>
              <a:gd name="connsiteX358" fmla="*/ 4171627 w 7467600"/>
              <a:gd name="connsiteY358" fmla="*/ 6858000 h 6858000"/>
              <a:gd name="connsiteX359" fmla="*/ 4081585 w 7467600"/>
              <a:gd name="connsiteY359" fmla="*/ 6858000 h 6858000"/>
              <a:gd name="connsiteX360" fmla="*/ 4238603 w 7467600"/>
              <a:gd name="connsiteY360" fmla="*/ 6559341 h 6858000"/>
              <a:gd name="connsiteX361" fmla="*/ 4778333 w 7467600"/>
              <a:gd name="connsiteY361" fmla="*/ 5873626 h 6858000"/>
              <a:gd name="connsiteX362" fmla="*/ 5414185 w 7467600"/>
              <a:gd name="connsiteY362" fmla="*/ 5573882 h 6858000"/>
              <a:gd name="connsiteX363" fmla="*/ 5959648 w 7467600"/>
              <a:gd name="connsiteY363" fmla="*/ 4760797 h 6858000"/>
              <a:gd name="connsiteX364" fmla="*/ 5355019 w 7467600"/>
              <a:gd name="connsiteY364" fmla="*/ 4734672 h 6858000"/>
              <a:gd name="connsiteX365" fmla="*/ 5083565 w 7467600"/>
              <a:gd name="connsiteY365" fmla="*/ 5179121 h 6858000"/>
              <a:gd name="connsiteX366" fmla="*/ 4713577 w 7467600"/>
              <a:gd name="connsiteY366" fmla="*/ 5616803 h 6858000"/>
              <a:gd name="connsiteX367" fmla="*/ 3989559 w 7467600"/>
              <a:gd name="connsiteY367" fmla="*/ 6145945 h 6858000"/>
              <a:gd name="connsiteX368" fmla="*/ 3939824 w 7467600"/>
              <a:gd name="connsiteY368" fmla="*/ 6066900 h 6858000"/>
              <a:gd name="connsiteX369" fmla="*/ 4584537 w 7467600"/>
              <a:gd name="connsiteY369" fmla="*/ 5324826 h 6858000"/>
              <a:gd name="connsiteX370" fmla="*/ 5037105 w 7467600"/>
              <a:gd name="connsiteY370" fmla="*/ 5088765 h 6858000"/>
              <a:gd name="connsiteX371" fmla="*/ 5039930 w 7467600"/>
              <a:gd name="connsiteY371" fmla="*/ 5089585 h 6858000"/>
              <a:gd name="connsiteX372" fmla="*/ 5263764 w 7467600"/>
              <a:gd name="connsiteY372" fmla="*/ 4735525 h 6858000"/>
              <a:gd name="connsiteX373" fmla="*/ 4086300 w 7467600"/>
              <a:gd name="connsiteY373" fmla="*/ 4884599 h 6858000"/>
              <a:gd name="connsiteX374" fmla="*/ 4085485 w 7467600"/>
              <a:gd name="connsiteY374" fmla="*/ 4899070 h 6858000"/>
              <a:gd name="connsiteX375" fmla="*/ 3871915 w 7467600"/>
              <a:gd name="connsiteY375" fmla="*/ 5253645 h 6858000"/>
              <a:gd name="connsiteX376" fmla="*/ 3799374 w 7467600"/>
              <a:gd name="connsiteY376" fmla="*/ 5466127 h 6858000"/>
              <a:gd name="connsiteX377" fmla="*/ 3498850 w 7467600"/>
              <a:gd name="connsiteY377" fmla="*/ 6661888 h 6858000"/>
              <a:gd name="connsiteX378" fmla="*/ 3399216 w 7467600"/>
              <a:gd name="connsiteY378" fmla="*/ 6858000 h 6858000"/>
              <a:gd name="connsiteX379" fmla="*/ 3303688 w 7467600"/>
              <a:gd name="connsiteY379" fmla="*/ 6858000 h 6858000"/>
              <a:gd name="connsiteX380" fmla="*/ 3391774 w 7467600"/>
              <a:gd name="connsiteY380" fmla="*/ 6697181 h 6858000"/>
              <a:gd name="connsiteX381" fmla="*/ 3735540 w 7467600"/>
              <a:gd name="connsiteY381" fmla="*/ 5546923 h 6858000"/>
              <a:gd name="connsiteX382" fmla="*/ 3729438 w 7467600"/>
              <a:gd name="connsiteY382" fmla="*/ 5569058 h 6858000"/>
              <a:gd name="connsiteX383" fmla="*/ 3707782 w 7467600"/>
              <a:gd name="connsiteY383" fmla="*/ 5644908 h 6858000"/>
              <a:gd name="connsiteX384" fmla="*/ 3583827 w 7467600"/>
              <a:gd name="connsiteY384" fmla="*/ 6039215 h 6858000"/>
              <a:gd name="connsiteX385" fmla="*/ 3547861 w 7467600"/>
              <a:gd name="connsiteY385" fmla="*/ 6129609 h 6858000"/>
              <a:gd name="connsiteX386" fmla="*/ 3490905 w 7467600"/>
              <a:gd name="connsiteY386" fmla="*/ 6277660 h 6858000"/>
              <a:gd name="connsiteX387" fmla="*/ 3455859 w 7467600"/>
              <a:gd name="connsiteY387" fmla="*/ 6391301 h 6858000"/>
              <a:gd name="connsiteX388" fmla="*/ 3429112 w 7467600"/>
              <a:gd name="connsiteY388" fmla="*/ 6479469 h 6858000"/>
              <a:gd name="connsiteX389" fmla="*/ 3304862 w 7467600"/>
              <a:gd name="connsiteY389" fmla="*/ 6796476 h 6858000"/>
              <a:gd name="connsiteX390" fmla="*/ 3276071 w 7467600"/>
              <a:gd name="connsiteY390" fmla="*/ 6858000 h 6858000"/>
              <a:gd name="connsiteX391" fmla="*/ 3240805 w 7467600"/>
              <a:gd name="connsiteY391" fmla="*/ 6858000 h 6858000"/>
              <a:gd name="connsiteX392" fmla="*/ 3275917 w 7467600"/>
              <a:gd name="connsiteY392" fmla="*/ 6783192 h 6858000"/>
              <a:gd name="connsiteX393" fmla="*/ 3399358 w 7467600"/>
              <a:gd name="connsiteY393" fmla="*/ 6469011 h 6858000"/>
              <a:gd name="connsiteX394" fmla="*/ 3425650 w 7467600"/>
              <a:gd name="connsiteY394" fmla="*/ 6381333 h 6858000"/>
              <a:gd name="connsiteX395" fmla="*/ 3460661 w 7467600"/>
              <a:gd name="connsiteY395" fmla="*/ 6266763 h 6858000"/>
              <a:gd name="connsiteX396" fmla="*/ 3518021 w 7467600"/>
              <a:gd name="connsiteY396" fmla="*/ 6117298 h 6858000"/>
              <a:gd name="connsiteX397" fmla="*/ 3554035 w 7467600"/>
              <a:gd name="connsiteY397" fmla="*/ 6027832 h 6858000"/>
              <a:gd name="connsiteX398" fmla="*/ 3677174 w 7467600"/>
              <a:gd name="connsiteY398" fmla="*/ 5636351 h 6858000"/>
              <a:gd name="connsiteX399" fmla="*/ 3698819 w 7467600"/>
              <a:gd name="connsiteY399" fmla="*/ 5560503 h 6858000"/>
              <a:gd name="connsiteX400" fmla="*/ 3702094 w 7467600"/>
              <a:gd name="connsiteY400" fmla="*/ 5549194 h 6858000"/>
              <a:gd name="connsiteX401" fmla="*/ 3398355 w 7467600"/>
              <a:gd name="connsiteY401" fmla="*/ 6094603 h 6858000"/>
              <a:gd name="connsiteX402" fmla="*/ 3193941 w 7467600"/>
              <a:gd name="connsiteY402" fmla="*/ 6798775 h 6858000"/>
              <a:gd name="connsiteX403" fmla="*/ 3184140 w 7467600"/>
              <a:gd name="connsiteY403" fmla="*/ 6858000 h 6858000"/>
              <a:gd name="connsiteX404" fmla="*/ 3099978 w 7467600"/>
              <a:gd name="connsiteY404" fmla="*/ 6858000 h 6858000"/>
              <a:gd name="connsiteX405" fmla="*/ 3101556 w 7467600"/>
              <a:gd name="connsiteY405" fmla="*/ 6843337 h 6858000"/>
              <a:gd name="connsiteX406" fmla="*/ 3370162 w 7467600"/>
              <a:gd name="connsiteY406" fmla="*/ 5785550 h 6858000"/>
              <a:gd name="connsiteX407" fmla="*/ 3746477 w 7467600"/>
              <a:gd name="connsiteY407" fmla="*/ 5377889 h 6858000"/>
              <a:gd name="connsiteX408" fmla="*/ 3863399 w 7467600"/>
              <a:gd name="connsiteY408" fmla="*/ 5087257 h 6858000"/>
              <a:gd name="connsiteX409" fmla="*/ 3968712 w 7467600"/>
              <a:gd name="connsiteY409" fmla="*/ 4913989 h 6858000"/>
              <a:gd name="connsiteX410" fmla="*/ 2792390 w 7467600"/>
              <a:gd name="connsiteY410" fmla="*/ 5382974 h 6858000"/>
              <a:gd name="connsiteX411" fmla="*/ 2714982 w 7467600"/>
              <a:gd name="connsiteY411" fmla="*/ 5427051 h 6858000"/>
              <a:gd name="connsiteX412" fmla="*/ 2813361 w 7467600"/>
              <a:gd name="connsiteY412" fmla="*/ 6023912 h 6858000"/>
              <a:gd name="connsiteX413" fmla="*/ 2688430 w 7467600"/>
              <a:gd name="connsiteY413" fmla="*/ 6801564 h 6858000"/>
              <a:gd name="connsiteX414" fmla="*/ 2629626 w 7467600"/>
              <a:gd name="connsiteY414" fmla="*/ 6763394 h 6858000"/>
              <a:gd name="connsiteX415" fmla="*/ 2565328 w 7467600"/>
              <a:gd name="connsiteY415" fmla="*/ 5516399 h 6858000"/>
              <a:gd name="connsiteX416" fmla="*/ 1922999 w 7467600"/>
              <a:gd name="connsiteY416" fmla="*/ 5980343 h 6858000"/>
              <a:gd name="connsiteX417" fmla="*/ 1950261 w 7467600"/>
              <a:gd name="connsiteY417" fmla="*/ 6405858 h 6858000"/>
              <a:gd name="connsiteX418" fmla="*/ 2365554 w 7467600"/>
              <a:gd name="connsiteY418" fmla="*/ 6759107 h 6858000"/>
              <a:gd name="connsiteX419" fmla="*/ 2424142 w 7467600"/>
              <a:gd name="connsiteY419" fmla="*/ 6858000 h 6858000"/>
              <a:gd name="connsiteX420" fmla="*/ 2395994 w 7467600"/>
              <a:gd name="connsiteY420" fmla="*/ 6858000 h 6858000"/>
              <a:gd name="connsiteX421" fmla="*/ 2392863 w 7467600"/>
              <a:gd name="connsiteY421" fmla="*/ 6852964 h 6858000"/>
              <a:gd name="connsiteX422" fmla="*/ 2017589 w 7467600"/>
              <a:gd name="connsiteY422" fmla="*/ 6493982 h 6858000"/>
              <a:gd name="connsiteX423" fmla="*/ 2147336 w 7467600"/>
              <a:gd name="connsiteY423" fmla="*/ 6594052 h 6858000"/>
              <a:gd name="connsiteX424" fmla="*/ 2207047 w 7467600"/>
              <a:gd name="connsiteY424" fmla="*/ 6654540 h 6858000"/>
              <a:gd name="connsiteX425" fmla="*/ 2299106 w 7467600"/>
              <a:gd name="connsiteY425" fmla="*/ 6778931 h 6858000"/>
              <a:gd name="connsiteX426" fmla="*/ 2314430 w 7467600"/>
              <a:gd name="connsiteY426" fmla="*/ 6801144 h 6858000"/>
              <a:gd name="connsiteX427" fmla="*/ 2352406 w 7467600"/>
              <a:gd name="connsiteY427" fmla="*/ 6858000 h 6858000"/>
              <a:gd name="connsiteX428" fmla="*/ 2314492 w 7467600"/>
              <a:gd name="connsiteY428" fmla="*/ 6858000 h 6858000"/>
              <a:gd name="connsiteX429" fmla="*/ 2288095 w 7467600"/>
              <a:gd name="connsiteY429" fmla="*/ 6818030 h 6858000"/>
              <a:gd name="connsiteX430" fmla="*/ 2272768 w 7467600"/>
              <a:gd name="connsiteY430" fmla="*/ 6795822 h 6858000"/>
              <a:gd name="connsiteX431" fmla="*/ 2182715 w 7467600"/>
              <a:gd name="connsiteY431" fmla="*/ 6675071 h 6858000"/>
              <a:gd name="connsiteX432" fmla="*/ 2032061 w 7467600"/>
              <a:gd name="connsiteY432" fmla="*/ 6541380 h 6858000"/>
              <a:gd name="connsiteX433" fmla="*/ 2257220 w 7467600"/>
              <a:gd name="connsiteY433" fmla="*/ 6826257 h 6858000"/>
              <a:gd name="connsiteX434" fmla="*/ 2281324 w 7467600"/>
              <a:gd name="connsiteY434" fmla="*/ 6858000 h 6858000"/>
              <a:gd name="connsiteX435" fmla="*/ 2242860 w 7467600"/>
              <a:gd name="connsiteY435" fmla="*/ 6858000 h 6858000"/>
              <a:gd name="connsiteX436" fmla="*/ 2232818 w 7467600"/>
              <a:gd name="connsiteY436" fmla="*/ 6844926 h 6858000"/>
              <a:gd name="connsiteX437" fmla="*/ 1990172 w 7467600"/>
              <a:gd name="connsiteY437" fmla="*/ 6542121 h 6858000"/>
              <a:gd name="connsiteX438" fmla="*/ 2124090 w 7467600"/>
              <a:gd name="connsiteY438" fmla="*/ 6761017 h 6858000"/>
              <a:gd name="connsiteX439" fmla="*/ 2200380 w 7467600"/>
              <a:gd name="connsiteY439" fmla="*/ 6858000 h 6858000"/>
              <a:gd name="connsiteX440" fmla="*/ 2147507 w 7467600"/>
              <a:gd name="connsiteY440" fmla="*/ 6858000 h 6858000"/>
              <a:gd name="connsiteX441" fmla="*/ 2070668 w 7467600"/>
              <a:gd name="connsiteY441" fmla="*/ 6761520 h 6858000"/>
              <a:gd name="connsiteX442" fmla="*/ 1975142 w 7467600"/>
              <a:gd name="connsiteY442" fmla="*/ 6585570 h 6858000"/>
              <a:gd name="connsiteX443" fmla="*/ 2050035 w 7467600"/>
              <a:gd name="connsiteY443" fmla="*/ 6813345 h 6858000"/>
              <a:gd name="connsiteX444" fmla="*/ 2063025 w 7467600"/>
              <a:gd name="connsiteY444" fmla="*/ 6858000 h 6858000"/>
              <a:gd name="connsiteX445" fmla="*/ 2021675 w 7467600"/>
              <a:gd name="connsiteY445" fmla="*/ 6858000 h 6858000"/>
              <a:gd name="connsiteX446" fmla="*/ 2019308 w 7467600"/>
              <a:gd name="connsiteY446" fmla="*/ 6847118 h 6858000"/>
              <a:gd name="connsiteX447" fmla="*/ 1938835 w 7467600"/>
              <a:gd name="connsiteY447" fmla="*/ 6551160 h 6858000"/>
              <a:gd name="connsiteX448" fmla="*/ 1953230 w 7467600"/>
              <a:gd name="connsiteY448" fmla="*/ 6759699 h 6858000"/>
              <a:gd name="connsiteX449" fmla="*/ 1956763 w 7467600"/>
              <a:gd name="connsiteY449" fmla="*/ 6778191 h 6858000"/>
              <a:gd name="connsiteX450" fmla="*/ 1967925 w 7467600"/>
              <a:gd name="connsiteY450" fmla="*/ 6858000 h 6858000"/>
              <a:gd name="connsiteX451" fmla="*/ 1936622 w 7467600"/>
              <a:gd name="connsiteY451" fmla="*/ 6858000 h 6858000"/>
              <a:gd name="connsiteX452" fmla="*/ 1926261 w 7467600"/>
              <a:gd name="connsiteY452" fmla="*/ 6784064 h 6858000"/>
              <a:gd name="connsiteX453" fmla="*/ 1922724 w 7467600"/>
              <a:gd name="connsiteY453" fmla="*/ 6765577 h 6858000"/>
              <a:gd name="connsiteX454" fmla="*/ 1904650 w 7467600"/>
              <a:gd name="connsiteY454" fmla="*/ 6639616 h 6858000"/>
              <a:gd name="connsiteX455" fmla="*/ 1885273 w 7467600"/>
              <a:gd name="connsiteY455" fmla="*/ 6858000 h 6858000"/>
              <a:gd name="connsiteX456" fmla="*/ 1854363 w 7467600"/>
              <a:gd name="connsiteY456" fmla="*/ 6858000 h 6858000"/>
              <a:gd name="connsiteX457" fmla="*/ 1880391 w 7467600"/>
              <a:gd name="connsiteY457" fmla="*/ 6603796 h 6858000"/>
              <a:gd name="connsiteX458" fmla="*/ 1818273 w 7467600"/>
              <a:gd name="connsiteY458" fmla="*/ 6715729 h 6858000"/>
              <a:gd name="connsiteX459" fmla="*/ 1794691 w 7467600"/>
              <a:gd name="connsiteY459" fmla="*/ 6843239 h 6858000"/>
              <a:gd name="connsiteX460" fmla="*/ 1794914 w 7467600"/>
              <a:gd name="connsiteY460" fmla="*/ 6858000 h 6858000"/>
              <a:gd name="connsiteX461" fmla="*/ 1746128 w 7467600"/>
              <a:gd name="connsiteY461" fmla="*/ 6858000 h 6858000"/>
              <a:gd name="connsiteX462" fmla="*/ 1753934 w 7467600"/>
              <a:gd name="connsiteY462" fmla="*/ 6724796 h 6858000"/>
              <a:gd name="connsiteX463" fmla="*/ 1792053 w 7467600"/>
              <a:gd name="connsiteY463" fmla="*/ 6572396 h 6858000"/>
              <a:gd name="connsiteX464" fmla="*/ 1862248 w 7467600"/>
              <a:gd name="connsiteY464" fmla="*/ 6266397 h 6858000"/>
              <a:gd name="connsiteX465" fmla="*/ 1862250 w 7467600"/>
              <a:gd name="connsiteY465" fmla="*/ 6033531 h 6858000"/>
              <a:gd name="connsiteX466" fmla="*/ 1211999 w 7467600"/>
              <a:gd name="connsiteY466" fmla="*/ 6683610 h 6858000"/>
              <a:gd name="connsiteX467" fmla="*/ 1213266 w 7467600"/>
              <a:gd name="connsiteY467" fmla="*/ 6691947 h 6858000"/>
              <a:gd name="connsiteX468" fmla="*/ 1203370 w 7467600"/>
              <a:gd name="connsiteY468" fmla="*/ 6850676 h 6858000"/>
              <a:gd name="connsiteX469" fmla="*/ 1203671 w 7467600"/>
              <a:gd name="connsiteY469" fmla="*/ 6858000 h 6858000"/>
              <a:gd name="connsiteX470" fmla="*/ 1143180 w 7467600"/>
              <a:gd name="connsiteY470" fmla="*/ 6858000 h 6858000"/>
              <a:gd name="connsiteX471" fmla="*/ 1142176 w 7467600"/>
              <a:gd name="connsiteY471" fmla="*/ 6766045 h 6858000"/>
              <a:gd name="connsiteX472" fmla="*/ 1067484 w 7467600"/>
              <a:gd name="connsiteY472" fmla="*/ 6858000 h 6858000"/>
              <a:gd name="connsiteX473" fmla="*/ 953928 w 7467600"/>
              <a:gd name="connsiteY473" fmla="*/ 6858000 h 6858000"/>
              <a:gd name="connsiteX474" fmla="*/ 959715 w 7467600"/>
              <a:gd name="connsiteY474" fmla="*/ 6850185 h 6858000"/>
              <a:gd name="connsiteX475" fmla="*/ 1483788 w 7467600"/>
              <a:gd name="connsiteY475" fmla="*/ 6259174 h 6858000"/>
              <a:gd name="connsiteX476" fmla="*/ 1100671 w 7467600"/>
              <a:gd name="connsiteY476" fmla="*/ 6252137 h 6858000"/>
              <a:gd name="connsiteX477" fmla="*/ 1090144 w 7467600"/>
              <a:gd name="connsiteY477" fmla="*/ 6256748 h 6858000"/>
              <a:gd name="connsiteX478" fmla="*/ 1095872 w 7467600"/>
              <a:gd name="connsiteY478" fmla="*/ 6271892 h 6858000"/>
              <a:gd name="connsiteX479" fmla="*/ 262785 w 7467600"/>
              <a:gd name="connsiteY479" fmla="*/ 6845450 h 6858000"/>
              <a:gd name="connsiteX480" fmla="*/ 209968 w 7467600"/>
              <a:gd name="connsiteY480" fmla="*/ 6770713 h 6858000"/>
              <a:gd name="connsiteX481" fmla="*/ 873460 w 7467600"/>
              <a:gd name="connsiteY481" fmla="*/ 6253768 h 6858000"/>
              <a:gd name="connsiteX482" fmla="*/ 192686 w 7467600"/>
              <a:gd name="connsiteY482" fmla="*/ 5849257 h 6858000"/>
              <a:gd name="connsiteX483" fmla="*/ 4696 w 7467600"/>
              <a:gd name="connsiteY483" fmla="*/ 5697668 h 6858000"/>
              <a:gd name="connsiteX484" fmla="*/ 0 w 7467600"/>
              <a:gd name="connsiteY484" fmla="*/ 5689984 h 6858000"/>
              <a:gd name="connsiteX485" fmla="*/ 0 w 7467600"/>
              <a:gd name="connsiteY485" fmla="*/ 5513472 h 6858000"/>
              <a:gd name="connsiteX486" fmla="*/ 174101 w 7467600"/>
              <a:gd name="connsiteY486" fmla="*/ 5620277 h 6858000"/>
              <a:gd name="connsiteX487" fmla="*/ 891800 w 7467600"/>
              <a:gd name="connsiteY487" fmla="*/ 6036935 h 6858000"/>
              <a:gd name="connsiteX488" fmla="*/ 1072219 w 7467600"/>
              <a:gd name="connsiteY488" fmla="*/ 6169443 h 6858000"/>
              <a:gd name="connsiteX489" fmla="*/ 1074117 w 7467600"/>
              <a:gd name="connsiteY489" fmla="*/ 6170301 h 6858000"/>
              <a:gd name="connsiteX490" fmla="*/ 1083114 w 7467600"/>
              <a:gd name="connsiteY490" fmla="*/ 6174131 h 6858000"/>
              <a:gd name="connsiteX491" fmla="*/ 1543010 w 7467600"/>
              <a:gd name="connsiteY491" fmla="*/ 6191140 h 6858000"/>
              <a:gd name="connsiteX492" fmla="*/ 1551080 w 7467600"/>
              <a:gd name="connsiteY492" fmla="*/ 6195006 h 6858000"/>
              <a:gd name="connsiteX493" fmla="*/ 2345443 w 7467600"/>
              <a:gd name="connsiteY493" fmla="*/ 5549882 h 6858000"/>
              <a:gd name="connsiteX494" fmla="*/ 1721499 w 7467600"/>
              <a:gd name="connsiteY494" fmla="*/ 5599969 h 6858000"/>
              <a:gd name="connsiteX495" fmla="*/ 767716 w 7467600"/>
              <a:gd name="connsiteY495" fmla="*/ 5472768 h 6858000"/>
              <a:gd name="connsiteX496" fmla="*/ 722147 w 7467600"/>
              <a:gd name="connsiteY496" fmla="*/ 5393091 h 6858000"/>
              <a:gd name="connsiteX497" fmla="*/ 1485552 w 7467600"/>
              <a:gd name="connsiteY497" fmla="*/ 5313202 h 6858000"/>
              <a:gd name="connsiteX498" fmla="*/ 2143004 w 7467600"/>
              <a:gd name="connsiteY498" fmla="*/ 5402420 h 6858000"/>
              <a:gd name="connsiteX499" fmla="*/ 1933391 w 7467600"/>
              <a:gd name="connsiteY499" fmla="*/ 5156971 h 6858000"/>
              <a:gd name="connsiteX500" fmla="*/ 1827118 w 7467600"/>
              <a:gd name="connsiteY500" fmla="*/ 4968410 h 6858000"/>
              <a:gd name="connsiteX501" fmla="*/ 1837349 w 7467600"/>
              <a:gd name="connsiteY501" fmla="*/ 4956357 h 6858000"/>
              <a:gd name="connsiteX502" fmla="*/ 2162835 w 7467600"/>
              <a:gd name="connsiteY502" fmla="*/ 5187853 h 6858000"/>
              <a:gd name="connsiteX503" fmla="*/ 2257167 w 7467600"/>
              <a:gd name="connsiteY503" fmla="*/ 5462123 h 6858000"/>
              <a:gd name="connsiteX504" fmla="*/ 2261598 w 7467600"/>
              <a:gd name="connsiteY504" fmla="*/ 5467998 h 6858000"/>
              <a:gd name="connsiteX505" fmla="*/ 2437177 w 7467600"/>
              <a:gd name="connsiteY505" fmla="*/ 5479608 h 6858000"/>
              <a:gd name="connsiteX506" fmla="*/ 2445247 w 7467600"/>
              <a:gd name="connsiteY506" fmla="*/ 5483476 h 6858000"/>
              <a:gd name="connsiteX507" fmla="*/ 2743626 w 7467600"/>
              <a:gd name="connsiteY507" fmla="*/ 5304819 h 6858000"/>
              <a:gd name="connsiteX508" fmla="*/ 3048102 w 7467600"/>
              <a:gd name="connsiteY508" fmla="*/ 5150595 h 6858000"/>
              <a:gd name="connsiteX509" fmla="*/ 1799414 w 7467600"/>
              <a:gd name="connsiteY509" fmla="*/ 4694732 h 6858000"/>
              <a:gd name="connsiteX510" fmla="*/ 1771735 w 7467600"/>
              <a:gd name="connsiteY510" fmla="*/ 4619929 h 6858000"/>
              <a:gd name="connsiteX511" fmla="*/ 3104273 w 7467600"/>
              <a:gd name="connsiteY511" fmla="*/ 5076159 h 6858000"/>
              <a:gd name="connsiteX512" fmla="*/ 3113245 w 7467600"/>
              <a:gd name="connsiteY512" fmla="*/ 5090705 h 6858000"/>
              <a:gd name="connsiteX513" fmla="*/ 3126294 w 7467600"/>
              <a:gd name="connsiteY513" fmla="*/ 5114400 h 6858000"/>
              <a:gd name="connsiteX514" fmla="*/ 3937433 w 7467600"/>
              <a:gd name="connsiteY514" fmla="*/ 4830473 h 6858000"/>
              <a:gd name="connsiteX515" fmla="*/ 3590475 w 7467600"/>
              <a:gd name="connsiteY515" fmla="*/ 4597974 h 6858000"/>
              <a:gd name="connsiteX516" fmla="*/ 3100264 w 7467600"/>
              <a:gd name="connsiteY516" fmla="*/ 4579845 h 6858000"/>
              <a:gd name="connsiteX517" fmla="*/ 2183576 w 7467600"/>
              <a:gd name="connsiteY517" fmla="*/ 4227150 h 6858000"/>
              <a:gd name="connsiteX518" fmla="*/ 2151029 w 7467600"/>
              <a:gd name="connsiteY518" fmla="*/ 4146947 h 6858000"/>
              <a:gd name="connsiteX519" fmla="*/ 3563434 w 7467600"/>
              <a:gd name="connsiteY519" fmla="*/ 4469115 h 6858000"/>
              <a:gd name="connsiteX520" fmla="*/ 3177952 w 7467600"/>
              <a:gd name="connsiteY520" fmla="*/ 3657386 h 6858000"/>
              <a:gd name="connsiteX521" fmla="*/ 3189263 w 7467600"/>
              <a:gd name="connsiteY521" fmla="*/ 3625726 h 6858000"/>
              <a:gd name="connsiteX522" fmla="*/ 3560912 w 7467600"/>
              <a:gd name="connsiteY522" fmla="*/ 4079863 h 6858000"/>
              <a:gd name="connsiteX523" fmla="*/ 3626636 w 7467600"/>
              <a:gd name="connsiteY523" fmla="*/ 4512230 h 6858000"/>
              <a:gd name="connsiteX524" fmla="*/ 3653088 w 7467600"/>
              <a:gd name="connsiteY524" fmla="*/ 4521417 h 6858000"/>
              <a:gd name="connsiteX525" fmla="*/ 3988128 w 7467600"/>
              <a:gd name="connsiteY525" fmla="*/ 4817267 h 6858000"/>
              <a:gd name="connsiteX526" fmla="*/ 4830582 w 7467600"/>
              <a:gd name="connsiteY526" fmla="*/ 4676000 h 6858000"/>
              <a:gd name="connsiteX527" fmla="*/ 4830100 w 7467600"/>
              <a:gd name="connsiteY527" fmla="*/ 4675554 h 6858000"/>
              <a:gd name="connsiteX528" fmla="*/ 4036318 w 7467600"/>
              <a:gd name="connsiteY528" fmla="*/ 4147013 h 6858000"/>
              <a:gd name="connsiteX529" fmla="*/ 3432098 w 7467600"/>
              <a:gd name="connsiteY529" fmla="*/ 3537312 h 6858000"/>
              <a:gd name="connsiteX530" fmla="*/ 3446761 w 7467600"/>
              <a:gd name="connsiteY530" fmla="*/ 3461278 h 6858000"/>
              <a:gd name="connsiteX531" fmla="*/ 4419733 w 7467600"/>
              <a:gd name="connsiteY531" fmla="*/ 3963555 h 6858000"/>
              <a:gd name="connsiteX532" fmla="*/ 4781371 w 7467600"/>
              <a:gd name="connsiteY532" fmla="*/ 4458604 h 6858000"/>
              <a:gd name="connsiteX533" fmla="*/ 4780440 w 7467600"/>
              <a:gd name="connsiteY533" fmla="*/ 4470290 h 6858000"/>
              <a:gd name="connsiteX534" fmla="*/ 4898954 w 7467600"/>
              <a:gd name="connsiteY534" fmla="*/ 4662092 h 6858000"/>
              <a:gd name="connsiteX535" fmla="*/ 4900699 w 7467600"/>
              <a:gd name="connsiteY535" fmla="*/ 4670867 h 6858000"/>
              <a:gd name="connsiteX536" fmla="*/ 5714511 w 7467600"/>
              <a:gd name="connsiteY536" fmla="*/ 4663483 h 6858000"/>
              <a:gd name="connsiteX537" fmla="*/ 5464793 w 7467600"/>
              <a:gd name="connsiteY537" fmla="*/ 4393556 h 6858000"/>
              <a:gd name="connsiteX538" fmla="*/ 5461897 w 7467600"/>
              <a:gd name="connsiteY538" fmla="*/ 4390879 h 6858000"/>
              <a:gd name="connsiteX539" fmla="*/ 4294126 w 7467600"/>
              <a:gd name="connsiteY539" fmla="*/ 3303048 h 6858000"/>
              <a:gd name="connsiteX540" fmla="*/ 4305321 w 7467600"/>
              <a:gd name="connsiteY540" fmla="*/ 3256953 h 6858000"/>
              <a:gd name="connsiteX541" fmla="*/ 4949299 w 7467600"/>
              <a:gd name="connsiteY541" fmla="*/ 3766336 h 6858000"/>
              <a:gd name="connsiteX542" fmla="*/ 5291452 w 7467600"/>
              <a:gd name="connsiteY542" fmla="*/ 4076801 h 6858000"/>
              <a:gd name="connsiteX543" fmla="*/ 5434998 w 7467600"/>
              <a:gd name="connsiteY543" fmla="*/ 4254100 h 6858000"/>
              <a:gd name="connsiteX544" fmla="*/ 5351015 w 7467600"/>
              <a:gd name="connsiteY544" fmla="*/ 3760989 h 6858000"/>
              <a:gd name="connsiteX545" fmla="*/ 5413780 w 7467600"/>
              <a:gd name="connsiteY545" fmla="*/ 2966265 h 6858000"/>
              <a:gd name="connsiteX546" fmla="*/ 5425627 w 7467600"/>
              <a:gd name="connsiteY546" fmla="*/ 2954192 h 6858000"/>
              <a:gd name="connsiteX547" fmla="*/ 6604735 w 7467600"/>
              <a:gd name="connsiteY547" fmla="*/ 2041381 h 6858000"/>
              <a:gd name="connsiteX548" fmla="*/ 7204487 w 7467600"/>
              <a:gd name="connsiteY548" fmla="*/ 2742112 h 6858000"/>
              <a:gd name="connsiteX549" fmla="*/ 7131592 w 7467600"/>
              <a:gd name="connsiteY549" fmla="*/ 2672096 h 6858000"/>
              <a:gd name="connsiteX550" fmla="*/ 6996344 w 7467600"/>
              <a:gd name="connsiteY550" fmla="*/ 2518310 h 6858000"/>
              <a:gd name="connsiteX551" fmla="*/ 6735495 w 7467600"/>
              <a:gd name="connsiteY551" fmla="*/ 2196890 h 6858000"/>
              <a:gd name="connsiteX552" fmla="*/ 6721901 w 7467600"/>
              <a:gd name="connsiteY552" fmla="*/ 2179274 h 6858000"/>
              <a:gd name="connsiteX553" fmla="*/ 6604735 w 7467600"/>
              <a:gd name="connsiteY553" fmla="*/ 2041381 h 6858000"/>
              <a:gd name="connsiteX554" fmla="*/ 6591670 w 7467600"/>
              <a:gd name="connsiteY554" fmla="*/ 1988277 h 6858000"/>
              <a:gd name="connsiteX555" fmla="*/ 6747349 w 7467600"/>
              <a:gd name="connsiteY555" fmla="*/ 2160069 h 6858000"/>
              <a:gd name="connsiteX556" fmla="*/ 6760943 w 7467600"/>
              <a:gd name="connsiteY556" fmla="*/ 2177686 h 6858000"/>
              <a:gd name="connsiteX557" fmla="*/ 7021065 w 7467600"/>
              <a:gd name="connsiteY557" fmla="*/ 2498102 h 6858000"/>
              <a:gd name="connsiteX558" fmla="*/ 7155223 w 7467600"/>
              <a:gd name="connsiteY558" fmla="*/ 2650386 h 6858000"/>
              <a:gd name="connsiteX559" fmla="*/ 7203167 w 7467600"/>
              <a:gd name="connsiteY559" fmla="*/ 2697288 h 6858000"/>
              <a:gd name="connsiteX560" fmla="*/ 6937703 w 7467600"/>
              <a:gd name="connsiteY560" fmla="*/ 2321981 h 6858000"/>
              <a:gd name="connsiteX561" fmla="*/ 6591670 w 7467600"/>
              <a:gd name="connsiteY561" fmla="*/ 1988277 h 6858000"/>
              <a:gd name="connsiteX562" fmla="*/ 5798671 w 7467600"/>
              <a:gd name="connsiteY562" fmla="*/ 1981601 h 6858000"/>
              <a:gd name="connsiteX563" fmla="*/ 5754709 w 7467600"/>
              <a:gd name="connsiteY563" fmla="*/ 2071454 h 6858000"/>
              <a:gd name="connsiteX564" fmla="*/ 5763044 w 7467600"/>
              <a:gd name="connsiteY564" fmla="*/ 2842206 h 6858000"/>
              <a:gd name="connsiteX565" fmla="*/ 5764974 w 7467600"/>
              <a:gd name="connsiteY565" fmla="*/ 2799609 h 6858000"/>
              <a:gd name="connsiteX566" fmla="*/ 5767665 w 7467600"/>
              <a:gd name="connsiteY566" fmla="*/ 2666409 h 6858000"/>
              <a:gd name="connsiteX567" fmla="*/ 5763055 w 7467600"/>
              <a:gd name="connsiteY567" fmla="*/ 2579705 h 6858000"/>
              <a:gd name="connsiteX568" fmla="*/ 5758079 w 7467600"/>
              <a:gd name="connsiteY568" fmla="*/ 2492508 h 6858000"/>
              <a:gd name="connsiteX569" fmla="*/ 5779325 w 7467600"/>
              <a:gd name="connsiteY569" fmla="*/ 2197069 h 6858000"/>
              <a:gd name="connsiteX570" fmla="*/ 5798671 w 7467600"/>
              <a:gd name="connsiteY570" fmla="*/ 1981601 h 6858000"/>
              <a:gd name="connsiteX571" fmla="*/ 5829202 w 7467600"/>
              <a:gd name="connsiteY571" fmla="*/ 1971679 h 6858000"/>
              <a:gd name="connsiteX572" fmla="*/ 5809558 w 7467600"/>
              <a:gd name="connsiteY572" fmla="*/ 2198043 h 6858000"/>
              <a:gd name="connsiteX573" fmla="*/ 5788653 w 7467600"/>
              <a:gd name="connsiteY573" fmla="*/ 2489430 h 6858000"/>
              <a:gd name="connsiteX574" fmla="*/ 5793439 w 7467600"/>
              <a:gd name="connsiteY574" fmla="*/ 2575235 h 6858000"/>
              <a:gd name="connsiteX575" fmla="*/ 5796837 w 7467600"/>
              <a:gd name="connsiteY575" fmla="*/ 2637633 h 6858000"/>
              <a:gd name="connsiteX576" fmla="*/ 5818614 w 7467600"/>
              <a:gd name="connsiteY576" fmla="*/ 2473055 h 6858000"/>
              <a:gd name="connsiteX577" fmla="*/ 5829202 w 7467600"/>
              <a:gd name="connsiteY577" fmla="*/ 1971679 h 6858000"/>
              <a:gd name="connsiteX578" fmla="*/ 5911389 w 7467600"/>
              <a:gd name="connsiteY578" fmla="*/ 1898371 h 6858000"/>
              <a:gd name="connsiteX579" fmla="*/ 6237627 w 7467600"/>
              <a:gd name="connsiteY579" fmla="*/ 2231921 h 6858000"/>
              <a:gd name="connsiteX580" fmla="*/ 5911389 w 7467600"/>
              <a:gd name="connsiteY580" fmla="*/ 1898371 h 6858000"/>
              <a:gd name="connsiteX581" fmla="*/ 6944437 w 7467600"/>
              <a:gd name="connsiteY581" fmla="*/ 1575402 h 6858000"/>
              <a:gd name="connsiteX582" fmla="*/ 6304730 w 7467600"/>
              <a:gd name="connsiteY582" fmla="*/ 1766654 h 6858000"/>
              <a:gd name="connsiteX583" fmla="*/ 6944437 w 7467600"/>
              <a:gd name="connsiteY583" fmla="*/ 1575402 h 6858000"/>
              <a:gd name="connsiteX584" fmla="*/ 7019523 w 7467600"/>
              <a:gd name="connsiteY584" fmla="*/ 1519450 h 6858000"/>
              <a:gd name="connsiteX585" fmla="*/ 6298091 w 7467600"/>
              <a:gd name="connsiteY585" fmla="*/ 1737122 h 6858000"/>
              <a:gd name="connsiteX586" fmla="*/ 7019523 w 7467600"/>
              <a:gd name="connsiteY586" fmla="*/ 1519450 h 6858000"/>
              <a:gd name="connsiteX587" fmla="*/ 2399523 w 7467600"/>
              <a:gd name="connsiteY587" fmla="*/ 1428234 h 6858000"/>
              <a:gd name="connsiteX588" fmla="*/ 2224982 w 7467600"/>
              <a:gd name="connsiteY588" fmla="*/ 1826201 h 6858000"/>
              <a:gd name="connsiteX589" fmla="*/ 2096099 w 7467600"/>
              <a:gd name="connsiteY589" fmla="*/ 2345900 h 6858000"/>
              <a:gd name="connsiteX590" fmla="*/ 2283317 w 7467600"/>
              <a:gd name="connsiteY590" fmla="*/ 1796925 h 6858000"/>
              <a:gd name="connsiteX591" fmla="*/ 2399523 w 7467600"/>
              <a:gd name="connsiteY591" fmla="*/ 1428234 h 6858000"/>
              <a:gd name="connsiteX592" fmla="*/ 2448558 w 7467600"/>
              <a:gd name="connsiteY592" fmla="*/ 1373435 h 6858000"/>
              <a:gd name="connsiteX593" fmla="*/ 2312521 w 7467600"/>
              <a:gd name="connsiteY593" fmla="*/ 1806140 h 6858000"/>
              <a:gd name="connsiteX594" fmla="*/ 2127533 w 7467600"/>
              <a:gd name="connsiteY594" fmla="*/ 2348380 h 6858000"/>
              <a:gd name="connsiteX595" fmla="*/ 2358080 w 7467600"/>
              <a:gd name="connsiteY595" fmla="*/ 1866134 h 6858000"/>
              <a:gd name="connsiteX596" fmla="*/ 2407436 w 7467600"/>
              <a:gd name="connsiteY596" fmla="*/ 1651070 h 6858000"/>
              <a:gd name="connsiteX597" fmla="*/ 2448558 w 7467600"/>
              <a:gd name="connsiteY597" fmla="*/ 1373435 h 6858000"/>
              <a:gd name="connsiteX598" fmla="*/ 278707 w 7467600"/>
              <a:gd name="connsiteY598" fmla="*/ 1352270 h 6858000"/>
              <a:gd name="connsiteX599" fmla="*/ 321570 w 7467600"/>
              <a:gd name="connsiteY599" fmla="*/ 1861610 h 6858000"/>
              <a:gd name="connsiteX600" fmla="*/ 294281 w 7467600"/>
              <a:gd name="connsiteY600" fmla="*/ 1440658 h 6858000"/>
              <a:gd name="connsiteX601" fmla="*/ 278707 w 7467600"/>
              <a:gd name="connsiteY601" fmla="*/ 1352270 h 6858000"/>
              <a:gd name="connsiteX602" fmla="*/ 1423821 w 7467600"/>
              <a:gd name="connsiteY602" fmla="*/ 1351958 h 6858000"/>
              <a:gd name="connsiteX603" fmla="*/ 1638521 w 7467600"/>
              <a:gd name="connsiteY603" fmla="*/ 1908470 h 6858000"/>
              <a:gd name="connsiteX604" fmla="*/ 1754199 w 7467600"/>
              <a:gd name="connsiteY604" fmla="*/ 2149284 h 6858000"/>
              <a:gd name="connsiteX605" fmla="*/ 1908359 w 7467600"/>
              <a:gd name="connsiteY605" fmla="*/ 2364988 h 6858000"/>
              <a:gd name="connsiteX606" fmla="*/ 1647661 w 7467600"/>
              <a:gd name="connsiteY606" fmla="*/ 1825945 h 6858000"/>
              <a:gd name="connsiteX607" fmla="*/ 1423821 w 7467600"/>
              <a:gd name="connsiteY607" fmla="*/ 1351958 h 6858000"/>
              <a:gd name="connsiteX608" fmla="*/ 1431890 w 7467600"/>
              <a:gd name="connsiteY608" fmla="*/ 1306475 h 6858000"/>
              <a:gd name="connsiteX609" fmla="*/ 1507597 w 7467600"/>
              <a:gd name="connsiteY609" fmla="*/ 1446132 h 6858000"/>
              <a:gd name="connsiteX610" fmla="*/ 1674586 w 7467600"/>
              <a:gd name="connsiteY610" fmla="*/ 1813832 h 6858000"/>
              <a:gd name="connsiteX611" fmla="*/ 1815950 w 7467600"/>
              <a:gd name="connsiteY611" fmla="*/ 2128564 h 6858000"/>
              <a:gd name="connsiteX612" fmla="*/ 1984242 w 7467600"/>
              <a:gd name="connsiteY612" fmla="*/ 2430829 h 6858000"/>
              <a:gd name="connsiteX613" fmla="*/ 2014023 w 7467600"/>
              <a:gd name="connsiteY613" fmla="*/ 2450995 h 6858000"/>
              <a:gd name="connsiteX614" fmla="*/ 1747337 w 7467600"/>
              <a:gd name="connsiteY614" fmla="*/ 1855264 h 6858000"/>
              <a:gd name="connsiteX615" fmla="*/ 1533749 w 7467600"/>
              <a:gd name="connsiteY615" fmla="*/ 1478656 h 6858000"/>
              <a:gd name="connsiteX616" fmla="*/ 1431890 w 7467600"/>
              <a:gd name="connsiteY616" fmla="*/ 1306475 h 6858000"/>
              <a:gd name="connsiteX617" fmla="*/ 5052692 w 7467600"/>
              <a:gd name="connsiteY617" fmla="*/ 1292994 h 6858000"/>
              <a:gd name="connsiteX618" fmla="*/ 5200661 w 7467600"/>
              <a:gd name="connsiteY618" fmla="*/ 1635186 h 6858000"/>
              <a:gd name="connsiteX619" fmla="*/ 5297138 w 7467600"/>
              <a:gd name="connsiteY619" fmla="*/ 1906351 h 6858000"/>
              <a:gd name="connsiteX620" fmla="*/ 5052692 w 7467600"/>
              <a:gd name="connsiteY620" fmla="*/ 1292994 h 6858000"/>
              <a:gd name="connsiteX621" fmla="*/ 5009948 w 7467600"/>
              <a:gd name="connsiteY621" fmla="*/ 1273619 h 6858000"/>
              <a:gd name="connsiteX622" fmla="*/ 5121777 w 7467600"/>
              <a:gd name="connsiteY622" fmla="*/ 1654213 h 6858000"/>
              <a:gd name="connsiteX623" fmla="*/ 5293545 w 7467600"/>
              <a:gd name="connsiteY623" fmla="*/ 2072247 h 6858000"/>
              <a:gd name="connsiteX624" fmla="*/ 5294042 w 7467600"/>
              <a:gd name="connsiteY624" fmla="*/ 2065019 h 6858000"/>
              <a:gd name="connsiteX625" fmla="*/ 5171936 w 7467600"/>
              <a:gd name="connsiteY625" fmla="*/ 1647613 h 6858000"/>
              <a:gd name="connsiteX626" fmla="*/ 5009948 w 7467600"/>
              <a:gd name="connsiteY626" fmla="*/ 1273619 h 6858000"/>
              <a:gd name="connsiteX627" fmla="*/ 655236 w 7467600"/>
              <a:gd name="connsiteY627" fmla="*/ 1268632 h 6858000"/>
              <a:gd name="connsiteX628" fmla="*/ 839521 w 7467600"/>
              <a:gd name="connsiteY628" fmla="*/ 1685315 h 6858000"/>
              <a:gd name="connsiteX629" fmla="*/ 1109416 w 7467600"/>
              <a:gd name="connsiteY629" fmla="*/ 2061663 h 6858000"/>
              <a:gd name="connsiteX630" fmla="*/ 1298300 w 7467600"/>
              <a:gd name="connsiteY630" fmla="*/ 2247742 h 6858000"/>
              <a:gd name="connsiteX631" fmla="*/ 1125871 w 7467600"/>
              <a:gd name="connsiteY631" fmla="*/ 1989513 h 6858000"/>
              <a:gd name="connsiteX632" fmla="*/ 981574 w 7467600"/>
              <a:gd name="connsiteY632" fmla="*/ 1783157 h 6858000"/>
              <a:gd name="connsiteX633" fmla="*/ 922198 w 7467600"/>
              <a:gd name="connsiteY633" fmla="*/ 1677437 h 6858000"/>
              <a:gd name="connsiteX634" fmla="*/ 869293 w 7467600"/>
              <a:gd name="connsiteY634" fmla="*/ 1583214 h 6858000"/>
              <a:gd name="connsiteX635" fmla="*/ 751431 w 7467600"/>
              <a:gd name="connsiteY635" fmla="*/ 1405731 h 6858000"/>
              <a:gd name="connsiteX636" fmla="*/ 655236 w 7467600"/>
              <a:gd name="connsiteY636" fmla="*/ 1268632 h 6858000"/>
              <a:gd name="connsiteX637" fmla="*/ 6516292 w 7467600"/>
              <a:gd name="connsiteY637" fmla="*/ 1263064 h 6858000"/>
              <a:gd name="connsiteX638" fmla="*/ 5736320 w 7467600"/>
              <a:gd name="connsiteY638" fmla="*/ 1501803 h 6858000"/>
              <a:gd name="connsiteX639" fmla="*/ 6516292 w 7467600"/>
              <a:gd name="connsiteY639" fmla="*/ 1263064 h 6858000"/>
              <a:gd name="connsiteX640" fmla="*/ 291466 w 7467600"/>
              <a:gd name="connsiteY640" fmla="*/ 1250369 h 6858000"/>
              <a:gd name="connsiteX641" fmla="*/ 323180 w 7467600"/>
              <a:gd name="connsiteY641" fmla="*/ 1435283 h 6858000"/>
              <a:gd name="connsiteX642" fmla="*/ 349381 w 7467600"/>
              <a:gd name="connsiteY642" fmla="*/ 1875041 h 6858000"/>
              <a:gd name="connsiteX643" fmla="*/ 374363 w 7467600"/>
              <a:gd name="connsiteY643" fmla="*/ 1506494 h 6858000"/>
              <a:gd name="connsiteX644" fmla="*/ 302168 w 7467600"/>
              <a:gd name="connsiteY644" fmla="*/ 1274495 h 6858000"/>
              <a:gd name="connsiteX645" fmla="*/ 291466 w 7467600"/>
              <a:gd name="connsiteY645" fmla="*/ 1250369 h 6858000"/>
              <a:gd name="connsiteX646" fmla="*/ 678222 w 7467600"/>
              <a:gd name="connsiteY646" fmla="*/ 1248670 h 6858000"/>
              <a:gd name="connsiteX647" fmla="*/ 775536 w 7467600"/>
              <a:gd name="connsiteY647" fmla="*/ 1388015 h 6858000"/>
              <a:gd name="connsiteX648" fmla="*/ 894529 w 7467600"/>
              <a:gd name="connsiteY648" fmla="*/ 1567739 h 6858000"/>
              <a:gd name="connsiteX649" fmla="*/ 948000 w 7467600"/>
              <a:gd name="connsiteY649" fmla="*/ 1663088 h 6858000"/>
              <a:gd name="connsiteX650" fmla="*/ 1006812 w 7467600"/>
              <a:gd name="connsiteY650" fmla="*/ 1767683 h 6858000"/>
              <a:gd name="connsiteX651" fmla="*/ 1149133 w 7467600"/>
              <a:gd name="connsiteY651" fmla="*/ 1971513 h 6858000"/>
              <a:gd name="connsiteX652" fmla="*/ 1333952 w 7467600"/>
              <a:gd name="connsiteY652" fmla="*/ 2251620 h 6858000"/>
              <a:gd name="connsiteX653" fmla="*/ 1337329 w 7467600"/>
              <a:gd name="connsiteY653" fmla="*/ 2258350 h 6858000"/>
              <a:gd name="connsiteX654" fmla="*/ 1014726 w 7467600"/>
              <a:gd name="connsiteY654" fmla="*/ 1615556 h 6858000"/>
              <a:gd name="connsiteX655" fmla="*/ 678222 w 7467600"/>
              <a:gd name="connsiteY655" fmla="*/ 1248670 h 6858000"/>
              <a:gd name="connsiteX656" fmla="*/ 6691602 w 7467600"/>
              <a:gd name="connsiteY656" fmla="*/ 1140573 h 6858000"/>
              <a:gd name="connsiteX657" fmla="*/ 6571100 w 7467600"/>
              <a:gd name="connsiteY657" fmla="*/ 1183662 h 6858000"/>
              <a:gd name="connsiteX658" fmla="*/ 6241687 w 7467600"/>
              <a:gd name="connsiteY658" fmla="*/ 1257600 h 6858000"/>
              <a:gd name="connsiteX659" fmla="*/ 5693009 w 7467600"/>
              <a:gd name="connsiteY659" fmla="*/ 1478256 h 6858000"/>
              <a:gd name="connsiteX660" fmla="*/ 6548420 w 7467600"/>
              <a:gd name="connsiteY660" fmla="*/ 1214599 h 6858000"/>
              <a:gd name="connsiteX661" fmla="*/ 6605473 w 7467600"/>
              <a:gd name="connsiteY661" fmla="*/ 1184686 h 6858000"/>
              <a:gd name="connsiteX662" fmla="*/ 6691602 w 7467600"/>
              <a:gd name="connsiteY662" fmla="*/ 1140573 h 6858000"/>
              <a:gd name="connsiteX663" fmla="*/ 4002475 w 7467600"/>
              <a:gd name="connsiteY663" fmla="*/ 1037802 h 6858000"/>
              <a:gd name="connsiteX664" fmla="*/ 4000324 w 7467600"/>
              <a:gd name="connsiteY664" fmla="*/ 1039362 h 6858000"/>
              <a:gd name="connsiteX665" fmla="*/ 4002862 w 7467600"/>
              <a:gd name="connsiteY665" fmla="*/ 1042866 h 6858000"/>
              <a:gd name="connsiteX666" fmla="*/ 4002475 w 7467600"/>
              <a:gd name="connsiteY666" fmla="*/ 1037802 h 6858000"/>
              <a:gd name="connsiteX667" fmla="*/ 506322 w 7467600"/>
              <a:gd name="connsiteY667" fmla="*/ 1020997 h 6858000"/>
              <a:gd name="connsiteX668" fmla="*/ 533068 w 7467600"/>
              <a:gd name="connsiteY668" fmla="*/ 1029409 h 6858000"/>
              <a:gd name="connsiteX669" fmla="*/ 1232525 w 7467600"/>
              <a:gd name="connsiteY669" fmla="*/ 1804675 h 6858000"/>
              <a:gd name="connsiteX670" fmla="*/ 1388858 w 7467600"/>
              <a:gd name="connsiteY670" fmla="*/ 2368011 h 6858000"/>
              <a:gd name="connsiteX671" fmla="*/ 1384098 w 7467600"/>
              <a:gd name="connsiteY671" fmla="*/ 2378125 h 6858000"/>
              <a:gd name="connsiteX672" fmla="*/ 1425393 w 7467600"/>
              <a:gd name="connsiteY672" fmla="*/ 2589124 h 6858000"/>
              <a:gd name="connsiteX673" fmla="*/ 1424001 w 7467600"/>
              <a:gd name="connsiteY673" fmla="*/ 2597541 h 6858000"/>
              <a:gd name="connsiteX674" fmla="*/ 2152729 w 7467600"/>
              <a:gd name="connsiteY674" fmla="*/ 2864487 h 6858000"/>
              <a:gd name="connsiteX675" fmla="*/ 2020609 w 7467600"/>
              <a:gd name="connsiteY675" fmla="*/ 2539671 h 6858000"/>
              <a:gd name="connsiteX676" fmla="*/ 2018920 w 7467600"/>
              <a:gd name="connsiteY676" fmla="*/ 2536309 h 6858000"/>
              <a:gd name="connsiteX677" fmla="*/ 1342441 w 7467600"/>
              <a:gd name="connsiteY677" fmla="*/ 1173017 h 6858000"/>
              <a:gd name="connsiteX678" fmla="*/ 1367925 w 7467600"/>
              <a:gd name="connsiteY678" fmla="*/ 1135648 h 6858000"/>
              <a:gd name="connsiteX679" fmla="*/ 1771401 w 7467600"/>
              <a:gd name="connsiteY679" fmla="*/ 1806673 h 6858000"/>
              <a:gd name="connsiteX680" fmla="*/ 1972385 w 7467600"/>
              <a:gd name="connsiteY680" fmla="*/ 2198735 h 6858000"/>
              <a:gd name="connsiteX681" fmla="*/ 2040892 w 7467600"/>
              <a:gd name="connsiteY681" fmla="*/ 2405205 h 6858000"/>
              <a:gd name="connsiteX682" fmla="*/ 2131689 w 7467600"/>
              <a:gd name="connsiteY682" fmla="*/ 1936926 h 6858000"/>
              <a:gd name="connsiteX683" fmla="*/ 2454820 w 7467600"/>
              <a:gd name="connsiteY683" fmla="*/ 1248808 h 6858000"/>
              <a:gd name="connsiteX684" fmla="*/ 2492512 w 7467600"/>
              <a:gd name="connsiteY684" fmla="*/ 1302920 h 6858000"/>
              <a:gd name="connsiteX685" fmla="*/ 2081216 w 7467600"/>
              <a:gd name="connsiteY685" fmla="*/ 2527513 h 6858000"/>
              <a:gd name="connsiteX686" fmla="*/ 2081211 w 7467600"/>
              <a:gd name="connsiteY686" fmla="*/ 2528916 h 6858000"/>
              <a:gd name="connsiteX687" fmla="*/ 2199067 w 7467600"/>
              <a:gd name="connsiteY687" fmla="*/ 2884061 h 6858000"/>
              <a:gd name="connsiteX688" fmla="*/ 3192586 w 7467600"/>
              <a:gd name="connsiteY688" fmla="*/ 3411496 h 6858000"/>
              <a:gd name="connsiteX689" fmla="*/ 3182620 w 7467600"/>
              <a:gd name="connsiteY689" fmla="*/ 3483279 h 6858000"/>
              <a:gd name="connsiteX690" fmla="*/ 2435119 w 7467600"/>
              <a:gd name="connsiteY690" fmla="*/ 3080173 h 6858000"/>
              <a:gd name="connsiteX691" fmla="*/ 2410152 w 7467600"/>
              <a:gd name="connsiteY691" fmla="*/ 3063751 h 6858000"/>
              <a:gd name="connsiteX692" fmla="*/ 2408099 w 7467600"/>
              <a:gd name="connsiteY692" fmla="*/ 3064403 h 6858000"/>
              <a:gd name="connsiteX693" fmla="*/ 2407218 w 7467600"/>
              <a:gd name="connsiteY693" fmla="*/ 3070324 h 6858000"/>
              <a:gd name="connsiteX694" fmla="*/ 2380138 w 7467600"/>
              <a:gd name="connsiteY694" fmla="*/ 3099341 h 6858000"/>
              <a:gd name="connsiteX695" fmla="*/ 1765923 w 7467600"/>
              <a:gd name="connsiteY695" fmla="*/ 3581043 h 6858000"/>
              <a:gd name="connsiteX696" fmla="*/ 1702258 w 7467600"/>
              <a:gd name="connsiteY696" fmla="*/ 3612286 h 6858000"/>
              <a:gd name="connsiteX697" fmla="*/ 1538370 w 7467600"/>
              <a:gd name="connsiteY697" fmla="*/ 3811804 h 6858000"/>
              <a:gd name="connsiteX698" fmla="*/ 542867 w 7467600"/>
              <a:gd name="connsiteY698" fmla="*/ 4944092 h 6858000"/>
              <a:gd name="connsiteX699" fmla="*/ 515800 w 7467600"/>
              <a:gd name="connsiteY699" fmla="*/ 4862180 h 6858000"/>
              <a:gd name="connsiteX700" fmla="*/ 909145 w 7467600"/>
              <a:gd name="connsiteY700" fmla="*/ 4199225 h 6858000"/>
              <a:gd name="connsiteX701" fmla="*/ 1214067 w 7467600"/>
              <a:gd name="connsiteY701" fmla="*/ 3908561 h 6858000"/>
              <a:gd name="connsiteX702" fmla="*/ 640967 w 7467600"/>
              <a:gd name="connsiteY702" fmla="*/ 4105601 h 6858000"/>
              <a:gd name="connsiteX703" fmla="*/ 112563 w 7467600"/>
              <a:gd name="connsiteY703" fmla="*/ 4396952 h 6858000"/>
              <a:gd name="connsiteX704" fmla="*/ 0 w 7467600"/>
              <a:gd name="connsiteY704" fmla="*/ 4466006 h 6858000"/>
              <a:gd name="connsiteX705" fmla="*/ 0 w 7467600"/>
              <a:gd name="connsiteY705" fmla="*/ 4233763 h 6858000"/>
              <a:gd name="connsiteX706" fmla="*/ 36881 w 7467600"/>
              <a:gd name="connsiteY706" fmla="*/ 4200118 h 6858000"/>
              <a:gd name="connsiteX707" fmla="*/ 910534 w 7467600"/>
              <a:gd name="connsiteY707" fmla="*/ 3629753 h 6858000"/>
              <a:gd name="connsiteX708" fmla="*/ 1578717 w 7467600"/>
              <a:gd name="connsiteY708" fmla="*/ 3575982 h 6858000"/>
              <a:gd name="connsiteX709" fmla="*/ 2338780 w 7467600"/>
              <a:gd name="connsiteY709" fmla="*/ 3033725 h 6858000"/>
              <a:gd name="connsiteX710" fmla="*/ 1807991 w 7467600"/>
              <a:gd name="connsiteY710" fmla="*/ 2807184 h 6858000"/>
              <a:gd name="connsiteX711" fmla="*/ 1416358 w 7467600"/>
              <a:gd name="connsiteY711" fmla="*/ 3112571 h 6858000"/>
              <a:gd name="connsiteX712" fmla="*/ 939066 w 7467600"/>
              <a:gd name="connsiteY712" fmla="*/ 3378798 h 6858000"/>
              <a:gd name="connsiteX713" fmla="*/ 115099 w 7467600"/>
              <a:gd name="connsiteY713" fmla="*/ 3607650 h 6858000"/>
              <a:gd name="connsiteX714" fmla="*/ 97284 w 7467600"/>
              <a:gd name="connsiteY714" fmla="*/ 3520393 h 6858000"/>
              <a:gd name="connsiteX715" fmla="*/ 922050 w 7467600"/>
              <a:gd name="connsiteY715" fmla="*/ 3074867 h 6858000"/>
              <a:gd name="connsiteX716" fmla="*/ 1405265 w 7467600"/>
              <a:gd name="connsiteY716" fmla="*/ 3016319 h 6858000"/>
              <a:gd name="connsiteX717" fmla="*/ 1407512 w 7467600"/>
              <a:gd name="connsiteY717" fmla="*/ 3018001 h 6858000"/>
              <a:gd name="connsiteX718" fmla="*/ 1726266 w 7467600"/>
              <a:gd name="connsiteY718" fmla="*/ 2777274 h 6858000"/>
              <a:gd name="connsiteX719" fmla="*/ 625390 w 7467600"/>
              <a:gd name="connsiteY719" fmla="*/ 2514541 h 6858000"/>
              <a:gd name="connsiteX720" fmla="*/ 619799 w 7467600"/>
              <a:gd name="connsiteY720" fmla="*/ 2527180 h 6858000"/>
              <a:gd name="connsiteX721" fmla="*/ 310030 w 7467600"/>
              <a:gd name="connsiteY721" fmla="*/ 2771818 h 6858000"/>
              <a:gd name="connsiteX722" fmla="*/ 173877 w 7467600"/>
              <a:gd name="connsiteY722" fmla="*/ 2937056 h 6858000"/>
              <a:gd name="connsiteX723" fmla="*/ 77889 w 7467600"/>
              <a:gd name="connsiteY723" fmla="*/ 3138440 h 6858000"/>
              <a:gd name="connsiteX724" fmla="*/ 0 w 7467600"/>
              <a:gd name="connsiteY724" fmla="*/ 3271395 h 6858000"/>
              <a:gd name="connsiteX725" fmla="*/ 0 w 7467600"/>
              <a:gd name="connsiteY725" fmla="*/ 3153002 h 6858000"/>
              <a:gd name="connsiteX726" fmla="*/ 2386 w 7467600"/>
              <a:gd name="connsiteY726" fmla="*/ 3149203 h 6858000"/>
              <a:gd name="connsiteX727" fmla="*/ 89753 w 7467600"/>
              <a:gd name="connsiteY727" fmla="*/ 2987702 h 6858000"/>
              <a:gd name="connsiteX728" fmla="*/ 76869 w 7467600"/>
              <a:gd name="connsiteY728" fmla="*/ 3005404 h 6858000"/>
              <a:gd name="connsiteX729" fmla="*/ 32049 w 7467600"/>
              <a:gd name="connsiteY729" fmla="*/ 3065814 h 6858000"/>
              <a:gd name="connsiteX730" fmla="*/ 0 w 7467600"/>
              <a:gd name="connsiteY730" fmla="*/ 3108744 h 6858000"/>
              <a:gd name="connsiteX731" fmla="*/ 0 w 7467600"/>
              <a:gd name="connsiteY731" fmla="*/ 3058059 h 6858000"/>
              <a:gd name="connsiteX732" fmla="*/ 7610 w 7467600"/>
              <a:gd name="connsiteY732" fmla="*/ 3047889 h 6858000"/>
              <a:gd name="connsiteX733" fmla="*/ 52419 w 7467600"/>
              <a:gd name="connsiteY733" fmla="*/ 2987479 h 6858000"/>
              <a:gd name="connsiteX734" fmla="*/ 59142 w 7467600"/>
              <a:gd name="connsiteY734" fmla="*/ 2978488 h 6858000"/>
              <a:gd name="connsiteX735" fmla="*/ 0 w 7467600"/>
              <a:gd name="connsiteY735" fmla="*/ 3015334 h 6858000"/>
              <a:gd name="connsiteX736" fmla="*/ 0 w 7467600"/>
              <a:gd name="connsiteY736" fmla="*/ 2914286 h 6858000"/>
              <a:gd name="connsiteX737" fmla="*/ 36383 w 7467600"/>
              <a:gd name="connsiteY737" fmla="*/ 2901128 h 6858000"/>
              <a:gd name="connsiteX738" fmla="*/ 156329 w 7467600"/>
              <a:gd name="connsiteY738" fmla="*/ 2840533 h 6858000"/>
              <a:gd name="connsiteX739" fmla="*/ 358355 w 7467600"/>
              <a:gd name="connsiteY739" fmla="*/ 2620471 h 6858000"/>
              <a:gd name="connsiteX740" fmla="*/ 510577 w 7467600"/>
              <a:gd name="connsiteY740" fmla="*/ 2501244 h 6858000"/>
              <a:gd name="connsiteX741" fmla="*/ 211967 w 7467600"/>
              <a:gd name="connsiteY741" fmla="*/ 2479171 h 6858000"/>
              <a:gd name="connsiteX742" fmla="*/ 0 w 7467600"/>
              <a:gd name="connsiteY742" fmla="*/ 2476398 h 6858000"/>
              <a:gd name="connsiteX743" fmla="*/ 0 w 7467600"/>
              <a:gd name="connsiteY743" fmla="*/ 2389189 h 6858000"/>
              <a:gd name="connsiteX744" fmla="*/ 103062 w 7467600"/>
              <a:gd name="connsiteY744" fmla="*/ 2389518 h 6858000"/>
              <a:gd name="connsiteX745" fmla="*/ 510734 w 7467600"/>
              <a:gd name="connsiteY745" fmla="*/ 2416201 h 6858000"/>
              <a:gd name="connsiteX746" fmla="*/ 279257 w 7467600"/>
              <a:gd name="connsiteY746" fmla="*/ 2092102 h 6858000"/>
              <a:gd name="connsiteX747" fmla="*/ 65265 w 7467600"/>
              <a:gd name="connsiteY747" fmla="*/ 2006049 h 6858000"/>
              <a:gd name="connsiteX748" fmla="*/ 0 w 7467600"/>
              <a:gd name="connsiteY748" fmla="*/ 1982532 h 6858000"/>
              <a:gd name="connsiteX749" fmla="*/ 0 w 7467600"/>
              <a:gd name="connsiteY749" fmla="*/ 1912789 h 6858000"/>
              <a:gd name="connsiteX750" fmla="*/ 97460 w 7467600"/>
              <a:gd name="connsiteY750" fmla="*/ 1953725 h 6858000"/>
              <a:gd name="connsiteX751" fmla="*/ 221272 w 7467600"/>
              <a:gd name="connsiteY751" fmla="*/ 1980766 h 6858000"/>
              <a:gd name="connsiteX752" fmla="*/ 116765 w 7467600"/>
              <a:gd name="connsiteY752" fmla="*/ 1911033 h 6858000"/>
              <a:gd name="connsiteX753" fmla="*/ 16405 w 7467600"/>
              <a:gd name="connsiteY753" fmla="*/ 1803412 h 6858000"/>
              <a:gd name="connsiteX754" fmla="*/ 0 w 7467600"/>
              <a:gd name="connsiteY754" fmla="*/ 1784777 h 6858000"/>
              <a:gd name="connsiteX755" fmla="*/ 0 w 7467600"/>
              <a:gd name="connsiteY755" fmla="*/ 1740082 h 6858000"/>
              <a:gd name="connsiteX756" fmla="*/ 39394 w 7467600"/>
              <a:gd name="connsiteY756" fmla="*/ 1784856 h 6858000"/>
              <a:gd name="connsiteX757" fmla="*/ 135813 w 7467600"/>
              <a:gd name="connsiteY757" fmla="*/ 1888838 h 6858000"/>
              <a:gd name="connsiteX758" fmla="*/ 242575 w 7467600"/>
              <a:gd name="connsiteY758" fmla="*/ 1958841 h 6858000"/>
              <a:gd name="connsiteX759" fmla="*/ 82197 w 7467600"/>
              <a:gd name="connsiteY759" fmla="*/ 1754826 h 6858000"/>
              <a:gd name="connsiteX760" fmla="*/ 0 w 7467600"/>
              <a:gd name="connsiteY760" fmla="*/ 1679650 h 6858000"/>
              <a:gd name="connsiteX761" fmla="*/ 0 w 7467600"/>
              <a:gd name="connsiteY761" fmla="*/ 1602463 h 6858000"/>
              <a:gd name="connsiteX762" fmla="*/ 84689 w 7467600"/>
              <a:gd name="connsiteY762" fmla="*/ 1677442 h 6858000"/>
              <a:gd name="connsiteX763" fmla="*/ 298437 w 7467600"/>
              <a:gd name="connsiteY763" fmla="*/ 1968019 h 6858000"/>
              <a:gd name="connsiteX764" fmla="*/ 227269 w 7467600"/>
              <a:gd name="connsiteY764" fmla="*/ 1114064 h 6858000"/>
              <a:gd name="connsiteX765" fmla="*/ 248003 w 7467600"/>
              <a:gd name="connsiteY765" fmla="*/ 1089613 h 6858000"/>
              <a:gd name="connsiteX766" fmla="*/ 427020 w 7467600"/>
              <a:gd name="connsiteY766" fmla="*/ 1619803 h 6858000"/>
              <a:gd name="connsiteX767" fmla="*/ 340345 w 7467600"/>
              <a:gd name="connsiteY767" fmla="*/ 2027739 h 6858000"/>
              <a:gd name="connsiteX768" fmla="*/ 360865 w 7467600"/>
              <a:gd name="connsiteY768" fmla="*/ 2044827 h 6858000"/>
              <a:gd name="connsiteX769" fmla="*/ 560414 w 7467600"/>
              <a:gd name="connsiteY769" fmla="*/ 2421457 h 6858000"/>
              <a:gd name="connsiteX770" fmla="*/ 1359703 w 7467600"/>
              <a:gd name="connsiteY770" fmla="*/ 2578554 h 6858000"/>
              <a:gd name="connsiteX771" fmla="*/ 1359422 w 7467600"/>
              <a:gd name="connsiteY771" fmla="*/ 2577994 h 6858000"/>
              <a:gd name="connsiteX772" fmla="*/ 828701 w 7467600"/>
              <a:gd name="connsiteY772" fmla="*/ 1839520 h 6858000"/>
              <a:gd name="connsiteX773" fmla="*/ 494427 w 7467600"/>
              <a:gd name="connsiteY773" fmla="*/ 1092333 h 6858000"/>
              <a:gd name="connsiteX774" fmla="*/ 506322 w 7467600"/>
              <a:gd name="connsiteY774" fmla="*/ 1020997 h 6858000"/>
              <a:gd name="connsiteX775" fmla="*/ 4570198 w 7467600"/>
              <a:gd name="connsiteY775" fmla="*/ 978081 h 6858000"/>
              <a:gd name="connsiteX776" fmla="*/ 4523691 w 7467600"/>
              <a:gd name="connsiteY776" fmla="*/ 1127776 h 6858000"/>
              <a:gd name="connsiteX777" fmla="*/ 4509875 w 7467600"/>
              <a:gd name="connsiteY777" fmla="*/ 1167552 h 6858000"/>
              <a:gd name="connsiteX778" fmla="*/ 4478168 w 7467600"/>
              <a:gd name="connsiteY778" fmla="*/ 1260735 h 6858000"/>
              <a:gd name="connsiteX779" fmla="*/ 4409309 w 7467600"/>
              <a:gd name="connsiteY779" fmla="*/ 1666996 h 6858000"/>
              <a:gd name="connsiteX780" fmla="*/ 4370031 w 7467600"/>
              <a:gd name="connsiteY780" fmla="*/ 1955666 h 6858000"/>
              <a:gd name="connsiteX781" fmla="*/ 4570198 w 7467600"/>
              <a:gd name="connsiteY781" fmla="*/ 978081 h 6858000"/>
              <a:gd name="connsiteX782" fmla="*/ 4557898 w 7467600"/>
              <a:gd name="connsiteY782" fmla="*/ 900011 h 6858000"/>
              <a:gd name="connsiteX783" fmla="*/ 4344840 w 7467600"/>
              <a:gd name="connsiteY783" fmla="*/ 1922038 h 6858000"/>
              <a:gd name="connsiteX784" fmla="*/ 4378710 w 7467600"/>
              <a:gd name="connsiteY784" fmla="*/ 1665516 h 6858000"/>
              <a:gd name="connsiteX785" fmla="*/ 4448798 w 7467600"/>
              <a:gd name="connsiteY785" fmla="*/ 1253024 h 6858000"/>
              <a:gd name="connsiteX786" fmla="*/ 4480315 w 7467600"/>
              <a:gd name="connsiteY786" fmla="*/ 1158454 h 6858000"/>
              <a:gd name="connsiteX787" fmla="*/ 4494133 w 7467600"/>
              <a:gd name="connsiteY787" fmla="*/ 1118676 h 6858000"/>
              <a:gd name="connsiteX788" fmla="*/ 4557898 w 7467600"/>
              <a:gd name="connsiteY788" fmla="*/ 900011 h 6858000"/>
              <a:gd name="connsiteX789" fmla="*/ 5870151 w 7467600"/>
              <a:gd name="connsiteY789" fmla="*/ 898890 h 6858000"/>
              <a:gd name="connsiteX790" fmla="*/ 5861335 w 7467600"/>
              <a:gd name="connsiteY790" fmla="*/ 899177 h 6858000"/>
              <a:gd name="connsiteX791" fmla="*/ 5843702 w 7467600"/>
              <a:gd name="connsiteY791" fmla="*/ 899748 h 6858000"/>
              <a:gd name="connsiteX792" fmla="*/ 5651107 w 7467600"/>
              <a:gd name="connsiteY792" fmla="*/ 920306 h 6858000"/>
              <a:gd name="connsiteX793" fmla="*/ 5459407 w 7467600"/>
              <a:gd name="connsiteY793" fmla="*/ 940975 h 6858000"/>
              <a:gd name="connsiteX794" fmla="*/ 5374846 w 7467600"/>
              <a:gd name="connsiteY794" fmla="*/ 941988 h 6858000"/>
              <a:gd name="connsiteX795" fmla="*/ 5256105 w 7467600"/>
              <a:gd name="connsiteY795" fmla="*/ 945632 h 6858000"/>
              <a:gd name="connsiteX796" fmla="*/ 5107071 w 7467600"/>
              <a:gd name="connsiteY796" fmla="*/ 969720 h 6858000"/>
              <a:gd name="connsiteX797" fmla="*/ 4998681 w 7467600"/>
              <a:gd name="connsiteY797" fmla="*/ 988771 h 6858000"/>
              <a:gd name="connsiteX798" fmla="*/ 5870151 w 7467600"/>
              <a:gd name="connsiteY798" fmla="*/ 898890 h 6858000"/>
              <a:gd name="connsiteX799" fmla="*/ 5504425 w 7467600"/>
              <a:gd name="connsiteY799" fmla="*/ 848067 h 6858000"/>
              <a:gd name="connsiteX800" fmla="*/ 4968849 w 7467600"/>
              <a:gd name="connsiteY800" fmla="*/ 962318 h 6858000"/>
              <a:gd name="connsiteX801" fmla="*/ 5104039 w 7467600"/>
              <a:gd name="connsiteY801" fmla="*/ 940634 h 6858000"/>
              <a:gd name="connsiteX802" fmla="*/ 5256311 w 7467600"/>
              <a:gd name="connsiteY802" fmla="*/ 916490 h 6858000"/>
              <a:gd name="connsiteX803" fmla="*/ 5377381 w 7467600"/>
              <a:gd name="connsiteY803" fmla="*/ 912671 h 6858000"/>
              <a:gd name="connsiteX804" fmla="*/ 5460148 w 7467600"/>
              <a:gd name="connsiteY804" fmla="*/ 911442 h 6858000"/>
              <a:gd name="connsiteX805" fmla="*/ 5648971 w 7467600"/>
              <a:gd name="connsiteY805" fmla="*/ 891331 h 6858000"/>
              <a:gd name="connsiteX806" fmla="*/ 5844807 w 7467600"/>
              <a:gd name="connsiteY806" fmla="*/ 870718 h 6858000"/>
              <a:gd name="connsiteX807" fmla="*/ 5862975 w 7467600"/>
              <a:gd name="connsiteY807" fmla="*/ 869756 h 6858000"/>
              <a:gd name="connsiteX808" fmla="*/ 5920887 w 7467600"/>
              <a:gd name="connsiteY808" fmla="*/ 865929 h 6858000"/>
              <a:gd name="connsiteX809" fmla="*/ 5504425 w 7467600"/>
              <a:gd name="connsiteY809" fmla="*/ 848067 h 6858000"/>
              <a:gd name="connsiteX810" fmla="*/ 3607114 w 7467600"/>
              <a:gd name="connsiteY810" fmla="*/ 467441 h 6858000"/>
              <a:gd name="connsiteX811" fmla="*/ 3296242 w 7467600"/>
              <a:gd name="connsiteY811" fmla="*/ 807991 h 6858000"/>
              <a:gd name="connsiteX812" fmla="*/ 3174674 w 7467600"/>
              <a:gd name="connsiteY812" fmla="*/ 919759 h 6858000"/>
              <a:gd name="connsiteX813" fmla="*/ 3042978 w 7467600"/>
              <a:gd name="connsiteY813" fmla="*/ 1054894 h 6858000"/>
              <a:gd name="connsiteX814" fmla="*/ 2968914 w 7467600"/>
              <a:gd name="connsiteY814" fmla="*/ 1133756 h 6858000"/>
              <a:gd name="connsiteX815" fmla="*/ 3103823 w 7467600"/>
              <a:gd name="connsiteY815" fmla="*/ 1026814 h 6858000"/>
              <a:gd name="connsiteX816" fmla="*/ 3607114 w 7467600"/>
              <a:gd name="connsiteY816" fmla="*/ 467441 h 6858000"/>
              <a:gd name="connsiteX817" fmla="*/ 3744487 w 7467600"/>
              <a:gd name="connsiteY817" fmla="*/ 383136 h 6858000"/>
              <a:gd name="connsiteX818" fmla="*/ 3970213 w 7467600"/>
              <a:gd name="connsiteY818" fmla="*/ 995559 h 6858000"/>
              <a:gd name="connsiteX819" fmla="*/ 3744487 w 7467600"/>
              <a:gd name="connsiteY819" fmla="*/ 383136 h 6858000"/>
              <a:gd name="connsiteX820" fmla="*/ 3624562 w 7467600"/>
              <a:gd name="connsiteY820" fmla="*/ 367041 h 6858000"/>
              <a:gd name="connsiteX821" fmla="*/ 3489712 w 7467600"/>
              <a:gd name="connsiteY821" fmla="*/ 485386 h 6858000"/>
              <a:gd name="connsiteX822" fmla="*/ 3182994 w 7467600"/>
              <a:gd name="connsiteY822" fmla="*/ 828265 h 6858000"/>
              <a:gd name="connsiteX823" fmla="*/ 2892114 w 7467600"/>
              <a:gd name="connsiteY823" fmla="*/ 1172635 h 6858000"/>
              <a:gd name="connsiteX824" fmla="*/ 3021459 w 7467600"/>
              <a:gd name="connsiteY824" fmla="*/ 1035385 h 6858000"/>
              <a:gd name="connsiteX825" fmla="*/ 3153873 w 7467600"/>
              <a:gd name="connsiteY825" fmla="*/ 898971 h 6858000"/>
              <a:gd name="connsiteX826" fmla="*/ 3276511 w 7467600"/>
              <a:gd name="connsiteY826" fmla="*/ 786423 h 6858000"/>
              <a:gd name="connsiteX827" fmla="*/ 3584154 w 7467600"/>
              <a:gd name="connsiteY827" fmla="*/ 448218 h 6858000"/>
              <a:gd name="connsiteX828" fmla="*/ 3624562 w 7467600"/>
              <a:gd name="connsiteY828" fmla="*/ 367041 h 6858000"/>
              <a:gd name="connsiteX829" fmla="*/ 3766672 w 7467600"/>
              <a:gd name="connsiteY829" fmla="*/ 359429 h 6858000"/>
              <a:gd name="connsiteX830" fmla="*/ 3996338 w 7467600"/>
              <a:gd name="connsiteY830" fmla="*/ 968237 h 6858000"/>
              <a:gd name="connsiteX831" fmla="*/ 3766672 w 7467600"/>
              <a:gd name="connsiteY831" fmla="*/ 359429 h 6858000"/>
              <a:gd name="connsiteX832" fmla="*/ 5805386 w 7467600"/>
              <a:gd name="connsiteY832" fmla="*/ 239240 h 6858000"/>
              <a:gd name="connsiteX833" fmla="*/ 5736947 w 7467600"/>
              <a:gd name="connsiteY833" fmla="*/ 261367 h 6858000"/>
              <a:gd name="connsiteX834" fmla="*/ 5427012 w 7467600"/>
              <a:gd name="connsiteY834" fmla="*/ 311272 h 6858000"/>
              <a:gd name="connsiteX835" fmla="*/ 5147818 w 7467600"/>
              <a:gd name="connsiteY835" fmla="*/ 322112 h 6858000"/>
              <a:gd name="connsiteX836" fmla="*/ 5060854 w 7467600"/>
              <a:gd name="connsiteY836" fmla="*/ 311882 h 6858000"/>
              <a:gd name="connsiteX837" fmla="*/ 4945989 w 7467600"/>
              <a:gd name="connsiteY837" fmla="*/ 300516 h 6858000"/>
              <a:gd name="connsiteX838" fmla="*/ 5410479 w 7467600"/>
              <a:gd name="connsiteY838" fmla="*/ 348434 h 6858000"/>
              <a:gd name="connsiteX839" fmla="*/ 5805386 w 7467600"/>
              <a:gd name="connsiteY839" fmla="*/ 239240 h 6858000"/>
              <a:gd name="connsiteX840" fmla="*/ 5905192 w 7467600"/>
              <a:gd name="connsiteY840" fmla="*/ 163079 h 6858000"/>
              <a:gd name="connsiteX841" fmla="*/ 5865655 w 7467600"/>
              <a:gd name="connsiteY841" fmla="*/ 171901 h 6858000"/>
              <a:gd name="connsiteX842" fmla="*/ 5259740 w 7467600"/>
              <a:gd name="connsiteY842" fmla="*/ 257013 h 6858000"/>
              <a:gd name="connsiteX843" fmla="*/ 5208466 w 7467600"/>
              <a:gd name="connsiteY843" fmla="*/ 257550 h 6858000"/>
              <a:gd name="connsiteX844" fmla="*/ 4980204 w 7467600"/>
              <a:gd name="connsiteY844" fmla="*/ 271903 h 6858000"/>
              <a:gd name="connsiteX845" fmla="*/ 5068068 w 7467600"/>
              <a:gd name="connsiteY845" fmla="*/ 282244 h 6858000"/>
              <a:gd name="connsiteX846" fmla="*/ 5153231 w 7467600"/>
              <a:gd name="connsiteY846" fmla="*/ 292240 h 6858000"/>
              <a:gd name="connsiteX847" fmla="*/ 5426491 w 7467600"/>
              <a:gd name="connsiteY847" fmla="*/ 281128 h 6858000"/>
              <a:gd name="connsiteX848" fmla="*/ 5731212 w 7467600"/>
              <a:gd name="connsiteY848" fmla="*/ 231951 h 6858000"/>
              <a:gd name="connsiteX849" fmla="*/ 5905192 w 7467600"/>
              <a:gd name="connsiteY849" fmla="*/ 163079 h 6858000"/>
              <a:gd name="connsiteX850" fmla="*/ 5944437 w 7467600"/>
              <a:gd name="connsiteY850" fmla="*/ 113829 h 6858000"/>
              <a:gd name="connsiteX851" fmla="*/ 5825032 w 7467600"/>
              <a:gd name="connsiteY851" fmla="*/ 146405 h 6858000"/>
              <a:gd name="connsiteX852" fmla="*/ 4955599 w 7467600"/>
              <a:gd name="connsiteY852" fmla="*/ 247008 h 6858000"/>
              <a:gd name="connsiteX853" fmla="*/ 5210104 w 7467600"/>
              <a:gd name="connsiteY853" fmla="*/ 228123 h 6858000"/>
              <a:gd name="connsiteX854" fmla="*/ 5261015 w 7467600"/>
              <a:gd name="connsiteY854" fmla="*/ 227087 h 6858000"/>
              <a:gd name="connsiteX855" fmla="*/ 5861181 w 7467600"/>
              <a:gd name="connsiteY855" fmla="*/ 143093 h 6858000"/>
              <a:gd name="connsiteX856" fmla="*/ 5961252 w 7467600"/>
              <a:gd name="connsiteY856" fmla="*/ 114820 h 6858000"/>
              <a:gd name="connsiteX857" fmla="*/ 5944437 w 7467600"/>
              <a:gd name="connsiteY857" fmla="*/ 113829 h 6858000"/>
              <a:gd name="connsiteX858" fmla="*/ 3882765 w 7467600"/>
              <a:gd name="connsiteY858" fmla="*/ 0 h 6858000"/>
              <a:gd name="connsiteX859" fmla="*/ 3995099 w 7467600"/>
              <a:gd name="connsiteY859" fmla="*/ 0 h 6858000"/>
              <a:gd name="connsiteX860" fmla="*/ 4163818 w 7467600"/>
              <a:gd name="connsiteY860" fmla="*/ 234104 h 6858000"/>
              <a:gd name="connsiteX861" fmla="*/ 4172099 w 7467600"/>
              <a:gd name="connsiteY861" fmla="*/ 234207 h 6858000"/>
              <a:gd name="connsiteX862" fmla="*/ 4784282 w 7467600"/>
              <a:gd name="connsiteY862" fmla="*/ 276561 h 6858000"/>
              <a:gd name="connsiteX863" fmla="*/ 4801687 w 7467600"/>
              <a:gd name="connsiteY863" fmla="*/ 267764 h 6858000"/>
              <a:gd name="connsiteX864" fmla="*/ 6082788 w 7467600"/>
              <a:gd name="connsiteY864" fmla="*/ 64119 h 6858000"/>
              <a:gd name="connsiteX865" fmla="*/ 6099442 w 7467600"/>
              <a:gd name="connsiteY865" fmla="*/ 82568 h 6858000"/>
              <a:gd name="connsiteX866" fmla="*/ 4804137 w 7467600"/>
              <a:gd name="connsiteY866" fmla="*/ 320931 h 6858000"/>
              <a:gd name="connsiteX867" fmla="*/ 4227047 w 7467600"/>
              <a:gd name="connsiteY867" fmla="*/ 313415 h 6858000"/>
              <a:gd name="connsiteX868" fmla="*/ 4346041 w 7467600"/>
              <a:gd name="connsiteY868" fmla="*/ 456086 h 6858000"/>
              <a:gd name="connsiteX869" fmla="*/ 4870967 w 7467600"/>
              <a:gd name="connsiteY869" fmla="*/ 963061 h 6858000"/>
              <a:gd name="connsiteX870" fmla="*/ 4889647 w 7467600"/>
              <a:gd name="connsiteY870" fmla="*/ 957147 h 6858000"/>
              <a:gd name="connsiteX871" fmla="*/ 5422504 w 7467600"/>
              <a:gd name="connsiteY871" fmla="*/ 805191 h 6858000"/>
              <a:gd name="connsiteX872" fmla="*/ 6087656 w 7467600"/>
              <a:gd name="connsiteY872" fmla="*/ 826703 h 6858000"/>
              <a:gd name="connsiteX873" fmla="*/ 6058717 w 7467600"/>
              <a:gd name="connsiteY873" fmla="*/ 865992 h 6858000"/>
              <a:gd name="connsiteX874" fmla="*/ 4974153 w 7467600"/>
              <a:gd name="connsiteY874" fmla="*/ 1045456 h 6858000"/>
              <a:gd name="connsiteX875" fmla="*/ 5627835 w 7467600"/>
              <a:gd name="connsiteY875" fmla="*/ 1472077 h 6858000"/>
              <a:gd name="connsiteX876" fmla="*/ 5629817 w 7467600"/>
              <a:gd name="connsiteY876" fmla="*/ 1471412 h 6858000"/>
              <a:gd name="connsiteX877" fmla="*/ 5634124 w 7467600"/>
              <a:gd name="connsiteY877" fmla="*/ 1470572 h 6858000"/>
              <a:gd name="connsiteX878" fmla="*/ 5755832 w 7467600"/>
              <a:gd name="connsiteY878" fmla="*/ 1383886 h 6858000"/>
              <a:gd name="connsiteX879" fmla="*/ 6014186 w 7467600"/>
              <a:gd name="connsiteY879" fmla="*/ 1279799 h 6858000"/>
              <a:gd name="connsiteX880" fmla="*/ 6901619 w 7467600"/>
              <a:gd name="connsiteY880" fmla="*/ 1047874 h 6858000"/>
              <a:gd name="connsiteX881" fmla="*/ 6931566 w 7467600"/>
              <a:gd name="connsiteY881" fmla="*/ 1062034 h 6858000"/>
              <a:gd name="connsiteX882" fmla="*/ 5790982 w 7467600"/>
              <a:gd name="connsiteY882" fmla="*/ 1561380 h 6858000"/>
              <a:gd name="connsiteX883" fmla="*/ 6188971 w 7467600"/>
              <a:gd name="connsiteY883" fmla="*/ 1755168 h 6858000"/>
              <a:gd name="connsiteX884" fmla="*/ 6202446 w 7467600"/>
              <a:gd name="connsiteY884" fmla="*/ 1752268 h 6858000"/>
              <a:gd name="connsiteX885" fmla="*/ 7179560 w 7467600"/>
              <a:gd name="connsiteY885" fmla="*/ 1467551 h 6858000"/>
              <a:gd name="connsiteX886" fmla="*/ 7158730 w 7467600"/>
              <a:gd name="connsiteY886" fmla="*/ 1507835 h 6858000"/>
              <a:gd name="connsiteX887" fmla="*/ 6326959 w 7467600"/>
              <a:gd name="connsiteY887" fmla="*/ 1817686 h 6858000"/>
              <a:gd name="connsiteX888" fmla="*/ 6537433 w 7467600"/>
              <a:gd name="connsiteY888" fmla="*/ 1907790 h 6858000"/>
              <a:gd name="connsiteX889" fmla="*/ 6550221 w 7467600"/>
              <a:gd name="connsiteY889" fmla="*/ 1910729 h 6858000"/>
              <a:gd name="connsiteX890" fmla="*/ 6964438 w 7467600"/>
              <a:gd name="connsiteY890" fmla="*/ 2209505 h 6858000"/>
              <a:gd name="connsiteX891" fmla="*/ 7367862 w 7467600"/>
              <a:gd name="connsiteY891" fmla="*/ 2806833 h 6858000"/>
              <a:gd name="connsiteX892" fmla="*/ 7364329 w 7467600"/>
              <a:gd name="connsiteY892" fmla="*/ 2826907 h 6858000"/>
              <a:gd name="connsiteX893" fmla="*/ 7290545 w 7467600"/>
              <a:gd name="connsiteY893" fmla="*/ 2850663 h 6858000"/>
              <a:gd name="connsiteX894" fmla="*/ 6472036 w 7467600"/>
              <a:gd name="connsiteY894" fmla="*/ 1959003 h 6858000"/>
              <a:gd name="connsiteX895" fmla="*/ 5792897 w 7467600"/>
              <a:gd name="connsiteY895" fmla="*/ 1647747 h 6858000"/>
              <a:gd name="connsiteX896" fmla="*/ 5842751 w 7467600"/>
              <a:gd name="connsiteY896" fmla="*/ 1816112 h 6858000"/>
              <a:gd name="connsiteX897" fmla="*/ 5847424 w 7467600"/>
              <a:gd name="connsiteY897" fmla="*/ 1815776 h 6858000"/>
              <a:gd name="connsiteX898" fmla="*/ 6399821 w 7467600"/>
              <a:gd name="connsiteY898" fmla="*/ 2344799 h 6858000"/>
              <a:gd name="connsiteX899" fmla="*/ 6323232 w 7467600"/>
              <a:gd name="connsiteY899" fmla="*/ 2389634 h 6858000"/>
              <a:gd name="connsiteX900" fmla="*/ 5942958 w 7467600"/>
              <a:gd name="connsiteY900" fmla="*/ 2077708 h 6858000"/>
              <a:gd name="connsiteX901" fmla="*/ 5921559 w 7467600"/>
              <a:gd name="connsiteY901" fmla="*/ 2378596 h 6858000"/>
              <a:gd name="connsiteX902" fmla="*/ 5817651 w 7467600"/>
              <a:gd name="connsiteY902" fmla="*/ 3023919 h 6858000"/>
              <a:gd name="connsiteX903" fmla="*/ 5729634 w 7467600"/>
              <a:gd name="connsiteY903" fmla="*/ 3051849 h 6858000"/>
              <a:gd name="connsiteX904" fmla="*/ 5611018 w 7467600"/>
              <a:gd name="connsiteY904" fmla="*/ 2316769 h 6858000"/>
              <a:gd name="connsiteX905" fmla="*/ 5687608 w 7467600"/>
              <a:gd name="connsiteY905" fmla="*/ 2039972 h 6858000"/>
              <a:gd name="connsiteX906" fmla="*/ 5657554 w 7467600"/>
              <a:gd name="connsiteY906" fmla="*/ 1576445 h 6858000"/>
              <a:gd name="connsiteX907" fmla="*/ 5150475 w 7467600"/>
              <a:gd name="connsiteY907" fmla="*/ 1274012 h 6858000"/>
              <a:gd name="connsiteX908" fmla="*/ 5349142 w 7467600"/>
              <a:gd name="connsiteY908" fmla="*/ 2204405 h 6858000"/>
              <a:gd name="connsiteX909" fmla="*/ 5262214 w 7467600"/>
              <a:gd name="connsiteY909" fmla="*/ 2233836 h 6858000"/>
              <a:gd name="connsiteX910" fmla="*/ 4981539 w 7467600"/>
              <a:gd name="connsiteY910" fmla="*/ 1542201 h 6858000"/>
              <a:gd name="connsiteX911" fmla="*/ 4958461 w 7467600"/>
              <a:gd name="connsiteY911" fmla="*/ 1136957 h 6858000"/>
              <a:gd name="connsiteX912" fmla="*/ 4655015 w 7467600"/>
              <a:gd name="connsiteY912" fmla="*/ 891426 h 6858000"/>
              <a:gd name="connsiteX913" fmla="*/ 4348002 w 7467600"/>
              <a:gd name="connsiteY913" fmla="*/ 2205895 h 6858000"/>
              <a:gd name="connsiteX914" fmla="*/ 4262250 w 7467600"/>
              <a:gd name="connsiteY914" fmla="*/ 2219972 h 6858000"/>
              <a:gd name="connsiteX915" fmla="*/ 4550611 w 7467600"/>
              <a:gd name="connsiteY915" fmla="*/ 817540 h 6858000"/>
              <a:gd name="connsiteX916" fmla="*/ 4564418 w 7467600"/>
              <a:gd name="connsiteY916" fmla="*/ 808293 h 6858000"/>
              <a:gd name="connsiteX917" fmla="*/ 4266388 w 7467600"/>
              <a:gd name="connsiteY917" fmla="*/ 500083 h 6858000"/>
              <a:gd name="connsiteX918" fmla="*/ 4032842 w 7467600"/>
              <a:gd name="connsiteY918" fmla="*/ 211809 h 6858000"/>
              <a:gd name="connsiteX919" fmla="*/ 3882765 w 7467600"/>
              <a:gd name="connsiteY919" fmla="*/ 0 h 6858000"/>
              <a:gd name="connsiteX920" fmla="*/ 3721337 w 7467600"/>
              <a:gd name="connsiteY920" fmla="*/ 0 h 6858000"/>
              <a:gd name="connsiteX921" fmla="*/ 3797544 w 7467600"/>
              <a:gd name="connsiteY921" fmla="*/ 0 h 6858000"/>
              <a:gd name="connsiteX922" fmla="*/ 3775734 w 7467600"/>
              <a:gd name="connsiteY922" fmla="*/ 95131 h 6858000"/>
              <a:gd name="connsiteX923" fmla="*/ 3724807 w 7467600"/>
              <a:gd name="connsiteY923" fmla="*/ 272257 h 6858000"/>
              <a:gd name="connsiteX924" fmla="*/ 3726844 w 7467600"/>
              <a:gd name="connsiteY924" fmla="*/ 282988 h 6858000"/>
              <a:gd name="connsiteX925" fmla="*/ 3742664 w 7467600"/>
              <a:gd name="connsiteY925" fmla="*/ 279918 h 6858000"/>
              <a:gd name="connsiteX926" fmla="*/ 4103910 w 7467600"/>
              <a:gd name="connsiteY926" fmla="*/ 1161917 h 6858000"/>
              <a:gd name="connsiteX927" fmla="*/ 4020269 w 7467600"/>
              <a:gd name="connsiteY927" fmla="*/ 1200406 h 6858000"/>
              <a:gd name="connsiteX928" fmla="*/ 3674882 w 7467600"/>
              <a:gd name="connsiteY928" fmla="*/ 488524 h 6858000"/>
              <a:gd name="connsiteX929" fmla="*/ 3132682 w 7467600"/>
              <a:gd name="connsiteY929" fmla="*/ 1072284 h 6858000"/>
              <a:gd name="connsiteX930" fmla="*/ 2716346 w 7467600"/>
              <a:gd name="connsiteY930" fmla="*/ 1276376 h 6858000"/>
              <a:gd name="connsiteX931" fmla="*/ 2716772 w 7467600"/>
              <a:gd name="connsiteY931" fmla="*/ 1255462 h 6858000"/>
              <a:gd name="connsiteX932" fmla="*/ 3471096 w 7467600"/>
              <a:gd name="connsiteY932" fmla="*/ 437072 h 6858000"/>
              <a:gd name="connsiteX933" fmla="*/ 3639057 w 7467600"/>
              <a:gd name="connsiteY933" fmla="*/ 286334 h 6858000"/>
              <a:gd name="connsiteX934" fmla="*/ 3640309 w 7467600"/>
              <a:gd name="connsiteY934" fmla="*/ 284664 h 6858000"/>
              <a:gd name="connsiteX935" fmla="*/ 3646022 w 7467600"/>
              <a:gd name="connsiteY935" fmla="*/ 276711 h 6858000"/>
              <a:gd name="connsiteX936" fmla="*/ 3707943 w 7467600"/>
              <a:gd name="connsiteY936" fmla="*/ 65958 h 6858000"/>
              <a:gd name="connsiteX937" fmla="*/ 3721337 w 7467600"/>
              <a:gd name="connsiteY937" fmla="*/ 0 h 6858000"/>
              <a:gd name="connsiteX938" fmla="*/ 2867960 w 7467600"/>
              <a:gd name="connsiteY938" fmla="*/ 0 h 6858000"/>
              <a:gd name="connsiteX939" fmla="*/ 2926351 w 7467600"/>
              <a:gd name="connsiteY939" fmla="*/ 0 h 6858000"/>
              <a:gd name="connsiteX940" fmla="*/ 2902823 w 7467600"/>
              <a:gd name="connsiteY940" fmla="*/ 262929 h 6858000"/>
              <a:gd name="connsiteX941" fmla="*/ 2940663 w 7467600"/>
              <a:gd name="connsiteY941" fmla="*/ 140884 h 6858000"/>
              <a:gd name="connsiteX942" fmla="*/ 2947039 w 7467600"/>
              <a:gd name="connsiteY942" fmla="*/ 122524 h 6858000"/>
              <a:gd name="connsiteX943" fmla="*/ 2984316 w 7467600"/>
              <a:gd name="connsiteY943" fmla="*/ 0 h 6858000"/>
              <a:gd name="connsiteX944" fmla="*/ 3016114 w 7467600"/>
              <a:gd name="connsiteY944" fmla="*/ 0 h 6858000"/>
              <a:gd name="connsiteX945" fmla="*/ 2979949 w 7467600"/>
              <a:gd name="connsiteY945" fmla="*/ 119274 h 6858000"/>
              <a:gd name="connsiteX946" fmla="*/ 3023879 w 7467600"/>
              <a:gd name="connsiteY946" fmla="*/ 0 h 6858000"/>
              <a:gd name="connsiteX947" fmla="*/ 3105400 w 7467600"/>
              <a:gd name="connsiteY947" fmla="*/ 0 h 6858000"/>
              <a:gd name="connsiteX948" fmla="*/ 3094669 w 7467600"/>
              <a:gd name="connsiteY948" fmla="*/ 30308 h 6858000"/>
              <a:gd name="connsiteX949" fmla="*/ 2901945 w 7467600"/>
              <a:gd name="connsiteY949" fmla="*/ 466538 h 6858000"/>
              <a:gd name="connsiteX950" fmla="*/ 2815209 w 7467600"/>
              <a:gd name="connsiteY950" fmla="*/ 497361 h 6858000"/>
              <a:gd name="connsiteX951" fmla="*/ 2844845 w 7467600"/>
              <a:gd name="connsiteY951" fmla="*/ 127638 h 6858000"/>
              <a:gd name="connsiteX952" fmla="*/ 2867960 w 7467600"/>
              <a:gd name="connsiteY952" fmla="*/ 0 h 6858000"/>
              <a:gd name="connsiteX953" fmla="*/ 1057230 w 7467600"/>
              <a:gd name="connsiteY953" fmla="*/ 0 h 6858000"/>
              <a:gd name="connsiteX954" fmla="*/ 1111003 w 7467600"/>
              <a:gd name="connsiteY954" fmla="*/ 0 h 6858000"/>
              <a:gd name="connsiteX955" fmla="*/ 1125553 w 7467600"/>
              <a:gd name="connsiteY955" fmla="*/ 52588 h 6858000"/>
              <a:gd name="connsiteX956" fmla="*/ 1304276 w 7467600"/>
              <a:gd name="connsiteY956" fmla="*/ 476275 h 6858000"/>
              <a:gd name="connsiteX957" fmla="*/ 1492066 w 7467600"/>
              <a:gd name="connsiteY957" fmla="*/ 886333 h 6858000"/>
              <a:gd name="connsiteX958" fmla="*/ 1423698 w 7467600"/>
              <a:gd name="connsiteY958" fmla="*/ 710817 h 6858000"/>
              <a:gd name="connsiteX959" fmla="*/ 1357609 w 7467600"/>
              <a:gd name="connsiteY959" fmla="*/ 532892 h 6858000"/>
              <a:gd name="connsiteX960" fmla="*/ 1309550 w 7467600"/>
              <a:gd name="connsiteY960" fmla="*/ 374031 h 6858000"/>
              <a:gd name="connsiteX961" fmla="*/ 1193673 w 7467600"/>
              <a:gd name="connsiteY961" fmla="*/ 49533 h 6858000"/>
              <a:gd name="connsiteX962" fmla="*/ 1164391 w 7467600"/>
              <a:gd name="connsiteY962" fmla="*/ 0 h 6858000"/>
              <a:gd name="connsiteX963" fmla="*/ 1200666 w 7467600"/>
              <a:gd name="connsiteY963" fmla="*/ 0 h 6858000"/>
              <a:gd name="connsiteX964" fmla="*/ 1223408 w 7467600"/>
              <a:gd name="connsiteY964" fmla="*/ 38996 h 6858000"/>
              <a:gd name="connsiteX965" fmla="*/ 1339635 w 7467600"/>
              <a:gd name="connsiteY965" fmla="*/ 365517 h 6858000"/>
              <a:gd name="connsiteX966" fmla="*/ 1387469 w 7467600"/>
              <a:gd name="connsiteY966" fmla="*/ 523079 h 6858000"/>
              <a:gd name="connsiteX967" fmla="*/ 1452685 w 7467600"/>
              <a:gd name="connsiteY967" fmla="*/ 699806 h 6858000"/>
              <a:gd name="connsiteX968" fmla="*/ 1492092 w 7467600"/>
              <a:gd name="connsiteY968" fmla="*/ 800424 h 6858000"/>
              <a:gd name="connsiteX969" fmla="*/ 1455302 w 7467600"/>
              <a:gd name="connsiteY969" fmla="*/ 632913 h 6858000"/>
              <a:gd name="connsiteX970" fmla="*/ 1222336 w 7467600"/>
              <a:gd name="connsiteY970" fmla="*/ 9480 h 6858000"/>
              <a:gd name="connsiteX971" fmla="*/ 1214634 w 7467600"/>
              <a:gd name="connsiteY971" fmla="*/ 0 h 6858000"/>
              <a:gd name="connsiteX972" fmla="*/ 1289827 w 7467600"/>
              <a:gd name="connsiteY972" fmla="*/ 0 h 6858000"/>
              <a:gd name="connsiteX973" fmla="*/ 1321076 w 7467600"/>
              <a:gd name="connsiteY973" fmla="*/ 59722 h 6858000"/>
              <a:gd name="connsiteX974" fmla="*/ 1512579 w 7467600"/>
              <a:gd name="connsiteY974" fmla="*/ 626441 h 6858000"/>
              <a:gd name="connsiteX975" fmla="*/ 1506076 w 7467600"/>
              <a:gd name="connsiteY975" fmla="*/ 1089289 h 6858000"/>
              <a:gd name="connsiteX976" fmla="*/ 1486346 w 7467600"/>
              <a:gd name="connsiteY976" fmla="*/ 1079919 h 6858000"/>
              <a:gd name="connsiteX977" fmla="*/ 1070511 w 7467600"/>
              <a:gd name="connsiteY977" fmla="*/ 48609 h 6858000"/>
              <a:gd name="connsiteX978" fmla="*/ 1057230 w 7467600"/>
              <a:gd name="connsiteY978" fmla="*/ 0 h 6858000"/>
              <a:gd name="connsiteX979" fmla="*/ 43151 w 7467600"/>
              <a:gd name="connsiteY979" fmla="*/ 0 h 6858000"/>
              <a:gd name="connsiteX980" fmla="*/ 95283 w 7467600"/>
              <a:gd name="connsiteY980" fmla="*/ 0 h 6858000"/>
              <a:gd name="connsiteX981" fmla="*/ 300708 w 7467600"/>
              <a:gd name="connsiteY981" fmla="*/ 154571 h 6858000"/>
              <a:gd name="connsiteX982" fmla="*/ 530414 w 7467600"/>
              <a:gd name="connsiteY982" fmla="*/ 354673 h 6858000"/>
              <a:gd name="connsiteX983" fmla="*/ 333785 w 7467600"/>
              <a:gd name="connsiteY983" fmla="*/ 161564 h 6858000"/>
              <a:gd name="connsiteX984" fmla="*/ 147005 w 7467600"/>
              <a:gd name="connsiteY984" fmla="*/ 0 h 6858000"/>
              <a:gd name="connsiteX985" fmla="*/ 272509 w 7467600"/>
              <a:gd name="connsiteY985" fmla="*/ 0 h 6858000"/>
              <a:gd name="connsiteX986" fmla="*/ 326276 w 7467600"/>
              <a:gd name="connsiteY986" fmla="*/ 45847 h 6858000"/>
              <a:gd name="connsiteX987" fmla="*/ 823759 w 7467600"/>
              <a:gd name="connsiteY987" fmla="*/ 574145 h 6858000"/>
              <a:gd name="connsiteX988" fmla="*/ 811254 w 7467600"/>
              <a:gd name="connsiteY988" fmla="*/ 665546 h 6858000"/>
              <a:gd name="connsiteX989" fmla="*/ 154042 w 7467600"/>
              <a:gd name="connsiteY989" fmla="*/ 261522 h 6858000"/>
              <a:gd name="connsiteX990" fmla="*/ 13550 w 7467600"/>
              <a:gd name="connsiteY990" fmla="*/ 158423 h 6858000"/>
              <a:gd name="connsiteX991" fmla="*/ 0 w 7467600"/>
              <a:gd name="connsiteY991" fmla="*/ 146618 h 6858000"/>
              <a:gd name="connsiteX992" fmla="*/ 0 w 7467600"/>
              <a:gd name="connsiteY992" fmla="*/ 59161 h 6858000"/>
              <a:gd name="connsiteX993" fmla="*/ 45427 w 7467600"/>
              <a:gd name="connsiteY993" fmla="*/ 101078 h 6858000"/>
              <a:gd name="connsiteX994" fmla="*/ 630103 w 7467600"/>
              <a:gd name="connsiteY994" fmla="*/ 485885 h 6858000"/>
              <a:gd name="connsiteX995" fmla="*/ 532040 w 7467600"/>
              <a:gd name="connsiteY995" fmla="*/ 399359 h 6858000"/>
              <a:gd name="connsiteX996" fmla="*/ 517618 w 7467600"/>
              <a:gd name="connsiteY996" fmla="*/ 385726 h 6858000"/>
              <a:gd name="connsiteX997" fmla="*/ 285074 w 7467600"/>
              <a:gd name="connsiteY997" fmla="*/ 182755 h 6858000"/>
              <a:gd name="connsiteX998" fmla="*/ 43151 w 7467600"/>
              <a:gd name="connsiteY99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97634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1903353 w 7467600"/>
              <a:gd name="connsiteY142" fmla="*/ 5044827 h 6858000"/>
              <a:gd name="connsiteX143" fmla="*/ 1936931 w 7467600"/>
              <a:gd name="connsiteY143" fmla="*/ 5093954 h 6858000"/>
              <a:gd name="connsiteX144" fmla="*/ 2195868 w 7467600"/>
              <a:gd name="connsiteY144" fmla="*/ 5396574 h 6858000"/>
              <a:gd name="connsiteX145" fmla="*/ 2088852 w 7467600"/>
              <a:gd name="connsiteY145" fmla="*/ 5166123 h 6858000"/>
              <a:gd name="connsiteX146" fmla="*/ 1958241 w 7467600"/>
              <a:gd name="connsiteY146" fmla="*/ 5067955 h 6858000"/>
              <a:gd name="connsiteX147" fmla="*/ 1903353 w 7467600"/>
              <a:gd name="connsiteY147" fmla="*/ 5044827 h 6858000"/>
              <a:gd name="connsiteX148" fmla="*/ 1979378 w 7467600"/>
              <a:gd name="connsiteY148" fmla="*/ 4769504 h 6858000"/>
              <a:gd name="connsiteX149" fmla="*/ 2882120 w 7467600"/>
              <a:gd name="connsiteY149" fmla="*/ 5064547 h 6858000"/>
              <a:gd name="connsiteX150" fmla="*/ 2793103 w 7467600"/>
              <a:gd name="connsiteY150" fmla="*/ 5039699 h 6858000"/>
              <a:gd name="connsiteX151" fmla="*/ 2770041 w 7467600"/>
              <a:gd name="connsiteY151" fmla="*/ 5033634 h 6858000"/>
              <a:gd name="connsiteX152" fmla="*/ 1979378 w 7467600"/>
              <a:gd name="connsiteY152" fmla="*/ 4769504 h 6858000"/>
              <a:gd name="connsiteX153" fmla="*/ 1927410 w 7467600"/>
              <a:gd name="connsiteY153" fmla="*/ 4716164 h 6858000"/>
              <a:gd name="connsiteX154" fmla="*/ 1959587 w 7467600"/>
              <a:gd name="connsiteY154" fmla="*/ 4728849 h 6858000"/>
              <a:gd name="connsiteX155" fmla="*/ 2777707 w 7467600"/>
              <a:gd name="connsiteY155" fmla="*/ 5003991 h 6858000"/>
              <a:gd name="connsiteX156" fmla="*/ 2800768 w 7467600"/>
              <a:gd name="connsiteY156" fmla="*/ 5010056 h 6858000"/>
              <a:gd name="connsiteX157" fmla="*/ 2879408 w 7467600"/>
              <a:gd name="connsiteY157" fmla="*/ 5031590 h 6858000"/>
              <a:gd name="connsiteX158" fmla="*/ 2862295 w 7467600"/>
              <a:gd name="connsiteY158" fmla="*/ 5022958 h 6858000"/>
              <a:gd name="connsiteX159" fmla="*/ 2813343 w 7467600"/>
              <a:gd name="connsiteY159" fmla="*/ 4998369 h 6858000"/>
              <a:gd name="connsiteX160" fmla="*/ 2646245 w 7467600"/>
              <a:gd name="connsiteY160" fmla="*/ 4930999 h 6858000"/>
              <a:gd name="connsiteX161" fmla="*/ 1999243 w 7467600"/>
              <a:gd name="connsiteY161" fmla="*/ 4730524 h 6858000"/>
              <a:gd name="connsiteX162" fmla="*/ 1979527 w 7467600"/>
              <a:gd name="connsiteY162" fmla="*/ 4726651 h 6858000"/>
              <a:gd name="connsiteX163" fmla="*/ 1927410 w 7467600"/>
              <a:gd name="connsiteY163" fmla="*/ 4716164 h 6858000"/>
              <a:gd name="connsiteX164" fmla="*/ 1997014 w 7467600"/>
              <a:gd name="connsiteY164" fmla="*/ 4698007 h 6858000"/>
              <a:gd name="connsiteX165" fmla="*/ 2005458 w 7467600"/>
              <a:gd name="connsiteY165" fmla="*/ 4699540 h 6858000"/>
              <a:gd name="connsiteX166" fmla="*/ 2657186 w 7467600"/>
              <a:gd name="connsiteY166" fmla="*/ 4901687 h 6858000"/>
              <a:gd name="connsiteX167" fmla="*/ 2826662 w 7467600"/>
              <a:gd name="connsiteY167" fmla="*/ 4970362 h 6858000"/>
              <a:gd name="connsiteX168" fmla="*/ 2876100 w 7467600"/>
              <a:gd name="connsiteY168" fmla="*/ 4995397 h 6858000"/>
              <a:gd name="connsiteX169" fmla="*/ 3042600 w 7467600"/>
              <a:gd name="connsiteY169" fmla="*/ 5059532 h 6858000"/>
              <a:gd name="connsiteX170" fmla="*/ 1997014 w 7467600"/>
              <a:gd name="connsiteY170" fmla="*/ 4698007 h 6858000"/>
              <a:gd name="connsiteX171" fmla="*/ 2305292 w 7467600"/>
              <a:gd name="connsiteY171" fmla="*/ 4219492 h 6858000"/>
              <a:gd name="connsiteX172" fmla="*/ 3360922 w 7467600"/>
              <a:gd name="connsiteY172" fmla="*/ 4529373 h 6858000"/>
              <a:gd name="connsiteX173" fmla="*/ 3492420 w 7467600"/>
              <a:gd name="connsiteY173" fmla="*/ 4510145 h 6858000"/>
              <a:gd name="connsiteX174" fmla="*/ 3364086 w 7467600"/>
              <a:gd name="connsiteY174" fmla="*/ 4480340 h 6858000"/>
              <a:gd name="connsiteX175" fmla="*/ 3225818 w 7467600"/>
              <a:gd name="connsiteY175" fmla="*/ 4411822 h 6858000"/>
              <a:gd name="connsiteX176" fmla="*/ 3129696 w 7467600"/>
              <a:gd name="connsiteY176" fmla="*/ 4360704 h 6858000"/>
              <a:gd name="connsiteX177" fmla="*/ 2814545 w 7467600"/>
              <a:gd name="connsiteY177" fmla="*/ 4282955 h 6858000"/>
              <a:gd name="connsiteX178" fmla="*/ 2305292 w 7467600"/>
              <a:gd name="connsiteY178" fmla="*/ 4219492 h 6858000"/>
              <a:gd name="connsiteX179" fmla="*/ 2626982 w 7467600"/>
              <a:gd name="connsiteY179" fmla="*/ 4206450 h 6858000"/>
              <a:gd name="connsiteX180" fmla="*/ 2490617 w 7467600"/>
              <a:gd name="connsiteY180" fmla="*/ 4206951 h 6858000"/>
              <a:gd name="connsiteX181" fmla="*/ 2819869 w 7467600"/>
              <a:gd name="connsiteY181" fmla="*/ 4252936 h 6858000"/>
              <a:gd name="connsiteX182" fmla="*/ 3143018 w 7467600"/>
              <a:gd name="connsiteY182" fmla="*/ 4332698 h 6858000"/>
              <a:gd name="connsiteX183" fmla="*/ 3241520 w 7467600"/>
              <a:gd name="connsiteY183" fmla="*/ 4385112 h 6858000"/>
              <a:gd name="connsiteX184" fmla="*/ 3374575 w 7467600"/>
              <a:gd name="connsiteY184" fmla="*/ 4451517 h 6858000"/>
              <a:gd name="connsiteX185" fmla="*/ 3505221 w 7467600"/>
              <a:gd name="connsiteY185" fmla="*/ 4480757 h 6858000"/>
              <a:gd name="connsiteX186" fmla="*/ 2626982 w 7467600"/>
              <a:gd name="connsiteY186" fmla="*/ 4206450 h 6858000"/>
              <a:gd name="connsiteX187" fmla="*/ 1310106 w 7467600"/>
              <a:gd name="connsiteY187" fmla="*/ 3943217 h 6858000"/>
              <a:gd name="connsiteX188" fmla="*/ 854994 w 7467600"/>
              <a:gd name="connsiteY188" fmla="*/ 4399136 h 6858000"/>
              <a:gd name="connsiteX189" fmla="*/ 742462 w 7467600"/>
              <a:gd name="connsiteY189" fmla="*/ 4594648 h 6858000"/>
              <a:gd name="connsiteX190" fmla="*/ 820602 w 7467600"/>
              <a:gd name="connsiteY190" fmla="*/ 4485915 h 6858000"/>
              <a:gd name="connsiteX191" fmla="*/ 878295 w 7467600"/>
              <a:gd name="connsiteY191" fmla="*/ 4403594 h 6858000"/>
              <a:gd name="connsiteX192" fmla="*/ 1240607 w 7467600"/>
              <a:gd name="connsiteY192" fmla="*/ 4010401 h 6858000"/>
              <a:gd name="connsiteX193" fmla="*/ 1310106 w 7467600"/>
              <a:gd name="connsiteY193" fmla="*/ 3943217 h 6858000"/>
              <a:gd name="connsiteX194" fmla="*/ 1423113 w 7467600"/>
              <a:gd name="connsiteY194" fmla="*/ 3874565 h 6858000"/>
              <a:gd name="connsiteX195" fmla="*/ 1260565 w 7467600"/>
              <a:gd name="connsiteY195" fmla="*/ 4031982 h 6858000"/>
              <a:gd name="connsiteX196" fmla="*/ 901900 w 7467600"/>
              <a:gd name="connsiteY196" fmla="*/ 4421236 h 6858000"/>
              <a:gd name="connsiteX197" fmla="*/ 845044 w 7467600"/>
              <a:gd name="connsiteY197" fmla="*/ 4502436 h 6858000"/>
              <a:gd name="connsiteX198" fmla="*/ 685926 w 7467600"/>
              <a:gd name="connsiteY198" fmla="*/ 4703069 h 6858000"/>
              <a:gd name="connsiteX199" fmla="*/ 684248 w 7467600"/>
              <a:gd name="connsiteY199" fmla="*/ 4706721 h 6858000"/>
              <a:gd name="connsiteX200" fmla="*/ 1423113 w 7467600"/>
              <a:gd name="connsiteY200" fmla="*/ 3874565 h 6858000"/>
              <a:gd name="connsiteX201" fmla="*/ 3316479 w 7467600"/>
              <a:gd name="connsiteY201" fmla="*/ 3872136 h 6858000"/>
              <a:gd name="connsiteX202" fmla="*/ 3546806 w 7467600"/>
              <a:gd name="connsiteY202" fmla="*/ 4356139 h 6858000"/>
              <a:gd name="connsiteX203" fmla="*/ 3364433 w 7467600"/>
              <a:gd name="connsiteY203" fmla="*/ 3953121 h 6858000"/>
              <a:gd name="connsiteX204" fmla="*/ 3316479 w 7467600"/>
              <a:gd name="connsiteY204" fmla="*/ 3872136 h 6858000"/>
              <a:gd name="connsiteX205" fmla="*/ 3291335 w 7467600"/>
              <a:gd name="connsiteY205" fmla="*/ 3767420 h 6858000"/>
              <a:gd name="connsiteX206" fmla="*/ 3390805 w 7467600"/>
              <a:gd name="connsiteY206" fmla="*/ 3937163 h 6858000"/>
              <a:gd name="connsiteX207" fmla="*/ 3579062 w 7467600"/>
              <a:gd name="connsiteY207" fmla="*/ 4359040 h 6858000"/>
              <a:gd name="connsiteX208" fmla="*/ 3467355 w 7467600"/>
              <a:gd name="connsiteY208" fmla="*/ 3988130 h 6858000"/>
              <a:gd name="connsiteX209" fmla="*/ 3310753 w 7467600"/>
              <a:gd name="connsiteY209" fmla="*/ 3787140 h 6858000"/>
              <a:gd name="connsiteX210" fmla="*/ 3291335 w 7467600"/>
              <a:gd name="connsiteY210" fmla="*/ 3767420 h 6858000"/>
              <a:gd name="connsiteX211" fmla="*/ 1635889 w 7467600"/>
              <a:gd name="connsiteY211" fmla="*/ 3709494 h 6858000"/>
              <a:gd name="connsiteX212" fmla="*/ 1634800 w 7467600"/>
              <a:gd name="connsiteY212" fmla="*/ 3731111 h 6858000"/>
              <a:gd name="connsiteX213" fmla="*/ 1635889 w 7467600"/>
              <a:gd name="connsiteY213" fmla="*/ 3709494 h 6858000"/>
              <a:gd name="connsiteX214" fmla="*/ 1510397 w 7467600"/>
              <a:gd name="connsiteY214" fmla="*/ 3684705 h 6858000"/>
              <a:gd name="connsiteX215" fmla="*/ 1146550 w 7467600"/>
              <a:gd name="connsiteY215" fmla="*/ 3802012 h 6858000"/>
              <a:gd name="connsiteX216" fmla="*/ 698834 w 7467600"/>
              <a:gd name="connsiteY216" fmla="*/ 3952272 h 6858000"/>
              <a:gd name="connsiteX217" fmla="*/ 34256 w 7467600"/>
              <a:gd name="connsiteY217" fmla="*/ 4347603 h 6858000"/>
              <a:gd name="connsiteX218" fmla="*/ 527241 w 7467600"/>
              <a:gd name="connsiteY218" fmla="*/ 4065078 h 6858000"/>
              <a:gd name="connsiteX219" fmla="*/ 1510397 w 7467600"/>
              <a:gd name="connsiteY219" fmla="*/ 3684705 h 6858000"/>
              <a:gd name="connsiteX220" fmla="*/ 1313114 w 7467600"/>
              <a:gd name="connsiteY220" fmla="*/ 3655216 h 6858000"/>
              <a:gd name="connsiteX221" fmla="*/ 1109304 w 7467600"/>
              <a:gd name="connsiteY221" fmla="*/ 3669030 h 6858000"/>
              <a:gd name="connsiteX222" fmla="*/ 8129 w 7467600"/>
              <a:gd name="connsiteY222" fmla="*/ 4330519 h 6858000"/>
              <a:gd name="connsiteX223" fmla="*/ 687572 w 7467600"/>
              <a:gd name="connsiteY223" fmla="*/ 3925629 h 6858000"/>
              <a:gd name="connsiteX224" fmla="*/ 1138365 w 7467600"/>
              <a:gd name="connsiteY224" fmla="*/ 3774515 h 6858000"/>
              <a:gd name="connsiteX225" fmla="*/ 1505579 w 7467600"/>
              <a:gd name="connsiteY225" fmla="*/ 3655526 h 6858000"/>
              <a:gd name="connsiteX226" fmla="*/ 1313114 w 7467600"/>
              <a:gd name="connsiteY226" fmla="*/ 3655216 h 6858000"/>
              <a:gd name="connsiteX227" fmla="*/ 3655073 w 7467600"/>
              <a:gd name="connsiteY227" fmla="*/ 3650884 h 6858000"/>
              <a:gd name="connsiteX228" fmla="*/ 3989938 w 7467600"/>
              <a:gd name="connsiteY228" fmla="*/ 3991685 h 6858000"/>
              <a:gd name="connsiteX229" fmla="*/ 4393907 w 7467600"/>
              <a:gd name="connsiteY229" fmla="*/ 4261258 h 6858000"/>
              <a:gd name="connsiteX230" fmla="*/ 4648051 w 7467600"/>
              <a:gd name="connsiteY230" fmla="*/ 4374051 h 6858000"/>
              <a:gd name="connsiteX231" fmla="*/ 4383389 w 7467600"/>
              <a:gd name="connsiteY231" fmla="*/ 4184369 h 6858000"/>
              <a:gd name="connsiteX232" fmla="*/ 4165508 w 7467600"/>
              <a:gd name="connsiteY232" fmla="*/ 4035196 h 6858000"/>
              <a:gd name="connsiteX233" fmla="*/ 4068162 w 7467600"/>
              <a:gd name="connsiteY233" fmla="*/ 3953394 h 6858000"/>
              <a:gd name="connsiteX234" fmla="*/ 3981416 w 7467600"/>
              <a:gd name="connsiteY234" fmla="*/ 3880482 h 6858000"/>
              <a:gd name="connsiteX235" fmla="*/ 3800147 w 7467600"/>
              <a:gd name="connsiteY235" fmla="*/ 3749872 h 6858000"/>
              <a:gd name="connsiteX236" fmla="*/ 3655073 w 7467600"/>
              <a:gd name="connsiteY236" fmla="*/ 3650884 h 6858000"/>
              <a:gd name="connsiteX237" fmla="*/ 3670252 w 7467600"/>
              <a:gd name="connsiteY237" fmla="*/ 3622798 h 6858000"/>
              <a:gd name="connsiteX238" fmla="*/ 3817258 w 7467600"/>
              <a:gd name="connsiteY238" fmla="*/ 3723577 h 6858000"/>
              <a:gd name="connsiteX239" fmla="*/ 4000461 w 7467600"/>
              <a:gd name="connsiteY239" fmla="*/ 3855966 h 6858000"/>
              <a:gd name="connsiteX240" fmla="*/ 4088180 w 7467600"/>
              <a:gd name="connsiteY240" fmla="*/ 3929774 h 6858000"/>
              <a:gd name="connsiteX241" fmla="*/ 4184555 w 7467600"/>
              <a:gd name="connsiteY241" fmla="*/ 4010683 h 6858000"/>
              <a:gd name="connsiteX242" fmla="*/ 4399563 w 7467600"/>
              <a:gd name="connsiteY242" fmla="*/ 4158106 h 6858000"/>
              <a:gd name="connsiteX243" fmla="*/ 4684469 w 7467600"/>
              <a:gd name="connsiteY243" fmla="*/ 4364680 h 6858000"/>
              <a:gd name="connsiteX244" fmla="*/ 4690271 w 7467600"/>
              <a:gd name="connsiteY244" fmla="*/ 4370034 h 6858000"/>
              <a:gd name="connsiteX245" fmla="*/ 4136093 w 7467600"/>
              <a:gd name="connsiteY245" fmla="*/ 3858466 h 6858000"/>
              <a:gd name="connsiteX246" fmla="*/ 3670252 w 7467600"/>
              <a:gd name="connsiteY246" fmla="*/ 3622798 h 6858000"/>
              <a:gd name="connsiteX247" fmla="*/ 4440129 w 7467600"/>
              <a:gd name="connsiteY247" fmla="*/ 3448571 h 6858000"/>
              <a:gd name="connsiteX248" fmla="*/ 4856525 w 7467600"/>
              <a:gd name="connsiteY248" fmla="*/ 3915351 h 6858000"/>
              <a:gd name="connsiteX249" fmla="*/ 5059055 w 7467600"/>
              <a:gd name="connsiteY249" fmla="*/ 4108918 h 6858000"/>
              <a:gd name="connsiteX250" fmla="*/ 5290070 w 7467600"/>
              <a:gd name="connsiteY250" fmla="*/ 4263619 h 6858000"/>
              <a:gd name="connsiteX251" fmla="*/ 4834991 w 7467600"/>
              <a:gd name="connsiteY251" fmla="*/ 3830985 h 6858000"/>
              <a:gd name="connsiteX252" fmla="*/ 4440129 w 7467600"/>
              <a:gd name="connsiteY252" fmla="*/ 3448571 h 6858000"/>
              <a:gd name="connsiteX253" fmla="*/ 4441737 w 7467600"/>
              <a:gd name="connsiteY253" fmla="*/ 3399734 h 6858000"/>
              <a:gd name="connsiteX254" fmla="*/ 4431236 w 7467600"/>
              <a:gd name="connsiteY254" fmla="*/ 3400954 h 6858000"/>
              <a:gd name="connsiteX255" fmla="*/ 4557150 w 7467600"/>
              <a:gd name="connsiteY255" fmla="*/ 3510023 h 6858000"/>
              <a:gd name="connsiteX256" fmla="*/ 4856936 w 7467600"/>
              <a:gd name="connsiteY256" fmla="*/ 3809146 h 6858000"/>
              <a:gd name="connsiteX257" fmla="*/ 5111996 w 7467600"/>
              <a:gd name="connsiteY257" fmla="*/ 4065759 h 6858000"/>
              <a:gd name="connsiteX258" fmla="*/ 5388878 w 7467600"/>
              <a:gd name="connsiteY258" fmla="*/ 4300185 h 6858000"/>
              <a:gd name="connsiteX259" fmla="*/ 5425556 w 7467600"/>
              <a:gd name="connsiteY259" fmla="*/ 4308967 h 6858000"/>
              <a:gd name="connsiteX260" fmla="*/ 4943646 w 7467600"/>
              <a:gd name="connsiteY260" fmla="*/ 3822916 h 6858000"/>
              <a:gd name="connsiteX261" fmla="*/ 4594837 w 7467600"/>
              <a:gd name="connsiteY261" fmla="*/ 3532274 h 6858000"/>
              <a:gd name="connsiteX262" fmla="*/ 4441737 w 7467600"/>
              <a:gd name="connsiteY262" fmla="*/ 3399734 h 6858000"/>
              <a:gd name="connsiteX263" fmla="*/ 5425834 w 7467600"/>
              <a:gd name="connsiteY263" fmla="*/ 3162785 h 6858000"/>
              <a:gd name="connsiteX264" fmla="*/ 5401644 w 7467600"/>
              <a:gd name="connsiteY264" fmla="*/ 3617847 h 6858000"/>
              <a:gd name="connsiteX265" fmla="*/ 5467256 w 7467600"/>
              <a:gd name="connsiteY265" fmla="*/ 4175494 h 6858000"/>
              <a:gd name="connsiteX266" fmla="*/ 5448069 w 7467600"/>
              <a:gd name="connsiteY266" fmla="*/ 3567554 h 6858000"/>
              <a:gd name="connsiteX267" fmla="*/ 5425834 w 7467600"/>
              <a:gd name="connsiteY267" fmla="*/ 3162785 h 6858000"/>
              <a:gd name="connsiteX268" fmla="*/ 1318687 w 7467600"/>
              <a:gd name="connsiteY268" fmla="*/ 3113840 h 6858000"/>
              <a:gd name="connsiteX269" fmla="*/ 1066793 w 7467600"/>
              <a:gd name="connsiteY269" fmla="*/ 3212171 h 6858000"/>
              <a:gd name="connsiteX270" fmla="*/ 993319 w 7467600"/>
              <a:gd name="connsiteY270" fmla="*/ 3247648 h 6858000"/>
              <a:gd name="connsiteX271" fmla="*/ 853081 w 7467600"/>
              <a:gd name="connsiteY271" fmla="*/ 3312410 h 6858000"/>
              <a:gd name="connsiteX272" fmla="*/ 805957 w 7467600"/>
              <a:gd name="connsiteY272" fmla="*/ 3330443 h 6858000"/>
              <a:gd name="connsiteX273" fmla="*/ 1318687 w 7467600"/>
              <a:gd name="connsiteY273" fmla="*/ 3113840 h 6858000"/>
              <a:gd name="connsiteX274" fmla="*/ 5453702 w 7467600"/>
              <a:gd name="connsiteY274" fmla="*/ 3090882 h 6858000"/>
              <a:gd name="connsiteX275" fmla="*/ 5480135 w 7467600"/>
              <a:gd name="connsiteY275" fmla="*/ 3565802 h 6858000"/>
              <a:gd name="connsiteX276" fmla="*/ 5499023 w 7467600"/>
              <a:gd name="connsiteY276" fmla="*/ 4166310 h 6858000"/>
              <a:gd name="connsiteX277" fmla="*/ 5547022 w 7467600"/>
              <a:gd name="connsiteY277" fmla="*/ 3607838 h 6858000"/>
              <a:gd name="connsiteX278" fmla="*/ 5515964 w 7467600"/>
              <a:gd name="connsiteY278" fmla="*/ 3378541 h 6858000"/>
              <a:gd name="connsiteX279" fmla="*/ 5453702 w 7467600"/>
              <a:gd name="connsiteY279" fmla="*/ 3090882 h 6858000"/>
              <a:gd name="connsiteX280" fmla="*/ 1238695 w 7467600"/>
              <a:gd name="connsiteY280" fmla="*/ 3076820 h 6858000"/>
              <a:gd name="connsiteX281" fmla="*/ 716371 w 7467600"/>
              <a:gd name="connsiteY281" fmla="*/ 3293249 h 6858000"/>
              <a:gd name="connsiteX282" fmla="*/ 579522 w 7467600"/>
              <a:gd name="connsiteY282" fmla="*/ 3371759 h 6858000"/>
              <a:gd name="connsiteX283" fmla="*/ 600288 w 7467600"/>
              <a:gd name="connsiteY283" fmla="*/ 3365555 h 6858000"/>
              <a:gd name="connsiteX284" fmla="*/ 840692 w 7467600"/>
              <a:gd name="connsiteY284" fmla="*/ 3284921 h 6858000"/>
              <a:gd name="connsiteX285" fmla="*/ 979248 w 7467600"/>
              <a:gd name="connsiteY285" fmla="*/ 3221003 h 6858000"/>
              <a:gd name="connsiteX286" fmla="*/ 1053282 w 7467600"/>
              <a:gd name="connsiteY286" fmla="*/ 3185247 h 6858000"/>
              <a:gd name="connsiteX287" fmla="*/ 1320603 w 7467600"/>
              <a:gd name="connsiteY287" fmla="*/ 3081281 h 6858000"/>
              <a:gd name="connsiteX288" fmla="*/ 1238695 w 7467600"/>
              <a:gd name="connsiteY288" fmla="*/ 3076820 h 6858000"/>
              <a:gd name="connsiteX289" fmla="*/ 5425627 w 7467600"/>
              <a:gd name="connsiteY289" fmla="*/ 2954192 h 6858000"/>
              <a:gd name="connsiteX290" fmla="*/ 5470770 w 7467600"/>
              <a:gd name="connsiteY290" fmla="*/ 3005435 h 6858000"/>
              <a:gd name="connsiteX291" fmla="*/ 5519779 w 7467600"/>
              <a:gd name="connsiteY291" fmla="*/ 4359223 h 6858000"/>
              <a:gd name="connsiteX292" fmla="*/ 5520293 w 7467600"/>
              <a:gd name="connsiteY292" fmla="*/ 4360602 h 6858000"/>
              <a:gd name="connsiteX293" fmla="*/ 5767221 w 7467600"/>
              <a:gd name="connsiteY293" fmla="*/ 4665564 h 6858000"/>
              <a:gd name="connsiteX294" fmla="*/ 6937169 w 7467600"/>
              <a:gd name="connsiteY294" fmla="*/ 4815941 h 6858000"/>
              <a:gd name="connsiteX295" fmla="*/ 6953922 w 7467600"/>
              <a:gd name="connsiteY295" fmla="*/ 4890068 h 6858000"/>
              <a:gd name="connsiteX296" fmla="*/ 6071359 w 7467600"/>
              <a:gd name="connsiteY296" fmla="*/ 4770770 h 6858000"/>
              <a:gd name="connsiteX297" fmla="*/ 6038839 w 7467600"/>
              <a:gd name="connsiteY297" fmla="*/ 4764474 h 6858000"/>
              <a:gd name="connsiteX298" fmla="*/ 6038706 w 7467600"/>
              <a:gd name="connsiteY298" fmla="*/ 4763847 h 6858000"/>
              <a:gd name="connsiteX299" fmla="*/ 6037784 w 7467600"/>
              <a:gd name="connsiteY299" fmla="*/ 4764270 h 6858000"/>
              <a:gd name="connsiteX300" fmla="*/ 6038839 w 7467600"/>
              <a:gd name="connsiteY300" fmla="*/ 4764474 h 6858000"/>
              <a:gd name="connsiteX301" fmla="*/ 6040338 w 7467600"/>
              <a:gd name="connsiteY301" fmla="*/ 4771418 h 6858000"/>
              <a:gd name="connsiteX302" fmla="*/ 6024488 w 7467600"/>
              <a:gd name="connsiteY302" fmla="*/ 4809903 h 6858000"/>
              <a:gd name="connsiteX303" fmla="*/ 5599771 w 7467600"/>
              <a:gd name="connsiteY303" fmla="*/ 5509652 h 6858000"/>
              <a:gd name="connsiteX304" fmla="*/ 5548843 w 7467600"/>
              <a:gd name="connsiteY304" fmla="*/ 5563845 h 6858000"/>
              <a:gd name="connsiteX305" fmla="*/ 5940952 w 7467600"/>
              <a:gd name="connsiteY305" fmla="*/ 6250028 h 6858000"/>
              <a:gd name="connsiteX306" fmla="*/ 6043441 w 7467600"/>
              <a:gd name="connsiteY306" fmla="*/ 6665847 h 6858000"/>
              <a:gd name="connsiteX307" fmla="*/ 6093432 w 7467600"/>
              <a:gd name="connsiteY307" fmla="*/ 6858000 h 6858000"/>
              <a:gd name="connsiteX308" fmla="*/ 6034344 w 7467600"/>
              <a:gd name="connsiteY308" fmla="*/ 6858000 h 6858000"/>
              <a:gd name="connsiteX309" fmla="*/ 6026679 w 7467600"/>
              <a:gd name="connsiteY309" fmla="*/ 6836959 h 6858000"/>
              <a:gd name="connsiteX310" fmla="*/ 5800441 w 7467600"/>
              <a:gd name="connsiteY310" fmla="*/ 6335286 h 6858000"/>
              <a:gd name="connsiteX311" fmla="*/ 5526562 w 7467600"/>
              <a:gd name="connsiteY311" fmla="*/ 5705388 h 6858000"/>
              <a:gd name="connsiteX312" fmla="*/ 5519640 w 7467600"/>
              <a:gd name="connsiteY312" fmla="*/ 5683774 h 6858000"/>
              <a:gd name="connsiteX313" fmla="*/ 5844559 w 7467600"/>
              <a:gd name="connsiteY313" fmla="*/ 6553349 h 6858000"/>
              <a:gd name="connsiteX314" fmla="*/ 5975994 w 7467600"/>
              <a:gd name="connsiteY314" fmla="*/ 6858000 h 6858000"/>
              <a:gd name="connsiteX315" fmla="*/ 5898547 w 7467600"/>
              <a:gd name="connsiteY315" fmla="*/ 6858000 h 6858000"/>
              <a:gd name="connsiteX316" fmla="*/ 5682041 w 7467600"/>
              <a:gd name="connsiteY316" fmla="*/ 6355860 h 6858000"/>
              <a:gd name="connsiteX317" fmla="*/ 5461758 w 7467600"/>
              <a:gd name="connsiteY317" fmla="*/ 5820220 h 6858000"/>
              <a:gd name="connsiteX318" fmla="*/ 5237282 w 7467600"/>
              <a:gd name="connsiteY318" fmla="*/ 6579086 h 6858000"/>
              <a:gd name="connsiteX319" fmla="*/ 5115009 w 7467600"/>
              <a:gd name="connsiteY319" fmla="*/ 6858000 h 6858000"/>
              <a:gd name="connsiteX320" fmla="*/ 5028074 w 7467600"/>
              <a:gd name="connsiteY320" fmla="*/ 6858000 h 6858000"/>
              <a:gd name="connsiteX321" fmla="*/ 5079508 w 7467600"/>
              <a:gd name="connsiteY321" fmla="*/ 6749074 h 6858000"/>
              <a:gd name="connsiteX322" fmla="*/ 5371846 w 7467600"/>
              <a:gd name="connsiteY322" fmla="*/ 5924413 h 6858000"/>
              <a:gd name="connsiteX323" fmla="*/ 5270512 w 7467600"/>
              <a:gd name="connsiteY323" fmla="*/ 6138975 h 6858000"/>
              <a:gd name="connsiteX324" fmla="*/ 5062409 w 7467600"/>
              <a:gd name="connsiteY324" fmla="*/ 6653544 h 6858000"/>
              <a:gd name="connsiteX325" fmla="*/ 5036628 w 7467600"/>
              <a:gd name="connsiteY325" fmla="*/ 6754247 h 6858000"/>
              <a:gd name="connsiteX326" fmla="*/ 5009112 w 7467600"/>
              <a:gd name="connsiteY326" fmla="*/ 6858000 h 6858000"/>
              <a:gd name="connsiteX327" fmla="*/ 4976679 w 7467600"/>
              <a:gd name="connsiteY327" fmla="*/ 6858000 h 6858000"/>
              <a:gd name="connsiteX328" fmla="*/ 5006537 w 7467600"/>
              <a:gd name="connsiteY328" fmla="*/ 6747068 h 6858000"/>
              <a:gd name="connsiteX329" fmla="*/ 5032723 w 7467600"/>
              <a:gd name="connsiteY329" fmla="*/ 6644957 h 6858000"/>
              <a:gd name="connsiteX330" fmla="*/ 5242949 w 7467600"/>
              <a:gd name="connsiteY330" fmla="*/ 6125175 h 6858000"/>
              <a:gd name="connsiteX331" fmla="*/ 5286321 w 7467600"/>
              <a:gd name="connsiteY331" fmla="*/ 6033555 h 6858000"/>
              <a:gd name="connsiteX332" fmla="*/ 5008210 w 7467600"/>
              <a:gd name="connsiteY332" fmla="*/ 6649194 h 6858000"/>
              <a:gd name="connsiteX333" fmla="*/ 4986321 w 7467600"/>
              <a:gd name="connsiteY333" fmla="*/ 6765687 h 6858000"/>
              <a:gd name="connsiteX334" fmla="*/ 4973474 w 7467600"/>
              <a:gd name="connsiteY334" fmla="*/ 6858000 h 6858000"/>
              <a:gd name="connsiteX335" fmla="*/ 4907178 w 7467600"/>
              <a:gd name="connsiteY335" fmla="*/ 6858000 h 6858000"/>
              <a:gd name="connsiteX336" fmla="*/ 4910810 w 7467600"/>
              <a:gd name="connsiteY336" fmla="*/ 6829660 h 6858000"/>
              <a:gd name="connsiteX337" fmla="*/ 4987461 w 7467600"/>
              <a:gd name="connsiteY337" fmla="*/ 6432994 h 6858000"/>
              <a:gd name="connsiteX338" fmla="*/ 5179262 w 7467600"/>
              <a:gd name="connsiteY338" fmla="*/ 6035044 h 6858000"/>
              <a:gd name="connsiteX339" fmla="*/ 4689678 w 7467600"/>
              <a:gd name="connsiteY339" fmla="*/ 6440241 h 6858000"/>
              <a:gd name="connsiteX340" fmla="*/ 4477543 w 7467600"/>
              <a:gd name="connsiteY340" fmla="*/ 6674836 h 6858000"/>
              <a:gd name="connsiteX341" fmla="*/ 4329957 w 7467600"/>
              <a:gd name="connsiteY341" fmla="*/ 6858000 h 6858000"/>
              <a:gd name="connsiteX342" fmla="*/ 4218595 w 7467600"/>
              <a:gd name="connsiteY342" fmla="*/ 6858000 h 6858000"/>
              <a:gd name="connsiteX343" fmla="*/ 4368888 w 7467600"/>
              <a:gd name="connsiteY343" fmla="*/ 6668412 h 6858000"/>
              <a:gd name="connsiteX344" fmla="*/ 4563091 w 7467600"/>
              <a:gd name="connsiteY344" fmla="*/ 6442508 h 6858000"/>
              <a:gd name="connsiteX345" fmla="*/ 5387324 w 7467600"/>
              <a:gd name="connsiteY345" fmla="*/ 5705830 h 6858000"/>
              <a:gd name="connsiteX346" fmla="*/ 5073620 w 7467600"/>
              <a:gd name="connsiteY346" fmla="*/ 5955437 h 6858000"/>
              <a:gd name="connsiteX347" fmla="*/ 4689789 w 7467600"/>
              <a:gd name="connsiteY347" fmla="*/ 6268382 h 6858000"/>
              <a:gd name="connsiteX348" fmla="*/ 4418722 w 7467600"/>
              <a:gd name="connsiteY348" fmla="*/ 6570886 h 6858000"/>
              <a:gd name="connsiteX349" fmla="*/ 4214944 w 7467600"/>
              <a:gd name="connsiteY349" fmla="*/ 6858000 h 6858000"/>
              <a:gd name="connsiteX350" fmla="*/ 4177898 w 7467600"/>
              <a:gd name="connsiteY350" fmla="*/ 6858000 h 6858000"/>
              <a:gd name="connsiteX351" fmla="*/ 4391597 w 7467600"/>
              <a:gd name="connsiteY351" fmla="*/ 6556370 h 6858000"/>
              <a:gd name="connsiteX352" fmla="*/ 4668889 w 7467600"/>
              <a:gd name="connsiteY352" fmla="*/ 6246399 h 6858000"/>
              <a:gd name="connsiteX353" fmla="*/ 5055427 w 7467600"/>
              <a:gd name="connsiteY353" fmla="*/ 5931476 h 6858000"/>
              <a:gd name="connsiteX354" fmla="*/ 5371814 w 7467600"/>
              <a:gd name="connsiteY354" fmla="*/ 5678975 h 6858000"/>
              <a:gd name="connsiteX355" fmla="*/ 4987918 w 7467600"/>
              <a:gd name="connsiteY355" fmla="*/ 5838701 h 6858000"/>
              <a:gd name="connsiteX356" fmla="*/ 4317146 w 7467600"/>
              <a:gd name="connsiteY356" fmla="*/ 6587716 h 6858000"/>
              <a:gd name="connsiteX357" fmla="*/ 4171627 w 7467600"/>
              <a:gd name="connsiteY357" fmla="*/ 6858000 h 6858000"/>
              <a:gd name="connsiteX358" fmla="*/ 4081585 w 7467600"/>
              <a:gd name="connsiteY358" fmla="*/ 6858000 h 6858000"/>
              <a:gd name="connsiteX359" fmla="*/ 4238603 w 7467600"/>
              <a:gd name="connsiteY359" fmla="*/ 6559341 h 6858000"/>
              <a:gd name="connsiteX360" fmla="*/ 4778333 w 7467600"/>
              <a:gd name="connsiteY360" fmla="*/ 5873626 h 6858000"/>
              <a:gd name="connsiteX361" fmla="*/ 5414185 w 7467600"/>
              <a:gd name="connsiteY361" fmla="*/ 5573882 h 6858000"/>
              <a:gd name="connsiteX362" fmla="*/ 5959648 w 7467600"/>
              <a:gd name="connsiteY362" fmla="*/ 4760797 h 6858000"/>
              <a:gd name="connsiteX363" fmla="*/ 5355019 w 7467600"/>
              <a:gd name="connsiteY363" fmla="*/ 4734672 h 6858000"/>
              <a:gd name="connsiteX364" fmla="*/ 5083565 w 7467600"/>
              <a:gd name="connsiteY364" fmla="*/ 5179121 h 6858000"/>
              <a:gd name="connsiteX365" fmla="*/ 4713577 w 7467600"/>
              <a:gd name="connsiteY365" fmla="*/ 5616803 h 6858000"/>
              <a:gd name="connsiteX366" fmla="*/ 3989559 w 7467600"/>
              <a:gd name="connsiteY366" fmla="*/ 6145945 h 6858000"/>
              <a:gd name="connsiteX367" fmla="*/ 3939824 w 7467600"/>
              <a:gd name="connsiteY367" fmla="*/ 6066900 h 6858000"/>
              <a:gd name="connsiteX368" fmla="*/ 4584537 w 7467600"/>
              <a:gd name="connsiteY368" fmla="*/ 5324826 h 6858000"/>
              <a:gd name="connsiteX369" fmla="*/ 5037105 w 7467600"/>
              <a:gd name="connsiteY369" fmla="*/ 5088765 h 6858000"/>
              <a:gd name="connsiteX370" fmla="*/ 5039930 w 7467600"/>
              <a:gd name="connsiteY370" fmla="*/ 5089585 h 6858000"/>
              <a:gd name="connsiteX371" fmla="*/ 5263764 w 7467600"/>
              <a:gd name="connsiteY371" fmla="*/ 4735525 h 6858000"/>
              <a:gd name="connsiteX372" fmla="*/ 4086300 w 7467600"/>
              <a:gd name="connsiteY372" fmla="*/ 4884599 h 6858000"/>
              <a:gd name="connsiteX373" fmla="*/ 4085485 w 7467600"/>
              <a:gd name="connsiteY373" fmla="*/ 4899070 h 6858000"/>
              <a:gd name="connsiteX374" fmla="*/ 3871915 w 7467600"/>
              <a:gd name="connsiteY374" fmla="*/ 5253645 h 6858000"/>
              <a:gd name="connsiteX375" fmla="*/ 3799374 w 7467600"/>
              <a:gd name="connsiteY375" fmla="*/ 5466127 h 6858000"/>
              <a:gd name="connsiteX376" fmla="*/ 3498850 w 7467600"/>
              <a:gd name="connsiteY376" fmla="*/ 6661888 h 6858000"/>
              <a:gd name="connsiteX377" fmla="*/ 3399216 w 7467600"/>
              <a:gd name="connsiteY377" fmla="*/ 6858000 h 6858000"/>
              <a:gd name="connsiteX378" fmla="*/ 3303688 w 7467600"/>
              <a:gd name="connsiteY378" fmla="*/ 6858000 h 6858000"/>
              <a:gd name="connsiteX379" fmla="*/ 3391774 w 7467600"/>
              <a:gd name="connsiteY379" fmla="*/ 6697181 h 6858000"/>
              <a:gd name="connsiteX380" fmla="*/ 3735540 w 7467600"/>
              <a:gd name="connsiteY380" fmla="*/ 5546923 h 6858000"/>
              <a:gd name="connsiteX381" fmla="*/ 3729438 w 7467600"/>
              <a:gd name="connsiteY381" fmla="*/ 5569058 h 6858000"/>
              <a:gd name="connsiteX382" fmla="*/ 3707782 w 7467600"/>
              <a:gd name="connsiteY382" fmla="*/ 5644908 h 6858000"/>
              <a:gd name="connsiteX383" fmla="*/ 3583827 w 7467600"/>
              <a:gd name="connsiteY383" fmla="*/ 6039215 h 6858000"/>
              <a:gd name="connsiteX384" fmla="*/ 3547861 w 7467600"/>
              <a:gd name="connsiteY384" fmla="*/ 6129609 h 6858000"/>
              <a:gd name="connsiteX385" fmla="*/ 3490905 w 7467600"/>
              <a:gd name="connsiteY385" fmla="*/ 6277660 h 6858000"/>
              <a:gd name="connsiteX386" fmla="*/ 3455859 w 7467600"/>
              <a:gd name="connsiteY386" fmla="*/ 6391301 h 6858000"/>
              <a:gd name="connsiteX387" fmla="*/ 3429112 w 7467600"/>
              <a:gd name="connsiteY387" fmla="*/ 6479469 h 6858000"/>
              <a:gd name="connsiteX388" fmla="*/ 3304862 w 7467600"/>
              <a:gd name="connsiteY388" fmla="*/ 6796476 h 6858000"/>
              <a:gd name="connsiteX389" fmla="*/ 3276071 w 7467600"/>
              <a:gd name="connsiteY389" fmla="*/ 6858000 h 6858000"/>
              <a:gd name="connsiteX390" fmla="*/ 3240805 w 7467600"/>
              <a:gd name="connsiteY390" fmla="*/ 6858000 h 6858000"/>
              <a:gd name="connsiteX391" fmla="*/ 3275917 w 7467600"/>
              <a:gd name="connsiteY391" fmla="*/ 6783192 h 6858000"/>
              <a:gd name="connsiteX392" fmla="*/ 3399358 w 7467600"/>
              <a:gd name="connsiteY392" fmla="*/ 6469011 h 6858000"/>
              <a:gd name="connsiteX393" fmla="*/ 3425650 w 7467600"/>
              <a:gd name="connsiteY393" fmla="*/ 6381333 h 6858000"/>
              <a:gd name="connsiteX394" fmla="*/ 3460661 w 7467600"/>
              <a:gd name="connsiteY394" fmla="*/ 6266763 h 6858000"/>
              <a:gd name="connsiteX395" fmla="*/ 3518021 w 7467600"/>
              <a:gd name="connsiteY395" fmla="*/ 6117298 h 6858000"/>
              <a:gd name="connsiteX396" fmla="*/ 3554035 w 7467600"/>
              <a:gd name="connsiteY396" fmla="*/ 6027832 h 6858000"/>
              <a:gd name="connsiteX397" fmla="*/ 3677174 w 7467600"/>
              <a:gd name="connsiteY397" fmla="*/ 5636351 h 6858000"/>
              <a:gd name="connsiteX398" fmla="*/ 3698819 w 7467600"/>
              <a:gd name="connsiteY398" fmla="*/ 5560503 h 6858000"/>
              <a:gd name="connsiteX399" fmla="*/ 3702094 w 7467600"/>
              <a:gd name="connsiteY399" fmla="*/ 5549194 h 6858000"/>
              <a:gd name="connsiteX400" fmla="*/ 3398355 w 7467600"/>
              <a:gd name="connsiteY400" fmla="*/ 6094603 h 6858000"/>
              <a:gd name="connsiteX401" fmla="*/ 3193941 w 7467600"/>
              <a:gd name="connsiteY401" fmla="*/ 6798775 h 6858000"/>
              <a:gd name="connsiteX402" fmla="*/ 3184140 w 7467600"/>
              <a:gd name="connsiteY402" fmla="*/ 6858000 h 6858000"/>
              <a:gd name="connsiteX403" fmla="*/ 3099978 w 7467600"/>
              <a:gd name="connsiteY403" fmla="*/ 6858000 h 6858000"/>
              <a:gd name="connsiteX404" fmla="*/ 3101556 w 7467600"/>
              <a:gd name="connsiteY404" fmla="*/ 6843337 h 6858000"/>
              <a:gd name="connsiteX405" fmla="*/ 3370162 w 7467600"/>
              <a:gd name="connsiteY405" fmla="*/ 5785550 h 6858000"/>
              <a:gd name="connsiteX406" fmla="*/ 3746477 w 7467600"/>
              <a:gd name="connsiteY406" fmla="*/ 5377889 h 6858000"/>
              <a:gd name="connsiteX407" fmla="*/ 3863399 w 7467600"/>
              <a:gd name="connsiteY407" fmla="*/ 5087257 h 6858000"/>
              <a:gd name="connsiteX408" fmla="*/ 3968712 w 7467600"/>
              <a:gd name="connsiteY408" fmla="*/ 4913989 h 6858000"/>
              <a:gd name="connsiteX409" fmla="*/ 2792390 w 7467600"/>
              <a:gd name="connsiteY409" fmla="*/ 5382974 h 6858000"/>
              <a:gd name="connsiteX410" fmla="*/ 2714982 w 7467600"/>
              <a:gd name="connsiteY410" fmla="*/ 5427051 h 6858000"/>
              <a:gd name="connsiteX411" fmla="*/ 2813361 w 7467600"/>
              <a:gd name="connsiteY411" fmla="*/ 6023912 h 6858000"/>
              <a:gd name="connsiteX412" fmla="*/ 2688430 w 7467600"/>
              <a:gd name="connsiteY412" fmla="*/ 6801564 h 6858000"/>
              <a:gd name="connsiteX413" fmla="*/ 2629626 w 7467600"/>
              <a:gd name="connsiteY413" fmla="*/ 6763394 h 6858000"/>
              <a:gd name="connsiteX414" fmla="*/ 2565328 w 7467600"/>
              <a:gd name="connsiteY414" fmla="*/ 5516399 h 6858000"/>
              <a:gd name="connsiteX415" fmla="*/ 1922999 w 7467600"/>
              <a:gd name="connsiteY415" fmla="*/ 5980343 h 6858000"/>
              <a:gd name="connsiteX416" fmla="*/ 1950261 w 7467600"/>
              <a:gd name="connsiteY416" fmla="*/ 6405858 h 6858000"/>
              <a:gd name="connsiteX417" fmla="*/ 2365554 w 7467600"/>
              <a:gd name="connsiteY417" fmla="*/ 6759107 h 6858000"/>
              <a:gd name="connsiteX418" fmla="*/ 2424142 w 7467600"/>
              <a:gd name="connsiteY418" fmla="*/ 6858000 h 6858000"/>
              <a:gd name="connsiteX419" fmla="*/ 2395994 w 7467600"/>
              <a:gd name="connsiteY419" fmla="*/ 6858000 h 6858000"/>
              <a:gd name="connsiteX420" fmla="*/ 2392863 w 7467600"/>
              <a:gd name="connsiteY420" fmla="*/ 6852964 h 6858000"/>
              <a:gd name="connsiteX421" fmla="*/ 2017589 w 7467600"/>
              <a:gd name="connsiteY421" fmla="*/ 6493982 h 6858000"/>
              <a:gd name="connsiteX422" fmla="*/ 2147336 w 7467600"/>
              <a:gd name="connsiteY422" fmla="*/ 6594052 h 6858000"/>
              <a:gd name="connsiteX423" fmla="*/ 2207047 w 7467600"/>
              <a:gd name="connsiteY423" fmla="*/ 6654540 h 6858000"/>
              <a:gd name="connsiteX424" fmla="*/ 2299106 w 7467600"/>
              <a:gd name="connsiteY424" fmla="*/ 6778931 h 6858000"/>
              <a:gd name="connsiteX425" fmla="*/ 2314430 w 7467600"/>
              <a:gd name="connsiteY425" fmla="*/ 6801144 h 6858000"/>
              <a:gd name="connsiteX426" fmla="*/ 2352406 w 7467600"/>
              <a:gd name="connsiteY426" fmla="*/ 6858000 h 6858000"/>
              <a:gd name="connsiteX427" fmla="*/ 2314492 w 7467600"/>
              <a:gd name="connsiteY427" fmla="*/ 6858000 h 6858000"/>
              <a:gd name="connsiteX428" fmla="*/ 2288095 w 7467600"/>
              <a:gd name="connsiteY428" fmla="*/ 6818030 h 6858000"/>
              <a:gd name="connsiteX429" fmla="*/ 2272768 w 7467600"/>
              <a:gd name="connsiteY429" fmla="*/ 6795822 h 6858000"/>
              <a:gd name="connsiteX430" fmla="*/ 2182715 w 7467600"/>
              <a:gd name="connsiteY430" fmla="*/ 6675071 h 6858000"/>
              <a:gd name="connsiteX431" fmla="*/ 2032061 w 7467600"/>
              <a:gd name="connsiteY431" fmla="*/ 6541380 h 6858000"/>
              <a:gd name="connsiteX432" fmla="*/ 2257220 w 7467600"/>
              <a:gd name="connsiteY432" fmla="*/ 6826257 h 6858000"/>
              <a:gd name="connsiteX433" fmla="*/ 2281324 w 7467600"/>
              <a:gd name="connsiteY433" fmla="*/ 6858000 h 6858000"/>
              <a:gd name="connsiteX434" fmla="*/ 2242860 w 7467600"/>
              <a:gd name="connsiteY434" fmla="*/ 6858000 h 6858000"/>
              <a:gd name="connsiteX435" fmla="*/ 2232818 w 7467600"/>
              <a:gd name="connsiteY435" fmla="*/ 6844926 h 6858000"/>
              <a:gd name="connsiteX436" fmla="*/ 1990172 w 7467600"/>
              <a:gd name="connsiteY436" fmla="*/ 6542121 h 6858000"/>
              <a:gd name="connsiteX437" fmla="*/ 2124090 w 7467600"/>
              <a:gd name="connsiteY437" fmla="*/ 6761017 h 6858000"/>
              <a:gd name="connsiteX438" fmla="*/ 2200380 w 7467600"/>
              <a:gd name="connsiteY438" fmla="*/ 6858000 h 6858000"/>
              <a:gd name="connsiteX439" fmla="*/ 2147507 w 7467600"/>
              <a:gd name="connsiteY439" fmla="*/ 6858000 h 6858000"/>
              <a:gd name="connsiteX440" fmla="*/ 2070668 w 7467600"/>
              <a:gd name="connsiteY440" fmla="*/ 6761520 h 6858000"/>
              <a:gd name="connsiteX441" fmla="*/ 1975142 w 7467600"/>
              <a:gd name="connsiteY441" fmla="*/ 6585570 h 6858000"/>
              <a:gd name="connsiteX442" fmla="*/ 2050035 w 7467600"/>
              <a:gd name="connsiteY442" fmla="*/ 6813345 h 6858000"/>
              <a:gd name="connsiteX443" fmla="*/ 2063025 w 7467600"/>
              <a:gd name="connsiteY443" fmla="*/ 6858000 h 6858000"/>
              <a:gd name="connsiteX444" fmla="*/ 2021675 w 7467600"/>
              <a:gd name="connsiteY444" fmla="*/ 6858000 h 6858000"/>
              <a:gd name="connsiteX445" fmla="*/ 2019308 w 7467600"/>
              <a:gd name="connsiteY445" fmla="*/ 6847118 h 6858000"/>
              <a:gd name="connsiteX446" fmla="*/ 1938835 w 7467600"/>
              <a:gd name="connsiteY446" fmla="*/ 6551160 h 6858000"/>
              <a:gd name="connsiteX447" fmla="*/ 1953230 w 7467600"/>
              <a:gd name="connsiteY447" fmla="*/ 6759699 h 6858000"/>
              <a:gd name="connsiteX448" fmla="*/ 1956763 w 7467600"/>
              <a:gd name="connsiteY448" fmla="*/ 6778191 h 6858000"/>
              <a:gd name="connsiteX449" fmla="*/ 1967925 w 7467600"/>
              <a:gd name="connsiteY449" fmla="*/ 6858000 h 6858000"/>
              <a:gd name="connsiteX450" fmla="*/ 1936622 w 7467600"/>
              <a:gd name="connsiteY450" fmla="*/ 6858000 h 6858000"/>
              <a:gd name="connsiteX451" fmla="*/ 1926261 w 7467600"/>
              <a:gd name="connsiteY451" fmla="*/ 6784064 h 6858000"/>
              <a:gd name="connsiteX452" fmla="*/ 1922724 w 7467600"/>
              <a:gd name="connsiteY452" fmla="*/ 6765577 h 6858000"/>
              <a:gd name="connsiteX453" fmla="*/ 1904650 w 7467600"/>
              <a:gd name="connsiteY453" fmla="*/ 6639616 h 6858000"/>
              <a:gd name="connsiteX454" fmla="*/ 1885273 w 7467600"/>
              <a:gd name="connsiteY454" fmla="*/ 6858000 h 6858000"/>
              <a:gd name="connsiteX455" fmla="*/ 1854363 w 7467600"/>
              <a:gd name="connsiteY455" fmla="*/ 6858000 h 6858000"/>
              <a:gd name="connsiteX456" fmla="*/ 1880391 w 7467600"/>
              <a:gd name="connsiteY456" fmla="*/ 6603796 h 6858000"/>
              <a:gd name="connsiteX457" fmla="*/ 1818273 w 7467600"/>
              <a:gd name="connsiteY457" fmla="*/ 6715729 h 6858000"/>
              <a:gd name="connsiteX458" fmla="*/ 1794691 w 7467600"/>
              <a:gd name="connsiteY458" fmla="*/ 6843239 h 6858000"/>
              <a:gd name="connsiteX459" fmla="*/ 1794914 w 7467600"/>
              <a:gd name="connsiteY459" fmla="*/ 6858000 h 6858000"/>
              <a:gd name="connsiteX460" fmla="*/ 1746128 w 7467600"/>
              <a:gd name="connsiteY460" fmla="*/ 6858000 h 6858000"/>
              <a:gd name="connsiteX461" fmla="*/ 1753934 w 7467600"/>
              <a:gd name="connsiteY461" fmla="*/ 6724796 h 6858000"/>
              <a:gd name="connsiteX462" fmla="*/ 1792053 w 7467600"/>
              <a:gd name="connsiteY462" fmla="*/ 6572396 h 6858000"/>
              <a:gd name="connsiteX463" fmla="*/ 1862248 w 7467600"/>
              <a:gd name="connsiteY463" fmla="*/ 6266397 h 6858000"/>
              <a:gd name="connsiteX464" fmla="*/ 1862250 w 7467600"/>
              <a:gd name="connsiteY464" fmla="*/ 6033531 h 6858000"/>
              <a:gd name="connsiteX465" fmla="*/ 1211999 w 7467600"/>
              <a:gd name="connsiteY465" fmla="*/ 6683610 h 6858000"/>
              <a:gd name="connsiteX466" fmla="*/ 1213266 w 7467600"/>
              <a:gd name="connsiteY466" fmla="*/ 6691947 h 6858000"/>
              <a:gd name="connsiteX467" fmla="*/ 1203370 w 7467600"/>
              <a:gd name="connsiteY467" fmla="*/ 6850676 h 6858000"/>
              <a:gd name="connsiteX468" fmla="*/ 1203671 w 7467600"/>
              <a:gd name="connsiteY468" fmla="*/ 6858000 h 6858000"/>
              <a:gd name="connsiteX469" fmla="*/ 1143180 w 7467600"/>
              <a:gd name="connsiteY469" fmla="*/ 6858000 h 6858000"/>
              <a:gd name="connsiteX470" fmla="*/ 1142176 w 7467600"/>
              <a:gd name="connsiteY470" fmla="*/ 6766045 h 6858000"/>
              <a:gd name="connsiteX471" fmla="*/ 1067484 w 7467600"/>
              <a:gd name="connsiteY471" fmla="*/ 6858000 h 6858000"/>
              <a:gd name="connsiteX472" fmla="*/ 953928 w 7467600"/>
              <a:gd name="connsiteY472" fmla="*/ 6858000 h 6858000"/>
              <a:gd name="connsiteX473" fmla="*/ 959715 w 7467600"/>
              <a:gd name="connsiteY473" fmla="*/ 6850185 h 6858000"/>
              <a:gd name="connsiteX474" fmla="*/ 1483788 w 7467600"/>
              <a:gd name="connsiteY474" fmla="*/ 6259174 h 6858000"/>
              <a:gd name="connsiteX475" fmla="*/ 1100671 w 7467600"/>
              <a:gd name="connsiteY475" fmla="*/ 6252137 h 6858000"/>
              <a:gd name="connsiteX476" fmla="*/ 1090144 w 7467600"/>
              <a:gd name="connsiteY476" fmla="*/ 6256748 h 6858000"/>
              <a:gd name="connsiteX477" fmla="*/ 1095872 w 7467600"/>
              <a:gd name="connsiteY477" fmla="*/ 6271892 h 6858000"/>
              <a:gd name="connsiteX478" fmla="*/ 262785 w 7467600"/>
              <a:gd name="connsiteY478" fmla="*/ 6845450 h 6858000"/>
              <a:gd name="connsiteX479" fmla="*/ 209968 w 7467600"/>
              <a:gd name="connsiteY479" fmla="*/ 6770713 h 6858000"/>
              <a:gd name="connsiteX480" fmla="*/ 873460 w 7467600"/>
              <a:gd name="connsiteY480" fmla="*/ 6253768 h 6858000"/>
              <a:gd name="connsiteX481" fmla="*/ 192686 w 7467600"/>
              <a:gd name="connsiteY481" fmla="*/ 5849257 h 6858000"/>
              <a:gd name="connsiteX482" fmla="*/ 4696 w 7467600"/>
              <a:gd name="connsiteY482" fmla="*/ 5697668 h 6858000"/>
              <a:gd name="connsiteX483" fmla="*/ 0 w 7467600"/>
              <a:gd name="connsiteY483" fmla="*/ 5689984 h 6858000"/>
              <a:gd name="connsiteX484" fmla="*/ 0 w 7467600"/>
              <a:gd name="connsiteY484" fmla="*/ 5513472 h 6858000"/>
              <a:gd name="connsiteX485" fmla="*/ 174101 w 7467600"/>
              <a:gd name="connsiteY485" fmla="*/ 5620277 h 6858000"/>
              <a:gd name="connsiteX486" fmla="*/ 891800 w 7467600"/>
              <a:gd name="connsiteY486" fmla="*/ 6036935 h 6858000"/>
              <a:gd name="connsiteX487" fmla="*/ 1072219 w 7467600"/>
              <a:gd name="connsiteY487" fmla="*/ 6169443 h 6858000"/>
              <a:gd name="connsiteX488" fmla="*/ 1074117 w 7467600"/>
              <a:gd name="connsiteY488" fmla="*/ 6170301 h 6858000"/>
              <a:gd name="connsiteX489" fmla="*/ 1083114 w 7467600"/>
              <a:gd name="connsiteY489" fmla="*/ 6174131 h 6858000"/>
              <a:gd name="connsiteX490" fmla="*/ 1543010 w 7467600"/>
              <a:gd name="connsiteY490" fmla="*/ 6191140 h 6858000"/>
              <a:gd name="connsiteX491" fmla="*/ 1551080 w 7467600"/>
              <a:gd name="connsiteY491" fmla="*/ 6195006 h 6858000"/>
              <a:gd name="connsiteX492" fmla="*/ 2345443 w 7467600"/>
              <a:gd name="connsiteY492" fmla="*/ 5549882 h 6858000"/>
              <a:gd name="connsiteX493" fmla="*/ 1721499 w 7467600"/>
              <a:gd name="connsiteY493" fmla="*/ 5599969 h 6858000"/>
              <a:gd name="connsiteX494" fmla="*/ 767716 w 7467600"/>
              <a:gd name="connsiteY494" fmla="*/ 5472768 h 6858000"/>
              <a:gd name="connsiteX495" fmla="*/ 722147 w 7467600"/>
              <a:gd name="connsiteY495" fmla="*/ 5393091 h 6858000"/>
              <a:gd name="connsiteX496" fmla="*/ 1485552 w 7467600"/>
              <a:gd name="connsiteY496" fmla="*/ 5313202 h 6858000"/>
              <a:gd name="connsiteX497" fmla="*/ 2143004 w 7467600"/>
              <a:gd name="connsiteY497" fmla="*/ 5402420 h 6858000"/>
              <a:gd name="connsiteX498" fmla="*/ 1933391 w 7467600"/>
              <a:gd name="connsiteY498" fmla="*/ 5156971 h 6858000"/>
              <a:gd name="connsiteX499" fmla="*/ 1827118 w 7467600"/>
              <a:gd name="connsiteY499" fmla="*/ 4968410 h 6858000"/>
              <a:gd name="connsiteX500" fmla="*/ 1837349 w 7467600"/>
              <a:gd name="connsiteY500" fmla="*/ 4956357 h 6858000"/>
              <a:gd name="connsiteX501" fmla="*/ 2162835 w 7467600"/>
              <a:gd name="connsiteY501" fmla="*/ 5187853 h 6858000"/>
              <a:gd name="connsiteX502" fmla="*/ 2257167 w 7467600"/>
              <a:gd name="connsiteY502" fmla="*/ 5462123 h 6858000"/>
              <a:gd name="connsiteX503" fmla="*/ 2261598 w 7467600"/>
              <a:gd name="connsiteY503" fmla="*/ 5467998 h 6858000"/>
              <a:gd name="connsiteX504" fmla="*/ 2437177 w 7467600"/>
              <a:gd name="connsiteY504" fmla="*/ 5479608 h 6858000"/>
              <a:gd name="connsiteX505" fmla="*/ 2445247 w 7467600"/>
              <a:gd name="connsiteY505" fmla="*/ 5483476 h 6858000"/>
              <a:gd name="connsiteX506" fmla="*/ 2743626 w 7467600"/>
              <a:gd name="connsiteY506" fmla="*/ 5304819 h 6858000"/>
              <a:gd name="connsiteX507" fmla="*/ 3048102 w 7467600"/>
              <a:gd name="connsiteY507" fmla="*/ 5150595 h 6858000"/>
              <a:gd name="connsiteX508" fmla="*/ 1799414 w 7467600"/>
              <a:gd name="connsiteY508" fmla="*/ 4694732 h 6858000"/>
              <a:gd name="connsiteX509" fmla="*/ 1771735 w 7467600"/>
              <a:gd name="connsiteY509" fmla="*/ 4619929 h 6858000"/>
              <a:gd name="connsiteX510" fmla="*/ 3104273 w 7467600"/>
              <a:gd name="connsiteY510" fmla="*/ 5076159 h 6858000"/>
              <a:gd name="connsiteX511" fmla="*/ 3113245 w 7467600"/>
              <a:gd name="connsiteY511" fmla="*/ 5090705 h 6858000"/>
              <a:gd name="connsiteX512" fmla="*/ 3126294 w 7467600"/>
              <a:gd name="connsiteY512" fmla="*/ 5114400 h 6858000"/>
              <a:gd name="connsiteX513" fmla="*/ 3937433 w 7467600"/>
              <a:gd name="connsiteY513" fmla="*/ 4830473 h 6858000"/>
              <a:gd name="connsiteX514" fmla="*/ 3590475 w 7467600"/>
              <a:gd name="connsiteY514" fmla="*/ 4597974 h 6858000"/>
              <a:gd name="connsiteX515" fmla="*/ 3100264 w 7467600"/>
              <a:gd name="connsiteY515" fmla="*/ 4579845 h 6858000"/>
              <a:gd name="connsiteX516" fmla="*/ 2183576 w 7467600"/>
              <a:gd name="connsiteY516" fmla="*/ 4227150 h 6858000"/>
              <a:gd name="connsiteX517" fmla="*/ 2151029 w 7467600"/>
              <a:gd name="connsiteY517" fmla="*/ 4146947 h 6858000"/>
              <a:gd name="connsiteX518" fmla="*/ 3563434 w 7467600"/>
              <a:gd name="connsiteY518" fmla="*/ 4469115 h 6858000"/>
              <a:gd name="connsiteX519" fmla="*/ 3177952 w 7467600"/>
              <a:gd name="connsiteY519" fmla="*/ 3657386 h 6858000"/>
              <a:gd name="connsiteX520" fmla="*/ 3189263 w 7467600"/>
              <a:gd name="connsiteY520" fmla="*/ 3625726 h 6858000"/>
              <a:gd name="connsiteX521" fmla="*/ 3560912 w 7467600"/>
              <a:gd name="connsiteY521" fmla="*/ 4079863 h 6858000"/>
              <a:gd name="connsiteX522" fmla="*/ 3626636 w 7467600"/>
              <a:gd name="connsiteY522" fmla="*/ 4512230 h 6858000"/>
              <a:gd name="connsiteX523" fmla="*/ 3653088 w 7467600"/>
              <a:gd name="connsiteY523" fmla="*/ 4521417 h 6858000"/>
              <a:gd name="connsiteX524" fmla="*/ 3988128 w 7467600"/>
              <a:gd name="connsiteY524" fmla="*/ 4817267 h 6858000"/>
              <a:gd name="connsiteX525" fmla="*/ 4830582 w 7467600"/>
              <a:gd name="connsiteY525" fmla="*/ 4676000 h 6858000"/>
              <a:gd name="connsiteX526" fmla="*/ 4830100 w 7467600"/>
              <a:gd name="connsiteY526" fmla="*/ 4675554 h 6858000"/>
              <a:gd name="connsiteX527" fmla="*/ 4036318 w 7467600"/>
              <a:gd name="connsiteY527" fmla="*/ 4147013 h 6858000"/>
              <a:gd name="connsiteX528" fmla="*/ 3432098 w 7467600"/>
              <a:gd name="connsiteY528" fmla="*/ 3537312 h 6858000"/>
              <a:gd name="connsiteX529" fmla="*/ 3446761 w 7467600"/>
              <a:gd name="connsiteY529" fmla="*/ 3461278 h 6858000"/>
              <a:gd name="connsiteX530" fmla="*/ 4419733 w 7467600"/>
              <a:gd name="connsiteY530" fmla="*/ 3963555 h 6858000"/>
              <a:gd name="connsiteX531" fmla="*/ 4781371 w 7467600"/>
              <a:gd name="connsiteY531" fmla="*/ 4458604 h 6858000"/>
              <a:gd name="connsiteX532" fmla="*/ 4780440 w 7467600"/>
              <a:gd name="connsiteY532" fmla="*/ 4470290 h 6858000"/>
              <a:gd name="connsiteX533" fmla="*/ 4898954 w 7467600"/>
              <a:gd name="connsiteY533" fmla="*/ 4662092 h 6858000"/>
              <a:gd name="connsiteX534" fmla="*/ 4900699 w 7467600"/>
              <a:gd name="connsiteY534" fmla="*/ 4670867 h 6858000"/>
              <a:gd name="connsiteX535" fmla="*/ 5714511 w 7467600"/>
              <a:gd name="connsiteY535" fmla="*/ 4663483 h 6858000"/>
              <a:gd name="connsiteX536" fmla="*/ 5464793 w 7467600"/>
              <a:gd name="connsiteY536" fmla="*/ 4393556 h 6858000"/>
              <a:gd name="connsiteX537" fmla="*/ 5461897 w 7467600"/>
              <a:gd name="connsiteY537" fmla="*/ 4390879 h 6858000"/>
              <a:gd name="connsiteX538" fmla="*/ 4294126 w 7467600"/>
              <a:gd name="connsiteY538" fmla="*/ 3303048 h 6858000"/>
              <a:gd name="connsiteX539" fmla="*/ 4305321 w 7467600"/>
              <a:gd name="connsiteY539" fmla="*/ 3256953 h 6858000"/>
              <a:gd name="connsiteX540" fmla="*/ 4949299 w 7467600"/>
              <a:gd name="connsiteY540" fmla="*/ 3766336 h 6858000"/>
              <a:gd name="connsiteX541" fmla="*/ 5291452 w 7467600"/>
              <a:gd name="connsiteY541" fmla="*/ 4076801 h 6858000"/>
              <a:gd name="connsiteX542" fmla="*/ 5434998 w 7467600"/>
              <a:gd name="connsiteY542" fmla="*/ 4254100 h 6858000"/>
              <a:gd name="connsiteX543" fmla="*/ 5351015 w 7467600"/>
              <a:gd name="connsiteY543" fmla="*/ 3760989 h 6858000"/>
              <a:gd name="connsiteX544" fmla="*/ 5413780 w 7467600"/>
              <a:gd name="connsiteY544" fmla="*/ 2966265 h 6858000"/>
              <a:gd name="connsiteX545" fmla="*/ 5425627 w 7467600"/>
              <a:gd name="connsiteY545" fmla="*/ 2954192 h 6858000"/>
              <a:gd name="connsiteX546" fmla="*/ 6604735 w 7467600"/>
              <a:gd name="connsiteY546" fmla="*/ 2041381 h 6858000"/>
              <a:gd name="connsiteX547" fmla="*/ 7204487 w 7467600"/>
              <a:gd name="connsiteY547" fmla="*/ 2742112 h 6858000"/>
              <a:gd name="connsiteX548" fmla="*/ 7131592 w 7467600"/>
              <a:gd name="connsiteY548" fmla="*/ 2672096 h 6858000"/>
              <a:gd name="connsiteX549" fmla="*/ 6996344 w 7467600"/>
              <a:gd name="connsiteY549" fmla="*/ 2518310 h 6858000"/>
              <a:gd name="connsiteX550" fmla="*/ 6735495 w 7467600"/>
              <a:gd name="connsiteY550" fmla="*/ 2196890 h 6858000"/>
              <a:gd name="connsiteX551" fmla="*/ 6721901 w 7467600"/>
              <a:gd name="connsiteY551" fmla="*/ 2179274 h 6858000"/>
              <a:gd name="connsiteX552" fmla="*/ 6604735 w 7467600"/>
              <a:gd name="connsiteY552" fmla="*/ 2041381 h 6858000"/>
              <a:gd name="connsiteX553" fmla="*/ 6591670 w 7467600"/>
              <a:gd name="connsiteY553" fmla="*/ 1988277 h 6858000"/>
              <a:gd name="connsiteX554" fmla="*/ 6747349 w 7467600"/>
              <a:gd name="connsiteY554" fmla="*/ 2160069 h 6858000"/>
              <a:gd name="connsiteX555" fmla="*/ 6760943 w 7467600"/>
              <a:gd name="connsiteY555" fmla="*/ 2177686 h 6858000"/>
              <a:gd name="connsiteX556" fmla="*/ 7021065 w 7467600"/>
              <a:gd name="connsiteY556" fmla="*/ 2498102 h 6858000"/>
              <a:gd name="connsiteX557" fmla="*/ 7155223 w 7467600"/>
              <a:gd name="connsiteY557" fmla="*/ 2650386 h 6858000"/>
              <a:gd name="connsiteX558" fmla="*/ 7203167 w 7467600"/>
              <a:gd name="connsiteY558" fmla="*/ 2697288 h 6858000"/>
              <a:gd name="connsiteX559" fmla="*/ 6937703 w 7467600"/>
              <a:gd name="connsiteY559" fmla="*/ 2321981 h 6858000"/>
              <a:gd name="connsiteX560" fmla="*/ 6591670 w 7467600"/>
              <a:gd name="connsiteY560" fmla="*/ 1988277 h 6858000"/>
              <a:gd name="connsiteX561" fmla="*/ 5798671 w 7467600"/>
              <a:gd name="connsiteY561" fmla="*/ 1981601 h 6858000"/>
              <a:gd name="connsiteX562" fmla="*/ 5754709 w 7467600"/>
              <a:gd name="connsiteY562" fmla="*/ 2071454 h 6858000"/>
              <a:gd name="connsiteX563" fmla="*/ 5763044 w 7467600"/>
              <a:gd name="connsiteY563" fmla="*/ 2842206 h 6858000"/>
              <a:gd name="connsiteX564" fmla="*/ 5764974 w 7467600"/>
              <a:gd name="connsiteY564" fmla="*/ 2799609 h 6858000"/>
              <a:gd name="connsiteX565" fmla="*/ 5767665 w 7467600"/>
              <a:gd name="connsiteY565" fmla="*/ 2666409 h 6858000"/>
              <a:gd name="connsiteX566" fmla="*/ 5763055 w 7467600"/>
              <a:gd name="connsiteY566" fmla="*/ 2579705 h 6858000"/>
              <a:gd name="connsiteX567" fmla="*/ 5758079 w 7467600"/>
              <a:gd name="connsiteY567" fmla="*/ 2492508 h 6858000"/>
              <a:gd name="connsiteX568" fmla="*/ 5779325 w 7467600"/>
              <a:gd name="connsiteY568" fmla="*/ 2197069 h 6858000"/>
              <a:gd name="connsiteX569" fmla="*/ 5798671 w 7467600"/>
              <a:gd name="connsiteY569" fmla="*/ 1981601 h 6858000"/>
              <a:gd name="connsiteX570" fmla="*/ 5829202 w 7467600"/>
              <a:gd name="connsiteY570" fmla="*/ 1971679 h 6858000"/>
              <a:gd name="connsiteX571" fmla="*/ 5809558 w 7467600"/>
              <a:gd name="connsiteY571" fmla="*/ 2198043 h 6858000"/>
              <a:gd name="connsiteX572" fmla="*/ 5788653 w 7467600"/>
              <a:gd name="connsiteY572" fmla="*/ 2489430 h 6858000"/>
              <a:gd name="connsiteX573" fmla="*/ 5793439 w 7467600"/>
              <a:gd name="connsiteY573" fmla="*/ 2575235 h 6858000"/>
              <a:gd name="connsiteX574" fmla="*/ 5796837 w 7467600"/>
              <a:gd name="connsiteY574" fmla="*/ 2637633 h 6858000"/>
              <a:gd name="connsiteX575" fmla="*/ 5818614 w 7467600"/>
              <a:gd name="connsiteY575" fmla="*/ 2473055 h 6858000"/>
              <a:gd name="connsiteX576" fmla="*/ 5829202 w 7467600"/>
              <a:gd name="connsiteY576" fmla="*/ 1971679 h 6858000"/>
              <a:gd name="connsiteX577" fmla="*/ 5911389 w 7467600"/>
              <a:gd name="connsiteY577" fmla="*/ 1898371 h 6858000"/>
              <a:gd name="connsiteX578" fmla="*/ 6237627 w 7467600"/>
              <a:gd name="connsiteY578" fmla="*/ 2231921 h 6858000"/>
              <a:gd name="connsiteX579" fmla="*/ 5911389 w 7467600"/>
              <a:gd name="connsiteY579" fmla="*/ 1898371 h 6858000"/>
              <a:gd name="connsiteX580" fmla="*/ 6944437 w 7467600"/>
              <a:gd name="connsiteY580" fmla="*/ 1575402 h 6858000"/>
              <a:gd name="connsiteX581" fmla="*/ 6304730 w 7467600"/>
              <a:gd name="connsiteY581" fmla="*/ 1766654 h 6858000"/>
              <a:gd name="connsiteX582" fmla="*/ 6944437 w 7467600"/>
              <a:gd name="connsiteY582" fmla="*/ 1575402 h 6858000"/>
              <a:gd name="connsiteX583" fmla="*/ 7019523 w 7467600"/>
              <a:gd name="connsiteY583" fmla="*/ 1519450 h 6858000"/>
              <a:gd name="connsiteX584" fmla="*/ 6298091 w 7467600"/>
              <a:gd name="connsiteY584" fmla="*/ 1737122 h 6858000"/>
              <a:gd name="connsiteX585" fmla="*/ 7019523 w 7467600"/>
              <a:gd name="connsiteY585" fmla="*/ 1519450 h 6858000"/>
              <a:gd name="connsiteX586" fmla="*/ 2399523 w 7467600"/>
              <a:gd name="connsiteY586" fmla="*/ 1428234 h 6858000"/>
              <a:gd name="connsiteX587" fmla="*/ 2224982 w 7467600"/>
              <a:gd name="connsiteY587" fmla="*/ 1826201 h 6858000"/>
              <a:gd name="connsiteX588" fmla="*/ 2096099 w 7467600"/>
              <a:gd name="connsiteY588" fmla="*/ 2345900 h 6858000"/>
              <a:gd name="connsiteX589" fmla="*/ 2283317 w 7467600"/>
              <a:gd name="connsiteY589" fmla="*/ 1796925 h 6858000"/>
              <a:gd name="connsiteX590" fmla="*/ 2399523 w 7467600"/>
              <a:gd name="connsiteY590" fmla="*/ 1428234 h 6858000"/>
              <a:gd name="connsiteX591" fmla="*/ 2448558 w 7467600"/>
              <a:gd name="connsiteY591" fmla="*/ 1373435 h 6858000"/>
              <a:gd name="connsiteX592" fmla="*/ 2312521 w 7467600"/>
              <a:gd name="connsiteY592" fmla="*/ 1806140 h 6858000"/>
              <a:gd name="connsiteX593" fmla="*/ 2127533 w 7467600"/>
              <a:gd name="connsiteY593" fmla="*/ 2348380 h 6858000"/>
              <a:gd name="connsiteX594" fmla="*/ 2358080 w 7467600"/>
              <a:gd name="connsiteY594" fmla="*/ 1866134 h 6858000"/>
              <a:gd name="connsiteX595" fmla="*/ 2407436 w 7467600"/>
              <a:gd name="connsiteY595" fmla="*/ 1651070 h 6858000"/>
              <a:gd name="connsiteX596" fmla="*/ 2448558 w 7467600"/>
              <a:gd name="connsiteY596" fmla="*/ 1373435 h 6858000"/>
              <a:gd name="connsiteX597" fmla="*/ 278707 w 7467600"/>
              <a:gd name="connsiteY597" fmla="*/ 1352270 h 6858000"/>
              <a:gd name="connsiteX598" fmla="*/ 321570 w 7467600"/>
              <a:gd name="connsiteY598" fmla="*/ 1861610 h 6858000"/>
              <a:gd name="connsiteX599" fmla="*/ 294281 w 7467600"/>
              <a:gd name="connsiteY599" fmla="*/ 1440658 h 6858000"/>
              <a:gd name="connsiteX600" fmla="*/ 278707 w 7467600"/>
              <a:gd name="connsiteY600" fmla="*/ 1352270 h 6858000"/>
              <a:gd name="connsiteX601" fmla="*/ 1423821 w 7467600"/>
              <a:gd name="connsiteY601" fmla="*/ 1351958 h 6858000"/>
              <a:gd name="connsiteX602" fmla="*/ 1638521 w 7467600"/>
              <a:gd name="connsiteY602" fmla="*/ 1908470 h 6858000"/>
              <a:gd name="connsiteX603" fmla="*/ 1754199 w 7467600"/>
              <a:gd name="connsiteY603" fmla="*/ 2149284 h 6858000"/>
              <a:gd name="connsiteX604" fmla="*/ 1908359 w 7467600"/>
              <a:gd name="connsiteY604" fmla="*/ 2364988 h 6858000"/>
              <a:gd name="connsiteX605" fmla="*/ 1647661 w 7467600"/>
              <a:gd name="connsiteY605" fmla="*/ 1825945 h 6858000"/>
              <a:gd name="connsiteX606" fmla="*/ 1423821 w 7467600"/>
              <a:gd name="connsiteY606" fmla="*/ 1351958 h 6858000"/>
              <a:gd name="connsiteX607" fmla="*/ 1431890 w 7467600"/>
              <a:gd name="connsiteY607" fmla="*/ 1306475 h 6858000"/>
              <a:gd name="connsiteX608" fmla="*/ 1507597 w 7467600"/>
              <a:gd name="connsiteY608" fmla="*/ 1446132 h 6858000"/>
              <a:gd name="connsiteX609" fmla="*/ 1674586 w 7467600"/>
              <a:gd name="connsiteY609" fmla="*/ 1813832 h 6858000"/>
              <a:gd name="connsiteX610" fmla="*/ 1815950 w 7467600"/>
              <a:gd name="connsiteY610" fmla="*/ 2128564 h 6858000"/>
              <a:gd name="connsiteX611" fmla="*/ 1984242 w 7467600"/>
              <a:gd name="connsiteY611" fmla="*/ 2430829 h 6858000"/>
              <a:gd name="connsiteX612" fmla="*/ 2014023 w 7467600"/>
              <a:gd name="connsiteY612" fmla="*/ 2450995 h 6858000"/>
              <a:gd name="connsiteX613" fmla="*/ 1747337 w 7467600"/>
              <a:gd name="connsiteY613" fmla="*/ 1855264 h 6858000"/>
              <a:gd name="connsiteX614" fmla="*/ 1533749 w 7467600"/>
              <a:gd name="connsiteY614" fmla="*/ 1478656 h 6858000"/>
              <a:gd name="connsiteX615" fmla="*/ 1431890 w 7467600"/>
              <a:gd name="connsiteY615" fmla="*/ 1306475 h 6858000"/>
              <a:gd name="connsiteX616" fmla="*/ 5052692 w 7467600"/>
              <a:gd name="connsiteY616" fmla="*/ 1292994 h 6858000"/>
              <a:gd name="connsiteX617" fmla="*/ 5200661 w 7467600"/>
              <a:gd name="connsiteY617" fmla="*/ 1635186 h 6858000"/>
              <a:gd name="connsiteX618" fmla="*/ 5297138 w 7467600"/>
              <a:gd name="connsiteY618" fmla="*/ 1906351 h 6858000"/>
              <a:gd name="connsiteX619" fmla="*/ 5052692 w 7467600"/>
              <a:gd name="connsiteY619" fmla="*/ 1292994 h 6858000"/>
              <a:gd name="connsiteX620" fmla="*/ 5009948 w 7467600"/>
              <a:gd name="connsiteY620" fmla="*/ 1273619 h 6858000"/>
              <a:gd name="connsiteX621" fmla="*/ 5121777 w 7467600"/>
              <a:gd name="connsiteY621" fmla="*/ 1654213 h 6858000"/>
              <a:gd name="connsiteX622" fmla="*/ 5293545 w 7467600"/>
              <a:gd name="connsiteY622" fmla="*/ 2072247 h 6858000"/>
              <a:gd name="connsiteX623" fmla="*/ 5294042 w 7467600"/>
              <a:gd name="connsiteY623" fmla="*/ 2065019 h 6858000"/>
              <a:gd name="connsiteX624" fmla="*/ 5171936 w 7467600"/>
              <a:gd name="connsiteY624" fmla="*/ 1647613 h 6858000"/>
              <a:gd name="connsiteX625" fmla="*/ 5009948 w 7467600"/>
              <a:gd name="connsiteY625" fmla="*/ 1273619 h 6858000"/>
              <a:gd name="connsiteX626" fmla="*/ 655236 w 7467600"/>
              <a:gd name="connsiteY626" fmla="*/ 1268632 h 6858000"/>
              <a:gd name="connsiteX627" fmla="*/ 839521 w 7467600"/>
              <a:gd name="connsiteY627" fmla="*/ 1685315 h 6858000"/>
              <a:gd name="connsiteX628" fmla="*/ 1109416 w 7467600"/>
              <a:gd name="connsiteY628" fmla="*/ 2061663 h 6858000"/>
              <a:gd name="connsiteX629" fmla="*/ 1298300 w 7467600"/>
              <a:gd name="connsiteY629" fmla="*/ 2247742 h 6858000"/>
              <a:gd name="connsiteX630" fmla="*/ 1125871 w 7467600"/>
              <a:gd name="connsiteY630" fmla="*/ 1989513 h 6858000"/>
              <a:gd name="connsiteX631" fmla="*/ 981574 w 7467600"/>
              <a:gd name="connsiteY631" fmla="*/ 1783157 h 6858000"/>
              <a:gd name="connsiteX632" fmla="*/ 922198 w 7467600"/>
              <a:gd name="connsiteY632" fmla="*/ 1677437 h 6858000"/>
              <a:gd name="connsiteX633" fmla="*/ 869293 w 7467600"/>
              <a:gd name="connsiteY633" fmla="*/ 1583214 h 6858000"/>
              <a:gd name="connsiteX634" fmla="*/ 751431 w 7467600"/>
              <a:gd name="connsiteY634" fmla="*/ 1405731 h 6858000"/>
              <a:gd name="connsiteX635" fmla="*/ 655236 w 7467600"/>
              <a:gd name="connsiteY635" fmla="*/ 1268632 h 6858000"/>
              <a:gd name="connsiteX636" fmla="*/ 6516292 w 7467600"/>
              <a:gd name="connsiteY636" fmla="*/ 1263064 h 6858000"/>
              <a:gd name="connsiteX637" fmla="*/ 5736320 w 7467600"/>
              <a:gd name="connsiteY637" fmla="*/ 1501803 h 6858000"/>
              <a:gd name="connsiteX638" fmla="*/ 6516292 w 7467600"/>
              <a:gd name="connsiteY638" fmla="*/ 1263064 h 6858000"/>
              <a:gd name="connsiteX639" fmla="*/ 291466 w 7467600"/>
              <a:gd name="connsiteY639" fmla="*/ 1250369 h 6858000"/>
              <a:gd name="connsiteX640" fmla="*/ 323180 w 7467600"/>
              <a:gd name="connsiteY640" fmla="*/ 1435283 h 6858000"/>
              <a:gd name="connsiteX641" fmla="*/ 349381 w 7467600"/>
              <a:gd name="connsiteY641" fmla="*/ 1875041 h 6858000"/>
              <a:gd name="connsiteX642" fmla="*/ 374363 w 7467600"/>
              <a:gd name="connsiteY642" fmla="*/ 1506494 h 6858000"/>
              <a:gd name="connsiteX643" fmla="*/ 302168 w 7467600"/>
              <a:gd name="connsiteY643" fmla="*/ 1274495 h 6858000"/>
              <a:gd name="connsiteX644" fmla="*/ 291466 w 7467600"/>
              <a:gd name="connsiteY644" fmla="*/ 1250369 h 6858000"/>
              <a:gd name="connsiteX645" fmla="*/ 678222 w 7467600"/>
              <a:gd name="connsiteY645" fmla="*/ 1248670 h 6858000"/>
              <a:gd name="connsiteX646" fmla="*/ 775536 w 7467600"/>
              <a:gd name="connsiteY646" fmla="*/ 1388015 h 6858000"/>
              <a:gd name="connsiteX647" fmla="*/ 894529 w 7467600"/>
              <a:gd name="connsiteY647" fmla="*/ 1567739 h 6858000"/>
              <a:gd name="connsiteX648" fmla="*/ 948000 w 7467600"/>
              <a:gd name="connsiteY648" fmla="*/ 1663088 h 6858000"/>
              <a:gd name="connsiteX649" fmla="*/ 1006812 w 7467600"/>
              <a:gd name="connsiteY649" fmla="*/ 1767683 h 6858000"/>
              <a:gd name="connsiteX650" fmla="*/ 1149133 w 7467600"/>
              <a:gd name="connsiteY650" fmla="*/ 1971513 h 6858000"/>
              <a:gd name="connsiteX651" fmla="*/ 1333952 w 7467600"/>
              <a:gd name="connsiteY651" fmla="*/ 2251620 h 6858000"/>
              <a:gd name="connsiteX652" fmla="*/ 1337329 w 7467600"/>
              <a:gd name="connsiteY652" fmla="*/ 2258350 h 6858000"/>
              <a:gd name="connsiteX653" fmla="*/ 1014726 w 7467600"/>
              <a:gd name="connsiteY653" fmla="*/ 1615556 h 6858000"/>
              <a:gd name="connsiteX654" fmla="*/ 678222 w 7467600"/>
              <a:gd name="connsiteY654" fmla="*/ 1248670 h 6858000"/>
              <a:gd name="connsiteX655" fmla="*/ 6691602 w 7467600"/>
              <a:gd name="connsiteY655" fmla="*/ 1140573 h 6858000"/>
              <a:gd name="connsiteX656" fmla="*/ 6571100 w 7467600"/>
              <a:gd name="connsiteY656" fmla="*/ 1183662 h 6858000"/>
              <a:gd name="connsiteX657" fmla="*/ 6241687 w 7467600"/>
              <a:gd name="connsiteY657" fmla="*/ 1257600 h 6858000"/>
              <a:gd name="connsiteX658" fmla="*/ 5693009 w 7467600"/>
              <a:gd name="connsiteY658" fmla="*/ 1478256 h 6858000"/>
              <a:gd name="connsiteX659" fmla="*/ 6548420 w 7467600"/>
              <a:gd name="connsiteY659" fmla="*/ 1214599 h 6858000"/>
              <a:gd name="connsiteX660" fmla="*/ 6605473 w 7467600"/>
              <a:gd name="connsiteY660" fmla="*/ 1184686 h 6858000"/>
              <a:gd name="connsiteX661" fmla="*/ 6691602 w 7467600"/>
              <a:gd name="connsiteY661" fmla="*/ 1140573 h 6858000"/>
              <a:gd name="connsiteX662" fmla="*/ 4002475 w 7467600"/>
              <a:gd name="connsiteY662" fmla="*/ 1037802 h 6858000"/>
              <a:gd name="connsiteX663" fmla="*/ 4000324 w 7467600"/>
              <a:gd name="connsiteY663" fmla="*/ 1039362 h 6858000"/>
              <a:gd name="connsiteX664" fmla="*/ 4002862 w 7467600"/>
              <a:gd name="connsiteY664" fmla="*/ 1042866 h 6858000"/>
              <a:gd name="connsiteX665" fmla="*/ 4002475 w 7467600"/>
              <a:gd name="connsiteY665" fmla="*/ 1037802 h 6858000"/>
              <a:gd name="connsiteX666" fmla="*/ 506322 w 7467600"/>
              <a:gd name="connsiteY666" fmla="*/ 1020997 h 6858000"/>
              <a:gd name="connsiteX667" fmla="*/ 533068 w 7467600"/>
              <a:gd name="connsiteY667" fmla="*/ 1029409 h 6858000"/>
              <a:gd name="connsiteX668" fmla="*/ 1232525 w 7467600"/>
              <a:gd name="connsiteY668" fmla="*/ 1804675 h 6858000"/>
              <a:gd name="connsiteX669" fmla="*/ 1388858 w 7467600"/>
              <a:gd name="connsiteY669" fmla="*/ 2368011 h 6858000"/>
              <a:gd name="connsiteX670" fmla="*/ 1384098 w 7467600"/>
              <a:gd name="connsiteY670" fmla="*/ 2378125 h 6858000"/>
              <a:gd name="connsiteX671" fmla="*/ 1425393 w 7467600"/>
              <a:gd name="connsiteY671" fmla="*/ 2589124 h 6858000"/>
              <a:gd name="connsiteX672" fmla="*/ 1424001 w 7467600"/>
              <a:gd name="connsiteY672" fmla="*/ 2597541 h 6858000"/>
              <a:gd name="connsiteX673" fmla="*/ 2152729 w 7467600"/>
              <a:gd name="connsiteY673" fmla="*/ 2864487 h 6858000"/>
              <a:gd name="connsiteX674" fmla="*/ 2020609 w 7467600"/>
              <a:gd name="connsiteY674" fmla="*/ 2539671 h 6858000"/>
              <a:gd name="connsiteX675" fmla="*/ 2018920 w 7467600"/>
              <a:gd name="connsiteY675" fmla="*/ 2536309 h 6858000"/>
              <a:gd name="connsiteX676" fmla="*/ 1342441 w 7467600"/>
              <a:gd name="connsiteY676" fmla="*/ 1173017 h 6858000"/>
              <a:gd name="connsiteX677" fmla="*/ 1367925 w 7467600"/>
              <a:gd name="connsiteY677" fmla="*/ 1135648 h 6858000"/>
              <a:gd name="connsiteX678" fmla="*/ 1771401 w 7467600"/>
              <a:gd name="connsiteY678" fmla="*/ 1806673 h 6858000"/>
              <a:gd name="connsiteX679" fmla="*/ 1972385 w 7467600"/>
              <a:gd name="connsiteY679" fmla="*/ 2198735 h 6858000"/>
              <a:gd name="connsiteX680" fmla="*/ 2040892 w 7467600"/>
              <a:gd name="connsiteY680" fmla="*/ 2405205 h 6858000"/>
              <a:gd name="connsiteX681" fmla="*/ 2131689 w 7467600"/>
              <a:gd name="connsiteY681" fmla="*/ 1936926 h 6858000"/>
              <a:gd name="connsiteX682" fmla="*/ 2454820 w 7467600"/>
              <a:gd name="connsiteY682" fmla="*/ 1248808 h 6858000"/>
              <a:gd name="connsiteX683" fmla="*/ 2492512 w 7467600"/>
              <a:gd name="connsiteY683" fmla="*/ 1302920 h 6858000"/>
              <a:gd name="connsiteX684" fmla="*/ 2081216 w 7467600"/>
              <a:gd name="connsiteY684" fmla="*/ 2527513 h 6858000"/>
              <a:gd name="connsiteX685" fmla="*/ 2081211 w 7467600"/>
              <a:gd name="connsiteY685" fmla="*/ 2528916 h 6858000"/>
              <a:gd name="connsiteX686" fmla="*/ 2199067 w 7467600"/>
              <a:gd name="connsiteY686" fmla="*/ 2884061 h 6858000"/>
              <a:gd name="connsiteX687" fmla="*/ 3192586 w 7467600"/>
              <a:gd name="connsiteY687" fmla="*/ 3411496 h 6858000"/>
              <a:gd name="connsiteX688" fmla="*/ 3182620 w 7467600"/>
              <a:gd name="connsiteY688" fmla="*/ 3483279 h 6858000"/>
              <a:gd name="connsiteX689" fmla="*/ 2435119 w 7467600"/>
              <a:gd name="connsiteY689" fmla="*/ 3080173 h 6858000"/>
              <a:gd name="connsiteX690" fmla="*/ 2410152 w 7467600"/>
              <a:gd name="connsiteY690" fmla="*/ 3063751 h 6858000"/>
              <a:gd name="connsiteX691" fmla="*/ 2408099 w 7467600"/>
              <a:gd name="connsiteY691" fmla="*/ 3064403 h 6858000"/>
              <a:gd name="connsiteX692" fmla="*/ 2407218 w 7467600"/>
              <a:gd name="connsiteY692" fmla="*/ 3070324 h 6858000"/>
              <a:gd name="connsiteX693" fmla="*/ 2380138 w 7467600"/>
              <a:gd name="connsiteY693" fmla="*/ 3099341 h 6858000"/>
              <a:gd name="connsiteX694" fmla="*/ 1765923 w 7467600"/>
              <a:gd name="connsiteY694" fmla="*/ 3581043 h 6858000"/>
              <a:gd name="connsiteX695" fmla="*/ 1702258 w 7467600"/>
              <a:gd name="connsiteY695" fmla="*/ 3612286 h 6858000"/>
              <a:gd name="connsiteX696" fmla="*/ 1538370 w 7467600"/>
              <a:gd name="connsiteY696" fmla="*/ 3811804 h 6858000"/>
              <a:gd name="connsiteX697" fmla="*/ 542867 w 7467600"/>
              <a:gd name="connsiteY697" fmla="*/ 4944092 h 6858000"/>
              <a:gd name="connsiteX698" fmla="*/ 515800 w 7467600"/>
              <a:gd name="connsiteY698" fmla="*/ 4862180 h 6858000"/>
              <a:gd name="connsiteX699" fmla="*/ 909145 w 7467600"/>
              <a:gd name="connsiteY699" fmla="*/ 4199225 h 6858000"/>
              <a:gd name="connsiteX700" fmla="*/ 1214067 w 7467600"/>
              <a:gd name="connsiteY700" fmla="*/ 3908561 h 6858000"/>
              <a:gd name="connsiteX701" fmla="*/ 640967 w 7467600"/>
              <a:gd name="connsiteY701" fmla="*/ 4105601 h 6858000"/>
              <a:gd name="connsiteX702" fmla="*/ 112563 w 7467600"/>
              <a:gd name="connsiteY702" fmla="*/ 4396952 h 6858000"/>
              <a:gd name="connsiteX703" fmla="*/ 0 w 7467600"/>
              <a:gd name="connsiteY703" fmla="*/ 4466006 h 6858000"/>
              <a:gd name="connsiteX704" fmla="*/ 0 w 7467600"/>
              <a:gd name="connsiteY704" fmla="*/ 4233763 h 6858000"/>
              <a:gd name="connsiteX705" fmla="*/ 36881 w 7467600"/>
              <a:gd name="connsiteY705" fmla="*/ 4200118 h 6858000"/>
              <a:gd name="connsiteX706" fmla="*/ 910534 w 7467600"/>
              <a:gd name="connsiteY706" fmla="*/ 3629753 h 6858000"/>
              <a:gd name="connsiteX707" fmla="*/ 1578717 w 7467600"/>
              <a:gd name="connsiteY707" fmla="*/ 3575982 h 6858000"/>
              <a:gd name="connsiteX708" fmla="*/ 2338780 w 7467600"/>
              <a:gd name="connsiteY708" fmla="*/ 3033725 h 6858000"/>
              <a:gd name="connsiteX709" fmla="*/ 1807991 w 7467600"/>
              <a:gd name="connsiteY709" fmla="*/ 2807184 h 6858000"/>
              <a:gd name="connsiteX710" fmla="*/ 1416358 w 7467600"/>
              <a:gd name="connsiteY710" fmla="*/ 3112571 h 6858000"/>
              <a:gd name="connsiteX711" fmla="*/ 939066 w 7467600"/>
              <a:gd name="connsiteY711" fmla="*/ 3378798 h 6858000"/>
              <a:gd name="connsiteX712" fmla="*/ 115099 w 7467600"/>
              <a:gd name="connsiteY712" fmla="*/ 3607650 h 6858000"/>
              <a:gd name="connsiteX713" fmla="*/ 97284 w 7467600"/>
              <a:gd name="connsiteY713" fmla="*/ 3520393 h 6858000"/>
              <a:gd name="connsiteX714" fmla="*/ 922050 w 7467600"/>
              <a:gd name="connsiteY714" fmla="*/ 3074867 h 6858000"/>
              <a:gd name="connsiteX715" fmla="*/ 1405265 w 7467600"/>
              <a:gd name="connsiteY715" fmla="*/ 3016319 h 6858000"/>
              <a:gd name="connsiteX716" fmla="*/ 1407512 w 7467600"/>
              <a:gd name="connsiteY716" fmla="*/ 3018001 h 6858000"/>
              <a:gd name="connsiteX717" fmla="*/ 1726266 w 7467600"/>
              <a:gd name="connsiteY717" fmla="*/ 2777274 h 6858000"/>
              <a:gd name="connsiteX718" fmla="*/ 625390 w 7467600"/>
              <a:gd name="connsiteY718" fmla="*/ 2514541 h 6858000"/>
              <a:gd name="connsiteX719" fmla="*/ 619799 w 7467600"/>
              <a:gd name="connsiteY719" fmla="*/ 2527180 h 6858000"/>
              <a:gd name="connsiteX720" fmla="*/ 310030 w 7467600"/>
              <a:gd name="connsiteY720" fmla="*/ 2771818 h 6858000"/>
              <a:gd name="connsiteX721" fmla="*/ 173877 w 7467600"/>
              <a:gd name="connsiteY721" fmla="*/ 2937056 h 6858000"/>
              <a:gd name="connsiteX722" fmla="*/ 77889 w 7467600"/>
              <a:gd name="connsiteY722" fmla="*/ 3138440 h 6858000"/>
              <a:gd name="connsiteX723" fmla="*/ 0 w 7467600"/>
              <a:gd name="connsiteY723" fmla="*/ 3271395 h 6858000"/>
              <a:gd name="connsiteX724" fmla="*/ 0 w 7467600"/>
              <a:gd name="connsiteY724" fmla="*/ 3153002 h 6858000"/>
              <a:gd name="connsiteX725" fmla="*/ 2386 w 7467600"/>
              <a:gd name="connsiteY725" fmla="*/ 3149203 h 6858000"/>
              <a:gd name="connsiteX726" fmla="*/ 89753 w 7467600"/>
              <a:gd name="connsiteY726" fmla="*/ 2987702 h 6858000"/>
              <a:gd name="connsiteX727" fmla="*/ 76869 w 7467600"/>
              <a:gd name="connsiteY727" fmla="*/ 3005404 h 6858000"/>
              <a:gd name="connsiteX728" fmla="*/ 32049 w 7467600"/>
              <a:gd name="connsiteY728" fmla="*/ 3065814 h 6858000"/>
              <a:gd name="connsiteX729" fmla="*/ 0 w 7467600"/>
              <a:gd name="connsiteY729" fmla="*/ 3108744 h 6858000"/>
              <a:gd name="connsiteX730" fmla="*/ 0 w 7467600"/>
              <a:gd name="connsiteY730" fmla="*/ 3058059 h 6858000"/>
              <a:gd name="connsiteX731" fmla="*/ 7610 w 7467600"/>
              <a:gd name="connsiteY731" fmla="*/ 3047889 h 6858000"/>
              <a:gd name="connsiteX732" fmla="*/ 52419 w 7467600"/>
              <a:gd name="connsiteY732" fmla="*/ 2987479 h 6858000"/>
              <a:gd name="connsiteX733" fmla="*/ 59142 w 7467600"/>
              <a:gd name="connsiteY733" fmla="*/ 2978488 h 6858000"/>
              <a:gd name="connsiteX734" fmla="*/ 0 w 7467600"/>
              <a:gd name="connsiteY734" fmla="*/ 3015334 h 6858000"/>
              <a:gd name="connsiteX735" fmla="*/ 0 w 7467600"/>
              <a:gd name="connsiteY735" fmla="*/ 2914286 h 6858000"/>
              <a:gd name="connsiteX736" fmla="*/ 36383 w 7467600"/>
              <a:gd name="connsiteY736" fmla="*/ 2901128 h 6858000"/>
              <a:gd name="connsiteX737" fmla="*/ 156329 w 7467600"/>
              <a:gd name="connsiteY737" fmla="*/ 2840533 h 6858000"/>
              <a:gd name="connsiteX738" fmla="*/ 358355 w 7467600"/>
              <a:gd name="connsiteY738" fmla="*/ 2620471 h 6858000"/>
              <a:gd name="connsiteX739" fmla="*/ 510577 w 7467600"/>
              <a:gd name="connsiteY739" fmla="*/ 2501244 h 6858000"/>
              <a:gd name="connsiteX740" fmla="*/ 211967 w 7467600"/>
              <a:gd name="connsiteY740" fmla="*/ 2479171 h 6858000"/>
              <a:gd name="connsiteX741" fmla="*/ 0 w 7467600"/>
              <a:gd name="connsiteY741" fmla="*/ 2476398 h 6858000"/>
              <a:gd name="connsiteX742" fmla="*/ 0 w 7467600"/>
              <a:gd name="connsiteY742" fmla="*/ 2389189 h 6858000"/>
              <a:gd name="connsiteX743" fmla="*/ 103062 w 7467600"/>
              <a:gd name="connsiteY743" fmla="*/ 2389518 h 6858000"/>
              <a:gd name="connsiteX744" fmla="*/ 510734 w 7467600"/>
              <a:gd name="connsiteY744" fmla="*/ 2416201 h 6858000"/>
              <a:gd name="connsiteX745" fmla="*/ 279257 w 7467600"/>
              <a:gd name="connsiteY745" fmla="*/ 2092102 h 6858000"/>
              <a:gd name="connsiteX746" fmla="*/ 65265 w 7467600"/>
              <a:gd name="connsiteY746" fmla="*/ 2006049 h 6858000"/>
              <a:gd name="connsiteX747" fmla="*/ 0 w 7467600"/>
              <a:gd name="connsiteY747" fmla="*/ 1982532 h 6858000"/>
              <a:gd name="connsiteX748" fmla="*/ 0 w 7467600"/>
              <a:gd name="connsiteY748" fmla="*/ 1912789 h 6858000"/>
              <a:gd name="connsiteX749" fmla="*/ 97460 w 7467600"/>
              <a:gd name="connsiteY749" fmla="*/ 1953725 h 6858000"/>
              <a:gd name="connsiteX750" fmla="*/ 221272 w 7467600"/>
              <a:gd name="connsiteY750" fmla="*/ 1980766 h 6858000"/>
              <a:gd name="connsiteX751" fmla="*/ 116765 w 7467600"/>
              <a:gd name="connsiteY751" fmla="*/ 1911033 h 6858000"/>
              <a:gd name="connsiteX752" fmla="*/ 16405 w 7467600"/>
              <a:gd name="connsiteY752" fmla="*/ 1803412 h 6858000"/>
              <a:gd name="connsiteX753" fmla="*/ 0 w 7467600"/>
              <a:gd name="connsiteY753" fmla="*/ 1784777 h 6858000"/>
              <a:gd name="connsiteX754" fmla="*/ 0 w 7467600"/>
              <a:gd name="connsiteY754" fmla="*/ 1740082 h 6858000"/>
              <a:gd name="connsiteX755" fmla="*/ 39394 w 7467600"/>
              <a:gd name="connsiteY755" fmla="*/ 1784856 h 6858000"/>
              <a:gd name="connsiteX756" fmla="*/ 135813 w 7467600"/>
              <a:gd name="connsiteY756" fmla="*/ 1888838 h 6858000"/>
              <a:gd name="connsiteX757" fmla="*/ 242575 w 7467600"/>
              <a:gd name="connsiteY757" fmla="*/ 1958841 h 6858000"/>
              <a:gd name="connsiteX758" fmla="*/ 82197 w 7467600"/>
              <a:gd name="connsiteY758" fmla="*/ 1754826 h 6858000"/>
              <a:gd name="connsiteX759" fmla="*/ 0 w 7467600"/>
              <a:gd name="connsiteY759" fmla="*/ 1679650 h 6858000"/>
              <a:gd name="connsiteX760" fmla="*/ 0 w 7467600"/>
              <a:gd name="connsiteY760" fmla="*/ 1602463 h 6858000"/>
              <a:gd name="connsiteX761" fmla="*/ 84689 w 7467600"/>
              <a:gd name="connsiteY761" fmla="*/ 1677442 h 6858000"/>
              <a:gd name="connsiteX762" fmla="*/ 298437 w 7467600"/>
              <a:gd name="connsiteY762" fmla="*/ 1968019 h 6858000"/>
              <a:gd name="connsiteX763" fmla="*/ 227269 w 7467600"/>
              <a:gd name="connsiteY763" fmla="*/ 1114064 h 6858000"/>
              <a:gd name="connsiteX764" fmla="*/ 248003 w 7467600"/>
              <a:gd name="connsiteY764" fmla="*/ 1089613 h 6858000"/>
              <a:gd name="connsiteX765" fmla="*/ 427020 w 7467600"/>
              <a:gd name="connsiteY765" fmla="*/ 1619803 h 6858000"/>
              <a:gd name="connsiteX766" fmla="*/ 340345 w 7467600"/>
              <a:gd name="connsiteY766" fmla="*/ 2027739 h 6858000"/>
              <a:gd name="connsiteX767" fmla="*/ 360865 w 7467600"/>
              <a:gd name="connsiteY767" fmla="*/ 2044827 h 6858000"/>
              <a:gd name="connsiteX768" fmla="*/ 560414 w 7467600"/>
              <a:gd name="connsiteY768" fmla="*/ 2421457 h 6858000"/>
              <a:gd name="connsiteX769" fmla="*/ 1359703 w 7467600"/>
              <a:gd name="connsiteY769" fmla="*/ 2578554 h 6858000"/>
              <a:gd name="connsiteX770" fmla="*/ 1359422 w 7467600"/>
              <a:gd name="connsiteY770" fmla="*/ 2577994 h 6858000"/>
              <a:gd name="connsiteX771" fmla="*/ 828701 w 7467600"/>
              <a:gd name="connsiteY771" fmla="*/ 1839520 h 6858000"/>
              <a:gd name="connsiteX772" fmla="*/ 494427 w 7467600"/>
              <a:gd name="connsiteY772" fmla="*/ 1092333 h 6858000"/>
              <a:gd name="connsiteX773" fmla="*/ 506322 w 7467600"/>
              <a:gd name="connsiteY773" fmla="*/ 1020997 h 6858000"/>
              <a:gd name="connsiteX774" fmla="*/ 4570198 w 7467600"/>
              <a:gd name="connsiteY774" fmla="*/ 978081 h 6858000"/>
              <a:gd name="connsiteX775" fmla="*/ 4523691 w 7467600"/>
              <a:gd name="connsiteY775" fmla="*/ 1127776 h 6858000"/>
              <a:gd name="connsiteX776" fmla="*/ 4509875 w 7467600"/>
              <a:gd name="connsiteY776" fmla="*/ 1167552 h 6858000"/>
              <a:gd name="connsiteX777" fmla="*/ 4478168 w 7467600"/>
              <a:gd name="connsiteY777" fmla="*/ 1260735 h 6858000"/>
              <a:gd name="connsiteX778" fmla="*/ 4409309 w 7467600"/>
              <a:gd name="connsiteY778" fmla="*/ 1666996 h 6858000"/>
              <a:gd name="connsiteX779" fmla="*/ 4370031 w 7467600"/>
              <a:gd name="connsiteY779" fmla="*/ 1955666 h 6858000"/>
              <a:gd name="connsiteX780" fmla="*/ 4570198 w 7467600"/>
              <a:gd name="connsiteY780" fmla="*/ 978081 h 6858000"/>
              <a:gd name="connsiteX781" fmla="*/ 4557898 w 7467600"/>
              <a:gd name="connsiteY781" fmla="*/ 900011 h 6858000"/>
              <a:gd name="connsiteX782" fmla="*/ 4344840 w 7467600"/>
              <a:gd name="connsiteY782" fmla="*/ 1922038 h 6858000"/>
              <a:gd name="connsiteX783" fmla="*/ 4378710 w 7467600"/>
              <a:gd name="connsiteY783" fmla="*/ 1665516 h 6858000"/>
              <a:gd name="connsiteX784" fmla="*/ 4448798 w 7467600"/>
              <a:gd name="connsiteY784" fmla="*/ 1253024 h 6858000"/>
              <a:gd name="connsiteX785" fmla="*/ 4480315 w 7467600"/>
              <a:gd name="connsiteY785" fmla="*/ 1158454 h 6858000"/>
              <a:gd name="connsiteX786" fmla="*/ 4494133 w 7467600"/>
              <a:gd name="connsiteY786" fmla="*/ 1118676 h 6858000"/>
              <a:gd name="connsiteX787" fmla="*/ 4557898 w 7467600"/>
              <a:gd name="connsiteY787" fmla="*/ 900011 h 6858000"/>
              <a:gd name="connsiteX788" fmla="*/ 5870151 w 7467600"/>
              <a:gd name="connsiteY788" fmla="*/ 898890 h 6858000"/>
              <a:gd name="connsiteX789" fmla="*/ 5861335 w 7467600"/>
              <a:gd name="connsiteY789" fmla="*/ 899177 h 6858000"/>
              <a:gd name="connsiteX790" fmla="*/ 5843702 w 7467600"/>
              <a:gd name="connsiteY790" fmla="*/ 899748 h 6858000"/>
              <a:gd name="connsiteX791" fmla="*/ 5651107 w 7467600"/>
              <a:gd name="connsiteY791" fmla="*/ 920306 h 6858000"/>
              <a:gd name="connsiteX792" fmla="*/ 5459407 w 7467600"/>
              <a:gd name="connsiteY792" fmla="*/ 940975 h 6858000"/>
              <a:gd name="connsiteX793" fmla="*/ 5374846 w 7467600"/>
              <a:gd name="connsiteY793" fmla="*/ 941988 h 6858000"/>
              <a:gd name="connsiteX794" fmla="*/ 5256105 w 7467600"/>
              <a:gd name="connsiteY794" fmla="*/ 945632 h 6858000"/>
              <a:gd name="connsiteX795" fmla="*/ 5107071 w 7467600"/>
              <a:gd name="connsiteY795" fmla="*/ 969720 h 6858000"/>
              <a:gd name="connsiteX796" fmla="*/ 4998681 w 7467600"/>
              <a:gd name="connsiteY796" fmla="*/ 988771 h 6858000"/>
              <a:gd name="connsiteX797" fmla="*/ 5870151 w 7467600"/>
              <a:gd name="connsiteY797" fmla="*/ 898890 h 6858000"/>
              <a:gd name="connsiteX798" fmla="*/ 5504425 w 7467600"/>
              <a:gd name="connsiteY798" fmla="*/ 848067 h 6858000"/>
              <a:gd name="connsiteX799" fmla="*/ 4968849 w 7467600"/>
              <a:gd name="connsiteY799" fmla="*/ 962318 h 6858000"/>
              <a:gd name="connsiteX800" fmla="*/ 5104039 w 7467600"/>
              <a:gd name="connsiteY800" fmla="*/ 940634 h 6858000"/>
              <a:gd name="connsiteX801" fmla="*/ 5256311 w 7467600"/>
              <a:gd name="connsiteY801" fmla="*/ 916490 h 6858000"/>
              <a:gd name="connsiteX802" fmla="*/ 5377381 w 7467600"/>
              <a:gd name="connsiteY802" fmla="*/ 912671 h 6858000"/>
              <a:gd name="connsiteX803" fmla="*/ 5460148 w 7467600"/>
              <a:gd name="connsiteY803" fmla="*/ 911442 h 6858000"/>
              <a:gd name="connsiteX804" fmla="*/ 5648971 w 7467600"/>
              <a:gd name="connsiteY804" fmla="*/ 891331 h 6858000"/>
              <a:gd name="connsiteX805" fmla="*/ 5844807 w 7467600"/>
              <a:gd name="connsiteY805" fmla="*/ 870718 h 6858000"/>
              <a:gd name="connsiteX806" fmla="*/ 5862975 w 7467600"/>
              <a:gd name="connsiteY806" fmla="*/ 869756 h 6858000"/>
              <a:gd name="connsiteX807" fmla="*/ 5920887 w 7467600"/>
              <a:gd name="connsiteY807" fmla="*/ 865929 h 6858000"/>
              <a:gd name="connsiteX808" fmla="*/ 5504425 w 7467600"/>
              <a:gd name="connsiteY808" fmla="*/ 848067 h 6858000"/>
              <a:gd name="connsiteX809" fmla="*/ 3607114 w 7467600"/>
              <a:gd name="connsiteY809" fmla="*/ 467441 h 6858000"/>
              <a:gd name="connsiteX810" fmla="*/ 3296242 w 7467600"/>
              <a:gd name="connsiteY810" fmla="*/ 807991 h 6858000"/>
              <a:gd name="connsiteX811" fmla="*/ 3174674 w 7467600"/>
              <a:gd name="connsiteY811" fmla="*/ 919759 h 6858000"/>
              <a:gd name="connsiteX812" fmla="*/ 3042978 w 7467600"/>
              <a:gd name="connsiteY812" fmla="*/ 1054894 h 6858000"/>
              <a:gd name="connsiteX813" fmla="*/ 2968914 w 7467600"/>
              <a:gd name="connsiteY813" fmla="*/ 1133756 h 6858000"/>
              <a:gd name="connsiteX814" fmla="*/ 3103823 w 7467600"/>
              <a:gd name="connsiteY814" fmla="*/ 1026814 h 6858000"/>
              <a:gd name="connsiteX815" fmla="*/ 3607114 w 7467600"/>
              <a:gd name="connsiteY815" fmla="*/ 467441 h 6858000"/>
              <a:gd name="connsiteX816" fmla="*/ 3744487 w 7467600"/>
              <a:gd name="connsiteY816" fmla="*/ 383136 h 6858000"/>
              <a:gd name="connsiteX817" fmla="*/ 3970213 w 7467600"/>
              <a:gd name="connsiteY817" fmla="*/ 995559 h 6858000"/>
              <a:gd name="connsiteX818" fmla="*/ 3744487 w 7467600"/>
              <a:gd name="connsiteY818" fmla="*/ 383136 h 6858000"/>
              <a:gd name="connsiteX819" fmla="*/ 3624562 w 7467600"/>
              <a:gd name="connsiteY819" fmla="*/ 367041 h 6858000"/>
              <a:gd name="connsiteX820" fmla="*/ 3489712 w 7467600"/>
              <a:gd name="connsiteY820" fmla="*/ 485386 h 6858000"/>
              <a:gd name="connsiteX821" fmla="*/ 3182994 w 7467600"/>
              <a:gd name="connsiteY821" fmla="*/ 828265 h 6858000"/>
              <a:gd name="connsiteX822" fmla="*/ 2892114 w 7467600"/>
              <a:gd name="connsiteY822" fmla="*/ 1172635 h 6858000"/>
              <a:gd name="connsiteX823" fmla="*/ 3021459 w 7467600"/>
              <a:gd name="connsiteY823" fmla="*/ 1035385 h 6858000"/>
              <a:gd name="connsiteX824" fmla="*/ 3153873 w 7467600"/>
              <a:gd name="connsiteY824" fmla="*/ 898971 h 6858000"/>
              <a:gd name="connsiteX825" fmla="*/ 3276511 w 7467600"/>
              <a:gd name="connsiteY825" fmla="*/ 786423 h 6858000"/>
              <a:gd name="connsiteX826" fmla="*/ 3584154 w 7467600"/>
              <a:gd name="connsiteY826" fmla="*/ 448218 h 6858000"/>
              <a:gd name="connsiteX827" fmla="*/ 3624562 w 7467600"/>
              <a:gd name="connsiteY827" fmla="*/ 367041 h 6858000"/>
              <a:gd name="connsiteX828" fmla="*/ 3766672 w 7467600"/>
              <a:gd name="connsiteY828" fmla="*/ 359429 h 6858000"/>
              <a:gd name="connsiteX829" fmla="*/ 3996338 w 7467600"/>
              <a:gd name="connsiteY829" fmla="*/ 968237 h 6858000"/>
              <a:gd name="connsiteX830" fmla="*/ 3766672 w 7467600"/>
              <a:gd name="connsiteY830" fmla="*/ 359429 h 6858000"/>
              <a:gd name="connsiteX831" fmla="*/ 5805386 w 7467600"/>
              <a:gd name="connsiteY831" fmla="*/ 239240 h 6858000"/>
              <a:gd name="connsiteX832" fmla="*/ 5736947 w 7467600"/>
              <a:gd name="connsiteY832" fmla="*/ 261367 h 6858000"/>
              <a:gd name="connsiteX833" fmla="*/ 5427012 w 7467600"/>
              <a:gd name="connsiteY833" fmla="*/ 311272 h 6858000"/>
              <a:gd name="connsiteX834" fmla="*/ 5147818 w 7467600"/>
              <a:gd name="connsiteY834" fmla="*/ 322112 h 6858000"/>
              <a:gd name="connsiteX835" fmla="*/ 5060854 w 7467600"/>
              <a:gd name="connsiteY835" fmla="*/ 311882 h 6858000"/>
              <a:gd name="connsiteX836" fmla="*/ 4945989 w 7467600"/>
              <a:gd name="connsiteY836" fmla="*/ 300516 h 6858000"/>
              <a:gd name="connsiteX837" fmla="*/ 5410479 w 7467600"/>
              <a:gd name="connsiteY837" fmla="*/ 348434 h 6858000"/>
              <a:gd name="connsiteX838" fmla="*/ 5805386 w 7467600"/>
              <a:gd name="connsiteY838" fmla="*/ 239240 h 6858000"/>
              <a:gd name="connsiteX839" fmla="*/ 5905192 w 7467600"/>
              <a:gd name="connsiteY839" fmla="*/ 163079 h 6858000"/>
              <a:gd name="connsiteX840" fmla="*/ 5865655 w 7467600"/>
              <a:gd name="connsiteY840" fmla="*/ 171901 h 6858000"/>
              <a:gd name="connsiteX841" fmla="*/ 5259740 w 7467600"/>
              <a:gd name="connsiteY841" fmla="*/ 257013 h 6858000"/>
              <a:gd name="connsiteX842" fmla="*/ 5208466 w 7467600"/>
              <a:gd name="connsiteY842" fmla="*/ 257550 h 6858000"/>
              <a:gd name="connsiteX843" fmla="*/ 4980204 w 7467600"/>
              <a:gd name="connsiteY843" fmla="*/ 271903 h 6858000"/>
              <a:gd name="connsiteX844" fmla="*/ 5068068 w 7467600"/>
              <a:gd name="connsiteY844" fmla="*/ 282244 h 6858000"/>
              <a:gd name="connsiteX845" fmla="*/ 5153231 w 7467600"/>
              <a:gd name="connsiteY845" fmla="*/ 292240 h 6858000"/>
              <a:gd name="connsiteX846" fmla="*/ 5426491 w 7467600"/>
              <a:gd name="connsiteY846" fmla="*/ 281128 h 6858000"/>
              <a:gd name="connsiteX847" fmla="*/ 5731212 w 7467600"/>
              <a:gd name="connsiteY847" fmla="*/ 231951 h 6858000"/>
              <a:gd name="connsiteX848" fmla="*/ 5905192 w 7467600"/>
              <a:gd name="connsiteY848" fmla="*/ 163079 h 6858000"/>
              <a:gd name="connsiteX849" fmla="*/ 5944437 w 7467600"/>
              <a:gd name="connsiteY849" fmla="*/ 113829 h 6858000"/>
              <a:gd name="connsiteX850" fmla="*/ 5825032 w 7467600"/>
              <a:gd name="connsiteY850" fmla="*/ 146405 h 6858000"/>
              <a:gd name="connsiteX851" fmla="*/ 4955599 w 7467600"/>
              <a:gd name="connsiteY851" fmla="*/ 247008 h 6858000"/>
              <a:gd name="connsiteX852" fmla="*/ 5210104 w 7467600"/>
              <a:gd name="connsiteY852" fmla="*/ 228123 h 6858000"/>
              <a:gd name="connsiteX853" fmla="*/ 5261015 w 7467600"/>
              <a:gd name="connsiteY853" fmla="*/ 227087 h 6858000"/>
              <a:gd name="connsiteX854" fmla="*/ 5861181 w 7467600"/>
              <a:gd name="connsiteY854" fmla="*/ 143093 h 6858000"/>
              <a:gd name="connsiteX855" fmla="*/ 5961252 w 7467600"/>
              <a:gd name="connsiteY855" fmla="*/ 114820 h 6858000"/>
              <a:gd name="connsiteX856" fmla="*/ 5944437 w 7467600"/>
              <a:gd name="connsiteY856" fmla="*/ 113829 h 6858000"/>
              <a:gd name="connsiteX857" fmla="*/ 3882765 w 7467600"/>
              <a:gd name="connsiteY857" fmla="*/ 0 h 6858000"/>
              <a:gd name="connsiteX858" fmla="*/ 3995099 w 7467600"/>
              <a:gd name="connsiteY858" fmla="*/ 0 h 6858000"/>
              <a:gd name="connsiteX859" fmla="*/ 4163818 w 7467600"/>
              <a:gd name="connsiteY859" fmla="*/ 234104 h 6858000"/>
              <a:gd name="connsiteX860" fmla="*/ 4172099 w 7467600"/>
              <a:gd name="connsiteY860" fmla="*/ 234207 h 6858000"/>
              <a:gd name="connsiteX861" fmla="*/ 4784282 w 7467600"/>
              <a:gd name="connsiteY861" fmla="*/ 276561 h 6858000"/>
              <a:gd name="connsiteX862" fmla="*/ 4801687 w 7467600"/>
              <a:gd name="connsiteY862" fmla="*/ 267764 h 6858000"/>
              <a:gd name="connsiteX863" fmla="*/ 6082788 w 7467600"/>
              <a:gd name="connsiteY863" fmla="*/ 64119 h 6858000"/>
              <a:gd name="connsiteX864" fmla="*/ 6099442 w 7467600"/>
              <a:gd name="connsiteY864" fmla="*/ 82568 h 6858000"/>
              <a:gd name="connsiteX865" fmla="*/ 4804137 w 7467600"/>
              <a:gd name="connsiteY865" fmla="*/ 320931 h 6858000"/>
              <a:gd name="connsiteX866" fmla="*/ 4227047 w 7467600"/>
              <a:gd name="connsiteY866" fmla="*/ 313415 h 6858000"/>
              <a:gd name="connsiteX867" fmla="*/ 4346041 w 7467600"/>
              <a:gd name="connsiteY867" fmla="*/ 456086 h 6858000"/>
              <a:gd name="connsiteX868" fmla="*/ 4870967 w 7467600"/>
              <a:gd name="connsiteY868" fmla="*/ 963061 h 6858000"/>
              <a:gd name="connsiteX869" fmla="*/ 4889647 w 7467600"/>
              <a:gd name="connsiteY869" fmla="*/ 957147 h 6858000"/>
              <a:gd name="connsiteX870" fmla="*/ 5422504 w 7467600"/>
              <a:gd name="connsiteY870" fmla="*/ 805191 h 6858000"/>
              <a:gd name="connsiteX871" fmla="*/ 6087656 w 7467600"/>
              <a:gd name="connsiteY871" fmla="*/ 826703 h 6858000"/>
              <a:gd name="connsiteX872" fmla="*/ 6058717 w 7467600"/>
              <a:gd name="connsiteY872" fmla="*/ 865992 h 6858000"/>
              <a:gd name="connsiteX873" fmla="*/ 4974153 w 7467600"/>
              <a:gd name="connsiteY873" fmla="*/ 1045456 h 6858000"/>
              <a:gd name="connsiteX874" fmla="*/ 5627835 w 7467600"/>
              <a:gd name="connsiteY874" fmla="*/ 1472077 h 6858000"/>
              <a:gd name="connsiteX875" fmla="*/ 5629817 w 7467600"/>
              <a:gd name="connsiteY875" fmla="*/ 1471412 h 6858000"/>
              <a:gd name="connsiteX876" fmla="*/ 5634124 w 7467600"/>
              <a:gd name="connsiteY876" fmla="*/ 1470572 h 6858000"/>
              <a:gd name="connsiteX877" fmla="*/ 5755832 w 7467600"/>
              <a:gd name="connsiteY877" fmla="*/ 1383886 h 6858000"/>
              <a:gd name="connsiteX878" fmla="*/ 6014186 w 7467600"/>
              <a:gd name="connsiteY878" fmla="*/ 1279799 h 6858000"/>
              <a:gd name="connsiteX879" fmla="*/ 6901619 w 7467600"/>
              <a:gd name="connsiteY879" fmla="*/ 1047874 h 6858000"/>
              <a:gd name="connsiteX880" fmla="*/ 6931566 w 7467600"/>
              <a:gd name="connsiteY880" fmla="*/ 1062034 h 6858000"/>
              <a:gd name="connsiteX881" fmla="*/ 5790982 w 7467600"/>
              <a:gd name="connsiteY881" fmla="*/ 1561380 h 6858000"/>
              <a:gd name="connsiteX882" fmla="*/ 6188971 w 7467600"/>
              <a:gd name="connsiteY882" fmla="*/ 1755168 h 6858000"/>
              <a:gd name="connsiteX883" fmla="*/ 6202446 w 7467600"/>
              <a:gd name="connsiteY883" fmla="*/ 1752268 h 6858000"/>
              <a:gd name="connsiteX884" fmla="*/ 7179560 w 7467600"/>
              <a:gd name="connsiteY884" fmla="*/ 1467551 h 6858000"/>
              <a:gd name="connsiteX885" fmla="*/ 7158730 w 7467600"/>
              <a:gd name="connsiteY885" fmla="*/ 1507835 h 6858000"/>
              <a:gd name="connsiteX886" fmla="*/ 6326959 w 7467600"/>
              <a:gd name="connsiteY886" fmla="*/ 1817686 h 6858000"/>
              <a:gd name="connsiteX887" fmla="*/ 6537433 w 7467600"/>
              <a:gd name="connsiteY887" fmla="*/ 1907790 h 6858000"/>
              <a:gd name="connsiteX888" fmla="*/ 6550221 w 7467600"/>
              <a:gd name="connsiteY888" fmla="*/ 1910729 h 6858000"/>
              <a:gd name="connsiteX889" fmla="*/ 6964438 w 7467600"/>
              <a:gd name="connsiteY889" fmla="*/ 2209505 h 6858000"/>
              <a:gd name="connsiteX890" fmla="*/ 7367862 w 7467600"/>
              <a:gd name="connsiteY890" fmla="*/ 2806833 h 6858000"/>
              <a:gd name="connsiteX891" fmla="*/ 7364329 w 7467600"/>
              <a:gd name="connsiteY891" fmla="*/ 2826907 h 6858000"/>
              <a:gd name="connsiteX892" fmla="*/ 7290545 w 7467600"/>
              <a:gd name="connsiteY892" fmla="*/ 2850663 h 6858000"/>
              <a:gd name="connsiteX893" fmla="*/ 6472036 w 7467600"/>
              <a:gd name="connsiteY893" fmla="*/ 1959003 h 6858000"/>
              <a:gd name="connsiteX894" fmla="*/ 5792897 w 7467600"/>
              <a:gd name="connsiteY894" fmla="*/ 1647747 h 6858000"/>
              <a:gd name="connsiteX895" fmla="*/ 5842751 w 7467600"/>
              <a:gd name="connsiteY895" fmla="*/ 1816112 h 6858000"/>
              <a:gd name="connsiteX896" fmla="*/ 5847424 w 7467600"/>
              <a:gd name="connsiteY896" fmla="*/ 1815776 h 6858000"/>
              <a:gd name="connsiteX897" fmla="*/ 6399821 w 7467600"/>
              <a:gd name="connsiteY897" fmla="*/ 2344799 h 6858000"/>
              <a:gd name="connsiteX898" fmla="*/ 6323232 w 7467600"/>
              <a:gd name="connsiteY898" fmla="*/ 2389634 h 6858000"/>
              <a:gd name="connsiteX899" fmla="*/ 5942958 w 7467600"/>
              <a:gd name="connsiteY899" fmla="*/ 2077708 h 6858000"/>
              <a:gd name="connsiteX900" fmla="*/ 5921559 w 7467600"/>
              <a:gd name="connsiteY900" fmla="*/ 2378596 h 6858000"/>
              <a:gd name="connsiteX901" fmla="*/ 5817651 w 7467600"/>
              <a:gd name="connsiteY901" fmla="*/ 3023919 h 6858000"/>
              <a:gd name="connsiteX902" fmla="*/ 5729634 w 7467600"/>
              <a:gd name="connsiteY902" fmla="*/ 3051849 h 6858000"/>
              <a:gd name="connsiteX903" fmla="*/ 5611018 w 7467600"/>
              <a:gd name="connsiteY903" fmla="*/ 2316769 h 6858000"/>
              <a:gd name="connsiteX904" fmla="*/ 5687608 w 7467600"/>
              <a:gd name="connsiteY904" fmla="*/ 2039972 h 6858000"/>
              <a:gd name="connsiteX905" fmla="*/ 5657554 w 7467600"/>
              <a:gd name="connsiteY905" fmla="*/ 1576445 h 6858000"/>
              <a:gd name="connsiteX906" fmla="*/ 5150475 w 7467600"/>
              <a:gd name="connsiteY906" fmla="*/ 1274012 h 6858000"/>
              <a:gd name="connsiteX907" fmla="*/ 5349142 w 7467600"/>
              <a:gd name="connsiteY907" fmla="*/ 2204405 h 6858000"/>
              <a:gd name="connsiteX908" fmla="*/ 5262214 w 7467600"/>
              <a:gd name="connsiteY908" fmla="*/ 2233836 h 6858000"/>
              <a:gd name="connsiteX909" fmla="*/ 4981539 w 7467600"/>
              <a:gd name="connsiteY909" fmla="*/ 1542201 h 6858000"/>
              <a:gd name="connsiteX910" fmla="*/ 4958461 w 7467600"/>
              <a:gd name="connsiteY910" fmla="*/ 1136957 h 6858000"/>
              <a:gd name="connsiteX911" fmla="*/ 4655015 w 7467600"/>
              <a:gd name="connsiteY911" fmla="*/ 891426 h 6858000"/>
              <a:gd name="connsiteX912" fmla="*/ 4348002 w 7467600"/>
              <a:gd name="connsiteY912" fmla="*/ 2205895 h 6858000"/>
              <a:gd name="connsiteX913" fmla="*/ 4262250 w 7467600"/>
              <a:gd name="connsiteY913" fmla="*/ 2219972 h 6858000"/>
              <a:gd name="connsiteX914" fmla="*/ 4550611 w 7467600"/>
              <a:gd name="connsiteY914" fmla="*/ 817540 h 6858000"/>
              <a:gd name="connsiteX915" fmla="*/ 4564418 w 7467600"/>
              <a:gd name="connsiteY915" fmla="*/ 808293 h 6858000"/>
              <a:gd name="connsiteX916" fmla="*/ 4266388 w 7467600"/>
              <a:gd name="connsiteY916" fmla="*/ 500083 h 6858000"/>
              <a:gd name="connsiteX917" fmla="*/ 4032842 w 7467600"/>
              <a:gd name="connsiteY917" fmla="*/ 211809 h 6858000"/>
              <a:gd name="connsiteX918" fmla="*/ 3882765 w 7467600"/>
              <a:gd name="connsiteY918" fmla="*/ 0 h 6858000"/>
              <a:gd name="connsiteX919" fmla="*/ 3721337 w 7467600"/>
              <a:gd name="connsiteY919" fmla="*/ 0 h 6858000"/>
              <a:gd name="connsiteX920" fmla="*/ 3797544 w 7467600"/>
              <a:gd name="connsiteY920" fmla="*/ 0 h 6858000"/>
              <a:gd name="connsiteX921" fmla="*/ 3775734 w 7467600"/>
              <a:gd name="connsiteY921" fmla="*/ 95131 h 6858000"/>
              <a:gd name="connsiteX922" fmla="*/ 3724807 w 7467600"/>
              <a:gd name="connsiteY922" fmla="*/ 272257 h 6858000"/>
              <a:gd name="connsiteX923" fmla="*/ 3726844 w 7467600"/>
              <a:gd name="connsiteY923" fmla="*/ 282988 h 6858000"/>
              <a:gd name="connsiteX924" fmla="*/ 3742664 w 7467600"/>
              <a:gd name="connsiteY924" fmla="*/ 279918 h 6858000"/>
              <a:gd name="connsiteX925" fmla="*/ 4103910 w 7467600"/>
              <a:gd name="connsiteY925" fmla="*/ 1161917 h 6858000"/>
              <a:gd name="connsiteX926" fmla="*/ 4020269 w 7467600"/>
              <a:gd name="connsiteY926" fmla="*/ 1200406 h 6858000"/>
              <a:gd name="connsiteX927" fmla="*/ 3674882 w 7467600"/>
              <a:gd name="connsiteY927" fmla="*/ 488524 h 6858000"/>
              <a:gd name="connsiteX928" fmla="*/ 3132682 w 7467600"/>
              <a:gd name="connsiteY928" fmla="*/ 1072284 h 6858000"/>
              <a:gd name="connsiteX929" fmla="*/ 2716346 w 7467600"/>
              <a:gd name="connsiteY929" fmla="*/ 1276376 h 6858000"/>
              <a:gd name="connsiteX930" fmla="*/ 2716772 w 7467600"/>
              <a:gd name="connsiteY930" fmla="*/ 1255462 h 6858000"/>
              <a:gd name="connsiteX931" fmla="*/ 3471096 w 7467600"/>
              <a:gd name="connsiteY931" fmla="*/ 437072 h 6858000"/>
              <a:gd name="connsiteX932" fmla="*/ 3639057 w 7467600"/>
              <a:gd name="connsiteY932" fmla="*/ 286334 h 6858000"/>
              <a:gd name="connsiteX933" fmla="*/ 3640309 w 7467600"/>
              <a:gd name="connsiteY933" fmla="*/ 284664 h 6858000"/>
              <a:gd name="connsiteX934" fmla="*/ 3646022 w 7467600"/>
              <a:gd name="connsiteY934" fmla="*/ 276711 h 6858000"/>
              <a:gd name="connsiteX935" fmla="*/ 3707943 w 7467600"/>
              <a:gd name="connsiteY935" fmla="*/ 65958 h 6858000"/>
              <a:gd name="connsiteX936" fmla="*/ 3721337 w 7467600"/>
              <a:gd name="connsiteY936" fmla="*/ 0 h 6858000"/>
              <a:gd name="connsiteX937" fmla="*/ 2867960 w 7467600"/>
              <a:gd name="connsiteY937" fmla="*/ 0 h 6858000"/>
              <a:gd name="connsiteX938" fmla="*/ 2926351 w 7467600"/>
              <a:gd name="connsiteY938" fmla="*/ 0 h 6858000"/>
              <a:gd name="connsiteX939" fmla="*/ 2902823 w 7467600"/>
              <a:gd name="connsiteY939" fmla="*/ 262929 h 6858000"/>
              <a:gd name="connsiteX940" fmla="*/ 2940663 w 7467600"/>
              <a:gd name="connsiteY940" fmla="*/ 140884 h 6858000"/>
              <a:gd name="connsiteX941" fmla="*/ 2947039 w 7467600"/>
              <a:gd name="connsiteY941" fmla="*/ 122524 h 6858000"/>
              <a:gd name="connsiteX942" fmla="*/ 2984316 w 7467600"/>
              <a:gd name="connsiteY942" fmla="*/ 0 h 6858000"/>
              <a:gd name="connsiteX943" fmla="*/ 3016114 w 7467600"/>
              <a:gd name="connsiteY943" fmla="*/ 0 h 6858000"/>
              <a:gd name="connsiteX944" fmla="*/ 2979949 w 7467600"/>
              <a:gd name="connsiteY944" fmla="*/ 119274 h 6858000"/>
              <a:gd name="connsiteX945" fmla="*/ 3023879 w 7467600"/>
              <a:gd name="connsiteY945" fmla="*/ 0 h 6858000"/>
              <a:gd name="connsiteX946" fmla="*/ 3105400 w 7467600"/>
              <a:gd name="connsiteY946" fmla="*/ 0 h 6858000"/>
              <a:gd name="connsiteX947" fmla="*/ 3094669 w 7467600"/>
              <a:gd name="connsiteY947" fmla="*/ 30308 h 6858000"/>
              <a:gd name="connsiteX948" fmla="*/ 2901945 w 7467600"/>
              <a:gd name="connsiteY948" fmla="*/ 466538 h 6858000"/>
              <a:gd name="connsiteX949" fmla="*/ 2815209 w 7467600"/>
              <a:gd name="connsiteY949" fmla="*/ 497361 h 6858000"/>
              <a:gd name="connsiteX950" fmla="*/ 2844845 w 7467600"/>
              <a:gd name="connsiteY950" fmla="*/ 127638 h 6858000"/>
              <a:gd name="connsiteX951" fmla="*/ 2867960 w 7467600"/>
              <a:gd name="connsiteY951" fmla="*/ 0 h 6858000"/>
              <a:gd name="connsiteX952" fmla="*/ 1057230 w 7467600"/>
              <a:gd name="connsiteY952" fmla="*/ 0 h 6858000"/>
              <a:gd name="connsiteX953" fmla="*/ 1111003 w 7467600"/>
              <a:gd name="connsiteY953" fmla="*/ 0 h 6858000"/>
              <a:gd name="connsiteX954" fmla="*/ 1125553 w 7467600"/>
              <a:gd name="connsiteY954" fmla="*/ 52588 h 6858000"/>
              <a:gd name="connsiteX955" fmla="*/ 1304276 w 7467600"/>
              <a:gd name="connsiteY955" fmla="*/ 476275 h 6858000"/>
              <a:gd name="connsiteX956" fmla="*/ 1492066 w 7467600"/>
              <a:gd name="connsiteY956" fmla="*/ 886333 h 6858000"/>
              <a:gd name="connsiteX957" fmla="*/ 1423698 w 7467600"/>
              <a:gd name="connsiteY957" fmla="*/ 710817 h 6858000"/>
              <a:gd name="connsiteX958" fmla="*/ 1357609 w 7467600"/>
              <a:gd name="connsiteY958" fmla="*/ 532892 h 6858000"/>
              <a:gd name="connsiteX959" fmla="*/ 1309550 w 7467600"/>
              <a:gd name="connsiteY959" fmla="*/ 374031 h 6858000"/>
              <a:gd name="connsiteX960" fmla="*/ 1193673 w 7467600"/>
              <a:gd name="connsiteY960" fmla="*/ 49533 h 6858000"/>
              <a:gd name="connsiteX961" fmla="*/ 1164391 w 7467600"/>
              <a:gd name="connsiteY961" fmla="*/ 0 h 6858000"/>
              <a:gd name="connsiteX962" fmla="*/ 1200666 w 7467600"/>
              <a:gd name="connsiteY962" fmla="*/ 0 h 6858000"/>
              <a:gd name="connsiteX963" fmla="*/ 1223408 w 7467600"/>
              <a:gd name="connsiteY963" fmla="*/ 38996 h 6858000"/>
              <a:gd name="connsiteX964" fmla="*/ 1339635 w 7467600"/>
              <a:gd name="connsiteY964" fmla="*/ 365517 h 6858000"/>
              <a:gd name="connsiteX965" fmla="*/ 1387469 w 7467600"/>
              <a:gd name="connsiteY965" fmla="*/ 523079 h 6858000"/>
              <a:gd name="connsiteX966" fmla="*/ 1452685 w 7467600"/>
              <a:gd name="connsiteY966" fmla="*/ 699806 h 6858000"/>
              <a:gd name="connsiteX967" fmla="*/ 1492092 w 7467600"/>
              <a:gd name="connsiteY967" fmla="*/ 800424 h 6858000"/>
              <a:gd name="connsiteX968" fmla="*/ 1455302 w 7467600"/>
              <a:gd name="connsiteY968" fmla="*/ 632913 h 6858000"/>
              <a:gd name="connsiteX969" fmla="*/ 1222336 w 7467600"/>
              <a:gd name="connsiteY969" fmla="*/ 9480 h 6858000"/>
              <a:gd name="connsiteX970" fmla="*/ 1214634 w 7467600"/>
              <a:gd name="connsiteY970" fmla="*/ 0 h 6858000"/>
              <a:gd name="connsiteX971" fmla="*/ 1289827 w 7467600"/>
              <a:gd name="connsiteY971" fmla="*/ 0 h 6858000"/>
              <a:gd name="connsiteX972" fmla="*/ 1321076 w 7467600"/>
              <a:gd name="connsiteY972" fmla="*/ 59722 h 6858000"/>
              <a:gd name="connsiteX973" fmla="*/ 1512579 w 7467600"/>
              <a:gd name="connsiteY973" fmla="*/ 626441 h 6858000"/>
              <a:gd name="connsiteX974" fmla="*/ 1506076 w 7467600"/>
              <a:gd name="connsiteY974" fmla="*/ 1089289 h 6858000"/>
              <a:gd name="connsiteX975" fmla="*/ 1486346 w 7467600"/>
              <a:gd name="connsiteY975" fmla="*/ 1079919 h 6858000"/>
              <a:gd name="connsiteX976" fmla="*/ 1070511 w 7467600"/>
              <a:gd name="connsiteY976" fmla="*/ 48609 h 6858000"/>
              <a:gd name="connsiteX977" fmla="*/ 1057230 w 7467600"/>
              <a:gd name="connsiteY977" fmla="*/ 0 h 6858000"/>
              <a:gd name="connsiteX978" fmla="*/ 43151 w 7467600"/>
              <a:gd name="connsiteY978" fmla="*/ 0 h 6858000"/>
              <a:gd name="connsiteX979" fmla="*/ 95283 w 7467600"/>
              <a:gd name="connsiteY979" fmla="*/ 0 h 6858000"/>
              <a:gd name="connsiteX980" fmla="*/ 300708 w 7467600"/>
              <a:gd name="connsiteY980" fmla="*/ 154571 h 6858000"/>
              <a:gd name="connsiteX981" fmla="*/ 530414 w 7467600"/>
              <a:gd name="connsiteY981" fmla="*/ 354673 h 6858000"/>
              <a:gd name="connsiteX982" fmla="*/ 333785 w 7467600"/>
              <a:gd name="connsiteY982" fmla="*/ 161564 h 6858000"/>
              <a:gd name="connsiteX983" fmla="*/ 147005 w 7467600"/>
              <a:gd name="connsiteY983" fmla="*/ 0 h 6858000"/>
              <a:gd name="connsiteX984" fmla="*/ 272509 w 7467600"/>
              <a:gd name="connsiteY984" fmla="*/ 0 h 6858000"/>
              <a:gd name="connsiteX985" fmla="*/ 326276 w 7467600"/>
              <a:gd name="connsiteY985" fmla="*/ 45847 h 6858000"/>
              <a:gd name="connsiteX986" fmla="*/ 823759 w 7467600"/>
              <a:gd name="connsiteY986" fmla="*/ 574145 h 6858000"/>
              <a:gd name="connsiteX987" fmla="*/ 811254 w 7467600"/>
              <a:gd name="connsiteY987" fmla="*/ 665546 h 6858000"/>
              <a:gd name="connsiteX988" fmla="*/ 154042 w 7467600"/>
              <a:gd name="connsiteY988" fmla="*/ 261522 h 6858000"/>
              <a:gd name="connsiteX989" fmla="*/ 13550 w 7467600"/>
              <a:gd name="connsiteY989" fmla="*/ 158423 h 6858000"/>
              <a:gd name="connsiteX990" fmla="*/ 0 w 7467600"/>
              <a:gd name="connsiteY990" fmla="*/ 146618 h 6858000"/>
              <a:gd name="connsiteX991" fmla="*/ 0 w 7467600"/>
              <a:gd name="connsiteY991" fmla="*/ 59161 h 6858000"/>
              <a:gd name="connsiteX992" fmla="*/ 45427 w 7467600"/>
              <a:gd name="connsiteY992" fmla="*/ 101078 h 6858000"/>
              <a:gd name="connsiteX993" fmla="*/ 630103 w 7467600"/>
              <a:gd name="connsiteY993" fmla="*/ 485885 h 6858000"/>
              <a:gd name="connsiteX994" fmla="*/ 532040 w 7467600"/>
              <a:gd name="connsiteY994" fmla="*/ 399359 h 6858000"/>
              <a:gd name="connsiteX995" fmla="*/ 517618 w 7467600"/>
              <a:gd name="connsiteY995" fmla="*/ 385726 h 6858000"/>
              <a:gd name="connsiteX996" fmla="*/ 285074 w 7467600"/>
              <a:gd name="connsiteY996" fmla="*/ 182755 h 6858000"/>
              <a:gd name="connsiteX997" fmla="*/ 43151 w 7467600"/>
              <a:gd name="connsiteY99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53035 w 7467600"/>
              <a:gd name="connsiteY127" fmla="*/ 519731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1903353 w 7467600"/>
              <a:gd name="connsiteY141" fmla="*/ 5044827 h 6858000"/>
              <a:gd name="connsiteX142" fmla="*/ 1936931 w 7467600"/>
              <a:gd name="connsiteY142" fmla="*/ 5093954 h 6858000"/>
              <a:gd name="connsiteX143" fmla="*/ 2195868 w 7467600"/>
              <a:gd name="connsiteY143" fmla="*/ 5396574 h 6858000"/>
              <a:gd name="connsiteX144" fmla="*/ 2088852 w 7467600"/>
              <a:gd name="connsiteY144" fmla="*/ 5166123 h 6858000"/>
              <a:gd name="connsiteX145" fmla="*/ 1958241 w 7467600"/>
              <a:gd name="connsiteY145" fmla="*/ 5067955 h 6858000"/>
              <a:gd name="connsiteX146" fmla="*/ 1903353 w 7467600"/>
              <a:gd name="connsiteY146" fmla="*/ 5044827 h 6858000"/>
              <a:gd name="connsiteX147" fmla="*/ 1979378 w 7467600"/>
              <a:gd name="connsiteY147" fmla="*/ 4769504 h 6858000"/>
              <a:gd name="connsiteX148" fmla="*/ 2882120 w 7467600"/>
              <a:gd name="connsiteY148" fmla="*/ 5064547 h 6858000"/>
              <a:gd name="connsiteX149" fmla="*/ 2793103 w 7467600"/>
              <a:gd name="connsiteY149" fmla="*/ 5039699 h 6858000"/>
              <a:gd name="connsiteX150" fmla="*/ 2770041 w 7467600"/>
              <a:gd name="connsiteY150" fmla="*/ 5033634 h 6858000"/>
              <a:gd name="connsiteX151" fmla="*/ 1979378 w 7467600"/>
              <a:gd name="connsiteY151" fmla="*/ 4769504 h 6858000"/>
              <a:gd name="connsiteX152" fmla="*/ 1927410 w 7467600"/>
              <a:gd name="connsiteY152" fmla="*/ 4716164 h 6858000"/>
              <a:gd name="connsiteX153" fmla="*/ 1959587 w 7467600"/>
              <a:gd name="connsiteY153" fmla="*/ 4728849 h 6858000"/>
              <a:gd name="connsiteX154" fmla="*/ 2777707 w 7467600"/>
              <a:gd name="connsiteY154" fmla="*/ 5003991 h 6858000"/>
              <a:gd name="connsiteX155" fmla="*/ 2800768 w 7467600"/>
              <a:gd name="connsiteY155" fmla="*/ 5010056 h 6858000"/>
              <a:gd name="connsiteX156" fmla="*/ 2879408 w 7467600"/>
              <a:gd name="connsiteY156" fmla="*/ 5031590 h 6858000"/>
              <a:gd name="connsiteX157" fmla="*/ 2862295 w 7467600"/>
              <a:gd name="connsiteY157" fmla="*/ 5022958 h 6858000"/>
              <a:gd name="connsiteX158" fmla="*/ 2813343 w 7467600"/>
              <a:gd name="connsiteY158" fmla="*/ 4998369 h 6858000"/>
              <a:gd name="connsiteX159" fmla="*/ 2646245 w 7467600"/>
              <a:gd name="connsiteY159" fmla="*/ 4930999 h 6858000"/>
              <a:gd name="connsiteX160" fmla="*/ 1999243 w 7467600"/>
              <a:gd name="connsiteY160" fmla="*/ 4730524 h 6858000"/>
              <a:gd name="connsiteX161" fmla="*/ 1979527 w 7467600"/>
              <a:gd name="connsiteY161" fmla="*/ 4726651 h 6858000"/>
              <a:gd name="connsiteX162" fmla="*/ 1927410 w 7467600"/>
              <a:gd name="connsiteY162" fmla="*/ 4716164 h 6858000"/>
              <a:gd name="connsiteX163" fmla="*/ 1997014 w 7467600"/>
              <a:gd name="connsiteY163" fmla="*/ 4698007 h 6858000"/>
              <a:gd name="connsiteX164" fmla="*/ 2005458 w 7467600"/>
              <a:gd name="connsiteY164" fmla="*/ 4699540 h 6858000"/>
              <a:gd name="connsiteX165" fmla="*/ 2657186 w 7467600"/>
              <a:gd name="connsiteY165" fmla="*/ 4901687 h 6858000"/>
              <a:gd name="connsiteX166" fmla="*/ 2826662 w 7467600"/>
              <a:gd name="connsiteY166" fmla="*/ 4970362 h 6858000"/>
              <a:gd name="connsiteX167" fmla="*/ 2876100 w 7467600"/>
              <a:gd name="connsiteY167" fmla="*/ 4995397 h 6858000"/>
              <a:gd name="connsiteX168" fmla="*/ 3042600 w 7467600"/>
              <a:gd name="connsiteY168" fmla="*/ 5059532 h 6858000"/>
              <a:gd name="connsiteX169" fmla="*/ 1997014 w 7467600"/>
              <a:gd name="connsiteY169" fmla="*/ 4698007 h 6858000"/>
              <a:gd name="connsiteX170" fmla="*/ 2305292 w 7467600"/>
              <a:gd name="connsiteY170" fmla="*/ 4219492 h 6858000"/>
              <a:gd name="connsiteX171" fmla="*/ 3360922 w 7467600"/>
              <a:gd name="connsiteY171" fmla="*/ 4529373 h 6858000"/>
              <a:gd name="connsiteX172" fmla="*/ 3492420 w 7467600"/>
              <a:gd name="connsiteY172" fmla="*/ 4510145 h 6858000"/>
              <a:gd name="connsiteX173" fmla="*/ 3364086 w 7467600"/>
              <a:gd name="connsiteY173" fmla="*/ 4480340 h 6858000"/>
              <a:gd name="connsiteX174" fmla="*/ 3225818 w 7467600"/>
              <a:gd name="connsiteY174" fmla="*/ 4411822 h 6858000"/>
              <a:gd name="connsiteX175" fmla="*/ 3129696 w 7467600"/>
              <a:gd name="connsiteY175" fmla="*/ 4360704 h 6858000"/>
              <a:gd name="connsiteX176" fmla="*/ 2814545 w 7467600"/>
              <a:gd name="connsiteY176" fmla="*/ 4282955 h 6858000"/>
              <a:gd name="connsiteX177" fmla="*/ 2305292 w 7467600"/>
              <a:gd name="connsiteY177" fmla="*/ 4219492 h 6858000"/>
              <a:gd name="connsiteX178" fmla="*/ 2626982 w 7467600"/>
              <a:gd name="connsiteY178" fmla="*/ 4206450 h 6858000"/>
              <a:gd name="connsiteX179" fmla="*/ 2490617 w 7467600"/>
              <a:gd name="connsiteY179" fmla="*/ 4206951 h 6858000"/>
              <a:gd name="connsiteX180" fmla="*/ 2819869 w 7467600"/>
              <a:gd name="connsiteY180" fmla="*/ 4252936 h 6858000"/>
              <a:gd name="connsiteX181" fmla="*/ 3143018 w 7467600"/>
              <a:gd name="connsiteY181" fmla="*/ 4332698 h 6858000"/>
              <a:gd name="connsiteX182" fmla="*/ 3241520 w 7467600"/>
              <a:gd name="connsiteY182" fmla="*/ 4385112 h 6858000"/>
              <a:gd name="connsiteX183" fmla="*/ 3374575 w 7467600"/>
              <a:gd name="connsiteY183" fmla="*/ 4451517 h 6858000"/>
              <a:gd name="connsiteX184" fmla="*/ 3505221 w 7467600"/>
              <a:gd name="connsiteY184" fmla="*/ 4480757 h 6858000"/>
              <a:gd name="connsiteX185" fmla="*/ 2626982 w 7467600"/>
              <a:gd name="connsiteY185" fmla="*/ 4206450 h 6858000"/>
              <a:gd name="connsiteX186" fmla="*/ 1310106 w 7467600"/>
              <a:gd name="connsiteY186" fmla="*/ 3943217 h 6858000"/>
              <a:gd name="connsiteX187" fmla="*/ 854994 w 7467600"/>
              <a:gd name="connsiteY187" fmla="*/ 4399136 h 6858000"/>
              <a:gd name="connsiteX188" fmla="*/ 742462 w 7467600"/>
              <a:gd name="connsiteY188" fmla="*/ 4594648 h 6858000"/>
              <a:gd name="connsiteX189" fmla="*/ 820602 w 7467600"/>
              <a:gd name="connsiteY189" fmla="*/ 4485915 h 6858000"/>
              <a:gd name="connsiteX190" fmla="*/ 878295 w 7467600"/>
              <a:gd name="connsiteY190" fmla="*/ 4403594 h 6858000"/>
              <a:gd name="connsiteX191" fmla="*/ 1240607 w 7467600"/>
              <a:gd name="connsiteY191" fmla="*/ 4010401 h 6858000"/>
              <a:gd name="connsiteX192" fmla="*/ 1310106 w 7467600"/>
              <a:gd name="connsiteY192" fmla="*/ 3943217 h 6858000"/>
              <a:gd name="connsiteX193" fmla="*/ 1423113 w 7467600"/>
              <a:gd name="connsiteY193" fmla="*/ 3874565 h 6858000"/>
              <a:gd name="connsiteX194" fmla="*/ 1260565 w 7467600"/>
              <a:gd name="connsiteY194" fmla="*/ 4031982 h 6858000"/>
              <a:gd name="connsiteX195" fmla="*/ 901900 w 7467600"/>
              <a:gd name="connsiteY195" fmla="*/ 4421236 h 6858000"/>
              <a:gd name="connsiteX196" fmla="*/ 845044 w 7467600"/>
              <a:gd name="connsiteY196" fmla="*/ 4502436 h 6858000"/>
              <a:gd name="connsiteX197" fmla="*/ 685926 w 7467600"/>
              <a:gd name="connsiteY197" fmla="*/ 4703069 h 6858000"/>
              <a:gd name="connsiteX198" fmla="*/ 684248 w 7467600"/>
              <a:gd name="connsiteY198" fmla="*/ 4706721 h 6858000"/>
              <a:gd name="connsiteX199" fmla="*/ 1423113 w 7467600"/>
              <a:gd name="connsiteY199" fmla="*/ 3874565 h 6858000"/>
              <a:gd name="connsiteX200" fmla="*/ 3316479 w 7467600"/>
              <a:gd name="connsiteY200" fmla="*/ 3872136 h 6858000"/>
              <a:gd name="connsiteX201" fmla="*/ 3546806 w 7467600"/>
              <a:gd name="connsiteY201" fmla="*/ 4356139 h 6858000"/>
              <a:gd name="connsiteX202" fmla="*/ 3364433 w 7467600"/>
              <a:gd name="connsiteY202" fmla="*/ 3953121 h 6858000"/>
              <a:gd name="connsiteX203" fmla="*/ 3316479 w 7467600"/>
              <a:gd name="connsiteY203" fmla="*/ 3872136 h 6858000"/>
              <a:gd name="connsiteX204" fmla="*/ 3291335 w 7467600"/>
              <a:gd name="connsiteY204" fmla="*/ 3767420 h 6858000"/>
              <a:gd name="connsiteX205" fmla="*/ 3390805 w 7467600"/>
              <a:gd name="connsiteY205" fmla="*/ 3937163 h 6858000"/>
              <a:gd name="connsiteX206" fmla="*/ 3579062 w 7467600"/>
              <a:gd name="connsiteY206" fmla="*/ 4359040 h 6858000"/>
              <a:gd name="connsiteX207" fmla="*/ 3467355 w 7467600"/>
              <a:gd name="connsiteY207" fmla="*/ 3988130 h 6858000"/>
              <a:gd name="connsiteX208" fmla="*/ 3310753 w 7467600"/>
              <a:gd name="connsiteY208" fmla="*/ 3787140 h 6858000"/>
              <a:gd name="connsiteX209" fmla="*/ 3291335 w 7467600"/>
              <a:gd name="connsiteY209" fmla="*/ 3767420 h 6858000"/>
              <a:gd name="connsiteX210" fmla="*/ 1635889 w 7467600"/>
              <a:gd name="connsiteY210" fmla="*/ 3709494 h 6858000"/>
              <a:gd name="connsiteX211" fmla="*/ 1634800 w 7467600"/>
              <a:gd name="connsiteY211" fmla="*/ 3731111 h 6858000"/>
              <a:gd name="connsiteX212" fmla="*/ 1635889 w 7467600"/>
              <a:gd name="connsiteY212" fmla="*/ 3709494 h 6858000"/>
              <a:gd name="connsiteX213" fmla="*/ 1510397 w 7467600"/>
              <a:gd name="connsiteY213" fmla="*/ 3684705 h 6858000"/>
              <a:gd name="connsiteX214" fmla="*/ 1146550 w 7467600"/>
              <a:gd name="connsiteY214" fmla="*/ 3802012 h 6858000"/>
              <a:gd name="connsiteX215" fmla="*/ 698834 w 7467600"/>
              <a:gd name="connsiteY215" fmla="*/ 3952272 h 6858000"/>
              <a:gd name="connsiteX216" fmla="*/ 34256 w 7467600"/>
              <a:gd name="connsiteY216" fmla="*/ 4347603 h 6858000"/>
              <a:gd name="connsiteX217" fmla="*/ 527241 w 7467600"/>
              <a:gd name="connsiteY217" fmla="*/ 4065078 h 6858000"/>
              <a:gd name="connsiteX218" fmla="*/ 1510397 w 7467600"/>
              <a:gd name="connsiteY218" fmla="*/ 3684705 h 6858000"/>
              <a:gd name="connsiteX219" fmla="*/ 1313114 w 7467600"/>
              <a:gd name="connsiteY219" fmla="*/ 3655216 h 6858000"/>
              <a:gd name="connsiteX220" fmla="*/ 1109304 w 7467600"/>
              <a:gd name="connsiteY220" fmla="*/ 3669030 h 6858000"/>
              <a:gd name="connsiteX221" fmla="*/ 8129 w 7467600"/>
              <a:gd name="connsiteY221" fmla="*/ 4330519 h 6858000"/>
              <a:gd name="connsiteX222" fmla="*/ 687572 w 7467600"/>
              <a:gd name="connsiteY222" fmla="*/ 3925629 h 6858000"/>
              <a:gd name="connsiteX223" fmla="*/ 1138365 w 7467600"/>
              <a:gd name="connsiteY223" fmla="*/ 3774515 h 6858000"/>
              <a:gd name="connsiteX224" fmla="*/ 1505579 w 7467600"/>
              <a:gd name="connsiteY224" fmla="*/ 3655526 h 6858000"/>
              <a:gd name="connsiteX225" fmla="*/ 1313114 w 7467600"/>
              <a:gd name="connsiteY225" fmla="*/ 3655216 h 6858000"/>
              <a:gd name="connsiteX226" fmla="*/ 3655073 w 7467600"/>
              <a:gd name="connsiteY226" fmla="*/ 3650884 h 6858000"/>
              <a:gd name="connsiteX227" fmla="*/ 3989938 w 7467600"/>
              <a:gd name="connsiteY227" fmla="*/ 3991685 h 6858000"/>
              <a:gd name="connsiteX228" fmla="*/ 4393907 w 7467600"/>
              <a:gd name="connsiteY228" fmla="*/ 4261258 h 6858000"/>
              <a:gd name="connsiteX229" fmla="*/ 4648051 w 7467600"/>
              <a:gd name="connsiteY229" fmla="*/ 4374051 h 6858000"/>
              <a:gd name="connsiteX230" fmla="*/ 4383389 w 7467600"/>
              <a:gd name="connsiteY230" fmla="*/ 4184369 h 6858000"/>
              <a:gd name="connsiteX231" fmla="*/ 4165508 w 7467600"/>
              <a:gd name="connsiteY231" fmla="*/ 4035196 h 6858000"/>
              <a:gd name="connsiteX232" fmla="*/ 4068162 w 7467600"/>
              <a:gd name="connsiteY232" fmla="*/ 3953394 h 6858000"/>
              <a:gd name="connsiteX233" fmla="*/ 3981416 w 7467600"/>
              <a:gd name="connsiteY233" fmla="*/ 3880482 h 6858000"/>
              <a:gd name="connsiteX234" fmla="*/ 3800147 w 7467600"/>
              <a:gd name="connsiteY234" fmla="*/ 3749872 h 6858000"/>
              <a:gd name="connsiteX235" fmla="*/ 3655073 w 7467600"/>
              <a:gd name="connsiteY235" fmla="*/ 3650884 h 6858000"/>
              <a:gd name="connsiteX236" fmla="*/ 3670252 w 7467600"/>
              <a:gd name="connsiteY236" fmla="*/ 3622798 h 6858000"/>
              <a:gd name="connsiteX237" fmla="*/ 3817258 w 7467600"/>
              <a:gd name="connsiteY237" fmla="*/ 3723577 h 6858000"/>
              <a:gd name="connsiteX238" fmla="*/ 4000461 w 7467600"/>
              <a:gd name="connsiteY238" fmla="*/ 3855966 h 6858000"/>
              <a:gd name="connsiteX239" fmla="*/ 4088180 w 7467600"/>
              <a:gd name="connsiteY239" fmla="*/ 3929774 h 6858000"/>
              <a:gd name="connsiteX240" fmla="*/ 4184555 w 7467600"/>
              <a:gd name="connsiteY240" fmla="*/ 4010683 h 6858000"/>
              <a:gd name="connsiteX241" fmla="*/ 4399563 w 7467600"/>
              <a:gd name="connsiteY241" fmla="*/ 4158106 h 6858000"/>
              <a:gd name="connsiteX242" fmla="*/ 4684469 w 7467600"/>
              <a:gd name="connsiteY242" fmla="*/ 4364680 h 6858000"/>
              <a:gd name="connsiteX243" fmla="*/ 4690271 w 7467600"/>
              <a:gd name="connsiteY243" fmla="*/ 4370034 h 6858000"/>
              <a:gd name="connsiteX244" fmla="*/ 4136093 w 7467600"/>
              <a:gd name="connsiteY244" fmla="*/ 3858466 h 6858000"/>
              <a:gd name="connsiteX245" fmla="*/ 3670252 w 7467600"/>
              <a:gd name="connsiteY245" fmla="*/ 3622798 h 6858000"/>
              <a:gd name="connsiteX246" fmla="*/ 4440129 w 7467600"/>
              <a:gd name="connsiteY246" fmla="*/ 3448571 h 6858000"/>
              <a:gd name="connsiteX247" fmla="*/ 4856525 w 7467600"/>
              <a:gd name="connsiteY247" fmla="*/ 3915351 h 6858000"/>
              <a:gd name="connsiteX248" fmla="*/ 5059055 w 7467600"/>
              <a:gd name="connsiteY248" fmla="*/ 4108918 h 6858000"/>
              <a:gd name="connsiteX249" fmla="*/ 5290070 w 7467600"/>
              <a:gd name="connsiteY249" fmla="*/ 4263619 h 6858000"/>
              <a:gd name="connsiteX250" fmla="*/ 4834991 w 7467600"/>
              <a:gd name="connsiteY250" fmla="*/ 3830985 h 6858000"/>
              <a:gd name="connsiteX251" fmla="*/ 4440129 w 7467600"/>
              <a:gd name="connsiteY251" fmla="*/ 3448571 h 6858000"/>
              <a:gd name="connsiteX252" fmla="*/ 4441737 w 7467600"/>
              <a:gd name="connsiteY252" fmla="*/ 3399734 h 6858000"/>
              <a:gd name="connsiteX253" fmla="*/ 4431236 w 7467600"/>
              <a:gd name="connsiteY253" fmla="*/ 3400954 h 6858000"/>
              <a:gd name="connsiteX254" fmla="*/ 4557150 w 7467600"/>
              <a:gd name="connsiteY254" fmla="*/ 3510023 h 6858000"/>
              <a:gd name="connsiteX255" fmla="*/ 4856936 w 7467600"/>
              <a:gd name="connsiteY255" fmla="*/ 3809146 h 6858000"/>
              <a:gd name="connsiteX256" fmla="*/ 5111996 w 7467600"/>
              <a:gd name="connsiteY256" fmla="*/ 4065759 h 6858000"/>
              <a:gd name="connsiteX257" fmla="*/ 5388878 w 7467600"/>
              <a:gd name="connsiteY257" fmla="*/ 4300185 h 6858000"/>
              <a:gd name="connsiteX258" fmla="*/ 5425556 w 7467600"/>
              <a:gd name="connsiteY258" fmla="*/ 4308967 h 6858000"/>
              <a:gd name="connsiteX259" fmla="*/ 4943646 w 7467600"/>
              <a:gd name="connsiteY259" fmla="*/ 3822916 h 6858000"/>
              <a:gd name="connsiteX260" fmla="*/ 4594837 w 7467600"/>
              <a:gd name="connsiteY260" fmla="*/ 3532274 h 6858000"/>
              <a:gd name="connsiteX261" fmla="*/ 4441737 w 7467600"/>
              <a:gd name="connsiteY261" fmla="*/ 3399734 h 6858000"/>
              <a:gd name="connsiteX262" fmla="*/ 5425834 w 7467600"/>
              <a:gd name="connsiteY262" fmla="*/ 3162785 h 6858000"/>
              <a:gd name="connsiteX263" fmla="*/ 5401644 w 7467600"/>
              <a:gd name="connsiteY263" fmla="*/ 3617847 h 6858000"/>
              <a:gd name="connsiteX264" fmla="*/ 5467256 w 7467600"/>
              <a:gd name="connsiteY264" fmla="*/ 4175494 h 6858000"/>
              <a:gd name="connsiteX265" fmla="*/ 5448069 w 7467600"/>
              <a:gd name="connsiteY265" fmla="*/ 3567554 h 6858000"/>
              <a:gd name="connsiteX266" fmla="*/ 5425834 w 7467600"/>
              <a:gd name="connsiteY266" fmla="*/ 3162785 h 6858000"/>
              <a:gd name="connsiteX267" fmla="*/ 1318687 w 7467600"/>
              <a:gd name="connsiteY267" fmla="*/ 3113840 h 6858000"/>
              <a:gd name="connsiteX268" fmla="*/ 1066793 w 7467600"/>
              <a:gd name="connsiteY268" fmla="*/ 3212171 h 6858000"/>
              <a:gd name="connsiteX269" fmla="*/ 993319 w 7467600"/>
              <a:gd name="connsiteY269" fmla="*/ 3247648 h 6858000"/>
              <a:gd name="connsiteX270" fmla="*/ 853081 w 7467600"/>
              <a:gd name="connsiteY270" fmla="*/ 3312410 h 6858000"/>
              <a:gd name="connsiteX271" fmla="*/ 805957 w 7467600"/>
              <a:gd name="connsiteY271" fmla="*/ 3330443 h 6858000"/>
              <a:gd name="connsiteX272" fmla="*/ 1318687 w 7467600"/>
              <a:gd name="connsiteY272" fmla="*/ 3113840 h 6858000"/>
              <a:gd name="connsiteX273" fmla="*/ 5453702 w 7467600"/>
              <a:gd name="connsiteY273" fmla="*/ 3090882 h 6858000"/>
              <a:gd name="connsiteX274" fmla="*/ 5480135 w 7467600"/>
              <a:gd name="connsiteY274" fmla="*/ 3565802 h 6858000"/>
              <a:gd name="connsiteX275" fmla="*/ 5499023 w 7467600"/>
              <a:gd name="connsiteY275" fmla="*/ 4166310 h 6858000"/>
              <a:gd name="connsiteX276" fmla="*/ 5547022 w 7467600"/>
              <a:gd name="connsiteY276" fmla="*/ 3607838 h 6858000"/>
              <a:gd name="connsiteX277" fmla="*/ 5515964 w 7467600"/>
              <a:gd name="connsiteY277" fmla="*/ 3378541 h 6858000"/>
              <a:gd name="connsiteX278" fmla="*/ 5453702 w 7467600"/>
              <a:gd name="connsiteY278" fmla="*/ 3090882 h 6858000"/>
              <a:gd name="connsiteX279" fmla="*/ 1238695 w 7467600"/>
              <a:gd name="connsiteY279" fmla="*/ 3076820 h 6858000"/>
              <a:gd name="connsiteX280" fmla="*/ 716371 w 7467600"/>
              <a:gd name="connsiteY280" fmla="*/ 3293249 h 6858000"/>
              <a:gd name="connsiteX281" fmla="*/ 579522 w 7467600"/>
              <a:gd name="connsiteY281" fmla="*/ 3371759 h 6858000"/>
              <a:gd name="connsiteX282" fmla="*/ 600288 w 7467600"/>
              <a:gd name="connsiteY282" fmla="*/ 3365555 h 6858000"/>
              <a:gd name="connsiteX283" fmla="*/ 840692 w 7467600"/>
              <a:gd name="connsiteY283" fmla="*/ 3284921 h 6858000"/>
              <a:gd name="connsiteX284" fmla="*/ 979248 w 7467600"/>
              <a:gd name="connsiteY284" fmla="*/ 3221003 h 6858000"/>
              <a:gd name="connsiteX285" fmla="*/ 1053282 w 7467600"/>
              <a:gd name="connsiteY285" fmla="*/ 3185247 h 6858000"/>
              <a:gd name="connsiteX286" fmla="*/ 1320603 w 7467600"/>
              <a:gd name="connsiteY286" fmla="*/ 3081281 h 6858000"/>
              <a:gd name="connsiteX287" fmla="*/ 1238695 w 7467600"/>
              <a:gd name="connsiteY287" fmla="*/ 3076820 h 6858000"/>
              <a:gd name="connsiteX288" fmla="*/ 5425627 w 7467600"/>
              <a:gd name="connsiteY288" fmla="*/ 2954192 h 6858000"/>
              <a:gd name="connsiteX289" fmla="*/ 5470770 w 7467600"/>
              <a:gd name="connsiteY289" fmla="*/ 3005435 h 6858000"/>
              <a:gd name="connsiteX290" fmla="*/ 5519779 w 7467600"/>
              <a:gd name="connsiteY290" fmla="*/ 4359223 h 6858000"/>
              <a:gd name="connsiteX291" fmla="*/ 5520293 w 7467600"/>
              <a:gd name="connsiteY291" fmla="*/ 4360602 h 6858000"/>
              <a:gd name="connsiteX292" fmla="*/ 5767221 w 7467600"/>
              <a:gd name="connsiteY292" fmla="*/ 4665564 h 6858000"/>
              <a:gd name="connsiteX293" fmla="*/ 6937169 w 7467600"/>
              <a:gd name="connsiteY293" fmla="*/ 4815941 h 6858000"/>
              <a:gd name="connsiteX294" fmla="*/ 6953922 w 7467600"/>
              <a:gd name="connsiteY294" fmla="*/ 4890068 h 6858000"/>
              <a:gd name="connsiteX295" fmla="*/ 6071359 w 7467600"/>
              <a:gd name="connsiteY295" fmla="*/ 4770770 h 6858000"/>
              <a:gd name="connsiteX296" fmla="*/ 6038839 w 7467600"/>
              <a:gd name="connsiteY296" fmla="*/ 4764474 h 6858000"/>
              <a:gd name="connsiteX297" fmla="*/ 6038706 w 7467600"/>
              <a:gd name="connsiteY297" fmla="*/ 4763847 h 6858000"/>
              <a:gd name="connsiteX298" fmla="*/ 6037784 w 7467600"/>
              <a:gd name="connsiteY298" fmla="*/ 4764270 h 6858000"/>
              <a:gd name="connsiteX299" fmla="*/ 6038839 w 7467600"/>
              <a:gd name="connsiteY299" fmla="*/ 4764474 h 6858000"/>
              <a:gd name="connsiteX300" fmla="*/ 6040338 w 7467600"/>
              <a:gd name="connsiteY300" fmla="*/ 4771418 h 6858000"/>
              <a:gd name="connsiteX301" fmla="*/ 6024488 w 7467600"/>
              <a:gd name="connsiteY301" fmla="*/ 4809903 h 6858000"/>
              <a:gd name="connsiteX302" fmla="*/ 5599771 w 7467600"/>
              <a:gd name="connsiteY302" fmla="*/ 5509652 h 6858000"/>
              <a:gd name="connsiteX303" fmla="*/ 5548843 w 7467600"/>
              <a:gd name="connsiteY303" fmla="*/ 5563845 h 6858000"/>
              <a:gd name="connsiteX304" fmla="*/ 5940952 w 7467600"/>
              <a:gd name="connsiteY304" fmla="*/ 6250028 h 6858000"/>
              <a:gd name="connsiteX305" fmla="*/ 6043441 w 7467600"/>
              <a:gd name="connsiteY305" fmla="*/ 6665847 h 6858000"/>
              <a:gd name="connsiteX306" fmla="*/ 6093432 w 7467600"/>
              <a:gd name="connsiteY306" fmla="*/ 6858000 h 6858000"/>
              <a:gd name="connsiteX307" fmla="*/ 6034344 w 7467600"/>
              <a:gd name="connsiteY307" fmla="*/ 6858000 h 6858000"/>
              <a:gd name="connsiteX308" fmla="*/ 6026679 w 7467600"/>
              <a:gd name="connsiteY308" fmla="*/ 6836959 h 6858000"/>
              <a:gd name="connsiteX309" fmla="*/ 5800441 w 7467600"/>
              <a:gd name="connsiteY309" fmla="*/ 6335286 h 6858000"/>
              <a:gd name="connsiteX310" fmla="*/ 5526562 w 7467600"/>
              <a:gd name="connsiteY310" fmla="*/ 5705388 h 6858000"/>
              <a:gd name="connsiteX311" fmla="*/ 5519640 w 7467600"/>
              <a:gd name="connsiteY311" fmla="*/ 5683774 h 6858000"/>
              <a:gd name="connsiteX312" fmla="*/ 5844559 w 7467600"/>
              <a:gd name="connsiteY312" fmla="*/ 6553349 h 6858000"/>
              <a:gd name="connsiteX313" fmla="*/ 5975994 w 7467600"/>
              <a:gd name="connsiteY313" fmla="*/ 6858000 h 6858000"/>
              <a:gd name="connsiteX314" fmla="*/ 5898547 w 7467600"/>
              <a:gd name="connsiteY314" fmla="*/ 6858000 h 6858000"/>
              <a:gd name="connsiteX315" fmla="*/ 5682041 w 7467600"/>
              <a:gd name="connsiteY315" fmla="*/ 6355860 h 6858000"/>
              <a:gd name="connsiteX316" fmla="*/ 5461758 w 7467600"/>
              <a:gd name="connsiteY316" fmla="*/ 5820220 h 6858000"/>
              <a:gd name="connsiteX317" fmla="*/ 5237282 w 7467600"/>
              <a:gd name="connsiteY317" fmla="*/ 6579086 h 6858000"/>
              <a:gd name="connsiteX318" fmla="*/ 5115009 w 7467600"/>
              <a:gd name="connsiteY318" fmla="*/ 6858000 h 6858000"/>
              <a:gd name="connsiteX319" fmla="*/ 5028074 w 7467600"/>
              <a:gd name="connsiteY319" fmla="*/ 6858000 h 6858000"/>
              <a:gd name="connsiteX320" fmla="*/ 5079508 w 7467600"/>
              <a:gd name="connsiteY320" fmla="*/ 6749074 h 6858000"/>
              <a:gd name="connsiteX321" fmla="*/ 5371846 w 7467600"/>
              <a:gd name="connsiteY321" fmla="*/ 5924413 h 6858000"/>
              <a:gd name="connsiteX322" fmla="*/ 5270512 w 7467600"/>
              <a:gd name="connsiteY322" fmla="*/ 6138975 h 6858000"/>
              <a:gd name="connsiteX323" fmla="*/ 5062409 w 7467600"/>
              <a:gd name="connsiteY323" fmla="*/ 6653544 h 6858000"/>
              <a:gd name="connsiteX324" fmla="*/ 5036628 w 7467600"/>
              <a:gd name="connsiteY324" fmla="*/ 6754247 h 6858000"/>
              <a:gd name="connsiteX325" fmla="*/ 5009112 w 7467600"/>
              <a:gd name="connsiteY325" fmla="*/ 6858000 h 6858000"/>
              <a:gd name="connsiteX326" fmla="*/ 4976679 w 7467600"/>
              <a:gd name="connsiteY326" fmla="*/ 6858000 h 6858000"/>
              <a:gd name="connsiteX327" fmla="*/ 5006537 w 7467600"/>
              <a:gd name="connsiteY327" fmla="*/ 6747068 h 6858000"/>
              <a:gd name="connsiteX328" fmla="*/ 5032723 w 7467600"/>
              <a:gd name="connsiteY328" fmla="*/ 6644957 h 6858000"/>
              <a:gd name="connsiteX329" fmla="*/ 5242949 w 7467600"/>
              <a:gd name="connsiteY329" fmla="*/ 6125175 h 6858000"/>
              <a:gd name="connsiteX330" fmla="*/ 5286321 w 7467600"/>
              <a:gd name="connsiteY330" fmla="*/ 6033555 h 6858000"/>
              <a:gd name="connsiteX331" fmla="*/ 5008210 w 7467600"/>
              <a:gd name="connsiteY331" fmla="*/ 6649194 h 6858000"/>
              <a:gd name="connsiteX332" fmla="*/ 4986321 w 7467600"/>
              <a:gd name="connsiteY332" fmla="*/ 6765687 h 6858000"/>
              <a:gd name="connsiteX333" fmla="*/ 4973474 w 7467600"/>
              <a:gd name="connsiteY333" fmla="*/ 6858000 h 6858000"/>
              <a:gd name="connsiteX334" fmla="*/ 4907178 w 7467600"/>
              <a:gd name="connsiteY334" fmla="*/ 6858000 h 6858000"/>
              <a:gd name="connsiteX335" fmla="*/ 4910810 w 7467600"/>
              <a:gd name="connsiteY335" fmla="*/ 6829660 h 6858000"/>
              <a:gd name="connsiteX336" fmla="*/ 4987461 w 7467600"/>
              <a:gd name="connsiteY336" fmla="*/ 6432994 h 6858000"/>
              <a:gd name="connsiteX337" fmla="*/ 5179262 w 7467600"/>
              <a:gd name="connsiteY337" fmla="*/ 6035044 h 6858000"/>
              <a:gd name="connsiteX338" fmla="*/ 4689678 w 7467600"/>
              <a:gd name="connsiteY338" fmla="*/ 6440241 h 6858000"/>
              <a:gd name="connsiteX339" fmla="*/ 4477543 w 7467600"/>
              <a:gd name="connsiteY339" fmla="*/ 6674836 h 6858000"/>
              <a:gd name="connsiteX340" fmla="*/ 4329957 w 7467600"/>
              <a:gd name="connsiteY340" fmla="*/ 6858000 h 6858000"/>
              <a:gd name="connsiteX341" fmla="*/ 4218595 w 7467600"/>
              <a:gd name="connsiteY341" fmla="*/ 6858000 h 6858000"/>
              <a:gd name="connsiteX342" fmla="*/ 4368888 w 7467600"/>
              <a:gd name="connsiteY342" fmla="*/ 6668412 h 6858000"/>
              <a:gd name="connsiteX343" fmla="*/ 4563091 w 7467600"/>
              <a:gd name="connsiteY343" fmla="*/ 6442508 h 6858000"/>
              <a:gd name="connsiteX344" fmla="*/ 5387324 w 7467600"/>
              <a:gd name="connsiteY344" fmla="*/ 5705830 h 6858000"/>
              <a:gd name="connsiteX345" fmla="*/ 5073620 w 7467600"/>
              <a:gd name="connsiteY345" fmla="*/ 5955437 h 6858000"/>
              <a:gd name="connsiteX346" fmla="*/ 4689789 w 7467600"/>
              <a:gd name="connsiteY346" fmla="*/ 6268382 h 6858000"/>
              <a:gd name="connsiteX347" fmla="*/ 4418722 w 7467600"/>
              <a:gd name="connsiteY347" fmla="*/ 6570886 h 6858000"/>
              <a:gd name="connsiteX348" fmla="*/ 4214944 w 7467600"/>
              <a:gd name="connsiteY348" fmla="*/ 6858000 h 6858000"/>
              <a:gd name="connsiteX349" fmla="*/ 4177898 w 7467600"/>
              <a:gd name="connsiteY349" fmla="*/ 6858000 h 6858000"/>
              <a:gd name="connsiteX350" fmla="*/ 4391597 w 7467600"/>
              <a:gd name="connsiteY350" fmla="*/ 6556370 h 6858000"/>
              <a:gd name="connsiteX351" fmla="*/ 4668889 w 7467600"/>
              <a:gd name="connsiteY351" fmla="*/ 6246399 h 6858000"/>
              <a:gd name="connsiteX352" fmla="*/ 5055427 w 7467600"/>
              <a:gd name="connsiteY352" fmla="*/ 5931476 h 6858000"/>
              <a:gd name="connsiteX353" fmla="*/ 5371814 w 7467600"/>
              <a:gd name="connsiteY353" fmla="*/ 5678975 h 6858000"/>
              <a:gd name="connsiteX354" fmla="*/ 4987918 w 7467600"/>
              <a:gd name="connsiteY354" fmla="*/ 5838701 h 6858000"/>
              <a:gd name="connsiteX355" fmla="*/ 4317146 w 7467600"/>
              <a:gd name="connsiteY355" fmla="*/ 6587716 h 6858000"/>
              <a:gd name="connsiteX356" fmla="*/ 4171627 w 7467600"/>
              <a:gd name="connsiteY356" fmla="*/ 6858000 h 6858000"/>
              <a:gd name="connsiteX357" fmla="*/ 4081585 w 7467600"/>
              <a:gd name="connsiteY357" fmla="*/ 6858000 h 6858000"/>
              <a:gd name="connsiteX358" fmla="*/ 4238603 w 7467600"/>
              <a:gd name="connsiteY358" fmla="*/ 6559341 h 6858000"/>
              <a:gd name="connsiteX359" fmla="*/ 4778333 w 7467600"/>
              <a:gd name="connsiteY359" fmla="*/ 5873626 h 6858000"/>
              <a:gd name="connsiteX360" fmla="*/ 5414185 w 7467600"/>
              <a:gd name="connsiteY360" fmla="*/ 5573882 h 6858000"/>
              <a:gd name="connsiteX361" fmla="*/ 5959648 w 7467600"/>
              <a:gd name="connsiteY361" fmla="*/ 4760797 h 6858000"/>
              <a:gd name="connsiteX362" fmla="*/ 5355019 w 7467600"/>
              <a:gd name="connsiteY362" fmla="*/ 4734672 h 6858000"/>
              <a:gd name="connsiteX363" fmla="*/ 5083565 w 7467600"/>
              <a:gd name="connsiteY363" fmla="*/ 5179121 h 6858000"/>
              <a:gd name="connsiteX364" fmla="*/ 4713577 w 7467600"/>
              <a:gd name="connsiteY364" fmla="*/ 5616803 h 6858000"/>
              <a:gd name="connsiteX365" fmla="*/ 3989559 w 7467600"/>
              <a:gd name="connsiteY365" fmla="*/ 6145945 h 6858000"/>
              <a:gd name="connsiteX366" fmla="*/ 3939824 w 7467600"/>
              <a:gd name="connsiteY366" fmla="*/ 6066900 h 6858000"/>
              <a:gd name="connsiteX367" fmla="*/ 4584537 w 7467600"/>
              <a:gd name="connsiteY367" fmla="*/ 5324826 h 6858000"/>
              <a:gd name="connsiteX368" fmla="*/ 5037105 w 7467600"/>
              <a:gd name="connsiteY368" fmla="*/ 5088765 h 6858000"/>
              <a:gd name="connsiteX369" fmla="*/ 5039930 w 7467600"/>
              <a:gd name="connsiteY369" fmla="*/ 5089585 h 6858000"/>
              <a:gd name="connsiteX370" fmla="*/ 5263764 w 7467600"/>
              <a:gd name="connsiteY370" fmla="*/ 4735525 h 6858000"/>
              <a:gd name="connsiteX371" fmla="*/ 4086300 w 7467600"/>
              <a:gd name="connsiteY371" fmla="*/ 4884599 h 6858000"/>
              <a:gd name="connsiteX372" fmla="*/ 4085485 w 7467600"/>
              <a:gd name="connsiteY372" fmla="*/ 4899070 h 6858000"/>
              <a:gd name="connsiteX373" fmla="*/ 3871915 w 7467600"/>
              <a:gd name="connsiteY373" fmla="*/ 5253645 h 6858000"/>
              <a:gd name="connsiteX374" fmla="*/ 3799374 w 7467600"/>
              <a:gd name="connsiteY374" fmla="*/ 5466127 h 6858000"/>
              <a:gd name="connsiteX375" fmla="*/ 3498850 w 7467600"/>
              <a:gd name="connsiteY375" fmla="*/ 6661888 h 6858000"/>
              <a:gd name="connsiteX376" fmla="*/ 3399216 w 7467600"/>
              <a:gd name="connsiteY376" fmla="*/ 6858000 h 6858000"/>
              <a:gd name="connsiteX377" fmla="*/ 3303688 w 7467600"/>
              <a:gd name="connsiteY377" fmla="*/ 6858000 h 6858000"/>
              <a:gd name="connsiteX378" fmla="*/ 3391774 w 7467600"/>
              <a:gd name="connsiteY378" fmla="*/ 6697181 h 6858000"/>
              <a:gd name="connsiteX379" fmla="*/ 3735540 w 7467600"/>
              <a:gd name="connsiteY379" fmla="*/ 5546923 h 6858000"/>
              <a:gd name="connsiteX380" fmla="*/ 3729438 w 7467600"/>
              <a:gd name="connsiteY380" fmla="*/ 5569058 h 6858000"/>
              <a:gd name="connsiteX381" fmla="*/ 3707782 w 7467600"/>
              <a:gd name="connsiteY381" fmla="*/ 5644908 h 6858000"/>
              <a:gd name="connsiteX382" fmla="*/ 3583827 w 7467600"/>
              <a:gd name="connsiteY382" fmla="*/ 6039215 h 6858000"/>
              <a:gd name="connsiteX383" fmla="*/ 3547861 w 7467600"/>
              <a:gd name="connsiteY383" fmla="*/ 6129609 h 6858000"/>
              <a:gd name="connsiteX384" fmla="*/ 3490905 w 7467600"/>
              <a:gd name="connsiteY384" fmla="*/ 6277660 h 6858000"/>
              <a:gd name="connsiteX385" fmla="*/ 3455859 w 7467600"/>
              <a:gd name="connsiteY385" fmla="*/ 6391301 h 6858000"/>
              <a:gd name="connsiteX386" fmla="*/ 3429112 w 7467600"/>
              <a:gd name="connsiteY386" fmla="*/ 6479469 h 6858000"/>
              <a:gd name="connsiteX387" fmla="*/ 3304862 w 7467600"/>
              <a:gd name="connsiteY387" fmla="*/ 6796476 h 6858000"/>
              <a:gd name="connsiteX388" fmla="*/ 3276071 w 7467600"/>
              <a:gd name="connsiteY388" fmla="*/ 6858000 h 6858000"/>
              <a:gd name="connsiteX389" fmla="*/ 3240805 w 7467600"/>
              <a:gd name="connsiteY389" fmla="*/ 6858000 h 6858000"/>
              <a:gd name="connsiteX390" fmla="*/ 3275917 w 7467600"/>
              <a:gd name="connsiteY390" fmla="*/ 6783192 h 6858000"/>
              <a:gd name="connsiteX391" fmla="*/ 3399358 w 7467600"/>
              <a:gd name="connsiteY391" fmla="*/ 6469011 h 6858000"/>
              <a:gd name="connsiteX392" fmla="*/ 3425650 w 7467600"/>
              <a:gd name="connsiteY392" fmla="*/ 6381333 h 6858000"/>
              <a:gd name="connsiteX393" fmla="*/ 3460661 w 7467600"/>
              <a:gd name="connsiteY393" fmla="*/ 6266763 h 6858000"/>
              <a:gd name="connsiteX394" fmla="*/ 3518021 w 7467600"/>
              <a:gd name="connsiteY394" fmla="*/ 6117298 h 6858000"/>
              <a:gd name="connsiteX395" fmla="*/ 3554035 w 7467600"/>
              <a:gd name="connsiteY395" fmla="*/ 6027832 h 6858000"/>
              <a:gd name="connsiteX396" fmla="*/ 3677174 w 7467600"/>
              <a:gd name="connsiteY396" fmla="*/ 5636351 h 6858000"/>
              <a:gd name="connsiteX397" fmla="*/ 3698819 w 7467600"/>
              <a:gd name="connsiteY397" fmla="*/ 5560503 h 6858000"/>
              <a:gd name="connsiteX398" fmla="*/ 3702094 w 7467600"/>
              <a:gd name="connsiteY398" fmla="*/ 5549194 h 6858000"/>
              <a:gd name="connsiteX399" fmla="*/ 3398355 w 7467600"/>
              <a:gd name="connsiteY399" fmla="*/ 6094603 h 6858000"/>
              <a:gd name="connsiteX400" fmla="*/ 3193941 w 7467600"/>
              <a:gd name="connsiteY400" fmla="*/ 6798775 h 6858000"/>
              <a:gd name="connsiteX401" fmla="*/ 3184140 w 7467600"/>
              <a:gd name="connsiteY401" fmla="*/ 6858000 h 6858000"/>
              <a:gd name="connsiteX402" fmla="*/ 3099978 w 7467600"/>
              <a:gd name="connsiteY402" fmla="*/ 6858000 h 6858000"/>
              <a:gd name="connsiteX403" fmla="*/ 3101556 w 7467600"/>
              <a:gd name="connsiteY403" fmla="*/ 6843337 h 6858000"/>
              <a:gd name="connsiteX404" fmla="*/ 3370162 w 7467600"/>
              <a:gd name="connsiteY404" fmla="*/ 5785550 h 6858000"/>
              <a:gd name="connsiteX405" fmla="*/ 3746477 w 7467600"/>
              <a:gd name="connsiteY405" fmla="*/ 5377889 h 6858000"/>
              <a:gd name="connsiteX406" fmla="*/ 3863399 w 7467600"/>
              <a:gd name="connsiteY406" fmla="*/ 5087257 h 6858000"/>
              <a:gd name="connsiteX407" fmla="*/ 3968712 w 7467600"/>
              <a:gd name="connsiteY407" fmla="*/ 4913989 h 6858000"/>
              <a:gd name="connsiteX408" fmla="*/ 2792390 w 7467600"/>
              <a:gd name="connsiteY408" fmla="*/ 5382974 h 6858000"/>
              <a:gd name="connsiteX409" fmla="*/ 2714982 w 7467600"/>
              <a:gd name="connsiteY409" fmla="*/ 5427051 h 6858000"/>
              <a:gd name="connsiteX410" fmla="*/ 2813361 w 7467600"/>
              <a:gd name="connsiteY410" fmla="*/ 6023912 h 6858000"/>
              <a:gd name="connsiteX411" fmla="*/ 2688430 w 7467600"/>
              <a:gd name="connsiteY411" fmla="*/ 6801564 h 6858000"/>
              <a:gd name="connsiteX412" fmla="*/ 2629626 w 7467600"/>
              <a:gd name="connsiteY412" fmla="*/ 6763394 h 6858000"/>
              <a:gd name="connsiteX413" fmla="*/ 2565328 w 7467600"/>
              <a:gd name="connsiteY413" fmla="*/ 5516399 h 6858000"/>
              <a:gd name="connsiteX414" fmla="*/ 1922999 w 7467600"/>
              <a:gd name="connsiteY414" fmla="*/ 5980343 h 6858000"/>
              <a:gd name="connsiteX415" fmla="*/ 1950261 w 7467600"/>
              <a:gd name="connsiteY415" fmla="*/ 6405858 h 6858000"/>
              <a:gd name="connsiteX416" fmla="*/ 2365554 w 7467600"/>
              <a:gd name="connsiteY416" fmla="*/ 6759107 h 6858000"/>
              <a:gd name="connsiteX417" fmla="*/ 2424142 w 7467600"/>
              <a:gd name="connsiteY417" fmla="*/ 6858000 h 6858000"/>
              <a:gd name="connsiteX418" fmla="*/ 2395994 w 7467600"/>
              <a:gd name="connsiteY418" fmla="*/ 6858000 h 6858000"/>
              <a:gd name="connsiteX419" fmla="*/ 2392863 w 7467600"/>
              <a:gd name="connsiteY419" fmla="*/ 6852964 h 6858000"/>
              <a:gd name="connsiteX420" fmla="*/ 2017589 w 7467600"/>
              <a:gd name="connsiteY420" fmla="*/ 6493982 h 6858000"/>
              <a:gd name="connsiteX421" fmla="*/ 2147336 w 7467600"/>
              <a:gd name="connsiteY421" fmla="*/ 6594052 h 6858000"/>
              <a:gd name="connsiteX422" fmla="*/ 2207047 w 7467600"/>
              <a:gd name="connsiteY422" fmla="*/ 6654540 h 6858000"/>
              <a:gd name="connsiteX423" fmla="*/ 2299106 w 7467600"/>
              <a:gd name="connsiteY423" fmla="*/ 6778931 h 6858000"/>
              <a:gd name="connsiteX424" fmla="*/ 2314430 w 7467600"/>
              <a:gd name="connsiteY424" fmla="*/ 6801144 h 6858000"/>
              <a:gd name="connsiteX425" fmla="*/ 2352406 w 7467600"/>
              <a:gd name="connsiteY425" fmla="*/ 6858000 h 6858000"/>
              <a:gd name="connsiteX426" fmla="*/ 2314492 w 7467600"/>
              <a:gd name="connsiteY426" fmla="*/ 6858000 h 6858000"/>
              <a:gd name="connsiteX427" fmla="*/ 2288095 w 7467600"/>
              <a:gd name="connsiteY427" fmla="*/ 6818030 h 6858000"/>
              <a:gd name="connsiteX428" fmla="*/ 2272768 w 7467600"/>
              <a:gd name="connsiteY428" fmla="*/ 6795822 h 6858000"/>
              <a:gd name="connsiteX429" fmla="*/ 2182715 w 7467600"/>
              <a:gd name="connsiteY429" fmla="*/ 6675071 h 6858000"/>
              <a:gd name="connsiteX430" fmla="*/ 2032061 w 7467600"/>
              <a:gd name="connsiteY430" fmla="*/ 6541380 h 6858000"/>
              <a:gd name="connsiteX431" fmla="*/ 2257220 w 7467600"/>
              <a:gd name="connsiteY431" fmla="*/ 6826257 h 6858000"/>
              <a:gd name="connsiteX432" fmla="*/ 2281324 w 7467600"/>
              <a:gd name="connsiteY432" fmla="*/ 6858000 h 6858000"/>
              <a:gd name="connsiteX433" fmla="*/ 2242860 w 7467600"/>
              <a:gd name="connsiteY433" fmla="*/ 6858000 h 6858000"/>
              <a:gd name="connsiteX434" fmla="*/ 2232818 w 7467600"/>
              <a:gd name="connsiteY434" fmla="*/ 6844926 h 6858000"/>
              <a:gd name="connsiteX435" fmla="*/ 1990172 w 7467600"/>
              <a:gd name="connsiteY435" fmla="*/ 6542121 h 6858000"/>
              <a:gd name="connsiteX436" fmla="*/ 2124090 w 7467600"/>
              <a:gd name="connsiteY436" fmla="*/ 6761017 h 6858000"/>
              <a:gd name="connsiteX437" fmla="*/ 2200380 w 7467600"/>
              <a:gd name="connsiteY437" fmla="*/ 6858000 h 6858000"/>
              <a:gd name="connsiteX438" fmla="*/ 2147507 w 7467600"/>
              <a:gd name="connsiteY438" fmla="*/ 6858000 h 6858000"/>
              <a:gd name="connsiteX439" fmla="*/ 2070668 w 7467600"/>
              <a:gd name="connsiteY439" fmla="*/ 6761520 h 6858000"/>
              <a:gd name="connsiteX440" fmla="*/ 1975142 w 7467600"/>
              <a:gd name="connsiteY440" fmla="*/ 6585570 h 6858000"/>
              <a:gd name="connsiteX441" fmla="*/ 2050035 w 7467600"/>
              <a:gd name="connsiteY441" fmla="*/ 6813345 h 6858000"/>
              <a:gd name="connsiteX442" fmla="*/ 2063025 w 7467600"/>
              <a:gd name="connsiteY442" fmla="*/ 6858000 h 6858000"/>
              <a:gd name="connsiteX443" fmla="*/ 2021675 w 7467600"/>
              <a:gd name="connsiteY443" fmla="*/ 6858000 h 6858000"/>
              <a:gd name="connsiteX444" fmla="*/ 2019308 w 7467600"/>
              <a:gd name="connsiteY444" fmla="*/ 6847118 h 6858000"/>
              <a:gd name="connsiteX445" fmla="*/ 1938835 w 7467600"/>
              <a:gd name="connsiteY445" fmla="*/ 6551160 h 6858000"/>
              <a:gd name="connsiteX446" fmla="*/ 1953230 w 7467600"/>
              <a:gd name="connsiteY446" fmla="*/ 6759699 h 6858000"/>
              <a:gd name="connsiteX447" fmla="*/ 1956763 w 7467600"/>
              <a:gd name="connsiteY447" fmla="*/ 6778191 h 6858000"/>
              <a:gd name="connsiteX448" fmla="*/ 1967925 w 7467600"/>
              <a:gd name="connsiteY448" fmla="*/ 6858000 h 6858000"/>
              <a:gd name="connsiteX449" fmla="*/ 1936622 w 7467600"/>
              <a:gd name="connsiteY449" fmla="*/ 6858000 h 6858000"/>
              <a:gd name="connsiteX450" fmla="*/ 1926261 w 7467600"/>
              <a:gd name="connsiteY450" fmla="*/ 6784064 h 6858000"/>
              <a:gd name="connsiteX451" fmla="*/ 1922724 w 7467600"/>
              <a:gd name="connsiteY451" fmla="*/ 6765577 h 6858000"/>
              <a:gd name="connsiteX452" fmla="*/ 1904650 w 7467600"/>
              <a:gd name="connsiteY452" fmla="*/ 6639616 h 6858000"/>
              <a:gd name="connsiteX453" fmla="*/ 1885273 w 7467600"/>
              <a:gd name="connsiteY453" fmla="*/ 6858000 h 6858000"/>
              <a:gd name="connsiteX454" fmla="*/ 1854363 w 7467600"/>
              <a:gd name="connsiteY454" fmla="*/ 6858000 h 6858000"/>
              <a:gd name="connsiteX455" fmla="*/ 1880391 w 7467600"/>
              <a:gd name="connsiteY455" fmla="*/ 6603796 h 6858000"/>
              <a:gd name="connsiteX456" fmla="*/ 1818273 w 7467600"/>
              <a:gd name="connsiteY456" fmla="*/ 6715729 h 6858000"/>
              <a:gd name="connsiteX457" fmla="*/ 1794691 w 7467600"/>
              <a:gd name="connsiteY457" fmla="*/ 6843239 h 6858000"/>
              <a:gd name="connsiteX458" fmla="*/ 1794914 w 7467600"/>
              <a:gd name="connsiteY458" fmla="*/ 6858000 h 6858000"/>
              <a:gd name="connsiteX459" fmla="*/ 1746128 w 7467600"/>
              <a:gd name="connsiteY459" fmla="*/ 6858000 h 6858000"/>
              <a:gd name="connsiteX460" fmla="*/ 1753934 w 7467600"/>
              <a:gd name="connsiteY460" fmla="*/ 6724796 h 6858000"/>
              <a:gd name="connsiteX461" fmla="*/ 1792053 w 7467600"/>
              <a:gd name="connsiteY461" fmla="*/ 6572396 h 6858000"/>
              <a:gd name="connsiteX462" fmla="*/ 1862248 w 7467600"/>
              <a:gd name="connsiteY462" fmla="*/ 6266397 h 6858000"/>
              <a:gd name="connsiteX463" fmla="*/ 1862250 w 7467600"/>
              <a:gd name="connsiteY463" fmla="*/ 6033531 h 6858000"/>
              <a:gd name="connsiteX464" fmla="*/ 1211999 w 7467600"/>
              <a:gd name="connsiteY464" fmla="*/ 6683610 h 6858000"/>
              <a:gd name="connsiteX465" fmla="*/ 1213266 w 7467600"/>
              <a:gd name="connsiteY465" fmla="*/ 6691947 h 6858000"/>
              <a:gd name="connsiteX466" fmla="*/ 1203370 w 7467600"/>
              <a:gd name="connsiteY466" fmla="*/ 6850676 h 6858000"/>
              <a:gd name="connsiteX467" fmla="*/ 1203671 w 7467600"/>
              <a:gd name="connsiteY467" fmla="*/ 6858000 h 6858000"/>
              <a:gd name="connsiteX468" fmla="*/ 1143180 w 7467600"/>
              <a:gd name="connsiteY468" fmla="*/ 6858000 h 6858000"/>
              <a:gd name="connsiteX469" fmla="*/ 1142176 w 7467600"/>
              <a:gd name="connsiteY469" fmla="*/ 6766045 h 6858000"/>
              <a:gd name="connsiteX470" fmla="*/ 1067484 w 7467600"/>
              <a:gd name="connsiteY470" fmla="*/ 6858000 h 6858000"/>
              <a:gd name="connsiteX471" fmla="*/ 953928 w 7467600"/>
              <a:gd name="connsiteY471" fmla="*/ 6858000 h 6858000"/>
              <a:gd name="connsiteX472" fmla="*/ 959715 w 7467600"/>
              <a:gd name="connsiteY472" fmla="*/ 6850185 h 6858000"/>
              <a:gd name="connsiteX473" fmla="*/ 1483788 w 7467600"/>
              <a:gd name="connsiteY473" fmla="*/ 6259174 h 6858000"/>
              <a:gd name="connsiteX474" fmla="*/ 1100671 w 7467600"/>
              <a:gd name="connsiteY474" fmla="*/ 6252137 h 6858000"/>
              <a:gd name="connsiteX475" fmla="*/ 1090144 w 7467600"/>
              <a:gd name="connsiteY475" fmla="*/ 6256748 h 6858000"/>
              <a:gd name="connsiteX476" fmla="*/ 1095872 w 7467600"/>
              <a:gd name="connsiteY476" fmla="*/ 6271892 h 6858000"/>
              <a:gd name="connsiteX477" fmla="*/ 262785 w 7467600"/>
              <a:gd name="connsiteY477" fmla="*/ 6845450 h 6858000"/>
              <a:gd name="connsiteX478" fmla="*/ 209968 w 7467600"/>
              <a:gd name="connsiteY478" fmla="*/ 6770713 h 6858000"/>
              <a:gd name="connsiteX479" fmla="*/ 873460 w 7467600"/>
              <a:gd name="connsiteY479" fmla="*/ 6253768 h 6858000"/>
              <a:gd name="connsiteX480" fmla="*/ 192686 w 7467600"/>
              <a:gd name="connsiteY480" fmla="*/ 5849257 h 6858000"/>
              <a:gd name="connsiteX481" fmla="*/ 4696 w 7467600"/>
              <a:gd name="connsiteY481" fmla="*/ 5697668 h 6858000"/>
              <a:gd name="connsiteX482" fmla="*/ 0 w 7467600"/>
              <a:gd name="connsiteY482" fmla="*/ 5689984 h 6858000"/>
              <a:gd name="connsiteX483" fmla="*/ 0 w 7467600"/>
              <a:gd name="connsiteY483" fmla="*/ 5513472 h 6858000"/>
              <a:gd name="connsiteX484" fmla="*/ 174101 w 7467600"/>
              <a:gd name="connsiteY484" fmla="*/ 5620277 h 6858000"/>
              <a:gd name="connsiteX485" fmla="*/ 891800 w 7467600"/>
              <a:gd name="connsiteY485" fmla="*/ 6036935 h 6858000"/>
              <a:gd name="connsiteX486" fmla="*/ 1072219 w 7467600"/>
              <a:gd name="connsiteY486" fmla="*/ 6169443 h 6858000"/>
              <a:gd name="connsiteX487" fmla="*/ 1074117 w 7467600"/>
              <a:gd name="connsiteY487" fmla="*/ 6170301 h 6858000"/>
              <a:gd name="connsiteX488" fmla="*/ 1083114 w 7467600"/>
              <a:gd name="connsiteY488" fmla="*/ 6174131 h 6858000"/>
              <a:gd name="connsiteX489" fmla="*/ 1543010 w 7467600"/>
              <a:gd name="connsiteY489" fmla="*/ 6191140 h 6858000"/>
              <a:gd name="connsiteX490" fmla="*/ 1551080 w 7467600"/>
              <a:gd name="connsiteY490" fmla="*/ 6195006 h 6858000"/>
              <a:gd name="connsiteX491" fmla="*/ 2345443 w 7467600"/>
              <a:gd name="connsiteY491" fmla="*/ 5549882 h 6858000"/>
              <a:gd name="connsiteX492" fmla="*/ 1721499 w 7467600"/>
              <a:gd name="connsiteY492" fmla="*/ 5599969 h 6858000"/>
              <a:gd name="connsiteX493" fmla="*/ 767716 w 7467600"/>
              <a:gd name="connsiteY493" fmla="*/ 5472768 h 6858000"/>
              <a:gd name="connsiteX494" fmla="*/ 722147 w 7467600"/>
              <a:gd name="connsiteY494" fmla="*/ 5393091 h 6858000"/>
              <a:gd name="connsiteX495" fmla="*/ 1485552 w 7467600"/>
              <a:gd name="connsiteY495" fmla="*/ 5313202 h 6858000"/>
              <a:gd name="connsiteX496" fmla="*/ 2143004 w 7467600"/>
              <a:gd name="connsiteY496" fmla="*/ 5402420 h 6858000"/>
              <a:gd name="connsiteX497" fmla="*/ 1933391 w 7467600"/>
              <a:gd name="connsiteY497" fmla="*/ 5156971 h 6858000"/>
              <a:gd name="connsiteX498" fmla="*/ 1827118 w 7467600"/>
              <a:gd name="connsiteY498" fmla="*/ 4968410 h 6858000"/>
              <a:gd name="connsiteX499" fmla="*/ 1837349 w 7467600"/>
              <a:gd name="connsiteY499" fmla="*/ 4956357 h 6858000"/>
              <a:gd name="connsiteX500" fmla="*/ 2162835 w 7467600"/>
              <a:gd name="connsiteY500" fmla="*/ 5187853 h 6858000"/>
              <a:gd name="connsiteX501" fmla="*/ 2257167 w 7467600"/>
              <a:gd name="connsiteY501" fmla="*/ 5462123 h 6858000"/>
              <a:gd name="connsiteX502" fmla="*/ 2261598 w 7467600"/>
              <a:gd name="connsiteY502" fmla="*/ 5467998 h 6858000"/>
              <a:gd name="connsiteX503" fmla="*/ 2437177 w 7467600"/>
              <a:gd name="connsiteY503" fmla="*/ 5479608 h 6858000"/>
              <a:gd name="connsiteX504" fmla="*/ 2445247 w 7467600"/>
              <a:gd name="connsiteY504" fmla="*/ 5483476 h 6858000"/>
              <a:gd name="connsiteX505" fmla="*/ 2743626 w 7467600"/>
              <a:gd name="connsiteY505" fmla="*/ 5304819 h 6858000"/>
              <a:gd name="connsiteX506" fmla="*/ 3048102 w 7467600"/>
              <a:gd name="connsiteY506" fmla="*/ 5150595 h 6858000"/>
              <a:gd name="connsiteX507" fmla="*/ 1799414 w 7467600"/>
              <a:gd name="connsiteY507" fmla="*/ 4694732 h 6858000"/>
              <a:gd name="connsiteX508" fmla="*/ 1771735 w 7467600"/>
              <a:gd name="connsiteY508" fmla="*/ 4619929 h 6858000"/>
              <a:gd name="connsiteX509" fmla="*/ 3104273 w 7467600"/>
              <a:gd name="connsiteY509" fmla="*/ 5076159 h 6858000"/>
              <a:gd name="connsiteX510" fmla="*/ 3113245 w 7467600"/>
              <a:gd name="connsiteY510" fmla="*/ 5090705 h 6858000"/>
              <a:gd name="connsiteX511" fmla="*/ 3126294 w 7467600"/>
              <a:gd name="connsiteY511" fmla="*/ 5114400 h 6858000"/>
              <a:gd name="connsiteX512" fmla="*/ 3937433 w 7467600"/>
              <a:gd name="connsiteY512" fmla="*/ 4830473 h 6858000"/>
              <a:gd name="connsiteX513" fmla="*/ 3590475 w 7467600"/>
              <a:gd name="connsiteY513" fmla="*/ 4597974 h 6858000"/>
              <a:gd name="connsiteX514" fmla="*/ 3100264 w 7467600"/>
              <a:gd name="connsiteY514" fmla="*/ 4579845 h 6858000"/>
              <a:gd name="connsiteX515" fmla="*/ 2183576 w 7467600"/>
              <a:gd name="connsiteY515" fmla="*/ 4227150 h 6858000"/>
              <a:gd name="connsiteX516" fmla="*/ 2151029 w 7467600"/>
              <a:gd name="connsiteY516" fmla="*/ 4146947 h 6858000"/>
              <a:gd name="connsiteX517" fmla="*/ 3563434 w 7467600"/>
              <a:gd name="connsiteY517" fmla="*/ 4469115 h 6858000"/>
              <a:gd name="connsiteX518" fmla="*/ 3177952 w 7467600"/>
              <a:gd name="connsiteY518" fmla="*/ 3657386 h 6858000"/>
              <a:gd name="connsiteX519" fmla="*/ 3189263 w 7467600"/>
              <a:gd name="connsiteY519" fmla="*/ 3625726 h 6858000"/>
              <a:gd name="connsiteX520" fmla="*/ 3560912 w 7467600"/>
              <a:gd name="connsiteY520" fmla="*/ 4079863 h 6858000"/>
              <a:gd name="connsiteX521" fmla="*/ 3626636 w 7467600"/>
              <a:gd name="connsiteY521" fmla="*/ 4512230 h 6858000"/>
              <a:gd name="connsiteX522" fmla="*/ 3653088 w 7467600"/>
              <a:gd name="connsiteY522" fmla="*/ 4521417 h 6858000"/>
              <a:gd name="connsiteX523" fmla="*/ 3988128 w 7467600"/>
              <a:gd name="connsiteY523" fmla="*/ 4817267 h 6858000"/>
              <a:gd name="connsiteX524" fmla="*/ 4830582 w 7467600"/>
              <a:gd name="connsiteY524" fmla="*/ 4676000 h 6858000"/>
              <a:gd name="connsiteX525" fmla="*/ 4830100 w 7467600"/>
              <a:gd name="connsiteY525" fmla="*/ 4675554 h 6858000"/>
              <a:gd name="connsiteX526" fmla="*/ 4036318 w 7467600"/>
              <a:gd name="connsiteY526" fmla="*/ 4147013 h 6858000"/>
              <a:gd name="connsiteX527" fmla="*/ 3432098 w 7467600"/>
              <a:gd name="connsiteY527" fmla="*/ 3537312 h 6858000"/>
              <a:gd name="connsiteX528" fmla="*/ 3446761 w 7467600"/>
              <a:gd name="connsiteY528" fmla="*/ 3461278 h 6858000"/>
              <a:gd name="connsiteX529" fmla="*/ 4419733 w 7467600"/>
              <a:gd name="connsiteY529" fmla="*/ 3963555 h 6858000"/>
              <a:gd name="connsiteX530" fmla="*/ 4781371 w 7467600"/>
              <a:gd name="connsiteY530" fmla="*/ 4458604 h 6858000"/>
              <a:gd name="connsiteX531" fmla="*/ 4780440 w 7467600"/>
              <a:gd name="connsiteY531" fmla="*/ 4470290 h 6858000"/>
              <a:gd name="connsiteX532" fmla="*/ 4898954 w 7467600"/>
              <a:gd name="connsiteY532" fmla="*/ 4662092 h 6858000"/>
              <a:gd name="connsiteX533" fmla="*/ 4900699 w 7467600"/>
              <a:gd name="connsiteY533" fmla="*/ 4670867 h 6858000"/>
              <a:gd name="connsiteX534" fmla="*/ 5714511 w 7467600"/>
              <a:gd name="connsiteY534" fmla="*/ 4663483 h 6858000"/>
              <a:gd name="connsiteX535" fmla="*/ 5464793 w 7467600"/>
              <a:gd name="connsiteY535" fmla="*/ 4393556 h 6858000"/>
              <a:gd name="connsiteX536" fmla="*/ 5461897 w 7467600"/>
              <a:gd name="connsiteY536" fmla="*/ 4390879 h 6858000"/>
              <a:gd name="connsiteX537" fmla="*/ 4294126 w 7467600"/>
              <a:gd name="connsiteY537" fmla="*/ 3303048 h 6858000"/>
              <a:gd name="connsiteX538" fmla="*/ 4305321 w 7467600"/>
              <a:gd name="connsiteY538" fmla="*/ 3256953 h 6858000"/>
              <a:gd name="connsiteX539" fmla="*/ 4949299 w 7467600"/>
              <a:gd name="connsiteY539" fmla="*/ 3766336 h 6858000"/>
              <a:gd name="connsiteX540" fmla="*/ 5291452 w 7467600"/>
              <a:gd name="connsiteY540" fmla="*/ 4076801 h 6858000"/>
              <a:gd name="connsiteX541" fmla="*/ 5434998 w 7467600"/>
              <a:gd name="connsiteY541" fmla="*/ 4254100 h 6858000"/>
              <a:gd name="connsiteX542" fmla="*/ 5351015 w 7467600"/>
              <a:gd name="connsiteY542" fmla="*/ 3760989 h 6858000"/>
              <a:gd name="connsiteX543" fmla="*/ 5413780 w 7467600"/>
              <a:gd name="connsiteY543" fmla="*/ 2966265 h 6858000"/>
              <a:gd name="connsiteX544" fmla="*/ 5425627 w 7467600"/>
              <a:gd name="connsiteY544" fmla="*/ 2954192 h 6858000"/>
              <a:gd name="connsiteX545" fmla="*/ 6604735 w 7467600"/>
              <a:gd name="connsiteY545" fmla="*/ 2041381 h 6858000"/>
              <a:gd name="connsiteX546" fmla="*/ 7204487 w 7467600"/>
              <a:gd name="connsiteY546" fmla="*/ 2742112 h 6858000"/>
              <a:gd name="connsiteX547" fmla="*/ 7131592 w 7467600"/>
              <a:gd name="connsiteY547" fmla="*/ 2672096 h 6858000"/>
              <a:gd name="connsiteX548" fmla="*/ 6996344 w 7467600"/>
              <a:gd name="connsiteY548" fmla="*/ 2518310 h 6858000"/>
              <a:gd name="connsiteX549" fmla="*/ 6735495 w 7467600"/>
              <a:gd name="connsiteY549" fmla="*/ 2196890 h 6858000"/>
              <a:gd name="connsiteX550" fmla="*/ 6721901 w 7467600"/>
              <a:gd name="connsiteY550" fmla="*/ 2179274 h 6858000"/>
              <a:gd name="connsiteX551" fmla="*/ 6604735 w 7467600"/>
              <a:gd name="connsiteY551" fmla="*/ 2041381 h 6858000"/>
              <a:gd name="connsiteX552" fmla="*/ 6591670 w 7467600"/>
              <a:gd name="connsiteY552" fmla="*/ 1988277 h 6858000"/>
              <a:gd name="connsiteX553" fmla="*/ 6747349 w 7467600"/>
              <a:gd name="connsiteY553" fmla="*/ 2160069 h 6858000"/>
              <a:gd name="connsiteX554" fmla="*/ 6760943 w 7467600"/>
              <a:gd name="connsiteY554" fmla="*/ 2177686 h 6858000"/>
              <a:gd name="connsiteX555" fmla="*/ 7021065 w 7467600"/>
              <a:gd name="connsiteY555" fmla="*/ 2498102 h 6858000"/>
              <a:gd name="connsiteX556" fmla="*/ 7155223 w 7467600"/>
              <a:gd name="connsiteY556" fmla="*/ 2650386 h 6858000"/>
              <a:gd name="connsiteX557" fmla="*/ 7203167 w 7467600"/>
              <a:gd name="connsiteY557" fmla="*/ 2697288 h 6858000"/>
              <a:gd name="connsiteX558" fmla="*/ 6937703 w 7467600"/>
              <a:gd name="connsiteY558" fmla="*/ 2321981 h 6858000"/>
              <a:gd name="connsiteX559" fmla="*/ 6591670 w 7467600"/>
              <a:gd name="connsiteY559" fmla="*/ 1988277 h 6858000"/>
              <a:gd name="connsiteX560" fmla="*/ 5798671 w 7467600"/>
              <a:gd name="connsiteY560" fmla="*/ 1981601 h 6858000"/>
              <a:gd name="connsiteX561" fmla="*/ 5754709 w 7467600"/>
              <a:gd name="connsiteY561" fmla="*/ 2071454 h 6858000"/>
              <a:gd name="connsiteX562" fmla="*/ 5763044 w 7467600"/>
              <a:gd name="connsiteY562" fmla="*/ 2842206 h 6858000"/>
              <a:gd name="connsiteX563" fmla="*/ 5764974 w 7467600"/>
              <a:gd name="connsiteY563" fmla="*/ 2799609 h 6858000"/>
              <a:gd name="connsiteX564" fmla="*/ 5767665 w 7467600"/>
              <a:gd name="connsiteY564" fmla="*/ 2666409 h 6858000"/>
              <a:gd name="connsiteX565" fmla="*/ 5763055 w 7467600"/>
              <a:gd name="connsiteY565" fmla="*/ 2579705 h 6858000"/>
              <a:gd name="connsiteX566" fmla="*/ 5758079 w 7467600"/>
              <a:gd name="connsiteY566" fmla="*/ 2492508 h 6858000"/>
              <a:gd name="connsiteX567" fmla="*/ 5779325 w 7467600"/>
              <a:gd name="connsiteY567" fmla="*/ 2197069 h 6858000"/>
              <a:gd name="connsiteX568" fmla="*/ 5798671 w 7467600"/>
              <a:gd name="connsiteY568" fmla="*/ 1981601 h 6858000"/>
              <a:gd name="connsiteX569" fmla="*/ 5829202 w 7467600"/>
              <a:gd name="connsiteY569" fmla="*/ 1971679 h 6858000"/>
              <a:gd name="connsiteX570" fmla="*/ 5809558 w 7467600"/>
              <a:gd name="connsiteY570" fmla="*/ 2198043 h 6858000"/>
              <a:gd name="connsiteX571" fmla="*/ 5788653 w 7467600"/>
              <a:gd name="connsiteY571" fmla="*/ 2489430 h 6858000"/>
              <a:gd name="connsiteX572" fmla="*/ 5793439 w 7467600"/>
              <a:gd name="connsiteY572" fmla="*/ 2575235 h 6858000"/>
              <a:gd name="connsiteX573" fmla="*/ 5796837 w 7467600"/>
              <a:gd name="connsiteY573" fmla="*/ 2637633 h 6858000"/>
              <a:gd name="connsiteX574" fmla="*/ 5818614 w 7467600"/>
              <a:gd name="connsiteY574" fmla="*/ 2473055 h 6858000"/>
              <a:gd name="connsiteX575" fmla="*/ 5829202 w 7467600"/>
              <a:gd name="connsiteY575" fmla="*/ 1971679 h 6858000"/>
              <a:gd name="connsiteX576" fmla="*/ 5911389 w 7467600"/>
              <a:gd name="connsiteY576" fmla="*/ 1898371 h 6858000"/>
              <a:gd name="connsiteX577" fmla="*/ 6237627 w 7467600"/>
              <a:gd name="connsiteY577" fmla="*/ 2231921 h 6858000"/>
              <a:gd name="connsiteX578" fmla="*/ 5911389 w 7467600"/>
              <a:gd name="connsiteY578" fmla="*/ 1898371 h 6858000"/>
              <a:gd name="connsiteX579" fmla="*/ 6944437 w 7467600"/>
              <a:gd name="connsiteY579" fmla="*/ 1575402 h 6858000"/>
              <a:gd name="connsiteX580" fmla="*/ 6304730 w 7467600"/>
              <a:gd name="connsiteY580" fmla="*/ 1766654 h 6858000"/>
              <a:gd name="connsiteX581" fmla="*/ 6944437 w 7467600"/>
              <a:gd name="connsiteY581" fmla="*/ 1575402 h 6858000"/>
              <a:gd name="connsiteX582" fmla="*/ 7019523 w 7467600"/>
              <a:gd name="connsiteY582" fmla="*/ 1519450 h 6858000"/>
              <a:gd name="connsiteX583" fmla="*/ 6298091 w 7467600"/>
              <a:gd name="connsiteY583" fmla="*/ 1737122 h 6858000"/>
              <a:gd name="connsiteX584" fmla="*/ 7019523 w 7467600"/>
              <a:gd name="connsiteY584" fmla="*/ 1519450 h 6858000"/>
              <a:gd name="connsiteX585" fmla="*/ 2399523 w 7467600"/>
              <a:gd name="connsiteY585" fmla="*/ 1428234 h 6858000"/>
              <a:gd name="connsiteX586" fmla="*/ 2224982 w 7467600"/>
              <a:gd name="connsiteY586" fmla="*/ 1826201 h 6858000"/>
              <a:gd name="connsiteX587" fmla="*/ 2096099 w 7467600"/>
              <a:gd name="connsiteY587" fmla="*/ 2345900 h 6858000"/>
              <a:gd name="connsiteX588" fmla="*/ 2283317 w 7467600"/>
              <a:gd name="connsiteY588" fmla="*/ 1796925 h 6858000"/>
              <a:gd name="connsiteX589" fmla="*/ 2399523 w 7467600"/>
              <a:gd name="connsiteY589" fmla="*/ 1428234 h 6858000"/>
              <a:gd name="connsiteX590" fmla="*/ 2448558 w 7467600"/>
              <a:gd name="connsiteY590" fmla="*/ 1373435 h 6858000"/>
              <a:gd name="connsiteX591" fmla="*/ 2312521 w 7467600"/>
              <a:gd name="connsiteY591" fmla="*/ 1806140 h 6858000"/>
              <a:gd name="connsiteX592" fmla="*/ 2127533 w 7467600"/>
              <a:gd name="connsiteY592" fmla="*/ 2348380 h 6858000"/>
              <a:gd name="connsiteX593" fmla="*/ 2358080 w 7467600"/>
              <a:gd name="connsiteY593" fmla="*/ 1866134 h 6858000"/>
              <a:gd name="connsiteX594" fmla="*/ 2407436 w 7467600"/>
              <a:gd name="connsiteY594" fmla="*/ 1651070 h 6858000"/>
              <a:gd name="connsiteX595" fmla="*/ 2448558 w 7467600"/>
              <a:gd name="connsiteY595" fmla="*/ 1373435 h 6858000"/>
              <a:gd name="connsiteX596" fmla="*/ 278707 w 7467600"/>
              <a:gd name="connsiteY596" fmla="*/ 1352270 h 6858000"/>
              <a:gd name="connsiteX597" fmla="*/ 321570 w 7467600"/>
              <a:gd name="connsiteY597" fmla="*/ 1861610 h 6858000"/>
              <a:gd name="connsiteX598" fmla="*/ 294281 w 7467600"/>
              <a:gd name="connsiteY598" fmla="*/ 1440658 h 6858000"/>
              <a:gd name="connsiteX599" fmla="*/ 278707 w 7467600"/>
              <a:gd name="connsiteY599" fmla="*/ 1352270 h 6858000"/>
              <a:gd name="connsiteX600" fmla="*/ 1423821 w 7467600"/>
              <a:gd name="connsiteY600" fmla="*/ 1351958 h 6858000"/>
              <a:gd name="connsiteX601" fmla="*/ 1638521 w 7467600"/>
              <a:gd name="connsiteY601" fmla="*/ 1908470 h 6858000"/>
              <a:gd name="connsiteX602" fmla="*/ 1754199 w 7467600"/>
              <a:gd name="connsiteY602" fmla="*/ 2149284 h 6858000"/>
              <a:gd name="connsiteX603" fmla="*/ 1908359 w 7467600"/>
              <a:gd name="connsiteY603" fmla="*/ 2364988 h 6858000"/>
              <a:gd name="connsiteX604" fmla="*/ 1647661 w 7467600"/>
              <a:gd name="connsiteY604" fmla="*/ 1825945 h 6858000"/>
              <a:gd name="connsiteX605" fmla="*/ 1423821 w 7467600"/>
              <a:gd name="connsiteY605" fmla="*/ 1351958 h 6858000"/>
              <a:gd name="connsiteX606" fmla="*/ 1431890 w 7467600"/>
              <a:gd name="connsiteY606" fmla="*/ 1306475 h 6858000"/>
              <a:gd name="connsiteX607" fmla="*/ 1507597 w 7467600"/>
              <a:gd name="connsiteY607" fmla="*/ 1446132 h 6858000"/>
              <a:gd name="connsiteX608" fmla="*/ 1674586 w 7467600"/>
              <a:gd name="connsiteY608" fmla="*/ 1813832 h 6858000"/>
              <a:gd name="connsiteX609" fmla="*/ 1815950 w 7467600"/>
              <a:gd name="connsiteY609" fmla="*/ 2128564 h 6858000"/>
              <a:gd name="connsiteX610" fmla="*/ 1984242 w 7467600"/>
              <a:gd name="connsiteY610" fmla="*/ 2430829 h 6858000"/>
              <a:gd name="connsiteX611" fmla="*/ 2014023 w 7467600"/>
              <a:gd name="connsiteY611" fmla="*/ 2450995 h 6858000"/>
              <a:gd name="connsiteX612" fmla="*/ 1747337 w 7467600"/>
              <a:gd name="connsiteY612" fmla="*/ 1855264 h 6858000"/>
              <a:gd name="connsiteX613" fmla="*/ 1533749 w 7467600"/>
              <a:gd name="connsiteY613" fmla="*/ 1478656 h 6858000"/>
              <a:gd name="connsiteX614" fmla="*/ 1431890 w 7467600"/>
              <a:gd name="connsiteY614" fmla="*/ 1306475 h 6858000"/>
              <a:gd name="connsiteX615" fmla="*/ 5052692 w 7467600"/>
              <a:gd name="connsiteY615" fmla="*/ 1292994 h 6858000"/>
              <a:gd name="connsiteX616" fmla="*/ 5200661 w 7467600"/>
              <a:gd name="connsiteY616" fmla="*/ 1635186 h 6858000"/>
              <a:gd name="connsiteX617" fmla="*/ 5297138 w 7467600"/>
              <a:gd name="connsiteY617" fmla="*/ 1906351 h 6858000"/>
              <a:gd name="connsiteX618" fmla="*/ 5052692 w 7467600"/>
              <a:gd name="connsiteY618" fmla="*/ 1292994 h 6858000"/>
              <a:gd name="connsiteX619" fmla="*/ 5009948 w 7467600"/>
              <a:gd name="connsiteY619" fmla="*/ 1273619 h 6858000"/>
              <a:gd name="connsiteX620" fmla="*/ 5121777 w 7467600"/>
              <a:gd name="connsiteY620" fmla="*/ 1654213 h 6858000"/>
              <a:gd name="connsiteX621" fmla="*/ 5293545 w 7467600"/>
              <a:gd name="connsiteY621" fmla="*/ 2072247 h 6858000"/>
              <a:gd name="connsiteX622" fmla="*/ 5294042 w 7467600"/>
              <a:gd name="connsiteY622" fmla="*/ 2065019 h 6858000"/>
              <a:gd name="connsiteX623" fmla="*/ 5171936 w 7467600"/>
              <a:gd name="connsiteY623" fmla="*/ 1647613 h 6858000"/>
              <a:gd name="connsiteX624" fmla="*/ 5009948 w 7467600"/>
              <a:gd name="connsiteY624" fmla="*/ 1273619 h 6858000"/>
              <a:gd name="connsiteX625" fmla="*/ 655236 w 7467600"/>
              <a:gd name="connsiteY625" fmla="*/ 1268632 h 6858000"/>
              <a:gd name="connsiteX626" fmla="*/ 839521 w 7467600"/>
              <a:gd name="connsiteY626" fmla="*/ 1685315 h 6858000"/>
              <a:gd name="connsiteX627" fmla="*/ 1109416 w 7467600"/>
              <a:gd name="connsiteY627" fmla="*/ 2061663 h 6858000"/>
              <a:gd name="connsiteX628" fmla="*/ 1298300 w 7467600"/>
              <a:gd name="connsiteY628" fmla="*/ 2247742 h 6858000"/>
              <a:gd name="connsiteX629" fmla="*/ 1125871 w 7467600"/>
              <a:gd name="connsiteY629" fmla="*/ 1989513 h 6858000"/>
              <a:gd name="connsiteX630" fmla="*/ 981574 w 7467600"/>
              <a:gd name="connsiteY630" fmla="*/ 1783157 h 6858000"/>
              <a:gd name="connsiteX631" fmla="*/ 922198 w 7467600"/>
              <a:gd name="connsiteY631" fmla="*/ 1677437 h 6858000"/>
              <a:gd name="connsiteX632" fmla="*/ 869293 w 7467600"/>
              <a:gd name="connsiteY632" fmla="*/ 1583214 h 6858000"/>
              <a:gd name="connsiteX633" fmla="*/ 751431 w 7467600"/>
              <a:gd name="connsiteY633" fmla="*/ 1405731 h 6858000"/>
              <a:gd name="connsiteX634" fmla="*/ 655236 w 7467600"/>
              <a:gd name="connsiteY634" fmla="*/ 1268632 h 6858000"/>
              <a:gd name="connsiteX635" fmla="*/ 6516292 w 7467600"/>
              <a:gd name="connsiteY635" fmla="*/ 1263064 h 6858000"/>
              <a:gd name="connsiteX636" fmla="*/ 5736320 w 7467600"/>
              <a:gd name="connsiteY636" fmla="*/ 1501803 h 6858000"/>
              <a:gd name="connsiteX637" fmla="*/ 6516292 w 7467600"/>
              <a:gd name="connsiteY637" fmla="*/ 1263064 h 6858000"/>
              <a:gd name="connsiteX638" fmla="*/ 291466 w 7467600"/>
              <a:gd name="connsiteY638" fmla="*/ 1250369 h 6858000"/>
              <a:gd name="connsiteX639" fmla="*/ 323180 w 7467600"/>
              <a:gd name="connsiteY639" fmla="*/ 1435283 h 6858000"/>
              <a:gd name="connsiteX640" fmla="*/ 349381 w 7467600"/>
              <a:gd name="connsiteY640" fmla="*/ 1875041 h 6858000"/>
              <a:gd name="connsiteX641" fmla="*/ 374363 w 7467600"/>
              <a:gd name="connsiteY641" fmla="*/ 1506494 h 6858000"/>
              <a:gd name="connsiteX642" fmla="*/ 302168 w 7467600"/>
              <a:gd name="connsiteY642" fmla="*/ 1274495 h 6858000"/>
              <a:gd name="connsiteX643" fmla="*/ 291466 w 7467600"/>
              <a:gd name="connsiteY643" fmla="*/ 1250369 h 6858000"/>
              <a:gd name="connsiteX644" fmla="*/ 678222 w 7467600"/>
              <a:gd name="connsiteY644" fmla="*/ 1248670 h 6858000"/>
              <a:gd name="connsiteX645" fmla="*/ 775536 w 7467600"/>
              <a:gd name="connsiteY645" fmla="*/ 1388015 h 6858000"/>
              <a:gd name="connsiteX646" fmla="*/ 894529 w 7467600"/>
              <a:gd name="connsiteY646" fmla="*/ 1567739 h 6858000"/>
              <a:gd name="connsiteX647" fmla="*/ 948000 w 7467600"/>
              <a:gd name="connsiteY647" fmla="*/ 1663088 h 6858000"/>
              <a:gd name="connsiteX648" fmla="*/ 1006812 w 7467600"/>
              <a:gd name="connsiteY648" fmla="*/ 1767683 h 6858000"/>
              <a:gd name="connsiteX649" fmla="*/ 1149133 w 7467600"/>
              <a:gd name="connsiteY649" fmla="*/ 1971513 h 6858000"/>
              <a:gd name="connsiteX650" fmla="*/ 1333952 w 7467600"/>
              <a:gd name="connsiteY650" fmla="*/ 2251620 h 6858000"/>
              <a:gd name="connsiteX651" fmla="*/ 1337329 w 7467600"/>
              <a:gd name="connsiteY651" fmla="*/ 2258350 h 6858000"/>
              <a:gd name="connsiteX652" fmla="*/ 1014726 w 7467600"/>
              <a:gd name="connsiteY652" fmla="*/ 1615556 h 6858000"/>
              <a:gd name="connsiteX653" fmla="*/ 678222 w 7467600"/>
              <a:gd name="connsiteY653" fmla="*/ 1248670 h 6858000"/>
              <a:gd name="connsiteX654" fmla="*/ 6691602 w 7467600"/>
              <a:gd name="connsiteY654" fmla="*/ 1140573 h 6858000"/>
              <a:gd name="connsiteX655" fmla="*/ 6571100 w 7467600"/>
              <a:gd name="connsiteY655" fmla="*/ 1183662 h 6858000"/>
              <a:gd name="connsiteX656" fmla="*/ 6241687 w 7467600"/>
              <a:gd name="connsiteY656" fmla="*/ 1257600 h 6858000"/>
              <a:gd name="connsiteX657" fmla="*/ 5693009 w 7467600"/>
              <a:gd name="connsiteY657" fmla="*/ 1478256 h 6858000"/>
              <a:gd name="connsiteX658" fmla="*/ 6548420 w 7467600"/>
              <a:gd name="connsiteY658" fmla="*/ 1214599 h 6858000"/>
              <a:gd name="connsiteX659" fmla="*/ 6605473 w 7467600"/>
              <a:gd name="connsiteY659" fmla="*/ 1184686 h 6858000"/>
              <a:gd name="connsiteX660" fmla="*/ 6691602 w 7467600"/>
              <a:gd name="connsiteY660" fmla="*/ 1140573 h 6858000"/>
              <a:gd name="connsiteX661" fmla="*/ 4002475 w 7467600"/>
              <a:gd name="connsiteY661" fmla="*/ 1037802 h 6858000"/>
              <a:gd name="connsiteX662" fmla="*/ 4000324 w 7467600"/>
              <a:gd name="connsiteY662" fmla="*/ 1039362 h 6858000"/>
              <a:gd name="connsiteX663" fmla="*/ 4002862 w 7467600"/>
              <a:gd name="connsiteY663" fmla="*/ 1042866 h 6858000"/>
              <a:gd name="connsiteX664" fmla="*/ 4002475 w 7467600"/>
              <a:gd name="connsiteY664" fmla="*/ 1037802 h 6858000"/>
              <a:gd name="connsiteX665" fmla="*/ 506322 w 7467600"/>
              <a:gd name="connsiteY665" fmla="*/ 1020997 h 6858000"/>
              <a:gd name="connsiteX666" fmla="*/ 533068 w 7467600"/>
              <a:gd name="connsiteY666" fmla="*/ 1029409 h 6858000"/>
              <a:gd name="connsiteX667" fmla="*/ 1232525 w 7467600"/>
              <a:gd name="connsiteY667" fmla="*/ 1804675 h 6858000"/>
              <a:gd name="connsiteX668" fmla="*/ 1388858 w 7467600"/>
              <a:gd name="connsiteY668" fmla="*/ 2368011 h 6858000"/>
              <a:gd name="connsiteX669" fmla="*/ 1384098 w 7467600"/>
              <a:gd name="connsiteY669" fmla="*/ 2378125 h 6858000"/>
              <a:gd name="connsiteX670" fmla="*/ 1425393 w 7467600"/>
              <a:gd name="connsiteY670" fmla="*/ 2589124 h 6858000"/>
              <a:gd name="connsiteX671" fmla="*/ 1424001 w 7467600"/>
              <a:gd name="connsiteY671" fmla="*/ 2597541 h 6858000"/>
              <a:gd name="connsiteX672" fmla="*/ 2152729 w 7467600"/>
              <a:gd name="connsiteY672" fmla="*/ 2864487 h 6858000"/>
              <a:gd name="connsiteX673" fmla="*/ 2020609 w 7467600"/>
              <a:gd name="connsiteY673" fmla="*/ 2539671 h 6858000"/>
              <a:gd name="connsiteX674" fmla="*/ 2018920 w 7467600"/>
              <a:gd name="connsiteY674" fmla="*/ 2536309 h 6858000"/>
              <a:gd name="connsiteX675" fmla="*/ 1342441 w 7467600"/>
              <a:gd name="connsiteY675" fmla="*/ 1173017 h 6858000"/>
              <a:gd name="connsiteX676" fmla="*/ 1367925 w 7467600"/>
              <a:gd name="connsiteY676" fmla="*/ 1135648 h 6858000"/>
              <a:gd name="connsiteX677" fmla="*/ 1771401 w 7467600"/>
              <a:gd name="connsiteY677" fmla="*/ 1806673 h 6858000"/>
              <a:gd name="connsiteX678" fmla="*/ 1972385 w 7467600"/>
              <a:gd name="connsiteY678" fmla="*/ 2198735 h 6858000"/>
              <a:gd name="connsiteX679" fmla="*/ 2040892 w 7467600"/>
              <a:gd name="connsiteY679" fmla="*/ 2405205 h 6858000"/>
              <a:gd name="connsiteX680" fmla="*/ 2131689 w 7467600"/>
              <a:gd name="connsiteY680" fmla="*/ 1936926 h 6858000"/>
              <a:gd name="connsiteX681" fmla="*/ 2454820 w 7467600"/>
              <a:gd name="connsiteY681" fmla="*/ 1248808 h 6858000"/>
              <a:gd name="connsiteX682" fmla="*/ 2492512 w 7467600"/>
              <a:gd name="connsiteY682" fmla="*/ 1302920 h 6858000"/>
              <a:gd name="connsiteX683" fmla="*/ 2081216 w 7467600"/>
              <a:gd name="connsiteY683" fmla="*/ 2527513 h 6858000"/>
              <a:gd name="connsiteX684" fmla="*/ 2081211 w 7467600"/>
              <a:gd name="connsiteY684" fmla="*/ 2528916 h 6858000"/>
              <a:gd name="connsiteX685" fmla="*/ 2199067 w 7467600"/>
              <a:gd name="connsiteY685" fmla="*/ 2884061 h 6858000"/>
              <a:gd name="connsiteX686" fmla="*/ 3192586 w 7467600"/>
              <a:gd name="connsiteY686" fmla="*/ 3411496 h 6858000"/>
              <a:gd name="connsiteX687" fmla="*/ 3182620 w 7467600"/>
              <a:gd name="connsiteY687" fmla="*/ 3483279 h 6858000"/>
              <a:gd name="connsiteX688" fmla="*/ 2435119 w 7467600"/>
              <a:gd name="connsiteY688" fmla="*/ 3080173 h 6858000"/>
              <a:gd name="connsiteX689" fmla="*/ 2410152 w 7467600"/>
              <a:gd name="connsiteY689" fmla="*/ 3063751 h 6858000"/>
              <a:gd name="connsiteX690" fmla="*/ 2408099 w 7467600"/>
              <a:gd name="connsiteY690" fmla="*/ 3064403 h 6858000"/>
              <a:gd name="connsiteX691" fmla="*/ 2407218 w 7467600"/>
              <a:gd name="connsiteY691" fmla="*/ 3070324 h 6858000"/>
              <a:gd name="connsiteX692" fmla="*/ 2380138 w 7467600"/>
              <a:gd name="connsiteY692" fmla="*/ 3099341 h 6858000"/>
              <a:gd name="connsiteX693" fmla="*/ 1765923 w 7467600"/>
              <a:gd name="connsiteY693" fmla="*/ 3581043 h 6858000"/>
              <a:gd name="connsiteX694" fmla="*/ 1702258 w 7467600"/>
              <a:gd name="connsiteY694" fmla="*/ 3612286 h 6858000"/>
              <a:gd name="connsiteX695" fmla="*/ 1538370 w 7467600"/>
              <a:gd name="connsiteY695" fmla="*/ 3811804 h 6858000"/>
              <a:gd name="connsiteX696" fmla="*/ 542867 w 7467600"/>
              <a:gd name="connsiteY696" fmla="*/ 4944092 h 6858000"/>
              <a:gd name="connsiteX697" fmla="*/ 515800 w 7467600"/>
              <a:gd name="connsiteY697" fmla="*/ 4862180 h 6858000"/>
              <a:gd name="connsiteX698" fmla="*/ 909145 w 7467600"/>
              <a:gd name="connsiteY698" fmla="*/ 4199225 h 6858000"/>
              <a:gd name="connsiteX699" fmla="*/ 1214067 w 7467600"/>
              <a:gd name="connsiteY699" fmla="*/ 3908561 h 6858000"/>
              <a:gd name="connsiteX700" fmla="*/ 640967 w 7467600"/>
              <a:gd name="connsiteY700" fmla="*/ 4105601 h 6858000"/>
              <a:gd name="connsiteX701" fmla="*/ 112563 w 7467600"/>
              <a:gd name="connsiteY701" fmla="*/ 4396952 h 6858000"/>
              <a:gd name="connsiteX702" fmla="*/ 0 w 7467600"/>
              <a:gd name="connsiteY702" fmla="*/ 4466006 h 6858000"/>
              <a:gd name="connsiteX703" fmla="*/ 0 w 7467600"/>
              <a:gd name="connsiteY703" fmla="*/ 4233763 h 6858000"/>
              <a:gd name="connsiteX704" fmla="*/ 36881 w 7467600"/>
              <a:gd name="connsiteY704" fmla="*/ 4200118 h 6858000"/>
              <a:gd name="connsiteX705" fmla="*/ 910534 w 7467600"/>
              <a:gd name="connsiteY705" fmla="*/ 3629753 h 6858000"/>
              <a:gd name="connsiteX706" fmla="*/ 1578717 w 7467600"/>
              <a:gd name="connsiteY706" fmla="*/ 3575982 h 6858000"/>
              <a:gd name="connsiteX707" fmla="*/ 2338780 w 7467600"/>
              <a:gd name="connsiteY707" fmla="*/ 3033725 h 6858000"/>
              <a:gd name="connsiteX708" fmla="*/ 1807991 w 7467600"/>
              <a:gd name="connsiteY708" fmla="*/ 2807184 h 6858000"/>
              <a:gd name="connsiteX709" fmla="*/ 1416358 w 7467600"/>
              <a:gd name="connsiteY709" fmla="*/ 3112571 h 6858000"/>
              <a:gd name="connsiteX710" fmla="*/ 939066 w 7467600"/>
              <a:gd name="connsiteY710" fmla="*/ 3378798 h 6858000"/>
              <a:gd name="connsiteX711" fmla="*/ 115099 w 7467600"/>
              <a:gd name="connsiteY711" fmla="*/ 3607650 h 6858000"/>
              <a:gd name="connsiteX712" fmla="*/ 97284 w 7467600"/>
              <a:gd name="connsiteY712" fmla="*/ 3520393 h 6858000"/>
              <a:gd name="connsiteX713" fmla="*/ 922050 w 7467600"/>
              <a:gd name="connsiteY713" fmla="*/ 3074867 h 6858000"/>
              <a:gd name="connsiteX714" fmla="*/ 1405265 w 7467600"/>
              <a:gd name="connsiteY714" fmla="*/ 3016319 h 6858000"/>
              <a:gd name="connsiteX715" fmla="*/ 1407512 w 7467600"/>
              <a:gd name="connsiteY715" fmla="*/ 3018001 h 6858000"/>
              <a:gd name="connsiteX716" fmla="*/ 1726266 w 7467600"/>
              <a:gd name="connsiteY716" fmla="*/ 2777274 h 6858000"/>
              <a:gd name="connsiteX717" fmla="*/ 625390 w 7467600"/>
              <a:gd name="connsiteY717" fmla="*/ 2514541 h 6858000"/>
              <a:gd name="connsiteX718" fmla="*/ 619799 w 7467600"/>
              <a:gd name="connsiteY718" fmla="*/ 2527180 h 6858000"/>
              <a:gd name="connsiteX719" fmla="*/ 310030 w 7467600"/>
              <a:gd name="connsiteY719" fmla="*/ 2771818 h 6858000"/>
              <a:gd name="connsiteX720" fmla="*/ 173877 w 7467600"/>
              <a:gd name="connsiteY720" fmla="*/ 2937056 h 6858000"/>
              <a:gd name="connsiteX721" fmla="*/ 77889 w 7467600"/>
              <a:gd name="connsiteY721" fmla="*/ 3138440 h 6858000"/>
              <a:gd name="connsiteX722" fmla="*/ 0 w 7467600"/>
              <a:gd name="connsiteY722" fmla="*/ 3271395 h 6858000"/>
              <a:gd name="connsiteX723" fmla="*/ 0 w 7467600"/>
              <a:gd name="connsiteY723" fmla="*/ 3153002 h 6858000"/>
              <a:gd name="connsiteX724" fmla="*/ 2386 w 7467600"/>
              <a:gd name="connsiteY724" fmla="*/ 3149203 h 6858000"/>
              <a:gd name="connsiteX725" fmla="*/ 89753 w 7467600"/>
              <a:gd name="connsiteY725" fmla="*/ 2987702 h 6858000"/>
              <a:gd name="connsiteX726" fmla="*/ 76869 w 7467600"/>
              <a:gd name="connsiteY726" fmla="*/ 3005404 h 6858000"/>
              <a:gd name="connsiteX727" fmla="*/ 32049 w 7467600"/>
              <a:gd name="connsiteY727" fmla="*/ 3065814 h 6858000"/>
              <a:gd name="connsiteX728" fmla="*/ 0 w 7467600"/>
              <a:gd name="connsiteY728" fmla="*/ 3108744 h 6858000"/>
              <a:gd name="connsiteX729" fmla="*/ 0 w 7467600"/>
              <a:gd name="connsiteY729" fmla="*/ 3058059 h 6858000"/>
              <a:gd name="connsiteX730" fmla="*/ 7610 w 7467600"/>
              <a:gd name="connsiteY730" fmla="*/ 3047889 h 6858000"/>
              <a:gd name="connsiteX731" fmla="*/ 52419 w 7467600"/>
              <a:gd name="connsiteY731" fmla="*/ 2987479 h 6858000"/>
              <a:gd name="connsiteX732" fmla="*/ 59142 w 7467600"/>
              <a:gd name="connsiteY732" fmla="*/ 2978488 h 6858000"/>
              <a:gd name="connsiteX733" fmla="*/ 0 w 7467600"/>
              <a:gd name="connsiteY733" fmla="*/ 3015334 h 6858000"/>
              <a:gd name="connsiteX734" fmla="*/ 0 w 7467600"/>
              <a:gd name="connsiteY734" fmla="*/ 2914286 h 6858000"/>
              <a:gd name="connsiteX735" fmla="*/ 36383 w 7467600"/>
              <a:gd name="connsiteY735" fmla="*/ 2901128 h 6858000"/>
              <a:gd name="connsiteX736" fmla="*/ 156329 w 7467600"/>
              <a:gd name="connsiteY736" fmla="*/ 2840533 h 6858000"/>
              <a:gd name="connsiteX737" fmla="*/ 358355 w 7467600"/>
              <a:gd name="connsiteY737" fmla="*/ 2620471 h 6858000"/>
              <a:gd name="connsiteX738" fmla="*/ 510577 w 7467600"/>
              <a:gd name="connsiteY738" fmla="*/ 2501244 h 6858000"/>
              <a:gd name="connsiteX739" fmla="*/ 211967 w 7467600"/>
              <a:gd name="connsiteY739" fmla="*/ 2479171 h 6858000"/>
              <a:gd name="connsiteX740" fmla="*/ 0 w 7467600"/>
              <a:gd name="connsiteY740" fmla="*/ 2476398 h 6858000"/>
              <a:gd name="connsiteX741" fmla="*/ 0 w 7467600"/>
              <a:gd name="connsiteY741" fmla="*/ 2389189 h 6858000"/>
              <a:gd name="connsiteX742" fmla="*/ 103062 w 7467600"/>
              <a:gd name="connsiteY742" fmla="*/ 2389518 h 6858000"/>
              <a:gd name="connsiteX743" fmla="*/ 510734 w 7467600"/>
              <a:gd name="connsiteY743" fmla="*/ 2416201 h 6858000"/>
              <a:gd name="connsiteX744" fmla="*/ 279257 w 7467600"/>
              <a:gd name="connsiteY744" fmla="*/ 2092102 h 6858000"/>
              <a:gd name="connsiteX745" fmla="*/ 65265 w 7467600"/>
              <a:gd name="connsiteY745" fmla="*/ 2006049 h 6858000"/>
              <a:gd name="connsiteX746" fmla="*/ 0 w 7467600"/>
              <a:gd name="connsiteY746" fmla="*/ 1982532 h 6858000"/>
              <a:gd name="connsiteX747" fmla="*/ 0 w 7467600"/>
              <a:gd name="connsiteY747" fmla="*/ 1912789 h 6858000"/>
              <a:gd name="connsiteX748" fmla="*/ 97460 w 7467600"/>
              <a:gd name="connsiteY748" fmla="*/ 1953725 h 6858000"/>
              <a:gd name="connsiteX749" fmla="*/ 221272 w 7467600"/>
              <a:gd name="connsiteY749" fmla="*/ 1980766 h 6858000"/>
              <a:gd name="connsiteX750" fmla="*/ 116765 w 7467600"/>
              <a:gd name="connsiteY750" fmla="*/ 1911033 h 6858000"/>
              <a:gd name="connsiteX751" fmla="*/ 16405 w 7467600"/>
              <a:gd name="connsiteY751" fmla="*/ 1803412 h 6858000"/>
              <a:gd name="connsiteX752" fmla="*/ 0 w 7467600"/>
              <a:gd name="connsiteY752" fmla="*/ 1784777 h 6858000"/>
              <a:gd name="connsiteX753" fmla="*/ 0 w 7467600"/>
              <a:gd name="connsiteY753" fmla="*/ 1740082 h 6858000"/>
              <a:gd name="connsiteX754" fmla="*/ 39394 w 7467600"/>
              <a:gd name="connsiteY754" fmla="*/ 1784856 h 6858000"/>
              <a:gd name="connsiteX755" fmla="*/ 135813 w 7467600"/>
              <a:gd name="connsiteY755" fmla="*/ 1888838 h 6858000"/>
              <a:gd name="connsiteX756" fmla="*/ 242575 w 7467600"/>
              <a:gd name="connsiteY756" fmla="*/ 1958841 h 6858000"/>
              <a:gd name="connsiteX757" fmla="*/ 82197 w 7467600"/>
              <a:gd name="connsiteY757" fmla="*/ 1754826 h 6858000"/>
              <a:gd name="connsiteX758" fmla="*/ 0 w 7467600"/>
              <a:gd name="connsiteY758" fmla="*/ 1679650 h 6858000"/>
              <a:gd name="connsiteX759" fmla="*/ 0 w 7467600"/>
              <a:gd name="connsiteY759" fmla="*/ 1602463 h 6858000"/>
              <a:gd name="connsiteX760" fmla="*/ 84689 w 7467600"/>
              <a:gd name="connsiteY760" fmla="*/ 1677442 h 6858000"/>
              <a:gd name="connsiteX761" fmla="*/ 298437 w 7467600"/>
              <a:gd name="connsiteY761" fmla="*/ 1968019 h 6858000"/>
              <a:gd name="connsiteX762" fmla="*/ 227269 w 7467600"/>
              <a:gd name="connsiteY762" fmla="*/ 1114064 h 6858000"/>
              <a:gd name="connsiteX763" fmla="*/ 248003 w 7467600"/>
              <a:gd name="connsiteY763" fmla="*/ 1089613 h 6858000"/>
              <a:gd name="connsiteX764" fmla="*/ 427020 w 7467600"/>
              <a:gd name="connsiteY764" fmla="*/ 1619803 h 6858000"/>
              <a:gd name="connsiteX765" fmla="*/ 340345 w 7467600"/>
              <a:gd name="connsiteY765" fmla="*/ 2027739 h 6858000"/>
              <a:gd name="connsiteX766" fmla="*/ 360865 w 7467600"/>
              <a:gd name="connsiteY766" fmla="*/ 2044827 h 6858000"/>
              <a:gd name="connsiteX767" fmla="*/ 560414 w 7467600"/>
              <a:gd name="connsiteY767" fmla="*/ 2421457 h 6858000"/>
              <a:gd name="connsiteX768" fmla="*/ 1359703 w 7467600"/>
              <a:gd name="connsiteY768" fmla="*/ 2578554 h 6858000"/>
              <a:gd name="connsiteX769" fmla="*/ 1359422 w 7467600"/>
              <a:gd name="connsiteY769" fmla="*/ 2577994 h 6858000"/>
              <a:gd name="connsiteX770" fmla="*/ 828701 w 7467600"/>
              <a:gd name="connsiteY770" fmla="*/ 1839520 h 6858000"/>
              <a:gd name="connsiteX771" fmla="*/ 494427 w 7467600"/>
              <a:gd name="connsiteY771" fmla="*/ 1092333 h 6858000"/>
              <a:gd name="connsiteX772" fmla="*/ 506322 w 7467600"/>
              <a:gd name="connsiteY772" fmla="*/ 1020997 h 6858000"/>
              <a:gd name="connsiteX773" fmla="*/ 4570198 w 7467600"/>
              <a:gd name="connsiteY773" fmla="*/ 978081 h 6858000"/>
              <a:gd name="connsiteX774" fmla="*/ 4523691 w 7467600"/>
              <a:gd name="connsiteY774" fmla="*/ 1127776 h 6858000"/>
              <a:gd name="connsiteX775" fmla="*/ 4509875 w 7467600"/>
              <a:gd name="connsiteY775" fmla="*/ 1167552 h 6858000"/>
              <a:gd name="connsiteX776" fmla="*/ 4478168 w 7467600"/>
              <a:gd name="connsiteY776" fmla="*/ 1260735 h 6858000"/>
              <a:gd name="connsiteX777" fmla="*/ 4409309 w 7467600"/>
              <a:gd name="connsiteY777" fmla="*/ 1666996 h 6858000"/>
              <a:gd name="connsiteX778" fmla="*/ 4370031 w 7467600"/>
              <a:gd name="connsiteY778" fmla="*/ 1955666 h 6858000"/>
              <a:gd name="connsiteX779" fmla="*/ 4570198 w 7467600"/>
              <a:gd name="connsiteY779" fmla="*/ 978081 h 6858000"/>
              <a:gd name="connsiteX780" fmla="*/ 4557898 w 7467600"/>
              <a:gd name="connsiteY780" fmla="*/ 900011 h 6858000"/>
              <a:gd name="connsiteX781" fmla="*/ 4344840 w 7467600"/>
              <a:gd name="connsiteY781" fmla="*/ 1922038 h 6858000"/>
              <a:gd name="connsiteX782" fmla="*/ 4378710 w 7467600"/>
              <a:gd name="connsiteY782" fmla="*/ 1665516 h 6858000"/>
              <a:gd name="connsiteX783" fmla="*/ 4448798 w 7467600"/>
              <a:gd name="connsiteY783" fmla="*/ 1253024 h 6858000"/>
              <a:gd name="connsiteX784" fmla="*/ 4480315 w 7467600"/>
              <a:gd name="connsiteY784" fmla="*/ 1158454 h 6858000"/>
              <a:gd name="connsiteX785" fmla="*/ 4494133 w 7467600"/>
              <a:gd name="connsiteY785" fmla="*/ 1118676 h 6858000"/>
              <a:gd name="connsiteX786" fmla="*/ 4557898 w 7467600"/>
              <a:gd name="connsiteY786" fmla="*/ 900011 h 6858000"/>
              <a:gd name="connsiteX787" fmla="*/ 5870151 w 7467600"/>
              <a:gd name="connsiteY787" fmla="*/ 898890 h 6858000"/>
              <a:gd name="connsiteX788" fmla="*/ 5861335 w 7467600"/>
              <a:gd name="connsiteY788" fmla="*/ 899177 h 6858000"/>
              <a:gd name="connsiteX789" fmla="*/ 5843702 w 7467600"/>
              <a:gd name="connsiteY789" fmla="*/ 899748 h 6858000"/>
              <a:gd name="connsiteX790" fmla="*/ 5651107 w 7467600"/>
              <a:gd name="connsiteY790" fmla="*/ 920306 h 6858000"/>
              <a:gd name="connsiteX791" fmla="*/ 5459407 w 7467600"/>
              <a:gd name="connsiteY791" fmla="*/ 940975 h 6858000"/>
              <a:gd name="connsiteX792" fmla="*/ 5374846 w 7467600"/>
              <a:gd name="connsiteY792" fmla="*/ 941988 h 6858000"/>
              <a:gd name="connsiteX793" fmla="*/ 5256105 w 7467600"/>
              <a:gd name="connsiteY793" fmla="*/ 945632 h 6858000"/>
              <a:gd name="connsiteX794" fmla="*/ 5107071 w 7467600"/>
              <a:gd name="connsiteY794" fmla="*/ 969720 h 6858000"/>
              <a:gd name="connsiteX795" fmla="*/ 4998681 w 7467600"/>
              <a:gd name="connsiteY795" fmla="*/ 988771 h 6858000"/>
              <a:gd name="connsiteX796" fmla="*/ 5870151 w 7467600"/>
              <a:gd name="connsiteY796" fmla="*/ 898890 h 6858000"/>
              <a:gd name="connsiteX797" fmla="*/ 5504425 w 7467600"/>
              <a:gd name="connsiteY797" fmla="*/ 848067 h 6858000"/>
              <a:gd name="connsiteX798" fmla="*/ 4968849 w 7467600"/>
              <a:gd name="connsiteY798" fmla="*/ 962318 h 6858000"/>
              <a:gd name="connsiteX799" fmla="*/ 5104039 w 7467600"/>
              <a:gd name="connsiteY799" fmla="*/ 940634 h 6858000"/>
              <a:gd name="connsiteX800" fmla="*/ 5256311 w 7467600"/>
              <a:gd name="connsiteY800" fmla="*/ 916490 h 6858000"/>
              <a:gd name="connsiteX801" fmla="*/ 5377381 w 7467600"/>
              <a:gd name="connsiteY801" fmla="*/ 912671 h 6858000"/>
              <a:gd name="connsiteX802" fmla="*/ 5460148 w 7467600"/>
              <a:gd name="connsiteY802" fmla="*/ 911442 h 6858000"/>
              <a:gd name="connsiteX803" fmla="*/ 5648971 w 7467600"/>
              <a:gd name="connsiteY803" fmla="*/ 891331 h 6858000"/>
              <a:gd name="connsiteX804" fmla="*/ 5844807 w 7467600"/>
              <a:gd name="connsiteY804" fmla="*/ 870718 h 6858000"/>
              <a:gd name="connsiteX805" fmla="*/ 5862975 w 7467600"/>
              <a:gd name="connsiteY805" fmla="*/ 869756 h 6858000"/>
              <a:gd name="connsiteX806" fmla="*/ 5920887 w 7467600"/>
              <a:gd name="connsiteY806" fmla="*/ 865929 h 6858000"/>
              <a:gd name="connsiteX807" fmla="*/ 5504425 w 7467600"/>
              <a:gd name="connsiteY807" fmla="*/ 848067 h 6858000"/>
              <a:gd name="connsiteX808" fmla="*/ 3607114 w 7467600"/>
              <a:gd name="connsiteY808" fmla="*/ 467441 h 6858000"/>
              <a:gd name="connsiteX809" fmla="*/ 3296242 w 7467600"/>
              <a:gd name="connsiteY809" fmla="*/ 807991 h 6858000"/>
              <a:gd name="connsiteX810" fmla="*/ 3174674 w 7467600"/>
              <a:gd name="connsiteY810" fmla="*/ 919759 h 6858000"/>
              <a:gd name="connsiteX811" fmla="*/ 3042978 w 7467600"/>
              <a:gd name="connsiteY811" fmla="*/ 1054894 h 6858000"/>
              <a:gd name="connsiteX812" fmla="*/ 2968914 w 7467600"/>
              <a:gd name="connsiteY812" fmla="*/ 1133756 h 6858000"/>
              <a:gd name="connsiteX813" fmla="*/ 3103823 w 7467600"/>
              <a:gd name="connsiteY813" fmla="*/ 1026814 h 6858000"/>
              <a:gd name="connsiteX814" fmla="*/ 3607114 w 7467600"/>
              <a:gd name="connsiteY814" fmla="*/ 467441 h 6858000"/>
              <a:gd name="connsiteX815" fmla="*/ 3744487 w 7467600"/>
              <a:gd name="connsiteY815" fmla="*/ 383136 h 6858000"/>
              <a:gd name="connsiteX816" fmla="*/ 3970213 w 7467600"/>
              <a:gd name="connsiteY816" fmla="*/ 995559 h 6858000"/>
              <a:gd name="connsiteX817" fmla="*/ 3744487 w 7467600"/>
              <a:gd name="connsiteY817" fmla="*/ 383136 h 6858000"/>
              <a:gd name="connsiteX818" fmla="*/ 3624562 w 7467600"/>
              <a:gd name="connsiteY818" fmla="*/ 367041 h 6858000"/>
              <a:gd name="connsiteX819" fmla="*/ 3489712 w 7467600"/>
              <a:gd name="connsiteY819" fmla="*/ 485386 h 6858000"/>
              <a:gd name="connsiteX820" fmla="*/ 3182994 w 7467600"/>
              <a:gd name="connsiteY820" fmla="*/ 828265 h 6858000"/>
              <a:gd name="connsiteX821" fmla="*/ 2892114 w 7467600"/>
              <a:gd name="connsiteY821" fmla="*/ 1172635 h 6858000"/>
              <a:gd name="connsiteX822" fmla="*/ 3021459 w 7467600"/>
              <a:gd name="connsiteY822" fmla="*/ 1035385 h 6858000"/>
              <a:gd name="connsiteX823" fmla="*/ 3153873 w 7467600"/>
              <a:gd name="connsiteY823" fmla="*/ 898971 h 6858000"/>
              <a:gd name="connsiteX824" fmla="*/ 3276511 w 7467600"/>
              <a:gd name="connsiteY824" fmla="*/ 786423 h 6858000"/>
              <a:gd name="connsiteX825" fmla="*/ 3584154 w 7467600"/>
              <a:gd name="connsiteY825" fmla="*/ 448218 h 6858000"/>
              <a:gd name="connsiteX826" fmla="*/ 3624562 w 7467600"/>
              <a:gd name="connsiteY826" fmla="*/ 367041 h 6858000"/>
              <a:gd name="connsiteX827" fmla="*/ 3766672 w 7467600"/>
              <a:gd name="connsiteY827" fmla="*/ 359429 h 6858000"/>
              <a:gd name="connsiteX828" fmla="*/ 3996338 w 7467600"/>
              <a:gd name="connsiteY828" fmla="*/ 968237 h 6858000"/>
              <a:gd name="connsiteX829" fmla="*/ 3766672 w 7467600"/>
              <a:gd name="connsiteY829" fmla="*/ 359429 h 6858000"/>
              <a:gd name="connsiteX830" fmla="*/ 5805386 w 7467600"/>
              <a:gd name="connsiteY830" fmla="*/ 239240 h 6858000"/>
              <a:gd name="connsiteX831" fmla="*/ 5736947 w 7467600"/>
              <a:gd name="connsiteY831" fmla="*/ 261367 h 6858000"/>
              <a:gd name="connsiteX832" fmla="*/ 5427012 w 7467600"/>
              <a:gd name="connsiteY832" fmla="*/ 311272 h 6858000"/>
              <a:gd name="connsiteX833" fmla="*/ 5147818 w 7467600"/>
              <a:gd name="connsiteY833" fmla="*/ 322112 h 6858000"/>
              <a:gd name="connsiteX834" fmla="*/ 5060854 w 7467600"/>
              <a:gd name="connsiteY834" fmla="*/ 311882 h 6858000"/>
              <a:gd name="connsiteX835" fmla="*/ 4945989 w 7467600"/>
              <a:gd name="connsiteY835" fmla="*/ 300516 h 6858000"/>
              <a:gd name="connsiteX836" fmla="*/ 5410479 w 7467600"/>
              <a:gd name="connsiteY836" fmla="*/ 348434 h 6858000"/>
              <a:gd name="connsiteX837" fmla="*/ 5805386 w 7467600"/>
              <a:gd name="connsiteY837" fmla="*/ 239240 h 6858000"/>
              <a:gd name="connsiteX838" fmla="*/ 5905192 w 7467600"/>
              <a:gd name="connsiteY838" fmla="*/ 163079 h 6858000"/>
              <a:gd name="connsiteX839" fmla="*/ 5865655 w 7467600"/>
              <a:gd name="connsiteY839" fmla="*/ 171901 h 6858000"/>
              <a:gd name="connsiteX840" fmla="*/ 5259740 w 7467600"/>
              <a:gd name="connsiteY840" fmla="*/ 257013 h 6858000"/>
              <a:gd name="connsiteX841" fmla="*/ 5208466 w 7467600"/>
              <a:gd name="connsiteY841" fmla="*/ 257550 h 6858000"/>
              <a:gd name="connsiteX842" fmla="*/ 4980204 w 7467600"/>
              <a:gd name="connsiteY842" fmla="*/ 271903 h 6858000"/>
              <a:gd name="connsiteX843" fmla="*/ 5068068 w 7467600"/>
              <a:gd name="connsiteY843" fmla="*/ 282244 h 6858000"/>
              <a:gd name="connsiteX844" fmla="*/ 5153231 w 7467600"/>
              <a:gd name="connsiteY844" fmla="*/ 292240 h 6858000"/>
              <a:gd name="connsiteX845" fmla="*/ 5426491 w 7467600"/>
              <a:gd name="connsiteY845" fmla="*/ 281128 h 6858000"/>
              <a:gd name="connsiteX846" fmla="*/ 5731212 w 7467600"/>
              <a:gd name="connsiteY846" fmla="*/ 231951 h 6858000"/>
              <a:gd name="connsiteX847" fmla="*/ 5905192 w 7467600"/>
              <a:gd name="connsiteY847" fmla="*/ 163079 h 6858000"/>
              <a:gd name="connsiteX848" fmla="*/ 5944437 w 7467600"/>
              <a:gd name="connsiteY848" fmla="*/ 113829 h 6858000"/>
              <a:gd name="connsiteX849" fmla="*/ 5825032 w 7467600"/>
              <a:gd name="connsiteY849" fmla="*/ 146405 h 6858000"/>
              <a:gd name="connsiteX850" fmla="*/ 4955599 w 7467600"/>
              <a:gd name="connsiteY850" fmla="*/ 247008 h 6858000"/>
              <a:gd name="connsiteX851" fmla="*/ 5210104 w 7467600"/>
              <a:gd name="connsiteY851" fmla="*/ 228123 h 6858000"/>
              <a:gd name="connsiteX852" fmla="*/ 5261015 w 7467600"/>
              <a:gd name="connsiteY852" fmla="*/ 227087 h 6858000"/>
              <a:gd name="connsiteX853" fmla="*/ 5861181 w 7467600"/>
              <a:gd name="connsiteY853" fmla="*/ 143093 h 6858000"/>
              <a:gd name="connsiteX854" fmla="*/ 5961252 w 7467600"/>
              <a:gd name="connsiteY854" fmla="*/ 114820 h 6858000"/>
              <a:gd name="connsiteX855" fmla="*/ 5944437 w 7467600"/>
              <a:gd name="connsiteY855" fmla="*/ 113829 h 6858000"/>
              <a:gd name="connsiteX856" fmla="*/ 3882765 w 7467600"/>
              <a:gd name="connsiteY856" fmla="*/ 0 h 6858000"/>
              <a:gd name="connsiteX857" fmla="*/ 3995099 w 7467600"/>
              <a:gd name="connsiteY857" fmla="*/ 0 h 6858000"/>
              <a:gd name="connsiteX858" fmla="*/ 4163818 w 7467600"/>
              <a:gd name="connsiteY858" fmla="*/ 234104 h 6858000"/>
              <a:gd name="connsiteX859" fmla="*/ 4172099 w 7467600"/>
              <a:gd name="connsiteY859" fmla="*/ 234207 h 6858000"/>
              <a:gd name="connsiteX860" fmla="*/ 4784282 w 7467600"/>
              <a:gd name="connsiteY860" fmla="*/ 276561 h 6858000"/>
              <a:gd name="connsiteX861" fmla="*/ 4801687 w 7467600"/>
              <a:gd name="connsiteY861" fmla="*/ 267764 h 6858000"/>
              <a:gd name="connsiteX862" fmla="*/ 6082788 w 7467600"/>
              <a:gd name="connsiteY862" fmla="*/ 64119 h 6858000"/>
              <a:gd name="connsiteX863" fmla="*/ 6099442 w 7467600"/>
              <a:gd name="connsiteY863" fmla="*/ 82568 h 6858000"/>
              <a:gd name="connsiteX864" fmla="*/ 4804137 w 7467600"/>
              <a:gd name="connsiteY864" fmla="*/ 320931 h 6858000"/>
              <a:gd name="connsiteX865" fmla="*/ 4227047 w 7467600"/>
              <a:gd name="connsiteY865" fmla="*/ 313415 h 6858000"/>
              <a:gd name="connsiteX866" fmla="*/ 4346041 w 7467600"/>
              <a:gd name="connsiteY866" fmla="*/ 456086 h 6858000"/>
              <a:gd name="connsiteX867" fmla="*/ 4870967 w 7467600"/>
              <a:gd name="connsiteY867" fmla="*/ 963061 h 6858000"/>
              <a:gd name="connsiteX868" fmla="*/ 4889647 w 7467600"/>
              <a:gd name="connsiteY868" fmla="*/ 957147 h 6858000"/>
              <a:gd name="connsiteX869" fmla="*/ 5422504 w 7467600"/>
              <a:gd name="connsiteY869" fmla="*/ 805191 h 6858000"/>
              <a:gd name="connsiteX870" fmla="*/ 6087656 w 7467600"/>
              <a:gd name="connsiteY870" fmla="*/ 826703 h 6858000"/>
              <a:gd name="connsiteX871" fmla="*/ 6058717 w 7467600"/>
              <a:gd name="connsiteY871" fmla="*/ 865992 h 6858000"/>
              <a:gd name="connsiteX872" fmla="*/ 4974153 w 7467600"/>
              <a:gd name="connsiteY872" fmla="*/ 1045456 h 6858000"/>
              <a:gd name="connsiteX873" fmla="*/ 5627835 w 7467600"/>
              <a:gd name="connsiteY873" fmla="*/ 1472077 h 6858000"/>
              <a:gd name="connsiteX874" fmla="*/ 5629817 w 7467600"/>
              <a:gd name="connsiteY874" fmla="*/ 1471412 h 6858000"/>
              <a:gd name="connsiteX875" fmla="*/ 5634124 w 7467600"/>
              <a:gd name="connsiteY875" fmla="*/ 1470572 h 6858000"/>
              <a:gd name="connsiteX876" fmla="*/ 5755832 w 7467600"/>
              <a:gd name="connsiteY876" fmla="*/ 1383886 h 6858000"/>
              <a:gd name="connsiteX877" fmla="*/ 6014186 w 7467600"/>
              <a:gd name="connsiteY877" fmla="*/ 1279799 h 6858000"/>
              <a:gd name="connsiteX878" fmla="*/ 6901619 w 7467600"/>
              <a:gd name="connsiteY878" fmla="*/ 1047874 h 6858000"/>
              <a:gd name="connsiteX879" fmla="*/ 6931566 w 7467600"/>
              <a:gd name="connsiteY879" fmla="*/ 1062034 h 6858000"/>
              <a:gd name="connsiteX880" fmla="*/ 5790982 w 7467600"/>
              <a:gd name="connsiteY880" fmla="*/ 1561380 h 6858000"/>
              <a:gd name="connsiteX881" fmla="*/ 6188971 w 7467600"/>
              <a:gd name="connsiteY881" fmla="*/ 1755168 h 6858000"/>
              <a:gd name="connsiteX882" fmla="*/ 6202446 w 7467600"/>
              <a:gd name="connsiteY882" fmla="*/ 1752268 h 6858000"/>
              <a:gd name="connsiteX883" fmla="*/ 7179560 w 7467600"/>
              <a:gd name="connsiteY883" fmla="*/ 1467551 h 6858000"/>
              <a:gd name="connsiteX884" fmla="*/ 7158730 w 7467600"/>
              <a:gd name="connsiteY884" fmla="*/ 1507835 h 6858000"/>
              <a:gd name="connsiteX885" fmla="*/ 6326959 w 7467600"/>
              <a:gd name="connsiteY885" fmla="*/ 1817686 h 6858000"/>
              <a:gd name="connsiteX886" fmla="*/ 6537433 w 7467600"/>
              <a:gd name="connsiteY886" fmla="*/ 1907790 h 6858000"/>
              <a:gd name="connsiteX887" fmla="*/ 6550221 w 7467600"/>
              <a:gd name="connsiteY887" fmla="*/ 1910729 h 6858000"/>
              <a:gd name="connsiteX888" fmla="*/ 6964438 w 7467600"/>
              <a:gd name="connsiteY888" fmla="*/ 2209505 h 6858000"/>
              <a:gd name="connsiteX889" fmla="*/ 7367862 w 7467600"/>
              <a:gd name="connsiteY889" fmla="*/ 2806833 h 6858000"/>
              <a:gd name="connsiteX890" fmla="*/ 7364329 w 7467600"/>
              <a:gd name="connsiteY890" fmla="*/ 2826907 h 6858000"/>
              <a:gd name="connsiteX891" fmla="*/ 7290545 w 7467600"/>
              <a:gd name="connsiteY891" fmla="*/ 2850663 h 6858000"/>
              <a:gd name="connsiteX892" fmla="*/ 6472036 w 7467600"/>
              <a:gd name="connsiteY892" fmla="*/ 1959003 h 6858000"/>
              <a:gd name="connsiteX893" fmla="*/ 5792897 w 7467600"/>
              <a:gd name="connsiteY893" fmla="*/ 1647747 h 6858000"/>
              <a:gd name="connsiteX894" fmla="*/ 5842751 w 7467600"/>
              <a:gd name="connsiteY894" fmla="*/ 1816112 h 6858000"/>
              <a:gd name="connsiteX895" fmla="*/ 5847424 w 7467600"/>
              <a:gd name="connsiteY895" fmla="*/ 1815776 h 6858000"/>
              <a:gd name="connsiteX896" fmla="*/ 6399821 w 7467600"/>
              <a:gd name="connsiteY896" fmla="*/ 2344799 h 6858000"/>
              <a:gd name="connsiteX897" fmla="*/ 6323232 w 7467600"/>
              <a:gd name="connsiteY897" fmla="*/ 2389634 h 6858000"/>
              <a:gd name="connsiteX898" fmla="*/ 5942958 w 7467600"/>
              <a:gd name="connsiteY898" fmla="*/ 2077708 h 6858000"/>
              <a:gd name="connsiteX899" fmla="*/ 5921559 w 7467600"/>
              <a:gd name="connsiteY899" fmla="*/ 2378596 h 6858000"/>
              <a:gd name="connsiteX900" fmla="*/ 5817651 w 7467600"/>
              <a:gd name="connsiteY900" fmla="*/ 3023919 h 6858000"/>
              <a:gd name="connsiteX901" fmla="*/ 5729634 w 7467600"/>
              <a:gd name="connsiteY901" fmla="*/ 3051849 h 6858000"/>
              <a:gd name="connsiteX902" fmla="*/ 5611018 w 7467600"/>
              <a:gd name="connsiteY902" fmla="*/ 2316769 h 6858000"/>
              <a:gd name="connsiteX903" fmla="*/ 5687608 w 7467600"/>
              <a:gd name="connsiteY903" fmla="*/ 2039972 h 6858000"/>
              <a:gd name="connsiteX904" fmla="*/ 5657554 w 7467600"/>
              <a:gd name="connsiteY904" fmla="*/ 1576445 h 6858000"/>
              <a:gd name="connsiteX905" fmla="*/ 5150475 w 7467600"/>
              <a:gd name="connsiteY905" fmla="*/ 1274012 h 6858000"/>
              <a:gd name="connsiteX906" fmla="*/ 5349142 w 7467600"/>
              <a:gd name="connsiteY906" fmla="*/ 2204405 h 6858000"/>
              <a:gd name="connsiteX907" fmla="*/ 5262214 w 7467600"/>
              <a:gd name="connsiteY907" fmla="*/ 2233836 h 6858000"/>
              <a:gd name="connsiteX908" fmla="*/ 4981539 w 7467600"/>
              <a:gd name="connsiteY908" fmla="*/ 1542201 h 6858000"/>
              <a:gd name="connsiteX909" fmla="*/ 4958461 w 7467600"/>
              <a:gd name="connsiteY909" fmla="*/ 1136957 h 6858000"/>
              <a:gd name="connsiteX910" fmla="*/ 4655015 w 7467600"/>
              <a:gd name="connsiteY910" fmla="*/ 891426 h 6858000"/>
              <a:gd name="connsiteX911" fmla="*/ 4348002 w 7467600"/>
              <a:gd name="connsiteY911" fmla="*/ 2205895 h 6858000"/>
              <a:gd name="connsiteX912" fmla="*/ 4262250 w 7467600"/>
              <a:gd name="connsiteY912" fmla="*/ 2219972 h 6858000"/>
              <a:gd name="connsiteX913" fmla="*/ 4550611 w 7467600"/>
              <a:gd name="connsiteY913" fmla="*/ 817540 h 6858000"/>
              <a:gd name="connsiteX914" fmla="*/ 4564418 w 7467600"/>
              <a:gd name="connsiteY914" fmla="*/ 808293 h 6858000"/>
              <a:gd name="connsiteX915" fmla="*/ 4266388 w 7467600"/>
              <a:gd name="connsiteY915" fmla="*/ 500083 h 6858000"/>
              <a:gd name="connsiteX916" fmla="*/ 4032842 w 7467600"/>
              <a:gd name="connsiteY916" fmla="*/ 211809 h 6858000"/>
              <a:gd name="connsiteX917" fmla="*/ 3882765 w 7467600"/>
              <a:gd name="connsiteY917" fmla="*/ 0 h 6858000"/>
              <a:gd name="connsiteX918" fmla="*/ 3721337 w 7467600"/>
              <a:gd name="connsiteY918" fmla="*/ 0 h 6858000"/>
              <a:gd name="connsiteX919" fmla="*/ 3797544 w 7467600"/>
              <a:gd name="connsiteY919" fmla="*/ 0 h 6858000"/>
              <a:gd name="connsiteX920" fmla="*/ 3775734 w 7467600"/>
              <a:gd name="connsiteY920" fmla="*/ 95131 h 6858000"/>
              <a:gd name="connsiteX921" fmla="*/ 3724807 w 7467600"/>
              <a:gd name="connsiteY921" fmla="*/ 272257 h 6858000"/>
              <a:gd name="connsiteX922" fmla="*/ 3726844 w 7467600"/>
              <a:gd name="connsiteY922" fmla="*/ 282988 h 6858000"/>
              <a:gd name="connsiteX923" fmla="*/ 3742664 w 7467600"/>
              <a:gd name="connsiteY923" fmla="*/ 279918 h 6858000"/>
              <a:gd name="connsiteX924" fmla="*/ 4103910 w 7467600"/>
              <a:gd name="connsiteY924" fmla="*/ 1161917 h 6858000"/>
              <a:gd name="connsiteX925" fmla="*/ 4020269 w 7467600"/>
              <a:gd name="connsiteY925" fmla="*/ 1200406 h 6858000"/>
              <a:gd name="connsiteX926" fmla="*/ 3674882 w 7467600"/>
              <a:gd name="connsiteY926" fmla="*/ 488524 h 6858000"/>
              <a:gd name="connsiteX927" fmla="*/ 3132682 w 7467600"/>
              <a:gd name="connsiteY927" fmla="*/ 1072284 h 6858000"/>
              <a:gd name="connsiteX928" fmla="*/ 2716346 w 7467600"/>
              <a:gd name="connsiteY928" fmla="*/ 1276376 h 6858000"/>
              <a:gd name="connsiteX929" fmla="*/ 2716772 w 7467600"/>
              <a:gd name="connsiteY929" fmla="*/ 1255462 h 6858000"/>
              <a:gd name="connsiteX930" fmla="*/ 3471096 w 7467600"/>
              <a:gd name="connsiteY930" fmla="*/ 437072 h 6858000"/>
              <a:gd name="connsiteX931" fmla="*/ 3639057 w 7467600"/>
              <a:gd name="connsiteY931" fmla="*/ 286334 h 6858000"/>
              <a:gd name="connsiteX932" fmla="*/ 3640309 w 7467600"/>
              <a:gd name="connsiteY932" fmla="*/ 284664 h 6858000"/>
              <a:gd name="connsiteX933" fmla="*/ 3646022 w 7467600"/>
              <a:gd name="connsiteY933" fmla="*/ 276711 h 6858000"/>
              <a:gd name="connsiteX934" fmla="*/ 3707943 w 7467600"/>
              <a:gd name="connsiteY934" fmla="*/ 65958 h 6858000"/>
              <a:gd name="connsiteX935" fmla="*/ 3721337 w 7467600"/>
              <a:gd name="connsiteY935" fmla="*/ 0 h 6858000"/>
              <a:gd name="connsiteX936" fmla="*/ 2867960 w 7467600"/>
              <a:gd name="connsiteY936" fmla="*/ 0 h 6858000"/>
              <a:gd name="connsiteX937" fmla="*/ 2926351 w 7467600"/>
              <a:gd name="connsiteY937" fmla="*/ 0 h 6858000"/>
              <a:gd name="connsiteX938" fmla="*/ 2902823 w 7467600"/>
              <a:gd name="connsiteY938" fmla="*/ 262929 h 6858000"/>
              <a:gd name="connsiteX939" fmla="*/ 2940663 w 7467600"/>
              <a:gd name="connsiteY939" fmla="*/ 140884 h 6858000"/>
              <a:gd name="connsiteX940" fmla="*/ 2947039 w 7467600"/>
              <a:gd name="connsiteY940" fmla="*/ 122524 h 6858000"/>
              <a:gd name="connsiteX941" fmla="*/ 2984316 w 7467600"/>
              <a:gd name="connsiteY941" fmla="*/ 0 h 6858000"/>
              <a:gd name="connsiteX942" fmla="*/ 3016114 w 7467600"/>
              <a:gd name="connsiteY942" fmla="*/ 0 h 6858000"/>
              <a:gd name="connsiteX943" fmla="*/ 2979949 w 7467600"/>
              <a:gd name="connsiteY943" fmla="*/ 119274 h 6858000"/>
              <a:gd name="connsiteX944" fmla="*/ 3023879 w 7467600"/>
              <a:gd name="connsiteY944" fmla="*/ 0 h 6858000"/>
              <a:gd name="connsiteX945" fmla="*/ 3105400 w 7467600"/>
              <a:gd name="connsiteY945" fmla="*/ 0 h 6858000"/>
              <a:gd name="connsiteX946" fmla="*/ 3094669 w 7467600"/>
              <a:gd name="connsiteY946" fmla="*/ 30308 h 6858000"/>
              <a:gd name="connsiteX947" fmla="*/ 2901945 w 7467600"/>
              <a:gd name="connsiteY947" fmla="*/ 466538 h 6858000"/>
              <a:gd name="connsiteX948" fmla="*/ 2815209 w 7467600"/>
              <a:gd name="connsiteY948" fmla="*/ 497361 h 6858000"/>
              <a:gd name="connsiteX949" fmla="*/ 2844845 w 7467600"/>
              <a:gd name="connsiteY949" fmla="*/ 127638 h 6858000"/>
              <a:gd name="connsiteX950" fmla="*/ 2867960 w 7467600"/>
              <a:gd name="connsiteY950" fmla="*/ 0 h 6858000"/>
              <a:gd name="connsiteX951" fmla="*/ 1057230 w 7467600"/>
              <a:gd name="connsiteY951" fmla="*/ 0 h 6858000"/>
              <a:gd name="connsiteX952" fmla="*/ 1111003 w 7467600"/>
              <a:gd name="connsiteY952" fmla="*/ 0 h 6858000"/>
              <a:gd name="connsiteX953" fmla="*/ 1125553 w 7467600"/>
              <a:gd name="connsiteY953" fmla="*/ 52588 h 6858000"/>
              <a:gd name="connsiteX954" fmla="*/ 1304276 w 7467600"/>
              <a:gd name="connsiteY954" fmla="*/ 476275 h 6858000"/>
              <a:gd name="connsiteX955" fmla="*/ 1492066 w 7467600"/>
              <a:gd name="connsiteY955" fmla="*/ 886333 h 6858000"/>
              <a:gd name="connsiteX956" fmla="*/ 1423698 w 7467600"/>
              <a:gd name="connsiteY956" fmla="*/ 710817 h 6858000"/>
              <a:gd name="connsiteX957" fmla="*/ 1357609 w 7467600"/>
              <a:gd name="connsiteY957" fmla="*/ 532892 h 6858000"/>
              <a:gd name="connsiteX958" fmla="*/ 1309550 w 7467600"/>
              <a:gd name="connsiteY958" fmla="*/ 374031 h 6858000"/>
              <a:gd name="connsiteX959" fmla="*/ 1193673 w 7467600"/>
              <a:gd name="connsiteY959" fmla="*/ 49533 h 6858000"/>
              <a:gd name="connsiteX960" fmla="*/ 1164391 w 7467600"/>
              <a:gd name="connsiteY960" fmla="*/ 0 h 6858000"/>
              <a:gd name="connsiteX961" fmla="*/ 1200666 w 7467600"/>
              <a:gd name="connsiteY961" fmla="*/ 0 h 6858000"/>
              <a:gd name="connsiteX962" fmla="*/ 1223408 w 7467600"/>
              <a:gd name="connsiteY962" fmla="*/ 38996 h 6858000"/>
              <a:gd name="connsiteX963" fmla="*/ 1339635 w 7467600"/>
              <a:gd name="connsiteY963" fmla="*/ 365517 h 6858000"/>
              <a:gd name="connsiteX964" fmla="*/ 1387469 w 7467600"/>
              <a:gd name="connsiteY964" fmla="*/ 523079 h 6858000"/>
              <a:gd name="connsiteX965" fmla="*/ 1452685 w 7467600"/>
              <a:gd name="connsiteY965" fmla="*/ 699806 h 6858000"/>
              <a:gd name="connsiteX966" fmla="*/ 1492092 w 7467600"/>
              <a:gd name="connsiteY966" fmla="*/ 800424 h 6858000"/>
              <a:gd name="connsiteX967" fmla="*/ 1455302 w 7467600"/>
              <a:gd name="connsiteY967" fmla="*/ 632913 h 6858000"/>
              <a:gd name="connsiteX968" fmla="*/ 1222336 w 7467600"/>
              <a:gd name="connsiteY968" fmla="*/ 9480 h 6858000"/>
              <a:gd name="connsiteX969" fmla="*/ 1214634 w 7467600"/>
              <a:gd name="connsiteY969" fmla="*/ 0 h 6858000"/>
              <a:gd name="connsiteX970" fmla="*/ 1289827 w 7467600"/>
              <a:gd name="connsiteY970" fmla="*/ 0 h 6858000"/>
              <a:gd name="connsiteX971" fmla="*/ 1321076 w 7467600"/>
              <a:gd name="connsiteY971" fmla="*/ 59722 h 6858000"/>
              <a:gd name="connsiteX972" fmla="*/ 1512579 w 7467600"/>
              <a:gd name="connsiteY972" fmla="*/ 626441 h 6858000"/>
              <a:gd name="connsiteX973" fmla="*/ 1506076 w 7467600"/>
              <a:gd name="connsiteY973" fmla="*/ 1089289 h 6858000"/>
              <a:gd name="connsiteX974" fmla="*/ 1486346 w 7467600"/>
              <a:gd name="connsiteY974" fmla="*/ 1079919 h 6858000"/>
              <a:gd name="connsiteX975" fmla="*/ 1070511 w 7467600"/>
              <a:gd name="connsiteY975" fmla="*/ 48609 h 6858000"/>
              <a:gd name="connsiteX976" fmla="*/ 1057230 w 7467600"/>
              <a:gd name="connsiteY976" fmla="*/ 0 h 6858000"/>
              <a:gd name="connsiteX977" fmla="*/ 43151 w 7467600"/>
              <a:gd name="connsiteY977" fmla="*/ 0 h 6858000"/>
              <a:gd name="connsiteX978" fmla="*/ 95283 w 7467600"/>
              <a:gd name="connsiteY978" fmla="*/ 0 h 6858000"/>
              <a:gd name="connsiteX979" fmla="*/ 300708 w 7467600"/>
              <a:gd name="connsiteY979" fmla="*/ 154571 h 6858000"/>
              <a:gd name="connsiteX980" fmla="*/ 530414 w 7467600"/>
              <a:gd name="connsiteY980" fmla="*/ 354673 h 6858000"/>
              <a:gd name="connsiteX981" fmla="*/ 333785 w 7467600"/>
              <a:gd name="connsiteY981" fmla="*/ 161564 h 6858000"/>
              <a:gd name="connsiteX982" fmla="*/ 147005 w 7467600"/>
              <a:gd name="connsiteY982" fmla="*/ 0 h 6858000"/>
              <a:gd name="connsiteX983" fmla="*/ 272509 w 7467600"/>
              <a:gd name="connsiteY983" fmla="*/ 0 h 6858000"/>
              <a:gd name="connsiteX984" fmla="*/ 326276 w 7467600"/>
              <a:gd name="connsiteY984" fmla="*/ 45847 h 6858000"/>
              <a:gd name="connsiteX985" fmla="*/ 823759 w 7467600"/>
              <a:gd name="connsiteY985" fmla="*/ 574145 h 6858000"/>
              <a:gd name="connsiteX986" fmla="*/ 811254 w 7467600"/>
              <a:gd name="connsiteY986" fmla="*/ 665546 h 6858000"/>
              <a:gd name="connsiteX987" fmla="*/ 154042 w 7467600"/>
              <a:gd name="connsiteY987" fmla="*/ 261522 h 6858000"/>
              <a:gd name="connsiteX988" fmla="*/ 13550 w 7467600"/>
              <a:gd name="connsiteY988" fmla="*/ 158423 h 6858000"/>
              <a:gd name="connsiteX989" fmla="*/ 0 w 7467600"/>
              <a:gd name="connsiteY989" fmla="*/ 146618 h 6858000"/>
              <a:gd name="connsiteX990" fmla="*/ 0 w 7467600"/>
              <a:gd name="connsiteY990" fmla="*/ 59161 h 6858000"/>
              <a:gd name="connsiteX991" fmla="*/ 45427 w 7467600"/>
              <a:gd name="connsiteY991" fmla="*/ 101078 h 6858000"/>
              <a:gd name="connsiteX992" fmla="*/ 630103 w 7467600"/>
              <a:gd name="connsiteY992" fmla="*/ 485885 h 6858000"/>
              <a:gd name="connsiteX993" fmla="*/ 532040 w 7467600"/>
              <a:gd name="connsiteY993" fmla="*/ 399359 h 6858000"/>
              <a:gd name="connsiteX994" fmla="*/ 517618 w 7467600"/>
              <a:gd name="connsiteY994" fmla="*/ 385726 h 6858000"/>
              <a:gd name="connsiteX995" fmla="*/ 285074 w 7467600"/>
              <a:gd name="connsiteY995" fmla="*/ 182755 h 6858000"/>
              <a:gd name="connsiteX996" fmla="*/ 43151 w 7467600"/>
              <a:gd name="connsiteY99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27465 w 7467600"/>
              <a:gd name="connsiteY127" fmla="*/ 5174181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1903353 w 7467600"/>
              <a:gd name="connsiteY140" fmla="*/ 5044827 h 6858000"/>
              <a:gd name="connsiteX141" fmla="*/ 1936931 w 7467600"/>
              <a:gd name="connsiteY141" fmla="*/ 5093954 h 6858000"/>
              <a:gd name="connsiteX142" fmla="*/ 2195868 w 7467600"/>
              <a:gd name="connsiteY142" fmla="*/ 5396574 h 6858000"/>
              <a:gd name="connsiteX143" fmla="*/ 2088852 w 7467600"/>
              <a:gd name="connsiteY143" fmla="*/ 5166123 h 6858000"/>
              <a:gd name="connsiteX144" fmla="*/ 1958241 w 7467600"/>
              <a:gd name="connsiteY144" fmla="*/ 5067955 h 6858000"/>
              <a:gd name="connsiteX145" fmla="*/ 1903353 w 7467600"/>
              <a:gd name="connsiteY145" fmla="*/ 5044827 h 6858000"/>
              <a:gd name="connsiteX146" fmla="*/ 1979378 w 7467600"/>
              <a:gd name="connsiteY146" fmla="*/ 4769504 h 6858000"/>
              <a:gd name="connsiteX147" fmla="*/ 2882120 w 7467600"/>
              <a:gd name="connsiteY147" fmla="*/ 5064547 h 6858000"/>
              <a:gd name="connsiteX148" fmla="*/ 2793103 w 7467600"/>
              <a:gd name="connsiteY148" fmla="*/ 5039699 h 6858000"/>
              <a:gd name="connsiteX149" fmla="*/ 2770041 w 7467600"/>
              <a:gd name="connsiteY149" fmla="*/ 5033634 h 6858000"/>
              <a:gd name="connsiteX150" fmla="*/ 1979378 w 7467600"/>
              <a:gd name="connsiteY150" fmla="*/ 4769504 h 6858000"/>
              <a:gd name="connsiteX151" fmla="*/ 1927410 w 7467600"/>
              <a:gd name="connsiteY151" fmla="*/ 4716164 h 6858000"/>
              <a:gd name="connsiteX152" fmla="*/ 1959587 w 7467600"/>
              <a:gd name="connsiteY152" fmla="*/ 4728849 h 6858000"/>
              <a:gd name="connsiteX153" fmla="*/ 2777707 w 7467600"/>
              <a:gd name="connsiteY153" fmla="*/ 5003991 h 6858000"/>
              <a:gd name="connsiteX154" fmla="*/ 2800768 w 7467600"/>
              <a:gd name="connsiteY154" fmla="*/ 5010056 h 6858000"/>
              <a:gd name="connsiteX155" fmla="*/ 2879408 w 7467600"/>
              <a:gd name="connsiteY155" fmla="*/ 5031590 h 6858000"/>
              <a:gd name="connsiteX156" fmla="*/ 2862295 w 7467600"/>
              <a:gd name="connsiteY156" fmla="*/ 5022958 h 6858000"/>
              <a:gd name="connsiteX157" fmla="*/ 2813343 w 7467600"/>
              <a:gd name="connsiteY157" fmla="*/ 4998369 h 6858000"/>
              <a:gd name="connsiteX158" fmla="*/ 2646245 w 7467600"/>
              <a:gd name="connsiteY158" fmla="*/ 4930999 h 6858000"/>
              <a:gd name="connsiteX159" fmla="*/ 1999243 w 7467600"/>
              <a:gd name="connsiteY159" fmla="*/ 4730524 h 6858000"/>
              <a:gd name="connsiteX160" fmla="*/ 1979527 w 7467600"/>
              <a:gd name="connsiteY160" fmla="*/ 4726651 h 6858000"/>
              <a:gd name="connsiteX161" fmla="*/ 1927410 w 7467600"/>
              <a:gd name="connsiteY161" fmla="*/ 4716164 h 6858000"/>
              <a:gd name="connsiteX162" fmla="*/ 1997014 w 7467600"/>
              <a:gd name="connsiteY162" fmla="*/ 4698007 h 6858000"/>
              <a:gd name="connsiteX163" fmla="*/ 2005458 w 7467600"/>
              <a:gd name="connsiteY163" fmla="*/ 4699540 h 6858000"/>
              <a:gd name="connsiteX164" fmla="*/ 2657186 w 7467600"/>
              <a:gd name="connsiteY164" fmla="*/ 4901687 h 6858000"/>
              <a:gd name="connsiteX165" fmla="*/ 2826662 w 7467600"/>
              <a:gd name="connsiteY165" fmla="*/ 4970362 h 6858000"/>
              <a:gd name="connsiteX166" fmla="*/ 2876100 w 7467600"/>
              <a:gd name="connsiteY166" fmla="*/ 4995397 h 6858000"/>
              <a:gd name="connsiteX167" fmla="*/ 3042600 w 7467600"/>
              <a:gd name="connsiteY167" fmla="*/ 5059532 h 6858000"/>
              <a:gd name="connsiteX168" fmla="*/ 1997014 w 7467600"/>
              <a:gd name="connsiteY168" fmla="*/ 4698007 h 6858000"/>
              <a:gd name="connsiteX169" fmla="*/ 2305292 w 7467600"/>
              <a:gd name="connsiteY169" fmla="*/ 4219492 h 6858000"/>
              <a:gd name="connsiteX170" fmla="*/ 3360922 w 7467600"/>
              <a:gd name="connsiteY170" fmla="*/ 4529373 h 6858000"/>
              <a:gd name="connsiteX171" fmla="*/ 3492420 w 7467600"/>
              <a:gd name="connsiteY171" fmla="*/ 4510145 h 6858000"/>
              <a:gd name="connsiteX172" fmla="*/ 3364086 w 7467600"/>
              <a:gd name="connsiteY172" fmla="*/ 4480340 h 6858000"/>
              <a:gd name="connsiteX173" fmla="*/ 3225818 w 7467600"/>
              <a:gd name="connsiteY173" fmla="*/ 4411822 h 6858000"/>
              <a:gd name="connsiteX174" fmla="*/ 3129696 w 7467600"/>
              <a:gd name="connsiteY174" fmla="*/ 4360704 h 6858000"/>
              <a:gd name="connsiteX175" fmla="*/ 2814545 w 7467600"/>
              <a:gd name="connsiteY175" fmla="*/ 4282955 h 6858000"/>
              <a:gd name="connsiteX176" fmla="*/ 2305292 w 7467600"/>
              <a:gd name="connsiteY176" fmla="*/ 4219492 h 6858000"/>
              <a:gd name="connsiteX177" fmla="*/ 2626982 w 7467600"/>
              <a:gd name="connsiteY177" fmla="*/ 4206450 h 6858000"/>
              <a:gd name="connsiteX178" fmla="*/ 2490617 w 7467600"/>
              <a:gd name="connsiteY178" fmla="*/ 4206951 h 6858000"/>
              <a:gd name="connsiteX179" fmla="*/ 2819869 w 7467600"/>
              <a:gd name="connsiteY179" fmla="*/ 4252936 h 6858000"/>
              <a:gd name="connsiteX180" fmla="*/ 3143018 w 7467600"/>
              <a:gd name="connsiteY180" fmla="*/ 4332698 h 6858000"/>
              <a:gd name="connsiteX181" fmla="*/ 3241520 w 7467600"/>
              <a:gd name="connsiteY181" fmla="*/ 4385112 h 6858000"/>
              <a:gd name="connsiteX182" fmla="*/ 3374575 w 7467600"/>
              <a:gd name="connsiteY182" fmla="*/ 4451517 h 6858000"/>
              <a:gd name="connsiteX183" fmla="*/ 3505221 w 7467600"/>
              <a:gd name="connsiteY183" fmla="*/ 4480757 h 6858000"/>
              <a:gd name="connsiteX184" fmla="*/ 2626982 w 7467600"/>
              <a:gd name="connsiteY184" fmla="*/ 4206450 h 6858000"/>
              <a:gd name="connsiteX185" fmla="*/ 1310106 w 7467600"/>
              <a:gd name="connsiteY185" fmla="*/ 3943217 h 6858000"/>
              <a:gd name="connsiteX186" fmla="*/ 854994 w 7467600"/>
              <a:gd name="connsiteY186" fmla="*/ 4399136 h 6858000"/>
              <a:gd name="connsiteX187" fmla="*/ 742462 w 7467600"/>
              <a:gd name="connsiteY187" fmla="*/ 4594648 h 6858000"/>
              <a:gd name="connsiteX188" fmla="*/ 820602 w 7467600"/>
              <a:gd name="connsiteY188" fmla="*/ 4485915 h 6858000"/>
              <a:gd name="connsiteX189" fmla="*/ 878295 w 7467600"/>
              <a:gd name="connsiteY189" fmla="*/ 4403594 h 6858000"/>
              <a:gd name="connsiteX190" fmla="*/ 1240607 w 7467600"/>
              <a:gd name="connsiteY190" fmla="*/ 4010401 h 6858000"/>
              <a:gd name="connsiteX191" fmla="*/ 1310106 w 7467600"/>
              <a:gd name="connsiteY191" fmla="*/ 3943217 h 6858000"/>
              <a:gd name="connsiteX192" fmla="*/ 1423113 w 7467600"/>
              <a:gd name="connsiteY192" fmla="*/ 3874565 h 6858000"/>
              <a:gd name="connsiteX193" fmla="*/ 1260565 w 7467600"/>
              <a:gd name="connsiteY193" fmla="*/ 4031982 h 6858000"/>
              <a:gd name="connsiteX194" fmla="*/ 901900 w 7467600"/>
              <a:gd name="connsiteY194" fmla="*/ 4421236 h 6858000"/>
              <a:gd name="connsiteX195" fmla="*/ 845044 w 7467600"/>
              <a:gd name="connsiteY195" fmla="*/ 4502436 h 6858000"/>
              <a:gd name="connsiteX196" fmla="*/ 685926 w 7467600"/>
              <a:gd name="connsiteY196" fmla="*/ 4703069 h 6858000"/>
              <a:gd name="connsiteX197" fmla="*/ 684248 w 7467600"/>
              <a:gd name="connsiteY197" fmla="*/ 4706721 h 6858000"/>
              <a:gd name="connsiteX198" fmla="*/ 1423113 w 7467600"/>
              <a:gd name="connsiteY198" fmla="*/ 3874565 h 6858000"/>
              <a:gd name="connsiteX199" fmla="*/ 3316479 w 7467600"/>
              <a:gd name="connsiteY199" fmla="*/ 3872136 h 6858000"/>
              <a:gd name="connsiteX200" fmla="*/ 3546806 w 7467600"/>
              <a:gd name="connsiteY200" fmla="*/ 4356139 h 6858000"/>
              <a:gd name="connsiteX201" fmla="*/ 3364433 w 7467600"/>
              <a:gd name="connsiteY201" fmla="*/ 3953121 h 6858000"/>
              <a:gd name="connsiteX202" fmla="*/ 3316479 w 7467600"/>
              <a:gd name="connsiteY202" fmla="*/ 3872136 h 6858000"/>
              <a:gd name="connsiteX203" fmla="*/ 3291335 w 7467600"/>
              <a:gd name="connsiteY203" fmla="*/ 3767420 h 6858000"/>
              <a:gd name="connsiteX204" fmla="*/ 3390805 w 7467600"/>
              <a:gd name="connsiteY204" fmla="*/ 3937163 h 6858000"/>
              <a:gd name="connsiteX205" fmla="*/ 3579062 w 7467600"/>
              <a:gd name="connsiteY205" fmla="*/ 4359040 h 6858000"/>
              <a:gd name="connsiteX206" fmla="*/ 3467355 w 7467600"/>
              <a:gd name="connsiteY206" fmla="*/ 3988130 h 6858000"/>
              <a:gd name="connsiteX207" fmla="*/ 3310753 w 7467600"/>
              <a:gd name="connsiteY207" fmla="*/ 3787140 h 6858000"/>
              <a:gd name="connsiteX208" fmla="*/ 3291335 w 7467600"/>
              <a:gd name="connsiteY208" fmla="*/ 3767420 h 6858000"/>
              <a:gd name="connsiteX209" fmla="*/ 1635889 w 7467600"/>
              <a:gd name="connsiteY209" fmla="*/ 3709494 h 6858000"/>
              <a:gd name="connsiteX210" fmla="*/ 1634800 w 7467600"/>
              <a:gd name="connsiteY210" fmla="*/ 3731111 h 6858000"/>
              <a:gd name="connsiteX211" fmla="*/ 1635889 w 7467600"/>
              <a:gd name="connsiteY211" fmla="*/ 3709494 h 6858000"/>
              <a:gd name="connsiteX212" fmla="*/ 1510397 w 7467600"/>
              <a:gd name="connsiteY212" fmla="*/ 3684705 h 6858000"/>
              <a:gd name="connsiteX213" fmla="*/ 1146550 w 7467600"/>
              <a:gd name="connsiteY213" fmla="*/ 3802012 h 6858000"/>
              <a:gd name="connsiteX214" fmla="*/ 698834 w 7467600"/>
              <a:gd name="connsiteY214" fmla="*/ 3952272 h 6858000"/>
              <a:gd name="connsiteX215" fmla="*/ 34256 w 7467600"/>
              <a:gd name="connsiteY215" fmla="*/ 4347603 h 6858000"/>
              <a:gd name="connsiteX216" fmla="*/ 527241 w 7467600"/>
              <a:gd name="connsiteY216" fmla="*/ 4065078 h 6858000"/>
              <a:gd name="connsiteX217" fmla="*/ 1510397 w 7467600"/>
              <a:gd name="connsiteY217" fmla="*/ 3684705 h 6858000"/>
              <a:gd name="connsiteX218" fmla="*/ 1313114 w 7467600"/>
              <a:gd name="connsiteY218" fmla="*/ 3655216 h 6858000"/>
              <a:gd name="connsiteX219" fmla="*/ 1109304 w 7467600"/>
              <a:gd name="connsiteY219" fmla="*/ 3669030 h 6858000"/>
              <a:gd name="connsiteX220" fmla="*/ 8129 w 7467600"/>
              <a:gd name="connsiteY220" fmla="*/ 4330519 h 6858000"/>
              <a:gd name="connsiteX221" fmla="*/ 687572 w 7467600"/>
              <a:gd name="connsiteY221" fmla="*/ 3925629 h 6858000"/>
              <a:gd name="connsiteX222" fmla="*/ 1138365 w 7467600"/>
              <a:gd name="connsiteY222" fmla="*/ 3774515 h 6858000"/>
              <a:gd name="connsiteX223" fmla="*/ 1505579 w 7467600"/>
              <a:gd name="connsiteY223" fmla="*/ 3655526 h 6858000"/>
              <a:gd name="connsiteX224" fmla="*/ 1313114 w 7467600"/>
              <a:gd name="connsiteY224" fmla="*/ 3655216 h 6858000"/>
              <a:gd name="connsiteX225" fmla="*/ 3655073 w 7467600"/>
              <a:gd name="connsiteY225" fmla="*/ 3650884 h 6858000"/>
              <a:gd name="connsiteX226" fmla="*/ 3989938 w 7467600"/>
              <a:gd name="connsiteY226" fmla="*/ 3991685 h 6858000"/>
              <a:gd name="connsiteX227" fmla="*/ 4393907 w 7467600"/>
              <a:gd name="connsiteY227" fmla="*/ 4261258 h 6858000"/>
              <a:gd name="connsiteX228" fmla="*/ 4648051 w 7467600"/>
              <a:gd name="connsiteY228" fmla="*/ 4374051 h 6858000"/>
              <a:gd name="connsiteX229" fmla="*/ 4383389 w 7467600"/>
              <a:gd name="connsiteY229" fmla="*/ 4184369 h 6858000"/>
              <a:gd name="connsiteX230" fmla="*/ 4165508 w 7467600"/>
              <a:gd name="connsiteY230" fmla="*/ 4035196 h 6858000"/>
              <a:gd name="connsiteX231" fmla="*/ 4068162 w 7467600"/>
              <a:gd name="connsiteY231" fmla="*/ 3953394 h 6858000"/>
              <a:gd name="connsiteX232" fmla="*/ 3981416 w 7467600"/>
              <a:gd name="connsiteY232" fmla="*/ 3880482 h 6858000"/>
              <a:gd name="connsiteX233" fmla="*/ 3800147 w 7467600"/>
              <a:gd name="connsiteY233" fmla="*/ 3749872 h 6858000"/>
              <a:gd name="connsiteX234" fmla="*/ 3655073 w 7467600"/>
              <a:gd name="connsiteY234" fmla="*/ 3650884 h 6858000"/>
              <a:gd name="connsiteX235" fmla="*/ 3670252 w 7467600"/>
              <a:gd name="connsiteY235" fmla="*/ 3622798 h 6858000"/>
              <a:gd name="connsiteX236" fmla="*/ 3817258 w 7467600"/>
              <a:gd name="connsiteY236" fmla="*/ 3723577 h 6858000"/>
              <a:gd name="connsiteX237" fmla="*/ 4000461 w 7467600"/>
              <a:gd name="connsiteY237" fmla="*/ 3855966 h 6858000"/>
              <a:gd name="connsiteX238" fmla="*/ 4088180 w 7467600"/>
              <a:gd name="connsiteY238" fmla="*/ 3929774 h 6858000"/>
              <a:gd name="connsiteX239" fmla="*/ 4184555 w 7467600"/>
              <a:gd name="connsiteY239" fmla="*/ 4010683 h 6858000"/>
              <a:gd name="connsiteX240" fmla="*/ 4399563 w 7467600"/>
              <a:gd name="connsiteY240" fmla="*/ 4158106 h 6858000"/>
              <a:gd name="connsiteX241" fmla="*/ 4684469 w 7467600"/>
              <a:gd name="connsiteY241" fmla="*/ 4364680 h 6858000"/>
              <a:gd name="connsiteX242" fmla="*/ 4690271 w 7467600"/>
              <a:gd name="connsiteY242" fmla="*/ 4370034 h 6858000"/>
              <a:gd name="connsiteX243" fmla="*/ 4136093 w 7467600"/>
              <a:gd name="connsiteY243" fmla="*/ 3858466 h 6858000"/>
              <a:gd name="connsiteX244" fmla="*/ 3670252 w 7467600"/>
              <a:gd name="connsiteY244" fmla="*/ 3622798 h 6858000"/>
              <a:gd name="connsiteX245" fmla="*/ 4440129 w 7467600"/>
              <a:gd name="connsiteY245" fmla="*/ 3448571 h 6858000"/>
              <a:gd name="connsiteX246" fmla="*/ 4856525 w 7467600"/>
              <a:gd name="connsiteY246" fmla="*/ 3915351 h 6858000"/>
              <a:gd name="connsiteX247" fmla="*/ 5059055 w 7467600"/>
              <a:gd name="connsiteY247" fmla="*/ 4108918 h 6858000"/>
              <a:gd name="connsiteX248" fmla="*/ 5290070 w 7467600"/>
              <a:gd name="connsiteY248" fmla="*/ 4263619 h 6858000"/>
              <a:gd name="connsiteX249" fmla="*/ 4834991 w 7467600"/>
              <a:gd name="connsiteY249" fmla="*/ 3830985 h 6858000"/>
              <a:gd name="connsiteX250" fmla="*/ 4440129 w 7467600"/>
              <a:gd name="connsiteY250" fmla="*/ 3448571 h 6858000"/>
              <a:gd name="connsiteX251" fmla="*/ 4441737 w 7467600"/>
              <a:gd name="connsiteY251" fmla="*/ 3399734 h 6858000"/>
              <a:gd name="connsiteX252" fmla="*/ 4431236 w 7467600"/>
              <a:gd name="connsiteY252" fmla="*/ 3400954 h 6858000"/>
              <a:gd name="connsiteX253" fmla="*/ 4557150 w 7467600"/>
              <a:gd name="connsiteY253" fmla="*/ 3510023 h 6858000"/>
              <a:gd name="connsiteX254" fmla="*/ 4856936 w 7467600"/>
              <a:gd name="connsiteY254" fmla="*/ 3809146 h 6858000"/>
              <a:gd name="connsiteX255" fmla="*/ 5111996 w 7467600"/>
              <a:gd name="connsiteY255" fmla="*/ 4065759 h 6858000"/>
              <a:gd name="connsiteX256" fmla="*/ 5388878 w 7467600"/>
              <a:gd name="connsiteY256" fmla="*/ 4300185 h 6858000"/>
              <a:gd name="connsiteX257" fmla="*/ 5425556 w 7467600"/>
              <a:gd name="connsiteY257" fmla="*/ 4308967 h 6858000"/>
              <a:gd name="connsiteX258" fmla="*/ 4943646 w 7467600"/>
              <a:gd name="connsiteY258" fmla="*/ 3822916 h 6858000"/>
              <a:gd name="connsiteX259" fmla="*/ 4594837 w 7467600"/>
              <a:gd name="connsiteY259" fmla="*/ 3532274 h 6858000"/>
              <a:gd name="connsiteX260" fmla="*/ 4441737 w 7467600"/>
              <a:gd name="connsiteY260" fmla="*/ 3399734 h 6858000"/>
              <a:gd name="connsiteX261" fmla="*/ 5425834 w 7467600"/>
              <a:gd name="connsiteY261" fmla="*/ 3162785 h 6858000"/>
              <a:gd name="connsiteX262" fmla="*/ 5401644 w 7467600"/>
              <a:gd name="connsiteY262" fmla="*/ 3617847 h 6858000"/>
              <a:gd name="connsiteX263" fmla="*/ 5467256 w 7467600"/>
              <a:gd name="connsiteY263" fmla="*/ 4175494 h 6858000"/>
              <a:gd name="connsiteX264" fmla="*/ 5448069 w 7467600"/>
              <a:gd name="connsiteY264" fmla="*/ 3567554 h 6858000"/>
              <a:gd name="connsiteX265" fmla="*/ 5425834 w 7467600"/>
              <a:gd name="connsiteY265" fmla="*/ 3162785 h 6858000"/>
              <a:gd name="connsiteX266" fmla="*/ 1318687 w 7467600"/>
              <a:gd name="connsiteY266" fmla="*/ 3113840 h 6858000"/>
              <a:gd name="connsiteX267" fmla="*/ 1066793 w 7467600"/>
              <a:gd name="connsiteY267" fmla="*/ 3212171 h 6858000"/>
              <a:gd name="connsiteX268" fmla="*/ 993319 w 7467600"/>
              <a:gd name="connsiteY268" fmla="*/ 3247648 h 6858000"/>
              <a:gd name="connsiteX269" fmla="*/ 853081 w 7467600"/>
              <a:gd name="connsiteY269" fmla="*/ 3312410 h 6858000"/>
              <a:gd name="connsiteX270" fmla="*/ 805957 w 7467600"/>
              <a:gd name="connsiteY270" fmla="*/ 3330443 h 6858000"/>
              <a:gd name="connsiteX271" fmla="*/ 1318687 w 7467600"/>
              <a:gd name="connsiteY271" fmla="*/ 3113840 h 6858000"/>
              <a:gd name="connsiteX272" fmla="*/ 5453702 w 7467600"/>
              <a:gd name="connsiteY272" fmla="*/ 3090882 h 6858000"/>
              <a:gd name="connsiteX273" fmla="*/ 5480135 w 7467600"/>
              <a:gd name="connsiteY273" fmla="*/ 3565802 h 6858000"/>
              <a:gd name="connsiteX274" fmla="*/ 5499023 w 7467600"/>
              <a:gd name="connsiteY274" fmla="*/ 4166310 h 6858000"/>
              <a:gd name="connsiteX275" fmla="*/ 5547022 w 7467600"/>
              <a:gd name="connsiteY275" fmla="*/ 3607838 h 6858000"/>
              <a:gd name="connsiteX276" fmla="*/ 5515964 w 7467600"/>
              <a:gd name="connsiteY276" fmla="*/ 3378541 h 6858000"/>
              <a:gd name="connsiteX277" fmla="*/ 5453702 w 7467600"/>
              <a:gd name="connsiteY277" fmla="*/ 3090882 h 6858000"/>
              <a:gd name="connsiteX278" fmla="*/ 1238695 w 7467600"/>
              <a:gd name="connsiteY278" fmla="*/ 3076820 h 6858000"/>
              <a:gd name="connsiteX279" fmla="*/ 716371 w 7467600"/>
              <a:gd name="connsiteY279" fmla="*/ 3293249 h 6858000"/>
              <a:gd name="connsiteX280" fmla="*/ 579522 w 7467600"/>
              <a:gd name="connsiteY280" fmla="*/ 3371759 h 6858000"/>
              <a:gd name="connsiteX281" fmla="*/ 600288 w 7467600"/>
              <a:gd name="connsiteY281" fmla="*/ 3365555 h 6858000"/>
              <a:gd name="connsiteX282" fmla="*/ 840692 w 7467600"/>
              <a:gd name="connsiteY282" fmla="*/ 3284921 h 6858000"/>
              <a:gd name="connsiteX283" fmla="*/ 979248 w 7467600"/>
              <a:gd name="connsiteY283" fmla="*/ 3221003 h 6858000"/>
              <a:gd name="connsiteX284" fmla="*/ 1053282 w 7467600"/>
              <a:gd name="connsiteY284" fmla="*/ 3185247 h 6858000"/>
              <a:gd name="connsiteX285" fmla="*/ 1320603 w 7467600"/>
              <a:gd name="connsiteY285" fmla="*/ 3081281 h 6858000"/>
              <a:gd name="connsiteX286" fmla="*/ 1238695 w 7467600"/>
              <a:gd name="connsiteY286" fmla="*/ 3076820 h 6858000"/>
              <a:gd name="connsiteX287" fmla="*/ 5425627 w 7467600"/>
              <a:gd name="connsiteY287" fmla="*/ 2954192 h 6858000"/>
              <a:gd name="connsiteX288" fmla="*/ 5470770 w 7467600"/>
              <a:gd name="connsiteY288" fmla="*/ 3005435 h 6858000"/>
              <a:gd name="connsiteX289" fmla="*/ 5519779 w 7467600"/>
              <a:gd name="connsiteY289" fmla="*/ 4359223 h 6858000"/>
              <a:gd name="connsiteX290" fmla="*/ 5520293 w 7467600"/>
              <a:gd name="connsiteY290" fmla="*/ 4360602 h 6858000"/>
              <a:gd name="connsiteX291" fmla="*/ 5767221 w 7467600"/>
              <a:gd name="connsiteY291" fmla="*/ 4665564 h 6858000"/>
              <a:gd name="connsiteX292" fmla="*/ 6937169 w 7467600"/>
              <a:gd name="connsiteY292" fmla="*/ 4815941 h 6858000"/>
              <a:gd name="connsiteX293" fmla="*/ 6953922 w 7467600"/>
              <a:gd name="connsiteY293" fmla="*/ 4890068 h 6858000"/>
              <a:gd name="connsiteX294" fmla="*/ 6071359 w 7467600"/>
              <a:gd name="connsiteY294" fmla="*/ 4770770 h 6858000"/>
              <a:gd name="connsiteX295" fmla="*/ 6038839 w 7467600"/>
              <a:gd name="connsiteY295" fmla="*/ 4764474 h 6858000"/>
              <a:gd name="connsiteX296" fmla="*/ 6038706 w 7467600"/>
              <a:gd name="connsiteY296" fmla="*/ 4763847 h 6858000"/>
              <a:gd name="connsiteX297" fmla="*/ 6037784 w 7467600"/>
              <a:gd name="connsiteY297" fmla="*/ 4764270 h 6858000"/>
              <a:gd name="connsiteX298" fmla="*/ 6038839 w 7467600"/>
              <a:gd name="connsiteY298" fmla="*/ 4764474 h 6858000"/>
              <a:gd name="connsiteX299" fmla="*/ 6040338 w 7467600"/>
              <a:gd name="connsiteY299" fmla="*/ 4771418 h 6858000"/>
              <a:gd name="connsiteX300" fmla="*/ 6024488 w 7467600"/>
              <a:gd name="connsiteY300" fmla="*/ 4809903 h 6858000"/>
              <a:gd name="connsiteX301" fmla="*/ 5599771 w 7467600"/>
              <a:gd name="connsiteY301" fmla="*/ 5509652 h 6858000"/>
              <a:gd name="connsiteX302" fmla="*/ 5548843 w 7467600"/>
              <a:gd name="connsiteY302" fmla="*/ 5563845 h 6858000"/>
              <a:gd name="connsiteX303" fmla="*/ 5940952 w 7467600"/>
              <a:gd name="connsiteY303" fmla="*/ 6250028 h 6858000"/>
              <a:gd name="connsiteX304" fmla="*/ 6043441 w 7467600"/>
              <a:gd name="connsiteY304" fmla="*/ 6665847 h 6858000"/>
              <a:gd name="connsiteX305" fmla="*/ 6093432 w 7467600"/>
              <a:gd name="connsiteY305" fmla="*/ 6858000 h 6858000"/>
              <a:gd name="connsiteX306" fmla="*/ 6034344 w 7467600"/>
              <a:gd name="connsiteY306" fmla="*/ 6858000 h 6858000"/>
              <a:gd name="connsiteX307" fmla="*/ 6026679 w 7467600"/>
              <a:gd name="connsiteY307" fmla="*/ 6836959 h 6858000"/>
              <a:gd name="connsiteX308" fmla="*/ 5800441 w 7467600"/>
              <a:gd name="connsiteY308" fmla="*/ 6335286 h 6858000"/>
              <a:gd name="connsiteX309" fmla="*/ 5526562 w 7467600"/>
              <a:gd name="connsiteY309" fmla="*/ 5705388 h 6858000"/>
              <a:gd name="connsiteX310" fmla="*/ 5519640 w 7467600"/>
              <a:gd name="connsiteY310" fmla="*/ 5683774 h 6858000"/>
              <a:gd name="connsiteX311" fmla="*/ 5844559 w 7467600"/>
              <a:gd name="connsiteY311" fmla="*/ 6553349 h 6858000"/>
              <a:gd name="connsiteX312" fmla="*/ 5975994 w 7467600"/>
              <a:gd name="connsiteY312" fmla="*/ 6858000 h 6858000"/>
              <a:gd name="connsiteX313" fmla="*/ 5898547 w 7467600"/>
              <a:gd name="connsiteY313" fmla="*/ 6858000 h 6858000"/>
              <a:gd name="connsiteX314" fmla="*/ 5682041 w 7467600"/>
              <a:gd name="connsiteY314" fmla="*/ 6355860 h 6858000"/>
              <a:gd name="connsiteX315" fmla="*/ 5461758 w 7467600"/>
              <a:gd name="connsiteY315" fmla="*/ 5820220 h 6858000"/>
              <a:gd name="connsiteX316" fmla="*/ 5237282 w 7467600"/>
              <a:gd name="connsiteY316" fmla="*/ 6579086 h 6858000"/>
              <a:gd name="connsiteX317" fmla="*/ 5115009 w 7467600"/>
              <a:gd name="connsiteY317" fmla="*/ 6858000 h 6858000"/>
              <a:gd name="connsiteX318" fmla="*/ 5028074 w 7467600"/>
              <a:gd name="connsiteY318" fmla="*/ 6858000 h 6858000"/>
              <a:gd name="connsiteX319" fmla="*/ 5079508 w 7467600"/>
              <a:gd name="connsiteY319" fmla="*/ 6749074 h 6858000"/>
              <a:gd name="connsiteX320" fmla="*/ 5371846 w 7467600"/>
              <a:gd name="connsiteY320" fmla="*/ 5924413 h 6858000"/>
              <a:gd name="connsiteX321" fmla="*/ 5270512 w 7467600"/>
              <a:gd name="connsiteY321" fmla="*/ 6138975 h 6858000"/>
              <a:gd name="connsiteX322" fmla="*/ 5062409 w 7467600"/>
              <a:gd name="connsiteY322" fmla="*/ 6653544 h 6858000"/>
              <a:gd name="connsiteX323" fmla="*/ 5036628 w 7467600"/>
              <a:gd name="connsiteY323" fmla="*/ 6754247 h 6858000"/>
              <a:gd name="connsiteX324" fmla="*/ 5009112 w 7467600"/>
              <a:gd name="connsiteY324" fmla="*/ 6858000 h 6858000"/>
              <a:gd name="connsiteX325" fmla="*/ 4976679 w 7467600"/>
              <a:gd name="connsiteY325" fmla="*/ 6858000 h 6858000"/>
              <a:gd name="connsiteX326" fmla="*/ 5006537 w 7467600"/>
              <a:gd name="connsiteY326" fmla="*/ 6747068 h 6858000"/>
              <a:gd name="connsiteX327" fmla="*/ 5032723 w 7467600"/>
              <a:gd name="connsiteY327" fmla="*/ 6644957 h 6858000"/>
              <a:gd name="connsiteX328" fmla="*/ 5242949 w 7467600"/>
              <a:gd name="connsiteY328" fmla="*/ 6125175 h 6858000"/>
              <a:gd name="connsiteX329" fmla="*/ 5286321 w 7467600"/>
              <a:gd name="connsiteY329" fmla="*/ 6033555 h 6858000"/>
              <a:gd name="connsiteX330" fmla="*/ 5008210 w 7467600"/>
              <a:gd name="connsiteY330" fmla="*/ 6649194 h 6858000"/>
              <a:gd name="connsiteX331" fmla="*/ 4986321 w 7467600"/>
              <a:gd name="connsiteY331" fmla="*/ 6765687 h 6858000"/>
              <a:gd name="connsiteX332" fmla="*/ 4973474 w 7467600"/>
              <a:gd name="connsiteY332" fmla="*/ 6858000 h 6858000"/>
              <a:gd name="connsiteX333" fmla="*/ 4907178 w 7467600"/>
              <a:gd name="connsiteY333" fmla="*/ 6858000 h 6858000"/>
              <a:gd name="connsiteX334" fmla="*/ 4910810 w 7467600"/>
              <a:gd name="connsiteY334" fmla="*/ 6829660 h 6858000"/>
              <a:gd name="connsiteX335" fmla="*/ 4987461 w 7467600"/>
              <a:gd name="connsiteY335" fmla="*/ 6432994 h 6858000"/>
              <a:gd name="connsiteX336" fmla="*/ 5179262 w 7467600"/>
              <a:gd name="connsiteY336" fmla="*/ 6035044 h 6858000"/>
              <a:gd name="connsiteX337" fmla="*/ 4689678 w 7467600"/>
              <a:gd name="connsiteY337" fmla="*/ 6440241 h 6858000"/>
              <a:gd name="connsiteX338" fmla="*/ 4477543 w 7467600"/>
              <a:gd name="connsiteY338" fmla="*/ 6674836 h 6858000"/>
              <a:gd name="connsiteX339" fmla="*/ 4329957 w 7467600"/>
              <a:gd name="connsiteY339" fmla="*/ 6858000 h 6858000"/>
              <a:gd name="connsiteX340" fmla="*/ 4218595 w 7467600"/>
              <a:gd name="connsiteY340" fmla="*/ 6858000 h 6858000"/>
              <a:gd name="connsiteX341" fmla="*/ 4368888 w 7467600"/>
              <a:gd name="connsiteY341" fmla="*/ 6668412 h 6858000"/>
              <a:gd name="connsiteX342" fmla="*/ 4563091 w 7467600"/>
              <a:gd name="connsiteY342" fmla="*/ 6442508 h 6858000"/>
              <a:gd name="connsiteX343" fmla="*/ 5387324 w 7467600"/>
              <a:gd name="connsiteY343" fmla="*/ 5705830 h 6858000"/>
              <a:gd name="connsiteX344" fmla="*/ 5073620 w 7467600"/>
              <a:gd name="connsiteY344" fmla="*/ 5955437 h 6858000"/>
              <a:gd name="connsiteX345" fmla="*/ 4689789 w 7467600"/>
              <a:gd name="connsiteY345" fmla="*/ 6268382 h 6858000"/>
              <a:gd name="connsiteX346" fmla="*/ 4418722 w 7467600"/>
              <a:gd name="connsiteY346" fmla="*/ 6570886 h 6858000"/>
              <a:gd name="connsiteX347" fmla="*/ 4214944 w 7467600"/>
              <a:gd name="connsiteY347" fmla="*/ 6858000 h 6858000"/>
              <a:gd name="connsiteX348" fmla="*/ 4177898 w 7467600"/>
              <a:gd name="connsiteY348" fmla="*/ 6858000 h 6858000"/>
              <a:gd name="connsiteX349" fmla="*/ 4391597 w 7467600"/>
              <a:gd name="connsiteY349" fmla="*/ 6556370 h 6858000"/>
              <a:gd name="connsiteX350" fmla="*/ 4668889 w 7467600"/>
              <a:gd name="connsiteY350" fmla="*/ 6246399 h 6858000"/>
              <a:gd name="connsiteX351" fmla="*/ 5055427 w 7467600"/>
              <a:gd name="connsiteY351" fmla="*/ 5931476 h 6858000"/>
              <a:gd name="connsiteX352" fmla="*/ 5371814 w 7467600"/>
              <a:gd name="connsiteY352" fmla="*/ 5678975 h 6858000"/>
              <a:gd name="connsiteX353" fmla="*/ 4987918 w 7467600"/>
              <a:gd name="connsiteY353" fmla="*/ 5838701 h 6858000"/>
              <a:gd name="connsiteX354" fmla="*/ 4317146 w 7467600"/>
              <a:gd name="connsiteY354" fmla="*/ 6587716 h 6858000"/>
              <a:gd name="connsiteX355" fmla="*/ 4171627 w 7467600"/>
              <a:gd name="connsiteY355" fmla="*/ 6858000 h 6858000"/>
              <a:gd name="connsiteX356" fmla="*/ 4081585 w 7467600"/>
              <a:gd name="connsiteY356" fmla="*/ 6858000 h 6858000"/>
              <a:gd name="connsiteX357" fmla="*/ 4238603 w 7467600"/>
              <a:gd name="connsiteY357" fmla="*/ 6559341 h 6858000"/>
              <a:gd name="connsiteX358" fmla="*/ 4778333 w 7467600"/>
              <a:gd name="connsiteY358" fmla="*/ 5873626 h 6858000"/>
              <a:gd name="connsiteX359" fmla="*/ 5414185 w 7467600"/>
              <a:gd name="connsiteY359" fmla="*/ 5573882 h 6858000"/>
              <a:gd name="connsiteX360" fmla="*/ 5959648 w 7467600"/>
              <a:gd name="connsiteY360" fmla="*/ 4760797 h 6858000"/>
              <a:gd name="connsiteX361" fmla="*/ 5355019 w 7467600"/>
              <a:gd name="connsiteY361" fmla="*/ 4734672 h 6858000"/>
              <a:gd name="connsiteX362" fmla="*/ 5083565 w 7467600"/>
              <a:gd name="connsiteY362" fmla="*/ 5179121 h 6858000"/>
              <a:gd name="connsiteX363" fmla="*/ 4713577 w 7467600"/>
              <a:gd name="connsiteY363" fmla="*/ 5616803 h 6858000"/>
              <a:gd name="connsiteX364" fmla="*/ 3989559 w 7467600"/>
              <a:gd name="connsiteY364" fmla="*/ 6145945 h 6858000"/>
              <a:gd name="connsiteX365" fmla="*/ 3939824 w 7467600"/>
              <a:gd name="connsiteY365" fmla="*/ 6066900 h 6858000"/>
              <a:gd name="connsiteX366" fmla="*/ 4584537 w 7467600"/>
              <a:gd name="connsiteY366" fmla="*/ 5324826 h 6858000"/>
              <a:gd name="connsiteX367" fmla="*/ 5037105 w 7467600"/>
              <a:gd name="connsiteY367" fmla="*/ 5088765 h 6858000"/>
              <a:gd name="connsiteX368" fmla="*/ 5039930 w 7467600"/>
              <a:gd name="connsiteY368" fmla="*/ 5089585 h 6858000"/>
              <a:gd name="connsiteX369" fmla="*/ 5263764 w 7467600"/>
              <a:gd name="connsiteY369" fmla="*/ 4735525 h 6858000"/>
              <a:gd name="connsiteX370" fmla="*/ 4086300 w 7467600"/>
              <a:gd name="connsiteY370" fmla="*/ 4884599 h 6858000"/>
              <a:gd name="connsiteX371" fmla="*/ 4085485 w 7467600"/>
              <a:gd name="connsiteY371" fmla="*/ 4899070 h 6858000"/>
              <a:gd name="connsiteX372" fmla="*/ 3871915 w 7467600"/>
              <a:gd name="connsiteY372" fmla="*/ 5253645 h 6858000"/>
              <a:gd name="connsiteX373" fmla="*/ 3799374 w 7467600"/>
              <a:gd name="connsiteY373" fmla="*/ 5466127 h 6858000"/>
              <a:gd name="connsiteX374" fmla="*/ 3498850 w 7467600"/>
              <a:gd name="connsiteY374" fmla="*/ 6661888 h 6858000"/>
              <a:gd name="connsiteX375" fmla="*/ 3399216 w 7467600"/>
              <a:gd name="connsiteY375" fmla="*/ 6858000 h 6858000"/>
              <a:gd name="connsiteX376" fmla="*/ 3303688 w 7467600"/>
              <a:gd name="connsiteY376" fmla="*/ 6858000 h 6858000"/>
              <a:gd name="connsiteX377" fmla="*/ 3391774 w 7467600"/>
              <a:gd name="connsiteY377" fmla="*/ 6697181 h 6858000"/>
              <a:gd name="connsiteX378" fmla="*/ 3735540 w 7467600"/>
              <a:gd name="connsiteY378" fmla="*/ 5546923 h 6858000"/>
              <a:gd name="connsiteX379" fmla="*/ 3729438 w 7467600"/>
              <a:gd name="connsiteY379" fmla="*/ 5569058 h 6858000"/>
              <a:gd name="connsiteX380" fmla="*/ 3707782 w 7467600"/>
              <a:gd name="connsiteY380" fmla="*/ 5644908 h 6858000"/>
              <a:gd name="connsiteX381" fmla="*/ 3583827 w 7467600"/>
              <a:gd name="connsiteY381" fmla="*/ 6039215 h 6858000"/>
              <a:gd name="connsiteX382" fmla="*/ 3547861 w 7467600"/>
              <a:gd name="connsiteY382" fmla="*/ 6129609 h 6858000"/>
              <a:gd name="connsiteX383" fmla="*/ 3490905 w 7467600"/>
              <a:gd name="connsiteY383" fmla="*/ 6277660 h 6858000"/>
              <a:gd name="connsiteX384" fmla="*/ 3455859 w 7467600"/>
              <a:gd name="connsiteY384" fmla="*/ 6391301 h 6858000"/>
              <a:gd name="connsiteX385" fmla="*/ 3429112 w 7467600"/>
              <a:gd name="connsiteY385" fmla="*/ 6479469 h 6858000"/>
              <a:gd name="connsiteX386" fmla="*/ 3304862 w 7467600"/>
              <a:gd name="connsiteY386" fmla="*/ 6796476 h 6858000"/>
              <a:gd name="connsiteX387" fmla="*/ 3276071 w 7467600"/>
              <a:gd name="connsiteY387" fmla="*/ 6858000 h 6858000"/>
              <a:gd name="connsiteX388" fmla="*/ 3240805 w 7467600"/>
              <a:gd name="connsiteY388" fmla="*/ 6858000 h 6858000"/>
              <a:gd name="connsiteX389" fmla="*/ 3275917 w 7467600"/>
              <a:gd name="connsiteY389" fmla="*/ 6783192 h 6858000"/>
              <a:gd name="connsiteX390" fmla="*/ 3399358 w 7467600"/>
              <a:gd name="connsiteY390" fmla="*/ 6469011 h 6858000"/>
              <a:gd name="connsiteX391" fmla="*/ 3425650 w 7467600"/>
              <a:gd name="connsiteY391" fmla="*/ 6381333 h 6858000"/>
              <a:gd name="connsiteX392" fmla="*/ 3460661 w 7467600"/>
              <a:gd name="connsiteY392" fmla="*/ 6266763 h 6858000"/>
              <a:gd name="connsiteX393" fmla="*/ 3518021 w 7467600"/>
              <a:gd name="connsiteY393" fmla="*/ 6117298 h 6858000"/>
              <a:gd name="connsiteX394" fmla="*/ 3554035 w 7467600"/>
              <a:gd name="connsiteY394" fmla="*/ 6027832 h 6858000"/>
              <a:gd name="connsiteX395" fmla="*/ 3677174 w 7467600"/>
              <a:gd name="connsiteY395" fmla="*/ 5636351 h 6858000"/>
              <a:gd name="connsiteX396" fmla="*/ 3698819 w 7467600"/>
              <a:gd name="connsiteY396" fmla="*/ 5560503 h 6858000"/>
              <a:gd name="connsiteX397" fmla="*/ 3702094 w 7467600"/>
              <a:gd name="connsiteY397" fmla="*/ 5549194 h 6858000"/>
              <a:gd name="connsiteX398" fmla="*/ 3398355 w 7467600"/>
              <a:gd name="connsiteY398" fmla="*/ 6094603 h 6858000"/>
              <a:gd name="connsiteX399" fmla="*/ 3193941 w 7467600"/>
              <a:gd name="connsiteY399" fmla="*/ 6798775 h 6858000"/>
              <a:gd name="connsiteX400" fmla="*/ 3184140 w 7467600"/>
              <a:gd name="connsiteY400" fmla="*/ 6858000 h 6858000"/>
              <a:gd name="connsiteX401" fmla="*/ 3099978 w 7467600"/>
              <a:gd name="connsiteY401" fmla="*/ 6858000 h 6858000"/>
              <a:gd name="connsiteX402" fmla="*/ 3101556 w 7467600"/>
              <a:gd name="connsiteY402" fmla="*/ 6843337 h 6858000"/>
              <a:gd name="connsiteX403" fmla="*/ 3370162 w 7467600"/>
              <a:gd name="connsiteY403" fmla="*/ 5785550 h 6858000"/>
              <a:gd name="connsiteX404" fmla="*/ 3746477 w 7467600"/>
              <a:gd name="connsiteY404" fmla="*/ 5377889 h 6858000"/>
              <a:gd name="connsiteX405" fmla="*/ 3863399 w 7467600"/>
              <a:gd name="connsiteY405" fmla="*/ 5087257 h 6858000"/>
              <a:gd name="connsiteX406" fmla="*/ 3968712 w 7467600"/>
              <a:gd name="connsiteY406" fmla="*/ 4913989 h 6858000"/>
              <a:gd name="connsiteX407" fmla="*/ 2792390 w 7467600"/>
              <a:gd name="connsiteY407" fmla="*/ 5382974 h 6858000"/>
              <a:gd name="connsiteX408" fmla="*/ 2714982 w 7467600"/>
              <a:gd name="connsiteY408" fmla="*/ 5427051 h 6858000"/>
              <a:gd name="connsiteX409" fmla="*/ 2813361 w 7467600"/>
              <a:gd name="connsiteY409" fmla="*/ 6023912 h 6858000"/>
              <a:gd name="connsiteX410" fmla="*/ 2688430 w 7467600"/>
              <a:gd name="connsiteY410" fmla="*/ 6801564 h 6858000"/>
              <a:gd name="connsiteX411" fmla="*/ 2629626 w 7467600"/>
              <a:gd name="connsiteY411" fmla="*/ 6763394 h 6858000"/>
              <a:gd name="connsiteX412" fmla="*/ 2565328 w 7467600"/>
              <a:gd name="connsiteY412" fmla="*/ 5516399 h 6858000"/>
              <a:gd name="connsiteX413" fmla="*/ 1922999 w 7467600"/>
              <a:gd name="connsiteY413" fmla="*/ 5980343 h 6858000"/>
              <a:gd name="connsiteX414" fmla="*/ 1950261 w 7467600"/>
              <a:gd name="connsiteY414" fmla="*/ 6405858 h 6858000"/>
              <a:gd name="connsiteX415" fmla="*/ 2365554 w 7467600"/>
              <a:gd name="connsiteY415" fmla="*/ 6759107 h 6858000"/>
              <a:gd name="connsiteX416" fmla="*/ 2424142 w 7467600"/>
              <a:gd name="connsiteY416" fmla="*/ 6858000 h 6858000"/>
              <a:gd name="connsiteX417" fmla="*/ 2395994 w 7467600"/>
              <a:gd name="connsiteY417" fmla="*/ 6858000 h 6858000"/>
              <a:gd name="connsiteX418" fmla="*/ 2392863 w 7467600"/>
              <a:gd name="connsiteY418" fmla="*/ 6852964 h 6858000"/>
              <a:gd name="connsiteX419" fmla="*/ 2017589 w 7467600"/>
              <a:gd name="connsiteY419" fmla="*/ 6493982 h 6858000"/>
              <a:gd name="connsiteX420" fmla="*/ 2147336 w 7467600"/>
              <a:gd name="connsiteY420" fmla="*/ 6594052 h 6858000"/>
              <a:gd name="connsiteX421" fmla="*/ 2207047 w 7467600"/>
              <a:gd name="connsiteY421" fmla="*/ 6654540 h 6858000"/>
              <a:gd name="connsiteX422" fmla="*/ 2299106 w 7467600"/>
              <a:gd name="connsiteY422" fmla="*/ 6778931 h 6858000"/>
              <a:gd name="connsiteX423" fmla="*/ 2314430 w 7467600"/>
              <a:gd name="connsiteY423" fmla="*/ 6801144 h 6858000"/>
              <a:gd name="connsiteX424" fmla="*/ 2352406 w 7467600"/>
              <a:gd name="connsiteY424" fmla="*/ 6858000 h 6858000"/>
              <a:gd name="connsiteX425" fmla="*/ 2314492 w 7467600"/>
              <a:gd name="connsiteY425" fmla="*/ 6858000 h 6858000"/>
              <a:gd name="connsiteX426" fmla="*/ 2288095 w 7467600"/>
              <a:gd name="connsiteY426" fmla="*/ 6818030 h 6858000"/>
              <a:gd name="connsiteX427" fmla="*/ 2272768 w 7467600"/>
              <a:gd name="connsiteY427" fmla="*/ 6795822 h 6858000"/>
              <a:gd name="connsiteX428" fmla="*/ 2182715 w 7467600"/>
              <a:gd name="connsiteY428" fmla="*/ 6675071 h 6858000"/>
              <a:gd name="connsiteX429" fmla="*/ 2032061 w 7467600"/>
              <a:gd name="connsiteY429" fmla="*/ 6541380 h 6858000"/>
              <a:gd name="connsiteX430" fmla="*/ 2257220 w 7467600"/>
              <a:gd name="connsiteY430" fmla="*/ 6826257 h 6858000"/>
              <a:gd name="connsiteX431" fmla="*/ 2281324 w 7467600"/>
              <a:gd name="connsiteY431" fmla="*/ 6858000 h 6858000"/>
              <a:gd name="connsiteX432" fmla="*/ 2242860 w 7467600"/>
              <a:gd name="connsiteY432" fmla="*/ 6858000 h 6858000"/>
              <a:gd name="connsiteX433" fmla="*/ 2232818 w 7467600"/>
              <a:gd name="connsiteY433" fmla="*/ 6844926 h 6858000"/>
              <a:gd name="connsiteX434" fmla="*/ 1990172 w 7467600"/>
              <a:gd name="connsiteY434" fmla="*/ 6542121 h 6858000"/>
              <a:gd name="connsiteX435" fmla="*/ 2124090 w 7467600"/>
              <a:gd name="connsiteY435" fmla="*/ 6761017 h 6858000"/>
              <a:gd name="connsiteX436" fmla="*/ 2200380 w 7467600"/>
              <a:gd name="connsiteY436" fmla="*/ 6858000 h 6858000"/>
              <a:gd name="connsiteX437" fmla="*/ 2147507 w 7467600"/>
              <a:gd name="connsiteY437" fmla="*/ 6858000 h 6858000"/>
              <a:gd name="connsiteX438" fmla="*/ 2070668 w 7467600"/>
              <a:gd name="connsiteY438" fmla="*/ 6761520 h 6858000"/>
              <a:gd name="connsiteX439" fmla="*/ 1975142 w 7467600"/>
              <a:gd name="connsiteY439" fmla="*/ 6585570 h 6858000"/>
              <a:gd name="connsiteX440" fmla="*/ 2050035 w 7467600"/>
              <a:gd name="connsiteY440" fmla="*/ 6813345 h 6858000"/>
              <a:gd name="connsiteX441" fmla="*/ 2063025 w 7467600"/>
              <a:gd name="connsiteY441" fmla="*/ 6858000 h 6858000"/>
              <a:gd name="connsiteX442" fmla="*/ 2021675 w 7467600"/>
              <a:gd name="connsiteY442" fmla="*/ 6858000 h 6858000"/>
              <a:gd name="connsiteX443" fmla="*/ 2019308 w 7467600"/>
              <a:gd name="connsiteY443" fmla="*/ 6847118 h 6858000"/>
              <a:gd name="connsiteX444" fmla="*/ 1938835 w 7467600"/>
              <a:gd name="connsiteY444" fmla="*/ 6551160 h 6858000"/>
              <a:gd name="connsiteX445" fmla="*/ 1953230 w 7467600"/>
              <a:gd name="connsiteY445" fmla="*/ 6759699 h 6858000"/>
              <a:gd name="connsiteX446" fmla="*/ 1956763 w 7467600"/>
              <a:gd name="connsiteY446" fmla="*/ 6778191 h 6858000"/>
              <a:gd name="connsiteX447" fmla="*/ 1967925 w 7467600"/>
              <a:gd name="connsiteY447" fmla="*/ 6858000 h 6858000"/>
              <a:gd name="connsiteX448" fmla="*/ 1936622 w 7467600"/>
              <a:gd name="connsiteY448" fmla="*/ 6858000 h 6858000"/>
              <a:gd name="connsiteX449" fmla="*/ 1926261 w 7467600"/>
              <a:gd name="connsiteY449" fmla="*/ 6784064 h 6858000"/>
              <a:gd name="connsiteX450" fmla="*/ 1922724 w 7467600"/>
              <a:gd name="connsiteY450" fmla="*/ 6765577 h 6858000"/>
              <a:gd name="connsiteX451" fmla="*/ 1904650 w 7467600"/>
              <a:gd name="connsiteY451" fmla="*/ 6639616 h 6858000"/>
              <a:gd name="connsiteX452" fmla="*/ 1885273 w 7467600"/>
              <a:gd name="connsiteY452" fmla="*/ 6858000 h 6858000"/>
              <a:gd name="connsiteX453" fmla="*/ 1854363 w 7467600"/>
              <a:gd name="connsiteY453" fmla="*/ 6858000 h 6858000"/>
              <a:gd name="connsiteX454" fmla="*/ 1880391 w 7467600"/>
              <a:gd name="connsiteY454" fmla="*/ 6603796 h 6858000"/>
              <a:gd name="connsiteX455" fmla="*/ 1818273 w 7467600"/>
              <a:gd name="connsiteY455" fmla="*/ 6715729 h 6858000"/>
              <a:gd name="connsiteX456" fmla="*/ 1794691 w 7467600"/>
              <a:gd name="connsiteY456" fmla="*/ 6843239 h 6858000"/>
              <a:gd name="connsiteX457" fmla="*/ 1794914 w 7467600"/>
              <a:gd name="connsiteY457" fmla="*/ 6858000 h 6858000"/>
              <a:gd name="connsiteX458" fmla="*/ 1746128 w 7467600"/>
              <a:gd name="connsiteY458" fmla="*/ 6858000 h 6858000"/>
              <a:gd name="connsiteX459" fmla="*/ 1753934 w 7467600"/>
              <a:gd name="connsiteY459" fmla="*/ 6724796 h 6858000"/>
              <a:gd name="connsiteX460" fmla="*/ 1792053 w 7467600"/>
              <a:gd name="connsiteY460" fmla="*/ 6572396 h 6858000"/>
              <a:gd name="connsiteX461" fmla="*/ 1862248 w 7467600"/>
              <a:gd name="connsiteY461" fmla="*/ 6266397 h 6858000"/>
              <a:gd name="connsiteX462" fmla="*/ 1862250 w 7467600"/>
              <a:gd name="connsiteY462" fmla="*/ 6033531 h 6858000"/>
              <a:gd name="connsiteX463" fmla="*/ 1211999 w 7467600"/>
              <a:gd name="connsiteY463" fmla="*/ 6683610 h 6858000"/>
              <a:gd name="connsiteX464" fmla="*/ 1213266 w 7467600"/>
              <a:gd name="connsiteY464" fmla="*/ 6691947 h 6858000"/>
              <a:gd name="connsiteX465" fmla="*/ 1203370 w 7467600"/>
              <a:gd name="connsiteY465" fmla="*/ 6850676 h 6858000"/>
              <a:gd name="connsiteX466" fmla="*/ 1203671 w 7467600"/>
              <a:gd name="connsiteY466" fmla="*/ 6858000 h 6858000"/>
              <a:gd name="connsiteX467" fmla="*/ 1143180 w 7467600"/>
              <a:gd name="connsiteY467" fmla="*/ 6858000 h 6858000"/>
              <a:gd name="connsiteX468" fmla="*/ 1142176 w 7467600"/>
              <a:gd name="connsiteY468" fmla="*/ 6766045 h 6858000"/>
              <a:gd name="connsiteX469" fmla="*/ 1067484 w 7467600"/>
              <a:gd name="connsiteY469" fmla="*/ 6858000 h 6858000"/>
              <a:gd name="connsiteX470" fmla="*/ 953928 w 7467600"/>
              <a:gd name="connsiteY470" fmla="*/ 6858000 h 6858000"/>
              <a:gd name="connsiteX471" fmla="*/ 959715 w 7467600"/>
              <a:gd name="connsiteY471" fmla="*/ 6850185 h 6858000"/>
              <a:gd name="connsiteX472" fmla="*/ 1483788 w 7467600"/>
              <a:gd name="connsiteY472" fmla="*/ 6259174 h 6858000"/>
              <a:gd name="connsiteX473" fmla="*/ 1100671 w 7467600"/>
              <a:gd name="connsiteY473" fmla="*/ 6252137 h 6858000"/>
              <a:gd name="connsiteX474" fmla="*/ 1090144 w 7467600"/>
              <a:gd name="connsiteY474" fmla="*/ 6256748 h 6858000"/>
              <a:gd name="connsiteX475" fmla="*/ 1095872 w 7467600"/>
              <a:gd name="connsiteY475" fmla="*/ 6271892 h 6858000"/>
              <a:gd name="connsiteX476" fmla="*/ 262785 w 7467600"/>
              <a:gd name="connsiteY476" fmla="*/ 6845450 h 6858000"/>
              <a:gd name="connsiteX477" fmla="*/ 209968 w 7467600"/>
              <a:gd name="connsiteY477" fmla="*/ 6770713 h 6858000"/>
              <a:gd name="connsiteX478" fmla="*/ 873460 w 7467600"/>
              <a:gd name="connsiteY478" fmla="*/ 6253768 h 6858000"/>
              <a:gd name="connsiteX479" fmla="*/ 192686 w 7467600"/>
              <a:gd name="connsiteY479" fmla="*/ 5849257 h 6858000"/>
              <a:gd name="connsiteX480" fmla="*/ 4696 w 7467600"/>
              <a:gd name="connsiteY480" fmla="*/ 5697668 h 6858000"/>
              <a:gd name="connsiteX481" fmla="*/ 0 w 7467600"/>
              <a:gd name="connsiteY481" fmla="*/ 5689984 h 6858000"/>
              <a:gd name="connsiteX482" fmla="*/ 0 w 7467600"/>
              <a:gd name="connsiteY482" fmla="*/ 5513472 h 6858000"/>
              <a:gd name="connsiteX483" fmla="*/ 174101 w 7467600"/>
              <a:gd name="connsiteY483" fmla="*/ 5620277 h 6858000"/>
              <a:gd name="connsiteX484" fmla="*/ 891800 w 7467600"/>
              <a:gd name="connsiteY484" fmla="*/ 6036935 h 6858000"/>
              <a:gd name="connsiteX485" fmla="*/ 1072219 w 7467600"/>
              <a:gd name="connsiteY485" fmla="*/ 6169443 h 6858000"/>
              <a:gd name="connsiteX486" fmla="*/ 1074117 w 7467600"/>
              <a:gd name="connsiteY486" fmla="*/ 6170301 h 6858000"/>
              <a:gd name="connsiteX487" fmla="*/ 1083114 w 7467600"/>
              <a:gd name="connsiteY487" fmla="*/ 6174131 h 6858000"/>
              <a:gd name="connsiteX488" fmla="*/ 1543010 w 7467600"/>
              <a:gd name="connsiteY488" fmla="*/ 6191140 h 6858000"/>
              <a:gd name="connsiteX489" fmla="*/ 1551080 w 7467600"/>
              <a:gd name="connsiteY489" fmla="*/ 6195006 h 6858000"/>
              <a:gd name="connsiteX490" fmla="*/ 2345443 w 7467600"/>
              <a:gd name="connsiteY490" fmla="*/ 5549882 h 6858000"/>
              <a:gd name="connsiteX491" fmla="*/ 1721499 w 7467600"/>
              <a:gd name="connsiteY491" fmla="*/ 5599969 h 6858000"/>
              <a:gd name="connsiteX492" fmla="*/ 767716 w 7467600"/>
              <a:gd name="connsiteY492" fmla="*/ 5472768 h 6858000"/>
              <a:gd name="connsiteX493" fmla="*/ 722147 w 7467600"/>
              <a:gd name="connsiteY493" fmla="*/ 5393091 h 6858000"/>
              <a:gd name="connsiteX494" fmla="*/ 1485552 w 7467600"/>
              <a:gd name="connsiteY494" fmla="*/ 5313202 h 6858000"/>
              <a:gd name="connsiteX495" fmla="*/ 2143004 w 7467600"/>
              <a:gd name="connsiteY495" fmla="*/ 5402420 h 6858000"/>
              <a:gd name="connsiteX496" fmla="*/ 1933391 w 7467600"/>
              <a:gd name="connsiteY496" fmla="*/ 5156971 h 6858000"/>
              <a:gd name="connsiteX497" fmla="*/ 1827118 w 7467600"/>
              <a:gd name="connsiteY497" fmla="*/ 4968410 h 6858000"/>
              <a:gd name="connsiteX498" fmla="*/ 1837349 w 7467600"/>
              <a:gd name="connsiteY498" fmla="*/ 4956357 h 6858000"/>
              <a:gd name="connsiteX499" fmla="*/ 2162835 w 7467600"/>
              <a:gd name="connsiteY499" fmla="*/ 5187853 h 6858000"/>
              <a:gd name="connsiteX500" fmla="*/ 2257167 w 7467600"/>
              <a:gd name="connsiteY500" fmla="*/ 5462123 h 6858000"/>
              <a:gd name="connsiteX501" fmla="*/ 2261598 w 7467600"/>
              <a:gd name="connsiteY501" fmla="*/ 5467998 h 6858000"/>
              <a:gd name="connsiteX502" fmla="*/ 2437177 w 7467600"/>
              <a:gd name="connsiteY502" fmla="*/ 5479608 h 6858000"/>
              <a:gd name="connsiteX503" fmla="*/ 2445247 w 7467600"/>
              <a:gd name="connsiteY503" fmla="*/ 5483476 h 6858000"/>
              <a:gd name="connsiteX504" fmla="*/ 2743626 w 7467600"/>
              <a:gd name="connsiteY504" fmla="*/ 5304819 h 6858000"/>
              <a:gd name="connsiteX505" fmla="*/ 3048102 w 7467600"/>
              <a:gd name="connsiteY505" fmla="*/ 5150595 h 6858000"/>
              <a:gd name="connsiteX506" fmla="*/ 1799414 w 7467600"/>
              <a:gd name="connsiteY506" fmla="*/ 4694732 h 6858000"/>
              <a:gd name="connsiteX507" fmla="*/ 1771735 w 7467600"/>
              <a:gd name="connsiteY507" fmla="*/ 4619929 h 6858000"/>
              <a:gd name="connsiteX508" fmla="*/ 3104273 w 7467600"/>
              <a:gd name="connsiteY508" fmla="*/ 5076159 h 6858000"/>
              <a:gd name="connsiteX509" fmla="*/ 3113245 w 7467600"/>
              <a:gd name="connsiteY509" fmla="*/ 5090705 h 6858000"/>
              <a:gd name="connsiteX510" fmla="*/ 3126294 w 7467600"/>
              <a:gd name="connsiteY510" fmla="*/ 5114400 h 6858000"/>
              <a:gd name="connsiteX511" fmla="*/ 3937433 w 7467600"/>
              <a:gd name="connsiteY511" fmla="*/ 4830473 h 6858000"/>
              <a:gd name="connsiteX512" fmla="*/ 3590475 w 7467600"/>
              <a:gd name="connsiteY512" fmla="*/ 4597974 h 6858000"/>
              <a:gd name="connsiteX513" fmla="*/ 3100264 w 7467600"/>
              <a:gd name="connsiteY513" fmla="*/ 4579845 h 6858000"/>
              <a:gd name="connsiteX514" fmla="*/ 2183576 w 7467600"/>
              <a:gd name="connsiteY514" fmla="*/ 4227150 h 6858000"/>
              <a:gd name="connsiteX515" fmla="*/ 2151029 w 7467600"/>
              <a:gd name="connsiteY515" fmla="*/ 4146947 h 6858000"/>
              <a:gd name="connsiteX516" fmla="*/ 3563434 w 7467600"/>
              <a:gd name="connsiteY516" fmla="*/ 4469115 h 6858000"/>
              <a:gd name="connsiteX517" fmla="*/ 3177952 w 7467600"/>
              <a:gd name="connsiteY517" fmla="*/ 3657386 h 6858000"/>
              <a:gd name="connsiteX518" fmla="*/ 3189263 w 7467600"/>
              <a:gd name="connsiteY518" fmla="*/ 3625726 h 6858000"/>
              <a:gd name="connsiteX519" fmla="*/ 3560912 w 7467600"/>
              <a:gd name="connsiteY519" fmla="*/ 4079863 h 6858000"/>
              <a:gd name="connsiteX520" fmla="*/ 3626636 w 7467600"/>
              <a:gd name="connsiteY520" fmla="*/ 4512230 h 6858000"/>
              <a:gd name="connsiteX521" fmla="*/ 3653088 w 7467600"/>
              <a:gd name="connsiteY521" fmla="*/ 4521417 h 6858000"/>
              <a:gd name="connsiteX522" fmla="*/ 3988128 w 7467600"/>
              <a:gd name="connsiteY522" fmla="*/ 4817267 h 6858000"/>
              <a:gd name="connsiteX523" fmla="*/ 4830582 w 7467600"/>
              <a:gd name="connsiteY523" fmla="*/ 4676000 h 6858000"/>
              <a:gd name="connsiteX524" fmla="*/ 4830100 w 7467600"/>
              <a:gd name="connsiteY524" fmla="*/ 4675554 h 6858000"/>
              <a:gd name="connsiteX525" fmla="*/ 4036318 w 7467600"/>
              <a:gd name="connsiteY525" fmla="*/ 4147013 h 6858000"/>
              <a:gd name="connsiteX526" fmla="*/ 3432098 w 7467600"/>
              <a:gd name="connsiteY526" fmla="*/ 3537312 h 6858000"/>
              <a:gd name="connsiteX527" fmla="*/ 3446761 w 7467600"/>
              <a:gd name="connsiteY527" fmla="*/ 3461278 h 6858000"/>
              <a:gd name="connsiteX528" fmla="*/ 4419733 w 7467600"/>
              <a:gd name="connsiteY528" fmla="*/ 3963555 h 6858000"/>
              <a:gd name="connsiteX529" fmla="*/ 4781371 w 7467600"/>
              <a:gd name="connsiteY529" fmla="*/ 4458604 h 6858000"/>
              <a:gd name="connsiteX530" fmla="*/ 4780440 w 7467600"/>
              <a:gd name="connsiteY530" fmla="*/ 4470290 h 6858000"/>
              <a:gd name="connsiteX531" fmla="*/ 4898954 w 7467600"/>
              <a:gd name="connsiteY531" fmla="*/ 4662092 h 6858000"/>
              <a:gd name="connsiteX532" fmla="*/ 4900699 w 7467600"/>
              <a:gd name="connsiteY532" fmla="*/ 4670867 h 6858000"/>
              <a:gd name="connsiteX533" fmla="*/ 5714511 w 7467600"/>
              <a:gd name="connsiteY533" fmla="*/ 4663483 h 6858000"/>
              <a:gd name="connsiteX534" fmla="*/ 5464793 w 7467600"/>
              <a:gd name="connsiteY534" fmla="*/ 4393556 h 6858000"/>
              <a:gd name="connsiteX535" fmla="*/ 5461897 w 7467600"/>
              <a:gd name="connsiteY535" fmla="*/ 4390879 h 6858000"/>
              <a:gd name="connsiteX536" fmla="*/ 4294126 w 7467600"/>
              <a:gd name="connsiteY536" fmla="*/ 3303048 h 6858000"/>
              <a:gd name="connsiteX537" fmla="*/ 4305321 w 7467600"/>
              <a:gd name="connsiteY537" fmla="*/ 3256953 h 6858000"/>
              <a:gd name="connsiteX538" fmla="*/ 4949299 w 7467600"/>
              <a:gd name="connsiteY538" fmla="*/ 3766336 h 6858000"/>
              <a:gd name="connsiteX539" fmla="*/ 5291452 w 7467600"/>
              <a:gd name="connsiteY539" fmla="*/ 4076801 h 6858000"/>
              <a:gd name="connsiteX540" fmla="*/ 5434998 w 7467600"/>
              <a:gd name="connsiteY540" fmla="*/ 4254100 h 6858000"/>
              <a:gd name="connsiteX541" fmla="*/ 5351015 w 7467600"/>
              <a:gd name="connsiteY541" fmla="*/ 3760989 h 6858000"/>
              <a:gd name="connsiteX542" fmla="*/ 5413780 w 7467600"/>
              <a:gd name="connsiteY542" fmla="*/ 2966265 h 6858000"/>
              <a:gd name="connsiteX543" fmla="*/ 5425627 w 7467600"/>
              <a:gd name="connsiteY543" fmla="*/ 2954192 h 6858000"/>
              <a:gd name="connsiteX544" fmla="*/ 6604735 w 7467600"/>
              <a:gd name="connsiteY544" fmla="*/ 2041381 h 6858000"/>
              <a:gd name="connsiteX545" fmla="*/ 7204487 w 7467600"/>
              <a:gd name="connsiteY545" fmla="*/ 2742112 h 6858000"/>
              <a:gd name="connsiteX546" fmla="*/ 7131592 w 7467600"/>
              <a:gd name="connsiteY546" fmla="*/ 2672096 h 6858000"/>
              <a:gd name="connsiteX547" fmla="*/ 6996344 w 7467600"/>
              <a:gd name="connsiteY547" fmla="*/ 2518310 h 6858000"/>
              <a:gd name="connsiteX548" fmla="*/ 6735495 w 7467600"/>
              <a:gd name="connsiteY548" fmla="*/ 2196890 h 6858000"/>
              <a:gd name="connsiteX549" fmla="*/ 6721901 w 7467600"/>
              <a:gd name="connsiteY549" fmla="*/ 2179274 h 6858000"/>
              <a:gd name="connsiteX550" fmla="*/ 6604735 w 7467600"/>
              <a:gd name="connsiteY550" fmla="*/ 2041381 h 6858000"/>
              <a:gd name="connsiteX551" fmla="*/ 6591670 w 7467600"/>
              <a:gd name="connsiteY551" fmla="*/ 1988277 h 6858000"/>
              <a:gd name="connsiteX552" fmla="*/ 6747349 w 7467600"/>
              <a:gd name="connsiteY552" fmla="*/ 2160069 h 6858000"/>
              <a:gd name="connsiteX553" fmla="*/ 6760943 w 7467600"/>
              <a:gd name="connsiteY553" fmla="*/ 2177686 h 6858000"/>
              <a:gd name="connsiteX554" fmla="*/ 7021065 w 7467600"/>
              <a:gd name="connsiteY554" fmla="*/ 2498102 h 6858000"/>
              <a:gd name="connsiteX555" fmla="*/ 7155223 w 7467600"/>
              <a:gd name="connsiteY555" fmla="*/ 2650386 h 6858000"/>
              <a:gd name="connsiteX556" fmla="*/ 7203167 w 7467600"/>
              <a:gd name="connsiteY556" fmla="*/ 2697288 h 6858000"/>
              <a:gd name="connsiteX557" fmla="*/ 6937703 w 7467600"/>
              <a:gd name="connsiteY557" fmla="*/ 2321981 h 6858000"/>
              <a:gd name="connsiteX558" fmla="*/ 6591670 w 7467600"/>
              <a:gd name="connsiteY558" fmla="*/ 1988277 h 6858000"/>
              <a:gd name="connsiteX559" fmla="*/ 5798671 w 7467600"/>
              <a:gd name="connsiteY559" fmla="*/ 1981601 h 6858000"/>
              <a:gd name="connsiteX560" fmla="*/ 5754709 w 7467600"/>
              <a:gd name="connsiteY560" fmla="*/ 2071454 h 6858000"/>
              <a:gd name="connsiteX561" fmla="*/ 5763044 w 7467600"/>
              <a:gd name="connsiteY561" fmla="*/ 2842206 h 6858000"/>
              <a:gd name="connsiteX562" fmla="*/ 5764974 w 7467600"/>
              <a:gd name="connsiteY562" fmla="*/ 2799609 h 6858000"/>
              <a:gd name="connsiteX563" fmla="*/ 5767665 w 7467600"/>
              <a:gd name="connsiteY563" fmla="*/ 2666409 h 6858000"/>
              <a:gd name="connsiteX564" fmla="*/ 5763055 w 7467600"/>
              <a:gd name="connsiteY564" fmla="*/ 2579705 h 6858000"/>
              <a:gd name="connsiteX565" fmla="*/ 5758079 w 7467600"/>
              <a:gd name="connsiteY565" fmla="*/ 2492508 h 6858000"/>
              <a:gd name="connsiteX566" fmla="*/ 5779325 w 7467600"/>
              <a:gd name="connsiteY566" fmla="*/ 2197069 h 6858000"/>
              <a:gd name="connsiteX567" fmla="*/ 5798671 w 7467600"/>
              <a:gd name="connsiteY567" fmla="*/ 1981601 h 6858000"/>
              <a:gd name="connsiteX568" fmla="*/ 5829202 w 7467600"/>
              <a:gd name="connsiteY568" fmla="*/ 1971679 h 6858000"/>
              <a:gd name="connsiteX569" fmla="*/ 5809558 w 7467600"/>
              <a:gd name="connsiteY569" fmla="*/ 2198043 h 6858000"/>
              <a:gd name="connsiteX570" fmla="*/ 5788653 w 7467600"/>
              <a:gd name="connsiteY570" fmla="*/ 2489430 h 6858000"/>
              <a:gd name="connsiteX571" fmla="*/ 5793439 w 7467600"/>
              <a:gd name="connsiteY571" fmla="*/ 2575235 h 6858000"/>
              <a:gd name="connsiteX572" fmla="*/ 5796837 w 7467600"/>
              <a:gd name="connsiteY572" fmla="*/ 2637633 h 6858000"/>
              <a:gd name="connsiteX573" fmla="*/ 5818614 w 7467600"/>
              <a:gd name="connsiteY573" fmla="*/ 2473055 h 6858000"/>
              <a:gd name="connsiteX574" fmla="*/ 5829202 w 7467600"/>
              <a:gd name="connsiteY574" fmla="*/ 1971679 h 6858000"/>
              <a:gd name="connsiteX575" fmla="*/ 5911389 w 7467600"/>
              <a:gd name="connsiteY575" fmla="*/ 1898371 h 6858000"/>
              <a:gd name="connsiteX576" fmla="*/ 6237627 w 7467600"/>
              <a:gd name="connsiteY576" fmla="*/ 2231921 h 6858000"/>
              <a:gd name="connsiteX577" fmla="*/ 5911389 w 7467600"/>
              <a:gd name="connsiteY577" fmla="*/ 1898371 h 6858000"/>
              <a:gd name="connsiteX578" fmla="*/ 6944437 w 7467600"/>
              <a:gd name="connsiteY578" fmla="*/ 1575402 h 6858000"/>
              <a:gd name="connsiteX579" fmla="*/ 6304730 w 7467600"/>
              <a:gd name="connsiteY579" fmla="*/ 1766654 h 6858000"/>
              <a:gd name="connsiteX580" fmla="*/ 6944437 w 7467600"/>
              <a:gd name="connsiteY580" fmla="*/ 1575402 h 6858000"/>
              <a:gd name="connsiteX581" fmla="*/ 7019523 w 7467600"/>
              <a:gd name="connsiteY581" fmla="*/ 1519450 h 6858000"/>
              <a:gd name="connsiteX582" fmla="*/ 6298091 w 7467600"/>
              <a:gd name="connsiteY582" fmla="*/ 1737122 h 6858000"/>
              <a:gd name="connsiteX583" fmla="*/ 7019523 w 7467600"/>
              <a:gd name="connsiteY583" fmla="*/ 1519450 h 6858000"/>
              <a:gd name="connsiteX584" fmla="*/ 2399523 w 7467600"/>
              <a:gd name="connsiteY584" fmla="*/ 1428234 h 6858000"/>
              <a:gd name="connsiteX585" fmla="*/ 2224982 w 7467600"/>
              <a:gd name="connsiteY585" fmla="*/ 1826201 h 6858000"/>
              <a:gd name="connsiteX586" fmla="*/ 2096099 w 7467600"/>
              <a:gd name="connsiteY586" fmla="*/ 2345900 h 6858000"/>
              <a:gd name="connsiteX587" fmla="*/ 2283317 w 7467600"/>
              <a:gd name="connsiteY587" fmla="*/ 1796925 h 6858000"/>
              <a:gd name="connsiteX588" fmla="*/ 2399523 w 7467600"/>
              <a:gd name="connsiteY588" fmla="*/ 1428234 h 6858000"/>
              <a:gd name="connsiteX589" fmla="*/ 2448558 w 7467600"/>
              <a:gd name="connsiteY589" fmla="*/ 1373435 h 6858000"/>
              <a:gd name="connsiteX590" fmla="*/ 2312521 w 7467600"/>
              <a:gd name="connsiteY590" fmla="*/ 1806140 h 6858000"/>
              <a:gd name="connsiteX591" fmla="*/ 2127533 w 7467600"/>
              <a:gd name="connsiteY591" fmla="*/ 2348380 h 6858000"/>
              <a:gd name="connsiteX592" fmla="*/ 2358080 w 7467600"/>
              <a:gd name="connsiteY592" fmla="*/ 1866134 h 6858000"/>
              <a:gd name="connsiteX593" fmla="*/ 2407436 w 7467600"/>
              <a:gd name="connsiteY593" fmla="*/ 1651070 h 6858000"/>
              <a:gd name="connsiteX594" fmla="*/ 2448558 w 7467600"/>
              <a:gd name="connsiteY594" fmla="*/ 1373435 h 6858000"/>
              <a:gd name="connsiteX595" fmla="*/ 278707 w 7467600"/>
              <a:gd name="connsiteY595" fmla="*/ 1352270 h 6858000"/>
              <a:gd name="connsiteX596" fmla="*/ 321570 w 7467600"/>
              <a:gd name="connsiteY596" fmla="*/ 1861610 h 6858000"/>
              <a:gd name="connsiteX597" fmla="*/ 294281 w 7467600"/>
              <a:gd name="connsiteY597" fmla="*/ 1440658 h 6858000"/>
              <a:gd name="connsiteX598" fmla="*/ 278707 w 7467600"/>
              <a:gd name="connsiteY598" fmla="*/ 1352270 h 6858000"/>
              <a:gd name="connsiteX599" fmla="*/ 1423821 w 7467600"/>
              <a:gd name="connsiteY599" fmla="*/ 1351958 h 6858000"/>
              <a:gd name="connsiteX600" fmla="*/ 1638521 w 7467600"/>
              <a:gd name="connsiteY600" fmla="*/ 1908470 h 6858000"/>
              <a:gd name="connsiteX601" fmla="*/ 1754199 w 7467600"/>
              <a:gd name="connsiteY601" fmla="*/ 2149284 h 6858000"/>
              <a:gd name="connsiteX602" fmla="*/ 1908359 w 7467600"/>
              <a:gd name="connsiteY602" fmla="*/ 2364988 h 6858000"/>
              <a:gd name="connsiteX603" fmla="*/ 1647661 w 7467600"/>
              <a:gd name="connsiteY603" fmla="*/ 1825945 h 6858000"/>
              <a:gd name="connsiteX604" fmla="*/ 1423821 w 7467600"/>
              <a:gd name="connsiteY604" fmla="*/ 1351958 h 6858000"/>
              <a:gd name="connsiteX605" fmla="*/ 1431890 w 7467600"/>
              <a:gd name="connsiteY605" fmla="*/ 1306475 h 6858000"/>
              <a:gd name="connsiteX606" fmla="*/ 1507597 w 7467600"/>
              <a:gd name="connsiteY606" fmla="*/ 1446132 h 6858000"/>
              <a:gd name="connsiteX607" fmla="*/ 1674586 w 7467600"/>
              <a:gd name="connsiteY607" fmla="*/ 1813832 h 6858000"/>
              <a:gd name="connsiteX608" fmla="*/ 1815950 w 7467600"/>
              <a:gd name="connsiteY608" fmla="*/ 2128564 h 6858000"/>
              <a:gd name="connsiteX609" fmla="*/ 1984242 w 7467600"/>
              <a:gd name="connsiteY609" fmla="*/ 2430829 h 6858000"/>
              <a:gd name="connsiteX610" fmla="*/ 2014023 w 7467600"/>
              <a:gd name="connsiteY610" fmla="*/ 2450995 h 6858000"/>
              <a:gd name="connsiteX611" fmla="*/ 1747337 w 7467600"/>
              <a:gd name="connsiteY611" fmla="*/ 1855264 h 6858000"/>
              <a:gd name="connsiteX612" fmla="*/ 1533749 w 7467600"/>
              <a:gd name="connsiteY612" fmla="*/ 1478656 h 6858000"/>
              <a:gd name="connsiteX613" fmla="*/ 1431890 w 7467600"/>
              <a:gd name="connsiteY613" fmla="*/ 1306475 h 6858000"/>
              <a:gd name="connsiteX614" fmla="*/ 5052692 w 7467600"/>
              <a:gd name="connsiteY614" fmla="*/ 1292994 h 6858000"/>
              <a:gd name="connsiteX615" fmla="*/ 5200661 w 7467600"/>
              <a:gd name="connsiteY615" fmla="*/ 1635186 h 6858000"/>
              <a:gd name="connsiteX616" fmla="*/ 5297138 w 7467600"/>
              <a:gd name="connsiteY616" fmla="*/ 1906351 h 6858000"/>
              <a:gd name="connsiteX617" fmla="*/ 5052692 w 7467600"/>
              <a:gd name="connsiteY617" fmla="*/ 1292994 h 6858000"/>
              <a:gd name="connsiteX618" fmla="*/ 5009948 w 7467600"/>
              <a:gd name="connsiteY618" fmla="*/ 1273619 h 6858000"/>
              <a:gd name="connsiteX619" fmla="*/ 5121777 w 7467600"/>
              <a:gd name="connsiteY619" fmla="*/ 1654213 h 6858000"/>
              <a:gd name="connsiteX620" fmla="*/ 5293545 w 7467600"/>
              <a:gd name="connsiteY620" fmla="*/ 2072247 h 6858000"/>
              <a:gd name="connsiteX621" fmla="*/ 5294042 w 7467600"/>
              <a:gd name="connsiteY621" fmla="*/ 2065019 h 6858000"/>
              <a:gd name="connsiteX622" fmla="*/ 5171936 w 7467600"/>
              <a:gd name="connsiteY622" fmla="*/ 1647613 h 6858000"/>
              <a:gd name="connsiteX623" fmla="*/ 5009948 w 7467600"/>
              <a:gd name="connsiteY623" fmla="*/ 1273619 h 6858000"/>
              <a:gd name="connsiteX624" fmla="*/ 655236 w 7467600"/>
              <a:gd name="connsiteY624" fmla="*/ 1268632 h 6858000"/>
              <a:gd name="connsiteX625" fmla="*/ 839521 w 7467600"/>
              <a:gd name="connsiteY625" fmla="*/ 1685315 h 6858000"/>
              <a:gd name="connsiteX626" fmla="*/ 1109416 w 7467600"/>
              <a:gd name="connsiteY626" fmla="*/ 2061663 h 6858000"/>
              <a:gd name="connsiteX627" fmla="*/ 1298300 w 7467600"/>
              <a:gd name="connsiteY627" fmla="*/ 2247742 h 6858000"/>
              <a:gd name="connsiteX628" fmla="*/ 1125871 w 7467600"/>
              <a:gd name="connsiteY628" fmla="*/ 1989513 h 6858000"/>
              <a:gd name="connsiteX629" fmla="*/ 981574 w 7467600"/>
              <a:gd name="connsiteY629" fmla="*/ 1783157 h 6858000"/>
              <a:gd name="connsiteX630" fmla="*/ 922198 w 7467600"/>
              <a:gd name="connsiteY630" fmla="*/ 1677437 h 6858000"/>
              <a:gd name="connsiteX631" fmla="*/ 869293 w 7467600"/>
              <a:gd name="connsiteY631" fmla="*/ 1583214 h 6858000"/>
              <a:gd name="connsiteX632" fmla="*/ 751431 w 7467600"/>
              <a:gd name="connsiteY632" fmla="*/ 1405731 h 6858000"/>
              <a:gd name="connsiteX633" fmla="*/ 655236 w 7467600"/>
              <a:gd name="connsiteY633" fmla="*/ 1268632 h 6858000"/>
              <a:gd name="connsiteX634" fmla="*/ 6516292 w 7467600"/>
              <a:gd name="connsiteY634" fmla="*/ 1263064 h 6858000"/>
              <a:gd name="connsiteX635" fmla="*/ 5736320 w 7467600"/>
              <a:gd name="connsiteY635" fmla="*/ 1501803 h 6858000"/>
              <a:gd name="connsiteX636" fmla="*/ 6516292 w 7467600"/>
              <a:gd name="connsiteY636" fmla="*/ 1263064 h 6858000"/>
              <a:gd name="connsiteX637" fmla="*/ 291466 w 7467600"/>
              <a:gd name="connsiteY637" fmla="*/ 1250369 h 6858000"/>
              <a:gd name="connsiteX638" fmla="*/ 323180 w 7467600"/>
              <a:gd name="connsiteY638" fmla="*/ 1435283 h 6858000"/>
              <a:gd name="connsiteX639" fmla="*/ 349381 w 7467600"/>
              <a:gd name="connsiteY639" fmla="*/ 1875041 h 6858000"/>
              <a:gd name="connsiteX640" fmla="*/ 374363 w 7467600"/>
              <a:gd name="connsiteY640" fmla="*/ 1506494 h 6858000"/>
              <a:gd name="connsiteX641" fmla="*/ 302168 w 7467600"/>
              <a:gd name="connsiteY641" fmla="*/ 1274495 h 6858000"/>
              <a:gd name="connsiteX642" fmla="*/ 291466 w 7467600"/>
              <a:gd name="connsiteY642" fmla="*/ 1250369 h 6858000"/>
              <a:gd name="connsiteX643" fmla="*/ 678222 w 7467600"/>
              <a:gd name="connsiteY643" fmla="*/ 1248670 h 6858000"/>
              <a:gd name="connsiteX644" fmla="*/ 775536 w 7467600"/>
              <a:gd name="connsiteY644" fmla="*/ 1388015 h 6858000"/>
              <a:gd name="connsiteX645" fmla="*/ 894529 w 7467600"/>
              <a:gd name="connsiteY645" fmla="*/ 1567739 h 6858000"/>
              <a:gd name="connsiteX646" fmla="*/ 948000 w 7467600"/>
              <a:gd name="connsiteY646" fmla="*/ 1663088 h 6858000"/>
              <a:gd name="connsiteX647" fmla="*/ 1006812 w 7467600"/>
              <a:gd name="connsiteY647" fmla="*/ 1767683 h 6858000"/>
              <a:gd name="connsiteX648" fmla="*/ 1149133 w 7467600"/>
              <a:gd name="connsiteY648" fmla="*/ 1971513 h 6858000"/>
              <a:gd name="connsiteX649" fmla="*/ 1333952 w 7467600"/>
              <a:gd name="connsiteY649" fmla="*/ 2251620 h 6858000"/>
              <a:gd name="connsiteX650" fmla="*/ 1337329 w 7467600"/>
              <a:gd name="connsiteY650" fmla="*/ 2258350 h 6858000"/>
              <a:gd name="connsiteX651" fmla="*/ 1014726 w 7467600"/>
              <a:gd name="connsiteY651" fmla="*/ 1615556 h 6858000"/>
              <a:gd name="connsiteX652" fmla="*/ 678222 w 7467600"/>
              <a:gd name="connsiteY652" fmla="*/ 1248670 h 6858000"/>
              <a:gd name="connsiteX653" fmla="*/ 6691602 w 7467600"/>
              <a:gd name="connsiteY653" fmla="*/ 1140573 h 6858000"/>
              <a:gd name="connsiteX654" fmla="*/ 6571100 w 7467600"/>
              <a:gd name="connsiteY654" fmla="*/ 1183662 h 6858000"/>
              <a:gd name="connsiteX655" fmla="*/ 6241687 w 7467600"/>
              <a:gd name="connsiteY655" fmla="*/ 1257600 h 6858000"/>
              <a:gd name="connsiteX656" fmla="*/ 5693009 w 7467600"/>
              <a:gd name="connsiteY656" fmla="*/ 1478256 h 6858000"/>
              <a:gd name="connsiteX657" fmla="*/ 6548420 w 7467600"/>
              <a:gd name="connsiteY657" fmla="*/ 1214599 h 6858000"/>
              <a:gd name="connsiteX658" fmla="*/ 6605473 w 7467600"/>
              <a:gd name="connsiteY658" fmla="*/ 1184686 h 6858000"/>
              <a:gd name="connsiteX659" fmla="*/ 6691602 w 7467600"/>
              <a:gd name="connsiteY659" fmla="*/ 1140573 h 6858000"/>
              <a:gd name="connsiteX660" fmla="*/ 4002475 w 7467600"/>
              <a:gd name="connsiteY660" fmla="*/ 1037802 h 6858000"/>
              <a:gd name="connsiteX661" fmla="*/ 4000324 w 7467600"/>
              <a:gd name="connsiteY661" fmla="*/ 1039362 h 6858000"/>
              <a:gd name="connsiteX662" fmla="*/ 4002862 w 7467600"/>
              <a:gd name="connsiteY662" fmla="*/ 1042866 h 6858000"/>
              <a:gd name="connsiteX663" fmla="*/ 4002475 w 7467600"/>
              <a:gd name="connsiteY663" fmla="*/ 1037802 h 6858000"/>
              <a:gd name="connsiteX664" fmla="*/ 506322 w 7467600"/>
              <a:gd name="connsiteY664" fmla="*/ 1020997 h 6858000"/>
              <a:gd name="connsiteX665" fmla="*/ 533068 w 7467600"/>
              <a:gd name="connsiteY665" fmla="*/ 1029409 h 6858000"/>
              <a:gd name="connsiteX666" fmla="*/ 1232525 w 7467600"/>
              <a:gd name="connsiteY666" fmla="*/ 1804675 h 6858000"/>
              <a:gd name="connsiteX667" fmla="*/ 1388858 w 7467600"/>
              <a:gd name="connsiteY667" fmla="*/ 2368011 h 6858000"/>
              <a:gd name="connsiteX668" fmla="*/ 1384098 w 7467600"/>
              <a:gd name="connsiteY668" fmla="*/ 2378125 h 6858000"/>
              <a:gd name="connsiteX669" fmla="*/ 1425393 w 7467600"/>
              <a:gd name="connsiteY669" fmla="*/ 2589124 h 6858000"/>
              <a:gd name="connsiteX670" fmla="*/ 1424001 w 7467600"/>
              <a:gd name="connsiteY670" fmla="*/ 2597541 h 6858000"/>
              <a:gd name="connsiteX671" fmla="*/ 2152729 w 7467600"/>
              <a:gd name="connsiteY671" fmla="*/ 2864487 h 6858000"/>
              <a:gd name="connsiteX672" fmla="*/ 2020609 w 7467600"/>
              <a:gd name="connsiteY672" fmla="*/ 2539671 h 6858000"/>
              <a:gd name="connsiteX673" fmla="*/ 2018920 w 7467600"/>
              <a:gd name="connsiteY673" fmla="*/ 2536309 h 6858000"/>
              <a:gd name="connsiteX674" fmla="*/ 1342441 w 7467600"/>
              <a:gd name="connsiteY674" fmla="*/ 1173017 h 6858000"/>
              <a:gd name="connsiteX675" fmla="*/ 1367925 w 7467600"/>
              <a:gd name="connsiteY675" fmla="*/ 1135648 h 6858000"/>
              <a:gd name="connsiteX676" fmla="*/ 1771401 w 7467600"/>
              <a:gd name="connsiteY676" fmla="*/ 1806673 h 6858000"/>
              <a:gd name="connsiteX677" fmla="*/ 1972385 w 7467600"/>
              <a:gd name="connsiteY677" fmla="*/ 2198735 h 6858000"/>
              <a:gd name="connsiteX678" fmla="*/ 2040892 w 7467600"/>
              <a:gd name="connsiteY678" fmla="*/ 2405205 h 6858000"/>
              <a:gd name="connsiteX679" fmla="*/ 2131689 w 7467600"/>
              <a:gd name="connsiteY679" fmla="*/ 1936926 h 6858000"/>
              <a:gd name="connsiteX680" fmla="*/ 2454820 w 7467600"/>
              <a:gd name="connsiteY680" fmla="*/ 1248808 h 6858000"/>
              <a:gd name="connsiteX681" fmla="*/ 2492512 w 7467600"/>
              <a:gd name="connsiteY681" fmla="*/ 1302920 h 6858000"/>
              <a:gd name="connsiteX682" fmla="*/ 2081216 w 7467600"/>
              <a:gd name="connsiteY682" fmla="*/ 2527513 h 6858000"/>
              <a:gd name="connsiteX683" fmla="*/ 2081211 w 7467600"/>
              <a:gd name="connsiteY683" fmla="*/ 2528916 h 6858000"/>
              <a:gd name="connsiteX684" fmla="*/ 2199067 w 7467600"/>
              <a:gd name="connsiteY684" fmla="*/ 2884061 h 6858000"/>
              <a:gd name="connsiteX685" fmla="*/ 3192586 w 7467600"/>
              <a:gd name="connsiteY685" fmla="*/ 3411496 h 6858000"/>
              <a:gd name="connsiteX686" fmla="*/ 3182620 w 7467600"/>
              <a:gd name="connsiteY686" fmla="*/ 3483279 h 6858000"/>
              <a:gd name="connsiteX687" fmla="*/ 2435119 w 7467600"/>
              <a:gd name="connsiteY687" fmla="*/ 3080173 h 6858000"/>
              <a:gd name="connsiteX688" fmla="*/ 2410152 w 7467600"/>
              <a:gd name="connsiteY688" fmla="*/ 3063751 h 6858000"/>
              <a:gd name="connsiteX689" fmla="*/ 2408099 w 7467600"/>
              <a:gd name="connsiteY689" fmla="*/ 3064403 h 6858000"/>
              <a:gd name="connsiteX690" fmla="*/ 2407218 w 7467600"/>
              <a:gd name="connsiteY690" fmla="*/ 3070324 h 6858000"/>
              <a:gd name="connsiteX691" fmla="*/ 2380138 w 7467600"/>
              <a:gd name="connsiteY691" fmla="*/ 3099341 h 6858000"/>
              <a:gd name="connsiteX692" fmla="*/ 1765923 w 7467600"/>
              <a:gd name="connsiteY692" fmla="*/ 3581043 h 6858000"/>
              <a:gd name="connsiteX693" fmla="*/ 1702258 w 7467600"/>
              <a:gd name="connsiteY693" fmla="*/ 3612286 h 6858000"/>
              <a:gd name="connsiteX694" fmla="*/ 1538370 w 7467600"/>
              <a:gd name="connsiteY694" fmla="*/ 3811804 h 6858000"/>
              <a:gd name="connsiteX695" fmla="*/ 542867 w 7467600"/>
              <a:gd name="connsiteY695" fmla="*/ 4944092 h 6858000"/>
              <a:gd name="connsiteX696" fmla="*/ 515800 w 7467600"/>
              <a:gd name="connsiteY696" fmla="*/ 4862180 h 6858000"/>
              <a:gd name="connsiteX697" fmla="*/ 909145 w 7467600"/>
              <a:gd name="connsiteY697" fmla="*/ 4199225 h 6858000"/>
              <a:gd name="connsiteX698" fmla="*/ 1214067 w 7467600"/>
              <a:gd name="connsiteY698" fmla="*/ 3908561 h 6858000"/>
              <a:gd name="connsiteX699" fmla="*/ 640967 w 7467600"/>
              <a:gd name="connsiteY699" fmla="*/ 4105601 h 6858000"/>
              <a:gd name="connsiteX700" fmla="*/ 112563 w 7467600"/>
              <a:gd name="connsiteY700" fmla="*/ 4396952 h 6858000"/>
              <a:gd name="connsiteX701" fmla="*/ 0 w 7467600"/>
              <a:gd name="connsiteY701" fmla="*/ 4466006 h 6858000"/>
              <a:gd name="connsiteX702" fmla="*/ 0 w 7467600"/>
              <a:gd name="connsiteY702" fmla="*/ 4233763 h 6858000"/>
              <a:gd name="connsiteX703" fmla="*/ 36881 w 7467600"/>
              <a:gd name="connsiteY703" fmla="*/ 4200118 h 6858000"/>
              <a:gd name="connsiteX704" fmla="*/ 910534 w 7467600"/>
              <a:gd name="connsiteY704" fmla="*/ 3629753 h 6858000"/>
              <a:gd name="connsiteX705" fmla="*/ 1578717 w 7467600"/>
              <a:gd name="connsiteY705" fmla="*/ 3575982 h 6858000"/>
              <a:gd name="connsiteX706" fmla="*/ 2338780 w 7467600"/>
              <a:gd name="connsiteY706" fmla="*/ 3033725 h 6858000"/>
              <a:gd name="connsiteX707" fmla="*/ 1807991 w 7467600"/>
              <a:gd name="connsiteY707" fmla="*/ 2807184 h 6858000"/>
              <a:gd name="connsiteX708" fmla="*/ 1416358 w 7467600"/>
              <a:gd name="connsiteY708" fmla="*/ 3112571 h 6858000"/>
              <a:gd name="connsiteX709" fmla="*/ 939066 w 7467600"/>
              <a:gd name="connsiteY709" fmla="*/ 3378798 h 6858000"/>
              <a:gd name="connsiteX710" fmla="*/ 115099 w 7467600"/>
              <a:gd name="connsiteY710" fmla="*/ 3607650 h 6858000"/>
              <a:gd name="connsiteX711" fmla="*/ 97284 w 7467600"/>
              <a:gd name="connsiteY711" fmla="*/ 3520393 h 6858000"/>
              <a:gd name="connsiteX712" fmla="*/ 922050 w 7467600"/>
              <a:gd name="connsiteY712" fmla="*/ 3074867 h 6858000"/>
              <a:gd name="connsiteX713" fmla="*/ 1405265 w 7467600"/>
              <a:gd name="connsiteY713" fmla="*/ 3016319 h 6858000"/>
              <a:gd name="connsiteX714" fmla="*/ 1407512 w 7467600"/>
              <a:gd name="connsiteY714" fmla="*/ 3018001 h 6858000"/>
              <a:gd name="connsiteX715" fmla="*/ 1726266 w 7467600"/>
              <a:gd name="connsiteY715" fmla="*/ 2777274 h 6858000"/>
              <a:gd name="connsiteX716" fmla="*/ 625390 w 7467600"/>
              <a:gd name="connsiteY716" fmla="*/ 2514541 h 6858000"/>
              <a:gd name="connsiteX717" fmla="*/ 619799 w 7467600"/>
              <a:gd name="connsiteY717" fmla="*/ 2527180 h 6858000"/>
              <a:gd name="connsiteX718" fmla="*/ 310030 w 7467600"/>
              <a:gd name="connsiteY718" fmla="*/ 2771818 h 6858000"/>
              <a:gd name="connsiteX719" fmla="*/ 173877 w 7467600"/>
              <a:gd name="connsiteY719" fmla="*/ 2937056 h 6858000"/>
              <a:gd name="connsiteX720" fmla="*/ 77889 w 7467600"/>
              <a:gd name="connsiteY720" fmla="*/ 3138440 h 6858000"/>
              <a:gd name="connsiteX721" fmla="*/ 0 w 7467600"/>
              <a:gd name="connsiteY721" fmla="*/ 3271395 h 6858000"/>
              <a:gd name="connsiteX722" fmla="*/ 0 w 7467600"/>
              <a:gd name="connsiteY722" fmla="*/ 3153002 h 6858000"/>
              <a:gd name="connsiteX723" fmla="*/ 2386 w 7467600"/>
              <a:gd name="connsiteY723" fmla="*/ 3149203 h 6858000"/>
              <a:gd name="connsiteX724" fmla="*/ 89753 w 7467600"/>
              <a:gd name="connsiteY724" fmla="*/ 2987702 h 6858000"/>
              <a:gd name="connsiteX725" fmla="*/ 76869 w 7467600"/>
              <a:gd name="connsiteY725" fmla="*/ 3005404 h 6858000"/>
              <a:gd name="connsiteX726" fmla="*/ 32049 w 7467600"/>
              <a:gd name="connsiteY726" fmla="*/ 3065814 h 6858000"/>
              <a:gd name="connsiteX727" fmla="*/ 0 w 7467600"/>
              <a:gd name="connsiteY727" fmla="*/ 3108744 h 6858000"/>
              <a:gd name="connsiteX728" fmla="*/ 0 w 7467600"/>
              <a:gd name="connsiteY728" fmla="*/ 3058059 h 6858000"/>
              <a:gd name="connsiteX729" fmla="*/ 7610 w 7467600"/>
              <a:gd name="connsiteY729" fmla="*/ 3047889 h 6858000"/>
              <a:gd name="connsiteX730" fmla="*/ 52419 w 7467600"/>
              <a:gd name="connsiteY730" fmla="*/ 2987479 h 6858000"/>
              <a:gd name="connsiteX731" fmla="*/ 59142 w 7467600"/>
              <a:gd name="connsiteY731" fmla="*/ 2978488 h 6858000"/>
              <a:gd name="connsiteX732" fmla="*/ 0 w 7467600"/>
              <a:gd name="connsiteY732" fmla="*/ 3015334 h 6858000"/>
              <a:gd name="connsiteX733" fmla="*/ 0 w 7467600"/>
              <a:gd name="connsiteY733" fmla="*/ 2914286 h 6858000"/>
              <a:gd name="connsiteX734" fmla="*/ 36383 w 7467600"/>
              <a:gd name="connsiteY734" fmla="*/ 2901128 h 6858000"/>
              <a:gd name="connsiteX735" fmla="*/ 156329 w 7467600"/>
              <a:gd name="connsiteY735" fmla="*/ 2840533 h 6858000"/>
              <a:gd name="connsiteX736" fmla="*/ 358355 w 7467600"/>
              <a:gd name="connsiteY736" fmla="*/ 2620471 h 6858000"/>
              <a:gd name="connsiteX737" fmla="*/ 510577 w 7467600"/>
              <a:gd name="connsiteY737" fmla="*/ 2501244 h 6858000"/>
              <a:gd name="connsiteX738" fmla="*/ 211967 w 7467600"/>
              <a:gd name="connsiteY738" fmla="*/ 2479171 h 6858000"/>
              <a:gd name="connsiteX739" fmla="*/ 0 w 7467600"/>
              <a:gd name="connsiteY739" fmla="*/ 2476398 h 6858000"/>
              <a:gd name="connsiteX740" fmla="*/ 0 w 7467600"/>
              <a:gd name="connsiteY740" fmla="*/ 2389189 h 6858000"/>
              <a:gd name="connsiteX741" fmla="*/ 103062 w 7467600"/>
              <a:gd name="connsiteY741" fmla="*/ 2389518 h 6858000"/>
              <a:gd name="connsiteX742" fmla="*/ 510734 w 7467600"/>
              <a:gd name="connsiteY742" fmla="*/ 2416201 h 6858000"/>
              <a:gd name="connsiteX743" fmla="*/ 279257 w 7467600"/>
              <a:gd name="connsiteY743" fmla="*/ 2092102 h 6858000"/>
              <a:gd name="connsiteX744" fmla="*/ 65265 w 7467600"/>
              <a:gd name="connsiteY744" fmla="*/ 2006049 h 6858000"/>
              <a:gd name="connsiteX745" fmla="*/ 0 w 7467600"/>
              <a:gd name="connsiteY745" fmla="*/ 1982532 h 6858000"/>
              <a:gd name="connsiteX746" fmla="*/ 0 w 7467600"/>
              <a:gd name="connsiteY746" fmla="*/ 1912789 h 6858000"/>
              <a:gd name="connsiteX747" fmla="*/ 97460 w 7467600"/>
              <a:gd name="connsiteY747" fmla="*/ 1953725 h 6858000"/>
              <a:gd name="connsiteX748" fmla="*/ 221272 w 7467600"/>
              <a:gd name="connsiteY748" fmla="*/ 1980766 h 6858000"/>
              <a:gd name="connsiteX749" fmla="*/ 116765 w 7467600"/>
              <a:gd name="connsiteY749" fmla="*/ 1911033 h 6858000"/>
              <a:gd name="connsiteX750" fmla="*/ 16405 w 7467600"/>
              <a:gd name="connsiteY750" fmla="*/ 1803412 h 6858000"/>
              <a:gd name="connsiteX751" fmla="*/ 0 w 7467600"/>
              <a:gd name="connsiteY751" fmla="*/ 1784777 h 6858000"/>
              <a:gd name="connsiteX752" fmla="*/ 0 w 7467600"/>
              <a:gd name="connsiteY752" fmla="*/ 1740082 h 6858000"/>
              <a:gd name="connsiteX753" fmla="*/ 39394 w 7467600"/>
              <a:gd name="connsiteY753" fmla="*/ 1784856 h 6858000"/>
              <a:gd name="connsiteX754" fmla="*/ 135813 w 7467600"/>
              <a:gd name="connsiteY754" fmla="*/ 1888838 h 6858000"/>
              <a:gd name="connsiteX755" fmla="*/ 242575 w 7467600"/>
              <a:gd name="connsiteY755" fmla="*/ 1958841 h 6858000"/>
              <a:gd name="connsiteX756" fmla="*/ 82197 w 7467600"/>
              <a:gd name="connsiteY756" fmla="*/ 1754826 h 6858000"/>
              <a:gd name="connsiteX757" fmla="*/ 0 w 7467600"/>
              <a:gd name="connsiteY757" fmla="*/ 1679650 h 6858000"/>
              <a:gd name="connsiteX758" fmla="*/ 0 w 7467600"/>
              <a:gd name="connsiteY758" fmla="*/ 1602463 h 6858000"/>
              <a:gd name="connsiteX759" fmla="*/ 84689 w 7467600"/>
              <a:gd name="connsiteY759" fmla="*/ 1677442 h 6858000"/>
              <a:gd name="connsiteX760" fmla="*/ 298437 w 7467600"/>
              <a:gd name="connsiteY760" fmla="*/ 1968019 h 6858000"/>
              <a:gd name="connsiteX761" fmla="*/ 227269 w 7467600"/>
              <a:gd name="connsiteY761" fmla="*/ 1114064 h 6858000"/>
              <a:gd name="connsiteX762" fmla="*/ 248003 w 7467600"/>
              <a:gd name="connsiteY762" fmla="*/ 1089613 h 6858000"/>
              <a:gd name="connsiteX763" fmla="*/ 427020 w 7467600"/>
              <a:gd name="connsiteY763" fmla="*/ 1619803 h 6858000"/>
              <a:gd name="connsiteX764" fmla="*/ 340345 w 7467600"/>
              <a:gd name="connsiteY764" fmla="*/ 2027739 h 6858000"/>
              <a:gd name="connsiteX765" fmla="*/ 360865 w 7467600"/>
              <a:gd name="connsiteY765" fmla="*/ 2044827 h 6858000"/>
              <a:gd name="connsiteX766" fmla="*/ 560414 w 7467600"/>
              <a:gd name="connsiteY766" fmla="*/ 2421457 h 6858000"/>
              <a:gd name="connsiteX767" fmla="*/ 1359703 w 7467600"/>
              <a:gd name="connsiteY767" fmla="*/ 2578554 h 6858000"/>
              <a:gd name="connsiteX768" fmla="*/ 1359422 w 7467600"/>
              <a:gd name="connsiteY768" fmla="*/ 2577994 h 6858000"/>
              <a:gd name="connsiteX769" fmla="*/ 828701 w 7467600"/>
              <a:gd name="connsiteY769" fmla="*/ 1839520 h 6858000"/>
              <a:gd name="connsiteX770" fmla="*/ 494427 w 7467600"/>
              <a:gd name="connsiteY770" fmla="*/ 1092333 h 6858000"/>
              <a:gd name="connsiteX771" fmla="*/ 506322 w 7467600"/>
              <a:gd name="connsiteY771" fmla="*/ 1020997 h 6858000"/>
              <a:gd name="connsiteX772" fmla="*/ 4570198 w 7467600"/>
              <a:gd name="connsiteY772" fmla="*/ 978081 h 6858000"/>
              <a:gd name="connsiteX773" fmla="*/ 4523691 w 7467600"/>
              <a:gd name="connsiteY773" fmla="*/ 1127776 h 6858000"/>
              <a:gd name="connsiteX774" fmla="*/ 4509875 w 7467600"/>
              <a:gd name="connsiteY774" fmla="*/ 1167552 h 6858000"/>
              <a:gd name="connsiteX775" fmla="*/ 4478168 w 7467600"/>
              <a:gd name="connsiteY775" fmla="*/ 1260735 h 6858000"/>
              <a:gd name="connsiteX776" fmla="*/ 4409309 w 7467600"/>
              <a:gd name="connsiteY776" fmla="*/ 1666996 h 6858000"/>
              <a:gd name="connsiteX777" fmla="*/ 4370031 w 7467600"/>
              <a:gd name="connsiteY777" fmla="*/ 1955666 h 6858000"/>
              <a:gd name="connsiteX778" fmla="*/ 4570198 w 7467600"/>
              <a:gd name="connsiteY778" fmla="*/ 978081 h 6858000"/>
              <a:gd name="connsiteX779" fmla="*/ 4557898 w 7467600"/>
              <a:gd name="connsiteY779" fmla="*/ 900011 h 6858000"/>
              <a:gd name="connsiteX780" fmla="*/ 4344840 w 7467600"/>
              <a:gd name="connsiteY780" fmla="*/ 1922038 h 6858000"/>
              <a:gd name="connsiteX781" fmla="*/ 4378710 w 7467600"/>
              <a:gd name="connsiteY781" fmla="*/ 1665516 h 6858000"/>
              <a:gd name="connsiteX782" fmla="*/ 4448798 w 7467600"/>
              <a:gd name="connsiteY782" fmla="*/ 1253024 h 6858000"/>
              <a:gd name="connsiteX783" fmla="*/ 4480315 w 7467600"/>
              <a:gd name="connsiteY783" fmla="*/ 1158454 h 6858000"/>
              <a:gd name="connsiteX784" fmla="*/ 4494133 w 7467600"/>
              <a:gd name="connsiteY784" fmla="*/ 1118676 h 6858000"/>
              <a:gd name="connsiteX785" fmla="*/ 4557898 w 7467600"/>
              <a:gd name="connsiteY785" fmla="*/ 900011 h 6858000"/>
              <a:gd name="connsiteX786" fmla="*/ 5870151 w 7467600"/>
              <a:gd name="connsiteY786" fmla="*/ 898890 h 6858000"/>
              <a:gd name="connsiteX787" fmla="*/ 5861335 w 7467600"/>
              <a:gd name="connsiteY787" fmla="*/ 899177 h 6858000"/>
              <a:gd name="connsiteX788" fmla="*/ 5843702 w 7467600"/>
              <a:gd name="connsiteY788" fmla="*/ 899748 h 6858000"/>
              <a:gd name="connsiteX789" fmla="*/ 5651107 w 7467600"/>
              <a:gd name="connsiteY789" fmla="*/ 920306 h 6858000"/>
              <a:gd name="connsiteX790" fmla="*/ 5459407 w 7467600"/>
              <a:gd name="connsiteY790" fmla="*/ 940975 h 6858000"/>
              <a:gd name="connsiteX791" fmla="*/ 5374846 w 7467600"/>
              <a:gd name="connsiteY791" fmla="*/ 941988 h 6858000"/>
              <a:gd name="connsiteX792" fmla="*/ 5256105 w 7467600"/>
              <a:gd name="connsiteY792" fmla="*/ 945632 h 6858000"/>
              <a:gd name="connsiteX793" fmla="*/ 5107071 w 7467600"/>
              <a:gd name="connsiteY793" fmla="*/ 969720 h 6858000"/>
              <a:gd name="connsiteX794" fmla="*/ 4998681 w 7467600"/>
              <a:gd name="connsiteY794" fmla="*/ 988771 h 6858000"/>
              <a:gd name="connsiteX795" fmla="*/ 5870151 w 7467600"/>
              <a:gd name="connsiteY795" fmla="*/ 898890 h 6858000"/>
              <a:gd name="connsiteX796" fmla="*/ 5504425 w 7467600"/>
              <a:gd name="connsiteY796" fmla="*/ 848067 h 6858000"/>
              <a:gd name="connsiteX797" fmla="*/ 4968849 w 7467600"/>
              <a:gd name="connsiteY797" fmla="*/ 962318 h 6858000"/>
              <a:gd name="connsiteX798" fmla="*/ 5104039 w 7467600"/>
              <a:gd name="connsiteY798" fmla="*/ 940634 h 6858000"/>
              <a:gd name="connsiteX799" fmla="*/ 5256311 w 7467600"/>
              <a:gd name="connsiteY799" fmla="*/ 916490 h 6858000"/>
              <a:gd name="connsiteX800" fmla="*/ 5377381 w 7467600"/>
              <a:gd name="connsiteY800" fmla="*/ 912671 h 6858000"/>
              <a:gd name="connsiteX801" fmla="*/ 5460148 w 7467600"/>
              <a:gd name="connsiteY801" fmla="*/ 911442 h 6858000"/>
              <a:gd name="connsiteX802" fmla="*/ 5648971 w 7467600"/>
              <a:gd name="connsiteY802" fmla="*/ 891331 h 6858000"/>
              <a:gd name="connsiteX803" fmla="*/ 5844807 w 7467600"/>
              <a:gd name="connsiteY803" fmla="*/ 870718 h 6858000"/>
              <a:gd name="connsiteX804" fmla="*/ 5862975 w 7467600"/>
              <a:gd name="connsiteY804" fmla="*/ 869756 h 6858000"/>
              <a:gd name="connsiteX805" fmla="*/ 5920887 w 7467600"/>
              <a:gd name="connsiteY805" fmla="*/ 865929 h 6858000"/>
              <a:gd name="connsiteX806" fmla="*/ 5504425 w 7467600"/>
              <a:gd name="connsiteY806" fmla="*/ 848067 h 6858000"/>
              <a:gd name="connsiteX807" fmla="*/ 3607114 w 7467600"/>
              <a:gd name="connsiteY807" fmla="*/ 467441 h 6858000"/>
              <a:gd name="connsiteX808" fmla="*/ 3296242 w 7467600"/>
              <a:gd name="connsiteY808" fmla="*/ 807991 h 6858000"/>
              <a:gd name="connsiteX809" fmla="*/ 3174674 w 7467600"/>
              <a:gd name="connsiteY809" fmla="*/ 919759 h 6858000"/>
              <a:gd name="connsiteX810" fmla="*/ 3042978 w 7467600"/>
              <a:gd name="connsiteY810" fmla="*/ 1054894 h 6858000"/>
              <a:gd name="connsiteX811" fmla="*/ 2968914 w 7467600"/>
              <a:gd name="connsiteY811" fmla="*/ 1133756 h 6858000"/>
              <a:gd name="connsiteX812" fmla="*/ 3103823 w 7467600"/>
              <a:gd name="connsiteY812" fmla="*/ 1026814 h 6858000"/>
              <a:gd name="connsiteX813" fmla="*/ 3607114 w 7467600"/>
              <a:gd name="connsiteY813" fmla="*/ 467441 h 6858000"/>
              <a:gd name="connsiteX814" fmla="*/ 3744487 w 7467600"/>
              <a:gd name="connsiteY814" fmla="*/ 383136 h 6858000"/>
              <a:gd name="connsiteX815" fmla="*/ 3970213 w 7467600"/>
              <a:gd name="connsiteY815" fmla="*/ 995559 h 6858000"/>
              <a:gd name="connsiteX816" fmla="*/ 3744487 w 7467600"/>
              <a:gd name="connsiteY816" fmla="*/ 383136 h 6858000"/>
              <a:gd name="connsiteX817" fmla="*/ 3624562 w 7467600"/>
              <a:gd name="connsiteY817" fmla="*/ 367041 h 6858000"/>
              <a:gd name="connsiteX818" fmla="*/ 3489712 w 7467600"/>
              <a:gd name="connsiteY818" fmla="*/ 485386 h 6858000"/>
              <a:gd name="connsiteX819" fmla="*/ 3182994 w 7467600"/>
              <a:gd name="connsiteY819" fmla="*/ 828265 h 6858000"/>
              <a:gd name="connsiteX820" fmla="*/ 2892114 w 7467600"/>
              <a:gd name="connsiteY820" fmla="*/ 1172635 h 6858000"/>
              <a:gd name="connsiteX821" fmla="*/ 3021459 w 7467600"/>
              <a:gd name="connsiteY821" fmla="*/ 1035385 h 6858000"/>
              <a:gd name="connsiteX822" fmla="*/ 3153873 w 7467600"/>
              <a:gd name="connsiteY822" fmla="*/ 898971 h 6858000"/>
              <a:gd name="connsiteX823" fmla="*/ 3276511 w 7467600"/>
              <a:gd name="connsiteY823" fmla="*/ 786423 h 6858000"/>
              <a:gd name="connsiteX824" fmla="*/ 3584154 w 7467600"/>
              <a:gd name="connsiteY824" fmla="*/ 448218 h 6858000"/>
              <a:gd name="connsiteX825" fmla="*/ 3624562 w 7467600"/>
              <a:gd name="connsiteY825" fmla="*/ 367041 h 6858000"/>
              <a:gd name="connsiteX826" fmla="*/ 3766672 w 7467600"/>
              <a:gd name="connsiteY826" fmla="*/ 359429 h 6858000"/>
              <a:gd name="connsiteX827" fmla="*/ 3996338 w 7467600"/>
              <a:gd name="connsiteY827" fmla="*/ 968237 h 6858000"/>
              <a:gd name="connsiteX828" fmla="*/ 3766672 w 7467600"/>
              <a:gd name="connsiteY828" fmla="*/ 359429 h 6858000"/>
              <a:gd name="connsiteX829" fmla="*/ 5805386 w 7467600"/>
              <a:gd name="connsiteY829" fmla="*/ 239240 h 6858000"/>
              <a:gd name="connsiteX830" fmla="*/ 5736947 w 7467600"/>
              <a:gd name="connsiteY830" fmla="*/ 261367 h 6858000"/>
              <a:gd name="connsiteX831" fmla="*/ 5427012 w 7467600"/>
              <a:gd name="connsiteY831" fmla="*/ 311272 h 6858000"/>
              <a:gd name="connsiteX832" fmla="*/ 5147818 w 7467600"/>
              <a:gd name="connsiteY832" fmla="*/ 322112 h 6858000"/>
              <a:gd name="connsiteX833" fmla="*/ 5060854 w 7467600"/>
              <a:gd name="connsiteY833" fmla="*/ 311882 h 6858000"/>
              <a:gd name="connsiteX834" fmla="*/ 4945989 w 7467600"/>
              <a:gd name="connsiteY834" fmla="*/ 300516 h 6858000"/>
              <a:gd name="connsiteX835" fmla="*/ 5410479 w 7467600"/>
              <a:gd name="connsiteY835" fmla="*/ 348434 h 6858000"/>
              <a:gd name="connsiteX836" fmla="*/ 5805386 w 7467600"/>
              <a:gd name="connsiteY836" fmla="*/ 239240 h 6858000"/>
              <a:gd name="connsiteX837" fmla="*/ 5905192 w 7467600"/>
              <a:gd name="connsiteY837" fmla="*/ 163079 h 6858000"/>
              <a:gd name="connsiteX838" fmla="*/ 5865655 w 7467600"/>
              <a:gd name="connsiteY838" fmla="*/ 171901 h 6858000"/>
              <a:gd name="connsiteX839" fmla="*/ 5259740 w 7467600"/>
              <a:gd name="connsiteY839" fmla="*/ 257013 h 6858000"/>
              <a:gd name="connsiteX840" fmla="*/ 5208466 w 7467600"/>
              <a:gd name="connsiteY840" fmla="*/ 257550 h 6858000"/>
              <a:gd name="connsiteX841" fmla="*/ 4980204 w 7467600"/>
              <a:gd name="connsiteY841" fmla="*/ 271903 h 6858000"/>
              <a:gd name="connsiteX842" fmla="*/ 5068068 w 7467600"/>
              <a:gd name="connsiteY842" fmla="*/ 282244 h 6858000"/>
              <a:gd name="connsiteX843" fmla="*/ 5153231 w 7467600"/>
              <a:gd name="connsiteY843" fmla="*/ 292240 h 6858000"/>
              <a:gd name="connsiteX844" fmla="*/ 5426491 w 7467600"/>
              <a:gd name="connsiteY844" fmla="*/ 281128 h 6858000"/>
              <a:gd name="connsiteX845" fmla="*/ 5731212 w 7467600"/>
              <a:gd name="connsiteY845" fmla="*/ 231951 h 6858000"/>
              <a:gd name="connsiteX846" fmla="*/ 5905192 w 7467600"/>
              <a:gd name="connsiteY846" fmla="*/ 163079 h 6858000"/>
              <a:gd name="connsiteX847" fmla="*/ 5944437 w 7467600"/>
              <a:gd name="connsiteY847" fmla="*/ 113829 h 6858000"/>
              <a:gd name="connsiteX848" fmla="*/ 5825032 w 7467600"/>
              <a:gd name="connsiteY848" fmla="*/ 146405 h 6858000"/>
              <a:gd name="connsiteX849" fmla="*/ 4955599 w 7467600"/>
              <a:gd name="connsiteY849" fmla="*/ 247008 h 6858000"/>
              <a:gd name="connsiteX850" fmla="*/ 5210104 w 7467600"/>
              <a:gd name="connsiteY850" fmla="*/ 228123 h 6858000"/>
              <a:gd name="connsiteX851" fmla="*/ 5261015 w 7467600"/>
              <a:gd name="connsiteY851" fmla="*/ 227087 h 6858000"/>
              <a:gd name="connsiteX852" fmla="*/ 5861181 w 7467600"/>
              <a:gd name="connsiteY852" fmla="*/ 143093 h 6858000"/>
              <a:gd name="connsiteX853" fmla="*/ 5961252 w 7467600"/>
              <a:gd name="connsiteY853" fmla="*/ 114820 h 6858000"/>
              <a:gd name="connsiteX854" fmla="*/ 5944437 w 7467600"/>
              <a:gd name="connsiteY854" fmla="*/ 113829 h 6858000"/>
              <a:gd name="connsiteX855" fmla="*/ 3882765 w 7467600"/>
              <a:gd name="connsiteY855" fmla="*/ 0 h 6858000"/>
              <a:gd name="connsiteX856" fmla="*/ 3995099 w 7467600"/>
              <a:gd name="connsiteY856" fmla="*/ 0 h 6858000"/>
              <a:gd name="connsiteX857" fmla="*/ 4163818 w 7467600"/>
              <a:gd name="connsiteY857" fmla="*/ 234104 h 6858000"/>
              <a:gd name="connsiteX858" fmla="*/ 4172099 w 7467600"/>
              <a:gd name="connsiteY858" fmla="*/ 234207 h 6858000"/>
              <a:gd name="connsiteX859" fmla="*/ 4784282 w 7467600"/>
              <a:gd name="connsiteY859" fmla="*/ 276561 h 6858000"/>
              <a:gd name="connsiteX860" fmla="*/ 4801687 w 7467600"/>
              <a:gd name="connsiteY860" fmla="*/ 267764 h 6858000"/>
              <a:gd name="connsiteX861" fmla="*/ 6082788 w 7467600"/>
              <a:gd name="connsiteY861" fmla="*/ 64119 h 6858000"/>
              <a:gd name="connsiteX862" fmla="*/ 6099442 w 7467600"/>
              <a:gd name="connsiteY862" fmla="*/ 82568 h 6858000"/>
              <a:gd name="connsiteX863" fmla="*/ 4804137 w 7467600"/>
              <a:gd name="connsiteY863" fmla="*/ 320931 h 6858000"/>
              <a:gd name="connsiteX864" fmla="*/ 4227047 w 7467600"/>
              <a:gd name="connsiteY864" fmla="*/ 313415 h 6858000"/>
              <a:gd name="connsiteX865" fmla="*/ 4346041 w 7467600"/>
              <a:gd name="connsiteY865" fmla="*/ 456086 h 6858000"/>
              <a:gd name="connsiteX866" fmla="*/ 4870967 w 7467600"/>
              <a:gd name="connsiteY866" fmla="*/ 963061 h 6858000"/>
              <a:gd name="connsiteX867" fmla="*/ 4889647 w 7467600"/>
              <a:gd name="connsiteY867" fmla="*/ 957147 h 6858000"/>
              <a:gd name="connsiteX868" fmla="*/ 5422504 w 7467600"/>
              <a:gd name="connsiteY868" fmla="*/ 805191 h 6858000"/>
              <a:gd name="connsiteX869" fmla="*/ 6087656 w 7467600"/>
              <a:gd name="connsiteY869" fmla="*/ 826703 h 6858000"/>
              <a:gd name="connsiteX870" fmla="*/ 6058717 w 7467600"/>
              <a:gd name="connsiteY870" fmla="*/ 865992 h 6858000"/>
              <a:gd name="connsiteX871" fmla="*/ 4974153 w 7467600"/>
              <a:gd name="connsiteY871" fmla="*/ 1045456 h 6858000"/>
              <a:gd name="connsiteX872" fmla="*/ 5627835 w 7467600"/>
              <a:gd name="connsiteY872" fmla="*/ 1472077 h 6858000"/>
              <a:gd name="connsiteX873" fmla="*/ 5629817 w 7467600"/>
              <a:gd name="connsiteY873" fmla="*/ 1471412 h 6858000"/>
              <a:gd name="connsiteX874" fmla="*/ 5634124 w 7467600"/>
              <a:gd name="connsiteY874" fmla="*/ 1470572 h 6858000"/>
              <a:gd name="connsiteX875" fmla="*/ 5755832 w 7467600"/>
              <a:gd name="connsiteY875" fmla="*/ 1383886 h 6858000"/>
              <a:gd name="connsiteX876" fmla="*/ 6014186 w 7467600"/>
              <a:gd name="connsiteY876" fmla="*/ 1279799 h 6858000"/>
              <a:gd name="connsiteX877" fmla="*/ 6901619 w 7467600"/>
              <a:gd name="connsiteY877" fmla="*/ 1047874 h 6858000"/>
              <a:gd name="connsiteX878" fmla="*/ 6931566 w 7467600"/>
              <a:gd name="connsiteY878" fmla="*/ 1062034 h 6858000"/>
              <a:gd name="connsiteX879" fmla="*/ 5790982 w 7467600"/>
              <a:gd name="connsiteY879" fmla="*/ 1561380 h 6858000"/>
              <a:gd name="connsiteX880" fmla="*/ 6188971 w 7467600"/>
              <a:gd name="connsiteY880" fmla="*/ 1755168 h 6858000"/>
              <a:gd name="connsiteX881" fmla="*/ 6202446 w 7467600"/>
              <a:gd name="connsiteY881" fmla="*/ 1752268 h 6858000"/>
              <a:gd name="connsiteX882" fmla="*/ 7179560 w 7467600"/>
              <a:gd name="connsiteY882" fmla="*/ 1467551 h 6858000"/>
              <a:gd name="connsiteX883" fmla="*/ 7158730 w 7467600"/>
              <a:gd name="connsiteY883" fmla="*/ 1507835 h 6858000"/>
              <a:gd name="connsiteX884" fmla="*/ 6326959 w 7467600"/>
              <a:gd name="connsiteY884" fmla="*/ 1817686 h 6858000"/>
              <a:gd name="connsiteX885" fmla="*/ 6537433 w 7467600"/>
              <a:gd name="connsiteY885" fmla="*/ 1907790 h 6858000"/>
              <a:gd name="connsiteX886" fmla="*/ 6550221 w 7467600"/>
              <a:gd name="connsiteY886" fmla="*/ 1910729 h 6858000"/>
              <a:gd name="connsiteX887" fmla="*/ 6964438 w 7467600"/>
              <a:gd name="connsiteY887" fmla="*/ 2209505 h 6858000"/>
              <a:gd name="connsiteX888" fmla="*/ 7367862 w 7467600"/>
              <a:gd name="connsiteY888" fmla="*/ 2806833 h 6858000"/>
              <a:gd name="connsiteX889" fmla="*/ 7364329 w 7467600"/>
              <a:gd name="connsiteY889" fmla="*/ 2826907 h 6858000"/>
              <a:gd name="connsiteX890" fmla="*/ 7290545 w 7467600"/>
              <a:gd name="connsiteY890" fmla="*/ 2850663 h 6858000"/>
              <a:gd name="connsiteX891" fmla="*/ 6472036 w 7467600"/>
              <a:gd name="connsiteY891" fmla="*/ 1959003 h 6858000"/>
              <a:gd name="connsiteX892" fmla="*/ 5792897 w 7467600"/>
              <a:gd name="connsiteY892" fmla="*/ 1647747 h 6858000"/>
              <a:gd name="connsiteX893" fmla="*/ 5842751 w 7467600"/>
              <a:gd name="connsiteY893" fmla="*/ 1816112 h 6858000"/>
              <a:gd name="connsiteX894" fmla="*/ 5847424 w 7467600"/>
              <a:gd name="connsiteY894" fmla="*/ 1815776 h 6858000"/>
              <a:gd name="connsiteX895" fmla="*/ 6399821 w 7467600"/>
              <a:gd name="connsiteY895" fmla="*/ 2344799 h 6858000"/>
              <a:gd name="connsiteX896" fmla="*/ 6323232 w 7467600"/>
              <a:gd name="connsiteY896" fmla="*/ 2389634 h 6858000"/>
              <a:gd name="connsiteX897" fmla="*/ 5942958 w 7467600"/>
              <a:gd name="connsiteY897" fmla="*/ 2077708 h 6858000"/>
              <a:gd name="connsiteX898" fmla="*/ 5921559 w 7467600"/>
              <a:gd name="connsiteY898" fmla="*/ 2378596 h 6858000"/>
              <a:gd name="connsiteX899" fmla="*/ 5817651 w 7467600"/>
              <a:gd name="connsiteY899" fmla="*/ 3023919 h 6858000"/>
              <a:gd name="connsiteX900" fmla="*/ 5729634 w 7467600"/>
              <a:gd name="connsiteY900" fmla="*/ 3051849 h 6858000"/>
              <a:gd name="connsiteX901" fmla="*/ 5611018 w 7467600"/>
              <a:gd name="connsiteY901" fmla="*/ 2316769 h 6858000"/>
              <a:gd name="connsiteX902" fmla="*/ 5687608 w 7467600"/>
              <a:gd name="connsiteY902" fmla="*/ 2039972 h 6858000"/>
              <a:gd name="connsiteX903" fmla="*/ 5657554 w 7467600"/>
              <a:gd name="connsiteY903" fmla="*/ 1576445 h 6858000"/>
              <a:gd name="connsiteX904" fmla="*/ 5150475 w 7467600"/>
              <a:gd name="connsiteY904" fmla="*/ 1274012 h 6858000"/>
              <a:gd name="connsiteX905" fmla="*/ 5349142 w 7467600"/>
              <a:gd name="connsiteY905" fmla="*/ 2204405 h 6858000"/>
              <a:gd name="connsiteX906" fmla="*/ 5262214 w 7467600"/>
              <a:gd name="connsiteY906" fmla="*/ 2233836 h 6858000"/>
              <a:gd name="connsiteX907" fmla="*/ 4981539 w 7467600"/>
              <a:gd name="connsiteY907" fmla="*/ 1542201 h 6858000"/>
              <a:gd name="connsiteX908" fmla="*/ 4958461 w 7467600"/>
              <a:gd name="connsiteY908" fmla="*/ 1136957 h 6858000"/>
              <a:gd name="connsiteX909" fmla="*/ 4655015 w 7467600"/>
              <a:gd name="connsiteY909" fmla="*/ 891426 h 6858000"/>
              <a:gd name="connsiteX910" fmla="*/ 4348002 w 7467600"/>
              <a:gd name="connsiteY910" fmla="*/ 2205895 h 6858000"/>
              <a:gd name="connsiteX911" fmla="*/ 4262250 w 7467600"/>
              <a:gd name="connsiteY911" fmla="*/ 2219972 h 6858000"/>
              <a:gd name="connsiteX912" fmla="*/ 4550611 w 7467600"/>
              <a:gd name="connsiteY912" fmla="*/ 817540 h 6858000"/>
              <a:gd name="connsiteX913" fmla="*/ 4564418 w 7467600"/>
              <a:gd name="connsiteY913" fmla="*/ 808293 h 6858000"/>
              <a:gd name="connsiteX914" fmla="*/ 4266388 w 7467600"/>
              <a:gd name="connsiteY914" fmla="*/ 500083 h 6858000"/>
              <a:gd name="connsiteX915" fmla="*/ 4032842 w 7467600"/>
              <a:gd name="connsiteY915" fmla="*/ 211809 h 6858000"/>
              <a:gd name="connsiteX916" fmla="*/ 3882765 w 7467600"/>
              <a:gd name="connsiteY916" fmla="*/ 0 h 6858000"/>
              <a:gd name="connsiteX917" fmla="*/ 3721337 w 7467600"/>
              <a:gd name="connsiteY917" fmla="*/ 0 h 6858000"/>
              <a:gd name="connsiteX918" fmla="*/ 3797544 w 7467600"/>
              <a:gd name="connsiteY918" fmla="*/ 0 h 6858000"/>
              <a:gd name="connsiteX919" fmla="*/ 3775734 w 7467600"/>
              <a:gd name="connsiteY919" fmla="*/ 95131 h 6858000"/>
              <a:gd name="connsiteX920" fmla="*/ 3724807 w 7467600"/>
              <a:gd name="connsiteY920" fmla="*/ 272257 h 6858000"/>
              <a:gd name="connsiteX921" fmla="*/ 3726844 w 7467600"/>
              <a:gd name="connsiteY921" fmla="*/ 282988 h 6858000"/>
              <a:gd name="connsiteX922" fmla="*/ 3742664 w 7467600"/>
              <a:gd name="connsiteY922" fmla="*/ 279918 h 6858000"/>
              <a:gd name="connsiteX923" fmla="*/ 4103910 w 7467600"/>
              <a:gd name="connsiteY923" fmla="*/ 1161917 h 6858000"/>
              <a:gd name="connsiteX924" fmla="*/ 4020269 w 7467600"/>
              <a:gd name="connsiteY924" fmla="*/ 1200406 h 6858000"/>
              <a:gd name="connsiteX925" fmla="*/ 3674882 w 7467600"/>
              <a:gd name="connsiteY925" fmla="*/ 488524 h 6858000"/>
              <a:gd name="connsiteX926" fmla="*/ 3132682 w 7467600"/>
              <a:gd name="connsiteY926" fmla="*/ 1072284 h 6858000"/>
              <a:gd name="connsiteX927" fmla="*/ 2716346 w 7467600"/>
              <a:gd name="connsiteY927" fmla="*/ 1276376 h 6858000"/>
              <a:gd name="connsiteX928" fmla="*/ 2716772 w 7467600"/>
              <a:gd name="connsiteY928" fmla="*/ 1255462 h 6858000"/>
              <a:gd name="connsiteX929" fmla="*/ 3471096 w 7467600"/>
              <a:gd name="connsiteY929" fmla="*/ 437072 h 6858000"/>
              <a:gd name="connsiteX930" fmla="*/ 3639057 w 7467600"/>
              <a:gd name="connsiteY930" fmla="*/ 286334 h 6858000"/>
              <a:gd name="connsiteX931" fmla="*/ 3640309 w 7467600"/>
              <a:gd name="connsiteY931" fmla="*/ 284664 h 6858000"/>
              <a:gd name="connsiteX932" fmla="*/ 3646022 w 7467600"/>
              <a:gd name="connsiteY932" fmla="*/ 276711 h 6858000"/>
              <a:gd name="connsiteX933" fmla="*/ 3707943 w 7467600"/>
              <a:gd name="connsiteY933" fmla="*/ 65958 h 6858000"/>
              <a:gd name="connsiteX934" fmla="*/ 3721337 w 7467600"/>
              <a:gd name="connsiteY934" fmla="*/ 0 h 6858000"/>
              <a:gd name="connsiteX935" fmla="*/ 2867960 w 7467600"/>
              <a:gd name="connsiteY935" fmla="*/ 0 h 6858000"/>
              <a:gd name="connsiteX936" fmla="*/ 2926351 w 7467600"/>
              <a:gd name="connsiteY936" fmla="*/ 0 h 6858000"/>
              <a:gd name="connsiteX937" fmla="*/ 2902823 w 7467600"/>
              <a:gd name="connsiteY937" fmla="*/ 262929 h 6858000"/>
              <a:gd name="connsiteX938" fmla="*/ 2940663 w 7467600"/>
              <a:gd name="connsiteY938" fmla="*/ 140884 h 6858000"/>
              <a:gd name="connsiteX939" fmla="*/ 2947039 w 7467600"/>
              <a:gd name="connsiteY939" fmla="*/ 122524 h 6858000"/>
              <a:gd name="connsiteX940" fmla="*/ 2984316 w 7467600"/>
              <a:gd name="connsiteY940" fmla="*/ 0 h 6858000"/>
              <a:gd name="connsiteX941" fmla="*/ 3016114 w 7467600"/>
              <a:gd name="connsiteY941" fmla="*/ 0 h 6858000"/>
              <a:gd name="connsiteX942" fmla="*/ 2979949 w 7467600"/>
              <a:gd name="connsiteY942" fmla="*/ 119274 h 6858000"/>
              <a:gd name="connsiteX943" fmla="*/ 3023879 w 7467600"/>
              <a:gd name="connsiteY943" fmla="*/ 0 h 6858000"/>
              <a:gd name="connsiteX944" fmla="*/ 3105400 w 7467600"/>
              <a:gd name="connsiteY944" fmla="*/ 0 h 6858000"/>
              <a:gd name="connsiteX945" fmla="*/ 3094669 w 7467600"/>
              <a:gd name="connsiteY945" fmla="*/ 30308 h 6858000"/>
              <a:gd name="connsiteX946" fmla="*/ 2901945 w 7467600"/>
              <a:gd name="connsiteY946" fmla="*/ 466538 h 6858000"/>
              <a:gd name="connsiteX947" fmla="*/ 2815209 w 7467600"/>
              <a:gd name="connsiteY947" fmla="*/ 497361 h 6858000"/>
              <a:gd name="connsiteX948" fmla="*/ 2844845 w 7467600"/>
              <a:gd name="connsiteY948" fmla="*/ 127638 h 6858000"/>
              <a:gd name="connsiteX949" fmla="*/ 2867960 w 7467600"/>
              <a:gd name="connsiteY949" fmla="*/ 0 h 6858000"/>
              <a:gd name="connsiteX950" fmla="*/ 1057230 w 7467600"/>
              <a:gd name="connsiteY950" fmla="*/ 0 h 6858000"/>
              <a:gd name="connsiteX951" fmla="*/ 1111003 w 7467600"/>
              <a:gd name="connsiteY951" fmla="*/ 0 h 6858000"/>
              <a:gd name="connsiteX952" fmla="*/ 1125553 w 7467600"/>
              <a:gd name="connsiteY952" fmla="*/ 52588 h 6858000"/>
              <a:gd name="connsiteX953" fmla="*/ 1304276 w 7467600"/>
              <a:gd name="connsiteY953" fmla="*/ 476275 h 6858000"/>
              <a:gd name="connsiteX954" fmla="*/ 1492066 w 7467600"/>
              <a:gd name="connsiteY954" fmla="*/ 886333 h 6858000"/>
              <a:gd name="connsiteX955" fmla="*/ 1423698 w 7467600"/>
              <a:gd name="connsiteY955" fmla="*/ 710817 h 6858000"/>
              <a:gd name="connsiteX956" fmla="*/ 1357609 w 7467600"/>
              <a:gd name="connsiteY956" fmla="*/ 532892 h 6858000"/>
              <a:gd name="connsiteX957" fmla="*/ 1309550 w 7467600"/>
              <a:gd name="connsiteY957" fmla="*/ 374031 h 6858000"/>
              <a:gd name="connsiteX958" fmla="*/ 1193673 w 7467600"/>
              <a:gd name="connsiteY958" fmla="*/ 49533 h 6858000"/>
              <a:gd name="connsiteX959" fmla="*/ 1164391 w 7467600"/>
              <a:gd name="connsiteY959" fmla="*/ 0 h 6858000"/>
              <a:gd name="connsiteX960" fmla="*/ 1200666 w 7467600"/>
              <a:gd name="connsiteY960" fmla="*/ 0 h 6858000"/>
              <a:gd name="connsiteX961" fmla="*/ 1223408 w 7467600"/>
              <a:gd name="connsiteY961" fmla="*/ 38996 h 6858000"/>
              <a:gd name="connsiteX962" fmla="*/ 1339635 w 7467600"/>
              <a:gd name="connsiteY962" fmla="*/ 365517 h 6858000"/>
              <a:gd name="connsiteX963" fmla="*/ 1387469 w 7467600"/>
              <a:gd name="connsiteY963" fmla="*/ 523079 h 6858000"/>
              <a:gd name="connsiteX964" fmla="*/ 1452685 w 7467600"/>
              <a:gd name="connsiteY964" fmla="*/ 699806 h 6858000"/>
              <a:gd name="connsiteX965" fmla="*/ 1492092 w 7467600"/>
              <a:gd name="connsiteY965" fmla="*/ 800424 h 6858000"/>
              <a:gd name="connsiteX966" fmla="*/ 1455302 w 7467600"/>
              <a:gd name="connsiteY966" fmla="*/ 632913 h 6858000"/>
              <a:gd name="connsiteX967" fmla="*/ 1222336 w 7467600"/>
              <a:gd name="connsiteY967" fmla="*/ 9480 h 6858000"/>
              <a:gd name="connsiteX968" fmla="*/ 1214634 w 7467600"/>
              <a:gd name="connsiteY968" fmla="*/ 0 h 6858000"/>
              <a:gd name="connsiteX969" fmla="*/ 1289827 w 7467600"/>
              <a:gd name="connsiteY969" fmla="*/ 0 h 6858000"/>
              <a:gd name="connsiteX970" fmla="*/ 1321076 w 7467600"/>
              <a:gd name="connsiteY970" fmla="*/ 59722 h 6858000"/>
              <a:gd name="connsiteX971" fmla="*/ 1512579 w 7467600"/>
              <a:gd name="connsiteY971" fmla="*/ 626441 h 6858000"/>
              <a:gd name="connsiteX972" fmla="*/ 1506076 w 7467600"/>
              <a:gd name="connsiteY972" fmla="*/ 1089289 h 6858000"/>
              <a:gd name="connsiteX973" fmla="*/ 1486346 w 7467600"/>
              <a:gd name="connsiteY973" fmla="*/ 1079919 h 6858000"/>
              <a:gd name="connsiteX974" fmla="*/ 1070511 w 7467600"/>
              <a:gd name="connsiteY974" fmla="*/ 48609 h 6858000"/>
              <a:gd name="connsiteX975" fmla="*/ 1057230 w 7467600"/>
              <a:gd name="connsiteY975" fmla="*/ 0 h 6858000"/>
              <a:gd name="connsiteX976" fmla="*/ 43151 w 7467600"/>
              <a:gd name="connsiteY976" fmla="*/ 0 h 6858000"/>
              <a:gd name="connsiteX977" fmla="*/ 95283 w 7467600"/>
              <a:gd name="connsiteY977" fmla="*/ 0 h 6858000"/>
              <a:gd name="connsiteX978" fmla="*/ 300708 w 7467600"/>
              <a:gd name="connsiteY978" fmla="*/ 154571 h 6858000"/>
              <a:gd name="connsiteX979" fmla="*/ 530414 w 7467600"/>
              <a:gd name="connsiteY979" fmla="*/ 354673 h 6858000"/>
              <a:gd name="connsiteX980" fmla="*/ 333785 w 7467600"/>
              <a:gd name="connsiteY980" fmla="*/ 161564 h 6858000"/>
              <a:gd name="connsiteX981" fmla="*/ 147005 w 7467600"/>
              <a:gd name="connsiteY981" fmla="*/ 0 h 6858000"/>
              <a:gd name="connsiteX982" fmla="*/ 272509 w 7467600"/>
              <a:gd name="connsiteY982" fmla="*/ 0 h 6858000"/>
              <a:gd name="connsiteX983" fmla="*/ 326276 w 7467600"/>
              <a:gd name="connsiteY983" fmla="*/ 45847 h 6858000"/>
              <a:gd name="connsiteX984" fmla="*/ 823759 w 7467600"/>
              <a:gd name="connsiteY984" fmla="*/ 574145 h 6858000"/>
              <a:gd name="connsiteX985" fmla="*/ 811254 w 7467600"/>
              <a:gd name="connsiteY985" fmla="*/ 665546 h 6858000"/>
              <a:gd name="connsiteX986" fmla="*/ 154042 w 7467600"/>
              <a:gd name="connsiteY986" fmla="*/ 261522 h 6858000"/>
              <a:gd name="connsiteX987" fmla="*/ 13550 w 7467600"/>
              <a:gd name="connsiteY987" fmla="*/ 158423 h 6858000"/>
              <a:gd name="connsiteX988" fmla="*/ 0 w 7467600"/>
              <a:gd name="connsiteY988" fmla="*/ 146618 h 6858000"/>
              <a:gd name="connsiteX989" fmla="*/ 0 w 7467600"/>
              <a:gd name="connsiteY989" fmla="*/ 59161 h 6858000"/>
              <a:gd name="connsiteX990" fmla="*/ 45427 w 7467600"/>
              <a:gd name="connsiteY990" fmla="*/ 101078 h 6858000"/>
              <a:gd name="connsiteX991" fmla="*/ 630103 w 7467600"/>
              <a:gd name="connsiteY991" fmla="*/ 485885 h 6858000"/>
              <a:gd name="connsiteX992" fmla="*/ 532040 w 7467600"/>
              <a:gd name="connsiteY992" fmla="*/ 399359 h 6858000"/>
              <a:gd name="connsiteX993" fmla="*/ 517618 w 7467600"/>
              <a:gd name="connsiteY993" fmla="*/ 385726 h 6858000"/>
              <a:gd name="connsiteX994" fmla="*/ 285074 w 7467600"/>
              <a:gd name="connsiteY994" fmla="*/ 182755 h 6858000"/>
              <a:gd name="connsiteX995" fmla="*/ 43151 w 7467600"/>
              <a:gd name="connsiteY99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7773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1903353 w 7467600"/>
              <a:gd name="connsiteY139" fmla="*/ 5044827 h 6858000"/>
              <a:gd name="connsiteX140" fmla="*/ 1936931 w 7467600"/>
              <a:gd name="connsiteY140" fmla="*/ 5093954 h 6858000"/>
              <a:gd name="connsiteX141" fmla="*/ 2195868 w 7467600"/>
              <a:gd name="connsiteY141" fmla="*/ 5396574 h 6858000"/>
              <a:gd name="connsiteX142" fmla="*/ 2088852 w 7467600"/>
              <a:gd name="connsiteY142" fmla="*/ 5166123 h 6858000"/>
              <a:gd name="connsiteX143" fmla="*/ 1958241 w 7467600"/>
              <a:gd name="connsiteY143" fmla="*/ 5067955 h 6858000"/>
              <a:gd name="connsiteX144" fmla="*/ 1903353 w 7467600"/>
              <a:gd name="connsiteY144" fmla="*/ 5044827 h 6858000"/>
              <a:gd name="connsiteX145" fmla="*/ 1979378 w 7467600"/>
              <a:gd name="connsiteY145" fmla="*/ 4769504 h 6858000"/>
              <a:gd name="connsiteX146" fmla="*/ 2882120 w 7467600"/>
              <a:gd name="connsiteY146" fmla="*/ 5064547 h 6858000"/>
              <a:gd name="connsiteX147" fmla="*/ 2793103 w 7467600"/>
              <a:gd name="connsiteY147" fmla="*/ 5039699 h 6858000"/>
              <a:gd name="connsiteX148" fmla="*/ 2770041 w 7467600"/>
              <a:gd name="connsiteY148" fmla="*/ 5033634 h 6858000"/>
              <a:gd name="connsiteX149" fmla="*/ 1979378 w 7467600"/>
              <a:gd name="connsiteY149" fmla="*/ 4769504 h 6858000"/>
              <a:gd name="connsiteX150" fmla="*/ 1927410 w 7467600"/>
              <a:gd name="connsiteY150" fmla="*/ 4716164 h 6858000"/>
              <a:gd name="connsiteX151" fmla="*/ 1959587 w 7467600"/>
              <a:gd name="connsiteY151" fmla="*/ 4728849 h 6858000"/>
              <a:gd name="connsiteX152" fmla="*/ 2777707 w 7467600"/>
              <a:gd name="connsiteY152" fmla="*/ 5003991 h 6858000"/>
              <a:gd name="connsiteX153" fmla="*/ 2800768 w 7467600"/>
              <a:gd name="connsiteY153" fmla="*/ 5010056 h 6858000"/>
              <a:gd name="connsiteX154" fmla="*/ 2879408 w 7467600"/>
              <a:gd name="connsiteY154" fmla="*/ 5031590 h 6858000"/>
              <a:gd name="connsiteX155" fmla="*/ 2862295 w 7467600"/>
              <a:gd name="connsiteY155" fmla="*/ 5022958 h 6858000"/>
              <a:gd name="connsiteX156" fmla="*/ 2813343 w 7467600"/>
              <a:gd name="connsiteY156" fmla="*/ 4998369 h 6858000"/>
              <a:gd name="connsiteX157" fmla="*/ 2646245 w 7467600"/>
              <a:gd name="connsiteY157" fmla="*/ 4930999 h 6858000"/>
              <a:gd name="connsiteX158" fmla="*/ 1999243 w 7467600"/>
              <a:gd name="connsiteY158" fmla="*/ 4730524 h 6858000"/>
              <a:gd name="connsiteX159" fmla="*/ 1979527 w 7467600"/>
              <a:gd name="connsiteY159" fmla="*/ 4726651 h 6858000"/>
              <a:gd name="connsiteX160" fmla="*/ 1927410 w 7467600"/>
              <a:gd name="connsiteY160" fmla="*/ 4716164 h 6858000"/>
              <a:gd name="connsiteX161" fmla="*/ 1997014 w 7467600"/>
              <a:gd name="connsiteY161" fmla="*/ 4698007 h 6858000"/>
              <a:gd name="connsiteX162" fmla="*/ 2005458 w 7467600"/>
              <a:gd name="connsiteY162" fmla="*/ 4699540 h 6858000"/>
              <a:gd name="connsiteX163" fmla="*/ 2657186 w 7467600"/>
              <a:gd name="connsiteY163" fmla="*/ 4901687 h 6858000"/>
              <a:gd name="connsiteX164" fmla="*/ 2826662 w 7467600"/>
              <a:gd name="connsiteY164" fmla="*/ 4970362 h 6858000"/>
              <a:gd name="connsiteX165" fmla="*/ 2876100 w 7467600"/>
              <a:gd name="connsiteY165" fmla="*/ 4995397 h 6858000"/>
              <a:gd name="connsiteX166" fmla="*/ 3042600 w 7467600"/>
              <a:gd name="connsiteY166" fmla="*/ 5059532 h 6858000"/>
              <a:gd name="connsiteX167" fmla="*/ 1997014 w 7467600"/>
              <a:gd name="connsiteY167" fmla="*/ 4698007 h 6858000"/>
              <a:gd name="connsiteX168" fmla="*/ 2305292 w 7467600"/>
              <a:gd name="connsiteY168" fmla="*/ 4219492 h 6858000"/>
              <a:gd name="connsiteX169" fmla="*/ 3360922 w 7467600"/>
              <a:gd name="connsiteY169" fmla="*/ 4529373 h 6858000"/>
              <a:gd name="connsiteX170" fmla="*/ 3492420 w 7467600"/>
              <a:gd name="connsiteY170" fmla="*/ 4510145 h 6858000"/>
              <a:gd name="connsiteX171" fmla="*/ 3364086 w 7467600"/>
              <a:gd name="connsiteY171" fmla="*/ 4480340 h 6858000"/>
              <a:gd name="connsiteX172" fmla="*/ 3225818 w 7467600"/>
              <a:gd name="connsiteY172" fmla="*/ 4411822 h 6858000"/>
              <a:gd name="connsiteX173" fmla="*/ 3129696 w 7467600"/>
              <a:gd name="connsiteY173" fmla="*/ 4360704 h 6858000"/>
              <a:gd name="connsiteX174" fmla="*/ 2814545 w 7467600"/>
              <a:gd name="connsiteY174" fmla="*/ 4282955 h 6858000"/>
              <a:gd name="connsiteX175" fmla="*/ 2305292 w 7467600"/>
              <a:gd name="connsiteY175" fmla="*/ 4219492 h 6858000"/>
              <a:gd name="connsiteX176" fmla="*/ 2626982 w 7467600"/>
              <a:gd name="connsiteY176" fmla="*/ 4206450 h 6858000"/>
              <a:gd name="connsiteX177" fmla="*/ 2490617 w 7467600"/>
              <a:gd name="connsiteY177" fmla="*/ 4206951 h 6858000"/>
              <a:gd name="connsiteX178" fmla="*/ 2819869 w 7467600"/>
              <a:gd name="connsiteY178" fmla="*/ 4252936 h 6858000"/>
              <a:gd name="connsiteX179" fmla="*/ 3143018 w 7467600"/>
              <a:gd name="connsiteY179" fmla="*/ 4332698 h 6858000"/>
              <a:gd name="connsiteX180" fmla="*/ 3241520 w 7467600"/>
              <a:gd name="connsiteY180" fmla="*/ 4385112 h 6858000"/>
              <a:gd name="connsiteX181" fmla="*/ 3374575 w 7467600"/>
              <a:gd name="connsiteY181" fmla="*/ 4451517 h 6858000"/>
              <a:gd name="connsiteX182" fmla="*/ 3505221 w 7467600"/>
              <a:gd name="connsiteY182" fmla="*/ 4480757 h 6858000"/>
              <a:gd name="connsiteX183" fmla="*/ 2626982 w 7467600"/>
              <a:gd name="connsiteY183" fmla="*/ 4206450 h 6858000"/>
              <a:gd name="connsiteX184" fmla="*/ 1310106 w 7467600"/>
              <a:gd name="connsiteY184" fmla="*/ 3943217 h 6858000"/>
              <a:gd name="connsiteX185" fmla="*/ 854994 w 7467600"/>
              <a:gd name="connsiteY185" fmla="*/ 4399136 h 6858000"/>
              <a:gd name="connsiteX186" fmla="*/ 742462 w 7467600"/>
              <a:gd name="connsiteY186" fmla="*/ 4594648 h 6858000"/>
              <a:gd name="connsiteX187" fmla="*/ 820602 w 7467600"/>
              <a:gd name="connsiteY187" fmla="*/ 4485915 h 6858000"/>
              <a:gd name="connsiteX188" fmla="*/ 878295 w 7467600"/>
              <a:gd name="connsiteY188" fmla="*/ 4403594 h 6858000"/>
              <a:gd name="connsiteX189" fmla="*/ 1240607 w 7467600"/>
              <a:gd name="connsiteY189" fmla="*/ 4010401 h 6858000"/>
              <a:gd name="connsiteX190" fmla="*/ 1310106 w 7467600"/>
              <a:gd name="connsiteY190" fmla="*/ 3943217 h 6858000"/>
              <a:gd name="connsiteX191" fmla="*/ 1423113 w 7467600"/>
              <a:gd name="connsiteY191" fmla="*/ 3874565 h 6858000"/>
              <a:gd name="connsiteX192" fmla="*/ 1260565 w 7467600"/>
              <a:gd name="connsiteY192" fmla="*/ 4031982 h 6858000"/>
              <a:gd name="connsiteX193" fmla="*/ 901900 w 7467600"/>
              <a:gd name="connsiteY193" fmla="*/ 4421236 h 6858000"/>
              <a:gd name="connsiteX194" fmla="*/ 845044 w 7467600"/>
              <a:gd name="connsiteY194" fmla="*/ 4502436 h 6858000"/>
              <a:gd name="connsiteX195" fmla="*/ 685926 w 7467600"/>
              <a:gd name="connsiteY195" fmla="*/ 4703069 h 6858000"/>
              <a:gd name="connsiteX196" fmla="*/ 684248 w 7467600"/>
              <a:gd name="connsiteY196" fmla="*/ 4706721 h 6858000"/>
              <a:gd name="connsiteX197" fmla="*/ 1423113 w 7467600"/>
              <a:gd name="connsiteY197" fmla="*/ 3874565 h 6858000"/>
              <a:gd name="connsiteX198" fmla="*/ 3316479 w 7467600"/>
              <a:gd name="connsiteY198" fmla="*/ 3872136 h 6858000"/>
              <a:gd name="connsiteX199" fmla="*/ 3546806 w 7467600"/>
              <a:gd name="connsiteY199" fmla="*/ 4356139 h 6858000"/>
              <a:gd name="connsiteX200" fmla="*/ 3364433 w 7467600"/>
              <a:gd name="connsiteY200" fmla="*/ 3953121 h 6858000"/>
              <a:gd name="connsiteX201" fmla="*/ 3316479 w 7467600"/>
              <a:gd name="connsiteY201" fmla="*/ 3872136 h 6858000"/>
              <a:gd name="connsiteX202" fmla="*/ 3291335 w 7467600"/>
              <a:gd name="connsiteY202" fmla="*/ 3767420 h 6858000"/>
              <a:gd name="connsiteX203" fmla="*/ 3390805 w 7467600"/>
              <a:gd name="connsiteY203" fmla="*/ 3937163 h 6858000"/>
              <a:gd name="connsiteX204" fmla="*/ 3579062 w 7467600"/>
              <a:gd name="connsiteY204" fmla="*/ 4359040 h 6858000"/>
              <a:gd name="connsiteX205" fmla="*/ 3467355 w 7467600"/>
              <a:gd name="connsiteY205" fmla="*/ 3988130 h 6858000"/>
              <a:gd name="connsiteX206" fmla="*/ 3310753 w 7467600"/>
              <a:gd name="connsiteY206" fmla="*/ 3787140 h 6858000"/>
              <a:gd name="connsiteX207" fmla="*/ 3291335 w 7467600"/>
              <a:gd name="connsiteY207" fmla="*/ 3767420 h 6858000"/>
              <a:gd name="connsiteX208" fmla="*/ 1635889 w 7467600"/>
              <a:gd name="connsiteY208" fmla="*/ 3709494 h 6858000"/>
              <a:gd name="connsiteX209" fmla="*/ 1634800 w 7467600"/>
              <a:gd name="connsiteY209" fmla="*/ 3731111 h 6858000"/>
              <a:gd name="connsiteX210" fmla="*/ 1635889 w 7467600"/>
              <a:gd name="connsiteY210" fmla="*/ 3709494 h 6858000"/>
              <a:gd name="connsiteX211" fmla="*/ 1510397 w 7467600"/>
              <a:gd name="connsiteY211" fmla="*/ 3684705 h 6858000"/>
              <a:gd name="connsiteX212" fmla="*/ 1146550 w 7467600"/>
              <a:gd name="connsiteY212" fmla="*/ 3802012 h 6858000"/>
              <a:gd name="connsiteX213" fmla="*/ 698834 w 7467600"/>
              <a:gd name="connsiteY213" fmla="*/ 3952272 h 6858000"/>
              <a:gd name="connsiteX214" fmla="*/ 34256 w 7467600"/>
              <a:gd name="connsiteY214" fmla="*/ 4347603 h 6858000"/>
              <a:gd name="connsiteX215" fmla="*/ 527241 w 7467600"/>
              <a:gd name="connsiteY215" fmla="*/ 4065078 h 6858000"/>
              <a:gd name="connsiteX216" fmla="*/ 1510397 w 7467600"/>
              <a:gd name="connsiteY216" fmla="*/ 3684705 h 6858000"/>
              <a:gd name="connsiteX217" fmla="*/ 1313114 w 7467600"/>
              <a:gd name="connsiteY217" fmla="*/ 3655216 h 6858000"/>
              <a:gd name="connsiteX218" fmla="*/ 1109304 w 7467600"/>
              <a:gd name="connsiteY218" fmla="*/ 3669030 h 6858000"/>
              <a:gd name="connsiteX219" fmla="*/ 8129 w 7467600"/>
              <a:gd name="connsiteY219" fmla="*/ 4330519 h 6858000"/>
              <a:gd name="connsiteX220" fmla="*/ 687572 w 7467600"/>
              <a:gd name="connsiteY220" fmla="*/ 3925629 h 6858000"/>
              <a:gd name="connsiteX221" fmla="*/ 1138365 w 7467600"/>
              <a:gd name="connsiteY221" fmla="*/ 3774515 h 6858000"/>
              <a:gd name="connsiteX222" fmla="*/ 1505579 w 7467600"/>
              <a:gd name="connsiteY222" fmla="*/ 3655526 h 6858000"/>
              <a:gd name="connsiteX223" fmla="*/ 1313114 w 7467600"/>
              <a:gd name="connsiteY223" fmla="*/ 3655216 h 6858000"/>
              <a:gd name="connsiteX224" fmla="*/ 3655073 w 7467600"/>
              <a:gd name="connsiteY224" fmla="*/ 3650884 h 6858000"/>
              <a:gd name="connsiteX225" fmla="*/ 3989938 w 7467600"/>
              <a:gd name="connsiteY225" fmla="*/ 3991685 h 6858000"/>
              <a:gd name="connsiteX226" fmla="*/ 4393907 w 7467600"/>
              <a:gd name="connsiteY226" fmla="*/ 4261258 h 6858000"/>
              <a:gd name="connsiteX227" fmla="*/ 4648051 w 7467600"/>
              <a:gd name="connsiteY227" fmla="*/ 4374051 h 6858000"/>
              <a:gd name="connsiteX228" fmla="*/ 4383389 w 7467600"/>
              <a:gd name="connsiteY228" fmla="*/ 4184369 h 6858000"/>
              <a:gd name="connsiteX229" fmla="*/ 4165508 w 7467600"/>
              <a:gd name="connsiteY229" fmla="*/ 4035196 h 6858000"/>
              <a:gd name="connsiteX230" fmla="*/ 4068162 w 7467600"/>
              <a:gd name="connsiteY230" fmla="*/ 3953394 h 6858000"/>
              <a:gd name="connsiteX231" fmla="*/ 3981416 w 7467600"/>
              <a:gd name="connsiteY231" fmla="*/ 3880482 h 6858000"/>
              <a:gd name="connsiteX232" fmla="*/ 3800147 w 7467600"/>
              <a:gd name="connsiteY232" fmla="*/ 3749872 h 6858000"/>
              <a:gd name="connsiteX233" fmla="*/ 3655073 w 7467600"/>
              <a:gd name="connsiteY233" fmla="*/ 3650884 h 6858000"/>
              <a:gd name="connsiteX234" fmla="*/ 3670252 w 7467600"/>
              <a:gd name="connsiteY234" fmla="*/ 3622798 h 6858000"/>
              <a:gd name="connsiteX235" fmla="*/ 3817258 w 7467600"/>
              <a:gd name="connsiteY235" fmla="*/ 3723577 h 6858000"/>
              <a:gd name="connsiteX236" fmla="*/ 4000461 w 7467600"/>
              <a:gd name="connsiteY236" fmla="*/ 3855966 h 6858000"/>
              <a:gd name="connsiteX237" fmla="*/ 4088180 w 7467600"/>
              <a:gd name="connsiteY237" fmla="*/ 3929774 h 6858000"/>
              <a:gd name="connsiteX238" fmla="*/ 4184555 w 7467600"/>
              <a:gd name="connsiteY238" fmla="*/ 4010683 h 6858000"/>
              <a:gd name="connsiteX239" fmla="*/ 4399563 w 7467600"/>
              <a:gd name="connsiteY239" fmla="*/ 4158106 h 6858000"/>
              <a:gd name="connsiteX240" fmla="*/ 4684469 w 7467600"/>
              <a:gd name="connsiteY240" fmla="*/ 4364680 h 6858000"/>
              <a:gd name="connsiteX241" fmla="*/ 4690271 w 7467600"/>
              <a:gd name="connsiteY241" fmla="*/ 4370034 h 6858000"/>
              <a:gd name="connsiteX242" fmla="*/ 4136093 w 7467600"/>
              <a:gd name="connsiteY242" fmla="*/ 3858466 h 6858000"/>
              <a:gd name="connsiteX243" fmla="*/ 3670252 w 7467600"/>
              <a:gd name="connsiteY243" fmla="*/ 3622798 h 6858000"/>
              <a:gd name="connsiteX244" fmla="*/ 4440129 w 7467600"/>
              <a:gd name="connsiteY244" fmla="*/ 3448571 h 6858000"/>
              <a:gd name="connsiteX245" fmla="*/ 4856525 w 7467600"/>
              <a:gd name="connsiteY245" fmla="*/ 3915351 h 6858000"/>
              <a:gd name="connsiteX246" fmla="*/ 5059055 w 7467600"/>
              <a:gd name="connsiteY246" fmla="*/ 4108918 h 6858000"/>
              <a:gd name="connsiteX247" fmla="*/ 5290070 w 7467600"/>
              <a:gd name="connsiteY247" fmla="*/ 4263619 h 6858000"/>
              <a:gd name="connsiteX248" fmla="*/ 4834991 w 7467600"/>
              <a:gd name="connsiteY248" fmla="*/ 3830985 h 6858000"/>
              <a:gd name="connsiteX249" fmla="*/ 4440129 w 7467600"/>
              <a:gd name="connsiteY249" fmla="*/ 3448571 h 6858000"/>
              <a:gd name="connsiteX250" fmla="*/ 4441737 w 7467600"/>
              <a:gd name="connsiteY250" fmla="*/ 3399734 h 6858000"/>
              <a:gd name="connsiteX251" fmla="*/ 4431236 w 7467600"/>
              <a:gd name="connsiteY251" fmla="*/ 3400954 h 6858000"/>
              <a:gd name="connsiteX252" fmla="*/ 4557150 w 7467600"/>
              <a:gd name="connsiteY252" fmla="*/ 3510023 h 6858000"/>
              <a:gd name="connsiteX253" fmla="*/ 4856936 w 7467600"/>
              <a:gd name="connsiteY253" fmla="*/ 3809146 h 6858000"/>
              <a:gd name="connsiteX254" fmla="*/ 5111996 w 7467600"/>
              <a:gd name="connsiteY254" fmla="*/ 4065759 h 6858000"/>
              <a:gd name="connsiteX255" fmla="*/ 5388878 w 7467600"/>
              <a:gd name="connsiteY255" fmla="*/ 4300185 h 6858000"/>
              <a:gd name="connsiteX256" fmla="*/ 5425556 w 7467600"/>
              <a:gd name="connsiteY256" fmla="*/ 4308967 h 6858000"/>
              <a:gd name="connsiteX257" fmla="*/ 4943646 w 7467600"/>
              <a:gd name="connsiteY257" fmla="*/ 3822916 h 6858000"/>
              <a:gd name="connsiteX258" fmla="*/ 4594837 w 7467600"/>
              <a:gd name="connsiteY258" fmla="*/ 3532274 h 6858000"/>
              <a:gd name="connsiteX259" fmla="*/ 4441737 w 7467600"/>
              <a:gd name="connsiteY259" fmla="*/ 3399734 h 6858000"/>
              <a:gd name="connsiteX260" fmla="*/ 5425834 w 7467600"/>
              <a:gd name="connsiteY260" fmla="*/ 3162785 h 6858000"/>
              <a:gd name="connsiteX261" fmla="*/ 5401644 w 7467600"/>
              <a:gd name="connsiteY261" fmla="*/ 3617847 h 6858000"/>
              <a:gd name="connsiteX262" fmla="*/ 5467256 w 7467600"/>
              <a:gd name="connsiteY262" fmla="*/ 4175494 h 6858000"/>
              <a:gd name="connsiteX263" fmla="*/ 5448069 w 7467600"/>
              <a:gd name="connsiteY263" fmla="*/ 3567554 h 6858000"/>
              <a:gd name="connsiteX264" fmla="*/ 5425834 w 7467600"/>
              <a:gd name="connsiteY264" fmla="*/ 3162785 h 6858000"/>
              <a:gd name="connsiteX265" fmla="*/ 1318687 w 7467600"/>
              <a:gd name="connsiteY265" fmla="*/ 3113840 h 6858000"/>
              <a:gd name="connsiteX266" fmla="*/ 1066793 w 7467600"/>
              <a:gd name="connsiteY266" fmla="*/ 3212171 h 6858000"/>
              <a:gd name="connsiteX267" fmla="*/ 993319 w 7467600"/>
              <a:gd name="connsiteY267" fmla="*/ 3247648 h 6858000"/>
              <a:gd name="connsiteX268" fmla="*/ 853081 w 7467600"/>
              <a:gd name="connsiteY268" fmla="*/ 3312410 h 6858000"/>
              <a:gd name="connsiteX269" fmla="*/ 805957 w 7467600"/>
              <a:gd name="connsiteY269" fmla="*/ 3330443 h 6858000"/>
              <a:gd name="connsiteX270" fmla="*/ 1318687 w 7467600"/>
              <a:gd name="connsiteY270" fmla="*/ 3113840 h 6858000"/>
              <a:gd name="connsiteX271" fmla="*/ 5453702 w 7467600"/>
              <a:gd name="connsiteY271" fmla="*/ 3090882 h 6858000"/>
              <a:gd name="connsiteX272" fmla="*/ 5480135 w 7467600"/>
              <a:gd name="connsiteY272" fmla="*/ 3565802 h 6858000"/>
              <a:gd name="connsiteX273" fmla="*/ 5499023 w 7467600"/>
              <a:gd name="connsiteY273" fmla="*/ 4166310 h 6858000"/>
              <a:gd name="connsiteX274" fmla="*/ 5547022 w 7467600"/>
              <a:gd name="connsiteY274" fmla="*/ 3607838 h 6858000"/>
              <a:gd name="connsiteX275" fmla="*/ 5515964 w 7467600"/>
              <a:gd name="connsiteY275" fmla="*/ 3378541 h 6858000"/>
              <a:gd name="connsiteX276" fmla="*/ 5453702 w 7467600"/>
              <a:gd name="connsiteY276" fmla="*/ 3090882 h 6858000"/>
              <a:gd name="connsiteX277" fmla="*/ 1238695 w 7467600"/>
              <a:gd name="connsiteY277" fmla="*/ 3076820 h 6858000"/>
              <a:gd name="connsiteX278" fmla="*/ 716371 w 7467600"/>
              <a:gd name="connsiteY278" fmla="*/ 3293249 h 6858000"/>
              <a:gd name="connsiteX279" fmla="*/ 579522 w 7467600"/>
              <a:gd name="connsiteY279" fmla="*/ 3371759 h 6858000"/>
              <a:gd name="connsiteX280" fmla="*/ 600288 w 7467600"/>
              <a:gd name="connsiteY280" fmla="*/ 3365555 h 6858000"/>
              <a:gd name="connsiteX281" fmla="*/ 840692 w 7467600"/>
              <a:gd name="connsiteY281" fmla="*/ 3284921 h 6858000"/>
              <a:gd name="connsiteX282" fmla="*/ 979248 w 7467600"/>
              <a:gd name="connsiteY282" fmla="*/ 3221003 h 6858000"/>
              <a:gd name="connsiteX283" fmla="*/ 1053282 w 7467600"/>
              <a:gd name="connsiteY283" fmla="*/ 3185247 h 6858000"/>
              <a:gd name="connsiteX284" fmla="*/ 1320603 w 7467600"/>
              <a:gd name="connsiteY284" fmla="*/ 3081281 h 6858000"/>
              <a:gd name="connsiteX285" fmla="*/ 1238695 w 7467600"/>
              <a:gd name="connsiteY285" fmla="*/ 3076820 h 6858000"/>
              <a:gd name="connsiteX286" fmla="*/ 5425627 w 7467600"/>
              <a:gd name="connsiteY286" fmla="*/ 2954192 h 6858000"/>
              <a:gd name="connsiteX287" fmla="*/ 5470770 w 7467600"/>
              <a:gd name="connsiteY287" fmla="*/ 3005435 h 6858000"/>
              <a:gd name="connsiteX288" fmla="*/ 5519779 w 7467600"/>
              <a:gd name="connsiteY288" fmla="*/ 4359223 h 6858000"/>
              <a:gd name="connsiteX289" fmla="*/ 5520293 w 7467600"/>
              <a:gd name="connsiteY289" fmla="*/ 4360602 h 6858000"/>
              <a:gd name="connsiteX290" fmla="*/ 5767221 w 7467600"/>
              <a:gd name="connsiteY290" fmla="*/ 4665564 h 6858000"/>
              <a:gd name="connsiteX291" fmla="*/ 6937169 w 7467600"/>
              <a:gd name="connsiteY291" fmla="*/ 4815941 h 6858000"/>
              <a:gd name="connsiteX292" fmla="*/ 6953922 w 7467600"/>
              <a:gd name="connsiteY292" fmla="*/ 4890068 h 6858000"/>
              <a:gd name="connsiteX293" fmla="*/ 6071359 w 7467600"/>
              <a:gd name="connsiteY293" fmla="*/ 4770770 h 6858000"/>
              <a:gd name="connsiteX294" fmla="*/ 6038839 w 7467600"/>
              <a:gd name="connsiteY294" fmla="*/ 4764474 h 6858000"/>
              <a:gd name="connsiteX295" fmla="*/ 6038706 w 7467600"/>
              <a:gd name="connsiteY295" fmla="*/ 4763847 h 6858000"/>
              <a:gd name="connsiteX296" fmla="*/ 6037784 w 7467600"/>
              <a:gd name="connsiteY296" fmla="*/ 4764270 h 6858000"/>
              <a:gd name="connsiteX297" fmla="*/ 6038839 w 7467600"/>
              <a:gd name="connsiteY297" fmla="*/ 4764474 h 6858000"/>
              <a:gd name="connsiteX298" fmla="*/ 6040338 w 7467600"/>
              <a:gd name="connsiteY298" fmla="*/ 4771418 h 6858000"/>
              <a:gd name="connsiteX299" fmla="*/ 6024488 w 7467600"/>
              <a:gd name="connsiteY299" fmla="*/ 4809903 h 6858000"/>
              <a:gd name="connsiteX300" fmla="*/ 5599771 w 7467600"/>
              <a:gd name="connsiteY300" fmla="*/ 5509652 h 6858000"/>
              <a:gd name="connsiteX301" fmla="*/ 5548843 w 7467600"/>
              <a:gd name="connsiteY301" fmla="*/ 5563845 h 6858000"/>
              <a:gd name="connsiteX302" fmla="*/ 5940952 w 7467600"/>
              <a:gd name="connsiteY302" fmla="*/ 6250028 h 6858000"/>
              <a:gd name="connsiteX303" fmla="*/ 6043441 w 7467600"/>
              <a:gd name="connsiteY303" fmla="*/ 6665847 h 6858000"/>
              <a:gd name="connsiteX304" fmla="*/ 6093432 w 7467600"/>
              <a:gd name="connsiteY304" fmla="*/ 6858000 h 6858000"/>
              <a:gd name="connsiteX305" fmla="*/ 6034344 w 7467600"/>
              <a:gd name="connsiteY305" fmla="*/ 6858000 h 6858000"/>
              <a:gd name="connsiteX306" fmla="*/ 6026679 w 7467600"/>
              <a:gd name="connsiteY306" fmla="*/ 6836959 h 6858000"/>
              <a:gd name="connsiteX307" fmla="*/ 5800441 w 7467600"/>
              <a:gd name="connsiteY307" fmla="*/ 6335286 h 6858000"/>
              <a:gd name="connsiteX308" fmla="*/ 5526562 w 7467600"/>
              <a:gd name="connsiteY308" fmla="*/ 5705388 h 6858000"/>
              <a:gd name="connsiteX309" fmla="*/ 5519640 w 7467600"/>
              <a:gd name="connsiteY309" fmla="*/ 5683774 h 6858000"/>
              <a:gd name="connsiteX310" fmla="*/ 5844559 w 7467600"/>
              <a:gd name="connsiteY310" fmla="*/ 6553349 h 6858000"/>
              <a:gd name="connsiteX311" fmla="*/ 5975994 w 7467600"/>
              <a:gd name="connsiteY311" fmla="*/ 6858000 h 6858000"/>
              <a:gd name="connsiteX312" fmla="*/ 5898547 w 7467600"/>
              <a:gd name="connsiteY312" fmla="*/ 6858000 h 6858000"/>
              <a:gd name="connsiteX313" fmla="*/ 5682041 w 7467600"/>
              <a:gd name="connsiteY313" fmla="*/ 6355860 h 6858000"/>
              <a:gd name="connsiteX314" fmla="*/ 5461758 w 7467600"/>
              <a:gd name="connsiteY314" fmla="*/ 5820220 h 6858000"/>
              <a:gd name="connsiteX315" fmla="*/ 5237282 w 7467600"/>
              <a:gd name="connsiteY315" fmla="*/ 6579086 h 6858000"/>
              <a:gd name="connsiteX316" fmla="*/ 5115009 w 7467600"/>
              <a:gd name="connsiteY316" fmla="*/ 6858000 h 6858000"/>
              <a:gd name="connsiteX317" fmla="*/ 5028074 w 7467600"/>
              <a:gd name="connsiteY317" fmla="*/ 6858000 h 6858000"/>
              <a:gd name="connsiteX318" fmla="*/ 5079508 w 7467600"/>
              <a:gd name="connsiteY318" fmla="*/ 6749074 h 6858000"/>
              <a:gd name="connsiteX319" fmla="*/ 5371846 w 7467600"/>
              <a:gd name="connsiteY319" fmla="*/ 5924413 h 6858000"/>
              <a:gd name="connsiteX320" fmla="*/ 5270512 w 7467600"/>
              <a:gd name="connsiteY320" fmla="*/ 6138975 h 6858000"/>
              <a:gd name="connsiteX321" fmla="*/ 5062409 w 7467600"/>
              <a:gd name="connsiteY321" fmla="*/ 6653544 h 6858000"/>
              <a:gd name="connsiteX322" fmla="*/ 5036628 w 7467600"/>
              <a:gd name="connsiteY322" fmla="*/ 6754247 h 6858000"/>
              <a:gd name="connsiteX323" fmla="*/ 5009112 w 7467600"/>
              <a:gd name="connsiteY323" fmla="*/ 6858000 h 6858000"/>
              <a:gd name="connsiteX324" fmla="*/ 4976679 w 7467600"/>
              <a:gd name="connsiteY324" fmla="*/ 6858000 h 6858000"/>
              <a:gd name="connsiteX325" fmla="*/ 5006537 w 7467600"/>
              <a:gd name="connsiteY325" fmla="*/ 6747068 h 6858000"/>
              <a:gd name="connsiteX326" fmla="*/ 5032723 w 7467600"/>
              <a:gd name="connsiteY326" fmla="*/ 6644957 h 6858000"/>
              <a:gd name="connsiteX327" fmla="*/ 5242949 w 7467600"/>
              <a:gd name="connsiteY327" fmla="*/ 6125175 h 6858000"/>
              <a:gd name="connsiteX328" fmla="*/ 5286321 w 7467600"/>
              <a:gd name="connsiteY328" fmla="*/ 6033555 h 6858000"/>
              <a:gd name="connsiteX329" fmla="*/ 5008210 w 7467600"/>
              <a:gd name="connsiteY329" fmla="*/ 6649194 h 6858000"/>
              <a:gd name="connsiteX330" fmla="*/ 4986321 w 7467600"/>
              <a:gd name="connsiteY330" fmla="*/ 6765687 h 6858000"/>
              <a:gd name="connsiteX331" fmla="*/ 4973474 w 7467600"/>
              <a:gd name="connsiteY331" fmla="*/ 6858000 h 6858000"/>
              <a:gd name="connsiteX332" fmla="*/ 4907178 w 7467600"/>
              <a:gd name="connsiteY332" fmla="*/ 6858000 h 6858000"/>
              <a:gd name="connsiteX333" fmla="*/ 4910810 w 7467600"/>
              <a:gd name="connsiteY333" fmla="*/ 6829660 h 6858000"/>
              <a:gd name="connsiteX334" fmla="*/ 4987461 w 7467600"/>
              <a:gd name="connsiteY334" fmla="*/ 6432994 h 6858000"/>
              <a:gd name="connsiteX335" fmla="*/ 5179262 w 7467600"/>
              <a:gd name="connsiteY335" fmla="*/ 6035044 h 6858000"/>
              <a:gd name="connsiteX336" fmla="*/ 4689678 w 7467600"/>
              <a:gd name="connsiteY336" fmla="*/ 6440241 h 6858000"/>
              <a:gd name="connsiteX337" fmla="*/ 4477543 w 7467600"/>
              <a:gd name="connsiteY337" fmla="*/ 6674836 h 6858000"/>
              <a:gd name="connsiteX338" fmla="*/ 4329957 w 7467600"/>
              <a:gd name="connsiteY338" fmla="*/ 6858000 h 6858000"/>
              <a:gd name="connsiteX339" fmla="*/ 4218595 w 7467600"/>
              <a:gd name="connsiteY339" fmla="*/ 6858000 h 6858000"/>
              <a:gd name="connsiteX340" fmla="*/ 4368888 w 7467600"/>
              <a:gd name="connsiteY340" fmla="*/ 6668412 h 6858000"/>
              <a:gd name="connsiteX341" fmla="*/ 4563091 w 7467600"/>
              <a:gd name="connsiteY341" fmla="*/ 6442508 h 6858000"/>
              <a:gd name="connsiteX342" fmla="*/ 5387324 w 7467600"/>
              <a:gd name="connsiteY342" fmla="*/ 5705830 h 6858000"/>
              <a:gd name="connsiteX343" fmla="*/ 5073620 w 7467600"/>
              <a:gd name="connsiteY343" fmla="*/ 5955437 h 6858000"/>
              <a:gd name="connsiteX344" fmla="*/ 4689789 w 7467600"/>
              <a:gd name="connsiteY344" fmla="*/ 6268382 h 6858000"/>
              <a:gd name="connsiteX345" fmla="*/ 4418722 w 7467600"/>
              <a:gd name="connsiteY345" fmla="*/ 6570886 h 6858000"/>
              <a:gd name="connsiteX346" fmla="*/ 4214944 w 7467600"/>
              <a:gd name="connsiteY346" fmla="*/ 6858000 h 6858000"/>
              <a:gd name="connsiteX347" fmla="*/ 4177898 w 7467600"/>
              <a:gd name="connsiteY347" fmla="*/ 6858000 h 6858000"/>
              <a:gd name="connsiteX348" fmla="*/ 4391597 w 7467600"/>
              <a:gd name="connsiteY348" fmla="*/ 6556370 h 6858000"/>
              <a:gd name="connsiteX349" fmla="*/ 4668889 w 7467600"/>
              <a:gd name="connsiteY349" fmla="*/ 6246399 h 6858000"/>
              <a:gd name="connsiteX350" fmla="*/ 5055427 w 7467600"/>
              <a:gd name="connsiteY350" fmla="*/ 5931476 h 6858000"/>
              <a:gd name="connsiteX351" fmla="*/ 5371814 w 7467600"/>
              <a:gd name="connsiteY351" fmla="*/ 5678975 h 6858000"/>
              <a:gd name="connsiteX352" fmla="*/ 4987918 w 7467600"/>
              <a:gd name="connsiteY352" fmla="*/ 5838701 h 6858000"/>
              <a:gd name="connsiteX353" fmla="*/ 4317146 w 7467600"/>
              <a:gd name="connsiteY353" fmla="*/ 6587716 h 6858000"/>
              <a:gd name="connsiteX354" fmla="*/ 4171627 w 7467600"/>
              <a:gd name="connsiteY354" fmla="*/ 6858000 h 6858000"/>
              <a:gd name="connsiteX355" fmla="*/ 4081585 w 7467600"/>
              <a:gd name="connsiteY355" fmla="*/ 6858000 h 6858000"/>
              <a:gd name="connsiteX356" fmla="*/ 4238603 w 7467600"/>
              <a:gd name="connsiteY356" fmla="*/ 6559341 h 6858000"/>
              <a:gd name="connsiteX357" fmla="*/ 4778333 w 7467600"/>
              <a:gd name="connsiteY357" fmla="*/ 5873626 h 6858000"/>
              <a:gd name="connsiteX358" fmla="*/ 5414185 w 7467600"/>
              <a:gd name="connsiteY358" fmla="*/ 5573882 h 6858000"/>
              <a:gd name="connsiteX359" fmla="*/ 5959648 w 7467600"/>
              <a:gd name="connsiteY359" fmla="*/ 4760797 h 6858000"/>
              <a:gd name="connsiteX360" fmla="*/ 5355019 w 7467600"/>
              <a:gd name="connsiteY360" fmla="*/ 4734672 h 6858000"/>
              <a:gd name="connsiteX361" fmla="*/ 5083565 w 7467600"/>
              <a:gd name="connsiteY361" fmla="*/ 5179121 h 6858000"/>
              <a:gd name="connsiteX362" fmla="*/ 4713577 w 7467600"/>
              <a:gd name="connsiteY362" fmla="*/ 5616803 h 6858000"/>
              <a:gd name="connsiteX363" fmla="*/ 3989559 w 7467600"/>
              <a:gd name="connsiteY363" fmla="*/ 6145945 h 6858000"/>
              <a:gd name="connsiteX364" fmla="*/ 3939824 w 7467600"/>
              <a:gd name="connsiteY364" fmla="*/ 6066900 h 6858000"/>
              <a:gd name="connsiteX365" fmla="*/ 4584537 w 7467600"/>
              <a:gd name="connsiteY365" fmla="*/ 5324826 h 6858000"/>
              <a:gd name="connsiteX366" fmla="*/ 5037105 w 7467600"/>
              <a:gd name="connsiteY366" fmla="*/ 5088765 h 6858000"/>
              <a:gd name="connsiteX367" fmla="*/ 5039930 w 7467600"/>
              <a:gd name="connsiteY367" fmla="*/ 5089585 h 6858000"/>
              <a:gd name="connsiteX368" fmla="*/ 5263764 w 7467600"/>
              <a:gd name="connsiteY368" fmla="*/ 4735525 h 6858000"/>
              <a:gd name="connsiteX369" fmla="*/ 4086300 w 7467600"/>
              <a:gd name="connsiteY369" fmla="*/ 4884599 h 6858000"/>
              <a:gd name="connsiteX370" fmla="*/ 4085485 w 7467600"/>
              <a:gd name="connsiteY370" fmla="*/ 4899070 h 6858000"/>
              <a:gd name="connsiteX371" fmla="*/ 3871915 w 7467600"/>
              <a:gd name="connsiteY371" fmla="*/ 5253645 h 6858000"/>
              <a:gd name="connsiteX372" fmla="*/ 3799374 w 7467600"/>
              <a:gd name="connsiteY372" fmla="*/ 5466127 h 6858000"/>
              <a:gd name="connsiteX373" fmla="*/ 3498850 w 7467600"/>
              <a:gd name="connsiteY373" fmla="*/ 6661888 h 6858000"/>
              <a:gd name="connsiteX374" fmla="*/ 3399216 w 7467600"/>
              <a:gd name="connsiteY374" fmla="*/ 6858000 h 6858000"/>
              <a:gd name="connsiteX375" fmla="*/ 3303688 w 7467600"/>
              <a:gd name="connsiteY375" fmla="*/ 6858000 h 6858000"/>
              <a:gd name="connsiteX376" fmla="*/ 3391774 w 7467600"/>
              <a:gd name="connsiteY376" fmla="*/ 6697181 h 6858000"/>
              <a:gd name="connsiteX377" fmla="*/ 3735540 w 7467600"/>
              <a:gd name="connsiteY377" fmla="*/ 5546923 h 6858000"/>
              <a:gd name="connsiteX378" fmla="*/ 3729438 w 7467600"/>
              <a:gd name="connsiteY378" fmla="*/ 5569058 h 6858000"/>
              <a:gd name="connsiteX379" fmla="*/ 3707782 w 7467600"/>
              <a:gd name="connsiteY379" fmla="*/ 5644908 h 6858000"/>
              <a:gd name="connsiteX380" fmla="*/ 3583827 w 7467600"/>
              <a:gd name="connsiteY380" fmla="*/ 6039215 h 6858000"/>
              <a:gd name="connsiteX381" fmla="*/ 3547861 w 7467600"/>
              <a:gd name="connsiteY381" fmla="*/ 6129609 h 6858000"/>
              <a:gd name="connsiteX382" fmla="*/ 3490905 w 7467600"/>
              <a:gd name="connsiteY382" fmla="*/ 6277660 h 6858000"/>
              <a:gd name="connsiteX383" fmla="*/ 3455859 w 7467600"/>
              <a:gd name="connsiteY383" fmla="*/ 6391301 h 6858000"/>
              <a:gd name="connsiteX384" fmla="*/ 3429112 w 7467600"/>
              <a:gd name="connsiteY384" fmla="*/ 6479469 h 6858000"/>
              <a:gd name="connsiteX385" fmla="*/ 3304862 w 7467600"/>
              <a:gd name="connsiteY385" fmla="*/ 6796476 h 6858000"/>
              <a:gd name="connsiteX386" fmla="*/ 3276071 w 7467600"/>
              <a:gd name="connsiteY386" fmla="*/ 6858000 h 6858000"/>
              <a:gd name="connsiteX387" fmla="*/ 3240805 w 7467600"/>
              <a:gd name="connsiteY387" fmla="*/ 6858000 h 6858000"/>
              <a:gd name="connsiteX388" fmla="*/ 3275917 w 7467600"/>
              <a:gd name="connsiteY388" fmla="*/ 6783192 h 6858000"/>
              <a:gd name="connsiteX389" fmla="*/ 3399358 w 7467600"/>
              <a:gd name="connsiteY389" fmla="*/ 6469011 h 6858000"/>
              <a:gd name="connsiteX390" fmla="*/ 3425650 w 7467600"/>
              <a:gd name="connsiteY390" fmla="*/ 6381333 h 6858000"/>
              <a:gd name="connsiteX391" fmla="*/ 3460661 w 7467600"/>
              <a:gd name="connsiteY391" fmla="*/ 6266763 h 6858000"/>
              <a:gd name="connsiteX392" fmla="*/ 3518021 w 7467600"/>
              <a:gd name="connsiteY392" fmla="*/ 6117298 h 6858000"/>
              <a:gd name="connsiteX393" fmla="*/ 3554035 w 7467600"/>
              <a:gd name="connsiteY393" fmla="*/ 6027832 h 6858000"/>
              <a:gd name="connsiteX394" fmla="*/ 3677174 w 7467600"/>
              <a:gd name="connsiteY394" fmla="*/ 5636351 h 6858000"/>
              <a:gd name="connsiteX395" fmla="*/ 3698819 w 7467600"/>
              <a:gd name="connsiteY395" fmla="*/ 5560503 h 6858000"/>
              <a:gd name="connsiteX396" fmla="*/ 3702094 w 7467600"/>
              <a:gd name="connsiteY396" fmla="*/ 5549194 h 6858000"/>
              <a:gd name="connsiteX397" fmla="*/ 3398355 w 7467600"/>
              <a:gd name="connsiteY397" fmla="*/ 6094603 h 6858000"/>
              <a:gd name="connsiteX398" fmla="*/ 3193941 w 7467600"/>
              <a:gd name="connsiteY398" fmla="*/ 6798775 h 6858000"/>
              <a:gd name="connsiteX399" fmla="*/ 3184140 w 7467600"/>
              <a:gd name="connsiteY399" fmla="*/ 6858000 h 6858000"/>
              <a:gd name="connsiteX400" fmla="*/ 3099978 w 7467600"/>
              <a:gd name="connsiteY400" fmla="*/ 6858000 h 6858000"/>
              <a:gd name="connsiteX401" fmla="*/ 3101556 w 7467600"/>
              <a:gd name="connsiteY401" fmla="*/ 6843337 h 6858000"/>
              <a:gd name="connsiteX402" fmla="*/ 3370162 w 7467600"/>
              <a:gd name="connsiteY402" fmla="*/ 5785550 h 6858000"/>
              <a:gd name="connsiteX403" fmla="*/ 3746477 w 7467600"/>
              <a:gd name="connsiteY403" fmla="*/ 5377889 h 6858000"/>
              <a:gd name="connsiteX404" fmla="*/ 3863399 w 7467600"/>
              <a:gd name="connsiteY404" fmla="*/ 5087257 h 6858000"/>
              <a:gd name="connsiteX405" fmla="*/ 3968712 w 7467600"/>
              <a:gd name="connsiteY405" fmla="*/ 4913989 h 6858000"/>
              <a:gd name="connsiteX406" fmla="*/ 2792390 w 7467600"/>
              <a:gd name="connsiteY406" fmla="*/ 5382974 h 6858000"/>
              <a:gd name="connsiteX407" fmla="*/ 2714982 w 7467600"/>
              <a:gd name="connsiteY407" fmla="*/ 5427051 h 6858000"/>
              <a:gd name="connsiteX408" fmla="*/ 2813361 w 7467600"/>
              <a:gd name="connsiteY408" fmla="*/ 6023912 h 6858000"/>
              <a:gd name="connsiteX409" fmla="*/ 2688430 w 7467600"/>
              <a:gd name="connsiteY409" fmla="*/ 6801564 h 6858000"/>
              <a:gd name="connsiteX410" fmla="*/ 2629626 w 7467600"/>
              <a:gd name="connsiteY410" fmla="*/ 6763394 h 6858000"/>
              <a:gd name="connsiteX411" fmla="*/ 2565328 w 7467600"/>
              <a:gd name="connsiteY411" fmla="*/ 5516399 h 6858000"/>
              <a:gd name="connsiteX412" fmla="*/ 1922999 w 7467600"/>
              <a:gd name="connsiteY412" fmla="*/ 5980343 h 6858000"/>
              <a:gd name="connsiteX413" fmla="*/ 1950261 w 7467600"/>
              <a:gd name="connsiteY413" fmla="*/ 6405858 h 6858000"/>
              <a:gd name="connsiteX414" fmla="*/ 2365554 w 7467600"/>
              <a:gd name="connsiteY414" fmla="*/ 6759107 h 6858000"/>
              <a:gd name="connsiteX415" fmla="*/ 2424142 w 7467600"/>
              <a:gd name="connsiteY415" fmla="*/ 6858000 h 6858000"/>
              <a:gd name="connsiteX416" fmla="*/ 2395994 w 7467600"/>
              <a:gd name="connsiteY416" fmla="*/ 6858000 h 6858000"/>
              <a:gd name="connsiteX417" fmla="*/ 2392863 w 7467600"/>
              <a:gd name="connsiteY417" fmla="*/ 6852964 h 6858000"/>
              <a:gd name="connsiteX418" fmla="*/ 2017589 w 7467600"/>
              <a:gd name="connsiteY418" fmla="*/ 6493982 h 6858000"/>
              <a:gd name="connsiteX419" fmla="*/ 2147336 w 7467600"/>
              <a:gd name="connsiteY419" fmla="*/ 6594052 h 6858000"/>
              <a:gd name="connsiteX420" fmla="*/ 2207047 w 7467600"/>
              <a:gd name="connsiteY420" fmla="*/ 6654540 h 6858000"/>
              <a:gd name="connsiteX421" fmla="*/ 2299106 w 7467600"/>
              <a:gd name="connsiteY421" fmla="*/ 6778931 h 6858000"/>
              <a:gd name="connsiteX422" fmla="*/ 2314430 w 7467600"/>
              <a:gd name="connsiteY422" fmla="*/ 6801144 h 6858000"/>
              <a:gd name="connsiteX423" fmla="*/ 2352406 w 7467600"/>
              <a:gd name="connsiteY423" fmla="*/ 6858000 h 6858000"/>
              <a:gd name="connsiteX424" fmla="*/ 2314492 w 7467600"/>
              <a:gd name="connsiteY424" fmla="*/ 6858000 h 6858000"/>
              <a:gd name="connsiteX425" fmla="*/ 2288095 w 7467600"/>
              <a:gd name="connsiteY425" fmla="*/ 6818030 h 6858000"/>
              <a:gd name="connsiteX426" fmla="*/ 2272768 w 7467600"/>
              <a:gd name="connsiteY426" fmla="*/ 6795822 h 6858000"/>
              <a:gd name="connsiteX427" fmla="*/ 2182715 w 7467600"/>
              <a:gd name="connsiteY427" fmla="*/ 6675071 h 6858000"/>
              <a:gd name="connsiteX428" fmla="*/ 2032061 w 7467600"/>
              <a:gd name="connsiteY428" fmla="*/ 6541380 h 6858000"/>
              <a:gd name="connsiteX429" fmla="*/ 2257220 w 7467600"/>
              <a:gd name="connsiteY429" fmla="*/ 6826257 h 6858000"/>
              <a:gd name="connsiteX430" fmla="*/ 2281324 w 7467600"/>
              <a:gd name="connsiteY430" fmla="*/ 6858000 h 6858000"/>
              <a:gd name="connsiteX431" fmla="*/ 2242860 w 7467600"/>
              <a:gd name="connsiteY431" fmla="*/ 6858000 h 6858000"/>
              <a:gd name="connsiteX432" fmla="*/ 2232818 w 7467600"/>
              <a:gd name="connsiteY432" fmla="*/ 6844926 h 6858000"/>
              <a:gd name="connsiteX433" fmla="*/ 1990172 w 7467600"/>
              <a:gd name="connsiteY433" fmla="*/ 6542121 h 6858000"/>
              <a:gd name="connsiteX434" fmla="*/ 2124090 w 7467600"/>
              <a:gd name="connsiteY434" fmla="*/ 6761017 h 6858000"/>
              <a:gd name="connsiteX435" fmla="*/ 2200380 w 7467600"/>
              <a:gd name="connsiteY435" fmla="*/ 6858000 h 6858000"/>
              <a:gd name="connsiteX436" fmla="*/ 2147507 w 7467600"/>
              <a:gd name="connsiteY436" fmla="*/ 6858000 h 6858000"/>
              <a:gd name="connsiteX437" fmla="*/ 2070668 w 7467600"/>
              <a:gd name="connsiteY437" fmla="*/ 6761520 h 6858000"/>
              <a:gd name="connsiteX438" fmla="*/ 1975142 w 7467600"/>
              <a:gd name="connsiteY438" fmla="*/ 6585570 h 6858000"/>
              <a:gd name="connsiteX439" fmla="*/ 2050035 w 7467600"/>
              <a:gd name="connsiteY439" fmla="*/ 6813345 h 6858000"/>
              <a:gd name="connsiteX440" fmla="*/ 2063025 w 7467600"/>
              <a:gd name="connsiteY440" fmla="*/ 6858000 h 6858000"/>
              <a:gd name="connsiteX441" fmla="*/ 2021675 w 7467600"/>
              <a:gd name="connsiteY441" fmla="*/ 6858000 h 6858000"/>
              <a:gd name="connsiteX442" fmla="*/ 2019308 w 7467600"/>
              <a:gd name="connsiteY442" fmla="*/ 6847118 h 6858000"/>
              <a:gd name="connsiteX443" fmla="*/ 1938835 w 7467600"/>
              <a:gd name="connsiteY443" fmla="*/ 6551160 h 6858000"/>
              <a:gd name="connsiteX444" fmla="*/ 1953230 w 7467600"/>
              <a:gd name="connsiteY444" fmla="*/ 6759699 h 6858000"/>
              <a:gd name="connsiteX445" fmla="*/ 1956763 w 7467600"/>
              <a:gd name="connsiteY445" fmla="*/ 6778191 h 6858000"/>
              <a:gd name="connsiteX446" fmla="*/ 1967925 w 7467600"/>
              <a:gd name="connsiteY446" fmla="*/ 6858000 h 6858000"/>
              <a:gd name="connsiteX447" fmla="*/ 1936622 w 7467600"/>
              <a:gd name="connsiteY447" fmla="*/ 6858000 h 6858000"/>
              <a:gd name="connsiteX448" fmla="*/ 1926261 w 7467600"/>
              <a:gd name="connsiteY448" fmla="*/ 6784064 h 6858000"/>
              <a:gd name="connsiteX449" fmla="*/ 1922724 w 7467600"/>
              <a:gd name="connsiteY449" fmla="*/ 6765577 h 6858000"/>
              <a:gd name="connsiteX450" fmla="*/ 1904650 w 7467600"/>
              <a:gd name="connsiteY450" fmla="*/ 6639616 h 6858000"/>
              <a:gd name="connsiteX451" fmla="*/ 1885273 w 7467600"/>
              <a:gd name="connsiteY451" fmla="*/ 6858000 h 6858000"/>
              <a:gd name="connsiteX452" fmla="*/ 1854363 w 7467600"/>
              <a:gd name="connsiteY452" fmla="*/ 6858000 h 6858000"/>
              <a:gd name="connsiteX453" fmla="*/ 1880391 w 7467600"/>
              <a:gd name="connsiteY453" fmla="*/ 6603796 h 6858000"/>
              <a:gd name="connsiteX454" fmla="*/ 1818273 w 7467600"/>
              <a:gd name="connsiteY454" fmla="*/ 6715729 h 6858000"/>
              <a:gd name="connsiteX455" fmla="*/ 1794691 w 7467600"/>
              <a:gd name="connsiteY455" fmla="*/ 6843239 h 6858000"/>
              <a:gd name="connsiteX456" fmla="*/ 1794914 w 7467600"/>
              <a:gd name="connsiteY456" fmla="*/ 6858000 h 6858000"/>
              <a:gd name="connsiteX457" fmla="*/ 1746128 w 7467600"/>
              <a:gd name="connsiteY457" fmla="*/ 6858000 h 6858000"/>
              <a:gd name="connsiteX458" fmla="*/ 1753934 w 7467600"/>
              <a:gd name="connsiteY458" fmla="*/ 6724796 h 6858000"/>
              <a:gd name="connsiteX459" fmla="*/ 1792053 w 7467600"/>
              <a:gd name="connsiteY459" fmla="*/ 6572396 h 6858000"/>
              <a:gd name="connsiteX460" fmla="*/ 1862248 w 7467600"/>
              <a:gd name="connsiteY460" fmla="*/ 6266397 h 6858000"/>
              <a:gd name="connsiteX461" fmla="*/ 1862250 w 7467600"/>
              <a:gd name="connsiteY461" fmla="*/ 6033531 h 6858000"/>
              <a:gd name="connsiteX462" fmla="*/ 1211999 w 7467600"/>
              <a:gd name="connsiteY462" fmla="*/ 6683610 h 6858000"/>
              <a:gd name="connsiteX463" fmla="*/ 1213266 w 7467600"/>
              <a:gd name="connsiteY463" fmla="*/ 6691947 h 6858000"/>
              <a:gd name="connsiteX464" fmla="*/ 1203370 w 7467600"/>
              <a:gd name="connsiteY464" fmla="*/ 6850676 h 6858000"/>
              <a:gd name="connsiteX465" fmla="*/ 1203671 w 7467600"/>
              <a:gd name="connsiteY465" fmla="*/ 6858000 h 6858000"/>
              <a:gd name="connsiteX466" fmla="*/ 1143180 w 7467600"/>
              <a:gd name="connsiteY466" fmla="*/ 6858000 h 6858000"/>
              <a:gd name="connsiteX467" fmla="*/ 1142176 w 7467600"/>
              <a:gd name="connsiteY467" fmla="*/ 6766045 h 6858000"/>
              <a:gd name="connsiteX468" fmla="*/ 1067484 w 7467600"/>
              <a:gd name="connsiteY468" fmla="*/ 6858000 h 6858000"/>
              <a:gd name="connsiteX469" fmla="*/ 953928 w 7467600"/>
              <a:gd name="connsiteY469" fmla="*/ 6858000 h 6858000"/>
              <a:gd name="connsiteX470" fmla="*/ 959715 w 7467600"/>
              <a:gd name="connsiteY470" fmla="*/ 6850185 h 6858000"/>
              <a:gd name="connsiteX471" fmla="*/ 1483788 w 7467600"/>
              <a:gd name="connsiteY471" fmla="*/ 6259174 h 6858000"/>
              <a:gd name="connsiteX472" fmla="*/ 1100671 w 7467600"/>
              <a:gd name="connsiteY472" fmla="*/ 6252137 h 6858000"/>
              <a:gd name="connsiteX473" fmla="*/ 1090144 w 7467600"/>
              <a:gd name="connsiteY473" fmla="*/ 6256748 h 6858000"/>
              <a:gd name="connsiteX474" fmla="*/ 1095872 w 7467600"/>
              <a:gd name="connsiteY474" fmla="*/ 6271892 h 6858000"/>
              <a:gd name="connsiteX475" fmla="*/ 262785 w 7467600"/>
              <a:gd name="connsiteY475" fmla="*/ 6845450 h 6858000"/>
              <a:gd name="connsiteX476" fmla="*/ 209968 w 7467600"/>
              <a:gd name="connsiteY476" fmla="*/ 6770713 h 6858000"/>
              <a:gd name="connsiteX477" fmla="*/ 873460 w 7467600"/>
              <a:gd name="connsiteY477" fmla="*/ 6253768 h 6858000"/>
              <a:gd name="connsiteX478" fmla="*/ 192686 w 7467600"/>
              <a:gd name="connsiteY478" fmla="*/ 5849257 h 6858000"/>
              <a:gd name="connsiteX479" fmla="*/ 4696 w 7467600"/>
              <a:gd name="connsiteY479" fmla="*/ 5697668 h 6858000"/>
              <a:gd name="connsiteX480" fmla="*/ 0 w 7467600"/>
              <a:gd name="connsiteY480" fmla="*/ 5689984 h 6858000"/>
              <a:gd name="connsiteX481" fmla="*/ 0 w 7467600"/>
              <a:gd name="connsiteY481" fmla="*/ 5513472 h 6858000"/>
              <a:gd name="connsiteX482" fmla="*/ 174101 w 7467600"/>
              <a:gd name="connsiteY482" fmla="*/ 5620277 h 6858000"/>
              <a:gd name="connsiteX483" fmla="*/ 891800 w 7467600"/>
              <a:gd name="connsiteY483" fmla="*/ 6036935 h 6858000"/>
              <a:gd name="connsiteX484" fmla="*/ 1072219 w 7467600"/>
              <a:gd name="connsiteY484" fmla="*/ 6169443 h 6858000"/>
              <a:gd name="connsiteX485" fmla="*/ 1074117 w 7467600"/>
              <a:gd name="connsiteY485" fmla="*/ 6170301 h 6858000"/>
              <a:gd name="connsiteX486" fmla="*/ 1083114 w 7467600"/>
              <a:gd name="connsiteY486" fmla="*/ 6174131 h 6858000"/>
              <a:gd name="connsiteX487" fmla="*/ 1543010 w 7467600"/>
              <a:gd name="connsiteY487" fmla="*/ 6191140 h 6858000"/>
              <a:gd name="connsiteX488" fmla="*/ 1551080 w 7467600"/>
              <a:gd name="connsiteY488" fmla="*/ 6195006 h 6858000"/>
              <a:gd name="connsiteX489" fmla="*/ 2345443 w 7467600"/>
              <a:gd name="connsiteY489" fmla="*/ 5549882 h 6858000"/>
              <a:gd name="connsiteX490" fmla="*/ 1721499 w 7467600"/>
              <a:gd name="connsiteY490" fmla="*/ 5599969 h 6858000"/>
              <a:gd name="connsiteX491" fmla="*/ 767716 w 7467600"/>
              <a:gd name="connsiteY491" fmla="*/ 5472768 h 6858000"/>
              <a:gd name="connsiteX492" fmla="*/ 722147 w 7467600"/>
              <a:gd name="connsiteY492" fmla="*/ 5393091 h 6858000"/>
              <a:gd name="connsiteX493" fmla="*/ 1485552 w 7467600"/>
              <a:gd name="connsiteY493" fmla="*/ 5313202 h 6858000"/>
              <a:gd name="connsiteX494" fmla="*/ 2143004 w 7467600"/>
              <a:gd name="connsiteY494" fmla="*/ 5402420 h 6858000"/>
              <a:gd name="connsiteX495" fmla="*/ 1933391 w 7467600"/>
              <a:gd name="connsiteY495" fmla="*/ 5156971 h 6858000"/>
              <a:gd name="connsiteX496" fmla="*/ 1827118 w 7467600"/>
              <a:gd name="connsiteY496" fmla="*/ 4968410 h 6858000"/>
              <a:gd name="connsiteX497" fmla="*/ 1837349 w 7467600"/>
              <a:gd name="connsiteY497" fmla="*/ 4956357 h 6858000"/>
              <a:gd name="connsiteX498" fmla="*/ 2162835 w 7467600"/>
              <a:gd name="connsiteY498" fmla="*/ 5187853 h 6858000"/>
              <a:gd name="connsiteX499" fmla="*/ 2257167 w 7467600"/>
              <a:gd name="connsiteY499" fmla="*/ 5462123 h 6858000"/>
              <a:gd name="connsiteX500" fmla="*/ 2261598 w 7467600"/>
              <a:gd name="connsiteY500" fmla="*/ 5467998 h 6858000"/>
              <a:gd name="connsiteX501" fmla="*/ 2437177 w 7467600"/>
              <a:gd name="connsiteY501" fmla="*/ 5479608 h 6858000"/>
              <a:gd name="connsiteX502" fmla="*/ 2445247 w 7467600"/>
              <a:gd name="connsiteY502" fmla="*/ 5483476 h 6858000"/>
              <a:gd name="connsiteX503" fmla="*/ 2743626 w 7467600"/>
              <a:gd name="connsiteY503" fmla="*/ 5304819 h 6858000"/>
              <a:gd name="connsiteX504" fmla="*/ 3048102 w 7467600"/>
              <a:gd name="connsiteY504" fmla="*/ 5150595 h 6858000"/>
              <a:gd name="connsiteX505" fmla="*/ 1799414 w 7467600"/>
              <a:gd name="connsiteY505" fmla="*/ 4694732 h 6858000"/>
              <a:gd name="connsiteX506" fmla="*/ 1771735 w 7467600"/>
              <a:gd name="connsiteY506" fmla="*/ 4619929 h 6858000"/>
              <a:gd name="connsiteX507" fmla="*/ 3104273 w 7467600"/>
              <a:gd name="connsiteY507" fmla="*/ 5076159 h 6858000"/>
              <a:gd name="connsiteX508" fmla="*/ 3113245 w 7467600"/>
              <a:gd name="connsiteY508" fmla="*/ 5090705 h 6858000"/>
              <a:gd name="connsiteX509" fmla="*/ 3126294 w 7467600"/>
              <a:gd name="connsiteY509" fmla="*/ 5114400 h 6858000"/>
              <a:gd name="connsiteX510" fmla="*/ 3937433 w 7467600"/>
              <a:gd name="connsiteY510" fmla="*/ 4830473 h 6858000"/>
              <a:gd name="connsiteX511" fmla="*/ 3590475 w 7467600"/>
              <a:gd name="connsiteY511" fmla="*/ 4597974 h 6858000"/>
              <a:gd name="connsiteX512" fmla="*/ 3100264 w 7467600"/>
              <a:gd name="connsiteY512" fmla="*/ 4579845 h 6858000"/>
              <a:gd name="connsiteX513" fmla="*/ 2183576 w 7467600"/>
              <a:gd name="connsiteY513" fmla="*/ 4227150 h 6858000"/>
              <a:gd name="connsiteX514" fmla="*/ 2151029 w 7467600"/>
              <a:gd name="connsiteY514" fmla="*/ 4146947 h 6858000"/>
              <a:gd name="connsiteX515" fmla="*/ 3563434 w 7467600"/>
              <a:gd name="connsiteY515" fmla="*/ 4469115 h 6858000"/>
              <a:gd name="connsiteX516" fmla="*/ 3177952 w 7467600"/>
              <a:gd name="connsiteY516" fmla="*/ 3657386 h 6858000"/>
              <a:gd name="connsiteX517" fmla="*/ 3189263 w 7467600"/>
              <a:gd name="connsiteY517" fmla="*/ 3625726 h 6858000"/>
              <a:gd name="connsiteX518" fmla="*/ 3560912 w 7467600"/>
              <a:gd name="connsiteY518" fmla="*/ 4079863 h 6858000"/>
              <a:gd name="connsiteX519" fmla="*/ 3626636 w 7467600"/>
              <a:gd name="connsiteY519" fmla="*/ 4512230 h 6858000"/>
              <a:gd name="connsiteX520" fmla="*/ 3653088 w 7467600"/>
              <a:gd name="connsiteY520" fmla="*/ 4521417 h 6858000"/>
              <a:gd name="connsiteX521" fmla="*/ 3988128 w 7467600"/>
              <a:gd name="connsiteY521" fmla="*/ 4817267 h 6858000"/>
              <a:gd name="connsiteX522" fmla="*/ 4830582 w 7467600"/>
              <a:gd name="connsiteY522" fmla="*/ 4676000 h 6858000"/>
              <a:gd name="connsiteX523" fmla="*/ 4830100 w 7467600"/>
              <a:gd name="connsiteY523" fmla="*/ 4675554 h 6858000"/>
              <a:gd name="connsiteX524" fmla="*/ 4036318 w 7467600"/>
              <a:gd name="connsiteY524" fmla="*/ 4147013 h 6858000"/>
              <a:gd name="connsiteX525" fmla="*/ 3432098 w 7467600"/>
              <a:gd name="connsiteY525" fmla="*/ 3537312 h 6858000"/>
              <a:gd name="connsiteX526" fmla="*/ 3446761 w 7467600"/>
              <a:gd name="connsiteY526" fmla="*/ 3461278 h 6858000"/>
              <a:gd name="connsiteX527" fmla="*/ 4419733 w 7467600"/>
              <a:gd name="connsiteY527" fmla="*/ 3963555 h 6858000"/>
              <a:gd name="connsiteX528" fmla="*/ 4781371 w 7467600"/>
              <a:gd name="connsiteY528" fmla="*/ 4458604 h 6858000"/>
              <a:gd name="connsiteX529" fmla="*/ 4780440 w 7467600"/>
              <a:gd name="connsiteY529" fmla="*/ 4470290 h 6858000"/>
              <a:gd name="connsiteX530" fmla="*/ 4898954 w 7467600"/>
              <a:gd name="connsiteY530" fmla="*/ 4662092 h 6858000"/>
              <a:gd name="connsiteX531" fmla="*/ 4900699 w 7467600"/>
              <a:gd name="connsiteY531" fmla="*/ 4670867 h 6858000"/>
              <a:gd name="connsiteX532" fmla="*/ 5714511 w 7467600"/>
              <a:gd name="connsiteY532" fmla="*/ 4663483 h 6858000"/>
              <a:gd name="connsiteX533" fmla="*/ 5464793 w 7467600"/>
              <a:gd name="connsiteY533" fmla="*/ 4393556 h 6858000"/>
              <a:gd name="connsiteX534" fmla="*/ 5461897 w 7467600"/>
              <a:gd name="connsiteY534" fmla="*/ 4390879 h 6858000"/>
              <a:gd name="connsiteX535" fmla="*/ 4294126 w 7467600"/>
              <a:gd name="connsiteY535" fmla="*/ 3303048 h 6858000"/>
              <a:gd name="connsiteX536" fmla="*/ 4305321 w 7467600"/>
              <a:gd name="connsiteY536" fmla="*/ 3256953 h 6858000"/>
              <a:gd name="connsiteX537" fmla="*/ 4949299 w 7467600"/>
              <a:gd name="connsiteY537" fmla="*/ 3766336 h 6858000"/>
              <a:gd name="connsiteX538" fmla="*/ 5291452 w 7467600"/>
              <a:gd name="connsiteY538" fmla="*/ 4076801 h 6858000"/>
              <a:gd name="connsiteX539" fmla="*/ 5434998 w 7467600"/>
              <a:gd name="connsiteY539" fmla="*/ 4254100 h 6858000"/>
              <a:gd name="connsiteX540" fmla="*/ 5351015 w 7467600"/>
              <a:gd name="connsiteY540" fmla="*/ 3760989 h 6858000"/>
              <a:gd name="connsiteX541" fmla="*/ 5413780 w 7467600"/>
              <a:gd name="connsiteY541" fmla="*/ 2966265 h 6858000"/>
              <a:gd name="connsiteX542" fmla="*/ 5425627 w 7467600"/>
              <a:gd name="connsiteY542" fmla="*/ 2954192 h 6858000"/>
              <a:gd name="connsiteX543" fmla="*/ 6604735 w 7467600"/>
              <a:gd name="connsiteY543" fmla="*/ 2041381 h 6858000"/>
              <a:gd name="connsiteX544" fmla="*/ 7204487 w 7467600"/>
              <a:gd name="connsiteY544" fmla="*/ 2742112 h 6858000"/>
              <a:gd name="connsiteX545" fmla="*/ 7131592 w 7467600"/>
              <a:gd name="connsiteY545" fmla="*/ 2672096 h 6858000"/>
              <a:gd name="connsiteX546" fmla="*/ 6996344 w 7467600"/>
              <a:gd name="connsiteY546" fmla="*/ 2518310 h 6858000"/>
              <a:gd name="connsiteX547" fmla="*/ 6735495 w 7467600"/>
              <a:gd name="connsiteY547" fmla="*/ 2196890 h 6858000"/>
              <a:gd name="connsiteX548" fmla="*/ 6721901 w 7467600"/>
              <a:gd name="connsiteY548" fmla="*/ 2179274 h 6858000"/>
              <a:gd name="connsiteX549" fmla="*/ 6604735 w 7467600"/>
              <a:gd name="connsiteY549" fmla="*/ 2041381 h 6858000"/>
              <a:gd name="connsiteX550" fmla="*/ 6591670 w 7467600"/>
              <a:gd name="connsiteY550" fmla="*/ 1988277 h 6858000"/>
              <a:gd name="connsiteX551" fmla="*/ 6747349 w 7467600"/>
              <a:gd name="connsiteY551" fmla="*/ 2160069 h 6858000"/>
              <a:gd name="connsiteX552" fmla="*/ 6760943 w 7467600"/>
              <a:gd name="connsiteY552" fmla="*/ 2177686 h 6858000"/>
              <a:gd name="connsiteX553" fmla="*/ 7021065 w 7467600"/>
              <a:gd name="connsiteY553" fmla="*/ 2498102 h 6858000"/>
              <a:gd name="connsiteX554" fmla="*/ 7155223 w 7467600"/>
              <a:gd name="connsiteY554" fmla="*/ 2650386 h 6858000"/>
              <a:gd name="connsiteX555" fmla="*/ 7203167 w 7467600"/>
              <a:gd name="connsiteY555" fmla="*/ 2697288 h 6858000"/>
              <a:gd name="connsiteX556" fmla="*/ 6937703 w 7467600"/>
              <a:gd name="connsiteY556" fmla="*/ 2321981 h 6858000"/>
              <a:gd name="connsiteX557" fmla="*/ 6591670 w 7467600"/>
              <a:gd name="connsiteY557" fmla="*/ 1988277 h 6858000"/>
              <a:gd name="connsiteX558" fmla="*/ 5798671 w 7467600"/>
              <a:gd name="connsiteY558" fmla="*/ 1981601 h 6858000"/>
              <a:gd name="connsiteX559" fmla="*/ 5754709 w 7467600"/>
              <a:gd name="connsiteY559" fmla="*/ 2071454 h 6858000"/>
              <a:gd name="connsiteX560" fmla="*/ 5763044 w 7467600"/>
              <a:gd name="connsiteY560" fmla="*/ 2842206 h 6858000"/>
              <a:gd name="connsiteX561" fmla="*/ 5764974 w 7467600"/>
              <a:gd name="connsiteY561" fmla="*/ 2799609 h 6858000"/>
              <a:gd name="connsiteX562" fmla="*/ 5767665 w 7467600"/>
              <a:gd name="connsiteY562" fmla="*/ 2666409 h 6858000"/>
              <a:gd name="connsiteX563" fmla="*/ 5763055 w 7467600"/>
              <a:gd name="connsiteY563" fmla="*/ 2579705 h 6858000"/>
              <a:gd name="connsiteX564" fmla="*/ 5758079 w 7467600"/>
              <a:gd name="connsiteY564" fmla="*/ 2492508 h 6858000"/>
              <a:gd name="connsiteX565" fmla="*/ 5779325 w 7467600"/>
              <a:gd name="connsiteY565" fmla="*/ 2197069 h 6858000"/>
              <a:gd name="connsiteX566" fmla="*/ 5798671 w 7467600"/>
              <a:gd name="connsiteY566" fmla="*/ 1981601 h 6858000"/>
              <a:gd name="connsiteX567" fmla="*/ 5829202 w 7467600"/>
              <a:gd name="connsiteY567" fmla="*/ 1971679 h 6858000"/>
              <a:gd name="connsiteX568" fmla="*/ 5809558 w 7467600"/>
              <a:gd name="connsiteY568" fmla="*/ 2198043 h 6858000"/>
              <a:gd name="connsiteX569" fmla="*/ 5788653 w 7467600"/>
              <a:gd name="connsiteY569" fmla="*/ 2489430 h 6858000"/>
              <a:gd name="connsiteX570" fmla="*/ 5793439 w 7467600"/>
              <a:gd name="connsiteY570" fmla="*/ 2575235 h 6858000"/>
              <a:gd name="connsiteX571" fmla="*/ 5796837 w 7467600"/>
              <a:gd name="connsiteY571" fmla="*/ 2637633 h 6858000"/>
              <a:gd name="connsiteX572" fmla="*/ 5818614 w 7467600"/>
              <a:gd name="connsiteY572" fmla="*/ 2473055 h 6858000"/>
              <a:gd name="connsiteX573" fmla="*/ 5829202 w 7467600"/>
              <a:gd name="connsiteY573" fmla="*/ 1971679 h 6858000"/>
              <a:gd name="connsiteX574" fmla="*/ 5911389 w 7467600"/>
              <a:gd name="connsiteY574" fmla="*/ 1898371 h 6858000"/>
              <a:gd name="connsiteX575" fmla="*/ 6237627 w 7467600"/>
              <a:gd name="connsiteY575" fmla="*/ 2231921 h 6858000"/>
              <a:gd name="connsiteX576" fmla="*/ 5911389 w 7467600"/>
              <a:gd name="connsiteY576" fmla="*/ 1898371 h 6858000"/>
              <a:gd name="connsiteX577" fmla="*/ 6944437 w 7467600"/>
              <a:gd name="connsiteY577" fmla="*/ 1575402 h 6858000"/>
              <a:gd name="connsiteX578" fmla="*/ 6304730 w 7467600"/>
              <a:gd name="connsiteY578" fmla="*/ 1766654 h 6858000"/>
              <a:gd name="connsiteX579" fmla="*/ 6944437 w 7467600"/>
              <a:gd name="connsiteY579" fmla="*/ 1575402 h 6858000"/>
              <a:gd name="connsiteX580" fmla="*/ 7019523 w 7467600"/>
              <a:gd name="connsiteY580" fmla="*/ 1519450 h 6858000"/>
              <a:gd name="connsiteX581" fmla="*/ 6298091 w 7467600"/>
              <a:gd name="connsiteY581" fmla="*/ 1737122 h 6858000"/>
              <a:gd name="connsiteX582" fmla="*/ 7019523 w 7467600"/>
              <a:gd name="connsiteY582" fmla="*/ 1519450 h 6858000"/>
              <a:gd name="connsiteX583" fmla="*/ 2399523 w 7467600"/>
              <a:gd name="connsiteY583" fmla="*/ 1428234 h 6858000"/>
              <a:gd name="connsiteX584" fmla="*/ 2224982 w 7467600"/>
              <a:gd name="connsiteY584" fmla="*/ 1826201 h 6858000"/>
              <a:gd name="connsiteX585" fmla="*/ 2096099 w 7467600"/>
              <a:gd name="connsiteY585" fmla="*/ 2345900 h 6858000"/>
              <a:gd name="connsiteX586" fmla="*/ 2283317 w 7467600"/>
              <a:gd name="connsiteY586" fmla="*/ 1796925 h 6858000"/>
              <a:gd name="connsiteX587" fmla="*/ 2399523 w 7467600"/>
              <a:gd name="connsiteY587" fmla="*/ 1428234 h 6858000"/>
              <a:gd name="connsiteX588" fmla="*/ 2448558 w 7467600"/>
              <a:gd name="connsiteY588" fmla="*/ 1373435 h 6858000"/>
              <a:gd name="connsiteX589" fmla="*/ 2312521 w 7467600"/>
              <a:gd name="connsiteY589" fmla="*/ 1806140 h 6858000"/>
              <a:gd name="connsiteX590" fmla="*/ 2127533 w 7467600"/>
              <a:gd name="connsiteY590" fmla="*/ 2348380 h 6858000"/>
              <a:gd name="connsiteX591" fmla="*/ 2358080 w 7467600"/>
              <a:gd name="connsiteY591" fmla="*/ 1866134 h 6858000"/>
              <a:gd name="connsiteX592" fmla="*/ 2407436 w 7467600"/>
              <a:gd name="connsiteY592" fmla="*/ 1651070 h 6858000"/>
              <a:gd name="connsiteX593" fmla="*/ 2448558 w 7467600"/>
              <a:gd name="connsiteY593" fmla="*/ 1373435 h 6858000"/>
              <a:gd name="connsiteX594" fmla="*/ 278707 w 7467600"/>
              <a:gd name="connsiteY594" fmla="*/ 1352270 h 6858000"/>
              <a:gd name="connsiteX595" fmla="*/ 321570 w 7467600"/>
              <a:gd name="connsiteY595" fmla="*/ 1861610 h 6858000"/>
              <a:gd name="connsiteX596" fmla="*/ 294281 w 7467600"/>
              <a:gd name="connsiteY596" fmla="*/ 1440658 h 6858000"/>
              <a:gd name="connsiteX597" fmla="*/ 278707 w 7467600"/>
              <a:gd name="connsiteY597" fmla="*/ 1352270 h 6858000"/>
              <a:gd name="connsiteX598" fmla="*/ 1423821 w 7467600"/>
              <a:gd name="connsiteY598" fmla="*/ 1351958 h 6858000"/>
              <a:gd name="connsiteX599" fmla="*/ 1638521 w 7467600"/>
              <a:gd name="connsiteY599" fmla="*/ 1908470 h 6858000"/>
              <a:gd name="connsiteX600" fmla="*/ 1754199 w 7467600"/>
              <a:gd name="connsiteY600" fmla="*/ 2149284 h 6858000"/>
              <a:gd name="connsiteX601" fmla="*/ 1908359 w 7467600"/>
              <a:gd name="connsiteY601" fmla="*/ 2364988 h 6858000"/>
              <a:gd name="connsiteX602" fmla="*/ 1647661 w 7467600"/>
              <a:gd name="connsiteY602" fmla="*/ 1825945 h 6858000"/>
              <a:gd name="connsiteX603" fmla="*/ 1423821 w 7467600"/>
              <a:gd name="connsiteY603" fmla="*/ 1351958 h 6858000"/>
              <a:gd name="connsiteX604" fmla="*/ 1431890 w 7467600"/>
              <a:gd name="connsiteY604" fmla="*/ 1306475 h 6858000"/>
              <a:gd name="connsiteX605" fmla="*/ 1507597 w 7467600"/>
              <a:gd name="connsiteY605" fmla="*/ 1446132 h 6858000"/>
              <a:gd name="connsiteX606" fmla="*/ 1674586 w 7467600"/>
              <a:gd name="connsiteY606" fmla="*/ 1813832 h 6858000"/>
              <a:gd name="connsiteX607" fmla="*/ 1815950 w 7467600"/>
              <a:gd name="connsiteY607" fmla="*/ 2128564 h 6858000"/>
              <a:gd name="connsiteX608" fmla="*/ 1984242 w 7467600"/>
              <a:gd name="connsiteY608" fmla="*/ 2430829 h 6858000"/>
              <a:gd name="connsiteX609" fmla="*/ 2014023 w 7467600"/>
              <a:gd name="connsiteY609" fmla="*/ 2450995 h 6858000"/>
              <a:gd name="connsiteX610" fmla="*/ 1747337 w 7467600"/>
              <a:gd name="connsiteY610" fmla="*/ 1855264 h 6858000"/>
              <a:gd name="connsiteX611" fmla="*/ 1533749 w 7467600"/>
              <a:gd name="connsiteY611" fmla="*/ 1478656 h 6858000"/>
              <a:gd name="connsiteX612" fmla="*/ 1431890 w 7467600"/>
              <a:gd name="connsiteY612" fmla="*/ 1306475 h 6858000"/>
              <a:gd name="connsiteX613" fmla="*/ 5052692 w 7467600"/>
              <a:gd name="connsiteY613" fmla="*/ 1292994 h 6858000"/>
              <a:gd name="connsiteX614" fmla="*/ 5200661 w 7467600"/>
              <a:gd name="connsiteY614" fmla="*/ 1635186 h 6858000"/>
              <a:gd name="connsiteX615" fmla="*/ 5297138 w 7467600"/>
              <a:gd name="connsiteY615" fmla="*/ 1906351 h 6858000"/>
              <a:gd name="connsiteX616" fmla="*/ 5052692 w 7467600"/>
              <a:gd name="connsiteY616" fmla="*/ 1292994 h 6858000"/>
              <a:gd name="connsiteX617" fmla="*/ 5009948 w 7467600"/>
              <a:gd name="connsiteY617" fmla="*/ 1273619 h 6858000"/>
              <a:gd name="connsiteX618" fmla="*/ 5121777 w 7467600"/>
              <a:gd name="connsiteY618" fmla="*/ 1654213 h 6858000"/>
              <a:gd name="connsiteX619" fmla="*/ 5293545 w 7467600"/>
              <a:gd name="connsiteY619" fmla="*/ 2072247 h 6858000"/>
              <a:gd name="connsiteX620" fmla="*/ 5294042 w 7467600"/>
              <a:gd name="connsiteY620" fmla="*/ 2065019 h 6858000"/>
              <a:gd name="connsiteX621" fmla="*/ 5171936 w 7467600"/>
              <a:gd name="connsiteY621" fmla="*/ 1647613 h 6858000"/>
              <a:gd name="connsiteX622" fmla="*/ 5009948 w 7467600"/>
              <a:gd name="connsiteY622" fmla="*/ 1273619 h 6858000"/>
              <a:gd name="connsiteX623" fmla="*/ 655236 w 7467600"/>
              <a:gd name="connsiteY623" fmla="*/ 1268632 h 6858000"/>
              <a:gd name="connsiteX624" fmla="*/ 839521 w 7467600"/>
              <a:gd name="connsiteY624" fmla="*/ 1685315 h 6858000"/>
              <a:gd name="connsiteX625" fmla="*/ 1109416 w 7467600"/>
              <a:gd name="connsiteY625" fmla="*/ 2061663 h 6858000"/>
              <a:gd name="connsiteX626" fmla="*/ 1298300 w 7467600"/>
              <a:gd name="connsiteY626" fmla="*/ 2247742 h 6858000"/>
              <a:gd name="connsiteX627" fmla="*/ 1125871 w 7467600"/>
              <a:gd name="connsiteY627" fmla="*/ 1989513 h 6858000"/>
              <a:gd name="connsiteX628" fmla="*/ 981574 w 7467600"/>
              <a:gd name="connsiteY628" fmla="*/ 1783157 h 6858000"/>
              <a:gd name="connsiteX629" fmla="*/ 922198 w 7467600"/>
              <a:gd name="connsiteY629" fmla="*/ 1677437 h 6858000"/>
              <a:gd name="connsiteX630" fmla="*/ 869293 w 7467600"/>
              <a:gd name="connsiteY630" fmla="*/ 1583214 h 6858000"/>
              <a:gd name="connsiteX631" fmla="*/ 751431 w 7467600"/>
              <a:gd name="connsiteY631" fmla="*/ 1405731 h 6858000"/>
              <a:gd name="connsiteX632" fmla="*/ 655236 w 7467600"/>
              <a:gd name="connsiteY632" fmla="*/ 1268632 h 6858000"/>
              <a:gd name="connsiteX633" fmla="*/ 6516292 w 7467600"/>
              <a:gd name="connsiteY633" fmla="*/ 1263064 h 6858000"/>
              <a:gd name="connsiteX634" fmla="*/ 5736320 w 7467600"/>
              <a:gd name="connsiteY634" fmla="*/ 1501803 h 6858000"/>
              <a:gd name="connsiteX635" fmla="*/ 6516292 w 7467600"/>
              <a:gd name="connsiteY635" fmla="*/ 1263064 h 6858000"/>
              <a:gd name="connsiteX636" fmla="*/ 291466 w 7467600"/>
              <a:gd name="connsiteY636" fmla="*/ 1250369 h 6858000"/>
              <a:gd name="connsiteX637" fmla="*/ 323180 w 7467600"/>
              <a:gd name="connsiteY637" fmla="*/ 1435283 h 6858000"/>
              <a:gd name="connsiteX638" fmla="*/ 349381 w 7467600"/>
              <a:gd name="connsiteY638" fmla="*/ 1875041 h 6858000"/>
              <a:gd name="connsiteX639" fmla="*/ 374363 w 7467600"/>
              <a:gd name="connsiteY639" fmla="*/ 1506494 h 6858000"/>
              <a:gd name="connsiteX640" fmla="*/ 302168 w 7467600"/>
              <a:gd name="connsiteY640" fmla="*/ 1274495 h 6858000"/>
              <a:gd name="connsiteX641" fmla="*/ 291466 w 7467600"/>
              <a:gd name="connsiteY641" fmla="*/ 1250369 h 6858000"/>
              <a:gd name="connsiteX642" fmla="*/ 678222 w 7467600"/>
              <a:gd name="connsiteY642" fmla="*/ 1248670 h 6858000"/>
              <a:gd name="connsiteX643" fmla="*/ 775536 w 7467600"/>
              <a:gd name="connsiteY643" fmla="*/ 1388015 h 6858000"/>
              <a:gd name="connsiteX644" fmla="*/ 894529 w 7467600"/>
              <a:gd name="connsiteY644" fmla="*/ 1567739 h 6858000"/>
              <a:gd name="connsiteX645" fmla="*/ 948000 w 7467600"/>
              <a:gd name="connsiteY645" fmla="*/ 1663088 h 6858000"/>
              <a:gd name="connsiteX646" fmla="*/ 1006812 w 7467600"/>
              <a:gd name="connsiteY646" fmla="*/ 1767683 h 6858000"/>
              <a:gd name="connsiteX647" fmla="*/ 1149133 w 7467600"/>
              <a:gd name="connsiteY647" fmla="*/ 1971513 h 6858000"/>
              <a:gd name="connsiteX648" fmla="*/ 1333952 w 7467600"/>
              <a:gd name="connsiteY648" fmla="*/ 2251620 h 6858000"/>
              <a:gd name="connsiteX649" fmla="*/ 1337329 w 7467600"/>
              <a:gd name="connsiteY649" fmla="*/ 2258350 h 6858000"/>
              <a:gd name="connsiteX650" fmla="*/ 1014726 w 7467600"/>
              <a:gd name="connsiteY650" fmla="*/ 1615556 h 6858000"/>
              <a:gd name="connsiteX651" fmla="*/ 678222 w 7467600"/>
              <a:gd name="connsiteY651" fmla="*/ 1248670 h 6858000"/>
              <a:gd name="connsiteX652" fmla="*/ 6691602 w 7467600"/>
              <a:gd name="connsiteY652" fmla="*/ 1140573 h 6858000"/>
              <a:gd name="connsiteX653" fmla="*/ 6571100 w 7467600"/>
              <a:gd name="connsiteY653" fmla="*/ 1183662 h 6858000"/>
              <a:gd name="connsiteX654" fmla="*/ 6241687 w 7467600"/>
              <a:gd name="connsiteY654" fmla="*/ 1257600 h 6858000"/>
              <a:gd name="connsiteX655" fmla="*/ 5693009 w 7467600"/>
              <a:gd name="connsiteY655" fmla="*/ 1478256 h 6858000"/>
              <a:gd name="connsiteX656" fmla="*/ 6548420 w 7467600"/>
              <a:gd name="connsiteY656" fmla="*/ 1214599 h 6858000"/>
              <a:gd name="connsiteX657" fmla="*/ 6605473 w 7467600"/>
              <a:gd name="connsiteY657" fmla="*/ 1184686 h 6858000"/>
              <a:gd name="connsiteX658" fmla="*/ 6691602 w 7467600"/>
              <a:gd name="connsiteY658" fmla="*/ 1140573 h 6858000"/>
              <a:gd name="connsiteX659" fmla="*/ 4002475 w 7467600"/>
              <a:gd name="connsiteY659" fmla="*/ 1037802 h 6858000"/>
              <a:gd name="connsiteX660" fmla="*/ 4000324 w 7467600"/>
              <a:gd name="connsiteY660" fmla="*/ 1039362 h 6858000"/>
              <a:gd name="connsiteX661" fmla="*/ 4002862 w 7467600"/>
              <a:gd name="connsiteY661" fmla="*/ 1042866 h 6858000"/>
              <a:gd name="connsiteX662" fmla="*/ 4002475 w 7467600"/>
              <a:gd name="connsiteY662" fmla="*/ 1037802 h 6858000"/>
              <a:gd name="connsiteX663" fmla="*/ 506322 w 7467600"/>
              <a:gd name="connsiteY663" fmla="*/ 1020997 h 6858000"/>
              <a:gd name="connsiteX664" fmla="*/ 533068 w 7467600"/>
              <a:gd name="connsiteY664" fmla="*/ 1029409 h 6858000"/>
              <a:gd name="connsiteX665" fmla="*/ 1232525 w 7467600"/>
              <a:gd name="connsiteY665" fmla="*/ 1804675 h 6858000"/>
              <a:gd name="connsiteX666" fmla="*/ 1388858 w 7467600"/>
              <a:gd name="connsiteY666" fmla="*/ 2368011 h 6858000"/>
              <a:gd name="connsiteX667" fmla="*/ 1384098 w 7467600"/>
              <a:gd name="connsiteY667" fmla="*/ 2378125 h 6858000"/>
              <a:gd name="connsiteX668" fmla="*/ 1425393 w 7467600"/>
              <a:gd name="connsiteY668" fmla="*/ 2589124 h 6858000"/>
              <a:gd name="connsiteX669" fmla="*/ 1424001 w 7467600"/>
              <a:gd name="connsiteY669" fmla="*/ 2597541 h 6858000"/>
              <a:gd name="connsiteX670" fmla="*/ 2152729 w 7467600"/>
              <a:gd name="connsiteY670" fmla="*/ 2864487 h 6858000"/>
              <a:gd name="connsiteX671" fmla="*/ 2020609 w 7467600"/>
              <a:gd name="connsiteY671" fmla="*/ 2539671 h 6858000"/>
              <a:gd name="connsiteX672" fmla="*/ 2018920 w 7467600"/>
              <a:gd name="connsiteY672" fmla="*/ 2536309 h 6858000"/>
              <a:gd name="connsiteX673" fmla="*/ 1342441 w 7467600"/>
              <a:gd name="connsiteY673" fmla="*/ 1173017 h 6858000"/>
              <a:gd name="connsiteX674" fmla="*/ 1367925 w 7467600"/>
              <a:gd name="connsiteY674" fmla="*/ 1135648 h 6858000"/>
              <a:gd name="connsiteX675" fmla="*/ 1771401 w 7467600"/>
              <a:gd name="connsiteY675" fmla="*/ 1806673 h 6858000"/>
              <a:gd name="connsiteX676" fmla="*/ 1972385 w 7467600"/>
              <a:gd name="connsiteY676" fmla="*/ 2198735 h 6858000"/>
              <a:gd name="connsiteX677" fmla="*/ 2040892 w 7467600"/>
              <a:gd name="connsiteY677" fmla="*/ 2405205 h 6858000"/>
              <a:gd name="connsiteX678" fmla="*/ 2131689 w 7467600"/>
              <a:gd name="connsiteY678" fmla="*/ 1936926 h 6858000"/>
              <a:gd name="connsiteX679" fmla="*/ 2454820 w 7467600"/>
              <a:gd name="connsiteY679" fmla="*/ 1248808 h 6858000"/>
              <a:gd name="connsiteX680" fmla="*/ 2492512 w 7467600"/>
              <a:gd name="connsiteY680" fmla="*/ 1302920 h 6858000"/>
              <a:gd name="connsiteX681" fmla="*/ 2081216 w 7467600"/>
              <a:gd name="connsiteY681" fmla="*/ 2527513 h 6858000"/>
              <a:gd name="connsiteX682" fmla="*/ 2081211 w 7467600"/>
              <a:gd name="connsiteY682" fmla="*/ 2528916 h 6858000"/>
              <a:gd name="connsiteX683" fmla="*/ 2199067 w 7467600"/>
              <a:gd name="connsiteY683" fmla="*/ 2884061 h 6858000"/>
              <a:gd name="connsiteX684" fmla="*/ 3192586 w 7467600"/>
              <a:gd name="connsiteY684" fmla="*/ 3411496 h 6858000"/>
              <a:gd name="connsiteX685" fmla="*/ 3182620 w 7467600"/>
              <a:gd name="connsiteY685" fmla="*/ 3483279 h 6858000"/>
              <a:gd name="connsiteX686" fmla="*/ 2435119 w 7467600"/>
              <a:gd name="connsiteY686" fmla="*/ 3080173 h 6858000"/>
              <a:gd name="connsiteX687" fmla="*/ 2410152 w 7467600"/>
              <a:gd name="connsiteY687" fmla="*/ 3063751 h 6858000"/>
              <a:gd name="connsiteX688" fmla="*/ 2408099 w 7467600"/>
              <a:gd name="connsiteY688" fmla="*/ 3064403 h 6858000"/>
              <a:gd name="connsiteX689" fmla="*/ 2407218 w 7467600"/>
              <a:gd name="connsiteY689" fmla="*/ 3070324 h 6858000"/>
              <a:gd name="connsiteX690" fmla="*/ 2380138 w 7467600"/>
              <a:gd name="connsiteY690" fmla="*/ 3099341 h 6858000"/>
              <a:gd name="connsiteX691" fmla="*/ 1765923 w 7467600"/>
              <a:gd name="connsiteY691" fmla="*/ 3581043 h 6858000"/>
              <a:gd name="connsiteX692" fmla="*/ 1702258 w 7467600"/>
              <a:gd name="connsiteY692" fmla="*/ 3612286 h 6858000"/>
              <a:gd name="connsiteX693" fmla="*/ 1538370 w 7467600"/>
              <a:gd name="connsiteY693" fmla="*/ 3811804 h 6858000"/>
              <a:gd name="connsiteX694" fmla="*/ 542867 w 7467600"/>
              <a:gd name="connsiteY694" fmla="*/ 4944092 h 6858000"/>
              <a:gd name="connsiteX695" fmla="*/ 515800 w 7467600"/>
              <a:gd name="connsiteY695" fmla="*/ 4862180 h 6858000"/>
              <a:gd name="connsiteX696" fmla="*/ 909145 w 7467600"/>
              <a:gd name="connsiteY696" fmla="*/ 4199225 h 6858000"/>
              <a:gd name="connsiteX697" fmla="*/ 1214067 w 7467600"/>
              <a:gd name="connsiteY697" fmla="*/ 3908561 h 6858000"/>
              <a:gd name="connsiteX698" fmla="*/ 640967 w 7467600"/>
              <a:gd name="connsiteY698" fmla="*/ 4105601 h 6858000"/>
              <a:gd name="connsiteX699" fmla="*/ 112563 w 7467600"/>
              <a:gd name="connsiteY699" fmla="*/ 4396952 h 6858000"/>
              <a:gd name="connsiteX700" fmla="*/ 0 w 7467600"/>
              <a:gd name="connsiteY700" fmla="*/ 4466006 h 6858000"/>
              <a:gd name="connsiteX701" fmla="*/ 0 w 7467600"/>
              <a:gd name="connsiteY701" fmla="*/ 4233763 h 6858000"/>
              <a:gd name="connsiteX702" fmla="*/ 36881 w 7467600"/>
              <a:gd name="connsiteY702" fmla="*/ 4200118 h 6858000"/>
              <a:gd name="connsiteX703" fmla="*/ 910534 w 7467600"/>
              <a:gd name="connsiteY703" fmla="*/ 3629753 h 6858000"/>
              <a:gd name="connsiteX704" fmla="*/ 1578717 w 7467600"/>
              <a:gd name="connsiteY704" fmla="*/ 3575982 h 6858000"/>
              <a:gd name="connsiteX705" fmla="*/ 2338780 w 7467600"/>
              <a:gd name="connsiteY705" fmla="*/ 3033725 h 6858000"/>
              <a:gd name="connsiteX706" fmla="*/ 1807991 w 7467600"/>
              <a:gd name="connsiteY706" fmla="*/ 2807184 h 6858000"/>
              <a:gd name="connsiteX707" fmla="*/ 1416358 w 7467600"/>
              <a:gd name="connsiteY707" fmla="*/ 3112571 h 6858000"/>
              <a:gd name="connsiteX708" fmla="*/ 939066 w 7467600"/>
              <a:gd name="connsiteY708" fmla="*/ 3378798 h 6858000"/>
              <a:gd name="connsiteX709" fmla="*/ 115099 w 7467600"/>
              <a:gd name="connsiteY709" fmla="*/ 3607650 h 6858000"/>
              <a:gd name="connsiteX710" fmla="*/ 97284 w 7467600"/>
              <a:gd name="connsiteY710" fmla="*/ 3520393 h 6858000"/>
              <a:gd name="connsiteX711" fmla="*/ 922050 w 7467600"/>
              <a:gd name="connsiteY711" fmla="*/ 3074867 h 6858000"/>
              <a:gd name="connsiteX712" fmla="*/ 1405265 w 7467600"/>
              <a:gd name="connsiteY712" fmla="*/ 3016319 h 6858000"/>
              <a:gd name="connsiteX713" fmla="*/ 1407512 w 7467600"/>
              <a:gd name="connsiteY713" fmla="*/ 3018001 h 6858000"/>
              <a:gd name="connsiteX714" fmla="*/ 1726266 w 7467600"/>
              <a:gd name="connsiteY714" fmla="*/ 2777274 h 6858000"/>
              <a:gd name="connsiteX715" fmla="*/ 625390 w 7467600"/>
              <a:gd name="connsiteY715" fmla="*/ 2514541 h 6858000"/>
              <a:gd name="connsiteX716" fmla="*/ 619799 w 7467600"/>
              <a:gd name="connsiteY716" fmla="*/ 2527180 h 6858000"/>
              <a:gd name="connsiteX717" fmla="*/ 310030 w 7467600"/>
              <a:gd name="connsiteY717" fmla="*/ 2771818 h 6858000"/>
              <a:gd name="connsiteX718" fmla="*/ 173877 w 7467600"/>
              <a:gd name="connsiteY718" fmla="*/ 2937056 h 6858000"/>
              <a:gd name="connsiteX719" fmla="*/ 77889 w 7467600"/>
              <a:gd name="connsiteY719" fmla="*/ 3138440 h 6858000"/>
              <a:gd name="connsiteX720" fmla="*/ 0 w 7467600"/>
              <a:gd name="connsiteY720" fmla="*/ 3271395 h 6858000"/>
              <a:gd name="connsiteX721" fmla="*/ 0 w 7467600"/>
              <a:gd name="connsiteY721" fmla="*/ 3153002 h 6858000"/>
              <a:gd name="connsiteX722" fmla="*/ 2386 w 7467600"/>
              <a:gd name="connsiteY722" fmla="*/ 3149203 h 6858000"/>
              <a:gd name="connsiteX723" fmla="*/ 89753 w 7467600"/>
              <a:gd name="connsiteY723" fmla="*/ 2987702 h 6858000"/>
              <a:gd name="connsiteX724" fmla="*/ 76869 w 7467600"/>
              <a:gd name="connsiteY724" fmla="*/ 3005404 h 6858000"/>
              <a:gd name="connsiteX725" fmla="*/ 32049 w 7467600"/>
              <a:gd name="connsiteY725" fmla="*/ 3065814 h 6858000"/>
              <a:gd name="connsiteX726" fmla="*/ 0 w 7467600"/>
              <a:gd name="connsiteY726" fmla="*/ 3108744 h 6858000"/>
              <a:gd name="connsiteX727" fmla="*/ 0 w 7467600"/>
              <a:gd name="connsiteY727" fmla="*/ 3058059 h 6858000"/>
              <a:gd name="connsiteX728" fmla="*/ 7610 w 7467600"/>
              <a:gd name="connsiteY728" fmla="*/ 3047889 h 6858000"/>
              <a:gd name="connsiteX729" fmla="*/ 52419 w 7467600"/>
              <a:gd name="connsiteY729" fmla="*/ 2987479 h 6858000"/>
              <a:gd name="connsiteX730" fmla="*/ 59142 w 7467600"/>
              <a:gd name="connsiteY730" fmla="*/ 2978488 h 6858000"/>
              <a:gd name="connsiteX731" fmla="*/ 0 w 7467600"/>
              <a:gd name="connsiteY731" fmla="*/ 3015334 h 6858000"/>
              <a:gd name="connsiteX732" fmla="*/ 0 w 7467600"/>
              <a:gd name="connsiteY732" fmla="*/ 2914286 h 6858000"/>
              <a:gd name="connsiteX733" fmla="*/ 36383 w 7467600"/>
              <a:gd name="connsiteY733" fmla="*/ 2901128 h 6858000"/>
              <a:gd name="connsiteX734" fmla="*/ 156329 w 7467600"/>
              <a:gd name="connsiteY734" fmla="*/ 2840533 h 6858000"/>
              <a:gd name="connsiteX735" fmla="*/ 358355 w 7467600"/>
              <a:gd name="connsiteY735" fmla="*/ 2620471 h 6858000"/>
              <a:gd name="connsiteX736" fmla="*/ 510577 w 7467600"/>
              <a:gd name="connsiteY736" fmla="*/ 2501244 h 6858000"/>
              <a:gd name="connsiteX737" fmla="*/ 211967 w 7467600"/>
              <a:gd name="connsiteY737" fmla="*/ 2479171 h 6858000"/>
              <a:gd name="connsiteX738" fmla="*/ 0 w 7467600"/>
              <a:gd name="connsiteY738" fmla="*/ 2476398 h 6858000"/>
              <a:gd name="connsiteX739" fmla="*/ 0 w 7467600"/>
              <a:gd name="connsiteY739" fmla="*/ 2389189 h 6858000"/>
              <a:gd name="connsiteX740" fmla="*/ 103062 w 7467600"/>
              <a:gd name="connsiteY740" fmla="*/ 2389518 h 6858000"/>
              <a:gd name="connsiteX741" fmla="*/ 510734 w 7467600"/>
              <a:gd name="connsiteY741" fmla="*/ 2416201 h 6858000"/>
              <a:gd name="connsiteX742" fmla="*/ 279257 w 7467600"/>
              <a:gd name="connsiteY742" fmla="*/ 2092102 h 6858000"/>
              <a:gd name="connsiteX743" fmla="*/ 65265 w 7467600"/>
              <a:gd name="connsiteY743" fmla="*/ 2006049 h 6858000"/>
              <a:gd name="connsiteX744" fmla="*/ 0 w 7467600"/>
              <a:gd name="connsiteY744" fmla="*/ 1982532 h 6858000"/>
              <a:gd name="connsiteX745" fmla="*/ 0 w 7467600"/>
              <a:gd name="connsiteY745" fmla="*/ 1912789 h 6858000"/>
              <a:gd name="connsiteX746" fmla="*/ 97460 w 7467600"/>
              <a:gd name="connsiteY746" fmla="*/ 1953725 h 6858000"/>
              <a:gd name="connsiteX747" fmla="*/ 221272 w 7467600"/>
              <a:gd name="connsiteY747" fmla="*/ 1980766 h 6858000"/>
              <a:gd name="connsiteX748" fmla="*/ 116765 w 7467600"/>
              <a:gd name="connsiteY748" fmla="*/ 1911033 h 6858000"/>
              <a:gd name="connsiteX749" fmla="*/ 16405 w 7467600"/>
              <a:gd name="connsiteY749" fmla="*/ 1803412 h 6858000"/>
              <a:gd name="connsiteX750" fmla="*/ 0 w 7467600"/>
              <a:gd name="connsiteY750" fmla="*/ 1784777 h 6858000"/>
              <a:gd name="connsiteX751" fmla="*/ 0 w 7467600"/>
              <a:gd name="connsiteY751" fmla="*/ 1740082 h 6858000"/>
              <a:gd name="connsiteX752" fmla="*/ 39394 w 7467600"/>
              <a:gd name="connsiteY752" fmla="*/ 1784856 h 6858000"/>
              <a:gd name="connsiteX753" fmla="*/ 135813 w 7467600"/>
              <a:gd name="connsiteY753" fmla="*/ 1888838 h 6858000"/>
              <a:gd name="connsiteX754" fmla="*/ 242575 w 7467600"/>
              <a:gd name="connsiteY754" fmla="*/ 1958841 h 6858000"/>
              <a:gd name="connsiteX755" fmla="*/ 82197 w 7467600"/>
              <a:gd name="connsiteY755" fmla="*/ 1754826 h 6858000"/>
              <a:gd name="connsiteX756" fmla="*/ 0 w 7467600"/>
              <a:gd name="connsiteY756" fmla="*/ 1679650 h 6858000"/>
              <a:gd name="connsiteX757" fmla="*/ 0 w 7467600"/>
              <a:gd name="connsiteY757" fmla="*/ 1602463 h 6858000"/>
              <a:gd name="connsiteX758" fmla="*/ 84689 w 7467600"/>
              <a:gd name="connsiteY758" fmla="*/ 1677442 h 6858000"/>
              <a:gd name="connsiteX759" fmla="*/ 298437 w 7467600"/>
              <a:gd name="connsiteY759" fmla="*/ 1968019 h 6858000"/>
              <a:gd name="connsiteX760" fmla="*/ 227269 w 7467600"/>
              <a:gd name="connsiteY760" fmla="*/ 1114064 h 6858000"/>
              <a:gd name="connsiteX761" fmla="*/ 248003 w 7467600"/>
              <a:gd name="connsiteY761" fmla="*/ 1089613 h 6858000"/>
              <a:gd name="connsiteX762" fmla="*/ 427020 w 7467600"/>
              <a:gd name="connsiteY762" fmla="*/ 1619803 h 6858000"/>
              <a:gd name="connsiteX763" fmla="*/ 340345 w 7467600"/>
              <a:gd name="connsiteY763" fmla="*/ 2027739 h 6858000"/>
              <a:gd name="connsiteX764" fmla="*/ 360865 w 7467600"/>
              <a:gd name="connsiteY764" fmla="*/ 2044827 h 6858000"/>
              <a:gd name="connsiteX765" fmla="*/ 560414 w 7467600"/>
              <a:gd name="connsiteY765" fmla="*/ 2421457 h 6858000"/>
              <a:gd name="connsiteX766" fmla="*/ 1359703 w 7467600"/>
              <a:gd name="connsiteY766" fmla="*/ 2578554 h 6858000"/>
              <a:gd name="connsiteX767" fmla="*/ 1359422 w 7467600"/>
              <a:gd name="connsiteY767" fmla="*/ 2577994 h 6858000"/>
              <a:gd name="connsiteX768" fmla="*/ 828701 w 7467600"/>
              <a:gd name="connsiteY768" fmla="*/ 1839520 h 6858000"/>
              <a:gd name="connsiteX769" fmla="*/ 494427 w 7467600"/>
              <a:gd name="connsiteY769" fmla="*/ 1092333 h 6858000"/>
              <a:gd name="connsiteX770" fmla="*/ 506322 w 7467600"/>
              <a:gd name="connsiteY770" fmla="*/ 1020997 h 6858000"/>
              <a:gd name="connsiteX771" fmla="*/ 4570198 w 7467600"/>
              <a:gd name="connsiteY771" fmla="*/ 978081 h 6858000"/>
              <a:gd name="connsiteX772" fmla="*/ 4523691 w 7467600"/>
              <a:gd name="connsiteY772" fmla="*/ 1127776 h 6858000"/>
              <a:gd name="connsiteX773" fmla="*/ 4509875 w 7467600"/>
              <a:gd name="connsiteY773" fmla="*/ 1167552 h 6858000"/>
              <a:gd name="connsiteX774" fmla="*/ 4478168 w 7467600"/>
              <a:gd name="connsiteY774" fmla="*/ 1260735 h 6858000"/>
              <a:gd name="connsiteX775" fmla="*/ 4409309 w 7467600"/>
              <a:gd name="connsiteY775" fmla="*/ 1666996 h 6858000"/>
              <a:gd name="connsiteX776" fmla="*/ 4370031 w 7467600"/>
              <a:gd name="connsiteY776" fmla="*/ 1955666 h 6858000"/>
              <a:gd name="connsiteX777" fmla="*/ 4570198 w 7467600"/>
              <a:gd name="connsiteY777" fmla="*/ 978081 h 6858000"/>
              <a:gd name="connsiteX778" fmla="*/ 4557898 w 7467600"/>
              <a:gd name="connsiteY778" fmla="*/ 900011 h 6858000"/>
              <a:gd name="connsiteX779" fmla="*/ 4344840 w 7467600"/>
              <a:gd name="connsiteY779" fmla="*/ 1922038 h 6858000"/>
              <a:gd name="connsiteX780" fmla="*/ 4378710 w 7467600"/>
              <a:gd name="connsiteY780" fmla="*/ 1665516 h 6858000"/>
              <a:gd name="connsiteX781" fmla="*/ 4448798 w 7467600"/>
              <a:gd name="connsiteY781" fmla="*/ 1253024 h 6858000"/>
              <a:gd name="connsiteX782" fmla="*/ 4480315 w 7467600"/>
              <a:gd name="connsiteY782" fmla="*/ 1158454 h 6858000"/>
              <a:gd name="connsiteX783" fmla="*/ 4494133 w 7467600"/>
              <a:gd name="connsiteY783" fmla="*/ 1118676 h 6858000"/>
              <a:gd name="connsiteX784" fmla="*/ 4557898 w 7467600"/>
              <a:gd name="connsiteY784" fmla="*/ 900011 h 6858000"/>
              <a:gd name="connsiteX785" fmla="*/ 5870151 w 7467600"/>
              <a:gd name="connsiteY785" fmla="*/ 898890 h 6858000"/>
              <a:gd name="connsiteX786" fmla="*/ 5861335 w 7467600"/>
              <a:gd name="connsiteY786" fmla="*/ 899177 h 6858000"/>
              <a:gd name="connsiteX787" fmla="*/ 5843702 w 7467600"/>
              <a:gd name="connsiteY787" fmla="*/ 899748 h 6858000"/>
              <a:gd name="connsiteX788" fmla="*/ 5651107 w 7467600"/>
              <a:gd name="connsiteY788" fmla="*/ 920306 h 6858000"/>
              <a:gd name="connsiteX789" fmla="*/ 5459407 w 7467600"/>
              <a:gd name="connsiteY789" fmla="*/ 940975 h 6858000"/>
              <a:gd name="connsiteX790" fmla="*/ 5374846 w 7467600"/>
              <a:gd name="connsiteY790" fmla="*/ 941988 h 6858000"/>
              <a:gd name="connsiteX791" fmla="*/ 5256105 w 7467600"/>
              <a:gd name="connsiteY791" fmla="*/ 945632 h 6858000"/>
              <a:gd name="connsiteX792" fmla="*/ 5107071 w 7467600"/>
              <a:gd name="connsiteY792" fmla="*/ 969720 h 6858000"/>
              <a:gd name="connsiteX793" fmla="*/ 4998681 w 7467600"/>
              <a:gd name="connsiteY793" fmla="*/ 988771 h 6858000"/>
              <a:gd name="connsiteX794" fmla="*/ 5870151 w 7467600"/>
              <a:gd name="connsiteY794" fmla="*/ 898890 h 6858000"/>
              <a:gd name="connsiteX795" fmla="*/ 5504425 w 7467600"/>
              <a:gd name="connsiteY795" fmla="*/ 848067 h 6858000"/>
              <a:gd name="connsiteX796" fmla="*/ 4968849 w 7467600"/>
              <a:gd name="connsiteY796" fmla="*/ 962318 h 6858000"/>
              <a:gd name="connsiteX797" fmla="*/ 5104039 w 7467600"/>
              <a:gd name="connsiteY797" fmla="*/ 940634 h 6858000"/>
              <a:gd name="connsiteX798" fmla="*/ 5256311 w 7467600"/>
              <a:gd name="connsiteY798" fmla="*/ 916490 h 6858000"/>
              <a:gd name="connsiteX799" fmla="*/ 5377381 w 7467600"/>
              <a:gd name="connsiteY799" fmla="*/ 912671 h 6858000"/>
              <a:gd name="connsiteX800" fmla="*/ 5460148 w 7467600"/>
              <a:gd name="connsiteY800" fmla="*/ 911442 h 6858000"/>
              <a:gd name="connsiteX801" fmla="*/ 5648971 w 7467600"/>
              <a:gd name="connsiteY801" fmla="*/ 891331 h 6858000"/>
              <a:gd name="connsiteX802" fmla="*/ 5844807 w 7467600"/>
              <a:gd name="connsiteY802" fmla="*/ 870718 h 6858000"/>
              <a:gd name="connsiteX803" fmla="*/ 5862975 w 7467600"/>
              <a:gd name="connsiteY803" fmla="*/ 869756 h 6858000"/>
              <a:gd name="connsiteX804" fmla="*/ 5920887 w 7467600"/>
              <a:gd name="connsiteY804" fmla="*/ 865929 h 6858000"/>
              <a:gd name="connsiteX805" fmla="*/ 5504425 w 7467600"/>
              <a:gd name="connsiteY805" fmla="*/ 848067 h 6858000"/>
              <a:gd name="connsiteX806" fmla="*/ 3607114 w 7467600"/>
              <a:gd name="connsiteY806" fmla="*/ 467441 h 6858000"/>
              <a:gd name="connsiteX807" fmla="*/ 3296242 w 7467600"/>
              <a:gd name="connsiteY807" fmla="*/ 807991 h 6858000"/>
              <a:gd name="connsiteX808" fmla="*/ 3174674 w 7467600"/>
              <a:gd name="connsiteY808" fmla="*/ 919759 h 6858000"/>
              <a:gd name="connsiteX809" fmla="*/ 3042978 w 7467600"/>
              <a:gd name="connsiteY809" fmla="*/ 1054894 h 6858000"/>
              <a:gd name="connsiteX810" fmla="*/ 2968914 w 7467600"/>
              <a:gd name="connsiteY810" fmla="*/ 1133756 h 6858000"/>
              <a:gd name="connsiteX811" fmla="*/ 3103823 w 7467600"/>
              <a:gd name="connsiteY811" fmla="*/ 1026814 h 6858000"/>
              <a:gd name="connsiteX812" fmla="*/ 3607114 w 7467600"/>
              <a:gd name="connsiteY812" fmla="*/ 467441 h 6858000"/>
              <a:gd name="connsiteX813" fmla="*/ 3744487 w 7467600"/>
              <a:gd name="connsiteY813" fmla="*/ 383136 h 6858000"/>
              <a:gd name="connsiteX814" fmla="*/ 3970213 w 7467600"/>
              <a:gd name="connsiteY814" fmla="*/ 995559 h 6858000"/>
              <a:gd name="connsiteX815" fmla="*/ 3744487 w 7467600"/>
              <a:gd name="connsiteY815" fmla="*/ 383136 h 6858000"/>
              <a:gd name="connsiteX816" fmla="*/ 3624562 w 7467600"/>
              <a:gd name="connsiteY816" fmla="*/ 367041 h 6858000"/>
              <a:gd name="connsiteX817" fmla="*/ 3489712 w 7467600"/>
              <a:gd name="connsiteY817" fmla="*/ 485386 h 6858000"/>
              <a:gd name="connsiteX818" fmla="*/ 3182994 w 7467600"/>
              <a:gd name="connsiteY818" fmla="*/ 828265 h 6858000"/>
              <a:gd name="connsiteX819" fmla="*/ 2892114 w 7467600"/>
              <a:gd name="connsiteY819" fmla="*/ 1172635 h 6858000"/>
              <a:gd name="connsiteX820" fmla="*/ 3021459 w 7467600"/>
              <a:gd name="connsiteY820" fmla="*/ 1035385 h 6858000"/>
              <a:gd name="connsiteX821" fmla="*/ 3153873 w 7467600"/>
              <a:gd name="connsiteY821" fmla="*/ 898971 h 6858000"/>
              <a:gd name="connsiteX822" fmla="*/ 3276511 w 7467600"/>
              <a:gd name="connsiteY822" fmla="*/ 786423 h 6858000"/>
              <a:gd name="connsiteX823" fmla="*/ 3584154 w 7467600"/>
              <a:gd name="connsiteY823" fmla="*/ 448218 h 6858000"/>
              <a:gd name="connsiteX824" fmla="*/ 3624562 w 7467600"/>
              <a:gd name="connsiteY824" fmla="*/ 367041 h 6858000"/>
              <a:gd name="connsiteX825" fmla="*/ 3766672 w 7467600"/>
              <a:gd name="connsiteY825" fmla="*/ 359429 h 6858000"/>
              <a:gd name="connsiteX826" fmla="*/ 3996338 w 7467600"/>
              <a:gd name="connsiteY826" fmla="*/ 968237 h 6858000"/>
              <a:gd name="connsiteX827" fmla="*/ 3766672 w 7467600"/>
              <a:gd name="connsiteY827" fmla="*/ 359429 h 6858000"/>
              <a:gd name="connsiteX828" fmla="*/ 5805386 w 7467600"/>
              <a:gd name="connsiteY828" fmla="*/ 239240 h 6858000"/>
              <a:gd name="connsiteX829" fmla="*/ 5736947 w 7467600"/>
              <a:gd name="connsiteY829" fmla="*/ 261367 h 6858000"/>
              <a:gd name="connsiteX830" fmla="*/ 5427012 w 7467600"/>
              <a:gd name="connsiteY830" fmla="*/ 311272 h 6858000"/>
              <a:gd name="connsiteX831" fmla="*/ 5147818 w 7467600"/>
              <a:gd name="connsiteY831" fmla="*/ 322112 h 6858000"/>
              <a:gd name="connsiteX832" fmla="*/ 5060854 w 7467600"/>
              <a:gd name="connsiteY832" fmla="*/ 311882 h 6858000"/>
              <a:gd name="connsiteX833" fmla="*/ 4945989 w 7467600"/>
              <a:gd name="connsiteY833" fmla="*/ 300516 h 6858000"/>
              <a:gd name="connsiteX834" fmla="*/ 5410479 w 7467600"/>
              <a:gd name="connsiteY834" fmla="*/ 348434 h 6858000"/>
              <a:gd name="connsiteX835" fmla="*/ 5805386 w 7467600"/>
              <a:gd name="connsiteY835" fmla="*/ 239240 h 6858000"/>
              <a:gd name="connsiteX836" fmla="*/ 5905192 w 7467600"/>
              <a:gd name="connsiteY836" fmla="*/ 163079 h 6858000"/>
              <a:gd name="connsiteX837" fmla="*/ 5865655 w 7467600"/>
              <a:gd name="connsiteY837" fmla="*/ 171901 h 6858000"/>
              <a:gd name="connsiteX838" fmla="*/ 5259740 w 7467600"/>
              <a:gd name="connsiteY838" fmla="*/ 257013 h 6858000"/>
              <a:gd name="connsiteX839" fmla="*/ 5208466 w 7467600"/>
              <a:gd name="connsiteY839" fmla="*/ 257550 h 6858000"/>
              <a:gd name="connsiteX840" fmla="*/ 4980204 w 7467600"/>
              <a:gd name="connsiteY840" fmla="*/ 271903 h 6858000"/>
              <a:gd name="connsiteX841" fmla="*/ 5068068 w 7467600"/>
              <a:gd name="connsiteY841" fmla="*/ 282244 h 6858000"/>
              <a:gd name="connsiteX842" fmla="*/ 5153231 w 7467600"/>
              <a:gd name="connsiteY842" fmla="*/ 292240 h 6858000"/>
              <a:gd name="connsiteX843" fmla="*/ 5426491 w 7467600"/>
              <a:gd name="connsiteY843" fmla="*/ 281128 h 6858000"/>
              <a:gd name="connsiteX844" fmla="*/ 5731212 w 7467600"/>
              <a:gd name="connsiteY844" fmla="*/ 231951 h 6858000"/>
              <a:gd name="connsiteX845" fmla="*/ 5905192 w 7467600"/>
              <a:gd name="connsiteY845" fmla="*/ 163079 h 6858000"/>
              <a:gd name="connsiteX846" fmla="*/ 5944437 w 7467600"/>
              <a:gd name="connsiteY846" fmla="*/ 113829 h 6858000"/>
              <a:gd name="connsiteX847" fmla="*/ 5825032 w 7467600"/>
              <a:gd name="connsiteY847" fmla="*/ 146405 h 6858000"/>
              <a:gd name="connsiteX848" fmla="*/ 4955599 w 7467600"/>
              <a:gd name="connsiteY848" fmla="*/ 247008 h 6858000"/>
              <a:gd name="connsiteX849" fmla="*/ 5210104 w 7467600"/>
              <a:gd name="connsiteY849" fmla="*/ 228123 h 6858000"/>
              <a:gd name="connsiteX850" fmla="*/ 5261015 w 7467600"/>
              <a:gd name="connsiteY850" fmla="*/ 227087 h 6858000"/>
              <a:gd name="connsiteX851" fmla="*/ 5861181 w 7467600"/>
              <a:gd name="connsiteY851" fmla="*/ 143093 h 6858000"/>
              <a:gd name="connsiteX852" fmla="*/ 5961252 w 7467600"/>
              <a:gd name="connsiteY852" fmla="*/ 114820 h 6858000"/>
              <a:gd name="connsiteX853" fmla="*/ 5944437 w 7467600"/>
              <a:gd name="connsiteY853" fmla="*/ 113829 h 6858000"/>
              <a:gd name="connsiteX854" fmla="*/ 3882765 w 7467600"/>
              <a:gd name="connsiteY854" fmla="*/ 0 h 6858000"/>
              <a:gd name="connsiteX855" fmla="*/ 3995099 w 7467600"/>
              <a:gd name="connsiteY855" fmla="*/ 0 h 6858000"/>
              <a:gd name="connsiteX856" fmla="*/ 4163818 w 7467600"/>
              <a:gd name="connsiteY856" fmla="*/ 234104 h 6858000"/>
              <a:gd name="connsiteX857" fmla="*/ 4172099 w 7467600"/>
              <a:gd name="connsiteY857" fmla="*/ 234207 h 6858000"/>
              <a:gd name="connsiteX858" fmla="*/ 4784282 w 7467600"/>
              <a:gd name="connsiteY858" fmla="*/ 276561 h 6858000"/>
              <a:gd name="connsiteX859" fmla="*/ 4801687 w 7467600"/>
              <a:gd name="connsiteY859" fmla="*/ 267764 h 6858000"/>
              <a:gd name="connsiteX860" fmla="*/ 6082788 w 7467600"/>
              <a:gd name="connsiteY860" fmla="*/ 64119 h 6858000"/>
              <a:gd name="connsiteX861" fmla="*/ 6099442 w 7467600"/>
              <a:gd name="connsiteY861" fmla="*/ 82568 h 6858000"/>
              <a:gd name="connsiteX862" fmla="*/ 4804137 w 7467600"/>
              <a:gd name="connsiteY862" fmla="*/ 320931 h 6858000"/>
              <a:gd name="connsiteX863" fmla="*/ 4227047 w 7467600"/>
              <a:gd name="connsiteY863" fmla="*/ 313415 h 6858000"/>
              <a:gd name="connsiteX864" fmla="*/ 4346041 w 7467600"/>
              <a:gd name="connsiteY864" fmla="*/ 456086 h 6858000"/>
              <a:gd name="connsiteX865" fmla="*/ 4870967 w 7467600"/>
              <a:gd name="connsiteY865" fmla="*/ 963061 h 6858000"/>
              <a:gd name="connsiteX866" fmla="*/ 4889647 w 7467600"/>
              <a:gd name="connsiteY866" fmla="*/ 957147 h 6858000"/>
              <a:gd name="connsiteX867" fmla="*/ 5422504 w 7467600"/>
              <a:gd name="connsiteY867" fmla="*/ 805191 h 6858000"/>
              <a:gd name="connsiteX868" fmla="*/ 6087656 w 7467600"/>
              <a:gd name="connsiteY868" fmla="*/ 826703 h 6858000"/>
              <a:gd name="connsiteX869" fmla="*/ 6058717 w 7467600"/>
              <a:gd name="connsiteY869" fmla="*/ 865992 h 6858000"/>
              <a:gd name="connsiteX870" fmla="*/ 4974153 w 7467600"/>
              <a:gd name="connsiteY870" fmla="*/ 1045456 h 6858000"/>
              <a:gd name="connsiteX871" fmla="*/ 5627835 w 7467600"/>
              <a:gd name="connsiteY871" fmla="*/ 1472077 h 6858000"/>
              <a:gd name="connsiteX872" fmla="*/ 5629817 w 7467600"/>
              <a:gd name="connsiteY872" fmla="*/ 1471412 h 6858000"/>
              <a:gd name="connsiteX873" fmla="*/ 5634124 w 7467600"/>
              <a:gd name="connsiteY873" fmla="*/ 1470572 h 6858000"/>
              <a:gd name="connsiteX874" fmla="*/ 5755832 w 7467600"/>
              <a:gd name="connsiteY874" fmla="*/ 1383886 h 6858000"/>
              <a:gd name="connsiteX875" fmla="*/ 6014186 w 7467600"/>
              <a:gd name="connsiteY875" fmla="*/ 1279799 h 6858000"/>
              <a:gd name="connsiteX876" fmla="*/ 6901619 w 7467600"/>
              <a:gd name="connsiteY876" fmla="*/ 1047874 h 6858000"/>
              <a:gd name="connsiteX877" fmla="*/ 6931566 w 7467600"/>
              <a:gd name="connsiteY877" fmla="*/ 1062034 h 6858000"/>
              <a:gd name="connsiteX878" fmla="*/ 5790982 w 7467600"/>
              <a:gd name="connsiteY878" fmla="*/ 1561380 h 6858000"/>
              <a:gd name="connsiteX879" fmla="*/ 6188971 w 7467600"/>
              <a:gd name="connsiteY879" fmla="*/ 1755168 h 6858000"/>
              <a:gd name="connsiteX880" fmla="*/ 6202446 w 7467600"/>
              <a:gd name="connsiteY880" fmla="*/ 1752268 h 6858000"/>
              <a:gd name="connsiteX881" fmla="*/ 7179560 w 7467600"/>
              <a:gd name="connsiteY881" fmla="*/ 1467551 h 6858000"/>
              <a:gd name="connsiteX882" fmla="*/ 7158730 w 7467600"/>
              <a:gd name="connsiteY882" fmla="*/ 1507835 h 6858000"/>
              <a:gd name="connsiteX883" fmla="*/ 6326959 w 7467600"/>
              <a:gd name="connsiteY883" fmla="*/ 1817686 h 6858000"/>
              <a:gd name="connsiteX884" fmla="*/ 6537433 w 7467600"/>
              <a:gd name="connsiteY884" fmla="*/ 1907790 h 6858000"/>
              <a:gd name="connsiteX885" fmla="*/ 6550221 w 7467600"/>
              <a:gd name="connsiteY885" fmla="*/ 1910729 h 6858000"/>
              <a:gd name="connsiteX886" fmla="*/ 6964438 w 7467600"/>
              <a:gd name="connsiteY886" fmla="*/ 2209505 h 6858000"/>
              <a:gd name="connsiteX887" fmla="*/ 7367862 w 7467600"/>
              <a:gd name="connsiteY887" fmla="*/ 2806833 h 6858000"/>
              <a:gd name="connsiteX888" fmla="*/ 7364329 w 7467600"/>
              <a:gd name="connsiteY888" fmla="*/ 2826907 h 6858000"/>
              <a:gd name="connsiteX889" fmla="*/ 7290545 w 7467600"/>
              <a:gd name="connsiteY889" fmla="*/ 2850663 h 6858000"/>
              <a:gd name="connsiteX890" fmla="*/ 6472036 w 7467600"/>
              <a:gd name="connsiteY890" fmla="*/ 1959003 h 6858000"/>
              <a:gd name="connsiteX891" fmla="*/ 5792897 w 7467600"/>
              <a:gd name="connsiteY891" fmla="*/ 1647747 h 6858000"/>
              <a:gd name="connsiteX892" fmla="*/ 5842751 w 7467600"/>
              <a:gd name="connsiteY892" fmla="*/ 1816112 h 6858000"/>
              <a:gd name="connsiteX893" fmla="*/ 5847424 w 7467600"/>
              <a:gd name="connsiteY893" fmla="*/ 1815776 h 6858000"/>
              <a:gd name="connsiteX894" fmla="*/ 6399821 w 7467600"/>
              <a:gd name="connsiteY894" fmla="*/ 2344799 h 6858000"/>
              <a:gd name="connsiteX895" fmla="*/ 6323232 w 7467600"/>
              <a:gd name="connsiteY895" fmla="*/ 2389634 h 6858000"/>
              <a:gd name="connsiteX896" fmla="*/ 5942958 w 7467600"/>
              <a:gd name="connsiteY896" fmla="*/ 2077708 h 6858000"/>
              <a:gd name="connsiteX897" fmla="*/ 5921559 w 7467600"/>
              <a:gd name="connsiteY897" fmla="*/ 2378596 h 6858000"/>
              <a:gd name="connsiteX898" fmla="*/ 5817651 w 7467600"/>
              <a:gd name="connsiteY898" fmla="*/ 3023919 h 6858000"/>
              <a:gd name="connsiteX899" fmla="*/ 5729634 w 7467600"/>
              <a:gd name="connsiteY899" fmla="*/ 3051849 h 6858000"/>
              <a:gd name="connsiteX900" fmla="*/ 5611018 w 7467600"/>
              <a:gd name="connsiteY900" fmla="*/ 2316769 h 6858000"/>
              <a:gd name="connsiteX901" fmla="*/ 5687608 w 7467600"/>
              <a:gd name="connsiteY901" fmla="*/ 2039972 h 6858000"/>
              <a:gd name="connsiteX902" fmla="*/ 5657554 w 7467600"/>
              <a:gd name="connsiteY902" fmla="*/ 1576445 h 6858000"/>
              <a:gd name="connsiteX903" fmla="*/ 5150475 w 7467600"/>
              <a:gd name="connsiteY903" fmla="*/ 1274012 h 6858000"/>
              <a:gd name="connsiteX904" fmla="*/ 5349142 w 7467600"/>
              <a:gd name="connsiteY904" fmla="*/ 2204405 h 6858000"/>
              <a:gd name="connsiteX905" fmla="*/ 5262214 w 7467600"/>
              <a:gd name="connsiteY905" fmla="*/ 2233836 h 6858000"/>
              <a:gd name="connsiteX906" fmla="*/ 4981539 w 7467600"/>
              <a:gd name="connsiteY906" fmla="*/ 1542201 h 6858000"/>
              <a:gd name="connsiteX907" fmla="*/ 4958461 w 7467600"/>
              <a:gd name="connsiteY907" fmla="*/ 1136957 h 6858000"/>
              <a:gd name="connsiteX908" fmla="*/ 4655015 w 7467600"/>
              <a:gd name="connsiteY908" fmla="*/ 891426 h 6858000"/>
              <a:gd name="connsiteX909" fmla="*/ 4348002 w 7467600"/>
              <a:gd name="connsiteY909" fmla="*/ 2205895 h 6858000"/>
              <a:gd name="connsiteX910" fmla="*/ 4262250 w 7467600"/>
              <a:gd name="connsiteY910" fmla="*/ 2219972 h 6858000"/>
              <a:gd name="connsiteX911" fmla="*/ 4550611 w 7467600"/>
              <a:gd name="connsiteY911" fmla="*/ 817540 h 6858000"/>
              <a:gd name="connsiteX912" fmla="*/ 4564418 w 7467600"/>
              <a:gd name="connsiteY912" fmla="*/ 808293 h 6858000"/>
              <a:gd name="connsiteX913" fmla="*/ 4266388 w 7467600"/>
              <a:gd name="connsiteY913" fmla="*/ 500083 h 6858000"/>
              <a:gd name="connsiteX914" fmla="*/ 4032842 w 7467600"/>
              <a:gd name="connsiteY914" fmla="*/ 211809 h 6858000"/>
              <a:gd name="connsiteX915" fmla="*/ 3882765 w 7467600"/>
              <a:gd name="connsiteY915" fmla="*/ 0 h 6858000"/>
              <a:gd name="connsiteX916" fmla="*/ 3721337 w 7467600"/>
              <a:gd name="connsiteY916" fmla="*/ 0 h 6858000"/>
              <a:gd name="connsiteX917" fmla="*/ 3797544 w 7467600"/>
              <a:gd name="connsiteY917" fmla="*/ 0 h 6858000"/>
              <a:gd name="connsiteX918" fmla="*/ 3775734 w 7467600"/>
              <a:gd name="connsiteY918" fmla="*/ 95131 h 6858000"/>
              <a:gd name="connsiteX919" fmla="*/ 3724807 w 7467600"/>
              <a:gd name="connsiteY919" fmla="*/ 272257 h 6858000"/>
              <a:gd name="connsiteX920" fmla="*/ 3726844 w 7467600"/>
              <a:gd name="connsiteY920" fmla="*/ 282988 h 6858000"/>
              <a:gd name="connsiteX921" fmla="*/ 3742664 w 7467600"/>
              <a:gd name="connsiteY921" fmla="*/ 279918 h 6858000"/>
              <a:gd name="connsiteX922" fmla="*/ 4103910 w 7467600"/>
              <a:gd name="connsiteY922" fmla="*/ 1161917 h 6858000"/>
              <a:gd name="connsiteX923" fmla="*/ 4020269 w 7467600"/>
              <a:gd name="connsiteY923" fmla="*/ 1200406 h 6858000"/>
              <a:gd name="connsiteX924" fmla="*/ 3674882 w 7467600"/>
              <a:gd name="connsiteY924" fmla="*/ 488524 h 6858000"/>
              <a:gd name="connsiteX925" fmla="*/ 3132682 w 7467600"/>
              <a:gd name="connsiteY925" fmla="*/ 1072284 h 6858000"/>
              <a:gd name="connsiteX926" fmla="*/ 2716346 w 7467600"/>
              <a:gd name="connsiteY926" fmla="*/ 1276376 h 6858000"/>
              <a:gd name="connsiteX927" fmla="*/ 2716772 w 7467600"/>
              <a:gd name="connsiteY927" fmla="*/ 1255462 h 6858000"/>
              <a:gd name="connsiteX928" fmla="*/ 3471096 w 7467600"/>
              <a:gd name="connsiteY928" fmla="*/ 437072 h 6858000"/>
              <a:gd name="connsiteX929" fmla="*/ 3639057 w 7467600"/>
              <a:gd name="connsiteY929" fmla="*/ 286334 h 6858000"/>
              <a:gd name="connsiteX930" fmla="*/ 3640309 w 7467600"/>
              <a:gd name="connsiteY930" fmla="*/ 284664 h 6858000"/>
              <a:gd name="connsiteX931" fmla="*/ 3646022 w 7467600"/>
              <a:gd name="connsiteY931" fmla="*/ 276711 h 6858000"/>
              <a:gd name="connsiteX932" fmla="*/ 3707943 w 7467600"/>
              <a:gd name="connsiteY932" fmla="*/ 65958 h 6858000"/>
              <a:gd name="connsiteX933" fmla="*/ 3721337 w 7467600"/>
              <a:gd name="connsiteY933" fmla="*/ 0 h 6858000"/>
              <a:gd name="connsiteX934" fmla="*/ 2867960 w 7467600"/>
              <a:gd name="connsiteY934" fmla="*/ 0 h 6858000"/>
              <a:gd name="connsiteX935" fmla="*/ 2926351 w 7467600"/>
              <a:gd name="connsiteY935" fmla="*/ 0 h 6858000"/>
              <a:gd name="connsiteX936" fmla="*/ 2902823 w 7467600"/>
              <a:gd name="connsiteY936" fmla="*/ 262929 h 6858000"/>
              <a:gd name="connsiteX937" fmla="*/ 2940663 w 7467600"/>
              <a:gd name="connsiteY937" fmla="*/ 140884 h 6858000"/>
              <a:gd name="connsiteX938" fmla="*/ 2947039 w 7467600"/>
              <a:gd name="connsiteY938" fmla="*/ 122524 h 6858000"/>
              <a:gd name="connsiteX939" fmla="*/ 2984316 w 7467600"/>
              <a:gd name="connsiteY939" fmla="*/ 0 h 6858000"/>
              <a:gd name="connsiteX940" fmla="*/ 3016114 w 7467600"/>
              <a:gd name="connsiteY940" fmla="*/ 0 h 6858000"/>
              <a:gd name="connsiteX941" fmla="*/ 2979949 w 7467600"/>
              <a:gd name="connsiteY941" fmla="*/ 119274 h 6858000"/>
              <a:gd name="connsiteX942" fmla="*/ 3023879 w 7467600"/>
              <a:gd name="connsiteY942" fmla="*/ 0 h 6858000"/>
              <a:gd name="connsiteX943" fmla="*/ 3105400 w 7467600"/>
              <a:gd name="connsiteY943" fmla="*/ 0 h 6858000"/>
              <a:gd name="connsiteX944" fmla="*/ 3094669 w 7467600"/>
              <a:gd name="connsiteY944" fmla="*/ 30308 h 6858000"/>
              <a:gd name="connsiteX945" fmla="*/ 2901945 w 7467600"/>
              <a:gd name="connsiteY945" fmla="*/ 466538 h 6858000"/>
              <a:gd name="connsiteX946" fmla="*/ 2815209 w 7467600"/>
              <a:gd name="connsiteY946" fmla="*/ 497361 h 6858000"/>
              <a:gd name="connsiteX947" fmla="*/ 2844845 w 7467600"/>
              <a:gd name="connsiteY947" fmla="*/ 127638 h 6858000"/>
              <a:gd name="connsiteX948" fmla="*/ 2867960 w 7467600"/>
              <a:gd name="connsiteY948" fmla="*/ 0 h 6858000"/>
              <a:gd name="connsiteX949" fmla="*/ 1057230 w 7467600"/>
              <a:gd name="connsiteY949" fmla="*/ 0 h 6858000"/>
              <a:gd name="connsiteX950" fmla="*/ 1111003 w 7467600"/>
              <a:gd name="connsiteY950" fmla="*/ 0 h 6858000"/>
              <a:gd name="connsiteX951" fmla="*/ 1125553 w 7467600"/>
              <a:gd name="connsiteY951" fmla="*/ 52588 h 6858000"/>
              <a:gd name="connsiteX952" fmla="*/ 1304276 w 7467600"/>
              <a:gd name="connsiteY952" fmla="*/ 476275 h 6858000"/>
              <a:gd name="connsiteX953" fmla="*/ 1492066 w 7467600"/>
              <a:gd name="connsiteY953" fmla="*/ 886333 h 6858000"/>
              <a:gd name="connsiteX954" fmla="*/ 1423698 w 7467600"/>
              <a:gd name="connsiteY954" fmla="*/ 710817 h 6858000"/>
              <a:gd name="connsiteX955" fmla="*/ 1357609 w 7467600"/>
              <a:gd name="connsiteY955" fmla="*/ 532892 h 6858000"/>
              <a:gd name="connsiteX956" fmla="*/ 1309550 w 7467600"/>
              <a:gd name="connsiteY956" fmla="*/ 374031 h 6858000"/>
              <a:gd name="connsiteX957" fmla="*/ 1193673 w 7467600"/>
              <a:gd name="connsiteY957" fmla="*/ 49533 h 6858000"/>
              <a:gd name="connsiteX958" fmla="*/ 1164391 w 7467600"/>
              <a:gd name="connsiteY958" fmla="*/ 0 h 6858000"/>
              <a:gd name="connsiteX959" fmla="*/ 1200666 w 7467600"/>
              <a:gd name="connsiteY959" fmla="*/ 0 h 6858000"/>
              <a:gd name="connsiteX960" fmla="*/ 1223408 w 7467600"/>
              <a:gd name="connsiteY960" fmla="*/ 38996 h 6858000"/>
              <a:gd name="connsiteX961" fmla="*/ 1339635 w 7467600"/>
              <a:gd name="connsiteY961" fmla="*/ 365517 h 6858000"/>
              <a:gd name="connsiteX962" fmla="*/ 1387469 w 7467600"/>
              <a:gd name="connsiteY962" fmla="*/ 523079 h 6858000"/>
              <a:gd name="connsiteX963" fmla="*/ 1452685 w 7467600"/>
              <a:gd name="connsiteY963" fmla="*/ 699806 h 6858000"/>
              <a:gd name="connsiteX964" fmla="*/ 1492092 w 7467600"/>
              <a:gd name="connsiteY964" fmla="*/ 800424 h 6858000"/>
              <a:gd name="connsiteX965" fmla="*/ 1455302 w 7467600"/>
              <a:gd name="connsiteY965" fmla="*/ 632913 h 6858000"/>
              <a:gd name="connsiteX966" fmla="*/ 1222336 w 7467600"/>
              <a:gd name="connsiteY966" fmla="*/ 9480 h 6858000"/>
              <a:gd name="connsiteX967" fmla="*/ 1214634 w 7467600"/>
              <a:gd name="connsiteY967" fmla="*/ 0 h 6858000"/>
              <a:gd name="connsiteX968" fmla="*/ 1289827 w 7467600"/>
              <a:gd name="connsiteY968" fmla="*/ 0 h 6858000"/>
              <a:gd name="connsiteX969" fmla="*/ 1321076 w 7467600"/>
              <a:gd name="connsiteY969" fmla="*/ 59722 h 6858000"/>
              <a:gd name="connsiteX970" fmla="*/ 1512579 w 7467600"/>
              <a:gd name="connsiteY970" fmla="*/ 626441 h 6858000"/>
              <a:gd name="connsiteX971" fmla="*/ 1506076 w 7467600"/>
              <a:gd name="connsiteY971" fmla="*/ 1089289 h 6858000"/>
              <a:gd name="connsiteX972" fmla="*/ 1486346 w 7467600"/>
              <a:gd name="connsiteY972" fmla="*/ 1079919 h 6858000"/>
              <a:gd name="connsiteX973" fmla="*/ 1070511 w 7467600"/>
              <a:gd name="connsiteY973" fmla="*/ 48609 h 6858000"/>
              <a:gd name="connsiteX974" fmla="*/ 1057230 w 7467600"/>
              <a:gd name="connsiteY974" fmla="*/ 0 h 6858000"/>
              <a:gd name="connsiteX975" fmla="*/ 43151 w 7467600"/>
              <a:gd name="connsiteY975" fmla="*/ 0 h 6858000"/>
              <a:gd name="connsiteX976" fmla="*/ 95283 w 7467600"/>
              <a:gd name="connsiteY976" fmla="*/ 0 h 6858000"/>
              <a:gd name="connsiteX977" fmla="*/ 300708 w 7467600"/>
              <a:gd name="connsiteY977" fmla="*/ 154571 h 6858000"/>
              <a:gd name="connsiteX978" fmla="*/ 530414 w 7467600"/>
              <a:gd name="connsiteY978" fmla="*/ 354673 h 6858000"/>
              <a:gd name="connsiteX979" fmla="*/ 333785 w 7467600"/>
              <a:gd name="connsiteY979" fmla="*/ 161564 h 6858000"/>
              <a:gd name="connsiteX980" fmla="*/ 147005 w 7467600"/>
              <a:gd name="connsiteY980" fmla="*/ 0 h 6858000"/>
              <a:gd name="connsiteX981" fmla="*/ 272509 w 7467600"/>
              <a:gd name="connsiteY981" fmla="*/ 0 h 6858000"/>
              <a:gd name="connsiteX982" fmla="*/ 326276 w 7467600"/>
              <a:gd name="connsiteY982" fmla="*/ 45847 h 6858000"/>
              <a:gd name="connsiteX983" fmla="*/ 823759 w 7467600"/>
              <a:gd name="connsiteY983" fmla="*/ 574145 h 6858000"/>
              <a:gd name="connsiteX984" fmla="*/ 811254 w 7467600"/>
              <a:gd name="connsiteY984" fmla="*/ 665546 h 6858000"/>
              <a:gd name="connsiteX985" fmla="*/ 154042 w 7467600"/>
              <a:gd name="connsiteY985" fmla="*/ 261522 h 6858000"/>
              <a:gd name="connsiteX986" fmla="*/ 13550 w 7467600"/>
              <a:gd name="connsiteY986" fmla="*/ 158423 h 6858000"/>
              <a:gd name="connsiteX987" fmla="*/ 0 w 7467600"/>
              <a:gd name="connsiteY987" fmla="*/ 146618 h 6858000"/>
              <a:gd name="connsiteX988" fmla="*/ 0 w 7467600"/>
              <a:gd name="connsiteY988" fmla="*/ 59161 h 6858000"/>
              <a:gd name="connsiteX989" fmla="*/ 45427 w 7467600"/>
              <a:gd name="connsiteY989" fmla="*/ 101078 h 6858000"/>
              <a:gd name="connsiteX990" fmla="*/ 630103 w 7467600"/>
              <a:gd name="connsiteY990" fmla="*/ 485885 h 6858000"/>
              <a:gd name="connsiteX991" fmla="*/ 532040 w 7467600"/>
              <a:gd name="connsiteY991" fmla="*/ 399359 h 6858000"/>
              <a:gd name="connsiteX992" fmla="*/ 517618 w 7467600"/>
              <a:gd name="connsiteY992" fmla="*/ 385726 h 6858000"/>
              <a:gd name="connsiteX993" fmla="*/ 285074 w 7467600"/>
              <a:gd name="connsiteY993" fmla="*/ 182755 h 6858000"/>
              <a:gd name="connsiteX994" fmla="*/ 43151 w 7467600"/>
              <a:gd name="connsiteY99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7773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77736 h 6858000"/>
              <a:gd name="connsiteX138" fmla="*/ 1903353 w 7467600"/>
              <a:gd name="connsiteY138" fmla="*/ 5044827 h 6858000"/>
              <a:gd name="connsiteX139" fmla="*/ 1936931 w 7467600"/>
              <a:gd name="connsiteY139" fmla="*/ 5093954 h 6858000"/>
              <a:gd name="connsiteX140" fmla="*/ 2195868 w 7467600"/>
              <a:gd name="connsiteY140" fmla="*/ 5396574 h 6858000"/>
              <a:gd name="connsiteX141" fmla="*/ 2088852 w 7467600"/>
              <a:gd name="connsiteY141" fmla="*/ 5166123 h 6858000"/>
              <a:gd name="connsiteX142" fmla="*/ 1958241 w 7467600"/>
              <a:gd name="connsiteY142" fmla="*/ 5067955 h 6858000"/>
              <a:gd name="connsiteX143" fmla="*/ 1903353 w 7467600"/>
              <a:gd name="connsiteY143" fmla="*/ 5044827 h 6858000"/>
              <a:gd name="connsiteX144" fmla="*/ 1979378 w 7467600"/>
              <a:gd name="connsiteY144" fmla="*/ 4769504 h 6858000"/>
              <a:gd name="connsiteX145" fmla="*/ 2882120 w 7467600"/>
              <a:gd name="connsiteY145" fmla="*/ 5064547 h 6858000"/>
              <a:gd name="connsiteX146" fmla="*/ 2793103 w 7467600"/>
              <a:gd name="connsiteY146" fmla="*/ 5039699 h 6858000"/>
              <a:gd name="connsiteX147" fmla="*/ 2770041 w 7467600"/>
              <a:gd name="connsiteY147" fmla="*/ 5033634 h 6858000"/>
              <a:gd name="connsiteX148" fmla="*/ 1979378 w 7467600"/>
              <a:gd name="connsiteY148" fmla="*/ 4769504 h 6858000"/>
              <a:gd name="connsiteX149" fmla="*/ 1927410 w 7467600"/>
              <a:gd name="connsiteY149" fmla="*/ 4716164 h 6858000"/>
              <a:gd name="connsiteX150" fmla="*/ 1959587 w 7467600"/>
              <a:gd name="connsiteY150" fmla="*/ 4728849 h 6858000"/>
              <a:gd name="connsiteX151" fmla="*/ 2777707 w 7467600"/>
              <a:gd name="connsiteY151" fmla="*/ 5003991 h 6858000"/>
              <a:gd name="connsiteX152" fmla="*/ 2800768 w 7467600"/>
              <a:gd name="connsiteY152" fmla="*/ 5010056 h 6858000"/>
              <a:gd name="connsiteX153" fmla="*/ 2879408 w 7467600"/>
              <a:gd name="connsiteY153" fmla="*/ 5031590 h 6858000"/>
              <a:gd name="connsiteX154" fmla="*/ 2862295 w 7467600"/>
              <a:gd name="connsiteY154" fmla="*/ 5022958 h 6858000"/>
              <a:gd name="connsiteX155" fmla="*/ 2813343 w 7467600"/>
              <a:gd name="connsiteY155" fmla="*/ 4998369 h 6858000"/>
              <a:gd name="connsiteX156" fmla="*/ 2646245 w 7467600"/>
              <a:gd name="connsiteY156" fmla="*/ 4930999 h 6858000"/>
              <a:gd name="connsiteX157" fmla="*/ 1999243 w 7467600"/>
              <a:gd name="connsiteY157" fmla="*/ 4730524 h 6858000"/>
              <a:gd name="connsiteX158" fmla="*/ 1979527 w 7467600"/>
              <a:gd name="connsiteY158" fmla="*/ 4726651 h 6858000"/>
              <a:gd name="connsiteX159" fmla="*/ 1927410 w 7467600"/>
              <a:gd name="connsiteY159" fmla="*/ 4716164 h 6858000"/>
              <a:gd name="connsiteX160" fmla="*/ 1997014 w 7467600"/>
              <a:gd name="connsiteY160" fmla="*/ 4698007 h 6858000"/>
              <a:gd name="connsiteX161" fmla="*/ 2005458 w 7467600"/>
              <a:gd name="connsiteY161" fmla="*/ 4699540 h 6858000"/>
              <a:gd name="connsiteX162" fmla="*/ 2657186 w 7467600"/>
              <a:gd name="connsiteY162" fmla="*/ 4901687 h 6858000"/>
              <a:gd name="connsiteX163" fmla="*/ 2826662 w 7467600"/>
              <a:gd name="connsiteY163" fmla="*/ 4970362 h 6858000"/>
              <a:gd name="connsiteX164" fmla="*/ 2876100 w 7467600"/>
              <a:gd name="connsiteY164" fmla="*/ 4995397 h 6858000"/>
              <a:gd name="connsiteX165" fmla="*/ 3042600 w 7467600"/>
              <a:gd name="connsiteY165" fmla="*/ 5059532 h 6858000"/>
              <a:gd name="connsiteX166" fmla="*/ 1997014 w 7467600"/>
              <a:gd name="connsiteY166" fmla="*/ 4698007 h 6858000"/>
              <a:gd name="connsiteX167" fmla="*/ 2305292 w 7467600"/>
              <a:gd name="connsiteY167" fmla="*/ 4219492 h 6858000"/>
              <a:gd name="connsiteX168" fmla="*/ 3360922 w 7467600"/>
              <a:gd name="connsiteY168" fmla="*/ 4529373 h 6858000"/>
              <a:gd name="connsiteX169" fmla="*/ 3492420 w 7467600"/>
              <a:gd name="connsiteY169" fmla="*/ 4510145 h 6858000"/>
              <a:gd name="connsiteX170" fmla="*/ 3364086 w 7467600"/>
              <a:gd name="connsiteY170" fmla="*/ 4480340 h 6858000"/>
              <a:gd name="connsiteX171" fmla="*/ 3225818 w 7467600"/>
              <a:gd name="connsiteY171" fmla="*/ 4411822 h 6858000"/>
              <a:gd name="connsiteX172" fmla="*/ 3129696 w 7467600"/>
              <a:gd name="connsiteY172" fmla="*/ 4360704 h 6858000"/>
              <a:gd name="connsiteX173" fmla="*/ 2814545 w 7467600"/>
              <a:gd name="connsiteY173" fmla="*/ 4282955 h 6858000"/>
              <a:gd name="connsiteX174" fmla="*/ 2305292 w 7467600"/>
              <a:gd name="connsiteY174" fmla="*/ 4219492 h 6858000"/>
              <a:gd name="connsiteX175" fmla="*/ 2626982 w 7467600"/>
              <a:gd name="connsiteY175" fmla="*/ 4206450 h 6858000"/>
              <a:gd name="connsiteX176" fmla="*/ 2490617 w 7467600"/>
              <a:gd name="connsiteY176" fmla="*/ 4206951 h 6858000"/>
              <a:gd name="connsiteX177" fmla="*/ 2819869 w 7467600"/>
              <a:gd name="connsiteY177" fmla="*/ 4252936 h 6858000"/>
              <a:gd name="connsiteX178" fmla="*/ 3143018 w 7467600"/>
              <a:gd name="connsiteY178" fmla="*/ 4332698 h 6858000"/>
              <a:gd name="connsiteX179" fmla="*/ 3241520 w 7467600"/>
              <a:gd name="connsiteY179" fmla="*/ 4385112 h 6858000"/>
              <a:gd name="connsiteX180" fmla="*/ 3374575 w 7467600"/>
              <a:gd name="connsiteY180" fmla="*/ 4451517 h 6858000"/>
              <a:gd name="connsiteX181" fmla="*/ 3505221 w 7467600"/>
              <a:gd name="connsiteY181" fmla="*/ 4480757 h 6858000"/>
              <a:gd name="connsiteX182" fmla="*/ 2626982 w 7467600"/>
              <a:gd name="connsiteY182" fmla="*/ 4206450 h 6858000"/>
              <a:gd name="connsiteX183" fmla="*/ 1310106 w 7467600"/>
              <a:gd name="connsiteY183" fmla="*/ 3943217 h 6858000"/>
              <a:gd name="connsiteX184" fmla="*/ 854994 w 7467600"/>
              <a:gd name="connsiteY184" fmla="*/ 4399136 h 6858000"/>
              <a:gd name="connsiteX185" fmla="*/ 742462 w 7467600"/>
              <a:gd name="connsiteY185" fmla="*/ 4594648 h 6858000"/>
              <a:gd name="connsiteX186" fmla="*/ 820602 w 7467600"/>
              <a:gd name="connsiteY186" fmla="*/ 4485915 h 6858000"/>
              <a:gd name="connsiteX187" fmla="*/ 878295 w 7467600"/>
              <a:gd name="connsiteY187" fmla="*/ 4403594 h 6858000"/>
              <a:gd name="connsiteX188" fmla="*/ 1240607 w 7467600"/>
              <a:gd name="connsiteY188" fmla="*/ 4010401 h 6858000"/>
              <a:gd name="connsiteX189" fmla="*/ 1310106 w 7467600"/>
              <a:gd name="connsiteY189" fmla="*/ 3943217 h 6858000"/>
              <a:gd name="connsiteX190" fmla="*/ 1423113 w 7467600"/>
              <a:gd name="connsiteY190" fmla="*/ 3874565 h 6858000"/>
              <a:gd name="connsiteX191" fmla="*/ 1260565 w 7467600"/>
              <a:gd name="connsiteY191" fmla="*/ 4031982 h 6858000"/>
              <a:gd name="connsiteX192" fmla="*/ 901900 w 7467600"/>
              <a:gd name="connsiteY192" fmla="*/ 4421236 h 6858000"/>
              <a:gd name="connsiteX193" fmla="*/ 845044 w 7467600"/>
              <a:gd name="connsiteY193" fmla="*/ 4502436 h 6858000"/>
              <a:gd name="connsiteX194" fmla="*/ 685926 w 7467600"/>
              <a:gd name="connsiteY194" fmla="*/ 4703069 h 6858000"/>
              <a:gd name="connsiteX195" fmla="*/ 684248 w 7467600"/>
              <a:gd name="connsiteY195" fmla="*/ 4706721 h 6858000"/>
              <a:gd name="connsiteX196" fmla="*/ 1423113 w 7467600"/>
              <a:gd name="connsiteY196" fmla="*/ 3874565 h 6858000"/>
              <a:gd name="connsiteX197" fmla="*/ 3316479 w 7467600"/>
              <a:gd name="connsiteY197" fmla="*/ 3872136 h 6858000"/>
              <a:gd name="connsiteX198" fmla="*/ 3546806 w 7467600"/>
              <a:gd name="connsiteY198" fmla="*/ 4356139 h 6858000"/>
              <a:gd name="connsiteX199" fmla="*/ 3364433 w 7467600"/>
              <a:gd name="connsiteY199" fmla="*/ 3953121 h 6858000"/>
              <a:gd name="connsiteX200" fmla="*/ 3316479 w 7467600"/>
              <a:gd name="connsiteY200" fmla="*/ 3872136 h 6858000"/>
              <a:gd name="connsiteX201" fmla="*/ 3291335 w 7467600"/>
              <a:gd name="connsiteY201" fmla="*/ 3767420 h 6858000"/>
              <a:gd name="connsiteX202" fmla="*/ 3390805 w 7467600"/>
              <a:gd name="connsiteY202" fmla="*/ 3937163 h 6858000"/>
              <a:gd name="connsiteX203" fmla="*/ 3579062 w 7467600"/>
              <a:gd name="connsiteY203" fmla="*/ 4359040 h 6858000"/>
              <a:gd name="connsiteX204" fmla="*/ 3467355 w 7467600"/>
              <a:gd name="connsiteY204" fmla="*/ 3988130 h 6858000"/>
              <a:gd name="connsiteX205" fmla="*/ 3310753 w 7467600"/>
              <a:gd name="connsiteY205" fmla="*/ 3787140 h 6858000"/>
              <a:gd name="connsiteX206" fmla="*/ 3291335 w 7467600"/>
              <a:gd name="connsiteY206" fmla="*/ 3767420 h 6858000"/>
              <a:gd name="connsiteX207" fmla="*/ 1635889 w 7467600"/>
              <a:gd name="connsiteY207" fmla="*/ 3709494 h 6858000"/>
              <a:gd name="connsiteX208" fmla="*/ 1634800 w 7467600"/>
              <a:gd name="connsiteY208" fmla="*/ 3731111 h 6858000"/>
              <a:gd name="connsiteX209" fmla="*/ 1635889 w 7467600"/>
              <a:gd name="connsiteY209" fmla="*/ 3709494 h 6858000"/>
              <a:gd name="connsiteX210" fmla="*/ 1510397 w 7467600"/>
              <a:gd name="connsiteY210" fmla="*/ 3684705 h 6858000"/>
              <a:gd name="connsiteX211" fmla="*/ 1146550 w 7467600"/>
              <a:gd name="connsiteY211" fmla="*/ 3802012 h 6858000"/>
              <a:gd name="connsiteX212" fmla="*/ 698834 w 7467600"/>
              <a:gd name="connsiteY212" fmla="*/ 3952272 h 6858000"/>
              <a:gd name="connsiteX213" fmla="*/ 34256 w 7467600"/>
              <a:gd name="connsiteY213" fmla="*/ 4347603 h 6858000"/>
              <a:gd name="connsiteX214" fmla="*/ 527241 w 7467600"/>
              <a:gd name="connsiteY214" fmla="*/ 4065078 h 6858000"/>
              <a:gd name="connsiteX215" fmla="*/ 1510397 w 7467600"/>
              <a:gd name="connsiteY215" fmla="*/ 3684705 h 6858000"/>
              <a:gd name="connsiteX216" fmla="*/ 1313114 w 7467600"/>
              <a:gd name="connsiteY216" fmla="*/ 3655216 h 6858000"/>
              <a:gd name="connsiteX217" fmla="*/ 1109304 w 7467600"/>
              <a:gd name="connsiteY217" fmla="*/ 3669030 h 6858000"/>
              <a:gd name="connsiteX218" fmla="*/ 8129 w 7467600"/>
              <a:gd name="connsiteY218" fmla="*/ 4330519 h 6858000"/>
              <a:gd name="connsiteX219" fmla="*/ 687572 w 7467600"/>
              <a:gd name="connsiteY219" fmla="*/ 3925629 h 6858000"/>
              <a:gd name="connsiteX220" fmla="*/ 1138365 w 7467600"/>
              <a:gd name="connsiteY220" fmla="*/ 3774515 h 6858000"/>
              <a:gd name="connsiteX221" fmla="*/ 1505579 w 7467600"/>
              <a:gd name="connsiteY221" fmla="*/ 3655526 h 6858000"/>
              <a:gd name="connsiteX222" fmla="*/ 1313114 w 7467600"/>
              <a:gd name="connsiteY222" fmla="*/ 3655216 h 6858000"/>
              <a:gd name="connsiteX223" fmla="*/ 3655073 w 7467600"/>
              <a:gd name="connsiteY223" fmla="*/ 3650884 h 6858000"/>
              <a:gd name="connsiteX224" fmla="*/ 3989938 w 7467600"/>
              <a:gd name="connsiteY224" fmla="*/ 3991685 h 6858000"/>
              <a:gd name="connsiteX225" fmla="*/ 4393907 w 7467600"/>
              <a:gd name="connsiteY225" fmla="*/ 4261258 h 6858000"/>
              <a:gd name="connsiteX226" fmla="*/ 4648051 w 7467600"/>
              <a:gd name="connsiteY226" fmla="*/ 4374051 h 6858000"/>
              <a:gd name="connsiteX227" fmla="*/ 4383389 w 7467600"/>
              <a:gd name="connsiteY227" fmla="*/ 4184369 h 6858000"/>
              <a:gd name="connsiteX228" fmla="*/ 4165508 w 7467600"/>
              <a:gd name="connsiteY228" fmla="*/ 4035196 h 6858000"/>
              <a:gd name="connsiteX229" fmla="*/ 4068162 w 7467600"/>
              <a:gd name="connsiteY229" fmla="*/ 3953394 h 6858000"/>
              <a:gd name="connsiteX230" fmla="*/ 3981416 w 7467600"/>
              <a:gd name="connsiteY230" fmla="*/ 3880482 h 6858000"/>
              <a:gd name="connsiteX231" fmla="*/ 3800147 w 7467600"/>
              <a:gd name="connsiteY231" fmla="*/ 3749872 h 6858000"/>
              <a:gd name="connsiteX232" fmla="*/ 3655073 w 7467600"/>
              <a:gd name="connsiteY232" fmla="*/ 3650884 h 6858000"/>
              <a:gd name="connsiteX233" fmla="*/ 3670252 w 7467600"/>
              <a:gd name="connsiteY233" fmla="*/ 3622798 h 6858000"/>
              <a:gd name="connsiteX234" fmla="*/ 3817258 w 7467600"/>
              <a:gd name="connsiteY234" fmla="*/ 3723577 h 6858000"/>
              <a:gd name="connsiteX235" fmla="*/ 4000461 w 7467600"/>
              <a:gd name="connsiteY235" fmla="*/ 3855966 h 6858000"/>
              <a:gd name="connsiteX236" fmla="*/ 4088180 w 7467600"/>
              <a:gd name="connsiteY236" fmla="*/ 3929774 h 6858000"/>
              <a:gd name="connsiteX237" fmla="*/ 4184555 w 7467600"/>
              <a:gd name="connsiteY237" fmla="*/ 4010683 h 6858000"/>
              <a:gd name="connsiteX238" fmla="*/ 4399563 w 7467600"/>
              <a:gd name="connsiteY238" fmla="*/ 4158106 h 6858000"/>
              <a:gd name="connsiteX239" fmla="*/ 4684469 w 7467600"/>
              <a:gd name="connsiteY239" fmla="*/ 4364680 h 6858000"/>
              <a:gd name="connsiteX240" fmla="*/ 4690271 w 7467600"/>
              <a:gd name="connsiteY240" fmla="*/ 4370034 h 6858000"/>
              <a:gd name="connsiteX241" fmla="*/ 4136093 w 7467600"/>
              <a:gd name="connsiteY241" fmla="*/ 3858466 h 6858000"/>
              <a:gd name="connsiteX242" fmla="*/ 3670252 w 7467600"/>
              <a:gd name="connsiteY242" fmla="*/ 3622798 h 6858000"/>
              <a:gd name="connsiteX243" fmla="*/ 4440129 w 7467600"/>
              <a:gd name="connsiteY243" fmla="*/ 3448571 h 6858000"/>
              <a:gd name="connsiteX244" fmla="*/ 4856525 w 7467600"/>
              <a:gd name="connsiteY244" fmla="*/ 3915351 h 6858000"/>
              <a:gd name="connsiteX245" fmla="*/ 5059055 w 7467600"/>
              <a:gd name="connsiteY245" fmla="*/ 4108918 h 6858000"/>
              <a:gd name="connsiteX246" fmla="*/ 5290070 w 7467600"/>
              <a:gd name="connsiteY246" fmla="*/ 4263619 h 6858000"/>
              <a:gd name="connsiteX247" fmla="*/ 4834991 w 7467600"/>
              <a:gd name="connsiteY247" fmla="*/ 3830985 h 6858000"/>
              <a:gd name="connsiteX248" fmla="*/ 4440129 w 7467600"/>
              <a:gd name="connsiteY248" fmla="*/ 3448571 h 6858000"/>
              <a:gd name="connsiteX249" fmla="*/ 4441737 w 7467600"/>
              <a:gd name="connsiteY249" fmla="*/ 3399734 h 6858000"/>
              <a:gd name="connsiteX250" fmla="*/ 4431236 w 7467600"/>
              <a:gd name="connsiteY250" fmla="*/ 3400954 h 6858000"/>
              <a:gd name="connsiteX251" fmla="*/ 4557150 w 7467600"/>
              <a:gd name="connsiteY251" fmla="*/ 3510023 h 6858000"/>
              <a:gd name="connsiteX252" fmla="*/ 4856936 w 7467600"/>
              <a:gd name="connsiteY252" fmla="*/ 3809146 h 6858000"/>
              <a:gd name="connsiteX253" fmla="*/ 5111996 w 7467600"/>
              <a:gd name="connsiteY253" fmla="*/ 4065759 h 6858000"/>
              <a:gd name="connsiteX254" fmla="*/ 5388878 w 7467600"/>
              <a:gd name="connsiteY254" fmla="*/ 4300185 h 6858000"/>
              <a:gd name="connsiteX255" fmla="*/ 5425556 w 7467600"/>
              <a:gd name="connsiteY255" fmla="*/ 4308967 h 6858000"/>
              <a:gd name="connsiteX256" fmla="*/ 4943646 w 7467600"/>
              <a:gd name="connsiteY256" fmla="*/ 3822916 h 6858000"/>
              <a:gd name="connsiteX257" fmla="*/ 4594837 w 7467600"/>
              <a:gd name="connsiteY257" fmla="*/ 3532274 h 6858000"/>
              <a:gd name="connsiteX258" fmla="*/ 4441737 w 7467600"/>
              <a:gd name="connsiteY258" fmla="*/ 3399734 h 6858000"/>
              <a:gd name="connsiteX259" fmla="*/ 5425834 w 7467600"/>
              <a:gd name="connsiteY259" fmla="*/ 3162785 h 6858000"/>
              <a:gd name="connsiteX260" fmla="*/ 5401644 w 7467600"/>
              <a:gd name="connsiteY260" fmla="*/ 3617847 h 6858000"/>
              <a:gd name="connsiteX261" fmla="*/ 5467256 w 7467600"/>
              <a:gd name="connsiteY261" fmla="*/ 4175494 h 6858000"/>
              <a:gd name="connsiteX262" fmla="*/ 5448069 w 7467600"/>
              <a:gd name="connsiteY262" fmla="*/ 3567554 h 6858000"/>
              <a:gd name="connsiteX263" fmla="*/ 5425834 w 7467600"/>
              <a:gd name="connsiteY263" fmla="*/ 3162785 h 6858000"/>
              <a:gd name="connsiteX264" fmla="*/ 1318687 w 7467600"/>
              <a:gd name="connsiteY264" fmla="*/ 3113840 h 6858000"/>
              <a:gd name="connsiteX265" fmla="*/ 1066793 w 7467600"/>
              <a:gd name="connsiteY265" fmla="*/ 3212171 h 6858000"/>
              <a:gd name="connsiteX266" fmla="*/ 993319 w 7467600"/>
              <a:gd name="connsiteY266" fmla="*/ 3247648 h 6858000"/>
              <a:gd name="connsiteX267" fmla="*/ 853081 w 7467600"/>
              <a:gd name="connsiteY267" fmla="*/ 3312410 h 6858000"/>
              <a:gd name="connsiteX268" fmla="*/ 805957 w 7467600"/>
              <a:gd name="connsiteY268" fmla="*/ 3330443 h 6858000"/>
              <a:gd name="connsiteX269" fmla="*/ 1318687 w 7467600"/>
              <a:gd name="connsiteY269" fmla="*/ 3113840 h 6858000"/>
              <a:gd name="connsiteX270" fmla="*/ 5453702 w 7467600"/>
              <a:gd name="connsiteY270" fmla="*/ 3090882 h 6858000"/>
              <a:gd name="connsiteX271" fmla="*/ 5480135 w 7467600"/>
              <a:gd name="connsiteY271" fmla="*/ 3565802 h 6858000"/>
              <a:gd name="connsiteX272" fmla="*/ 5499023 w 7467600"/>
              <a:gd name="connsiteY272" fmla="*/ 4166310 h 6858000"/>
              <a:gd name="connsiteX273" fmla="*/ 5547022 w 7467600"/>
              <a:gd name="connsiteY273" fmla="*/ 3607838 h 6858000"/>
              <a:gd name="connsiteX274" fmla="*/ 5515964 w 7467600"/>
              <a:gd name="connsiteY274" fmla="*/ 3378541 h 6858000"/>
              <a:gd name="connsiteX275" fmla="*/ 5453702 w 7467600"/>
              <a:gd name="connsiteY275" fmla="*/ 3090882 h 6858000"/>
              <a:gd name="connsiteX276" fmla="*/ 1238695 w 7467600"/>
              <a:gd name="connsiteY276" fmla="*/ 3076820 h 6858000"/>
              <a:gd name="connsiteX277" fmla="*/ 716371 w 7467600"/>
              <a:gd name="connsiteY277" fmla="*/ 3293249 h 6858000"/>
              <a:gd name="connsiteX278" fmla="*/ 579522 w 7467600"/>
              <a:gd name="connsiteY278" fmla="*/ 3371759 h 6858000"/>
              <a:gd name="connsiteX279" fmla="*/ 600288 w 7467600"/>
              <a:gd name="connsiteY279" fmla="*/ 3365555 h 6858000"/>
              <a:gd name="connsiteX280" fmla="*/ 840692 w 7467600"/>
              <a:gd name="connsiteY280" fmla="*/ 3284921 h 6858000"/>
              <a:gd name="connsiteX281" fmla="*/ 979248 w 7467600"/>
              <a:gd name="connsiteY281" fmla="*/ 3221003 h 6858000"/>
              <a:gd name="connsiteX282" fmla="*/ 1053282 w 7467600"/>
              <a:gd name="connsiteY282" fmla="*/ 3185247 h 6858000"/>
              <a:gd name="connsiteX283" fmla="*/ 1320603 w 7467600"/>
              <a:gd name="connsiteY283" fmla="*/ 3081281 h 6858000"/>
              <a:gd name="connsiteX284" fmla="*/ 1238695 w 7467600"/>
              <a:gd name="connsiteY284" fmla="*/ 3076820 h 6858000"/>
              <a:gd name="connsiteX285" fmla="*/ 5425627 w 7467600"/>
              <a:gd name="connsiteY285" fmla="*/ 2954192 h 6858000"/>
              <a:gd name="connsiteX286" fmla="*/ 5470770 w 7467600"/>
              <a:gd name="connsiteY286" fmla="*/ 3005435 h 6858000"/>
              <a:gd name="connsiteX287" fmla="*/ 5519779 w 7467600"/>
              <a:gd name="connsiteY287" fmla="*/ 4359223 h 6858000"/>
              <a:gd name="connsiteX288" fmla="*/ 5520293 w 7467600"/>
              <a:gd name="connsiteY288" fmla="*/ 4360602 h 6858000"/>
              <a:gd name="connsiteX289" fmla="*/ 5767221 w 7467600"/>
              <a:gd name="connsiteY289" fmla="*/ 4665564 h 6858000"/>
              <a:gd name="connsiteX290" fmla="*/ 6937169 w 7467600"/>
              <a:gd name="connsiteY290" fmla="*/ 4815941 h 6858000"/>
              <a:gd name="connsiteX291" fmla="*/ 6953922 w 7467600"/>
              <a:gd name="connsiteY291" fmla="*/ 4890068 h 6858000"/>
              <a:gd name="connsiteX292" fmla="*/ 6071359 w 7467600"/>
              <a:gd name="connsiteY292" fmla="*/ 4770770 h 6858000"/>
              <a:gd name="connsiteX293" fmla="*/ 6038839 w 7467600"/>
              <a:gd name="connsiteY293" fmla="*/ 4764474 h 6858000"/>
              <a:gd name="connsiteX294" fmla="*/ 6038706 w 7467600"/>
              <a:gd name="connsiteY294" fmla="*/ 4763847 h 6858000"/>
              <a:gd name="connsiteX295" fmla="*/ 6037784 w 7467600"/>
              <a:gd name="connsiteY295" fmla="*/ 4764270 h 6858000"/>
              <a:gd name="connsiteX296" fmla="*/ 6038839 w 7467600"/>
              <a:gd name="connsiteY296" fmla="*/ 4764474 h 6858000"/>
              <a:gd name="connsiteX297" fmla="*/ 6040338 w 7467600"/>
              <a:gd name="connsiteY297" fmla="*/ 4771418 h 6858000"/>
              <a:gd name="connsiteX298" fmla="*/ 6024488 w 7467600"/>
              <a:gd name="connsiteY298" fmla="*/ 4809903 h 6858000"/>
              <a:gd name="connsiteX299" fmla="*/ 5599771 w 7467600"/>
              <a:gd name="connsiteY299" fmla="*/ 5509652 h 6858000"/>
              <a:gd name="connsiteX300" fmla="*/ 5548843 w 7467600"/>
              <a:gd name="connsiteY300" fmla="*/ 5563845 h 6858000"/>
              <a:gd name="connsiteX301" fmla="*/ 5940952 w 7467600"/>
              <a:gd name="connsiteY301" fmla="*/ 6250028 h 6858000"/>
              <a:gd name="connsiteX302" fmla="*/ 6043441 w 7467600"/>
              <a:gd name="connsiteY302" fmla="*/ 6665847 h 6858000"/>
              <a:gd name="connsiteX303" fmla="*/ 6093432 w 7467600"/>
              <a:gd name="connsiteY303" fmla="*/ 6858000 h 6858000"/>
              <a:gd name="connsiteX304" fmla="*/ 6034344 w 7467600"/>
              <a:gd name="connsiteY304" fmla="*/ 6858000 h 6858000"/>
              <a:gd name="connsiteX305" fmla="*/ 6026679 w 7467600"/>
              <a:gd name="connsiteY305" fmla="*/ 6836959 h 6858000"/>
              <a:gd name="connsiteX306" fmla="*/ 5800441 w 7467600"/>
              <a:gd name="connsiteY306" fmla="*/ 6335286 h 6858000"/>
              <a:gd name="connsiteX307" fmla="*/ 5526562 w 7467600"/>
              <a:gd name="connsiteY307" fmla="*/ 5705388 h 6858000"/>
              <a:gd name="connsiteX308" fmla="*/ 5519640 w 7467600"/>
              <a:gd name="connsiteY308" fmla="*/ 5683774 h 6858000"/>
              <a:gd name="connsiteX309" fmla="*/ 5844559 w 7467600"/>
              <a:gd name="connsiteY309" fmla="*/ 6553349 h 6858000"/>
              <a:gd name="connsiteX310" fmla="*/ 5975994 w 7467600"/>
              <a:gd name="connsiteY310" fmla="*/ 6858000 h 6858000"/>
              <a:gd name="connsiteX311" fmla="*/ 5898547 w 7467600"/>
              <a:gd name="connsiteY311" fmla="*/ 6858000 h 6858000"/>
              <a:gd name="connsiteX312" fmla="*/ 5682041 w 7467600"/>
              <a:gd name="connsiteY312" fmla="*/ 6355860 h 6858000"/>
              <a:gd name="connsiteX313" fmla="*/ 5461758 w 7467600"/>
              <a:gd name="connsiteY313" fmla="*/ 5820220 h 6858000"/>
              <a:gd name="connsiteX314" fmla="*/ 5237282 w 7467600"/>
              <a:gd name="connsiteY314" fmla="*/ 6579086 h 6858000"/>
              <a:gd name="connsiteX315" fmla="*/ 5115009 w 7467600"/>
              <a:gd name="connsiteY315" fmla="*/ 6858000 h 6858000"/>
              <a:gd name="connsiteX316" fmla="*/ 5028074 w 7467600"/>
              <a:gd name="connsiteY316" fmla="*/ 6858000 h 6858000"/>
              <a:gd name="connsiteX317" fmla="*/ 5079508 w 7467600"/>
              <a:gd name="connsiteY317" fmla="*/ 6749074 h 6858000"/>
              <a:gd name="connsiteX318" fmla="*/ 5371846 w 7467600"/>
              <a:gd name="connsiteY318" fmla="*/ 5924413 h 6858000"/>
              <a:gd name="connsiteX319" fmla="*/ 5270512 w 7467600"/>
              <a:gd name="connsiteY319" fmla="*/ 6138975 h 6858000"/>
              <a:gd name="connsiteX320" fmla="*/ 5062409 w 7467600"/>
              <a:gd name="connsiteY320" fmla="*/ 6653544 h 6858000"/>
              <a:gd name="connsiteX321" fmla="*/ 5036628 w 7467600"/>
              <a:gd name="connsiteY321" fmla="*/ 6754247 h 6858000"/>
              <a:gd name="connsiteX322" fmla="*/ 5009112 w 7467600"/>
              <a:gd name="connsiteY322" fmla="*/ 6858000 h 6858000"/>
              <a:gd name="connsiteX323" fmla="*/ 4976679 w 7467600"/>
              <a:gd name="connsiteY323" fmla="*/ 6858000 h 6858000"/>
              <a:gd name="connsiteX324" fmla="*/ 5006537 w 7467600"/>
              <a:gd name="connsiteY324" fmla="*/ 6747068 h 6858000"/>
              <a:gd name="connsiteX325" fmla="*/ 5032723 w 7467600"/>
              <a:gd name="connsiteY325" fmla="*/ 6644957 h 6858000"/>
              <a:gd name="connsiteX326" fmla="*/ 5242949 w 7467600"/>
              <a:gd name="connsiteY326" fmla="*/ 6125175 h 6858000"/>
              <a:gd name="connsiteX327" fmla="*/ 5286321 w 7467600"/>
              <a:gd name="connsiteY327" fmla="*/ 6033555 h 6858000"/>
              <a:gd name="connsiteX328" fmla="*/ 5008210 w 7467600"/>
              <a:gd name="connsiteY328" fmla="*/ 6649194 h 6858000"/>
              <a:gd name="connsiteX329" fmla="*/ 4986321 w 7467600"/>
              <a:gd name="connsiteY329" fmla="*/ 6765687 h 6858000"/>
              <a:gd name="connsiteX330" fmla="*/ 4973474 w 7467600"/>
              <a:gd name="connsiteY330" fmla="*/ 6858000 h 6858000"/>
              <a:gd name="connsiteX331" fmla="*/ 4907178 w 7467600"/>
              <a:gd name="connsiteY331" fmla="*/ 6858000 h 6858000"/>
              <a:gd name="connsiteX332" fmla="*/ 4910810 w 7467600"/>
              <a:gd name="connsiteY332" fmla="*/ 6829660 h 6858000"/>
              <a:gd name="connsiteX333" fmla="*/ 4987461 w 7467600"/>
              <a:gd name="connsiteY333" fmla="*/ 6432994 h 6858000"/>
              <a:gd name="connsiteX334" fmla="*/ 5179262 w 7467600"/>
              <a:gd name="connsiteY334" fmla="*/ 6035044 h 6858000"/>
              <a:gd name="connsiteX335" fmla="*/ 4689678 w 7467600"/>
              <a:gd name="connsiteY335" fmla="*/ 6440241 h 6858000"/>
              <a:gd name="connsiteX336" fmla="*/ 4477543 w 7467600"/>
              <a:gd name="connsiteY336" fmla="*/ 6674836 h 6858000"/>
              <a:gd name="connsiteX337" fmla="*/ 4329957 w 7467600"/>
              <a:gd name="connsiteY337" fmla="*/ 6858000 h 6858000"/>
              <a:gd name="connsiteX338" fmla="*/ 4218595 w 7467600"/>
              <a:gd name="connsiteY338" fmla="*/ 6858000 h 6858000"/>
              <a:gd name="connsiteX339" fmla="*/ 4368888 w 7467600"/>
              <a:gd name="connsiteY339" fmla="*/ 6668412 h 6858000"/>
              <a:gd name="connsiteX340" fmla="*/ 4563091 w 7467600"/>
              <a:gd name="connsiteY340" fmla="*/ 6442508 h 6858000"/>
              <a:gd name="connsiteX341" fmla="*/ 5387324 w 7467600"/>
              <a:gd name="connsiteY341" fmla="*/ 5705830 h 6858000"/>
              <a:gd name="connsiteX342" fmla="*/ 5073620 w 7467600"/>
              <a:gd name="connsiteY342" fmla="*/ 5955437 h 6858000"/>
              <a:gd name="connsiteX343" fmla="*/ 4689789 w 7467600"/>
              <a:gd name="connsiteY343" fmla="*/ 6268382 h 6858000"/>
              <a:gd name="connsiteX344" fmla="*/ 4418722 w 7467600"/>
              <a:gd name="connsiteY344" fmla="*/ 6570886 h 6858000"/>
              <a:gd name="connsiteX345" fmla="*/ 4214944 w 7467600"/>
              <a:gd name="connsiteY345" fmla="*/ 6858000 h 6858000"/>
              <a:gd name="connsiteX346" fmla="*/ 4177898 w 7467600"/>
              <a:gd name="connsiteY346" fmla="*/ 6858000 h 6858000"/>
              <a:gd name="connsiteX347" fmla="*/ 4391597 w 7467600"/>
              <a:gd name="connsiteY347" fmla="*/ 6556370 h 6858000"/>
              <a:gd name="connsiteX348" fmla="*/ 4668889 w 7467600"/>
              <a:gd name="connsiteY348" fmla="*/ 6246399 h 6858000"/>
              <a:gd name="connsiteX349" fmla="*/ 5055427 w 7467600"/>
              <a:gd name="connsiteY349" fmla="*/ 5931476 h 6858000"/>
              <a:gd name="connsiteX350" fmla="*/ 5371814 w 7467600"/>
              <a:gd name="connsiteY350" fmla="*/ 5678975 h 6858000"/>
              <a:gd name="connsiteX351" fmla="*/ 4987918 w 7467600"/>
              <a:gd name="connsiteY351" fmla="*/ 5838701 h 6858000"/>
              <a:gd name="connsiteX352" fmla="*/ 4317146 w 7467600"/>
              <a:gd name="connsiteY352" fmla="*/ 6587716 h 6858000"/>
              <a:gd name="connsiteX353" fmla="*/ 4171627 w 7467600"/>
              <a:gd name="connsiteY353" fmla="*/ 6858000 h 6858000"/>
              <a:gd name="connsiteX354" fmla="*/ 4081585 w 7467600"/>
              <a:gd name="connsiteY354" fmla="*/ 6858000 h 6858000"/>
              <a:gd name="connsiteX355" fmla="*/ 4238603 w 7467600"/>
              <a:gd name="connsiteY355" fmla="*/ 6559341 h 6858000"/>
              <a:gd name="connsiteX356" fmla="*/ 4778333 w 7467600"/>
              <a:gd name="connsiteY356" fmla="*/ 5873626 h 6858000"/>
              <a:gd name="connsiteX357" fmla="*/ 5414185 w 7467600"/>
              <a:gd name="connsiteY357" fmla="*/ 5573882 h 6858000"/>
              <a:gd name="connsiteX358" fmla="*/ 5959648 w 7467600"/>
              <a:gd name="connsiteY358" fmla="*/ 4760797 h 6858000"/>
              <a:gd name="connsiteX359" fmla="*/ 5355019 w 7467600"/>
              <a:gd name="connsiteY359" fmla="*/ 4734672 h 6858000"/>
              <a:gd name="connsiteX360" fmla="*/ 5083565 w 7467600"/>
              <a:gd name="connsiteY360" fmla="*/ 5179121 h 6858000"/>
              <a:gd name="connsiteX361" fmla="*/ 4713577 w 7467600"/>
              <a:gd name="connsiteY361" fmla="*/ 5616803 h 6858000"/>
              <a:gd name="connsiteX362" fmla="*/ 3989559 w 7467600"/>
              <a:gd name="connsiteY362" fmla="*/ 6145945 h 6858000"/>
              <a:gd name="connsiteX363" fmla="*/ 3939824 w 7467600"/>
              <a:gd name="connsiteY363" fmla="*/ 6066900 h 6858000"/>
              <a:gd name="connsiteX364" fmla="*/ 4584537 w 7467600"/>
              <a:gd name="connsiteY364" fmla="*/ 5324826 h 6858000"/>
              <a:gd name="connsiteX365" fmla="*/ 5037105 w 7467600"/>
              <a:gd name="connsiteY365" fmla="*/ 5088765 h 6858000"/>
              <a:gd name="connsiteX366" fmla="*/ 5039930 w 7467600"/>
              <a:gd name="connsiteY366" fmla="*/ 5089585 h 6858000"/>
              <a:gd name="connsiteX367" fmla="*/ 5263764 w 7467600"/>
              <a:gd name="connsiteY367" fmla="*/ 4735525 h 6858000"/>
              <a:gd name="connsiteX368" fmla="*/ 4086300 w 7467600"/>
              <a:gd name="connsiteY368" fmla="*/ 4884599 h 6858000"/>
              <a:gd name="connsiteX369" fmla="*/ 4085485 w 7467600"/>
              <a:gd name="connsiteY369" fmla="*/ 4899070 h 6858000"/>
              <a:gd name="connsiteX370" fmla="*/ 3871915 w 7467600"/>
              <a:gd name="connsiteY370" fmla="*/ 5253645 h 6858000"/>
              <a:gd name="connsiteX371" fmla="*/ 3799374 w 7467600"/>
              <a:gd name="connsiteY371" fmla="*/ 5466127 h 6858000"/>
              <a:gd name="connsiteX372" fmla="*/ 3498850 w 7467600"/>
              <a:gd name="connsiteY372" fmla="*/ 6661888 h 6858000"/>
              <a:gd name="connsiteX373" fmla="*/ 3399216 w 7467600"/>
              <a:gd name="connsiteY373" fmla="*/ 6858000 h 6858000"/>
              <a:gd name="connsiteX374" fmla="*/ 3303688 w 7467600"/>
              <a:gd name="connsiteY374" fmla="*/ 6858000 h 6858000"/>
              <a:gd name="connsiteX375" fmla="*/ 3391774 w 7467600"/>
              <a:gd name="connsiteY375" fmla="*/ 6697181 h 6858000"/>
              <a:gd name="connsiteX376" fmla="*/ 3735540 w 7467600"/>
              <a:gd name="connsiteY376" fmla="*/ 5546923 h 6858000"/>
              <a:gd name="connsiteX377" fmla="*/ 3729438 w 7467600"/>
              <a:gd name="connsiteY377" fmla="*/ 5569058 h 6858000"/>
              <a:gd name="connsiteX378" fmla="*/ 3707782 w 7467600"/>
              <a:gd name="connsiteY378" fmla="*/ 5644908 h 6858000"/>
              <a:gd name="connsiteX379" fmla="*/ 3583827 w 7467600"/>
              <a:gd name="connsiteY379" fmla="*/ 6039215 h 6858000"/>
              <a:gd name="connsiteX380" fmla="*/ 3547861 w 7467600"/>
              <a:gd name="connsiteY380" fmla="*/ 6129609 h 6858000"/>
              <a:gd name="connsiteX381" fmla="*/ 3490905 w 7467600"/>
              <a:gd name="connsiteY381" fmla="*/ 6277660 h 6858000"/>
              <a:gd name="connsiteX382" fmla="*/ 3455859 w 7467600"/>
              <a:gd name="connsiteY382" fmla="*/ 6391301 h 6858000"/>
              <a:gd name="connsiteX383" fmla="*/ 3429112 w 7467600"/>
              <a:gd name="connsiteY383" fmla="*/ 6479469 h 6858000"/>
              <a:gd name="connsiteX384" fmla="*/ 3304862 w 7467600"/>
              <a:gd name="connsiteY384" fmla="*/ 6796476 h 6858000"/>
              <a:gd name="connsiteX385" fmla="*/ 3276071 w 7467600"/>
              <a:gd name="connsiteY385" fmla="*/ 6858000 h 6858000"/>
              <a:gd name="connsiteX386" fmla="*/ 3240805 w 7467600"/>
              <a:gd name="connsiteY386" fmla="*/ 6858000 h 6858000"/>
              <a:gd name="connsiteX387" fmla="*/ 3275917 w 7467600"/>
              <a:gd name="connsiteY387" fmla="*/ 6783192 h 6858000"/>
              <a:gd name="connsiteX388" fmla="*/ 3399358 w 7467600"/>
              <a:gd name="connsiteY388" fmla="*/ 6469011 h 6858000"/>
              <a:gd name="connsiteX389" fmla="*/ 3425650 w 7467600"/>
              <a:gd name="connsiteY389" fmla="*/ 6381333 h 6858000"/>
              <a:gd name="connsiteX390" fmla="*/ 3460661 w 7467600"/>
              <a:gd name="connsiteY390" fmla="*/ 6266763 h 6858000"/>
              <a:gd name="connsiteX391" fmla="*/ 3518021 w 7467600"/>
              <a:gd name="connsiteY391" fmla="*/ 6117298 h 6858000"/>
              <a:gd name="connsiteX392" fmla="*/ 3554035 w 7467600"/>
              <a:gd name="connsiteY392" fmla="*/ 6027832 h 6858000"/>
              <a:gd name="connsiteX393" fmla="*/ 3677174 w 7467600"/>
              <a:gd name="connsiteY393" fmla="*/ 5636351 h 6858000"/>
              <a:gd name="connsiteX394" fmla="*/ 3698819 w 7467600"/>
              <a:gd name="connsiteY394" fmla="*/ 5560503 h 6858000"/>
              <a:gd name="connsiteX395" fmla="*/ 3702094 w 7467600"/>
              <a:gd name="connsiteY395" fmla="*/ 5549194 h 6858000"/>
              <a:gd name="connsiteX396" fmla="*/ 3398355 w 7467600"/>
              <a:gd name="connsiteY396" fmla="*/ 6094603 h 6858000"/>
              <a:gd name="connsiteX397" fmla="*/ 3193941 w 7467600"/>
              <a:gd name="connsiteY397" fmla="*/ 6798775 h 6858000"/>
              <a:gd name="connsiteX398" fmla="*/ 3184140 w 7467600"/>
              <a:gd name="connsiteY398" fmla="*/ 6858000 h 6858000"/>
              <a:gd name="connsiteX399" fmla="*/ 3099978 w 7467600"/>
              <a:gd name="connsiteY399" fmla="*/ 6858000 h 6858000"/>
              <a:gd name="connsiteX400" fmla="*/ 3101556 w 7467600"/>
              <a:gd name="connsiteY400" fmla="*/ 6843337 h 6858000"/>
              <a:gd name="connsiteX401" fmla="*/ 3370162 w 7467600"/>
              <a:gd name="connsiteY401" fmla="*/ 5785550 h 6858000"/>
              <a:gd name="connsiteX402" fmla="*/ 3746477 w 7467600"/>
              <a:gd name="connsiteY402" fmla="*/ 5377889 h 6858000"/>
              <a:gd name="connsiteX403" fmla="*/ 3863399 w 7467600"/>
              <a:gd name="connsiteY403" fmla="*/ 5087257 h 6858000"/>
              <a:gd name="connsiteX404" fmla="*/ 3968712 w 7467600"/>
              <a:gd name="connsiteY404" fmla="*/ 4913989 h 6858000"/>
              <a:gd name="connsiteX405" fmla="*/ 2792390 w 7467600"/>
              <a:gd name="connsiteY405" fmla="*/ 5382974 h 6858000"/>
              <a:gd name="connsiteX406" fmla="*/ 2714982 w 7467600"/>
              <a:gd name="connsiteY406" fmla="*/ 5427051 h 6858000"/>
              <a:gd name="connsiteX407" fmla="*/ 2813361 w 7467600"/>
              <a:gd name="connsiteY407" fmla="*/ 6023912 h 6858000"/>
              <a:gd name="connsiteX408" fmla="*/ 2688430 w 7467600"/>
              <a:gd name="connsiteY408" fmla="*/ 6801564 h 6858000"/>
              <a:gd name="connsiteX409" fmla="*/ 2629626 w 7467600"/>
              <a:gd name="connsiteY409" fmla="*/ 6763394 h 6858000"/>
              <a:gd name="connsiteX410" fmla="*/ 2565328 w 7467600"/>
              <a:gd name="connsiteY410" fmla="*/ 5516399 h 6858000"/>
              <a:gd name="connsiteX411" fmla="*/ 1922999 w 7467600"/>
              <a:gd name="connsiteY411" fmla="*/ 5980343 h 6858000"/>
              <a:gd name="connsiteX412" fmla="*/ 1950261 w 7467600"/>
              <a:gd name="connsiteY412" fmla="*/ 6405858 h 6858000"/>
              <a:gd name="connsiteX413" fmla="*/ 2365554 w 7467600"/>
              <a:gd name="connsiteY413" fmla="*/ 6759107 h 6858000"/>
              <a:gd name="connsiteX414" fmla="*/ 2424142 w 7467600"/>
              <a:gd name="connsiteY414" fmla="*/ 6858000 h 6858000"/>
              <a:gd name="connsiteX415" fmla="*/ 2395994 w 7467600"/>
              <a:gd name="connsiteY415" fmla="*/ 6858000 h 6858000"/>
              <a:gd name="connsiteX416" fmla="*/ 2392863 w 7467600"/>
              <a:gd name="connsiteY416" fmla="*/ 6852964 h 6858000"/>
              <a:gd name="connsiteX417" fmla="*/ 2017589 w 7467600"/>
              <a:gd name="connsiteY417" fmla="*/ 6493982 h 6858000"/>
              <a:gd name="connsiteX418" fmla="*/ 2147336 w 7467600"/>
              <a:gd name="connsiteY418" fmla="*/ 6594052 h 6858000"/>
              <a:gd name="connsiteX419" fmla="*/ 2207047 w 7467600"/>
              <a:gd name="connsiteY419" fmla="*/ 6654540 h 6858000"/>
              <a:gd name="connsiteX420" fmla="*/ 2299106 w 7467600"/>
              <a:gd name="connsiteY420" fmla="*/ 6778931 h 6858000"/>
              <a:gd name="connsiteX421" fmla="*/ 2314430 w 7467600"/>
              <a:gd name="connsiteY421" fmla="*/ 6801144 h 6858000"/>
              <a:gd name="connsiteX422" fmla="*/ 2352406 w 7467600"/>
              <a:gd name="connsiteY422" fmla="*/ 6858000 h 6858000"/>
              <a:gd name="connsiteX423" fmla="*/ 2314492 w 7467600"/>
              <a:gd name="connsiteY423" fmla="*/ 6858000 h 6858000"/>
              <a:gd name="connsiteX424" fmla="*/ 2288095 w 7467600"/>
              <a:gd name="connsiteY424" fmla="*/ 6818030 h 6858000"/>
              <a:gd name="connsiteX425" fmla="*/ 2272768 w 7467600"/>
              <a:gd name="connsiteY425" fmla="*/ 6795822 h 6858000"/>
              <a:gd name="connsiteX426" fmla="*/ 2182715 w 7467600"/>
              <a:gd name="connsiteY426" fmla="*/ 6675071 h 6858000"/>
              <a:gd name="connsiteX427" fmla="*/ 2032061 w 7467600"/>
              <a:gd name="connsiteY427" fmla="*/ 6541380 h 6858000"/>
              <a:gd name="connsiteX428" fmla="*/ 2257220 w 7467600"/>
              <a:gd name="connsiteY428" fmla="*/ 6826257 h 6858000"/>
              <a:gd name="connsiteX429" fmla="*/ 2281324 w 7467600"/>
              <a:gd name="connsiteY429" fmla="*/ 6858000 h 6858000"/>
              <a:gd name="connsiteX430" fmla="*/ 2242860 w 7467600"/>
              <a:gd name="connsiteY430" fmla="*/ 6858000 h 6858000"/>
              <a:gd name="connsiteX431" fmla="*/ 2232818 w 7467600"/>
              <a:gd name="connsiteY431" fmla="*/ 6844926 h 6858000"/>
              <a:gd name="connsiteX432" fmla="*/ 1990172 w 7467600"/>
              <a:gd name="connsiteY432" fmla="*/ 6542121 h 6858000"/>
              <a:gd name="connsiteX433" fmla="*/ 2124090 w 7467600"/>
              <a:gd name="connsiteY433" fmla="*/ 6761017 h 6858000"/>
              <a:gd name="connsiteX434" fmla="*/ 2200380 w 7467600"/>
              <a:gd name="connsiteY434" fmla="*/ 6858000 h 6858000"/>
              <a:gd name="connsiteX435" fmla="*/ 2147507 w 7467600"/>
              <a:gd name="connsiteY435" fmla="*/ 6858000 h 6858000"/>
              <a:gd name="connsiteX436" fmla="*/ 2070668 w 7467600"/>
              <a:gd name="connsiteY436" fmla="*/ 6761520 h 6858000"/>
              <a:gd name="connsiteX437" fmla="*/ 1975142 w 7467600"/>
              <a:gd name="connsiteY437" fmla="*/ 6585570 h 6858000"/>
              <a:gd name="connsiteX438" fmla="*/ 2050035 w 7467600"/>
              <a:gd name="connsiteY438" fmla="*/ 6813345 h 6858000"/>
              <a:gd name="connsiteX439" fmla="*/ 2063025 w 7467600"/>
              <a:gd name="connsiteY439" fmla="*/ 6858000 h 6858000"/>
              <a:gd name="connsiteX440" fmla="*/ 2021675 w 7467600"/>
              <a:gd name="connsiteY440" fmla="*/ 6858000 h 6858000"/>
              <a:gd name="connsiteX441" fmla="*/ 2019308 w 7467600"/>
              <a:gd name="connsiteY441" fmla="*/ 6847118 h 6858000"/>
              <a:gd name="connsiteX442" fmla="*/ 1938835 w 7467600"/>
              <a:gd name="connsiteY442" fmla="*/ 6551160 h 6858000"/>
              <a:gd name="connsiteX443" fmla="*/ 1953230 w 7467600"/>
              <a:gd name="connsiteY443" fmla="*/ 6759699 h 6858000"/>
              <a:gd name="connsiteX444" fmla="*/ 1956763 w 7467600"/>
              <a:gd name="connsiteY444" fmla="*/ 6778191 h 6858000"/>
              <a:gd name="connsiteX445" fmla="*/ 1967925 w 7467600"/>
              <a:gd name="connsiteY445" fmla="*/ 6858000 h 6858000"/>
              <a:gd name="connsiteX446" fmla="*/ 1936622 w 7467600"/>
              <a:gd name="connsiteY446" fmla="*/ 6858000 h 6858000"/>
              <a:gd name="connsiteX447" fmla="*/ 1926261 w 7467600"/>
              <a:gd name="connsiteY447" fmla="*/ 6784064 h 6858000"/>
              <a:gd name="connsiteX448" fmla="*/ 1922724 w 7467600"/>
              <a:gd name="connsiteY448" fmla="*/ 6765577 h 6858000"/>
              <a:gd name="connsiteX449" fmla="*/ 1904650 w 7467600"/>
              <a:gd name="connsiteY449" fmla="*/ 6639616 h 6858000"/>
              <a:gd name="connsiteX450" fmla="*/ 1885273 w 7467600"/>
              <a:gd name="connsiteY450" fmla="*/ 6858000 h 6858000"/>
              <a:gd name="connsiteX451" fmla="*/ 1854363 w 7467600"/>
              <a:gd name="connsiteY451" fmla="*/ 6858000 h 6858000"/>
              <a:gd name="connsiteX452" fmla="*/ 1880391 w 7467600"/>
              <a:gd name="connsiteY452" fmla="*/ 6603796 h 6858000"/>
              <a:gd name="connsiteX453" fmla="*/ 1818273 w 7467600"/>
              <a:gd name="connsiteY453" fmla="*/ 6715729 h 6858000"/>
              <a:gd name="connsiteX454" fmla="*/ 1794691 w 7467600"/>
              <a:gd name="connsiteY454" fmla="*/ 6843239 h 6858000"/>
              <a:gd name="connsiteX455" fmla="*/ 1794914 w 7467600"/>
              <a:gd name="connsiteY455" fmla="*/ 6858000 h 6858000"/>
              <a:gd name="connsiteX456" fmla="*/ 1746128 w 7467600"/>
              <a:gd name="connsiteY456" fmla="*/ 6858000 h 6858000"/>
              <a:gd name="connsiteX457" fmla="*/ 1753934 w 7467600"/>
              <a:gd name="connsiteY457" fmla="*/ 6724796 h 6858000"/>
              <a:gd name="connsiteX458" fmla="*/ 1792053 w 7467600"/>
              <a:gd name="connsiteY458" fmla="*/ 6572396 h 6858000"/>
              <a:gd name="connsiteX459" fmla="*/ 1862248 w 7467600"/>
              <a:gd name="connsiteY459" fmla="*/ 6266397 h 6858000"/>
              <a:gd name="connsiteX460" fmla="*/ 1862250 w 7467600"/>
              <a:gd name="connsiteY460" fmla="*/ 6033531 h 6858000"/>
              <a:gd name="connsiteX461" fmla="*/ 1211999 w 7467600"/>
              <a:gd name="connsiteY461" fmla="*/ 6683610 h 6858000"/>
              <a:gd name="connsiteX462" fmla="*/ 1213266 w 7467600"/>
              <a:gd name="connsiteY462" fmla="*/ 6691947 h 6858000"/>
              <a:gd name="connsiteX463" fmla="*/ 1203370 w 7467600"/>
              <a:gd name="connsiteY463" fmla="*/ 6850676 h 6858000"/>
              <a:gd name="connsiteX464" fmla="*/ 1203671 w 7467600"/>
              <a:gd name="connsiteY464" fmla="*/ 6858000 h 6858000"/>
              <a:gd name="connsiteX465" fmla="*/ 1143180 w 7467600"/>
              <a:gd name="connsiteY465" fmla="*/ 6858000 h 6858000"/>
              <a:gd name="connsiteX466" fmla="*/ 1142176 w 7467600"/>
              <a:gd name="connsiteY466" fmla="*/ 6766045 h 6858000"/>
              <a:gd name="connsiteX467" fmla="*/ 1067484 w 7467600"/>
              <a:gd name="connsiteY467" fmla="*/ 6858000 h 6858000"/>
              <a:gd name="connsiteX468" fmla="*/ 953928 w 7467600"/>
              <a:gd name="connsiteY468" fmla="*/ 6858000 h 6858000"/>
              <a:gd name="connsiteX469" fmla="*/ 959715 w 7467600"/>
              <a:gd name="connsiteY469" fmla="*/ 6850185 h 6858000"/>
              <a:gd name="connsiteX470" fmla="*/ 1483788 w 7467600"/>
              <a:gd name="connsiteY470" fmla="*/ 6259174 h 6858000"/>
              <a:gd name="connsiteX471" fmla="*/ 1100671 w 7467600"/>
              <a:gd name="connsiteY471" fmla="*/ 6252137 h 6858000"/>
              <a:gd name="connsiteX472" fmla="*/ 1090144 w 7467600"/>
              <a:gd name="connsiteY472" fmla="*/ 6256748 h 6858000"/>
              <a:gd name="connsiteX473" fmla="*/ 1095872 w 7467600"/>
              <a:gd name="connsiteY473" fmla="*/ 6271892 h 6858000"/>
              <a:gd name="connsiteX474" fmla="*/ 262785 w 7467600"/>
              <a:gd name="connsiteY474" fmla="*/ 6845450 h 6858000"/>
              <a:gd name="connsiteX475" fmla="*/ 209968 w 7467600"/>
              <a:gd name="connsiteY475" fmla="*/ 6770713 h 6858000"/>
              <a:gd name="connsiteX476" fmla="*/ 873460 w 7467600"/>
              <a:gd name="connsiteY476" fmla="*/ 6253768 h 6858000"/>
              <a:gd name="connsiteX477" fmla="*/ 192686 w 7467600"/>
              <a:gd name="connsiteY477" fmla="*/ 5849257 h 6858000"/>
              <a:gd name="connsiteX478" fmla="*/ 4696 w 7467600"/>
              <a:gd name="connsiteY478" fmla="*/ 5697668 h 6858000"/>
              <a:gd name="connsiteX479" fmla="*/ 0 w 7467600"/>
              <a:gd name="connsiteY479" fmla="*/ 5689984 h 6858000"/>
              <a:gd name="connsiteX480" fmla="*/ 0 w 7467600"/>
              <a:gd name="connsiteY480" fmla="*/ 5513472 h 6858000"/>
              <a:gd name="connsiteX481" fmla="*/ 174101 w 7467600"/>
              <a:gd name="connsiteY481" fmla="*/ 5620277 h 6858000"/>
              <a:gd name="connsiteX482" fmla="*/ 891800 w 7467600"/>
              <a:gd name="connsiteY482" fmla="*/ 6036935 h 6858000"/>
              <a:gd name="connsiteX483" fmla="*/ 1072219 w 7467600"/>
              <a:gd name="connsiteY483" fmla="*/ 6169443 h 6858000"/>
              <a:gd name="connsiteX484" fmla="*/ 1074117 w 7467600"/>
              <a:gd name="connsiteY484" fmla="*/ 6170301 h 6858000"/>
              <a:gd name="connsiteX485" fmla="*/ 1083114 w 7467600"/>
              <a:gd name="connsiteY485" fmla="*/ 6174131 h 6858000"/>
              <a:gd name="connsiteX486" fmla="*/ 1543010 w 7467600"/>
              <a:gd name="connsiteY486" fmla="*/ 6191140 h 6858000"/>
              <a:gd name="connsiteX487" fmla="*/ 1551080 w 7467600"/>
              <a:gd name="connsiteY487" fmla="*/ 6195006 h 6858000"/>
              <a:gd name="connsiteX488" fmla="*/ 2345443 w 7467600"/>
              <a:gd name="connsiteY488" fmla="*/ 5549882 h 6858000"/>
              <a:gd name="connsiteX489" fmla="*/ 1721499 w 7467600"/>
              <a:gd name="connsiteY489" fmla="*/ 5599969 h 6858000"/>
              <a:gd name="connsiteX490" fmla="*/ 767716 w 7467600"/>
              <a:gd name="connsiteY490" fmla="*/ 5472768 h 6858000"/>
              <a:gd name="connsiteX491" fmla="*/ 722147 w 7467600"/>
              <a:gd name="connsiteY491" fmla="*/ 5393091 h 6858000"/>
              <a:gd name="connsiteX492" fmla="*/ 1485552 w 7467600"/>
              <a:gd name="connsiteY492" fmla="*/ 5313202 h 6858000"/>
              <a:gd name="connsiteX493" fmla="*/ 2143004 w 7467600"/>
              <a:gd name="connsiteY493" fmla="*/ 5402420 h 6858000"/>
              <a:gd name="connsiteX494" fmla="*/ 1933391 w 7467600"/>
              <a:gd name="connsiteY494" fmla="*/ 5156971 h 6858000"/>
              <a:gd name="connsiteX495" fmla="*/ 1827118 w 7467600"/>
              <a:gd name="connsiteY495" fmla="*/ 4968410 h 6858000"/>
              <a:gd name="connsiteX496" fmla="*/ 1837349 w 7467600"/>
              <a:gd name="connsiteY496" fmla="*/ 4956357 h 6858000"/>
              <a:gd name="connsiteX497" fmla="*/ 2162835 w 7467600"/>
              <a:gd name="connsiteY497" fmla="*/ 5187853 h 6858000"/>
              <a:gd name="connsiteX498" fmla="*/ 2257167 w 7467600"/>
              <a:gd name="connsiteY498" fmla="*/ 5462123 h 6858000"/>
              <a:gd name="connsiteX499" fmla="*/ 2261598 w 7467600"/>
              <a:gd name="connsiteY499" fmla="*/ 5467998 h 6858000"/>
              <a:gd name="connsiteX500" fmla="*/ 2437177 w 7467600"/>
              <a:gd name="connsiteY500" fmla="*/ 5479608 h 6858000"/>
              <a:gd name="connsiteX501" fmla="*/ 2445247 w 7467600"/>
              <a:gd name="connsiteY501" fmla="*/ 5483476 h 6858000"/>
              <a:gd name="connsiteX502" fmla="*/ 2743626 w 7467600"/>
              <a:gd name="connsiteY502" fmla="*/ 5304819 h 6858000"/>
              <a:gd name="connsiteX503" fmla="*/ 3048102 w 7467600"/>
              <a:gd name="connsiteY503" fmla="*/ 5150595 h 6858000"/>
              <a:gd name="connsiteX504" fmla="*/ 1799414 w 7467600"/>
              <a:gd name="connsiteY504" fmla="*/ 4694732 h 6858000"/>
              <a:gd name="connsiteX505" fmla="*/ 1771735 w 7467600"/>
              <a:gd name="connsiteY505" fmla="*/ 4619929 h 6858000"/>
              <a:gd name="connsiteX506" fmla="*/ 3104273 w 7467600"/>
              <a:gd name="connsiteY506" fmla="*/ 5076159 h 6858000"/>
              <a:gd name="connsiteX507" fmla="*/ 3113245 w 7467600"/>
              <a:gd name="connsiteY507" fmla="*/ 5090705 h 6858000"/>
              <a:gd name="connsiteX508" fmla="*/ 3126294 w 7467600"/>
              <a:gd name="connsiteY508" fmla="*/ 5114400 h 6858000"/>
              <a:gd name="connsiteX509" fmla="*/ 3937433 w 7467600"/>
              <a:gd name="connsiteY509" fmla="*/ 4830473 h 6858000"/>
              <a:gd name="connsiteX510" fmla="*/ 3590475 w 7467600"/>
              <a:gd name="connsiteY510" fmla="*/ 4597974 h 6858000"/>
              <a:gd name="connsiteX511" fmla="*/ 3100264 w 7467600"/>
              <a:gd name="connsiteY511" fmla="*/ 4579845 h 6858000"/>
              <a:gd name="connsiteX512" fmla="*/ 2183576 w 7467600"/>
              <a:gd name="connsiteY512" fmla="*/ 4227150 h 6858000"/>
              <a:gd name="connsiteX513" fmla="*/ 2151029 w 7467600"/>
              <a:gd name="connsiteY513" fmla="*/ 4146947 h 6858000"/>
              <a:gd name="connsiteX514" fmla="*/ 3563434 w 7467600"/>
              <a:gd name="connsiteY514" fmla="*/ 4469115 h 6858000"/>
              <a:gd name="connsiteX515" fmla="*/ 3177952 w 7467600"/>
              <a:gd name="connsiteY515" fmla="*/ 3657386 h 6858000"/>
              <a:gd name="connsiteX516" fmla="*/ 3189263 w 7467600"/>
              <a:gd name="connsiteY516" fmla="*/ 3625726 h 6858000"/>
              <a:gd name="connsiteX517" fmla="*/ 3560912 w 7467600"/>
              <a:gd name="connsiteY517" fmla="*/ 4079863 h 6858000"/>
              <a:gd name="connsiteX518" fmla="*/ 3626636 w 7467600"/>
              <a:gd name="connsiteY518" fmla="*/ 4512230 h 6858000"/>
              <a:gd name="connsiteX519" fmla="*/ 3653088 w 7467600"/>
              <a:gd name="connsiteY519" fmla="*/ 4521417 h 6858000"/>
              <a:gd name="connsiteX520" fmla="*/ 3988128 w 7467600"/>
              <a:gd name="connsiteY520" fmla="*/ 4817267 h 6858000"/>
              <a:gd name="connsiteX521" fmla="*/ 4830582 w 7467600"/>
              <a:gd name="connsiteY521" fmla="*/ 4676000 h 6858000"/>
              <a:gd name="connsiteX522" fmla="*/ 4830100 w 7467600"/>
              <a:gd name="connsiteY522" fmla="*/ 4675554 h 6858000"/>
              <a:gd name="connsiteX523" fmla="*/ 4036318 w 7467600"/>
              <a:gd name="connsiteY523" fmla="*/ 4147013 h 6858000"/>
              <a:gd name="connsiteX524" fmla="*/ 3432098 w 7467600"/>
              <a:gd name="connsiteY524" fmla="*/ 3537312 h 6858000"/>
              <a:gd name="connsiteX525" fmla="*/ 3446761 w 7467600"/>
              <a:gd name="connsiteY525" fmla="*/ 3461278 h 6858000"/>
              <a:gd name="connsiteX526" fmla="*/ 4419733 w 7467600"/>
              <a:gd name="connsiteY526" fmla="*/ 3963555 h 6858000"/>
              <a:gd name="connsiteX527" fmla="*/ 4781371 w 7467600"/>
              <a:gd name="connsiteY527" fmla="*/ 4458604 h 6858000"/>
              <a:gd name="connsiteX528" fmla="*/ 4780440 w 7467600"/>
              <a:gd name="connsiteY528" fmla="*/ 4470290 h 6858000"/>
              <a:gd name="connsiteX529" fmla="*/ 4898954 w 7467600"/>
              <a:gd name="connsiteY529" fmla="*/ 4662092 h 6858000"/>
              <a:gd name="connsiteX530" fmla="*/ 4900699 w 7467600"/>
              <a:gd name="connsiteY530" fmla="*/ 4670867 h 6858000"/>
              <a:gd name="connsiteX531" fmla="*/ 5714511 w 7467600"/>
              <a:gd name="connsiteY531" fmla="*/ 4663483 h 6858000"/>
              <a:gd name="connsiteX532" fmla="*/ 5464793 w 7467600"/>
              <a:gd name="connsiteY532" fmla="*/ 4393556 h 6858000"/>
              <a:gd name="connsiteX533" fmla="*/ 5461897 w 7467600"/>
              <a:gd name="connsiteY533" fmla="*/ 4390879 h 6858000"/>
              <a:gd name="connsiteX534" fmla="*/ 4294126 w 7467600"/>
              <a:gd name="connsiteY534" fmla="*/ 3303048 h 6858000"/>
              <a:gd name="connsiteX535" fmla="*/ 4305321 w 7467600"/>
              <a:gd name="connsiteY535" fmla="*/ 3256953 h 6858000"/>
              <a:gd name="connsiteX536" fmla="*/ 4949299 w 7467600"/>
              <a:gd name="connsiteY536" fmla="*/ 3766336 h 6858000"/>
              <a:gd name="connsiteX537" fmla="*/ 5291452 w 7467600"/>
              <a:gd name="connsiteY537" fmla="*/ 4076801 h 6858000"/>
              <a:gd name="connsiteX538" fmla="*/ 5434998 w 7467600"/>
              <a:gd name="connsiteY538" fmla="*/ 4254100 h 6858000"/>
              <a:gd name="connsiteX539" fmla="*/ 5351015 w 7467600"/>
              <a:gd name="connsiteY539" fmla="*/ 3760989 h 6858000"/>
              <a:gd name="connsiteX540" fmla="*/ 5413780 w 7467600"/>
              <a:gd name="connsiteY540" fmla="*/ 2966265 h 6858000"/>
              <a:gd name="connsiteX541" fmla="*/ 5425627 w 7467600"/>
              <a:gd name="connsiteY541" fmla="*/ 2954192 h 6858000"/>
              <a:gd name="connsiteX542" fmla="*/ 6604735 w 7467600"/>
              <a:gd name="connsiteY542" fmla="*/ 2041381 h 6858000"/>
              <a:gd name="connsiteX543" fmla="*/ 7204487 w 7467600"/>
              <a:gd name="connsiteY543" fmla="*/ 2742112 h 6858000"/>
              <a:gd name="connsiteX544" fmla="*/ 7131592 w 7467600"/>
              <a:gd name="connsiteY544" fmla="*/ 2672096 h 6858000"/>
              <a:gd name="connsiteX545" fmla="*/ 6996344 w 7467600"/>
              <a:gd name="connsiteY545" fmla="*/ 2518310 h 6858000"/>
              <a:gd name="connsiteX546" fmla="*/ 6735495 w 7467600"/>
              <a:gd name="connsiteY546" fmla="*/ 2196890 h 6858000"/>
              <a:gd name="connsiteX547" fmla="*/ 6721901 w 7467600"/>
              <a:gd name="connsiteY547" fmla="*/ 2179274 h 6858000"/>
              <a:gd name="connsiteX548" fmla="*/ 6604735 w 7467600"/>
              <a:gd name="connsiteY548" fmla="*/ 2041381 h 6858000"/>
              <a:gd name="connsiteX549" fmla="*/ 6591670 w 7467600"/>
              <a:gd name="connsiteY549" fmla="*/ 1988277 h 6858000"/>
              <a:gd name="connsiteX550" fmla="*/ 6747349 w 7467600"/>
              <a:gd name="connsiteY550" fmla="*/ 2160069 h 6858000"/>
              <a:gd name="connsiteX551" fmla="*/ 6760943 w 7467600"/>
              <a:gd name="connsiteY551" fmla="*/ 2177686 h 6858000"/>
              <a:gd name="connsiteX552" fmla="*/ 7021065 w 7467600"/>
              <a:gd name="connsiteY552" fmla="*/ 2498102 h 6858000"/>
              <a:gd name="connsiteX553" fmla="*/ 7155223 w 7467600"/>
              <a:gd name="connsiteY553" fmla="*/ 2650386 h 6858000"/>
              <a:gd name="connsiteX554" fmla="*/ 7203167 w 7467600"/>
              <a:gd name="connsiteY554" fmla="*/ 2697288 h 6858000"/>
              <a:gd name="connsiteX555" fmla="*/ 6937703 w 7467600"/>
              <a:gd name="connsiteY555" fmla="*/ 2321981 h 6858000"/>
              <a:gd name="connsiteX556" fmla="*/ 6591670 w 7467600"/>
              <a:gd name="connsiteY556" fmla="*/ 1988277 h 6858000"/>
              <a:gd name="connsiteX557" fmla="*/ 5798671 w 7467600"/>
              <a:gd name="connsiteY557" fmla="*/ 1981601 h 6858000"/>
              <a:gd name="connsiteX558" fmla="*/ 5754709 w 7467600"/>
              <a:gd name="connsiteY558" fmla="*/ 2071454 h 6858000"/>
              <a:gd name="connsiteX559" fmla="*/ 5763044 w 7467600"/>
              <a:gd name="connsiteY559" fmla="*/ 2842206 h 6858000"/>
              <a:gd name="connsiteX560" fmla="*/ 5764974 w 7467600"/>
              <a:gd name="connsiteY560" fmla="*/ 2799609 h 6858000"/>
              <a:gd name="connsiteX561" fmla="*/ 5767665 w 7467600"/>
              <a:gd name="connsiteY561" fmla="*/ 2666409 h 6858000"/>
              <a:gd name="connsiteX562" fmla="*/ 5763055 w 7467600"/>
              <a:gd name="connsiteY562" fmla="*/ 2579705 h 6858000"/>
              <a:gd name="connsiteX563" fmla="*/ 5758079 w 7467600"/>
              <a:gd name="connsiteY563" fmla="*/ 2492508 h 6858000"/>
              <a:gd name="connsiteX564" fmla="*/ 5779325 w 7467600"/>
              <a:gd name="connsiteY564" fmla="*/ 2197069 h 6858000"/>
              <a:gd name="connsiteX565" fmla="*/ 5798671 w 7467600"/>
              <a:gd name="connsiteY565" fmla="*/ 1981601 h 6858000"/>
              <a:gd name="connsiteX566" fmla="*/ 5829202 w 7467600"/>
              <a:gd name="connsiteY566" fmla="*/ 1971679 h 6858000"/>
              <a:gd name="connsiteX567" fmla="*/ 5809558 w 7467600"/>
              <a:gd name="connsiteY567" fmla="*/ 2198043 h 6858000"/>
              <a:gd name="connsiteX568" fmla="*/ 5788653 w 7467600"/>
              <a:gd name="connsiteY568" fmla="*/ 2489430 h 6858000"/>
              <a:gd name="connsiteX569" fmla="*/ 5793439 w 7467600"/>
              <a:gd name="connsiteY569" fmla="*/ 2575235 h 6858000"/>
              <a:gd name="connsiteX570" fmla="*/ 5796837 w 7467600"/>
              <a:gd name="connsiteY570" fmla="*/ 2637633 h 6858000"/>
              <a:gd name="connsiteX571" fmla="*/ 5818614 w 7467600"/>
              <a:gd name="connsiteY571" fmla="*/ 2473055 h 6858000"/>
              <a:gd name="connsiteX572" fmla="*/ 5829202 w 7467600"/>
              <a:gd name="connsiteY572" fmla="*/ 1971679 h 6858000"/>
              <a:gd name="connsiteX573" fmla="*/ 5911389 w 7467600"/>
              <a:gd name="connsiteY573" fmla="*/ 1898371 h 6858000"/>
              <a:gd name="connsiteX574" fmla="*/ 6237627 w 7467600"/>
              <a:gd name="connsiteY574" fmla="*/ 2231921 h 6858000"/>
              <a:gd name="connsiteX575" fmla="*/ 5911389 w 7467600"/>
              <a:gd name="connsiteY575" fmla="*/ 1898371 h 6858000"/>
              <a:gd name="connsiteX576" fmla="*/ 6944437 w 7467600"/>
              <a:gd name="connsiteY576" fmla="*/ 1575402 h 6858000"/>
              <a:gd name="connsiteX577" fmla="*/ 6304730 w 7467600"/>
              <a:gd name="connsiteY577" fmla="*/ 1766654 h 6858000"/>
              <a:gd name="connsiteX578" fmla="*/ 6944437 w 7467600"/>
              <a:gd name="connsiteY578" fmla="*/ 1575402 h 6858000"/>
              <a:gd name="connsiteX579" fmla="*/ 7019523 w 7467600"/>
              <a:gd name="connsiteY579" fmla="*/ 1519450 h 6858000"/>
              <a:gd name="connsiteX580" fmla="*/ 6298091 w 7467600"/>
              <a:gd name="connsiteY580" fmla="*/ 1737122 h 6858000"/>
              <a:gd name="connsiteX581" fmla="*/ 7019523 w 7467600"/>
              <a:gd name="connsiteY581" fmla="*/ 1519450 h 6858000"/>
              <a:gd name="connsiteX582" fmla="*/ 2399523 w 7467600"/>
              <a:gd name="connsiteY582" fmla="*/ 1428234 h 6858000"/>
              <a:gd name="connsiteX583" fmla="*/ 2224982 w 7467600"/>
              <a:gd name="connsiteY583" fmla="*/ 1826201 h 6858000"/>
              <a:gd name="connsiteX584" fmla="*/ 2096099 w 7467600"/>
              <a:gd name="connsiteY584" fmla="*/ 2345900 h 6858000"/>
              <a:gd name="connsiteX585" fmla="*/ 2283317 w 7467600"/>
              <a:gd name="connsiteY585" fmla="*/ 1796925 h 6858000"/>
              <a:gd name="connsiteX586" fmla="*/ 2399523 w 7467600"/>
              <a:gd name="connsiteY586" fmla="*/ 1428234 h 6858000"/>
              <a:gd name="connsiteX587" fmla="*/ 2448558 w 7467600"/>
              <a:gd name="connsiteY587" fmla="*/ 1373435 h 6858000"/>
              <a:gd name="connsiteX588" fmla="*/ 2312521 w 7467600"/>
              <a:gd name="connsiteY588" fmla="*/ 1806140 h 6858000"/>
              <a:gd name="connsiteX589" fmla="*/ 2127533 w 7467600"/>
              <a:gd name="connsiteY589" fmla="*/ 2348380 h 6858000"/>
              <a:gd name="connsiteX590" fmla="*/ 2358080 w 7467600"/>
              <a:gd name="connsiteY590" fmla="*/ 1866134 h 6858000"/>
              <a:gd name="connsiteX591" fmla="*/ 2407436 w 7467600"/>
              <a:gd name="connsiteY591" fmla="*/ 1651070 h 6858000"/>
              <a:gd name="connsiteX592" fmla="*/ 2448558 w 7467600"/>
              <a:gd name="connsiteY592" fmla="*/ 1373435 h 6858000"/>
              <a:gd name="connsiteX593" fmla="*/ 278707 w 7467600"/>
              <a:gd name="connsiteY593" fmla="*/ 1352270 h 6858000"/>
              <a:gd name="connsiteX594" fmla="*/ 321570 w 7467600"/>
              <a:gd name="connsiteY594" fmla="*/ 1861610 h 6858000"/>
              <a:gd name="connsiteX595" fmla="*/ 294281 w 7467600"/>
              <a:gd name="connsiteY595" fmla="*/ 1440658 h 6858000"/>
              <a:gd name="connsiteX596" fmla="*/ 278707 w 7467600"/>
              <a:gd name="connsiteY596" fmla="*/ 1352270 h 6858000"/>
              <a:gd name="connsiteX597" fmla="*/ 1423821 w 7467600"/>
              <a:gd name="connsiteY597" fmla="*/ 1351958 h 6858000"/>
              <a:gd name="connsiteX598" fmla="*/ 1638521 w 7467600"/>
              <a:gd name="connsiteY598" fmla="*/ 1908470 h 6858000"/>
              <a:gd name="connsiteX599" fmla="*/ 1754199 w 7467600"/>
              <a:gd name="connsiteY599" fmla="*/ 2149284 h 6858000"/>
              <a:gd name="connsiteX600" fmla="*/ 1908359 w 7467600"/>
              <a:gd name="connsiteY600" fmla="*/ 2364988 h 6858000"/>
              <a:gd name="connsiteX601" fmla="*/ 1647661 w 7467600"/>
              <a:gd name="connsiteY601" fmla="*/ 1825945 h 6858000"/>
              <a:gd name="connsiteX602" fmla="*/ 1423821 w 7467600"/>
              <a:gd name="connsiteY602" fmla="*/ 1351958 h 6858000"/>
              <a:gd name="connsiteX603" fmla="*/ 1431890 w 7467600"/>
              <a:gd name="connsiteY603" fmla="*/ 1306475 h 6858000"/>
              <a:gd name="connsiteX604" fmla="*/ 1507597 w 7467600"/>
              <a:gd name="connsiteY604" fmla="*/ 1446132 h 6858000"/>
              <a:gd name="connsiteX605" fmla="*/ 1674586 w 7467600"/>
              <a:gd name="connsiteY605" fmla="*/ 1813832 h 6858000"/>
              <a:gd name="connsiteX606" fmla="*/ 1815950 w 7467600"/>
              <a:gd name="connsiteY606" fmla="*/ 2128564 h 6858000"/>
              <a:gd name="connsiteX607" fmla="*/ 1984242 w 7467600"/>
              <a:gd name="connsiteY607" fmla="*/ 2430829 h 6858000"/>
              <a:gd name="connsiteX608" fmla="*/ 2014023 w 7467600"/>
              <a:gd name="connsiteY608" fmla="*/ 2450995 h 6858000"/>
              <a:gd name="connsiteX609" fmla="*/ 1747337 w 7467600"/>
              <a:gd name="connsiteY609" fmla="*/ 1855264 h 6858000"/>
              <a:gd name="connsiteX610" fmla="*/ 1533749 w 7467600"/>
              <a:gd name="connsiteY610" fmla="*/ 1478656 h 6858000"/>
              <a:gd name="connsiteX611" fmla="*/ 1431890 w 7467600"/>
              <a:gd name="connsiteY611" fmla="*/ 1306475 h 6858000"/>
              <a:gd name="connsiteX612" fmla="*/ 5052692 w 7467600"/>
              <a:gd name="connsiteY612" fmla="*/ 1292994 h 6858000"/>
              <a:gd name="connsiteX613" fmla="*/ 5200661 w 7467600"/>
              <a:gd name="connsiteY613" fmla="*/ 1635186 h 6858000"/>
              <a:gd name="connsiteX614" fmla="*/ 5297138 w 7467600"/>
              <a:gd name="connsiteY614" fmla="*/ 1906351 h 6858000"/>
              <a:gd name="connsiteX615" fmla="*/ 5052692 w 7467600"/>
              <a:gd name="connsiteY615" fmla="*/ 1292994 h 6858000"/>
              <a:gd name="connsiteX616" fmla="*/ 5009948 w 7467600"/>
              <a:gd name="connsiteY616" fmla="*/ 1273619 h 6858000"/>
              <a:gd name="connsiteX617" fmla="*/ 5121777 w 7467600"/>
              <a:gd name="connsiteY617" fmla="*/ 1654213 h 6858000"/>
              <a:gd name="connsiteX618" fmla="*/ 5293545 w 7467600"/>
              <a:gd name="connsiteY618" fmla="*/ 2072247 h 6858000"/>
              <a:gd name="connsiteX619" fmla="*/ 5294042 w 7467600"/>
              <a:gd name="connsiteY619" fmla="*/ 2065019 h 6858000"/>
              <a:gd name="connsiteX620" fmla="*/ 5171936 w 7467600"/>
              <a:gd name="connsiteY620" fmla="*/ 1647613 h 6858000"/>
              <a:gd name="connsiteX621" fmla="*/ 5009948 w 7467600"/>
              <a:gd name="connsiteY621" fmla="*/ 1273619 h 6858000"/>
              <a:gd name="connsiteX622" fmla="*/ 655236 w 7467600"/>
              <a:gd name="connsiteY622" fmla="*/ 1268632 h 6858000"/>
              <a:gd name="connsiteX623" fmla="*/ 839521 w 7467600"/>
              <a:gd name="connsiteY623" fmla="*/ 1685315 h 6858000"/>
              <a:gd name="connsiteX624" fmla="*/ 1109416 w 7467600"/>
              <a:gd name="connsiteY624" fmla="*/ 2061663 h 6858000"/>
              <a:gd name="connsiteX625" fmla="*/ 1298300 w 7467600"/>
              <a:gd name="connsiteY625" fmla="*/ 2247742 h 6858000"/>
              <a:gd name="connsiteX626" fmla="*/ 1125871 w 7467600"/>
              <a:gd name="connsiteY626" fmla="*/ 1989513 h 6858000"/>
              <a:gd name="connsiteX627" fmla="*/ 981574 w 7467600"/>
              <a:gd name="connsiteY627" fmla="*/ 1783157 h 6858000"/>
              <a:gd name="connsiteX628" fmla="*/ 922198 w 7467600"/>
              <a:gd name="connsiteY628" fmla="*/ 1677437 h 6858000"/>
              <a:gd name="connsiteX629" fmla="*/ 869293 w 7467600"/>
              <a:gd name="connsiteY629" fmla="*/ 1583214 h 6858000"/>
              <a:gd name="connsiteX630" fmla="*/ 751431 w 7467600"/>
              <a:gd name="connsiteY630" fmla="*/ 1405731 h 6858000"/>
              <a:gd name="connsiteX631" fmla="*/ 655236 w 7467600"/>
              <a:gd name="connsiteY631" fmla="*/ 1268632 h 6858000"/>
              <a:gd name="connsiteX632" fmla="*/ 6516292 w 7467600"/>
              <a:gd name="connsiteY632" fmla="*/ 1263064 h 6858000"/>
              <a:gd name="connsiteX633" fmla="*/ 5736320 w 7467600"/>
              <a:gd name="connsiteY633" fmla="*/ 1501803 h 6858000"/>
              <a:gd name="connsiteX634" fmla="*/ 6516292 w 7467600"/>
              <a:gd name="connsiteY634" fmla="*/ 1263064 h 6858000"/>
              <a:gd name="connsiteX635" fmla="*/ 291466 w 7467600"/>
              <a:gd name="connsiteY635" fmla="*/ 1250369 h 6858000"/>
              <a:gd name="connsiteX636" fmla="*/ 323180 w 7467600"/>
              <a:gd name="connsiteY636" fmla="*/ 1435283 h 6858000"/>
              <a:gd name="connsiteX637" fmla="*/ 349381 w 7467600"/>
              <a:gd name="connsiteY637" fmla="*/ 1875041 h 6858000"/>
              <a:gd name="connsiteX638" fmla="*/ 374363 w 7467600"/>
              <a:gd name="connsiteY638" fmla="*/ 1506494 h 6858000"/>
              <a:gd name="connsiteX639" fmla="*/ 302168 w 7467600"/>
              <a:gd name="connsiteY639" fmla="*/ 1274495 h 6858000"/>
              <a:gd name="connsiteX640" fmla="*/ 291466 w 7467600"/>
              <a:gd name="connsiteY640" fmla="*/ 1250369 h 6858000"/>
              <a:gd name="connsiteX641" fmla="*/ 678222 w 7467600"/>
              <a:gd name="connsiteY641" fmla="*/ 1248670 h 6858000"/>
              <a:gd name="connsiteX642" fmla="*/ 775536 w 7467600"/>
              <a:gd name="connsiteY642" fmla="*/ 1388015 h 6858000"/>
              <a:gd name="connsiteX643" fmla="*/ 894529 w 7467600"/>
              <a:gd name="connsiteY643" fmla="*/ 1567739 h 6858000"/>
              <a:gd name="connsiteX644" fmla="*/ 948000 w 7467600"/>
              <a:gd name="connsiteY644" fmla="*/ 1663088 h 6858000"/>
              <a:gd name="connsiteX645" fmla="*/ 1006812 w 7467600"/>
              <a:gd name="connsiteY645" fmla="*/ 1767683 h 6858000"/>
              <a:gd name="connsiteX646" fmla="*/ 1149133 w 7467600"/>
              <a:gd name="connsiteY646" fmla="*/ 1971513 h 6858000"/>
              <a:gd name="connsiteX647" fmla="*/ 1333952 w 7467600"/>
              <a:gd name="connsiteY647" fmla="*/ 2251620 h 6858000"/>
              <a:gd name="connsiteX648" fmla="*/ 1337329 w 7467600"/>
              <a:gd name="connsiteY648" fmla="*/ 2258350 h 6858000"/>
              <a:gd name="connsiteX649" fmla="*/ 1014726 w 7467600"/>
              <a:gd name="connsiteY649" fmla="*/ 1615556 h 6858000"/>
              <a:gd name="connsiteX650" fmla="*/ 678222 w 7467600"/>
              <a:gd name="connsiteY650" fmla="*/ 1248670 h 6858000"/>
              <a:gd name="connsiteX651" fmla="*/ 6691602 w 7467600"/>
              <a:gd name="connsiteY651" fmla="*/ 1140573 h 6858000"/>
              <a:gd name="connsiteX652" fmla="*/ 6571100 w 7467600"/>
              <a:gd name="connsiteY652" fmla="*/ 1183662 h 6858000"/>
              <a:gd name="connsiteX653" fmla="*/ 6241687 w 7467600"/>
              <a:gd name="connsiteY653" fmla="*/ 1257600 h 6858000"/>
              <a:gd name="connsiteX654" fmla="*/ 5693009 w 7467600"/>
              <a:gd name="connsiteY654" fmla="*/ 1478256 h 6858000"/>
              <a:gd name="connsiteX655" fmla="*/ 6548420 w 7467600"/>
              <a:gd name="connsiteY655" fmla="*/ 1214599 h 6858000"/>
              <a:gd name="connsiteX656" fmla="*/ 6605473 w 7467600"/>
              <a:gd name="connsiteY656" fmla="*/ 1184686 h 6858000"/>
              <a:gd name="connsiteX657" fmla="*/ 6691602 w 7467600"/>
              <a:gd name="connsiteY657" fmla="*/ 1140573 h 6858000"/>
              <a:gd name="connsiteX658" fmla="*/ 4002475 w 7467600"/>
              <a:gd name="connsiteY658" fmla="*/ 1037802 h 6858000"/>
              <a:gd name="connsiteX659" fmla="*/ 4000324 w 7467600"/>
              <a:gd name="connsiteY659" fmla="*/ 1039362 h 6858000"/>
              <a:gd name="connsiteX660" fmla="*/ 4002862 w 7467600"/>
              <a:gd name="connsiteY660" fmla="*/ 1042866 h 6858000"/>
              <a:gd name="connsiteX661" fmla="*/ 4002475 w 7467600"/>
              <a:gd name="connsiteY661" fmla="*/ 1037802 h 6858000"/>
              <a:gd name="connsiteX662" fmla="*/ 506322 w 7467600"/>
              <a:gd name="connsiteY662" fmla="*/ 1020997 h 6858000"/>
              <a:gd name="connsiteX663" fmla="*/ 533068 w 7467600"/>
              <a:gd name="connsiteY663" fmla="*/ 1029409 h 6858000"/>
              <a:gd name="connsiteX664" fmla="*/ 1232525 w 7467600"/>
              <a:gd name="connsiteY664" fmla="*/ 1804675 h 6858000"/>
              <a:gd name="connsiteX665" fmla="*/ 1388858 w 7467600"/>
              <a:gd name="connsiteY665" fmla="*/ 2368011 h 6858000"/>
              <a:gd name="connsiteX666" fmla="*/ 1384098 w 7467600"/>
              <a:gd name="connsiteY666" fmla="*/ 2378125 h 6858000"/>
              <a:gd name="connsiteX667" fmla="*/ 1425393 w 7467600"/>
              <a:gd name="connsiteY667" fmla="*/ 2589124 h 6858000"/>
              <a:gd name="connsiteX668" fmla="*/ 1424001 w 7467600"/>
              <a:gd name="connsiteY668" fmla="*/ 2597541 h 6858000"/>
              <a:gd name="connsiteX669" fmla="*/ 2152729 w 7467600"/>
              <a:gd name="connsiteY669" fmla="*/ 2864487 h 6858000"/>
              <a:gd name="connsiteX670" fmla="*/ 2020609 w 7467600"/>
              <a:gd name="connsiteY670" fmla="*/ 2539671 h 6858000"/>
              <a:gd name="connsiteX671" fmla="*/ 2018920 w 7467600"/>
              <a:gd name="connsiteY671" fmla="*/ 2536309 h 6858000"/>
              <a:gd name="connsiteX672" fmla="*/ 1342441 w 7467600"/>
              <a:gd name="connsiteY672" fmla="*/ 1173017 h 6858000"/>
              <a:gd name="connsiteX673" fmla="*/ 1367925 w 7467600"/>
              <a:gd name="connsiteY673" fmla="*/ 1135648 h 6858000"/>
              <a:gd name="connsiteX674" fmla="*/ 1771401 w 7467600"/>
              <a:gd name="connsiteY674" fmla="*/ 1806673 h 6858000"/>
              <a:gd name="connsiteX675" fmla="*/ 1972385 w 7467600"/>
              <a:gd name="connsiteY675" fmla="*/ 2198735 h 6858000"/>
              <a:gd name="connsiteX676" fmla="*/ 2040892 w 7467600"/>
              <a:gd name="connsiteY676" fmla="*/ 2405205 h 6858000"/>
              <a:gd name="connsiteX677" fmla="*/ 2131689 w 7467600"/>
              <a:gd name="connsiteY677" fmla="*/ 1936926 h 6858000"/>
              <a:gd name="connsiteX678" fmla="*/ 2454820 w 7467600"/>
              <a:gd name="connsiteY678" fmla="*/ 1248808 h 6858000"/>
              <a:gd name="connsiteX679" fmla="*/ 2492512 w 7467600"/>
              <a:gd name="connsiteY679" fmla="*/ 1302920 h 6858000"/>
              <a:gd name="connsiteX680" fmla="*/ 2081216 w 7467600"/>
              <a:gd name="connsiteY680" fmla="*/ 2527513 h 6858000"/>
              <a:gd name="connsiteX681" fmla="*/ 2081211 w 7467600"/>
              <a:gd name="connsiteY681" fmla="*/ 2528916 h 6858000"/>
              <a:gd name="connsiteX682" fmla="*/ 2199067 w 7467600"/>
              <a:gd name="connsiteY682" fmla="*/ 2884061 h 6858000"/>
              <a:gd name="connsiteX683" fmla="*/ 3192586 w 7467600"/>
              <a:gd name="connsiteY683" fmla="*/ 3411496 h 6858000"/>
              <a:gd name="connsiteX684" fmla="*/ 3182620 w 7467600"/>
              <a:gd name="connsiteY684" fmla="*/ 3483279 h 6858000"/>
              <a:gd name="connsiteX685" fmla="*/ 2435119 w 7467600"/>
              <a:gd name="connsiteY685" fmla="*/ 3080173 h 6858000"/>
              <a:gd name="connsiteX686" fmla="*/ 2410152 w 7467600"/>
              <a:gd name="connsiteY686" fmla="*/ 3063751 h 6858000"/>
              <a:gd name="connsiteX687" fmla="*/ 2408099 w 7467600"/>
              <a:gd name="connsiteY687" fmla="*/ 3064403 h 6858000"/>
              <a:gd name="connsiteX688" fmla="*/ 2407218 w 7467600"/>
              <a:gd name="connsiteY688" fmla="*/ 3070324 h 6858000"/>
              <a:gd name="connsiteX689" fmla="*/ 2380138 w 7467600"/>
              <a:gd name="connsiteY689" fmla="*/ 3099341 h 6858000"/>
              <a:gd name="connsiteX690" fmla="*/ 1765923 w 7467600"/>
              <a:gd name="connsiteY690" fmla="*/ 3581043 h 6858000"/>
              <a:gd name="connsiteX691" fmla="*/ 1702258 w 7467600"/>
              <a:gd name="connsiteY691" fmla="*/ 3612286 h 6858000"/>
              <a:gd name="connsiteX692" fmla="*/ 1538370 w 7467600"/>
              <a:gd name="connsiteY692" fmla="*/ 3811804 h 6858000"/>
              <a:gd name="connsiteX693" fmla="*/ 542867 w 7467600"/>
              <a:gd name="connsiteY693" fmla="*/ 4944092 h 6858000"/>
              <a:gd name="connsiteX694" fmla="*/ 515800 w 7467600"/>
              <a:gd name="connsiteY694" fmla="*/ 4862180 h 6858000"/>
              <a:gd name="connsiteX695" fmla="*/ 909145 w 7467600"/>
              <a:gd name="connsiteY695" fmla="*/ 4199225 h 6858000"/>
              <a:gd name="connsiteX696" fmla="*/ 1214067 w 7467600"/>
              <a:gd name="connsiteY696" fmla="*/ 3908561 h 6858000"/>
              <a:gd name="connsiteX697" fmla="*/ 640967 w 7467600"/>
              <a:gd name="connsiteY697" fmla="*/ 4105601 h 6858000"/>
              <a:gd name="connsiteX698" fmla="*/ 112563 w 7467600"/>
              <a:gd name="connsiteY698" fmla="*/ 4396952 h 6858000"/>
              <a:gd name="connsiteX699" fmla="*/ 0 w 7467600"/>
              <a:gd name="connsiteY699" fmla="*/ 4466006 h 6858000"/>
              <a:gd name="connsiteX700" fmla="*/ 0 w 7467600"/>
              <a:gd name="connsiteY700" fmla="*/ 4233763 h 6858000"/>
              <a:gd name="connsiteX701" fmla="*/ 36881 w 7467600"/>
              <a:gd name="connsiteY701" fmla="*/ 4200118 h 6858000"/>
              <a:gd name="connsiteX702" fmla="*/ 910534 w 7467600"/>
              <a:gd name="connsiteY702" fmla="*/ 3629753 h 6858000"/>
              <a:gd name="connsiteX703" fmla="*/ 1578717 w 7467600"/>
              <a:gd name="connsiteY703" fmla="*/ 3575982 h 6858000"/>
              <a:gd name="connsiteX704" fmla="*/ 2338780 w 7467600"/>
              <a:gd name="connsiteY704" fmla="*/ 3033725 h 6858000"/>
              <a:gd name="connsiteX705" fmla="*/ 1807991 w 7467600"/>
              <a:gd name="connsiteY705" fmla="*/ 2807184 h 6858000"/>
              <a:gd name="connsiteX706" fmla="*/ 1416358 w 7467600"/>
              <a:gd name="connsiteY706" fmla="*/ 3112571 h 6858000"/>
              <a:gd name="connsiteX707" fmla="*/ 939066 w 7467600"/>
              <a:gd name="connsiteY707" fmla="*/ 3378798 h 6858000"/>
              <a:gd name="connsiteX708" fmla="*/ 115099 w 7467600"/>
              <a:gd name="connsiteY708" fmla="*/ 3607650 h 6858000"/>
              <a:gd name="connsiteX709" fmla="*/ 97284 w 7467600"/>
              <a:gd name="connsiteY709" fmla="*/ 3520393 h 6858000"/>
              <a:gd name="connsiteX710" fmla="*/ 922050 w 7467600"/>
              <a:gd name="connsiteY710" fmla="*/ 3074867 h 6858000"/>
              <a:gd name="connsiteX711" fmla="*/ 1405265 w 7467600"/>
              <a:gd name="connsiteY711" fmla="*/ 3016319 h 6858000"/>
              <a:gd name="connsiteX712" fmla="*/ 1407512 w 7467600"/>
              <a:gd name="connsiteY712" fmla="*/ 3018001 h 6858000"/>
              <a:gd name="connsiteX713" fmla="*/ 1726266 w 7467600"/>
              <a:gd name="connsiteY713" fmla="*/ 2777274 h 6858000"/>
              <a:gd name="connsiteX714" fmla="*/ 625390 w 7467600"/>
              <a:gd name="connsiteY714" fmla="*/ 2514541 h 6858000"/>
              <a:gd name="connsiteX715" fmla="*/ 619799 w 7467600"/>
              <a:gd name="connsiteY715" fmla="*/ 2527180 h 6858000"/>
              <a:gd name="connsiteX716" fmla="*/ 310030 w 7467600"/>
              <a:gd name="connsiteY716" fmla="*/ 2771818 h 6858000"/>
              <a:gd name="connsiteX717" fmla="*/ 173877 w 7467600"/>
              <a:gd name="connsiteY717" fmla="*/ 2937056 h 6858000"/>
              <a:gd name="connsiteX718" fmla="*/ 77889 w 7467600"/>
              <a:gd name="connsiteY718" fmla="*/ 3138440 h 6858000"/>
              <a:gd name="connsiteX719" fmla="*/ 0 w 7467600"/>
              <a:gd name="connsiteY719" fmla="*/ 3271395 h 6858000"/>
              <a:gd name="connsiteX720" fmla="*/ 0 w 7467600"/>
              <a:gd name="connsiteY720" fmla="*/ 3153002 h 6858000"/>
              <a:gd name="connsiteX721" fmla="*/ 2386 w 7467600"/>
              <a:gd name="connsiteY721" fmla="*/ 3149203 h 6858000"/>
              <a:gd name="connsiteX722" fmla="*/ 89753 w 7467600"/>
              <a:gd name="connsiteY722" fmla="*/ 2987702 h 6858000"/>
              <a:gd name="connsiteX723" fmla="*/ 76869 w 7467600"/>
              <a:gd name="connsiteY723" fmla="*/ 3005404 h 6858000"/>
              <a:gd name="connsiteX724" fmla="*/ 32049 w 7467600"/>
              <a:gd name="connsiteY724" fmla="*/ 3065814 h 6858000"/>
              <a:gd name="connsiteX725" fmla="*/ 0 w 7467600"/>
              <a:gd name="connsiteY725" fmla="*/ 3108744 h 6858000"/>
              <a:gd name="connsiteX726" fmla="*/ 0 w 7467600"/>
              <a:gd name="connsiteY726" fmla="*/ 3058059 h 6858000"/>
              <a:gd name="connsiteX727" fmla="*/ 7610 w 7467600"/>
              <a:gd name="connsiteY727" fmla="*/ 3047889 h 6858000"/>
              <a:gd name="connsiteX728" fmla="*/ 52419 w 7467600"/>
              <a:gd name="connsiteY728" fmla="*/ 2987479 h 6858000"/>
              <a:gd name="connsiteX729" fmla="*/ 59142 w 7467600"/>
              <a:gd name="connsiteY729" fmla="*/ 2978488 h 6858000"/>
              <a:gd name="connsiteX730" fmla="*/ 0 w 7467600"/>
              <a:gd name="connsiteY730" fmla="*/ 3015334 h 6858000"/>
              <a:gd name="connsiteX731" fmla="*/ 0 w 7467600"/>
              <a:gd name="connsiteY731" fmla="*/ 2914286 h 6858000"/>
              <a:gd name="connsiteX732" fmla="*/ 36383 w 7467600"/>
              <a:gd name="connsiteY732" fmla="*/ 2901128 h 6858000"/>
              <a:gd name="connsiteX733" fmla="*/ 156329 w 7467600"/>
              <a:gd name="connsiteY733" fmla="*/ 2840533 h 6858000"/>
              <a:gd name="connsiteX734" fmla="*/ 358355 w 7467600"/>
              <a:gd name="connsiteY734" fmla="*/ 2620471 h 6858000"/>
              <a:gd name="connsiteX735" fmla="*/ 510577 w 7467600"/>
              <a:gd name="connsiteY735" fmla="*/ 2501244 h 6858000"/>
              <a:gd name="connsiteX736" fmla="*/ 211967 w 7467600"/>
              <a:gd name="connsiteY736" fmla="*/ 2479171 h 6858000"/>
              <a:gd name="connsiteX737" fmla="*/ 0 w 7467600"/>
              <a:gd name="connsiteY737" fmla="*/ 2476398 h 6858000"/>
              <a:gd name="connsiteX738" fmla="*/ 0 w 7467600"/>
              <a:gd name="connsiteY738" fmla="*/ 2389189 h 6858000"/>
              <a:gd name="connsiteX739" fmla="*/ 103062 w 7467600"/>
              <a:gd name="connsiteY739" fmla="*/ 2389518 h 6858000"/>
              <a:gd name="connsiteX740" fmla="*/ 510734 w 7467600"/>
              <a:gd name="connsiteY740" fmla="*/ 2416201 h 6858000"/>
              <a:gd name="connsiteX741" fmla="*/ 279257 w 7467600"/>
              <a:gd name="connsiteY741" fmla="*/ 2092102 h 6858000"/>
              <a:gd name="connsiteX742" fmla="*/ 65265 w 7467600"/>
              <a:gd name="connsiteY742" fmla="*/ 2006049 h 6858000"/>
              <a:gd name="connsiteX743" fmla="*/ 0 w 7467600"/>
              <a:gd name="connsiteY743" fmla="*/ 1982532 h 6858000"/>
              <a:gd name="connsiteX744" fmla="*/ 0 w 7467600"/>
              <a:gd name="connsiteY744" fmla="*/ 1912789 h 6858000"/>
              <a:gd name="connsiteX745" fmla="*/ 97460 w 7467600"/>
              <a:gd name="connsiteY745" fmla="*/ 1953725 h 6858000"/>
              <a:gd name="connsiteX746" fmla="*/ 221272 w 7467600"/>
              <a:gd name="connsiteY746" fmla="*/ 1980766 h 6858000"/>
              <a:gd name="connsiteX747" fmla="*/ 116765 w 7467600"/>
              <a:gd name="connsiteY747" fmla="*/ 1911033 h 6858000"/>
              <a:gd name="connsiteX748" fmla="*/ 16405 w 7467600"/>
              <a:gd name="connsiteY748" fmla="*/ 1803412 h 6858000"/>
              <a:gd name="connsiteX749" fmla="*/ 0 w 7467600"/>
              <a:gd name="connsiteY749" fmla="*/ 1784777 h 6858000"/>
              <a:gd name="connsiteX750" fmla="*/ 0 w 7467600"/>
              <a:gd name="connsiteY750" fmla="*/ 1740082 h 6858000"/>
              <a:gd name="connsiteX751" fmla="*/ 39394 w 7467600"/>
              <a:gd name="connsiteY751" fmla="*/ 1784856 h 6858000"/>
              <a:gd name="connsiteX752" fmla="*/ 135813 w 7467600"/>
              <a:gd name="connsiteY752" fmla="*/ 1888838 h 6858000"/>
              <a:gd name="connsiteX753" fmla="*/ 242575 w 7467600"/>
              <a:gd name="connsiteY753" fmla="*/ 1958841 h 6858000"/>
              <a:gd name="connsiteX754" fmla="*/ 82197 w 7467600"/>
              <a:gd name="connsiteY754" fmla="*/ 1754826 h 6858000"/>
              <a:gd name="connsiteX755" fmla="*/ 0 w 7467600"/>
              <a:gd name="connsiteY755" fmla="*/ 1679650 h 6858000"/>
              <a:gd name="connsiteX756" fmla="*/ 0 w 7467600"/>
              <a:gd name="connsiteY756" fmla="*/ 1602463 h 6858000"/>
              <a:gd name="connsiteX757" fmla="*/ 84689 w 7467600"/>
              <a:gd name="connsiteY757" fmla="*/ 1677442 h 6858000"/>
              <a:gd name="connsiteX758" fmla="*/ 298437 w 7467600"/>
              <a:gd name="connsiteY758" fmla="*/ 1968019 h 6858000"/>
              <a:gd name="connsiteX759" fmla="*/ 227269 w 7467600"/>
              <a:gd name="connsiteY759" fmla="*/ 1114064 h 6858000"/>
              <a:gd name="connsiteX760" fmla="*/ 248003 w 7467600"/>
              <a:gd name="connsiteY760" fmla="*/ 1089613 h 6858000"/>
              <a:gd name="connsiteX761" fmla="*/ 427020 w 7467600"/>
              <a:gd name="connsiteY761" fmla="*/ 1619803 h 6858000"/>
              <a:gd name="connsiteX762" fmla="*/ 340345 w 7467600"/>
              <a:gd name="connsiteY762" fmla="*/ 2027739 h 6858000"/>
              <a:gd name="connsiteX763" fmla="*/ 360865 w 7467600"/>
              <a:gd name="connsiteY763" fmla="*/ 2044827 h 6858000"/>
              <a:gd name="connsiteX764" fmla="*/ 560414 w 7467600"/>
              <a:gd name="connsiteY764" fmla="*/ 2421457 h 6858000"/>
              <a:gd name="connsiteX765" fmla="*/ 1359703 w 7467600"/>
              <a:gd name="connsiteY765" fmla="*/ 2578554 h 6858000"/>
              <a:gd name="connsiteX766" fmla="*/ 1359422 w 7467600"/>
              <a:gd name="connsiteY766" fmla="*/ 2577994 h 6858000"/>
              <a:gd name="connsiteX767" fmla="*/ 828701 w 7467600"/>
              <a:gd name="connsiteY767" fmla="*/ 1839520 h 6858000"/>
              <a:gd name="connsiteX768" fmla="*/ 494427 w 7467600"/>
              <a:gd name="connsiteY768" fmla="*/ 1092333 h 6858000"/>
              <a:gd name="connsiteX769" fmla="*/ 506322 w 7467600"/>
              <a:gd name="connsiteY769" fmla="*/ 1020997 h 6858000"/>
              <a:gd name="connsiteX770" fmla="*/ 4570198 w 7467600"/>
              <a:gd name="connsiteY770" fmla="*/ 978081 h 6858000"/>
              <a:gd name="connsiteX771" fmla="*/ 4523691 w 7467600"/>
              <a:gd name="connsiteY771" fmla="*/ 1127776 h 6858000"/>
              <a:gd name="connsiteX772" fmla="*/ 4509875 w 7467600"/>
              <a:gd name="connsiteY772" fmla="*/ 1167552 h 6858000"/>
              <a:gd name="connsiteX773" fmla="*/ 4478168 w 7467600"/>
              <a:gd name="connsiteY773" fmla="*/ 1260735 h 6858000"/>
              <a:gd name="connsiteX774" fmla="*/ 4409309 w 7467600"/>
              <a:gd name="connsiteY774" fmla="*/ 1666996 h 6858000"/>
              <a:gd name="connsiteX775" fmla="*/ 4370031 w 7467600"/>
              <a:gd name="connsiteY775" fmla="*/ 1955666 h 6858000"/>
              <a:gd name="connsiteX776" fmla="*/ 4570198 w 7467600"/>
              <a:gd name="connsiteY776" fmla="*/ 978081 h 6858000"/>
              <a:gd name="connsiteX777" fmla="*/ 4557898 w 7467600"/>
              <a:gd name="connsiteY777" fmla="*/ 900011 h 6858000"/>
              <a:gd name="connsiteX778" fmla="*/ 4344840 w 7467600"/>
              <a:gd name="connsiteY778" fmla="*/ 1922038 h 6858000"/>
              <a:gd name="connsiteX779" fmla="*/ 4378710 w 7467600"/>
              <a:gd name="connsiteY779" fmla="*/ 1665516 h 6858000"/>
              <a:gd name="connsiteX780" fmla="*/ 4448798 w 7467600"/>
              <a:gd name="connsiteY780" fmla="*/ 1253024 h 6858000"/>
              <a:gd name="connsiteX781" fmla="*/ 4480315 w 7467600"/>
              <a:gd name="connsiteY781" fmla="*/ 1158454 h 6858000"/>
              <a:gd name="connsiteX782" fmla="*/ 4494133 w 7467600"/>
              <a:gd name="connsiteY782" fmla="*/ 1118676 h 6858000"/>
              <a:gd name="connsiteX783" fmla="*/ 4557898 w 7467600"/>
              <a:gd name="connsiteY783" fmla="*/ 900011 h 6858000"/>
              <a:gd name="connsiteX784" fmla="*/ 5870151 w 7467600"/>
              <a:gd name="connsiteY784" fmla="*/ 898890 h 6858000"/>
              <a:gd name="connsiteX785" fmla="*/ 5861335 w 7467600"/>
              <a:gd name="connsiteY785" fmla="*/ 899177 h 6858000"/>
              <a:gd name="connsiteX786" fmla="*/ 5843702 w 7467600"/>
              <a:gd name="connsiteY786" fmla="*/ 899748 h 6858000"/>
              <a:gd name="connsiteX787" fmla="*/ 5651107 w 7467600"/>
              <a:gd name="connsiteY787" fmla="*/ 920306 h 6858000"/>
              <a:gd name="connsiteX788" fmla="*/ 5459407 w 7467600"/>
              <a:gd name="connsiteY788" fmla="*/ 940975 h 6858000"/>
              <a:gd name="connsiteX789" fmla="*/ 5374846 w 7467600"/>
              <a:gd name="connsiteY789" fmla="*/ 941988 h 6858000"/>
              <a:gd name="connsiteX790" fmla="*/ 5256105 w 7467600"/>
              <a:gd name="connsiteY790" fmla="*/ 945632 h 6858000"/>
              <a:gd name="connsiteX791" fmla="*/ 5107071 w 7467600"/>
              <a:gd name="connsiteY791" fmla="*/ 969720 h 6858000"/>
              <a:gd name="connsiteX792" fmla="*/ 4998681 w 7467600"/>
              <a:gd name="connsiteY792" fmla="*/ 988771 h 6858000"/>
              <a:gd name="connsiteX793" fmla="*/ 5870151 w 7467600"/>
              <a:gd name="connsiteY793" fmla="*/ 898890 h 6858000"/>
              <a:gd name="connsiteX794" fmla="*/ 5504425 w 7467600"/>
              <a:gd name="connsiteY794" fmla="*/ 848067 h 6858000"/>
              <a:gd name="connsiteX795" fmla="*/ 4968849 w 7467600"/>
              <a:gd name="connsiteY795" fmla="*/ 962318 h 6858000"/>
              <a:gd name="connsiteX796" fmla="*/ 5104039 w 7467600"/>
              <a:gd name="connsiteY796" fmla="*/ 940634 h 6858000"/>
              <a:gd name="connsiteX797" fmla="*/ 5256311 w 7467600"/>
              <a:gd name="connsiteY797" fmla="*/ 916490 h 6858000"/>
              <a:gd name="connsiteX798" fmla="*/ 5377381 w 7467600"/>
              <a:gd name="connsiteY798" fmla="*/ 912671 h 6858000"/>
              <a:gd name="connsiteX799" fmla="*/ 5460148 w 7467600"/>
              <a:gd name="connsiteY799" fmla="*/ 911442 h 6858000"/>
              <a:gd name="connsiteX800" fmla="*/ 5648971 w 7467600"/>
              <a:gd name="connsiteY800" fmla="*/ 891331 h 6858000"/>
              <a:gd name="connsiteX801" fmla="*/ 5844807 w 7467600"/>
              <a:gd name="connsiteY801" fmla="*/ 870718 h 6858000"/>
              <a:gd name="connsiteX802" fmla="*/ 5862975 w 7467600"/>
              <a:gd name="connsiteY802" fmla="*/ 869756 h 6858000"/>
              <a:gd name="connsiteX803" fmla="*/ 5920887 w 7467600"/>
              <a:gd name="connsiteY803" fmla="*/ 865929 h 6858000"/>
              <a:gd name="connsiteX804" fmla="*/ 5504425 w 7467600"/>
              <a:gd name="connsiteY804" fmla="*/ 848067 h 6858000"/>
              <a:gd name="connsiteX805" fmla="*/ 3607114 w 7467600"/>
              <a:gd name="connsiteY805" fmla="*/ 467441 h 6858000"/>
              <a:gd name="connsiteX806" fmla="*/ 3296242 w 7467600"/>
              <a:gd name="connsiteY806" fmla="*/ 807991 h 6858000"/>
              <a:gd name="connsiteX807" fmla="*/ 3174674 w 7467600"/>
              <a:gd name="connsiteY807" fmla="*/ 919759 h 6858000"/>
              <a:gd name="connsiteX808" fmla="*/ 3042978 w 7467600"/>
              <a:gd name="connsiteY808" fmla="*/ 1054894 h 6858000"/>
              <a:gd name="connsiteX809" fmla="*/ 2968914 w 7467600"/>
              <a:gd name="connsiteY809" fmla="*/ 1133756 h 6858000"/>
              <a:gd name="connsiteX810" fmla="*/ 3103823 w 7467600"/>
              <a:gd name="connsiteY810" fmla="*/ 1026814 h 6858000"/>
              <a:gd name="connsiteX811" fmla="*/ 3607114 w 7467600"/>
              <a:gd name="connsiteY811" fmla="*/ 467441 h 6858000"/>
              <a:gd name="connsiteX812" fmla="*/ 3744487 w 7467600"/>
              <a:gd name="connsiteY812" fmla="*/ 383136 h 6858000"/>
              <a:gd name="connsiteX813" fmla="*/ 3970213 w 7467600"/>
              <a:gd name="connsiteY813" fmla="*/ 995559 h 6858000"/>
              <a:gd name="connsiteX814" fmla="*/ 3744487 w 7467600"/>
              <a:gd name="connsiteY814" fmla="*/ 383136 h 6858000"/>
              <a:gd name="connsiteX815" fmla="*/ 3624562 w 7467600"/>
              <a:gd name="connsiteY815" fmla="*/ 367041 h 6858000"/>
              <a:gd name="connsiteX816" fmla="*/ 3489712 w 7467600"/>
              <a:gd name="connsiteY816" fmla="*/ 485386 h 6858000"/>
              <a:gd name="connsiteX817" fmla="*/ 3182994 w 7467600"/>
              <a:gd name="connsiteY817" fmla="*/ 828265 h 6858000"/>
              <a:gd name="connsiteX818" fmla="*/ 2892114 w 7467600"/>
              <a:gd name="connsiteY818" fmla="*/ 1172635 h 6858000"/>
              <a:gd name="connsiteX819" fmla="*/ 3021459 w 7467600"/>
              <a:gd name="connsiteY819" fmla="*/ 1035385 h 6858000"/>
              <a:gd name="connsiteX820" fmla="*/ 3153873 w 7467600"/>
              <a:gd name="connsiteY820" fmla="*/ 898971 h 6858000"/>
              <a:gd name="connsiteX821" fmla="*/ 3276511 w 7467600"/>
              <a:gd name="connsiteY821" fmla="*/ 786423 h 6858000"/>
              <a:gd name="connsiteX822" fmla="*/ 3584154 w 7467600"/>
              <a:gd name="connsiteY822" fmla="*/ 448218 h 6858000"/>
              <a:gd name="connsiteX823" fmla="*/ 3624562 w 7467600"/>
              <a:gd name="connsiteY823" fmla="*/ 367041 h 6858000"/>
              <a:gd name="connsiteX824" fmla="*/ 3766672 w 7467600"/>
              <a:gd name="connsiteY824" fmla="*/ 359429 h 6858000"/>
              <a:gd name="connsiteX825" fmla="*/ 3996338 w 7467600"/>
              <a:gd name="connsiteY825" fmla="*/ 968237 h 6858000"/>
              <a:gd name="connsiteX826" fmla="*/ 3766672 w 7467600"/>
              <a:gd name="connsiteY826" fmla="*/ 359429 h 6858000"/>
              <a:gd name="connsiteX827" fmla="*/ 5805386 w 7467600"/>
              <a:gd name="connsiteY827" fmla="*/ 239240 h 6858000"/>
              <a:gd name="connsiteX828" fmla="*/ 5736947 w 7467600"/>
              <a:gd name="connsiteY828" fmla="*/ 261367 h 6858000"/>
              <a:gd name="connsiteX829" fmla="*/ 5427012 w 7467600"/>
              <a:gd name="connsiteY829" fmla="*/ 311272 h 6858000"/>
              <a:gd name="connsiteX830" fmla="*/ 5147818 w 7467600"/>
              <a:gd name="connsiteY830" fmla="*/ 322112 h 6858000"/>
              <a:gd name="connsiteX831" fmla="*/ 5060854 w 7467600"/>
              <a:gd name="connsiteY831" fmla="*/ 311882 h 6858000"/>
              <a:gd name="connsiteX832" fmla="*/ 4945989 w 7467600"/>
              <a:gd name="connsiteY832" fmla="*/ 300516 h 6858000"/>
              <a:gd name="connsiteX833" fmla="*/ 5410479 w 7467600"/>
              <a:gd name="connsiteY833" fmla="*/ 348434 h 6858000"/>
              <a:gd name="connsiteX834" fmla="*/ 5805386 w 7467600"/>
              <a:gd name="connsiteY834" fmla="*/ 239240 h 6858000"/>
              <a:gd name="connsiteX835" fmla="*/ 5905192 w 7467600"/>
              <a:gd name="connsiteY835" fmla="*/ 163079 h 6858000"/>
              <a:gd name="connsiteX836" fmla="*/ 5865655 w 7467600"/>
              <a:gd name="connsiteY836" fmla="*/ 171901 h 6858000"/>
              <a:gd name="connsiteX837" fmla="*/ 5259740 w 7467600"/>
              <a:gd name="connsiteY837" fmla="*/ 257013 h 6858000"/>
              <a:gd name="connsiteX838" fmla="*/ 5208466 w 7467600"/>
              <a:gd name="connsiteY838" fmla="*/ 257550 h 6858000"/>
              <a:gd name="connsiteX839" fmla="*/ 4980204 w 7467600"/>
              <a:gd name="connsiteY839" fmla="*/ 271903 h 6858000"/>
              <a:gd name="connsiteX840" fmla="*/ 5068068 w 7467600"/>
              <a:gd name="connsiteY840" fmla="*/ 282244 h 6858000"/>
              <a:gd name="connsiteX841" fmla="*/ 5153231 w 7467600"/>
              <a:gd name="connsiteY841" fmla="*/ 292240 h 6858000"/>
              <a:gd name="connsiteX842" fmla="*/ 5426491 w 7467600"/>
              <a:gd name="connsiteY842" fmla="*/ 281128 h 6858000"/>
              <a:gd name="connsiteX843" fmla="*/ 5731212 w 7467600"/>
              <a:gd name="connsiteY843" fmla="*/ 231951 h 6858000"/>
              <a:gd name="connsiteX844" fmla="*/ 5905192 w 7467600"/>
              <a:gd name="connsiteY844" fmla="*/ 163079 h 6858000"/>
              <a:gd name="connsiteX845" fmla="*/ 5944437 w 7467600"/>
              <a:gd name="connsiteY845" fmla="*/ 113829 h 6858000"/>
              <a:gd name="connsiteX846" fmla="*/ 5825032 w 7467600"/>
              <a:gd name="connsiteY846" fmla="*/ 146405 h 6858000"/>
              <a:gd name="connsiteX847" fmla="*/ 4955599 w 7467600"/>
              <a:gd name="connsiteY847" fmla="*/ 247008 h 6858000"/>
              <a:gd name="connsiteX848" fmla="*/ 5210104 w 7467600"/>
              <a:gd name="connsiteY848" fmla="*/ 228123 h 6858000"/>
              <a:gd name="connsiteX849" fmla="*/ 5261015 w 7467600"/>
              <a:gd name="connsiteY849" fmla="*/ 227087 h 6858000"/>
              <a:gd name="connsiteX850" fmla="*/ 5861181 w 7467600"/>
              <a:gd name="connsiteY850" fmla="*/ 143093 h 6858000"/>
              <a:gd name="connsiteX851" fmla="*/ 5961252 w 7467600"/>
              <a:gd name="connsiteY851" fmla="*/ 114820 h 6858000"/>
              <a:gd name="connsiteX852" fmla="*/ 5944437 w 7467600"/>
              <a:gd name="connsiteY852" fmla="*/ 113829 h 6858000"/>
              <a:gd name="connsiteX853" fmla="*/ 3882765 w 7467600"/>
              <a:gd name="connsiteY853" fmla="*/ 0 h 6858000"/>
              <a:gd name="connsiteX854" fmla="*/ 3995099 w 7467600"/>
              <a:gd name="connsiteY854" fmla="*/ 0 h 6858000"/>
              <a:gd name="connsiteX855" fmla="*/ 4163818 w 7467600"/>
              <a:gd name="connsiteY855" fmla="*/ 234104 h 6858000"/>
              <a:gd name="connsiteX856" fmla="*/ 4172099 w 7467600"/>
              <a:gd name="connsiteY856" fmla="*/ 234207 h 6858000"/>
              <a:gd name="connsiteX857" fmla="*/ 4784282 w 7467600"/>
              <a:gd name="connsiteY857" fmla="*/ 276561 h 6858000"/>
              <a:gd name="connsiteX858" fmla="*/ 4801687 w 7467600"/>
              <a:gd name="connsiteY858" fmla="*/ 267764 h 6858000"/>
              <a:gd name="connsiteX859" fmla="*/ 6082788 w 7467600"/>
              <a:gd name="connsiteY859" fmla="*/ 64119 h 6858000"/>
              <a:gd name="connsiteX860" fmla="*/ 6099442 w 7467600"/>
              <a:gd name="connsiteY860" fmla="*/ 82568 h 6858000"/>
              <a:gd name="connsiteX861" fmla="*/ 4804137 w 7467600"/>
              <a:gd name="connsiteY861" fmla="*/ 320931 h 6858000"/>
              <a:gd name="connsiteX862" fmla="*/ 4227047 w 7467600"/>
              <a:gd name="connsiteY862" fmla="*/ 313415 h 6858000"/>
              <a:gd name="connsiteX863" fmla="*/ 4346041 w 7467600"/>
              <a:gd name="connsiteY863" fmla="*/ 456086 h 6858000"/>
              <a:gd name="connsiteX864" fmla="*/ 4870967 w 7467600"/>
              <a:gd name="connsiteY864" fmla="*/ 963061 h 6858000"/>
              <a:gd name="connsiteX865" fmla="*/ 4889647 w 7467600"/>
              <a:gd name="connsiteY865" fmla="*/ 957147 h 6858000"/>
              <a:gd name="connsiteX866" fmla="*/ 5422504 w 7467600"/>
              <a:gd name="connsiteY866" fmla="*/ 805191 h 6858000"/>
              <a:gd name="connsiteX867" fmla="*/ 6087656 w 7467600"/>
              <a:gd name="connsiteY867" fmla="*/ 826703 h 6858000"/>
              <a:gd name="connsiteX868" fmla="*/ 6058717 w 7467600"/>
              <a:gd name="connsiteY868" fmla="*/ 865992 h 6858000"/>
              <a:gd name="connsiteX869" fmla="*/ 4974153 w 7467600"/>
              <a:gd name="connsiteY869" fmla="*/ 1045456 h 6858000"/>
              <a:gd name="connsiteX870" fmla="*/ 5627835 w 7467600"/>
              <a:gd name="connsiteY870" fmla="*/ 1472077 h 6858000"/>
              <a:gd name="connsiteX871" fmla="*/ 5629817 w 7467600"/>
              <a:gd name="connsiteY871" fmla="*/ 1471412 h 6858000"/>
              <a:gd name="connsiteX872" fmla="*/ 5634124 w 7467600"/>
              <a:gd name="connsiteY872" fmla="*/ 1470572 h 6858000"/>
              <a:gd name="connsiteX873" fmla="*/ 5755832 w 7467600"/>
              <a:gd name="connsiteY873" fmla="*/ 1383886 h 6858000"/>
              <a:gd name="connsiteX874" fmla="*/ 6014186 w 7467600"/>
              <a:gd name="connsiteY874" fmla="*/ 1279799 h 6858000"/>
              <a:gd name="connsiteX875" fmla="*/ 6901619 w 7467600"/>
              <a:gd name="connsiteY875" fmla="*/ 1047874 h 6858000"/>
              <a:gd name="connsiteX876" fmla="*/ 6931566 w 7467600"/>
              <a:gd name="connsiteY876" fmla="*/ 1062034 h 6858000"/>
              <a:gd name="connsiteX877" fmla="*/ 5790982 w 7467600"/>
              <a:gd name="connsiteY877" fmla="*/ 1561380 h 6858000"/>
              <a:gd name="connsiteX878" fmla="*/ 6188971 w 7467600"/>
              <a:gd name="connsiteY878" fmla="*/ 1755168 h 6858000"/>
              <a:gd name="connsiteX879" fmla="*/ 6202446 w 7467600"/>
              <a:gd name="connsiteY879" fmla="*/ 1752268 h 6858000"/>
              <a:gd name="connsiteX880" fmla="*/ 7179560 w 7467600"/>
              <a:gd name="connsiteY880" fmla="*/ 1467551 h 6858000"/>
              <a:gd name="connsiteX881" fmla="*/ 7158730 w 7467600"/>
              <a:gd name="connsiteY881" fmla="*/ 1507835 h 6858000"/>
              <a:gd name="connsiteX882" fmla="*/ 6326959 w 7467600"/>
              <a:gd name="connsiteY882" fmla="*/ 1817686 h 6858000"/>
              <a:gd name="connsiteX883" fmla="*/ 6537433 w 7467600"/>
              <a:gd name="connsiteY883" fmla="*/ 1907790 h 6858000"/>
              <a:gd name="connsiteX884" fmla="*/ 6550221 w 7467600"/>
              <a:gd name="connsiteY884" fmla="*/ 1910729 h 6858000"/>
              <a:gd name="connsiteX885" fmla="*/ 6964438 w 7467600"/>
              <a:gd name="connsiteY885" fmla="*/ 2209505 h 6858000"/>
              <a:gd name="connsiteX886" fmla="*/ 7367862 w 7467600"/>
              <a:gd name="connsiteY886" fmla="*/ 2806833 h 6858000"/>
              <a:gd name="connsiteX887" fmla="*/ 7364329 w 7467600"/>
              <a:gd name="connsiteY887" fmla="*/ 2826907 h 6858000"/>
              <a:gd name="connsiteX888" fmla="*/ 7290545 w 7467600"/>
              <a:gd name="connsiteY888" fmla="*/ 2850663 h 6858000"/>
              <a:gd name="connsiteX889" fmla="*/ 6472036 w 7467600"/>
              <a:gd name="connsiteY889" fmla="*/ 1959003 h 6858000"/>
              <a:gd name="connsiteX890" fmla="*/ 5792897 w 7467600"/>
              <a:gd name="connsiteY890" fmla="*/ 1647747 h 6858000"/>
              <a:gd name="connsiteX891" fmla="*/ 5842751 w 7467600"/>
              <a:gd name="connsiteY891" fmla="*/ 1816112 h 6858000"/>
              <a:gd name="connsiteX892" fmla="*/ 5847424 w 7467600"/>
              <a:gd name="connsiteY892" fmla="*/ 1815776 h 6858000"/>
              <a:gd name="connsiteX893" fmla="*/ 6399821 w 7467600"/>
              <a:gd name="connsiteY893" fmla="*/ 2344799 h 6858000"/>
              <a:gd name="connsiteX894" fmla="*/ 6323232 w 7467600"/>
              <a:gd name="connsiteY894" fmla="*/ 2389634 h 6858000"/>
              <a:gd name="connsiteX895" fmla="*/ 5942958 w 7467600"/>
              <a:gd name="connsiteY895" fmla="*/ 2077708 h 6858000"/>
              <a:gd name="connsiteX896" fmla="*/ 5921559 w 7467600"/>
              <a:gd name="connsiteY896" fmla="*/ 2378596 h 6858000"/>
              <a:gd name="connsiteX897" fmla="*/ 5817651 w 7467600"/>
              <a:gd name="connsiteY897" fmla="*/ 3023919 h 6858000"/>
              <a:gd name="connsiteX898" fmla="*/ 5729634 w 7467600"/>
              <a:gd name="connsiteY898" fmla="*/ 3051849 h 6858000"/>
              <a:gd name="connsiteX899" fmla="*/ 5611018 w 7467600"/>
              <a:gd name="connsiteY899" fmla="*/ 2316769 h 6858000"/>
              <a:gd name="connsiteX900" fmla="*/ 5687608 w 7467600"/>
              <a:gd name="connsiteY900" fmla="*/ 2039972 h 6858000"/>
              <a:gd name="connsiteX901" fmla="*/ 5657554 w 7467600"/>
              <a:gd name="connsiteY901" fmla="*/ 1576445 h 6858000"/>
              <a:gd name="connsiteX902" fmla="*/ 5150475 w 7467600"/>
              <a:gd name="connsiteY902" fmla="*/ 1274012 h 6858000"/>
              <a:gd name="connsiteX903" fmla="*/ 5349142 w 7467600"/>
              <a:gd name="connsiteY903" fmla="*/ 2204405 h 6858000"/>
              <a:gd name="connsiteX904" fmla="*/ 5262214 w 7467600"/>
              <a:gd name="connsiteY904" fmla="*/ 2233836 h 6858000"/>
              <a:gd name="connsiteX905" fmla="*/ 4981539 w 7467600"/>
              <a:gd name="connsiteY905" fmla="*/ 1542201 h 6858000"/>
              <a:gd name="connsiteX906" fmla="*/ 4958461 w 7467600"/>
              <a:gd name="connsiteY906" fmla="*/ 1136957 h 6858000"/>
              <a:gd name="connsiteX907" fmla="*/ 4655015 w 7467600"/>
              <a:gd name="connsiteY907" fmla="*/ 891426 h 6858000"/>
              <a:gd name="connsiteX908" fmla="*/ 4348002 w 7467600"/>
              <a:gd name="connsiteY908" fmla="*/ 2205895 h 6858000"/>
              <a:gd name="connsiteX909" fmla="*/ 4262250 w 7467600"/>
              <a:gd name="connsiteY909" fmla="*/ 2219972 h 6858000"/>
              <a:gd name="connsiteX910" fmla="*/ 4550611 w 7467600"/>
              <a:gd name="connsiteY910" fmla="*/ 817540 h 6858000"/>
              <a:gd name="connsiteX911" fmla="*/ 4564418 w 7467600"/>
              <a:gd name="connsiteY911" fmla="*/ 808293 h 6858000"/>
              <a:gd name="connsiteX912" fmla="*/ 4266388 w 7467600"/>
              <a:gd name="connsiteY912" fmla="*/ 500083 h 6858000"/>
              <a:gd name="connsiteX913" fmla="*/ 4032842 w 7467600"/>
              <a:gd name="connsiteY913" fmla="*/ 211809 h 6858000"/>
              <a:gd name="connsiteX914" fmla="*/ 3882765 w 7467600"/>
              <a:gd name="connsiteY914" fmla="*/ 0 h 6858000"/>
              <a:gd name="connsiteX915" fmla="*/ 3721337 w 7467600"/>
              <a:gd name="connsiteY915" fmla="*/ 0 h 6858000"/>
              <a:gd name="connsiteX916" fmla="*/ 3797544 w 7467600"/>
              <a:gd name="connsiteY916" fmla="*/ 0 h 6858000"/>
              <a:gd name="connsiteX917" fmla="*/ 3775734 w 7467600"/>
              <a:gd name="connsiteY917" fmla="*/ 95131 h 6858000"/>
              <a:gd name="connsiteX918" fmla="*/ 3724807 w 7467600"/>
              <a:gd name="connsiteY918" fmla="*/ 272257 h 6858000"/>
              <a:gd name="connsiteX919" fmla="*/ 3726844 w 7467600"/>
              <a:gd name="connsiteY919" fmla="*/ 282988 h 6858000"/>
              <a:gd name="connsiteX920" fmla="*/ 3742664 w 7467600"/>
              <a:gd name="connsiteY920" fmla="*/ 279918 h 6858000"/>
              <a:gd name="connsiteX921" fmla="*/ 4103910 w 7467600"/>
              <a:gd name="connsiteY921" fmla="*/ 1161917 h 6858000"/>
              <a:gd name="connsiteX922" fmla="*/ 4020269 w 7467600"/>
              <a:gd name="connsiteY922" fmla="*/ 1200406 h 6858000"/>
              <a:gd name="connsiteX923" fmla="*/ 3674882 w 7467600"/>
              <a:gd name="connsiteY923" fmla="*/ 488524 h 6858000"/>
              <a:gd name="connsiteX924" fmla="*/ 3132682 w 7467600"/>
              <a:gd name="connsiteY924" fmla="*/ 1072284 h 6858000"/>
              <a:gd name="connsiteX925" fmla="*/ 2716346 w 7467600"/>
              <a:gd name="connsiteY925" fmla="*/ 1276376 h 6858000"/>
              <a:gd name="connsiteX926" fmla="*/ 2716772 w 7467600"/>
              <a:gd name="connsiteY926" fmla="*/ 1255462 h 6858000"/>
              <a:gd name="connsiteX927" fmla="*/ 3471096 w 7467600"/>
              <a:gd name="connsiteY927" fmla="*/ 437072 h 6858000"/>
              <a:gd name="connsiteX928" fmla="*/ 3639057 w 7467600"/>
              <a:gd name="connsiteY928" fmla="*/ 286334 h 6858000"/>
              <a:gd name="connsiteX929" fmla="*/ 3640309 w 7467600"/>
              <a:gd name="connsiteY929" fmla="*/ 284664 h 6858000"/>
              <a:gd name="connsiteX930" fmla="*/ 3646022 w 7467600"/>
              <a:gd name="connsiteY930" fmla="*/ 276711 h 6858000"/>
              <a:gd name="connsiteX931" fmla="*/ 3707943 w 7467600"/>
              <a:gd name="connsiteY931" fmla="*/ 65958 h 6858000"/>
              <a:gd name="connsiteX932" fmla="*/ 3721337 w 7467600"/>
              <a:gd name="connsiteY932" fmla="*/ 0 h 6858000"/>
              <a:gd name="connsiteX933" fmla="*/ 2867960 w 7467600"/>
              <a:gd name="connsiteY933" fmla="*/ 0 h 6858000"/>
              <a:gd name="connsiteX934" fmla="*/ 2926351 w 7467600"/>
              <a:gd name="connsiteY934" fmla="*/ 0 h 6858000"/>
              <a:gd name="connsiteX935" fmla="*/ 2902823 w 7467600"/>
              <a:gd name="connsiteY935" fmla="*/ 262929 h 6858000"/>
              <a:gd name="connsiteX936" fmla="*/ 2940663 w 7467600"/>
              <a:gd name="connsiteY936" fmla="*/ 140884 h 6858000"/>
              <a:gd name="connsiteX937" fmla="*/ 2947039 w 7467600"/>
              <a:gd name="connsiteY937" fmla="*/ 122524 h 6858000"/>
              <a:gd name="connsiteX938" fmla="*/ 2984316 w 7467600"/>
              <a:gd name="connsiteY938" fmla="*/ 0 h 6858000"/>
              <a:gd name="connsiteX939" fmla="*/ 3016114 w 7467600"/>
              <a:gd name="connsiteY939" fmla="*/ 0 h 6858000"/>
              <a:gd name="connsiteX940" fmla="*/ 2979949 w 7467600"/>
              <a:gd name="connsiteY940" fmla="*/ 119274 h 6858000"/>
              <a:gd name="connsiteX941" fmla="*/ 3023879 w 7467600"/>
              <a:gd name="connsiteY941" fmla="*/ 0 h 6858000"/>
              <a:gd name="connsiteX942" fmla="*/ 3105400 w 7467600"/>
              <a:gd name="connsiteY942" fmla="*/ 0 h 6858000"/>
              <a:gd name="connsiteX943" fmla="*/ 3094669 w 7467600"/>
              <a:gd name="connsiteY943" fmla="*/ 30308 h 6858000"/>
              <a:gd name="connsiteX944" fmla="*/ 2901945 w 7467600"/>
              <a:gd name="connsiteY944" fmla="*/ 466538 h 6858000"/>
              <a:gd name="connsiteX945" fmla="*/ 2815209 w 7467600"/>
              <a:gd name="connsiteY945" fmla="*/ 497361 h 6858000"/>
              <a:gd name="connsiteX946" fmla="*/ 2844845 w 7467600"/>
              <a:gd name="connsiteY946" fmla="*/ 127638 h 6858000"/>
              <a:gd name="connsiteX947" fmla="*/ 2867960 w 7467600"/>
              <a:gd name="connsiteY947" fmla="*/ 0 h 6858000"/>
              <a:gd name="connsiteX948" fmla="*/ 1057230 w 7467600"/>
              <a:gd name="connsiteY948" fmla="*/ 0 h 6858000"/>
              <a:gd name="connsiteX949" fmla="*/ 1111003 w 7467600"/>
              <a:gd name="connsiteY949" fmla="*/ 0 h 6858000"/>
              <a:gd name="connsiteX950" fmla="*/ 1125553 w 7467600"/>
              <a:gd name="connsiteY950" fmla="*/ 52588 h 6858000"/>
              <a:gd name="connsiteX951" fmla="*/ 1304276 w 7467600"/>
              <a:gd name="connsiteY951" fmla="*/ 476275 h 6858000"/>
              <a:gd name="connsiteX952" fmla="*/ 1492066 w 7467600"/>
              <a:gd name="connsiteY952" fmla="*/ 886333 h 6858000"/>
              <a:gd name="connsiteX953" fmla="*/ 1423698 w 7467600"/>
              <a:gd name="connsiteY953" fmla="*/ 710817 h 6858000"/>
              <a:gd name="connsiteX954" fmla="*/ 1357609 w 7467600"/>
              <a:gd name="connsiteY954" fmla="*/ 532892 h 6858000"/>
              <a:gd name="connsiteX955" fmla="*/ 1309550 w 7467600"/>
              <a:gd name="connsiteY955" fmla="*/ 374031 h 6858000"/>
              <a:gd name="connsiteX956" fmla="*/ 1193673 w 7467600"/>
              <a:gd name="connsiteY956" fmla="*/ 49533 h 6858000"/>
              <a:gd name="connsiteX957" fmla="*/ 1164391 w 7467600"/>
              <a:gd name="connsiteY957" fmla="*/ 0 h 6858000"/>
              <a:gd name="connsiteX958" fmla="*/ 1200666 w 7467600"/>
              <a:gd name="connsiteY958" fmla="*/ 0 h 6858000"/>
              <a:gd name="connsiteX959" fmla="*/ 1223408 w 7467600"/>
              <a:gd name="connsiteY959" fmla="*/ 38996 h 6858000"/>
              <a:gd name="connsiteX960" fmla="*/ 1339635 w 7467600"/>
              <a:gd name="connsiteY960" fmla="*/ 365517 h 6858000"/>
              <a:gd name="connsiteX961" fmla="*/ 1387469 w 7467600"/>
              <a:gd name="connsiteY961" fmla="*/ 523079 h 6858000"/>
              <a:gd name="connsiteX962" fmla="*/ 1452685 w 7467600"/>
              <a:gd name="connsiteY962" fmla="*/ 699806 h 6858000"/>
              <a:gd name="connsiteX963" fmla="*/ 1492092 w 7467600"/>
              <a:gd name="connsiteY963" fmla="*/ 800424 h 6858000"/>
              <a:gd name="connsiteX964" fmla="*/ 1455302 w 7467600"/>
              <a:gd name="connsiteY964" fmla="*/ 632913 h 6858000"/>
              <a:gd name="connsiteX965" fmla="*/ 1222336 w 7467600"/>
              <a:gd name="connsiteY965" fmla="*/ 9480 h 6858000"/>
              <a:gd name="connsiteX966" fmla="*/ 1214634 w 7467600"/>
              <a:gd name="connsiteY966" fmla="*/ 0 h 6858000"/>
              <a:gd name="connsiteX967" fmla="*/ 1289827 w 7467600"/>
              <a:gd name="connsiteY967" fmla="*/ 0 h 6858000"/>
              <a:gd name="connsiteX968" fmla="*/ 1321076 w 7467600"/>
              <a:gd name="connsiteY968" fmla="*/ 59722 h 6858000"/>
              <a:gd name="connsiteX969" fmla="*/ 1512579 w 7467600"/>
              <a:gd name="connsiteY969" fmla="*/ 626441 h 6858000"/>
              <a:gd name="connsiteX970" fmla="*/ 1506076 w 7467600"/>
              <a:gd name="connsiteY970" fmla="*/ 1089289 h 6858000"/>
              <a:gd name="connsiteX971" fmla="*/ 1486346 w 7467600"/>
              <a:gd name="connsiteY971" fmla="*/ 1079919 h 6858000"/>
              <a:gd name="connsiteX972" fmla="*/ 1070511 w 7467600"/>
              <a:gd name="connsiteY972" fmla="*/ 48609 h 6858000"/>
              <a:gd name="connsiteX973" fmla="*/ 1057230 w 7467600"/>
              <a:gd name="connsiteY973" fmla="*/ 0 h 6858000"/>
              <a:gd name="connsiteX974" fmla="*/ 43151 w 7467600"/>
              <a:gd name="connsiteY974" fmla="*/ 0 h 6858000"/>
              <a:gd name="connsiteX975" fmla="*/ 95283 w 7467600"/>
              <a:gd name="connsiteY975" fmla="*/ 0 h 6858000"/>
              <a:gd name="connsiteX976" fmla="*/ 300708 w 7467600"/>
              <a:gd name="connsiteY976" fmla="*/ 154571 h 6858000"/>
              <a:gd name="connsiteX977" fmla="*/ 530414 w 7467600"/>
              <a:gd name="connsiteY977" fmla="*/ 354673 h 6858000"/>
              <a:gd name="connsiteX978" fmla="*/ 333785 w 7467600"/>
              <a:gd name="connsiteY978" fmla="*/ 161564 h 6858000"/>
              <a:gd name="connsiteX979" fmla="*/ 147005 w 7467600"/>
              <a:gd name="connsiteY979" fmla="*/ 0 h 6858000"/>
              <a:gd name="connsiteX980" fmla="*/ 272509 w 7467600"/>
              <a:gd name="connsiteY980" fmla="*/ 0 h 6858000"/>
              <a:gd name="connsiteX981" fmla="*/ 326276 w 7467600"/>
              <a:gd name="connsiteY981" fmla="*/ 45847 h 6858000"/>
              <a:gd name="connsiteX982" fmla="*/ 823759 w 7467600"/>
              <a:gd name="connsiteY982" fmla="*/ 574145 h 6858000"/>
              <a:gd name="connsiteX983" fmla="*/ 811254 w 7467600"/>
              <a:gd name="connsiteY983" fmla="*/ 665546 h 6858000"/>
              <a:gd name="connsiteX984" fmla="*/ 154042 w 7467600"/>
              <a:gd name="connsiteY984" fmla="*/ 261522 h 6858000"/>
              <a:gd name="connsiteX985" fmla="*/ 13550 w 7467600"/>
              <a:gd name="connsiteY985" fmla="*/ 158423 h 6858000"/>
              <a:gd name="connsiteX986" fmla="*/ 0 w 7467600"/>
              <a:gd name="connsiteY986" fmla="*/ 146618 h 6858000"/>
              <a:gd name="connsiteX987" fmla="*/ 0 w 7467600"/>
              <a:gd name="connsiteY987" fmla="*/ 59161 h 6858000"/>
              <a:gd name="connsiteX988" fmla="*/ 45427 w 7467600"/>
              <a:gd name="connsiteY988" fmla="*/ 101078 h 6858000"/>
              <a:gd name="connsiteX989" fmla="*/ 630103 w 7467600"/>
              <a:gd name="connsiteY989" fmla="*/ 485885 h 6858000"/>
              <a:gd name="connsiteX990" fmla="*/ 532040 w 7467600"/>
              <a:gd name="connsiteY990" fmla="*/ 399359 h 6858000"/>
              <a:gd name="connsiteX991" fmla="*/ 517618 w 7467600"/>
              <a:gd name="connsiteY991" fmla="*/ 385726 h 6858000"/>
              <a:gd name="connsiteX992" fmla="*/ 285074 w 7467600"/>
              <a:gd name="connsiteY992" fmla="*/ 182755 h 6858000"/>
              <a:gd name="connsiteX993" fmla="*/ 43151 w 7467600"/>
              <a:gd name="connsiteY99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43603 w 7467600"/>
              <a:gd name="connsiteY127" fmla="*/ 51497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1903353 w 7467600"/>
              <a:gd name="connsiteY137" fmla="*/ 5044827 h 6858000"/>
              <a:gd name="connsiteX138" fmla="*/ 1936931 w 7467600"/>
              <a:gd name="connsiteY138" fmla="*/ 5093954 h 6858000"/>
              <a:gd name="connsiteX139" fmla="*/ 2195868 w 7467600"/>
              <a:gd name="connsiteY139" fmla="*/ 5396574 h 6858000"/>
              <a:gd name="connsiteX140" fmla="*/ 2088852 w 7467600"/>
              <a:gd name="connsiteY140" fmla="*/ 5166123 h 6858000"/>
              <a:gd name="connsiteX141" fmla="*/ 1958241 w 7467600"/>
              <a:gd name="connsiteY141" fmla="*/ 5067955 h 6858000"/>
              <a:gd name="connsiteX142" fmla="*/ 1903353 w 7467600"/>
              <a:gd name="connsiteY142" fmla="*/ 5044827 h 6858000"/>
              <a:gd name="connsiteX143" fmla="*/ 1979378 w 7467600"/>
              <a:gd name="connsiteY143" fmla="*/ 4769504 h 6858000"/>
              <a:gd name="connsiteX144" fmla="*/ 2882120 w 7467600"/>
              <a:gd name="connsiteY144" fmla="*/ 5064547 h 6858000"/>
              <a:gd name="connsiteX145" fmla="*/ 2793103 w 7467600"/>
              <a:gd name="connsiteY145" fmla="*/ 5039699 h 6858000"/>
              <a:gd name="connsiteX146" fmla="*/ 2770041 w 7467600"/>
              <a:gd name="connsiteY146" fmla="*/ 5033634 h 6858000"/>
              <a:gd name="connsiteX147" fmla="*/ 1979378 w 7467600"/>
              <a:gd name="connsiteY147" fmla="*/ 4769504 h 6858000"/>
              <a:gd name="connsiteX148" fmla="*/ 1927410 w 7467600"/>
              <a:gd name="connsiteY148" fmla="*/ 4716164 h 6858000"/>
              <a:gd name="connsiteX149" fmla="*/ 1959587 w 7467600"/>
              <a:gd name="connsiteY149" fmla="*/ 4728849 h 6858000"/>
              <a:gd name="connsiteX150" fmla="*/ 2777707 w 7467600"/>
              <a:gd name="connsiteY150" fmla="*/ 5003991 h 6858000"/>
              <a:gd name="connsiteX151" fmla="*/ 2800768 w 7467600"/>
              <a:gd name="connsiteY151" fmla="*/ 5010056 h 6858000"/>
              <a:gd name="connsiteX152" fmla="*/ 2879408 w 7467600"/>
              <a:gd name="connsiteY152" fmla="*/ 5031590 h 6858000"/>
              <a:gd name="connsiteX153" fmla="*/ 2862295 w 7467600"/>
              <a:gd name="connsiteY153" fmla="*/ 5022958 h 6858000"/>
              <a:gd name="connsiteX154" fmla="*/ 2813343 w 7467600"/>
              <a:gd name="connsiteY154" fmla="*/ 4998369 h 6858000"/>
              <a:gd name="connsiteX155" fmla="*/ 2646245 w 7467600"/>
              <a:gd name="connsiteY155" fmla="*/ 4930999 h 6858000"/>
              <a:gd name="connsiteX156" fmla="*/ 1999243 w 7467600"/>
              <a:gd name="connsiteY156" fmla="*/ 4730524 h 6858000"/>
              <a:gd name="connsiteX157" fmla="*/ 1979527 w 7467600"/>
              <a:gd name="connsiteY157" fmla="*/ 4726651 h 6858000"/>
              <a:gd name="connsiteX158" fmla="*/ 1927410 w 7467600"/>
              <a:gd name="connsiteY158" fmla="*/ 4716164 h 6858000"/>
              <a:gd name="connsiteX159" fmla="*/ 1997014 w 7467600"/>
              <a:gd name="connsiteY159" fmla="*/ 4698007 h 6858000"/>
              <a:gd name="connsiteX160" fmla="*/ 2005458 w 7467600"/>
              <a:gd name="connsiteY160" fmla="*/ 4699540 h 6858000"/>
              <a:gd name="connsiteX161" fmla="*/ 2657186 w 7467600"/>
              <a:gd name="connsiteY161" fmla="*/ 4901687 h 6858000"/>
              <a:gd name="connsiteX162" fmla="*/ 2826662 w 7467600"/>
              <a:gd name="connsiteY162" fmla="*/ 4970362 h 6858000"/>
              <a:gd name="connsiteX163" fmla="*/ 2876100 w 7467600"/>
              <a:gd name="connsiteY163" fmla="*/ 4995397 h 6858000"/>
              <a:gd name="connsiteX164" fmla="*/ 3042600 w 7467600"/>
              <a:gd name="connsiteY164" fmla="*/ 5059532 h 6858000"/>
              <a:gd name="connsiteX165" fmla="*/ 1997014 w 7467600"/>
              <a:gd name="connsiteY165" fmla="*/ 4698007 h 6858000"/>
              <a:gd name="connsiteX166" fmla="*/ 2305292 w 7467600"/>
              <a:gd name="connsiteY166" fmla="*/ 4219492 h 6858000"/>
              <a:gd name="connsiteX167" fmla="*/ 3360922 w 7467600"/>
              <a:gd name="connsiteY167" fmla="*/ 4529373 h 6858000"/>
              <a:gd name="connsiteX168" fmla="*/ 3492420 w 7467600"/>
              <a:gd name="connsiteY168" fmla="*/ 4510145 h 6858000"/>
              <a:gd name="connsiteX169" fmla="*/ 3364086 w 7467600"/>
              <a:gd name="connsiteY169" fmla="*/ 4480340 h 6858000"/>
              <a:gd name="connsiteX170" fmla="*/ 3225818 w 7467600"/>
              <a:gd name="connsiteY170" fmla="*/ 4411822 h 6858000"/>
              <a:gd name="connsiteX171" fmla="*/ 3129696 w 7467600"/>
              <a:gd name="connsiteY171" fmla="*/ 4360704 h 6858000"/>
              <a:gd name="connsiteX172" fmla="*/ 2814545 w 7467600"/>
              <a:gd name="connsiteY172" fmla="*/ 4282955 h 6858000"/>
              <a:gd name="connsiteX173" fmla="*/ 2305292 w 7467600"/>
              <a:gd name="connsiteY173" fmla="*/ 4219492 h 6858000"/>
              <a:gd name="connsiteX174" fmla="*/ 2626982 w 7467600"/>
              <a:gd name="connsiteY174" fmla="*/ 4206450 h 6858000"/>
              <a:gd name="connsiteX175" fmla="*/ 2490617 w 7467600"/>
              <a:gd name="connsiteY175" fmla="*/ 4206951 h 6858000"/>
              <a:gd name="connsiteX176" fmla="*/ 2819869 w 7467600"/>
              <a:gd name="connsiteY176" fmla="*/ 4252936 h 6858000"/>
              <a:gd name="connsiteX177" fmla="*/ 3143018 w 7467600"/>
              <a:gd name="connsiteY177" fmla="*/ 4332698 h 6858000"/>
              <a:gd name="connsiteX178" fmla="*/ 3241520 w 7467600"/>
              <a:gd name="connsiteY178" fmla="*/ 4385112 h 6858000"/>
              <a:gd name="connsiteX179" fmla="*/ 3374575 w 7467600"/>
              <a:gd name="connsiteY179" fmla="*/ 4451517 h 6858000"/>
              <a:gd name="connsiteX180" fmla="*/ 3505221 w 7467600"/>
              <a:gd name="connsiteY180" fmla="*/ 4480757 h 6858000"/>
              <a:gd name="connsiteX181" fmla="*/ 2626982 w 7467600"/>
              <a:gd name="connsiteY181" fmla="*/ 4206450 h 6858000"/>
              <a:gd name="connsiteX182" fmla="*/ 1310106 w 7467600"/>
              <a:gd name="connsiteY182" fmla="*/ 3943217 h 6858000"/>
              <a:gd name="connsiteX183" fmla="*/ 854994 w 7467600"/>
              <a:gd name="connsiteY183" fmla="*/ 4399136 h 6858000"/>
              <a:gd name="connsiteX184" fmla="*/ 742462 w 7467600"/>
              <a:gd name="connsiteY184" fmla="*/ 4594648 h 6858000"/>
              <a:gd name="connsiteX185" fmla="*/ 820602 w 7467600"/>
              <a:gd name="connsiteY185" fmla="*/ 4485915 h 6858000"/>
              <a:gd name="connsiteX186" fmla="*/ 878295 w 7467600"/>
              <a:gd name="connsiteY186" fmla="*/ 4403594 h 6858000"/>
              <a:gd name="connsiteX187" fmla="*/ 1240607 w 7467600"/>
              <a:gd name="connsiteY187" fmla="*/ 4010401 h 6858000"/>
              <a:gd name="connsiteX188" fmla="*/ 1310106 w 7467600"/>
              <a:gd name="connsiteY188" fmla="*/ 3943217 h 6858000"/>
              <a:gd name="connsiteX189" fmla="*/ 1423113 w 7467600"/>
              <a:gd name="connsiteY189" fmla="*/ 3874565 h 6858000"/>
              <a:gd name="connsiteX190" fmla="*/ 1260565 w 7467600"/>
              <a:gd name="connsiteY190" fmla="*/ 4031982 h 6858000"/>
              <a:gd name="connsiteX191" fmla="*/ 901900 w 7467600"/>
              <a:gd name="connsiteY191" fmla="*/ 4421236 h 6858000"/>
              <a:gd name="connsiteX192" fmla="*/ 845044 w 7467600"/>
              <a:gd name="connsiteY192" fmla="*/ 4502436 h 6858000"/>
              <a:gd name="connsiteX193" fmla="*/ 685926 w 7467600"/>
              <a:gd name="connsiteY193" fmla="*/ 4703069 h 6858000"/>
              <a:gd name="connsiteX194" fmla="*/ 684248 w 7467600"/>
              <a:gd name="connsiteY194" fmla="*/ 4706721 h 6858000"/>
              <a:gd name="connsiteX195" fmla="*/ 1423113 w 7467600"/>
              <a:gd name="connsiteY195" fmla="*/ 3874565 h 6858000"/>
              <a:gd name="connsiteX196" fmla="*/ 3316479 w 7467600"/>
              <a:gd name="connsiteY196" fmla="*/ 3872136 h 6858000"/>
              <a:gd name="connsiteX197" fmla="*/ 3546806 w 7467600"/>
              <a:gd name="connsiteY197" fmla="*/ 4356139 h 6858000"/>
              <a:gd name="connsiteX198" fmla="*/ 3364433 w 7467600"/>
              <a:gd name="connsiteY198" fmla="*/ 3953121 h 6858000"/>
              <a:gd name="connsiteX199" fmla="*/ 3316479 w 7467600"/>
              <a:gd name="connsiteY199" fmla="*/ 3872136 h 6858000"/>
              <a:gd name="connsiteX200" fmla="*/ 3291335 w 7467600"/>
              <a:gd name="connsiteY200" fmla="*/ 3767420 h 6858000"/>
              <a:gd name="connsiteX201" fmla="*/ 3390805 w 7467600"/>
              <a:gd name="connsiteY201" fmla="*/ 3937163 h 6858000"/>
              <a:gd name="connsiteX202" fmla="*/ 3579062 w 7467600"/>
              <a:gd name="connsiteY202" fmla="*/ 4359040 h 6858000"/>
              <a:gd name="connsiteX203" fmla="*/ 3467355 w 7467600"/>
              <a:gd name="connsiteY203" fmla="*/ 3988130 h 6858000"/>
              <a:gd name="connsiteX204" fmla="*/ 3310753 w 7467600"/>
              <a:gd name="connsiteY204" fmla="*/ 3787140 h 6858000"/>
              <a:gd name="connsiteX205" fmla="*/ 3291335 w 7467600"/>
              <a:gd name="connsiteY205" fmla="*/ 3767420 h 6858000"/>
              <a:gd name="connsiteX206" fmla="*/ 1635889 w 7467600"/>
              <a:gd name="connsiteY206" fmla="*/ 3709494 h 6858000"/>
              <a:gd name="connsiteX207" fmla="*/ 1634800 w 7467600"/>
              <a:gd name="connsiteY207" fmla="*/ 3731111 h 6858000"/>
              <a:gd name="connsiteX208" fmla="*/ 1635889 w 7467600"/>
              <a:gd name="connsiteY208" fmla="*/ 3709494 h 6858000"/>
              <a:gd name="connsiteX209" fmla="*/ 1510397 w 7467600"/>
              <a:gd name="connsiteY209" fmla="*/ 3684705 h 6858000"/>
              <a:gd name="connsiteX210" fmla="*/ 1146550 w 7467600"/>
              <a:gd name="connsiteY210" fmla="*/ 3802012 h 6858000"/>
              <a:gd name="connsiteX211" fmla="*/ 698834 w 7467600"/>
              <a:gd name="connsiteY211" fmla="*/ 3952272 h 6858000"/>
              <a:gd name="connsiteX212" fmla="*/ 34256 w 7467600"/>
              <a:gd name="connsiteY212" fmla="*/ 4347603 h 6858000"/>
              <a:gd name="connsiteX213" fmla="*/ 527241 w 7467600"/>
              <a:gd name="connsiteY213" fmla="*/ 4065078 h 6858000"/>
              <a:gd name="connsiteX214" fmla="*/ 1510397 w 7467600"/>
              <a:gd name="connsiteY214" fmla="*/ 3684705 h 6858000"/>
              <a:gd name="connsiteX215" fmla="*/ 1313114 w 7467600"/>
              <a:gd name="connsiteY215" fmla="*/ 3655216 h 6858000"/>
              <a:gd name="connsiteX216" fmla="*/ 1109304 w 7467600"/>
              <a:gd name="connsiteY216" fmla="*/ 3669030 h 6858000"/>
              <a:gd name="connsiteX217" fmla="*/ 8129 w 7467600"/>
              <a:gd name="connsiteY217" fmla="*/ 4330519 h 6858000"/>
              <a:gd name="connsiteX218" fmla="*/ 687572 w 7467600"/>
              <a:gd name="connsiteY218" fmla="*/ 3925629 h 6858000"/>
              <a:gd name="connsiteX219" fmla="*/ 1138365 w 7467600"/>
              <a:gd name="connsiteY219" fmla="*/ 3774515 h 6858000"/>
              <a:gd name="connsiteX220" fmla="*/ 1505579 w 7467600"/>
              <a:gd name="connsiteY220" fmla="*/ 3655526 h 6858000"/>
              <a:gd name="connsiteX221" fmla="*/ 1313114 w 7467600"/>
              <a:gd name="connsiteY221" fmla="*/ 3655216 h 6858000"/>
              <a:gd name="connsiteX222" fmla="*/ 3655073 w 7467600"/>
              <a:gd name="connsiteY222" fmla="*/ 3650884 h 6858000"/>
              <a:gd name="connsiteX223" fmla="*/ 3989938 w 7467600"/>
              <a:gd name="connsiteY223" fmla="*/ 3991685 h 6858000"/>
              <a:gd name="connsiteX224" fmla="*/ 4393907 w 7467600"/>
              <a:gd name="connsiteY224" fmla="*/ 4261258 h 6858000"/>
              <a:gd name="connsiteX225" fmla="*/ 4648051 w 7467600"/>
              <a:gd name="connsiteY225" fmla="*/ 4374051 h 6858000"/>
              <a:gd name="connsiteX226" fmla="*/ 4383389 w 7467600"/>
              <a:gd name="connsiteY226" fmla="*/ 4184369 h 6858000"/>
              <a:gd name="connsiteX227" fmla="*/ 4165508 w 7467600"/>
              <a:gd name="connsiteY227" fmla="*/ 4035196 h 6858000"/>
              <a:gd name="connsiteX228" fmla="*/ 4068162 w 7467600"/>
              <a:gd name="connsiteY228" fmla="*/ 3953394 h 6858000"/>
              <a:gd name="connsiteX229" fmla="*/ 3981416 w 7467600"/>
              <a:gd name="connsiteY229" fmla="*/ 3880482 h 6858000"/>
              <a:gd name="connsiteX230" fmla="*/ 3800147 w 7467600"/>
              <a:gd name="connsiteY230" fmla="*/ 3749872 h 6858000"/>
              <a:gd name="connsiteX231" fmla="*/ 3655073 w 7467600"/>
              <a:gd name="connsiteY231" fmla="*/ 3650884 h 6858000"/>
              <a:gd name="connsiteX232" fmla="*/ 3670252 w 7467600"/>
              <a:gd name="connsiteY232" fmla="*/ 3622798 h 6858000"/>
              <a:gd name="connsiteX233" fmla="*/ 3817258 w 7467600"/>
              <a:gd name="connsiteY233" fmla="*/ 3723577 h 6858000"/>
              <a:gd name="connsiteX234" fmla="*/ 4000461 w 7467600"/>
              <a:gd name="connsiteY234" fmla="*/ 3855966 h 6858000"/>
              <a:gd name="connsiteX235" fmla="*/ 4088180 w 7467600"/>
              <a:gd name="connsiteY235" fmla="*/ 3929774 h 6858000"/>
              <a:gd name="connsiteX236" fmla="*/ 4184555 w 7467600"/>
              <a:gd name="connsiteY236" fmla="*/ 4010683 h 6858000"/>
              <a:gd name="connsiteX237" fmla="*/ 4399563 w 7467600"/>
              <a:gd name="connsiteY237" fmla="*/ 4158106 h 6858000"/>
              <a:gd name="connsiteX238" fmla="*/ 4684469 w 7467600"/>
              <a:gd name="connsiteY238" fmla="*/ 4364680 h 6858000"/>
              <a:gd name="connsiteX239" fmla="*/ 4690271 w 7467600"/>
              <a:gd name="connsiteY239" fmla="*/ 4370034 h 6858000"/>
              <a:gd name="connsiteX240" fmla="*/ 4136093 w 7467600"/>
              <a:gd name="connsiteY240" fmla="*/ 3858466 h 6858000"/>
              <a:gd name="connsiteX241" fmla="*/ 3670252 w 7467600"/>
              <a:gd name="connsiteY241" fmla="*/ 3622798 h 6858000"/>
              <a:gd name="connsiteX242" fmla="*/ 4440129 w 7467600"/>
              <a:gd name="connsiteY242" fmla="*/ 3448571 h 6858000"/>
              <a:gd name="connsiteX243" fmla="*/ 4856525 w 7467600"/>
              <a:gd name="connsiteY243" fmla="*/ 3915351 h 6858000"/>
              <a:gd name="connsiteX244" fmla="*/ 5059055 w 7467600"/>
              <a:gd name="connsiteY244" fmla="*/ 4108918 h 6858000"/>
              <a:gd name="connsiteX245" fmla="*/ 5290070 w 7467600"/>
              <a:gd name="connsiteY245" fmla="*/ 4263619 h 6858000"/>
              <a:gd name="connsiteX246" fmla="*/ 4834991 w 7467600"/>
              <a:gd name="connsiteY246" fmla="*/ 3830985 h 6858000"/>
              <a:gd name="connsiteX247" fmla="*/ 4440129 w 7467600"/>
              <a:gd name="connsiteY247" fmla="*/ 3448571 h 6858000"/>
              <a:gd name="connsiteX248" fmla="*/ 4441737 w 7467600"/>
              <a:gd name="connsiteY248" fmla="*/ 3399734 h 6858000"/>
              <a:gd name="connsiteX249" fmla="*/ 4431236 w 7467600"/>
              <a:gd name="connsiteY249" fmla="*/ 3400954 h 6858000"/>
              <a:gd name="connsiteX250" fmla="*/ 4557150 w 7467600"/>
              <a:gd name="connsiteY250" fmla="*/ 3510023 h 6858000"/>
              <a:gd name="connsiteX251" fmla="*/ 4856936 w 7467600"/>
              <a:gd name="connsiteY251" fmla="*/ 3809146 h 6858000"/>
              <a:gd name="connsiteX252" fmla="*/ 5111996 w 7467600"/>
              <a:gd name="connsiteY252" fmla="*/ 4065759 h 6858000"/>
              <a:gd name="connsiteX253" fmla="*/ 5388878 w 7467600"/>
              <a:gd name="connsiteY253" fmla="*/ 4300185 h 6858000"/>
              <a:gd name="connsiteX254" fmla="*/ 5425556 w 7467600"/>
              <a:gd name="connsiteY254" fmla="*/ 4308967 h 6858000"/>
              <a:gd name="connsiteX255" fmla="*/ 4943646 w 7467600"/>
              <a:gd name="connsiteY255" fmla="*/ 3822916 h 6858000"/>
              <a:gd name="connsiteX256" fmla="*/ 4594837 w 7467600"/>
              <a:gd name="connsiteY256" fmla="*/ 3532274 h 6858000"/>
              <a:gd name="connsiteX257" fmla="*/ 4441737 w 7467600"/>
              <a:gd name="connsiteY257" fmla="*/ 3399734 h 6858000"/>
              <a:gd name="connsiteX258" fmla="*/ 5425834 w 7467600"/>
              <a:gd name="connsiteY258" fmla="*/ 3162785 h 6858000"/>
              <a:gd name="connsiteX259" fmla="*/ 5401644 w 7467600"/>
              <a:gd name="connsiteY259" fmla="*/ 3617847 h 6858000"/>
              <a:gd name="connsiteX260" fmla="*/ 5467256 w 7467600"/>
              <a:gd name="connsiteY260" fmla="*/ 4175494 h 6858000"/>
              <a:gd name="connsiteX261" fmla="*/ 5448069 w 7467600"/>
              <a:gd name="connsiteY261" fmla="*/ 3567554 h 6858000"/>
              <a:gd name="connsiteX262" fmla="*/ 5425834 w 7467600"/>
              <a:gd name="connsiteY262" fmla="*/ 3162785 h 6858000"/>
              <a:gd name="connsiteX263" fmla="*/ 1318687 w 7467600"/>
              <a:gd name="connsiteY263" fmla="*/ 3113840 h 6858000"/>
              <a:gd name="connsiteX264" fmla="*/ 1066793 w 7467600"/>
              <a:gd name="connsiteY264" fmla="*/ 3212171 h 6858000"/>
              <a:gd name="connsiteX265" fmla="*/ 993319 w 7467600"/>
              <a:gd name="connsiteY265" fmla="*/ 3247648 h 6858000"/>
              <a:gd name="connsiteX266" fmla="*/ 853081 w 7467600"/>
              <a:gd name="connsiteY266" fmla="*/ 3312410 h 6858000"/>
              <a:gd name="connsiteX267" fmla="*/ 805957 w 7467600"/>
              <a:gd name="connsiteY267" fmla="*/ 3330443 h 6858000"/>
              <a:gd name="connsiteX268" fmla="*/ 1318687 w 7467600"/>
              <a:gd name="connsiteY268" fmla="*/ 3113840 h 6858000"/>
              <a:gd name="connsiteX269" fmla="*/ 5453702 w 7467600"/>
              <a:gd name="connsiteY269" fmla="*/ 3090882 h 6858000"/>
              <a:gd name="connsiteX270" fmla="*/ 5480135 w 7467600"/>
              <a:gd name="connsiteY270" fmla="*/ 3565802 h 6858000"/>
              <a:gd name="connsiteX271" fmla="*/ 5499023 w 7467600"/>
              <a:gd name="connsiteY271" fmla="*/ 4166310 h 6858000"/>
              <a:gd name="connsiteX272" fmla="*/ 5547022 w 7467600"/>
              <a:gd name="connsiteY272" fmla="*/ 3607838 h 6858000"/>
              <a:gd name="connsiteX273" fmla="*/ 5515964 w 7467600"/>
              <a:gd name="connsiteY273" fmla="*/ 3378541 h 6858000"/>
              <a:gd name="connsiteX274" fmla="*/ 5453702 w 7467600"/>
              <a:gd name="connsiteY274" fmla="*/ 3090882 h 6858000"/>
              <a:gd name="connsiteX275" fmla="*/ 1238695 w 7467600"/>
              <a:gd name="connsiteY275" fmla="*/ 3076820 h 6858000"/>
              <a:gd name="connsiteX276" fmla="*/ 716371 w 7467600"/>
              <a:gd name="connsiteY276" fmla="*/ 3293249 h 6858000"/>
              <a:gd name="connsiteX277" fmla="*/ 579522 w 7467600"/>
              <a:gd name="connsiteY277" fmla="*/ 3371759 h 6858000"/>
              <a:gd name="connsiteX278" fmla="*/ 600288 w 7467600"/>
              <a:gd name="connsiteY278" fmla="*/ 3365555 h 6858000"/>
              <a:gd name="connsiteX279" fmla="*/ 840692 w 7467600"/>
              <a:gd name="connsiteY279" fmla="*/ 3284921 h 6858000"/>
              <a:gd name="connsiteX280" fmla="*/ 979248 w 7467600"/>
              <a:gd name="connsiteY280" fmla="*/ 3221003 h 6858000"/>
              <a:gd name="connsiteX281" fmla="*/ 1053282 w 7467600"/>
              <a:gd name="connsiteY281" fmla="*/ 3185247 h 6858000"/>
              <a:gd name="connsiteX282" fmla="*/ 1320603 w 7467600"/>
              <a:gd name="connsiteY282" fmla="*/ 3081281 h 6858000"/>
              <a:gd name="connsiteX283" fmla="*/ 1238695 w 7467600"/>
              <a:gd name="connsiteY283" fmla="*/ 3076820 h 6858000"/>
              <a:gd name="connsiteX284" fmla="*/ 5425627 w 7467600"/>
              <a:gd name="connsiteY284" fmla="*/ 2954192 h 6858000"/>
              <a:gd name="connsiteX285" fmla="*/ 5470770 w 7467600"/>
              <a:gd name="connsiteY285" fmla="*/ 3005435 h 6858000"/>
              <a:gd name="connsiteX286" fmla="*/ 5519779 w 7467600"/>
              <a:gd name="connsiteY286" fmla="*/ 4359223 h 6858000"/>
              <a:gd name="connsiteX287" fmla="*/ 5520293 w 7467600"/>
              <a:gd name="connsiteY287" fmla="*/ 4360602 h 6858000"/>
              <a:gd name="connsiteX288" fmla="*/ 5767221 w 7467600"/>
              <a:gd name="connsiteY288" fmla="*/ 4665564 h 6858000"/>
              <a:gd name="connsiteX289" fmla="*/ 6937169 w 7467600"/>
              <a:gd name="connsiteY289" fmla="*/ 4815941 h 6858000"/>
              <a:gd name="connsiteX290" fmla="*/ 6953922 w 7467600"/>
              <a:gd name="connsiteY290" fmla="*/ 4890068 h 6858000"/>
              <a:gd name="connsiteX291" fmla="*/ 6071359 w 7467600"/>
              <a:gd name="connsiteY291" fmla="*/ 4770770 h 6858000"/>
              <a:gd name="connsiteX292" fmla="*/ 6038839 w 7467600"/>
              <a:gd name="connsiteY292" fmla="*/ 4764474 h 6858000"/>
              <a:gd name="connsiteX293" fmla="*/ 6038706 w 7467600"/>
              <a:gd name="connsiteY293" fmla="*/ 4763847 h 6858000"/>
              <a:gd name="connsiteX294" fmla="*/ 6037784 w 7467600"/>
              <a:gd name="connsiteY294" fmla="*/ 4764270 h 6858000"/>
              <a:gd name="connsiteX295" fmla="*/ 6038839 w 7467600"/>
              <a:gd name="connsiteY295" fmla="*/ 4764474 h 6858000"/>
              <a:gd name="connsiteX296" fmla="*/ 6040338 w 7467600"/>
              <a:gd name="connsiteY296" fmla="*/ 4771418 h 6858000"/>
              <a:gd name="connsiteX297" fmla="*/ 6024488 w 7467600"/>
              <a:gd name="connsiteY297" fmla="*/ 4809903 h 6858000"/>
              <a:gd name="connsiteX298" fmla="*/ 5599771 w 7467600"/>
              <a:gd name="connsiteY298" fmla="*/ 5509652 h 6858000"/>
              <a:gd name="connsiteX299" fmla="*/ 5548843 w 7467600"/>
              <a:gd name="connsiteY299" fmla="*/ 5563845 h 6858000"/>
              <a:gd name="connsiteX300" fmla="*/ 5940952 w 7467600"/>
              <a:gd name="connsiteY300" fmla="*/ 6250028 h 6858000"/>
              <a:gd name="connsiteX301" fmla="*/ 6043441 w 7467600"/>
              <a:gd name="connsiteY301" fmla="*/ 6665847 h 6858000"/>
              <a:gd name="connsiteX302" fmla="*/ 6093432 w 7467600"/>
              <a:gd name="connsiteY302" fmla="*/ 6858000 h 6858000"/>
              <a:gd name="connsiteX303" fmla="*/ 6034344 w 7467600"/>
              <a:gd name="connsiteY303" fmla="*/ 6858000 h 6858000"/>
              <a:gd name="connsiteX304" fmla="*/ 6026679 w 7467600"/>
              <a:gd name="connsiteY304" fmla="*/ 6836959 h 6858000"/>
              <a:gd name="connsiteX305" fmla="*/ 5800441 w 7467600"/>
              <a:gd name="connsiteY305" fmla="*/ 6335286 h 6858000"/>
              <a:gd name="connsiteX306" fmla="*/ 5526562 w 7467600"/>
              <a:gd name="connsiteY306" fmla="*/ 5705388 h 6858000"/>
              <a:gd name="connsiteX307" fmla="*/ 5519640 w 7467600"/>
              <a:gd name="connsiteY307" fmla="*/ 5683774 h 6858000"/>
              <a:gd name="connsiteX308" fmla="*/ 5844559 w 7467600"/>
              <a:gd name="connsiteY308" fmla="*/ 6553349 h 6858000"/>
              <a:gd name="connsiteX309" fmla="*/ 5975994 w 7467600"/>
              <a:gd name="connsiteY309" fmla="*/ 6858000 h 6858000"/>
              <a:gd name="connsiteX310" fmla="*/ 5898547 w 7467600"/>
              <a:gd name="connsiteY310" fmla="*/ 6858000 h 6858000"/>
              <a:gd name="connsiteX311" fmla="*/ 5682041 w 7467600"/>
              <a:gd name="connsiteY311" fmla="*/ 6355860 h 6858000"/>
              <a:gd name="connsiteX312" fmla="*/ 5461758 w 7467600"/>
              <a:gd name="connsiteY312" fmla="*/ 5820220 h 6858000"/>
              <a:gd name="connsiteX313" fmla="*/ 5237282 w 7467600"/>
              <a:gd name="connsiteY313" fmla="*/ 6579086 h 6858000"/>
              <a:gd name="connsiteX314" fmla="*/ 5115009 w 7467600"/>
              <a:gd name="connsiteY314" fmla="*/ 6858000 h 6858000"/>
              <a:gd name="connsiteX315" fmla="*/ 5028074 w 7467600"/>
              <a:gd name="connsiteY315" fmla="*/ 6858000 h 6858000"/>
              <a:gd name="connsiteX316" fmla="*/ 5079508 w 7467600"/>
              <a:gd name="connsiteY316" fmla="*/ 6749074 h 6858000"/>
              <a:gd name="connsiteX317" fmla="*/ 5371846 w 7467600"/>
              <a:gd name="connsiteY317" fmla="*/ 5924413 h 6858000"/>
              <a:gd name="connsiteX318" fmla="*/ 5270512 w 7467600"/>
              <a:gd name="connsiteY318" fmla="*/ 6138975 h 6858000"/>
              <a:gd name="connsiteX319" fmla="*/ 5062409 w 7467600"/>
              <a:gd name="connsiteY319" fmla="*/ 6653544 h 6858000"/>
              <a:gd name="connsiteX320" fmla="*/ 5036628 w 7467600"/>
              <a:gd name="connsiteY320" fmla="*/ 6754247 h 6858000"/>
              <a:gd name="connsiteX321" fmla="*/ 5009112 w 7467600"/>
              <a:gd name="connsiteY321" fmla="*/ 6858000 h 6858000"/>
              <a:gd name="connsiteX322" fmla="*/ 4976679 w 7467600"/>
              <a:gd name="connsiteY322" fmla="*/ 6858000 h 6858000"/>
              <a:gd name="connsiteX323" fmla="*/ 5006537 w 7467600"/>
              <a:gd name="connsiteY323" fmla="*/ 6747068 h 6858000"/>
              <a:gd name="connsiteX324" fmla="*/ 5032723 w 7467600"/>
              <a:gd name="connsiteY324" fmla="*/ 6644957 h 6858000"/>
              <a:gd name="connsiteX325" fmla="*/ 5242949 w 7467600"/>
              <a:gd name="connsiteY325" fmla="*/ 6125175 h 6858000"/>
              <a:gd name="connsiteX326" fmla="*/ 5286321 w 7467600"/>
              <a:gd name="connsiteY326" fmla="*/ 6033555 h 6858000"/>
              <a:gd name="connsiteX327" fmla="*/ 5008210 w 7467600"/>
              <a:gd name="connsiteY327" fmla="*/ 6649194 h 6858000"/>
              <a:gd name="connsiteX328" fmla="*/ 4986321 w 7467600"/>
              <a:gd name="connsiteY328" fmla="*/ 6765687 h 6858000"/>
              <a:gd name="connsiteX329" fmla="*/ 4973474 w 7467600"/>
              <a:gd name="connsiteY329" fmla="*/ 6858000 h 6858000"/>
              <a:gd name="connsiteX330" fmla="*/ 4907178 w 7467600"/>
              <a:gd name="connsiteY330" fmla="*/ 6858000 h 6858000"/>
              <a:gd name="connsiteX331" fmla="*/ 4910810 w 7467600"/>
              <a:gd name="connsiteY331" fmla="*/ 6829660 h 6858000"/>
              <a:gd name="connsiteX332" fmla="*/ 4987461 w 7467600"/>
              <a:gd name="connsiteY332" fmla="*/ 6432994 h 6858000"/>
              <a:gd name="connsiteX333" fmla="*/ 5179262 w 7467600"/>
              <a:gd name="connsiteY333" fmla="*/ 6035044 h 6858000"/>
              <a:gd name="connsiteX334" fmla="*/ 4689678 w 7467600"/>
              <a:gd name="connsiteY334" fmla="*/ 6440241 h 6858000"/>
              <a:gd name="connsiteX335" fmla="*/ 4477543 w 7467600"/>
              <a:gd name="connsiteY335" fmla="*/ 6674836 h 6858000"/>
              <a:gd name="connsiteX336" fmla="*/ 4329957 w 7467600"/>
              <a:gd name="connsiteY336" fmla="*/ 6858000 h 6858000"/>
              <a:gd name="connsiteX337" fmla="*/ 4218595 w 7467600"/>
              <a:gd name="connsiteY337" fmla="*/ 6858000 h 6858000"/>
              <a:gd name="connsiteX338" fmla="*/ 4368888 w 7467600"/>
              <a:gd name="connsiteY338" fmla="*/ 6668412 h 6858000"/>
              <a:gd name="connsiteX339" fmla="*/ 4563091 w 7467600"/>
              <a:gd name="connsiteY339" fmla="*/ 6442508 h 6858000"/>
              <a:gd name="connsiteX340" fmla="*/ 5387324 w 7467600"/>
              <a:gd name="connsiteY340" fmla="*/ 5705830 h 6858000"/>
              <a:gd name="connsiteX341" fmla="*/ 5073620 w 7467600"/>
              <a:gd name="connsiteY341" fmla="*/ 5955437 h 6858000"/>
              <a:gd name="connsiteX342" fmla="*/ 4689789 w 7467600"/>
              <a:gd name="connsiteY342" fmla="*/ 6268382 h 6858000"/>
              <a:gd name="connsiteX343" fmla="*/ 4418722 w 7467600"/>
              <a:gd name="connsiteY343" fmla="*/ 6570886 h 6858000"/>
              <a:gd name="connsiteX344" fmla="*/ 4214944 w 7467600"/>
              <a:gd name="connsiteY344" fmla="*/ 6858000 h 6858000"/>
              <a:gd name="connsiteX345" fmla="*/ 4177898 w 7467600"/>
              <a:gd name="connsiteY345" fmla="*/ 6858000 h 6858000"/>
              <a:gd name="connsiteX346" fmla="*/ 4391597 w 7467600"/>
              <a:gd name="connsiteY346" fmla="*/ 6556370 h 6858000"/>
              <a:gd name="connsiteX347" fmla="*/ 4668889 w 7467600"/>
              <a:gd name="connsiteY347" fmla="*/ 6246399 h 6858000"/>
              <a:gd name="connsiteX348" fmla="*/ 5055427 w 7467600"/>
              <a:gd name="connsiteY348" fmla="*/ 5931476 h 6858000"/>
              <a:gd name="connsiteX349" fmla="*/ 5371814 w 7467600"/>
              <a:gd name="connsiteY349" fmla="*/ 5678975 h 6858000"/>
              <a:gd name="connsiteX350" fmla="*/ 4987918 w 7467600"/>
              <a:gd name="connsiteY350" fmla="*/ 5838701 h 6858000"/>
              <a:gd name="connsiteX351" fmla="*/ 4317146 w 7467600"/>
              <a:gd name="connsiteY351" fmla="*/ 6587716 h 6858000"/>
              <a:gd name="connsiteX352" fmla="*/ 4171627 w 7467600"/>
              <a:gd name="connsiteY352" fmla="*/ 6858000 h 6858000"/>
              <a:gd name="connsiteX353" fmla="*/ 4081585 w 7467600"/>
              <a:gd name="connsiteY353" fmla="*/ 6858000 h 6858000"/>
              <a:gd name="connsiteX354" fmla="*/ 4238603 w 7467600"/>
              <a:gd name="connsiteY354" fmla="*/ 6559341 h 6858000"/>
              <a:gd name="connsiteX355" fmla="*/ 4778333 w 7467600"/>
              <a:gd name="connsiteY355" fmla="*/ 5873626 h 6858000"/>
              <a:gd name="connsiteX356" fmla="*/ 5414185 w 7467600"/>
              <a:gd name="connsiteY356" fmla="*/ 5573882 h 6858000"/>
              <a:gd name="connsiteX357" fmla="*/ 5959648 w 7467600"/>
              <a:gd name="connsiteY357" fmla="*/ 4760797 h 6858000"/>
              <a:gd name="connsiteX358" fmla="*/ 5355019 w 7467600"/>
              <a:gd name="connsiteY358" fmla="*/ 4734672 h 6858000"/>
              <a:gd name="connsiteX359" fmla="*/ 5083565 w 7467600"/>
              <a:gd name="connsiteY359" fmla="*/ 5179121 h 6858000"/>
              <a:gd name="connsiteX360" fmla="*/ 4713577 w 7467600"/>
              <a:gd name="connsiteY360" fmla="*/ 5616803 h 6858000"/>
              <a:gd name="connsiteX361" fmla="*/ 3989559 w 7467600"/>
              <a:gd name="connsiteY361" fmla="*/ 6145945 h 6858000"/>
              <a:gd name="connsiteX362" fmla="*/ 3939824 w 7467600"/>
              <a:gd name="connsiteY362" fmla="*/ 6066900 h 6858000"/>
              <a:gd name="connsiteX363" fmla="*/ 4584537 w 7467600"/>
              <a:gd name="connsiteY363" fmla="*/ 5324826 h 6858000"/>
              <a:gd name="connsiteX364" fmla="*/ 5037105 w 7467600"/>
              <a:gd name="connsiteY364" fmla="*/ 5088765 h 6858000"/>
              <a:gd name="connsiteX365" fmla="*/ 5039930 w 7467600"/>
              <a:gd name="connsiteY365" fmla="*/ 5089585 h 6858000"/>
              <a:gd name="connsiteX366" fmla="*/ 5263764 w 7467600"/>
              <a:gd name="connsiteY366" fmla="*/ 4735525 h 6858000"/>
              <a:gd name="connsiteX367" fmla="*/ 4086300 w 7467600"/>
              <a:gd name="connsiteY367" fmla="*/ 4884599 h 6858000"/>
              <a:gd name="connsiteX368" fmla="*/ 4085485 w 7467600"/>
              <a:gd name="connsiteY368" fmla="*/ 4899070 h 6858000"/>
              <a:gd name="connsiteX369" fmla="*/ 3871915 w 7467600"/>
              <a:gd name="connsiteY369" fmla="*/ 5253645 h 6858000"/>
              <a:gd name="connsiteX370" fmla="*/ 3799374 w 7467600"/>
              <a:gd name="connsiteY370" fmla="*/ 5466127 h 6858000"/>
              <a:gd name="connsiteX371" fmla="*/ 3498850 w 7467600"/>
              <a:gd name="connsiteY371" fmla="*/ 6661888 h 6858000"/>
              <a:gd name="connsiteX372" fmla="*/ 3399216 w 7467600"/>
              <a:gd name="connsiteY372" fmla="*/ 6858000 h 6858000"/>
              <a:gd name="connsiteX373" fmla="*/ 3303688 w 7467600"/>
              <a:gd name="connsiteY373" fmla="*/ 6858000 h 6858000"/>
              <a:gd name="connsiteX374" fmla="*/ 3391774 w 7467600"/>
              <a:gd name="connsiteY374" fmla="*/ 6697181 h 6858000"/>
              <a:gd name="connsiteX375" fmla="*/ 3735540 w 7467600"/>
              <a:gd name="connsiteY375" fmla="*/ 5546923 h 6858000"/>
              <a:gd name="connsiteX376" fmla="*/ 3729438 w 7467600"/>
              <a:gd name="connsiteY376" fmla="*/ 5569058 h 6858000"/>
              <a:gd name="connsiteX377" fmla="*/ 3707782 w 7467600"/>
              <a:gd name="connsiteY377" fmla="*/ 5644908 h 6858000"/>
              <a:gd name="connsiteX378" fmla="*/ 3583827 w 7467600"/>
              <a:gd name="connsiteY378" fmla="*/ 6039215 h 6858000"/>
              <a:gd name="connsiteX379" fmla="*/ 3547861 w 7467600"/>
              <a:gd name="connsiteY379" fmla="*/ 6129609 h 6858000"/>
              <a:gd name="connsiteX380" fmla="*/ 3490905 w 7467600"/>
              <a:gd name="connsiteY380" fmla="*/ 6277660 h 6858000"/>
              <a:gd name="connsiteX381" fmla="*/ 3455859 w 7467600"/>
              <a:gd name="connsiteY381" fmla="*/ 6391301 h 6858000"/>
              <a:gd name="connsiteX382" fmla="*/ 3429112 w 7467600"/>
              <a:gd name="connsiteY382" fmla="*/ 6479469 h 6858000"/>
              <a:gd name="connsiteX383" fmla="*/ 3304862 w 7467600"/>
              <a:gd name="connsiteY383" fmla="*/ 6796476 h 6858000"/>
              <a:gd name="connsiteX384" fmla="*/ 3276071 w 7467600"/>
              <a:gd name="connsiteY384" fmla="*/ 6858000 h 6858000"/>
              <a:gd name="connsiteX385" fmla="*/ 3240805 w 7467600"/>
              <a:gd name="connsiteY385" fmla="*/ 6858000 h 6858000"/>
              <a:gd name="connsiteX386" fmla="*/ 3275917 w 7467600"/>
              <a:gd name="connsiteY386" fmla="*/ 6783192 h 6858000"/>
              <a:gd name="connsiteX387" fmla="*/ 3399358 w 7467600"/>
              <a:gd name="connsiteY387" fmla="*/ 6469011 h 6858000"/>
              <a:gd name="connsiteX388" fmla="*/ 3425650 w 7467600"/>
              <a:gd name="connsiteY388" fmla="*/ 6381333 h 6858000"/>
              <a:gd name="connsiteX389" fmla="*/ 3460661 w 7467600"/>
              <a:gd name="connsiteY389" fmla="*/ 6266763 h 6858000"/>
              <a:gd name="connsiteX390" fmla="*/ 3518021 w 7467600"/>
              <a:gd name="connsiteY390" fmla="*/ 6117298 h 6858000"/>
              <a:gd name="connsiteX391" fmla="*/ 3554035 w 7467600"/>
              <a:gd name="connsiteY391" fmla="*/ 6027832 h 6858000"/>
              <a:gd name="connsiteX392" fmla="*/ 3677174 w 7467600"/>
              <a:gd name="connsiteY392" fmla="*/ 5636351 h 6858000"/>
              <a:gd name="connsiteX393" fmla="*/ 3698819 w 7467600"/>
              <a:gd name="connsiteY393" fmla="*/ 5560503 h 6858000"/>
              <a:gd name="connsiteX394" fmla="*/ 3702094 w 7467600"/>
              <a:gd name="connsiteY394" fmla="*/ 5549194 h 6858000"/>
              <a:gd name="connsiteX395" fmla="*/ 3398355 w 7467600"/>
              <a:gd name="connsiteY395" fmla="*/ 6094603 h 6858000"/>
              <a:gd name="connsiteX396" fmla="*/ 3193941 w 7467600"/>
              <a:gd name="connsiteY396" fmla="*/ 6798775 h 6858000"/>
              <a:gd name="connsiteX397" fmla="*/ 3184140 w 7467600"/>
              <a:gd name="connsiteY397" fmla="*/ 6858000 h 6858000"/>
              <a:gd name="connsiteX398" fmla="*/ 3099978 w 7467600"/>
              <a:gd name="connsiteY398" fmla="*/ 6858000 h 6858000"/>
              <a:gd name="connsiteX399" fmla="*/ 3101556 w 7467600"/>
              <a:gd name="connsiteY399" fmla="*/ 6843337 h 6858000"/>
              <a:gd name="connsiteX400" fmla="*/ 3370162 w 7467600"/>
              <a:gd name="connsiteY400" fmla="*/ 5785550 h 6858000"/>
              <a:gd name="connsiteX401" fmla="*/ 3746477 w 7467600"/>
              <a:gd name="connsiteY401" fmla="*/ 5377889 h 6858000"/>
              <a:gd name="connsiteX402" fmla="*/ 3863399 w 7467600"/>
              <a:gd name="connsiteY402" fmla="*/ 5087257 h 6858000"/>
              <a:gd name="connsiteX403" fmla="*/ 3968712 w 7467600"/>
              <a:gd name="connsiteY403" fmla="*/ 4913989 h 6858000"/>
              <a:gd name="connsiteX404" fmla="*/ 2792390 w 7467600"/>
              <a:gd name="connsiteY404" fmla="*/ 5382974 h 6858000"/>
              <a:gd name="connsiteX405" fmla="*/ 2714982 w 7467600"/>
              <a:gd name="connsiteY405" fmla="*/ 5427051 h 6858000"/>
              <a:gd name="connsiteX406" fmla="*/ 2813361 w 7467600"/>
              <a:gd name="connsiteY406" fmla="*/ 6023912 h 6858000"/>
              <a:gd name="connsiteX407" fmla="*/ 2688430 w 7467600"/>
              <a:gd name="connsiteY407" fmla="*/ 6801564 h 6858000"/>
              <a:gd name="connsiteX408" fmla="*/ 2629626 w 7467600"/>
              <a:gd name="connsiteY408" fmla="*/ 6763394 h 6858000"/>
              <a:gd name="connsiteX409" fmla="*/ 2565328 w 7467600"/>
              <a:gd name="connsiteY409" fmla="*/ 5516399 h 6858000"/>
              <a:gd name="connsiteX410" fmla="*/ 1922999 w 7467600"/>
              <a:gd name="connsiteY410" fmla="*/ 5980343 h 6858000"/>
              <a:gd name="connsiteX411" fmla="*/ 1950261 w 7467600"/>
              <a:gd name="connsiteY411" fmla="*/ 6405858 h 6858000"/>
              <a:gd name="connsiteX412" fmla="*/ 2365554 w 7467600"/>
              <a:gd name="connsiteY412" fmla="*/ 6759107 h 6858000"/>
              <a:gd name="connsiteX413" fmla="*/ 2424142 w 7467600"/>
              <a:gd name="connsiteY413" fmla="*/ 6858000 h 6858000"/>
              <a:gd name="connsiteX414" fmla="*/ 2395994 w 7467600"/>
              <a:gd name="connsiteY414" fmla="*/ 6858000 h 6858000"/>
              <a:gd name="connsiteX415" fmla="*/ 2392863 w 7467600"/>
              <a:gd name="connsiteY415" fmla="*/ 6852964 h 6858000"/>
              <a:gd name="connsiteX416" fmla="*/ 2017589 w 7467600"/>
              <a:gd name="connsiteY416" fmla="*/ 6493982 h 6858000"/>
              <a:gd name="connsiteX417" fmla="*/ 2147336 w 7467600"/>
              <a:gd name="connsiteY417" fmla="*/ 6594052 h 6858000"/>
              <a:gd name="connsiteX418" fmla="*/ 2207047 w 7467600"/>
              <a:gd name="connsiteY418" fmla="*/ 6654540 h 6858000"/>
              <a:gd name="connsiteX419" fmla="*/ 2299106 w 7467600"/>
              <a:gd name="connsiteY419" fmla="*/ 6778931 h 6858000"/>
              <a:gd name="connsiteX420" fmla="*/ 2314430 w 7467600"/>
              <a:gd name="connsiteY420" fmla="*/ 6801144 h 6858000"/>
              <a:gd name="connsiteX421" fmla="*/ 2352406 w 7467600"/>
              <a:gd name="connsiteY421" fmla="*/ 6858000 h 6858000"/>
              <a:gd name="connsiteX422" fmla="*/ 2314492 w 7467600"/>
              <a:gd name="connsiteY422" fmla="*/ 6858000 h 6858000"/>
              <a:gd name="connsiteX423" fmla="*/ 2288095 w 7467600"/>
              <a:gd name="connsiteY423" fmla="*/ 6818030 h 6858000"/>
              <a:gd name="connsiteX424" fmla="*/ 2272768 w 7467600"/>
              <a:gd name="connsiteY424" fmla="*/ 6795822 h 6858000"/>
              <a:gd name="connsiteX425" fmla="*/ 2182715 w 7467600"/>
              <a:gd name="connsiteY425" fmla="*/ 6675071 h 6858000"/>
              <a:gd name="connsiteX426" fmla="*/ 2032061 w 7467600"/>
              <a:gd name="connsiteY426" fmla="*/ 6541380 h 6858000"/>
              <a:gd name="connsiteX427" fmla="*/ 2257220 w 7467600"/>
              <a:gd name="connsiteY427" fmla="*/ 6826257 h 6858000"/>
              <a:gd name="connsiteX428" fmla="*/ 2281324 w 7467600"/>
              <a:gd name="connsiteY428" fmla="*/ 6858000 h 6858000"/>
              <a:gd name="connsiteX429" fmla="*/ 2242860 w 7467600"/>
              <a:gd name="connsiteY429" fmla="*/ 6858000 h 6858000"/>
              <a:gd name="connsiteX430" fmla="*/ 2232818 w 7467600"/>
              <a:gd name="connsiteY430" fmla="*/ 6844926 h 6858000"/>
              <a:gd name="connsiteX431" fmla="*/ 1990172 w 7467600"/>
              <a:gd name="connsiteY431" fmla="*/ 6542121 h 6858000"/>
              <a:gd name="connsiteX432" fmla="*/ 2124090 w 7467600"/>
              <a:gd name="connsiteY432" fmla="*/ 6761017 h 6858000"/>
              <a:gd name="connsiteX433" fmla="*/ 2200380 w 7467600"/>
              <a:gd name="connsiteY433" fmla="*/ 6858000 h 6858000"/>
              <a:gd name="connsiteX434" fmla="*/ 2147507 w 7467600"/>
              <a:gd name="connsiteY434" fmla="*/ 6858000 h 6858000"/>
              <a:gd name="connsiteX435" fmla="*/ 2070668 w 7467600"/>
              <a:gd name="connsiteY435" fmla="*/ 6761520 h 6858000"/>
              <a:gd name="connsiteX436" fmla="*/ 1975142 w 7467600"/>
              <a:gd name="connsiteY436" fmla="*/ 6585570 h 6858000"/>
              <a:gd name="connsiteX437" fmla="*/ 2050035 w 7467600"/>
              <a:gd name="connsiteY437" fmla="*/ 6813345 h 6858000"/>
              <a:gd name="connsiteX438" fmla="*/ 2063025 w 7467600"/>
              <a:gd name="connsiteY438" fmla="*/ 6858000 h 6858000"/>
              <a:gd name="connsiteX439" fmla="*/ 2021675 w 7467600"/>
              <a:gd name="connsiteY439" fmla="*/ 6858000 h 6858000"/>
              <a:gd name="connsiteX440" fmla="*/ 2019308 w 7467600"/>
              <a:gd name="connsiteY440" fmla="*/ 6847118 h 6858000"/>
              <a:gd name="connsiteX441" fmla="*/ 1938835 w 7467600"/>
              <a:gd name="connsiteY441" fmla="*/ 6551160 h 6858000"/>
              <a:gd name="connsiteX442" fmla="*/ 1953230 w 7467600"/>
              <a:gd name="connsiteY442" fmla="*/ 6759699 h 6858000"/>
              <a:gd name="connsiteX443" fmla="*/ 1956763 w 7467600"/>
              <a:gd name="connsiteY443" fmla="*/ 6778191 h 6858000"/>
              <a:gd name="connsiteX444" fmla="*/ 1967925 w 7467600"/>
              <a:gd name="connsiteY444" fmla="*/ 6858000 h 6858000"/>
              <a:gd name="connsiteX445" fmla="*/ 1936622 w 7467600"/>
              <a:gd name="connsiteY445" fmla="*/ 6858000 h 6858000"/>
              <a:gd name="connsiteX446" fmla="*/ 1926261 w 7467600"/>
              <a:gd name="connsiteY446" fmla="*/ 6784064 h 6858000"/>
              <a:gd name="connsiteX447" fmla="*/ 1922724 w 7467600"/>
              <a:gd name="connsiteY447" fmla="*/ 6765577 h 6858000"/>
              <a:gd name="connsiteX448" fmla="*/ 1904650 w 7467600"/>
              <a:gd name="connsiteY448" fmla="*/ 6639616 h 6858000"/>
              <a:gd name="connsiteX449" fmla="*/ 1885273 w 7467600"/>
              <a:gd name="connsiteY449" fmla="*/ 6858000 h 6858000"/>
              <a:gd name="connsiteX450" fmla="*/ 1854363 w 7467600"/>
              <a:gd name="connsiteY450" fmla="*/ 6858000 h 6858000"/>
              <a:gd name="connsiteX451" fmla="*/ 1880391 w 7467600"/>
              <a:gd name="connsiteY451" fmla="*/ 6603796 h 6858000"/>
              <a:gd name="connsiteX452" fmla="*/ 1818273 w 7467600"/>
              <a:gd name="connsiteY452" fmla="*/ 6715729 h 6858000"/>
              <a:gd name="connsiteX453" fmla="*/ 1794691 w 7467600"/>
              <a:gd name="connsiteY453" fmla="*/ 6843239 h 6858000"/>
              <a:gd name="connsiteX454" fmla="*/ 1794914 w 7467600"/>
              <a:gd name="connsiteY454" fmla="*/ 6858000 h 6858000"/>
              <a:gd name="connsiteX455" fmla="*/ 1746128 w 7467600"/>
              <a:gd name="connsiteY455" fmla="*/ 6858000 h 6858000"/>
              <a:gd name="connsiteX456" fmla="*/ 1753934 w 7467600"/>
              <a:gd name="connsiteY456" fmla="*/ 6724796 h 6858000"/>
              <a:gd name="connsiteX457" fmla="*/ 1792053 w 7467600"/>
              <a:gd name="connsiteY457" fmla="*/ 6572396 h 6858000"/>
              <a:gd name="connsiteX458" fmla="*/ 1862248 w 7467600"/>
              <a:gd name="connsiteY458" fmla="*/ 6266397 h 6858000"/>
              <a:gd name="connsiteX459" fmla="*/ 1862250 w 7467600"/>
              <a:gd name="connsiteY459" fmla="*/ 6033531 h 6858000"/>
              <a:gd name="connsiteX460" fmla="*/ 1211999 w 7467600"/>
              <a:gd name="connsiteY460" fmla="*/ 6683610 h 6858000"/>
              <a:gd name="connsiteX461" fmla="*/ 1213266 w 7467600"/>
              <a:gd name="connsiteY461" fmla="*/ 6691947 h 6858000"/>
              <a:gd name="connsiteX462" fmla="*/ 1203370 w 7467600"/>
              <a:gd name="connsiteY462" fmla="*/ 6850676 h 6858000"/>
              <a:gd name="connsiteX463" fmla="*/ 1203671 w 7467600"/>
              <a:gd name="connsiteY463" fmla="*/ 6858000 h 6858000"/>
              <a:gd name="connsiteX464" fmla="*/ 1143180 w 7467600"/>
              <a:gd name="connsiteY464" fmla="*/ 6858000 h 6858000"/>
              <a:gd name="connsiteX465" fmla="*/ 1142176 w 7467600"/>
              <a:gd name="connsiteY465" fmla="*/ 6766045 h 6858000"/>
              <a:gd name="connsiteX466" fmla="*/ 1067484 w 7467600"/>
              <a:gd name="connsiteY466" fmla="*/ 6858000 h 6858000"/>
              <a:gd name="connsiteX467" fmla="*/ 953928 w 7467600"/>
              <a:gd name="connsiteY467" fmla="*/ 6858000 h 6858000"/>
              <a:gd name="connsiteX468" fmla="*/ 959715 w 7467600"/>
              <a:gd name="connsiteY468" fmla="*/ 6850185 h 6858000"/>
              <a:gd name="connsiteX469" fmla="*/ 1483788 w 7467600"/>
              <a:gd name="connsiteY469" fmla="*/ 6259174 h 6858000"/>
              <a:gd name="connsiteX470" fmla="*/ 1100671 w 7467600"/>
              <a:gd name="connsiteY470" fmla="*/ 6252137 h 6858000"/>
              <a:gd name="connsiteX471" fmla="*/ 1090144 w 7467600"/>
              <a:gd name="connsiteY471" fmla="*/ 6256748 h 6858000"/>
              <a:gd name="connsiteX472" fmla="*/ 1095872 w 7467600"/>
              <a:gd name="connsiteY472" fmla="*/ 6271892 h 6858000"/>
              <a:gd name="connsiteX473" fmla="*/ 262785 w 7467600"/>
              <a:gd name="connsiteY473" fmla="*/ 6845450 h 6858000"/>
              <a:gd name="connsiteX474" fmla="*/ 209968 w 7467600"/>
              <a:gd name="connsiteY474" fmla="*/ 6770713 h 6858000"/>
              <a:gd name="connsiteX475" fmla="*/ 873460 w 7467600"/>
              <a:gd name="connsiteY475" fmla="*/ 6253768 h 6858000"/>
              <a:gd name="connsiteX476" fmla="*/ 192686 w 7467600"/>
              <a:gd name="connsiteY476" fmla="*/ 5849257 h 6858000"/>
              <a:gd name="connsiteX477" fmla="*/ 4696 w 7467600"/>
              <a:gd name="connsiteY477" fmla="*/ 5697668 h 6858000"/>
              <a:gd name="connsiteX478" fmla="*/ 0 w 7467600"/>
              <a:gd name="connsiteY478" fmla="*/ 5689984 h 6858000"/>
              <a:gd name="connsiteX479" fmla="*/ 0 w 7467600"/>
              <a:gd name="connsiteY479" fmla="*/ 5513472 h 6858000"/>
              <a:gd name="connsiteX480" fmla="*/ 174101 w 7467600"/>
              <a:gd name="connsiteY480" fmla="*/ 5620277 h 6858000"/>
              <a:gd name="connsiteX481" fmla="*/ 891800 w 7467600"/>
              <a:gd name="connsiteY481" fmla="*/ 6036935 h 6858000"/>
              <a:gd name="connsiteX482" fmla="*/ 1072219 w 7467600"/>
              <a:gd name="connsiteY482" fmla="*/ 6169443 h 6858000"/>
              <a:gd name="connsiteX483" fmla="*/ 1074117 w 7467600"/>
              <a:gd name="connsiteY483" fmla="*/ 6170301 h 6858000"/>
              <a:gd name="connsiteX484" fmla="*/ 1083114 w 7467600"/>
              <a:gd name="connsiteY484" fmla="*/ 6174131 h 6858000"/>
              <a:gd name="connsiteX485" fmla="*/ 1543010 w 7467600"/>
              <a:gd name="connsiteY485" fmla="*/ 6191140 h 6858000"/>
              <a:gd name="connsiteX486" fmla="*/ 1551080 w 7467600"/>
              <a:gd name="connsiteY486" fmla="*/ 6195006 h 6858000"/>
              <a:gd name="connsiteX487" fmla="*/ 2345443 w 7467600"/>
              <a:gd name="connsiteY487" fmla="*/ 5549882 h 6858000"/>
              <a:gd name="connsiteX488" fmla="*/ 1721499 w 7467600"/>
              <a:gd name="connsiteY488" fmla="*/ 5599969 h 6858000"/>
              <a:gd name="connsiteX489" fmla="*/ 767716 w 7467600"/>
              <a:gd name="connsiteY489" fmla="*/ 5472768 h 6858000"/>
              <a:gd name="connsiteX490" fmla="*/ 722147 w 7467600"/>
              <a:gd name="connsiteY490" fmla="*/ 5393091 h 6858000"/>
              <a:gd name="connsiteX491" fmla="*/ 1485552 w 7467600"/>
              <a:gd name="connsiteY491" fmla="*/ 5313202 h 6858000"/>
              <a:gd name="connsiteX492" fmla="*/ 2143004 w 7467600"/>
              <a:gd name="connsiteY492" fmla="*/ 5402420 h 6858000"/>
              <a:gd name="connsiteX493" fmla="*/ 1933391 w 7467600"/>
              <a:gd name="connsiteY493" fmla="*/ 5156971 h 6858000"/>
              <a:gd name="connsiteX494" fmla="*/ 1827118 w 7467600"/>
              <a:gd name="connsiteY494" fmla="*/ 4968410 h 6858000"/>
              <a:gd name="connsiteX495" fmla="*/ 1837349 w 7467600"/>
              <a:gd name="connsiteY495" fmla="*/ 4956357 h 6858000"/>
              <a:gd name="connsiteX496" fmla="*/ 2162835 w 7467600"/>
              <a:gd name="connsiteY496" fmla="*/ 5187853 h 6858000"/>
              <a:gd name="connsiteX497" fmla="*/ 2257167 w 7467600"/>
              <a:gd name="connsiteY497" fmla="*/ 5462123 h 6858000"/>
              <a:gd name="connsiteX498" fmla="*/ 2261598 w 7467600"/>
              <a:gd name="connsiteY498" fmla="*/ 5467998 h 6858000"/>
              <a:gd name="connsiteX499" fmla="*/ 2437177 w 7467600"/>
              <a:gd name="connsiteY499" fmla="*/ 5479608 h 6858000"/>
              <a:gd name="connsiteX500" fmla="*/ 2445247 w 7467600"/>
              <a:gd name="connsiteY500" fmla="*/ 5483476 h 6858000"/>
              <a:gd name="connsiteX501" fmla="*/ 2743626 w 7467600"/>
              <a:gd name="connsiteY501" fmla="*/ 5304819 h 6858000"/>
              <a:gd name="connsiteX502" fmla="*/ 3048102 w 7467600"/>
              <a:gd name="connsiteY502" fmla="*/ 5150595 h 6858000"/>
              <a:gd name="connsiteX503" fmla="*/ 1799414 w 7467600"/>
              <a:gd name="connsiteY503" fmla="*/ 4694732 h 6858000"/>
              <a:gd name="connsiteX504" fmla="*/ 1771735 w 7467600"/>
              <a:gd name="connsiteY504" fmla="*/ 4619929 h 6858000"/>
              <a:gd name="connsiteX505" fmla="*/ 3104273 w 7467600"/>
              <a:gd name="connsiteY505" fmla="*/ 5076159 h 6858000"/>
              <a:gd name="connsiteX506" fmla="*/ 3113245 w 7467600"/>
              <a:gd name="connsiteY506" fmla="*/ 5090705 h 6858000"/>
              <a:gd name="connsiteX507" fmla="*/ 3126294 w 7467600"/>
              <a:gd name="connsiteY507" fmla="*/ 5114400 h 6858000"/>
              <a:gd name="connsiteX508" fmla="*/ 3937433 w 7467600"/>
              <a:gd name="connsiteY508" fmla="*/ 4830473 h 6858000"/>
              <a:gd name="connsiteX509" fmla="*/ 3590475 w 7467600"/>
              <a:gd name="connsiteY509" fmla="*/ 4597974 h 6858000"/>
              <a:gd name="connsiteX510" fmla="*/ 3100264 w 7467600"/>
              <a:gd name="connsiteY510" fmla="*/ 4579845 h 6858000"/>
              <a:gd name="connsiteX511" fmla="*/ 2183576 w 7467600"/>
              <a:gd name="connsiteY511" fmla="*/ 4227150 h 6858000"/>
              <a:gd name="connsiteX512" fmla="*/ 2151029 w 7467600"/>
              <a:gd name="connsiteY512" fmla="*/ 4146947 h 6858000"/>
              <a:gd name="connsiteX513" fmla="*/ 3563434 w 7467600"/>
              <a:gd name="connsiteY513" fmla="*/ 4469115 h 6858000"/>
              <a:gd name="connsiteX514" fmla="*/ 3177952 w 7467600"/>
              <a:gd name="connsiteY514" fmla="*/ 3657386 h 6858000"/>
              <a:gd name="connsiteX515" fmla="*/ 3189263 w 7467600"/>
              <a:gd name="connsiteY515" fmla="*/ 3625726 h 6858000"/>
              <a:gd name="connsiteX516" fmla="*/ 3560912 w 7467600"/>
              <a:gd name="connsiteY516" fmla="*/ 4079863 h 6858000"/>
              <a:gd name="connsiteX517" fmla="*/ 3626636 w 7467600"/>
              <a:gd name="connsiteY517" fmla="*/ 4512230 h 6858000"/>
              <a:gd name="connsiteX518" fmla="*/ 3653088 w 7467600"/>
              <a:gd name="connsiteY518" fmla="*/ 4521417 h 6858000"/>
              <a:gd name="connsiteX519" fmla="*/ 3988128 w 7467600"/>
              <a:gd name="connsiteY519" fmla="*/ 4817267 h 6858000"/>
              <a:gd name="connsiteX520" fmla="*/ 4830582 w 7467600"/>
              <a:gd name="connsiteY520" fmla="*/ 4676000 h 6858000"/>
              <a:gd name="connsiteX521" fmla="*/ 4830100 w 7467600"/>
              <a:gd name="connsiteY521" fmla="*/ 4675554 h 6858000"/>
              <a:gd name="connsiteX522" fmla="*/ 4036318 w 7467600"/>
              <a:gd name="connsiteY522" fmla="*/ 4147013 h 6858000"/>
              <a:gd name="connsiteX523" fmla="*/ 3432098 w 7467600"/>
              <a:gd name="connsiteY523" fmla="*/ 3537312 h 6858000"/>
              <a:gd name="connsiteX524" fmla="*/ 3446761 w 7467600"/>
              <a:gd name="connsiteY524" fmla="*/ 3461278 h 6858000"/>
              <a:gd name="connsiteX525" fmla="*/ 4419733 w 7467600"/>
              <a:gd name="connsiteY525" fmla="*/ 3963555 h 6858000"/>
              <a:gd name="connsiteX526" fmla="*/ 4781371 w 7467600"/>
              <a:gd name="connsiteY526" fmla="*/ 4458604 h 6858000"/>
              <a:gd name="connsiteX527" fmla="*/ 4780440 w 7467600"/>
              <a:gd name="connsiteY527" fmla="*/ 4470290 h 6858000"/>
              <a:gd name="connsiteX528" fmla="*/ 4898954 w 7467600"/>
              <a:gd name="connsiteY528" fmla="*/ 4662092 h 6858000"/>
              <a:gd name="connsiteX529" fmla="*/ 4900699 w 7467600"/>
              <a:gd name="connsiteY529" fmla="*/ 4670867 h 6858000"/>
              <a:gd name="connsiteX530" fmla="*/ 5714511 w 7467600"/>
              <a:gd name="connsiteY530" fmla="*/ 4663483 h 6858000"/>
              <a:gd name="connsiteX531" fmla="*/ 5464793 w 7467600"/>
              <a:gd name="connsiteY531" fmla="*/ 4393556 h 6858000"/>
              <a:gd name="connsiteX532" fmla="*/ 5461897 w 7467600"/>
              <a:gd name="connsiteY532" fmla="*/ 4390879 h 6858000"/>
              <a:gd name="connsiteX533" fmla="*/ 4294126 w 7467600"/>
              <a:gd name="connsiteY533" fmla="*/ 3303048 h 6858000"/>
              <a:gd name="connsiteX534" fmla="*/ 4305321 w 7467600"/>
              <a:gd name="connsiteY534" fmla="*/ 3256953 h 6858000"/>
              <a:gd name="connsiteX535" fmla="*/ 4949299 w 7467600"/>
              <a:gd name="connsiteY535" fmla="*/ 3766336 h 6858000"/>
              <a:gd name="connsiteX536" fmla="*/ 5291452 w 7467600"/>
              <a:gd name="connsiteY536" fmla="*/ 4076801 h 6858000"/>
              <a:gd name="connsiteX537" fmla="*/ 5434998 w 7467600"/>
              <a:gd name="connsiteY537" fmla="*/ 4254100 h 6858000"/>
              <a:gd name="connsiteX538" fmla="*/ 5351015 w 7467600"/>
              <a:gd name="connsiteY538" fmla="*/ 3760989 h 6858000"/>
              <a:gd name="connsiteX539" fmla="*/ 5413780 w 7467600"/>
              <a:gd name="connsiteY539" fmla="*/ 2966265 h 6858000"/>
              <a:gd name="connsiteX540" fmla="*/ 5425627 w 7467600"/>
              <a:gd name="connsiteY540" fmla="*/ 2954192 h 6858000"/>
              <a:gd name="connsiteX541" fmla="*/ 6604735 w 7467600"/>
              <a:gd name="connsiteY541" fmla="*/ 2041381 h 6858000"/>
              <a:gd name="connsiteX542" fmla="*/ 7204487 w 7467600"/>
              <a:gd name="connsiteY542" fmla="*/ 2742112 h 6858000"/>
              <a:gd name="connsiteX543" fmla="*/ 7131592 w 7467600"/>
              <a:gd name="connsiteY543" fmla="*/ 2672096 h 6858000"/>
              <a:gd name="connsiteX544" fmla="*/ 6996344 w 7467600"/>
              <a:gd name="connsiteY544" fmla="*/ 2518310 h 6858000"/>
              <a:gd name="connsiteX545" fmla="*/ 6735495 w 7467600"/>
              <a:gd name="connsiteY545" fmla="*/ 2196890 h 6858000"/>
              <a:gd name="connsiteX546" fmla="*/ 6721901 w 7467600"/>
              <a:gd name="connsiteY546" fmla="*/ 2179274 h 6858000"/>
              <a:gd name="connsiteX547" fmla="*/ 6604735 w 7467600"/>
              <a:gd name="connsiteY547" fmla="*/ 2041381 h 6858000"/>
              <a:gd name="connsiteX548" fmla="*/ 6591670 w 7467600"/>
              <a:gd name="connsiteY548" fmla="*/ 1988277 h 6858000"/>
              <a:gd name="connsiteX549" fmla="*/ 6747349 w 7467600"/>
              <a:gd name="connsiteY549" fmla="*/ 2160069 h 6858000"/>
              <a:gd name="connsiteX550" fmla="*/ 6760943 w 7467600"/>
              <a:gd name="connsiteY550" fmla="*/ 2177686 h 6858000"/>
              <a:gd name="connsiteX551" fmla="*/ 7021065 w 7467600"/>
              <a:gd name="connsiteY551" fmla="*/ 2498102 h 6858000"/>
              <a:gd name="connsiteX552" fmla="*/ 7155223 w 7467600"/>
              <a:gd name="connsiteY552" fmla="*/ 2650386 h 6858000"/>
              <a:gd name="connsiteX553" fmla="*/ 7203167 w 7467600"/>
              <a:gd name="connsiteY553" fmla="*/ 2697288 h 6858000"/>
              <a:gd name="connsiteX554" fmla="*/ 6937703 w 7467600"/>
              <a:gd name="connsiteY554" fmla="*/ 2321981 h 6858000"/>
              <a:gd name="connsiteX555" fmla="*/ 6591670 w 7467600"/>
              <a:gd name="connsiteY555" fmla="*/ 1988277 h 6858000"/>
              <a:gd name="connsiteX556" fmla="*/ 5798671 w 7467600"/>
              <a:gd name="connsiteY556" fmla="*/ 1981601 h 6858000"/>
              <a:gd name="connsiteX557" fmla="*/ 5754709 w 7467600"/>
              <a:gd name="connsiteY557" fmla="*/ 2071454 h 6858000"/>
              <a:gd name="connsiteX558" fmla="*/ 5763044 w 7467600"/>
              <a:gd name="connsiteY558" fmla="*/ 2842206 h 6858000"/>
              <a:gd name="connsiteX559" fmla="*/ 5764974 w 7467600"/>
              <a:gd name="connsiteY559" fmla="*/ 2799609 h 6858000"/>
              <a:gd name="connsiteX560" fmla="*/ 5767665 w 7467600"/>
              <a:gd name="connsiteY560" fmla="*/ 2666409 h 6858000"/>
              <a:gd name="connsiteX561" fmla="*/ 5763055 w 7467600"/>
              <a:gd name="connsiteY561" fmla="*/ 2579705 h 6858000"/>
              <a:gd name="connsiteX562" fmla="*/ 5758079 w 7467600"/>
              <a:gd name="connsiteY562" fmla="*/ 2492508 h 6858000"/>
              <a:gd name="connsiteX563" fmla="*/ 5779325 w 7467600"/>
              <a:gd name="connsiteY563" fmla="*/ 2197069 h 6858000"/>
              <a:gd name="connsiteX564" fmla="*/ 5798671 w 7467600"/>
              <a:gd name="connsiteY564" fmla="*/ 1981601 h 6858000"/>
              <a:gd name="connsiteX565" fmla="*/ 5829202 w 7467600"/>
              <a:gd name="connsiteY565" fmla="*/ 1971679 h 6858000"/>
              <a:gd name="connsiteX566" fmla="*/ 5809558 w 7467600"/>
              <a:gd name="connsiteY566" fmla="*/ 2198043 h 6858000"/>
              <a:gd name="connsiteX567" fmla="*/ 5788653 w 7467600"/>
              <a:gd name="connsiteY567" fmla="*/ 2489430 h 6858000"/>
              <a:gd name="connsiteX568" fmla="*/ 5793439 w 7467600"/>
              <a:gd name="connsiteY568" fmla="*/ 2575235 h 6858000"/>
              <a:gd name="connsiteX569" fmla="*/ 5796837 w 7467600"/>
              <a:gd name="connsiteY569" fmla="*/ 2637633 h 6858000"/>
              <a:gd name="connsiteX570" fmla="*/ 5818614 w 7467600"/>
              <a:gd name="connsiteY570" fmla="*/ 2473055 h 6858000"/>
              <a:gd name="connsiteX571" fmla="*/ 5829202 w 7467600"/>
              <a:gd name="connsiteY571" fmla="*/ 1971679 h 6858000"/>
              <a:gd name="connsiteX572" fmla="*/ 5911389 w 7467600"/>
              <a:gd name="connsiteY572" fmla="*/ 1898371 h 6858000"/>
              <a:gd name="connsiteX573" fmla="*/ 6237627 w 7467600"/>
              <a:gd name="connsiteY573" fmla="*/ 2231921 h 6858000"/>
              <a:gd name="connsiteX574" fmla="*/ 5911389 w 7467600"/>
              <a:gd name="connsiteY574" fmla="*/ 1898371 h 6858000"/>
              <a:gd name="connsiteX575" fmla="*/ 6944437 w 7467600"/>
              <a:gd name="connsiteY575" fmla="*/ 1575402 h 6858000"/>
              <a:gd name="connsiteX576" fmla="*/ 6304730 w 7467600"/>
              <a:gd name="connsiteY576" fmla="*/ 1766654 h 6858000"/>
              <a:gd name="connsiteX577" fmla="*/ 6944437 w 7467600"/>
              <a:gd name="connsiteY577" fmla="*/ 1575402 h 6858000"/>
              <a:gd name="connsiteX578" fmla="*/ 7019523 w 7467600"/>
              <a:gd name="connsiteY578" fmla="*/ 1519450 h 6858000"/>
              <a:gd name="connsiteX579" fmla="*/ 6298091 w 7467600"/>
              <a:gd name="connsiteY579" fmla="*/ 1737122 h 6858000"/>
              <a:gd name="connsiteX580" fmla="*/ 7019523 w 7467600"/>
              <a:gd name="connsiteY580" fmla="*/ 1519450 h 6858000"/>
              <a:gd name="connsiteX581" fmla="*/ 2399523 w 7467600"/>
              <a:gd name="connsiteY581" fmla="*/ 1428234 h 6858000"/>
              <a:gd name="connsiteX582" fmla="*/ 2224982 w 7467600"/>
              <a:gd name="connsiteY582" fmla="*/ 1826201 h 6858000"/>
              <a:gd name="connsiteX583" fmla="*/ 2096099 w 7467600"/>
              <a:gd name="connsiteY583" fmla="*/ 2345900 h 6858000"/>
              <a:gd name="connsiteX584" fmla="*/ 2283317 w 7467600"/>
              <a:gd name="connsiteY584" fmla="*/ 1796925 h 6858000"/>
              <a:gd name="connsiteX585" fmla="*/ 2399523 w 7467600"/>
              <a:gd name="connsiteY585" fmla="*/ 1428234 h 6858000"/>
              <a:gd name="connsiteX586" fmla="*/ 2448558 w 7467600"/>
              <a:gd name="connsiteY586" fmla="*/ 1373435 h 6858000"/>
              <a:gd name="connsiteX587" fmla="*/ 2312521 w 7467600"/>
              <a:gd name="connsiteY587" fmla="*/ 1806140 h 6858000"/>
              <a:gd name="connsiteX588" fmla="*/ 2127533 w 7467600"/>
              <a:gd name="connsiteY588" fmla="*/ 2348380 h 6858000"/>
              <a:gd name="connsiteX589" fmla="*/ 2358080 w 7467600"/>
              <a:gd name="connsiteY589" fmla="*/ 1866134 h 6858000"/>
              <a:gd name="connsiteX590" fmla="*/ 2407436 w 7467600"/>
              <a:gd name="connsiteY590" fmla="*/ 1651070 h 6858000"/>
              <a:gd name="connsiteX591" fmla="*/ 2448558 w 7467600"/>
              <a:gd name="connsiteY591" fmla="*/ 1373435 h 6858000"/>
              <a:gd name="connsiteX592" fmla="*/ 278707 w 7467600"/>
              <a:gd name="connsiteY592" fmla="*/ 1352270 h 6858000"/>
              <a:gd name="connsiteX593" fmla="*/ 321570 w 7467600"/>
              <a:gd name="connsiteY593" fmla="*/ 1861610 h 6858000"/>
              <a:gd name="connsiteX594" fmla="*/ 294281 w 7467600"/>
              <a:gd name="connsiteY594" fmla="*/ 1440658 h 6858000"/>
              <a:gd name="connsiteX595" fmla="*/ 278707 w 7467600"/>
              <a:gd name="connsiteY595" fmla="*/ 1352270 h 6858000"/>
              <a:gd name="connsiteX596" fmla="*/ 1423821 w 7467600"/>
              <a:gd name="connsiteY596" fmla="*/ 1351958 h 6858000"/>
              <a:gd name="connsiteX597" fmla="*/ 1638521 w 7467600"/>
              <a:gd name="connsiteY597" fmla="*/ 1908470 h 6858000"/>
              <a:gd name="connsiteX598" fmla="*/ 1754199 w 7467600"/>
              <a:gd name="connsiteY598" fmla="*/ 2149284 h 6858000"/>
              <a:gd name="connsiteX599" fmla="*/ 1908359 w 7467600"/>
              <a:gd name="connsiteY599" fmla="*/ 2364988 h 6858000"/>
              <a:gd name="connsiteX600" fmla="*/ 1647661 w 7467600"/>
              <a:gd name="connsiteY600" fmla="*/ 1825945 h 6858000"/>
              <a:gd name="connsiteX601" fmla="*/ 1423821 w 7467600"/>
              <a:gd name="connsiteY601" fmla="*/ 1351958 h 6858000"/>
              <a:gd name="connsiteX602" fmla="*/ 1431890 w 7467600"/>
              <a:gd name="connsiteY602" fmla="*/ 1306475 h 6858000"/>
              <a:gd name="connsiteX603" fmla="*/ 1507597 w 7467600"/>
              <a:gd name="connsiteY603" fmla="*/ 1446132 h 6858000"/>
              <a:gd name="connsiteX604" fmla="*/ 1674586 w 7467600"/>
              <a:gd name="connsiteY604" fmla="*/ 1813832 h 6858000"/>
              <a:gd name="connsiteX605" fmla="*/ 1815950 w 7467600"/>
              <a:gd name="connsiteY605" fmla="*/ 2128564 h 6858000"/>
              <a:gd name="connsiteX606" fmla="*/ 1984242 w 7467600"/>
              <a:gd name="connsiteY606" fmla="*/ 2430829 h 6858000"/>
              <a:gd name="connsiteX607" fmla="*/ 2014023 w 7467600"/>
              <a:gd name="connsiteY607" fmla="*/ 2450995 h 6858000"/>
              <a:gd name="connsiteX608" fmla="*/ 1747337 w 7467600"/>
              <a:gd name="connsiteY608" fmla="*/ 1855264 h 6858000"/>
              <a:gd name="connsiteX609" fmla="*/ 1533749 w 7467600"/>
              <a:gd name="connsiteY609" fmla="*/ 1478656 h 6858000"/>
              <a:gd name="connsiteX610" fmla="*/ 1431890 w 7467600"/>
              <a:gd name="connsiteY610" fmla="*/ 1306475 h 6858000"/>
              <a:gd name="connsiteX611" fmla="*/ 5052692 w 7467600"/>
              <a:gd name="connsiteY611" fmla="*/ 1292994 h 6858000"/>
              <a:gd name="connsiteX612" fmla="*/ 5200661 w 7467600"/>
              <a:gd name="connsiteY612" fmla="*/ 1635186 h 6858000"/>
              <a:gd name="connsiteX613" fmla="*/ 5297138 w 7467600"/>
              <a:gd name="connsiteY613" fmla="*/ 1906351 h 6858000"/>
              <a:gd name="connsiteX614" fmla="*/ 5052692 w 7467600"/>
              <a:gd name="connsiteY614" fmla="*/ 1292994 h 6858000"/>
              <a:gd name="connsiteX615" fmla="*/ 5009948 w 7467600"/>
              <a:gd name="connsiteY615" fmla="*/ 1273619 h 6858000"/>
              <a:gd name="connsiteX616" fmla="*/ 5121777 w 7467600"/>
              <a:gd name="connsiteY616" fmla="*/ 1654213 h 6858000"/>
              <a:gd name="connsiteX617" fmla="*/ 5293545 w 7467600"/>
              <a:gd name="connsiteY617" fmla="*/ 2072247 h 6858000"/>
              <a:gd name="connsiteX618" fmla="*/ 5294042 w 7467600"/>
              <a:gd name="connsiteY618" fmla="*/ 2065019 h 6858000"/>
              <a:gd name="connsiteX619" fmla="*/ 5171936 w 7467600"/>
              <a:gd name="connsiteY619" fmla="*/ 1647613 h 6858000"/>
              <a:gd name="connsiteX620" fmla="*/ 5009948 w 7467600"/>
              <a:gd name="connsiteY620" fmla="*/ 1273619 h 6858000"/>
              <a:gd name="connsiteX621" fmla="*/ 655236 w 7467600"/>
              <a:gd name="connsiteY621" fmla="*/ 1268632 h 6858000"/>
              <a:gd name="connsiteX622" fmla="*/ 839521 w 7467600"/>
              <a:gd name="connsiteY622" fmla="*/ 1685315 h 6858000"/>
              <a:gd name="connsiteX623" fmla="*/ 1109416 w 7467600"/>
              <a:gd name="connsiteY623" fmla="*/ 2061663 h 6858000"/>
              <a:gd name="connsiteX624" fmla="*/ 1298300 w 7467600"/>
              <a:gd name="connsiteY624" fmla="*/ 2247742 h 6858000"/>
              <a:gd name="connsiteX625" fmla="*/ 1125871 w 7467600"/>
              <a:gd name="connsiteY625" fmla="*/ 1989513 h 6858000"/>
              <a:gd name="connsiteX626" fmla="*/ 981574 w 7467600"/>
              <a:gd name="connsiteY626" fmla="*/ 1783157 h 6858000"/>
              <a:gd name="connsiteX627" fmla="*/ 922198 w 7467600"/>
              <a:gd name="connsiteY627" fmla="*/ 1677437 h 6858000"/>
              <a:gd name="connsiteX628" fmla="*/ 869293 w 7467600"/>
              <a:gd name="connsiteY628" fmla="*/ 1583214 h 6858000"/>
              <a:gd name="connsiteX629" fmla="*/ 751431 w 7467600"/>
              <a:gd name="connsiteY629" fmla="*/ 1405731 h 6858000"/>
              <a:gd name="connsiteX630" fmla="*/ 655236 w 7467600"/>
              <a:gd name="connsiteY630" fmla="*/ 1268632 h 6858000"/>
              <a:gd name="connsiteX631" fmla="*/ 6516292 w 7467600"/>
              <a:gd name="connsiteY631" fmla="*/ 1263064 h 6858000"/>
              <a:gd name="connsiteX632" fmla="*/ 5736320 w 7467600"/>
              <a:gd name="connsiteY632" fmla="*/ 1501803 h 6858000"/>
              <a:gd name="connsiteX633" fmla="*/ 6516292 w 7467600"/>
              <a:gd name="connsiteY633" fmla="*/ 1263064 h 6858000"/>
              <a:gd name="connsiteX634" fmla="*/ 291466 w 7467600"/>
              <a:gd name="connsiteY634" fmla="*/ 1250369 h 6858000"/>
              <a:gd name="connsiteX635" fmla="*/ 323180 w 7467600"/>
              <a:gd name="connsiteY635" fmla="*/ 1435283 h 6858000"/>
              <a:gd name="connsiteX636" fmla="*/ 349381 w 7467600"/>
              <a:gd name="connsiteY636" fmla="*/ 1875041 h 6858000"/>
              <a:gd name="connsiteX637" fmla="*/ 374363 w 7467600"/>
              <a:gd name="connsiteY637" fmla="*/ 1506494 h 6858000"/>
              <a:gd name="connsiteX638" fmla="*/ 302168 w 7467600"/>
              <a:gd name="connsiteY638" fmla="*/ 1274495 h 6858000"/>
              <a:gd name="connsiteX639" fmla="*/ 291466 w 7467600"/>
              <a:gd name="connsiteY639" fmla="*/ 1250369 h 6858000"/>
              <a:gd name="connsiteX640" fmla="*/ 678222 w 7467600"/>
              <a:gd name="connsiteY640" fmla="*/ 1248670 h 6858000"/>
              <a:gd name="connsiteX641" fmla="*/ 775536 w 7467600"/>
              <a:gd name="connsiteY641" fmla="*/ 1388015 h 6858000"/>
              <a:gd name="connsiteX642" fmla="*/ 894529 w 7467600"/>
              <a:gd name="connsiteY642" fmla="*/ 1567739 h 6858000"/>
              <a:gd name="connsiteX643" fmla="*/ 948000 w 7467600"/>
              <a:gd name="connsiteY643" fmla="*/ 1663088 h 6858000"/>
              <a:gd name="connsiteX644" fmla="*/ 1006812 w 7467600"/>
              <a:gd name="connsiteY644" fmla="*/ 1767683 h 6858000"/>
              <a:gd name="connsiteX645" fmla="*/ 1149133 w 7467600"/>
              <a:gd name="connsiteY645" fmla="*/ 1971513 h 6858000"/>
              <a:gd name="connsiteX646" fmla="*/ 1333952 w 7467600"/>
              <a:gd name="connsiteY646" fmla="*/ 2251620 h 6858000"/>
              <a:gd name="connsiteX647" fmla="*/ 1337329 w 7467600"/>
              <a:gd name="connsiteY647" fmla="*/ 2258350 h 6858000"/>
              <a:gd name="connsiteX648" fmla="*/ 1014726 w 7467600"/>
              <a:gd name="connsiteY648" fmla="*/ 1615556 h 6858000"/>
              <a:gd name="connsiteX649" fmla="*/ 678222 w 7467600"/>
              <a:gd name="connsiteY649" fmla="*/ 1248670 h 6858000"/>
              <a:gd name="connsiteX650" fmla="*/ 6691602 w 7467600"/>
              <a:gd name="connsiteY650" fmla="*/ 1140573 h 6858000"/>
              <a:gd name="connsiteX651" fmla="*/ 6571100 w 7467600"/>
              <a:gd name="connsiteY651" fmla="*/ 1183662 h 6858000"/>
              <a:gd name="connsiteX652" fmla="*/ 6241687 w 7467600"/>
              <a:gd name="connsiteY652" fmla="*/ 1257600 h 6858000"/>
              <a:gd name="connsiteX653" fmla="*/ 5693009 w 7467600"/>
              <a:gd name="connsiteY653" fmla="*/ 1478256 h 6858000"/>
              <a:gd name="connsiteX654" fmla="*/ 6548420 w 7467600"/>
              <a:gd name="connsiteY654" fmla="*/ 1214599 h 6858000"/>
              <a:gd name="connsiteX655" fmla="*/ 6605473 w 7467600"/>
              <a:gd name="connsiteY655" fmla="*/ 1184686 h 6858000"/>
              <a:gd name="connsiteX656" fmla="*/ 6691602 w 7467600"/>
              <a:gd name="connsiteY656" fmla="*/ 1140573 h 6858000"/>
              <a:gd name="connsiteX657" fmla="*/ 4002475 w 7467600"/>
              <a:gd name="connsiteY657" fmla="*/ 1037802 h 6858000"/>
              <a:gd name="connsiteX658" fmla="*/ 4000324 w 7467600"/>
              <a:gd name="connsiteY658" fmla="*/ 1039362 h 6858000"/>
              <a:gd name="connsiteX659" fmla="*/ 4002862 w 7467600"/>
              <a:gd name="connsiteY659" fmla="*/ 1042866 h 6858000"/>
              <a:gd name="connsiteX660" fmla="*/ 4002475 w 7467600"/>
              <a:gd name="connsiteY660" fmla="*/ 1037802 h 6858000"/>
              <a:gd name="connsiteX661" fmla="*/ 506322 w 7467600"/>
              <a:gd name="connsiteY661" fmla="*/ 1020997 h 6858000"/>
              <a:gd name="connsiteX662" fmla="*/ 533068 w 7467600"/>
              <a:gd name="connsiteY662" fmla="*/ 1029409 h 6858000"/>
              <a:gd name="connsiteX663" fmla="*/ 1232525 w 7467600"/>
              <a:gd name="connsiteY663" fmla="*/ 1804675 h 6858000"/>
              <a:gd name="connsiteX664" fmla="*/ 1388858 w 7467600"/>
              <a:gd name="connsiteY664" fmla="*/ 2368011 h 6858000"/>
              <a:gd name="connsiteX665" fmla="*/ 1384098 w 7467600"/>
              <a:gd name="connsiteY665" fmla="*/ 2378125 h 6858000"/>
              <a:gd name="connsiteX666" fmla="*/ 1425393 w 7467600"/>
              <a:gd name="connsiteY666" fmla="*/ 2589124 h 6858000"/>
              <a:gd name="connsiteX667" fmla="*/ 1424001 w 7467600"/>
              <a:gd name="connsiteY667" fmla="*/ 2597541 h 6858000"/>
              <a:gd name="connsiteX668" fmla="*/ 2152729 w 7467600"/>
              <a:gd name="connsiteY668" fmla="*/ 2864487 h 6858000"/>
              <a:gd name="connsiteX669" fmla="*/ 2020609 w 7467600"/>
              <a:gd name="connsiteY669" fmla="*/ 2539671 h 6858000"/>
              <a:gd name="connsiteX670" fmla="*/ 2018920 w 7467600"/>
              <a:gd name="connsiteY670" fmla="*/ 2536309 h 6858000"/>
              <a:gd name="connsiteX671" fmla="*/ 1342441 w 7467600"/>
              <a:gd name="connsiteY671" fmla="*/ 1173017 h 6858000"/>
              <a:gd name="connsiteX672" fmla="*/ 1367925 w 7467600"/>
              <a:gd name="connsiteY672" fmla="*/ 1135648 h 6858000"/>
              <a:gd name="connsiteX673" fmla="*/ 1771401 w 7467600"/>
              <a:gd name="connsiteY673" fmla="*/ 1806673 h 6858000"/>
              <a:gd name="connsiteX674" fmla="*/ 1972385 w 7467600"/>
              <a:gd name="connsiteY674" fmla="*/ 2198735 h 6858000"/>
              <a:gd name="connsiteX675" fmla="*/ 2040892 w 7467600"/>
              <a:gd name="connsiteY675" fmla="*/ 2405205 h 6858000"/>
              <a:gd name="connsiteX676" fmla="*/ 2131689 w 7467600"/>
              <a:gd name="connsiteY676" fmla="*/ 1936926 h 6858000"/>
              <a:gd name="connsiteX677" fmla="*/ 2454820 w 7467600"/>
              <a:gd name="connsiteY677" fmla="*/ 1248808 h 6858000"/>
              <a:gd name="connsiteX678" fmla="*/ 2492512 w 7467600"/>
              <a:gd name="connsiteY678" fmla="*/ 1302920 h 6858000"/>
              <a:gd name="connsiteX679" fmla="*/ 2081216 w 7467600"/>
              <a:gd name="connsiteY679" fmla="*/ 2527513 h 6858000"/>
              <a:gd name="connsiteX680" fmla="*/ 2081211 w 7467600"/>
              <a:gd name="connsiteY680" fmla="*/ 2528916 h 6858000"/>
              <a:gd name="connsiteX681" fmla="*/ 2199067 w 7467600"/>
              <a:gd name="connsiteY681" fmla="*/ 2884061 h 6858000"/>
              <a:gd name="connsiteX682" fmla="*/ 3192586 w 7467600"/>
              <a:gd name="connsiteY682" fmla="*/ 3411496 h 6858000"/>
              <a:gd name="connsiteX683" fmla="*/ 3182620 w 7467600"/>
              <a:gd name="connsiteY683" fmla="*/ 3483279 h 6858000"/>
              <a:gd name="connsiteX684" fmla="*/ 2435119 w 7467600"/>
              <a:gd name="connsiteY684" fmla="*/ 3080173 h 6858000"/>
              <a:gd name="connsiteX685" fmla="*/ 2410152 w 7467600"/>
              <a:gd name="connsiteY685" fmla="*/ 3063751 h 6858000"/>
              <a:gd name="connsiteX686" fmla="*/ 2408099 w 7467600"/>
              <a:gd name="connsiteY686" fmla="*/ 3064403 h 6858000"/>
              <a:gd name="connsiteX687" fmla="*/ 2407218 w 7467600"/>
              <a:gd name="connsiteY687" fmla="*/ 3070324 h 6858000"/>
              <a:gd name="connsiteX688" fmla="*/ 2380138 w 7467600"/>
              <a:gd name="connsiteY688" fmla="*/ 3099341 h 6858000"/>
              <a:gd name="connsiteX689" fmla="*/ 1765923 w 7467600"/>
              <a:gd name="connsiteY689" fmla="*/ 3581043 h 6858000"/>
              <a:gd name="connsiteX690" fmla="*/ 1702258 w 7467600"/>
              <a:gd name="connsiteY690" fmla="*/ 3612286 h 6858000"/>
              <a:gd name="connsiteX691" fmla="*/ 1538370 w 7467600"/>
              <a:gd name="connsiteY691" fmla="*/ 3811804 h 6858000"/>
              <a:gd name="connsiteX692" fmla="*/ 542867 w 7467600"/>
              <a:gd name="connsiteY692" fmla="*/ 4944092 h 6858000"/>
              <a:gd name="connsiteX693" fmla="*/ 515800 w 7467600"/>
              <a:gd name="connsiteY693" fmla="*/ 4862180 h 6858000"/>
              <a:gd name="connsiteX694" fmla="*/ 909145 w 7467600"/>
              <a:gd name="connsiteY694" fmla="*/ 4199225 h 6858000"/>
              <a:gd name="connsiteX695" fmla="*/ 1214067 w 7467600"/>
              <a:gd name="connsiteY695" fmla="*/ 3908561 h 6858000"/>
              <a:gd name="connsiteX696" fmla="*/ 640967 w 7467600"/>
              <a:gd name="connsiteY696" fmla="*/ 4105601 h 6858000"/>
              <a:gd name="connsiteX697" fmla="*/ 112563 w 7467600"/>
              <a:gd name="connsiteY697" fmla="*/ 4396952 h 6858000"/>
              <a:gd name="connsiteX698" fmla="*/ 0 w 7467600"/>
              <a:gd name="connsiteY698" fmla="*/ 4466006 h 6858000"/>
              <a:gd name="connsiteX699" fmla="*/ 0 w 7467600"/>
              <a:gd name="connsiteY699" fmla="*/ 4233763 h 6858000"/>
              <a:gd name="connsiteX700" fmla="*/ 36881 w 7467600"/>
              <a:gd name="connsiteY700" fmla="*/ 4200118 h 6858000"/>
              <a:gd name="connsiteX701" fmla="*/ 910534 w 7467600"/>
              <a:gd name="connsiteY701" fmla="*/ 3629753 h 6858000"/>
              <a:gd name="connsiteX702" fmla="*/ 1578717 w 7467600"/>
              <a:gd name="connsiteY702" fmla="*/ 3575982 h 6858000"/>
              <a:gd name="connsiteX703" fmla="*/ 2338780 w 7467600"/>
              <a:gd name="connsiteY703" fmla="*/ 3033725 h 6858000"/>
              <a:gd name="connsiteX704" fmla="*/ 1807991 w 7467600"/>
              <a:gd name="connsiteY704" fmla="*/ 2807184 h 6858000"/>
              <a:gd name="connsiteX705" fmla="*/ 1416358 w 7467600"/>
              <a:gd name="connsiteY705" fmla="*/ 3112571 h 6858000"/>
              <a:gd name="connsiteX706" fmla="*/ 939066 w 7467600"/>
              <a:gd name="connsiteY706" fmla="*/ 3378798 h 6858000"/>
              <a:gd name="connsiteX707" fmla="*/ 115099 w 7467600"/>
              <a:gd name="connsiteY707" fmla="*/ 3607650 h 6858000"/>
              <a:gd name="connsiteX708" fmla="*/ 97284 w 7467600"/>
              <a:gd name="connsiteY708" fmla="*/ 3520393 h 6858000"/>
              <a:gd name="connsiteX709" fmla="*/ 922050 w 7467600"/>
              <a:gd name="connsiteY709" fmla="*/ 3074867 h 6858000"/>
              <a:gd name="connsiteX710" fmla="*/ 1405265 w 7467600"/>
              <a:gd name="connsiteY710" fmla="*/ 3016319 h 6858000"/>
              <a:gd name="connsiteX711" fmla="*/ 1407512 w 7467600"/>
              <a:gd name="connsiteY711" fmla="*/ 3018001 h 6858000"/>
              <a:gd name="connsiteX712" fmla="*/ 1726266 w 7467600"/>
              <a:gd name="connsiteY712" fmla="*/ 2777274 h 6858000"/>
              <a:gd name="connsiteX713" fmla="*/ 625390 w 7467600"/>
              <a:gd name="connsiteY713" fmla="*/ 2514541 h 6858000"/>
              <a:gd name="connsiteX714" fmla="*/ 619799 w 7467600"/>
              <a:gd name="connsiteY714" fmla="*/ 2527180 h 6858000"/>
              <a:gd name="connsiteX715" fmla="*/ 310030 w 7467600"/>
              <a:gd name="connsiteY715" fmla="*/ 2771818 h 6858000"/>
              <a:gd name="connsiteX716" fmla="*/ 173877 w 7467600"/>
              <a:gd name="connsiteY716" fmla="*/ 2937056 h 6858000"/>
              <a:gd name="connsiteX717" fmla="*/ 77889 w 7467600"/>
              <a:gd name="connsiteY717" fmla="*/ 3138440 h 6858000"/>
              <a:gd name="connsiteX718" fmla="*/ 0 w 7467600"/>
              <a:gd name="connsiteY718" fmla="*/ 3271395 h 6858000"/>
              <a:gd name="connsiteX719" fmla="*/ 0 w 7467600"/>
              <a:gd name="connsiteY719" fmla="*/ 3153002 h 6858000"/>
              <a:gd name="connsiteX720" fmla="*/ 2386 w 7467600"/>
              <a:gd name="connsiteY720" fmla="*/ 3149203 h 6858000"/>
              <a:gd name="connsiteX721" fmla="*/ 89753 w 7467600"/>
              <a:gd name="connsiteY721" fmla="*/ 2987702 h 6858000"/>
              <a:gd name="connsiteX722" fmla="*/ 76869 w 7467600"/>
              <a:gd name="connsiteY722" fmla="*/ 3005404 h 6858000"/>
              <a:gd name="connsiteX723" fmla="*/ 32049 w 7467600"/>
              <a:gd name="connsiteY723" fmla="*/ 3065814 h 6858000"/>
              <a:gd name="connsiteX724" fmla="*/ 0 w 7467600"/>
              <a:gd name="connsiteY724" fmla="*/ 3108744 h 6858000"/>
              <a:gd name="connsiteX725" fmla="*/ 0 w 7467600"/>
              <a:gd name="connsiteY725" fmla="*/ 3058059 h 6858000"/>
              <a:gd name="connsiteX726" fmla="*/ 7610 w 7467600"/>
              <a:gd name="connsiteY726" fmla="*/ 3047889 h 6858000"/>
              <a:gd name="connsiteX727" fmla="*/ 52419 w 7467600"/>
              <a:gd name="connsiteY727" fmla="*/ 2987479 h 6858000"/>
              <a:gd name="connsiteX728" fmla="*/ 59142 w 7467600"/>
              <a:gd name="connsiteY728" fmla="*/ 2978488 h 6858000"/>
              <a:gd name="connsiteX729" fmla="*/ 0 w 7467600"/>
              <a:gd name="connsiteY729" fmla="*/ 3015334 h 6858000"/>
              <a:gd name="connsiteX730" fmla="*/ 0 w 7467600"/>
              <a:gd name="connsiteY730" fmla="*/ 2914286 h 6858000"/>
              <a:gd name="connsiteX731" fmla="*/ 36383 w 7467600"/>
              <a:gd name="connsiteY731" fmla="*/ 2901128 h 6858000"/>
              <a:gd name="connsiteX732" fmla="*/ 156329 w 7467600"/>
              <a:gd name="connsiteY732" fmla="*/ 2840533 h 6858000"/>
              <a:gd name="connsiteX733" fmla="*/ 358355 w 7467600"/>
              <a:gd name="connsiteY733" fmla="*/ 2620471 h 6858000"/>
              <a:gd name="connsiteX734" fmla="*/ 510577 w 7467600"/>
              <a:gd name="connsiteY734" fmla="*/ 2501244 h 6858000"/>
              <a:gd name="connsiteX735" fmla="*/ 211967 w 7467600"/>
              <a:gd name="connsiteY735" fmla="*/ 2479171 h 6858000"/>
              <a:gd name="connsiteX736" fmla="*/ 0 w 7467600"/>
              <a:gd name="connsiteY736" fmla="*/ 2476398 h 6858000"/>
              <a:gd name="connsiteX737" fmla="*/ 0 w 7467600"/>
              <a:gd name="connsiteY737" fmla="*/ 2389189 h 6858000"/>
              <a:gd name="connsiteX738" fmla="*/ 103062 w 7467600"/>
              <a:gd name="connsiteY738" fmla="*/ 2389518 h 6858000"/>
              <a:gd name="connsiteX739" fmla="*/ 510734 w 7467600"/>
              <a:gd name="connsiteY739" fmla="*/ 2416201 h 6858000"/>
              <a:gd name="connsiteX740" fmla="*/ 279257 w 7467600"/>
              <a:gd name="connsiteY740" fmla="*/ 2092102 h 6858000"/>
              <a:gd name="connsiteX741" fmla="*/ 65265 w 7467600"/>
              <a:gd name="connsiteY741" fmla="*/ 2006049 h 6858000"/>
              <a:gd name="connsiteX742" fmla="*/ 0 w 7467600"/>
              <a:gd name="connsiteY742" fmla="*/ 1982532 h 6858000"/>
              <a:gd name="connsiteX743" fmla="*/ 0 w 7467600"/>
              <a:gd name="connsiteY743" fmla="*/ 1912789 h 6858000"/>
              <a:gd name="connsiteX744" fmla="*/ 97460 w 7467600"/>
              <a:gd name="connsiteY744" fmla="*/ 1953725 h 6858000"/>
              <a:gd name="connsiteX745" fmla="*/ 221272 w 7467600"/>
              <a:gd name="connsiteY745" fmla="*/ 1980766 h 6858000"/>
              <a:gd name="connsiteX746" fmla="*/ 116765 w 7467600"/>
              <a:gd name="connsiteY746" fmla="*/ 1911033 h 6858000"/>
              <a:gd name="connsiteX747" fmla="*/ 16405 w 7467600"/>
              <a:gd name="connsiteY747" fmla="*/ 1803412 h 6858000"/>
              <a:gd name="connsiteX748" fmla="*/ 0 w 7467600"/>
              <a:gd name="connsiteY748" fmla="*/ 1784777 h 6858000"/>
              <a:gd name="connsiteX749" fmla="*/ 0 w 7467600"/>
              <a:gd name="connsiteY749" fmla="*/ 1740082 h 6858000"/>
              <a:gd name="connsiteX750" fmla="*/ 39394 w 7467600"/>
              <a:gd name="connsiteY750" fmla="*/ 1784856 h 6858000"/>
              <a:gd name="connsiteX751" fmla="*/ 135813 w 7467600"/>
              <a:gd name="connsiteY751" fmla="*/ 1888838 h 6858000"/>
              <a:gd name="connsiteX752" fmla="*/ 242575 w 7467600"/>
              <a:gd name="connsiteY752" fmla="*/ 1958841 h 6858000"/>
              <a:gd name="connsiteX753" fmla="*/ 82197 w 7467600"/>
              <a:gd name="connsiteY753" fmla="*/ 1754826 h 6858000"/>
              <a:gd name="connsiteX754" fmla="*/ 0 w 7467600"/>
              <a:gd name="connsiteY754" fmla="*/ 1679650 h 6858000"/>
              <a:gd name="connsiteX755" fmla="*/ 0 w 7467600"/>
              <a:gd name="connsiteY755" fmla="*/ 1602463 h 6858000"/>
              <a:gd name="connsiteX756" fmla="*/ 84689 w 7467600"/>
              <a:gd name="connsiteY756" fmla="*/ 1677442 h 6858000"/>
              <a:gd name="connsiteX757" fmla="*/ 298437 w 7467600"/>
              <a:gd name="connsiteY757" fmla="*/ 1968019 h 6858000"/>
              <a:gd name="connsiteX758" fmla="*/ 227269 w 7467600"/>
              <a:gd name="connsiteY758" fmla="*/ 1114064 h 6858000"/>
              <a:gd name="connsiteX759" fmla="*/ 248003 w 7467600"/>
              <a:gd name="connsiteY759" fmla="*/ 1089613 h 6858000"/>
              <a:gd name="connsiteX760" fmla="*/ 427020 w 7467600"/>
              <a:gd name="connsiteY760" fmla="*/ 1619803 h 6858000"/>
              <a:gd name="connsiteX761" fmla="*/ 340345 w 7467600"/>
              <a:gd name="connsiteY761" fmla="*/ 2027739 h 6858000"/>
              <a:gd name="connsiteX762" fmla="*/ 360865 w 7467600"/>
              <a:gd name="connsiteY762" fmla="*/ 2044827 h 6858000"/>
              <a:gd name="connsiteX763" fmla="*/ 560414 w 7467600"/>
              <a:gd name="connsiteY763" fmla="*/ 2421457 h 6858000"/>
              <a:gd name="connsiteX764" fmla="*/ 1359703 w 7467600"/>
              <a:gd name="connsiteY764" fmla="*/ 2578554 h 6858000"/>
              <a:gd name="connsiteX765" fmla="*/ 1359422 w 7467600"/>
              <a:gd name="connsiteY765" fmla="*/ 2577994 h 6858000"/>
              <a:gd name="connsiteX766" fmla="*/ 828701 w 7467600"/>
              <a:gd name="connsiteY766" fmla="*/ 1839520 h 6858000"/>
              <a:gd name="connsiteX767" fmla="*/ 494427 w 7467600"/>
              <a:gd name="connsiteY767" fmla="*/ 1092333 h 6858000"/>
              <a:gd name="connsiteX768" fmla="*/ 506322 w 7467600"/>
              <a:gd name="connsiteY768" fmla="*/ 1020997 h 6858000"/>
              <a:gd name="connsiteX769" fmla="*/ 4570198 w 7467600"/>
              <a:gd name="connsiteY769" fmla="*/ 978081 h 6858000"/>
              <a:gd name="connsiteX770" fmla="*/ 4523691 w 7467600"/>
              <a:gd name="connsiteY770" fmla="*/ 1127776 h 6858000"/>
              <a:gd name="connsiteX771" fmla="*/ 4509875 w 7467600"/>
              <a:gd name="connsiteY771" fmla="*/ 1167552 h 6858000"/>
              <a:gd name="connsiteX772" fmla="*/ 4478168 w 7467600"/>
              <a:gd name="connsiteY772" fmla="*/ 1260735 h 6858000"/>
              <a:gd name="connsiteX773" fmla="*/ 4409309 w 7467600"/>
              <a:gd name="connsiteY773" fmla="*/ 1666996 h 6858000"/>
              <a:gd name="connsiteX774" fmla="*/ 4370031 w 7467600"/>
              <a:gd name="connsiteY774" fmla="*/ 1955666 h 6858000"/>
              <a:gd name="connsiteX775" fmla="*/ 4570198 w 7467600"/>
              <a:gd name="connsiteY775" fmla="*/ 978081 h 6858000"/>
              <a:gd name="connsiteX776" fmla="*/ 4557898 w 7467600"/>
              <a:gd name="connsiteY776" fmla="*/ 900011 h 6858000"/>
              <a:gd name="connsiteX777" fmla="*/ 4344840 w 7467600"/>
              <a:gd name="connsiteY777" fmla="*/ 1922038 h 6858000"/>
              <a:gd name="connsiteX778" fmla="*/ 4378710 w 7467600"/>
              <a:gd name="connsiteY778" fmla="*/ 1665516 h 6858000"/>
              <a:gd name="connsiteX779" fmla="*/ 4448798 w 7467600"/>
              <a:gd name="connsiteY779" fmla="*/ 1253024 h 6858000"/>
              <a:gd name="connsiteX780" fmla="*/ 4480315 w 7467600"/>
              <a:gd name="connsiteY780" fmla="*/ 1158454 h 6858000"/>
              <a:gd name="connsiteX781" fmla="*/ 4494133 w 7467600"/>
              <a:gd name="connsiteY781" fmla="*/ 1118676 h 6858000"/>
              <a:gd name="connsiteX782" fmla="*/ 4557898 w 7467600"/>
              <a:gd name="connsiteY782" fmla="*/ 900011 h 6858000"/>
              <a:gd name="connsiteX783" fmla="*/ 5870151 w 7467600"/>
              <a:gd name="connsiteY783" fmla="*/ 898890 h 6858000"/>
              <a:gd name="connsiteX784" fmla="*/ 5861335 w 7467600"/>
              <a:gd name="connsiteY784" fmla="*/ 899177 h 6858000"/>
              <a:gd name="connsiteX785" fmla="*/ 5843702 w 7467600"/>
              <a:gd name="connsiteY785" fmla="*/ 899748 h 6858000"/>
              <a:gd name="connsiteX786" fmla="*/ 5651107 w 7467600"/>
              <a:gd name="connsiteY786" fmla="*/ 920306 h 6858000"/>
              <a:gd name="connsiteX787" fmla="*/ 5459407 w 7467600"/>
              <a:gd name="connsiteY787" fmla="*/ 940975 h 6858000"/>
              <a:gd name="connsiteX788" fmla="*/ 5374846 w 7467600"/>
              <a:gd name="connsiteY788" fmla="*/ 941988 h 6858000"/>
              <a:gd name="connsiteX789" fmla="*/ 5256105 w 7467600"/>
              <a:gd name="connsiteY789" fmla="*/ 945632 h 6858000"/>
              <a:gd name="connsiteX790" fmla="*/ 5107071 w 7467600"/>
              <a:gd name="connsiteY790" fmla="*/ 969720 h 6858000"/>
              <a:gd name="connsiteX791" fmla="*/ 4998681 w 7467600"/>
              <a:gd name="connsiteY791" fmla="*/ 988771 h 6858000"/>
              <a:gd name="connsiteX792" fmla="*/ 5870151 w 7467600"/>
              <a:gd name="connsiteY792" fmla="*/ 898890 h 6858000"/>
              <a:gd name="connsiteX793" fmla="*/ 5504425 w 7467600"/>
              <a:gd name="connsiteY793" fmla="*/ 848067 h 6858000"/>
              <a:gd name="connsiteX794" fmla="*/ 4968849 w 7467600"/>
              <a:gd name="connsiteY794" fmla="*/ 962318 h 6858000"/>
              <a:gd name="connsiteX795" fmla="*/ 5104039 w 7467600"/>
              <a:gd name="connsiteY795" fmla="*/ 940634 h 6858000"/>
              <a:gd name="connsiteX796" fmla="*/ 5256311 w 7467600"/>
              <a:gd name="connsiteY796" fmla="*/ 916490 h 6858000"/>
              <a:gd name="connsiteX797" fmla="*/ 5377381 w 7467600"/>
              <a:gd name="connsiteY797" fmla="*/ 912671 h 6858000"/>
              <a:gd name="connsiteX798" fmla="*/ 5460148 w 7467600"/>
              <a:gd name="connsiteY798" fmla="*/ 911442 h 6858000"/>
              <a:gd name="connsiteX799" fmla="*/ 5648971 w 7467600"/>
              <a:gd name="connsiteY799" fmla="*/ 891331 h 6858000"/>
              <a:gd name="connsiteX800" fmla="*/ 5844807 w 7467600"/>
              <a:gd name="connsiteY800" fmla="*/ 870718 h 6858000"/>
              <a:gd name="connsiteX801" fmla="*/ 5862975 w 7467600"/>
              <a:gd name="connsiteY801" fmla="*/ 869756 h 6858000"/>
              <a:gd name="connsiteX802" fmla="*/ 5920887 w 7467600"/>
              <a:gd name="connsiteY802" fmla="*/ 865929 h 6858000"/>
              <a:gd name="connsiteX803" fmla="*/ 5504425 w 7467600"/>
              <a:gd name="connsiteY803" fmla="*/ 848067 h 6858000"/>
              <a:gd name="connsiteX804" fmla="*/ 3607114 w 7467600"/>
              <a:gd name="connsiteY804" fmla="*/ 467441 h 6858000"/>
              <a:gd name="connsiteX805" fmla="*/ 3296242 w 7467600"/>
              <a:gd name="connsiteY805" fmla="*/ 807991 h 6858000"/>
              <a:gd name="connsiteX806" fmla="*/ 3174674 w 7467600"/>
              <a:gd name="connsiteY806" fmla="*/ 919759 h 6858000"/>
              <a:gd name="connsiteX807" fmla="*/ 3042978 w 7467600"/>
              <a:gd name="connsiteY807" fmla="*/ 1054894 h 6858000"/>
              <a:gd name="connsiteX808" fmla="*/ 2968914 w 7467600"/>
              <a:gd name="connsiteY808" fmla="*/ 1133756 h 6858000"/>
              <a:gd name="connsiteX809" fmla="*/ 3103823 w 7467600"/>
              <a:gd name="connsiteY809" fmla="*/ 1026814 h 6858000"/>
              <a:gd name="connsiteX810" fmla="*/ 3607114 w 7467600"/>
              <a:gd name="connsiteY810" fmla="*/ 467441 h 6858000"/>
              <a:gd name="connsiteX811" fmla="*/ 3744487 w 7467600"/>
              <a:gd name="connsiteY811" fmla="*/ 383136 h 6858000"/>
              <a:gd name="connsiteX812" fmla="*/ 3970213 w 7467600"/>
              <a:gd name="connsiteY812" fmla="*/ 995559 h 6858000"/>
              <a:gd name="connsiteX813" fmla="*/ 3744487 w 7467600"/>
              <a:gd name="connsiteY813" fmla="*/ 383136 h 6858000"/>
              <a:gd name="connsiteX814" fmla="*/ 3624562 w 7467600"/>
              <a:gd name="connsiteY814" fmla="*/ 367041 h 6858000"/>
              <a:gd name="connsiteX815" fmla="*/ 3489712 w 7467600"/>
              <a:gd name="connsiteY815" fmla="*/ 485386 h 6858000"/>
              <a:gd name="connsiteX816" fmla="*/ 3182994 w 7467600"/>
              <a:gd name="connsiteY816" fmla="*/ 828265 h 6858000"/>
              <a:gd name="connsiteX817" fmla="*/ 2892114 w 7467600"/>
              <a:gd name="connsiteY817" fmla="*/ 1172635 h 6858000"/>
              <a:gd name="connsiteX818" fmla="*/ 3021459 w 7467600"/>
              <a:gd name="connsiteY818" fmla="*/ 1035385 h 6858000"/>
              <a:gd name="connsiteX819" fmla="*/ 3153873 w 7467600"/>
              <a:gd name="connsiteY819" fmla="*/ 898971 h 6858000"/>
              <a:gd name="connsiteX820" fmla="*/ 3276511 w 7467600"/>
              <a:gd name="connsiteY820" fmla="*/ 786423 h 6858000"/>
              <a:gd name="connsiteX821" fmla="*/ 3584154 w 7467600"/>
              <a:gd name="connsiteY821" fmla="*/ 448218 h 6858000"/>
              <a:gd name="connsiteX822" fmla="*/ 3624562 w 7467600"/>
              <a:gd name="connsiteY822" fmla="*/ 367041 h 6858000"/>
              <a:gd name="connsiteX823" fmla="*/ 3766672 w 7467600"/>
              <a:gd name="connsiteY823" fmla="*/ 359429 h 6858000"/>
              <a:gd name="connsiteX824" fmla="*/ 3996338 w 7467600"/>
              <a:gd name="connsiteY824" fmla="*/ 968237 h 6858000"/>
              <a:gd name="connsiteX825" fmla="*/ 3766672 w 7467600"/>
              <a:gd name="connsiteY825" fmla="*/ 359429 h 6858000"/>
              <a:gd name="connsiteX826" fmla="*/ 5805386 w 7467600"/>
              <a:gd name="connsiteY826" fmla="*/ 239240 h 6858000"/>
              <a:gd name="connsiteX827" fmla="*/ 5736947 w 7467600"/>
              <a:gd name="connsiteY827" fmla="*/ 261367 h 6858000"/>
              <a:gd name="connsiteX828" fmla="*/ 5427012 w 7467600"/>
              <a:gd name="connsiteY828" fmla="*/ 311272 h 6858000"/>
              <a:gd name="connsiteX829" fmla="*/ 5147818 w 7467600"/>
              <a:gd name="connsiteY829" fmla="*/ 322112 h 6858000"/>
              <a:gd name="connsiteX830" fmla="*/ 5060854 w 7467600"/>
              <a:gd name="connsiteY830" fmla="*/ 311882 h 6858000"/>
              <a:gd name="connsiteX831" fmla="*/ 4945989 w 7467600"/>
              <a:gd name="connsiteY831" fmla="*/ 300516 h 6858000"/>
              <a:gd name="connsiteX832" fmla="*/ 5410479 w 7467600"/>
              <a:gd name="connsiteY832" fmla="*/ 348434 h 6858000"/>
              <a:gd name="connsiteX833" fmla="*/ 5805386 w 7467600"/>
              <a:gd name="connsiteY833" fmla="*/ 239240 h 6858000"/>
              <a:gd name="connsiteX834" fmla="*/ 5905192 w 7467600"/>
              <a:gd name="connsiteY834" fmla="*/ 163079 h 6858000"/>
              <a:gd name="connsiteX835" fmla="*/ 5865655 w 7467600"/>
              <a:gd name="connsiteY835" fmla="*/ 171901 h 6858000"/>
              <a:gd name="connsiteX836" fmla="*/ 5259740 w 7467600"/>
              <a:gd name="connsiteY836" fmla="*/ 257013 h 6858000"/>
              <a:gd name="connsiteX837" fmla="*/ 5208466 w 7467600"/>
              <a:gd name="connsiteY837" fmla="*/ 257550 h 6858000"/>
              <a:gd name="connsiteX838" fmla="*/ 4980204 w 7467600"/>
              <a:gd name="connsiteY838" fmla="*/ 271903 h 6858000"/>
              <a:gd name="connsiteX839" fmla="*/ 5068068 w 7467600"/>
              <a:gd name="connsiteY839" fmla="*/ 282244 h 6858000"/>
              <a:gd name="connsiteX840" fmla="*/ 5153231 w 7467600"/>
              <a:gd name="connsiteY840" fmla="*/ 292240 h 6858000"/>
              <a:gd name="connsiteX841" fmla="*/ 5426491 w 7467600"/>
              <a:gd name="connsiteY841" fmla="*/ 281128 h 6858000"/>
              <a:gd name="connsiteX842" fmla="*/ 5731212 w 7467600"/>
              <a:gd name="connsiteY842" fmla="*/ 231951 h 6858000"/>
              <a:gd name="connsiteX843" fmla="*/ 5905192 w 7467600"/>
              <a:gd name="connsiteY843" fmla="*/ 163079 h 6858000"/>
              <a:gd name="connsiteX844" fmla="*/ 5944437 w 7467600"/>
              <a:gd name="connsiteY844" fmla="*/ 113829 h 6858000"/>
              <a:gd name="connsiteX845" fmla="*/ 5825032 w 7467600"/>
              <a:gd name="connsiteY845" fmla="*/ 146405 h 6858000"/>
              <a:gd name="connsiteX846" fmla="*/ 4955599 w 7467600"/>
              <a:gd name="connsiteY846" fmla="*/ 247008 h 6858000"/>
              <a:gd name="connsiteX847" fmla="*/ 5210104 w 7467600"/>
              <a:gd name="connsiteY847" fmla="*/ 228123 h 6858000"/>
              <a:gd name="connsiteX848" fmla="*/ 5261015 w 7467600"/>
              <a:gd name="connsiteY848" fmla="*/ 227087 h 6858000"/>
              <a:gd name="connsiteX849" fmla="*/ 5861181 w 7467600"/>
              <a:gd name="connsiteY849" fmla="*/ 143093 h 6858000"/>
              <a:gd name="connsiteX850" fmla="*/ 5961252 w 7467600"/>
              <a:gd name="connsiteY850" fmla="*/ 114820 h 6858000"/>
              <a:gd name="connsiteX851" fmla="*/ 5944437 w 7467600"/>
              <a:gd name="connsiteY851" fmla="*/ 113829 h 6858000"/>
              <a:gd name="connsiteX852" fmla="*/ 3882765 w 7467600"/>
              <a:gd name="connsiteY852" fmla="*/ 0 h 6858000"/>
              <a:gd name="connsiteX853" fmla="*/ 3995099 w 7467600"/>
              <a:gd name="connsiteY853" fmla="*/ 0 h 6858000"/>
              <a:gd name="connsiteX854" fmla="*/ 4163818 w 7467600"/>
              <a:gd name="connsiteY854" fmla="*/ 234104 h 6858000"/>
              <a:gd name="connsiteX855" fmla="*/ 4172099 w 7467600"/>
              <a:gd name="connsiteY855" fmla="*/ 234207 h 6858000"/>
              <a:gd name="connsiteX856" fmla="*/ 4784282 w 7467600"/>
              <a:gd name="connsiteY856" fmla="*/ 276561 h 6858000"/>
              <a:gd name="connsiteX857" fmla="*/ 4801687 w 7467600"/>
              <a:gd name="connsiteY857" fmla="*/ 267764 h 6858000"/>
              <a:gd name="connsiteX858" fmla="*/ 6082788 w 7467600"/>
              <a:gd name="connsiteY858" fmla="*/ 64119 h 6858000"/>
              <a:gd name="connsiteX859" fmla="*/ 6099442 w 7467600"/>
              <a:gd name="connsiteY859" fmla="*/ 82568 h 6858000"/>
              <a:gd name="connsiteX860" fmla="*/ 4804137 w 7467600"/>
              <a:gd name="connsiteY860" fmla="*/ 320931 h 6858000"/>
              <a:gd name="connsiteX861" fmla="*/ 4227047 w 7467600"/>
              <a:gd name="connsiteY861" fmla="*/ 313415 h 6858000"/>
              <a:gd name="connsiteX862" fmla="*/ 4346041 w 7467600"/>
              <a:gd name="connsiteY862" fmla="*/ 456086 h 6858000"/>
              <a:gd name="connsiteX863" fmla="*/ 4870967 w 7467600"/>
              <a:gd name="connsiteY863" fmla="*/ 963061 h 6858000"/>
              <a:gd name="connsiteX864" fmla="*/ 4889647 w 7467600"/>
              <a:gd name="connsiteY864" fmla="*/ 957147 h 6858000"/>
              <a:gd name="connsiteX865" fmla="*/ 5422504 w 7467600"/>
              <a:gd name="connsiteY865" fmla="*/ 805191 h 6858000"/>
              <a:gd name="connsiteX866" fmla="*/ 6087656 w 7467600"/>
              <a:gd name="connsiteY866" fmla="*/ 826703 h 6858000"/>
              <a:gd name="connsiteX867" fmla="*/ 6058717 w 7467600"/>
              <a:gd name="connsiteY867" fmla="*/ 865992 h 6858000"/>
              <a:gd name="connsiteX868" fmla="*/ 4974153 w 7467600"/>
              <a:gd name="connsiteY868" fmla="*/ 1045456 h 6858000"/>
              <a:gd name="connsiteX869" fmla="*/ 5627835 w 7467600"/>
              <a:gd name="connsiteY869" fmla="*/ 1472077 h 6858000"/>
              <a:gd name="connsiteX870" fmla="*/ 5629817 w 7467600"/>
              <a:gd name="connsiteY870" fmla="*/ 1471412 h 6858000"/>
              <a:gd name="connsiteX871" fmla="*/ 5634124 w 7467600"/>
              <a:gd name="connsiteY871" fmla="*/ 1470572 h 6858000"/>
              <a:gd name="connsiteX872" fmla="*/ 5755832 w 7467600"/>
              <a:gd name="connsiteY872" fmla="*/ 1383886 h 6858000"/>
              <a:gd name="connsiteX873" fmla="*/ 6014186 w 7467600"/>
              <a:gd name="connsiteY873" fmla="*/ 1279799 h 6858000"/>
              <a:gd name="connsiteX874" fmla="*/ 6901619 w 7467600"/>
              <a:gd name="connsiteY874" fmla="*/ 1047874 h 6858000"/>
              <a:gd name="connsiteX875" fmla="*/ 6931566 w 7467600"/>
              <a:gd name="connsiteY875" fmla="*/ 1062034 h 6858000"/>
              <a:gd name="connsiteX876" fmla="*/ 5790982 w 7467600"/>
              <a:gd name="connsiteY876" fmla="*/ 1561380 h 6858000"/>
              <a:gd name="connsiteX877" fmla="*/ 6188971 w 7467600"/>
              <a:gd name="connsiteY877" fmla="*/ 1755168 h 6858000"/>
              <a:gd name="connsiteX878" fmla="*/ 6202446 w 7467600"/>
              <a:gd name="connsiteY878" fmla="*/ 1752268 h 6858000"/>
              <a:gd name="connsiteX879" fmla="*/ 7179560 w 7467600"/>
              <a:gd name="connsiteY879" fmla="*/ 1467551 h 6858000"/>
              <a:gd name="connsiteX880" fmla="*/ 7158730 w 7467600"/>
              <a:gd name="connsiteY880" fmla="*/ 1507835 h 6858000"/>
              <a:gd name="connsiteX881" fmla="*/ 6326959 w 7467600"/>
              <a:gd name="connsiteY881" fmla="*/ 1817686 h 6858000"/>
              <a:gd name="connsiteX882" fmla="*/ 6537433 w 7467600"/>
              <a:gd name="connsiteY882" fmla="*/ 1907790 h 6858000"/>
              <a:gd name="connsiteX883" fmla="*/ 6550221 w 7467600"/>
              <a:gd name="connsiteY883" fmla="*/ 1910729 h 6858000"/>
              <a:gd name="connsiteX884" fmla="*/ 6964438 w 7467600"/>
              <a:gd name="connsiteY884" fmla="*/ 2209505 h 6858000"/>
              <a:gd name="connsiteX885" fmla="*/ 7367862 w 7467600"/>
              <a:gd name="connsiteY885" fmla="*/ 2806833 h 6858000"/>
              <a:gd name="connsiteX886" fmla="*/ 7364329 w 7467600"/>
              <a:gd name="connsiteY886" fmla="*/ 2826907 h 6858000"/>
              <a:gd name="connsiteX887" fmla="*/ 7290545 w 7467600"/>
              <a:gd name="connsiteY887" fmla="*/ 2850663 h 6858000"/>
              <a:gd name="connsiteX888" fmla="*/ 6472036 w 7467600"/>
              <a:gd name="connsiteY888" fmla="*/ 1959003 h 6858000"/>
              <a:gd name="connsiteX889" fmla="*/ 5792897 w 7467600"/>
              <a:gd name="connsiteY889" fmla="*/ 1647747 h 6858000"/>
              <a:gd name="connsiteX890" fmla="*/ 5842751 w 7467600"/>
              <a:gd name="connsiteY890" fmla="*/ 1816112 h 6858000"/>
              <a:gd name="connsiteX891" fmla="*/ 5847424 w 7467600"/>
              <a:gd name="connsiteY891" fmla="*/ 1815776 h 6858000"/>
              <a:gd name="connsiteX892" fmla="*/ 6399821 w 7467600"/>
              <a:gd name="connsiteY892" fmla="*/ 2344799 h 6858000"/>
              <a:gd name="connsiteX893" fmla="*/ 6323232 w 7467600"/>
              <a:gd name="connsiteY893" fmla="*/ 2389634 h 6858000"/>
              <a:gd name="connsiteX894" fmla="*/ 5942958 w 7467600"/>
              <a:gd name="connsiteY894" fmla="*/ 2077708 h 6858000"/>
              <a:gd name="connsiteX895" fmla="*/ 5921559 w 7467600"/>
              <a:gd name="connsiteY895" fmla="*/ 2378596 h 6858000"/>
              <a:gd name="connsiteX896" fmla="*/ 5817651 w 7467600"/>
              <a:gd name="connsiteY896" fmla="*/ 3023919 h 6858000"/>
              <a:gd name="connsiteX897" fmla="*/ 5729634 w 7467600"/>
              <a:gd name="connsiteY897" fmla="*/ 3051849 h 6858000"/>
              <a:gd name="connsiteX898" fmla="*/ 5611018 w 7467600"/>
              <a:gd name="connsiteY898" fmla="*/ 2316769 h 6858000"/>
              <a:gd name="connsiteX899" fmla="*/ 5687608 w 7467600"/>
              <a:gd name="connsiteY899" fmla="*/ 2039972 h 6858000"/>
              <a:gd name="connsiteX900" fmla="*/ 5657554 w 7467600"/>
              <a:gd name="connsiteY900" fmla="*/ 1576445 h 6858000"/>
              <a:gd name="connsiteX901" fmla="*/ 5150475 w 7467600"/>
              <a:gd name="connsiteY901" fmla="*/ 1274012 h 6858000"/>
              <a:gd name="connsiteX902" fmla="*/ 5349142 w 7467600"/>
              <a:gd name="connsiteY902" fmla="*/ 2204405 h 6858000"/>
              <a:gd name="connsiteX903" fmla="*/ 5262214 w 7467600"/>
              <a:gd name="connsiteY903" fmla="*/ 2233836 h 6858000"/>
              <a:gd name="connsiteX904" fmla="*/ 4981539 w 7467600"/>
              <a:gd name="connsiteY904" fmla="*/ 1542201 h 6858000"/>
              <a:gd name="connsiteX905" fmla="*/ 4958461 w 7467600"/>
              <a:gd name="connsiteY905" fmla="*/ 1136957 h 6858000"/>
              <a:gd name="connsiteX906" fmla="*/ 4655015 w 7467600"/>
              <a:gd name="connsiteY906" fmla="*/ 891426 h 6858000"/>
              <a:gd name="connsiteX907" fmla="*/ 4348002 w 7467600"/>
              <a:gd name="connsiteY907" fmla="*/ 2205895 h 6858000"/>
              <a:gd name="connsiteX908" fmla="*/ 4262250 w 7467600"/>
              <a:gd name="connsiteY908" fmla="*/ 2219972 h 6858000"/>
              <a:gd name="connsiteX909" fmla="*/ 4550611 w 7467600"/>
              <a:gd name="connsiteY909" fmla="*/ 817540 h 6858000"/>
              <a:gd name="connsiteX910" fmla="*/ 4564418 w 7467600"/>
              <a:gd name="connsiteY910" fmla="*/ 808293 h 6858000"/>
              <a:gd name="connsiteX911" fmla="*/ 4266388 w 7467600"/>
              <a:gd name="connsiteY911" fmla="*/ 500083 h 6858000"/>
              <a:gd name="connsiteX912" fmla="*/ 4032842 w 7467600"/>
              <a:gd name="connsiteY912" fmla="*/ 211809 h 6858000"/>
              <a:gd name="connsiteX913" fmla="*/ 3882765 w 7467600"/>
              <a:gd name="connsiteY913" fmla="*/ 0 h 6858000"/>
              <a:gd name="connsiteX914" fmla="*/ 3721337 w 7467600"/>
              <a:gd name="connsiteY914" fmla="*/ 0 h 6858000"/>
              <a:gd name="connsiteX915" fmla="*/ 3797544 w 7467600"/>
              <a:gd name="connsiteY915" fmla="*/ 0 h 6858000"/>
              <a:gd name="connsiteX916" fmla="*/ 3775734 w 7467600"/>
              <a:gd name="connsiteY916" fmla="*/ 95131 h 6858000"/>
              <a:gd name="connsiteX917" fmla="*/ 3724807 w 7467600"/>
              <a:gd name="connsiteY917" fmla="*/ 272257 h 6858000"/>
              <a:gd name="connsiteX918" fmla="*/ 3726844 w 7467600"/>
              <a:gd name="connsiteY918" fmla="*/ 282988 h 6858000"/>
              <a:gd name="connsiteX919" fmla="*/ 3742664 w 7467600"/>
              <a:gd name="connsiteY919" fmla="*/ 279918 h 6858000"/>
              <a:gd name="connsiteX920" fmla="*/ 4103910 w 7467600"/>
              <a:gd name="connsiteY920" fmla="*/ 1161917 h 6858000"/>
              <a:gd name="connsiteX921" fmla="*/ 4020269 w 7467600"/>
              <a:gd name="connsiteY921" fmla="*/ 1200406 h 6858000"/>
              <a:gd name="connsiteX922" fmla="*/ 3674882 w 7467600"/>
              <a:gd name="connsiteY922" fmla="*/ 488524 h 6858000"/>
              <a:gd name="connsiteX923" fmla="*/ 3132682 w 7467600"/>
              <a:gd name="connsiteY923" fmla="*/ 1072284 h 6858000"/>
              <a:gd name="connsiteX924" fmla="*/ 2716346 w 7467600"/>
              <a:gd name="connsiteY924" fmla="*/ 1276376 h 6858000"/>
              <a:gd name="connsiteX925" fmla="*/ 2716772 w 7467600"/>
              <a:gd name="connsiteY925" fmla="*/ 1255462 h 6858000"/>
              <a:gd name="connsiteX926" fmla="*/ 3471096 w 7467600"/>
              <a:gd name="connsiteY926" fmla="*/ 437072 h 6858000"/>
              <a:gd name="connsiteX927" fmla="*/ 3639057 w 7467600"/>
              <a:gd name="connsiteY927" fmla="*/ 286334 h 6858000"/>
              <a:gd name="connsiteX928" fmla="*/ 3640309 w 7467600"/>
              <a:gd name="connsiteY928" fmla="*/ 284664 h 6858000"/>
              <a:gd name="connsiteX929" fmla="*/ 3646022 w 7467600"/>
              <a:gd name="connsiteY929" fmla="*/ 276711 h 6858000"/>
              <a:gd name="connsiteX930" fmla="*/ 3707943 w 7467600"/>
              <a:gd name="connsiteY930" fmla="*/ 65958 h 6858000"/>
              <a:gd name="connsiteX931" fmla="*/ 3721337 w 7467600"/>
              <a:gd name="connsiteY931" fmla="*/ 0 h 6858000"/>
              <a:gd name="connsiteX932" fmla="*/ 2867960 w 7467600"/>
              <a:gd name="connsiteY932" fmla="*/ 0 h 6858000"/>
              <a:gd name="connsiteX933" fmla="*/ 2926351 w 7467600"/>
              <a:gd name="connsiteY933" fmla="*/ 0 h 6858000"/>
              <a:gd name="connsiteX934" fmla="*/ 2902823 w 7467600"/>
              <a:gd name="connsiteY934" fmla="*/ 262929 h 6858000"/>
              <a:gd name="connsiteX935" fmla="*/ 2940663 w 7467600"/>
              <a:gd name="connsiteY935" fmla="*/ 140884 h 6858000"/>
              <a:gd name="connsiteX936" fmla="*/ 2947039 w 7467600"/>
              <a:gd name="connsiteY936" fmla="*/ 122524 h 6858000"/>
              <a:gd name="connsiteX937" fmla="*/ 2984316 w 7467600"/>
              <a:gd name="connsiteY937" fmla="*/ 0 h 6858000"/>
              <a:gd name="connsiteX938" fmla="*/ 3016114 w 7467600"/>
              <a:gd name="connsiteY938" fmla="*/ 0 h 6858000"/>
              <a:gd name="connsiteX939" fmla="*/ 2979949 w 7467600"/>
              <a:gd name="connsiteY939" fmla="*/ 119274 h 6858000"/>
              <a:gd name="connsiteX940" fmla="*/ 3023879 w 7467600"/>
              <a:gd name="connsiteY940" fmla="*/ 0 h 6858000"/>
              <a:gd name="connsiteX941" fmla="*/ 3105400 w 7467600"/>
              <a:gd name="connsiteY941" fmla="*/ 0 h 6858000"/>
              <a:gd name="connsiteX942" fmla="*/ 3094669 w 7467600"/>
              <a:gd name="connsiteY942" fmla="*/ 30308 h 6858000"/>
              <a:gd name="connsiteX943" fmla="*/ 2901945 w 7467600"/>
              <a:gd name="connsiteY943" fmla="*/ 466538 h 6858000"/>
              <a:gd name="connsiteX944" fmla="*/ 2815209 w 7467600"/>
              <a:gd name="connsiteY944" fmla="*/ 497361 h 6858000"/>
              <a:gd name="connsiteX945" fmla="*/ 2844845 w 7467600"/>
              <a:gd name="connsiteY945" fmla="*/ 127638 h 6858000"/>
              <a:gd name="connsiteX946" fmla="*/ 2867960 w 7467600"/>
              <a:gd name="connsiteY946" fmla="*/ 0 h 6858000"/>
              <a:gd name="connsiteX947" fmla="*/ 1057230 w 7467600"/>
              <a:gd name="connsiteY947" fmla="*/ 0 h 6858000"/>
              <a:gd name="connsiteX948" fmla="*/ 1111003 w 7467600"/>
              <a:gd name="connsiteY948" fmla="*/ 0 h 6858000"/>
              <a:gd name="connsiteX949" fmla="*/ 1125553 w 7467600"/>
              <a:gd name="connsiteY949" fmla="*/ 52588 h 6858000"/>
              <a:gd name="connsiteX950" fmla="*/ 1304276 w 7467600"/>
              <a:gd name="connsiteY950" fmla="*/ 476275 h 6858000"/>
              <a:gd name="connsiteX951" fmla="*/ 1492066 w 7467600"/>
              <a:gd name="connsiteY951" fmla="*/ 886333 h 6858000"/>
              <a:gd name="connsiteX952" fmla="*/ 1423698 w 7467600"/>
              <a:gd name="connsiteY952" fmla="*/ 710817 h 6858000"/>
              <a:gd name="connsiteX953" fmla="*/ 1357609 w 7467600"/>
              <a:gd name="connsiteY953" fmla="*/ 532892 h 6858000"/>
              <a:gd name="connsiteX954" fmla="*/ 1309550 w 7467600"/>
              <a:gd name="connsiteY954" fmla="*/ 374031 h 6858000"/>
              <a:gd name="connsiteX955" fmla="*/ 1193673 w 7467600"/>
              <a:gd name="connsiteY955" fmla="*/ 49533 h 6858000"/>
              <a:gd name="connsiteX956" fmla="*/ 1164391 w 7467600"/>
              <a:gd name="connsiteY956" fmla="*/ 0 h 6858000"/>
              <a:gd name="connsiteX957" fmla="*/ 1200666 w 7467600"/>
              <a:gd name="connsiteY957" fmla="*/ 0 h 6858000"/>
              <a:gd name="connsiteX958" fmla="*/ 1223408 w 7467600"/>
              <a:gd name="connsiteY958" fmla="*/ 38996 h 6858000"/>
              <a:gd name="connsiteX959" fmla="*/ 1339635 w 7467600"/>
              <a:gd name="connsiteY959" fmla="*/ 365517 h 6858000"/>
              <a:gd name="connsiteX960" fmla="*/ 1387469 w 7467600"/>
              <a:gd name="connsiteY960" fmla="*/ 523079 h 6858000"/>
              <a:gd name="connsiteX961" fmla="*/ 1452685 w 7467600"/>
              <a:gd name="connsiteY961" fmla="*/ 699806 h 6858000"/>
              <a:gd name="connsiteX962" fmla="*/ 1492092 w 7467600"/>
              <a:gd name="connsiteY962" fmla="*/ 800424 h 6858000"/>
              <a:gd name="connsiteX963" fmla="*/ 1455302 w 7467600"/>
              <a:gd name="connsiteY963" fmla="*/ 632913 h 6858000"/>
              <a:gd name="connsiteX964" fmla="*/ 1222336 w 7467600"/>
              <a:gd name="connsiteY964" fmla="*/ 9480 h 6858000"/>
              <a:gd name="connsiteX965" fmla="*/ 1214634 w 7467600"/>
              <a:gd name="connsiteY965" fmla="*/ 0 h 6858000"/>
              <a:gd name="connsiteX966" fmla="*/ 1289827 w 7467600"/>
              <a:gd name="connsiteY966" fmla="*/ 0 h 6858000"/>
              <a:gd name="connsiteX967" fmla="*/ 1321076 w 7467600"/>
              <a:gd name="connsiteY967" fmla="*/ 59722 h 6858000"/>
              <a:gd name="connsiteX968" fmla="*/ 1512579 w 7467600"/>
              <a:gd name="connsiteY968" fmla="*/ 626441 h 6858000"/>
              <a:gd name="connsiteX969" fmla="*/ 1506076 w 7467600"/>
              <a:gd name="connsiteY969" fmla="*/ 1089289 h 6858000"/>
              <a:gd name="connsiteX970" fmla="*/ 1486346 w 7467600"/>
              <a:gd name="connsiteY970" fmla="*/ 1079919 h 6858000"/>
              <a:gd name="connsiteX971" fmla="*/ 1070511 w 7467600"/>
              <a:gd name="connsiteY971" fmla="*/ 48609 h 6858000"/>
              <a:gd name="connsiteX972" fmla="*/ 1057230 w 7467600"/>
              <a:gd name="connsiteY972" fmla="*/ 0 h 6858000"/>
              <a:gd name="connsiteX973" fmla="*/ 43151 w 7467600"/>
              <a:gd name="connsiteY973" fmla="*/ 0 h 6858000"/>
              <a:gd name="connsiteX974" fmla="*/ 95283 w 7467600"/>
              <a:gd name="connsiteY974" fmla="*/ 0 h 6858000"/>
              <a:gd name="connsiteX975" fmla="*/ 300708 w 7467600"/>
              <a:gd name="connsiteY975" fmla="*/ 154571 h 6858000"/>
              <a:gd name="connsiteX976" fmla="*/ 530414 w 7467600"/>
              <a:gd name="connsiteY976" fmla="*/ 354673 h 6858000"/>
              <a:gd name="connsiteX977" fmla="*/ 333785 w 7467600"/>
              <a:gd name="connsiteY977" fmla="*/ 161564 h 6858000"/>
              <a:gd name="connsiteX978" fmla="*/ 147005 w 7467600"/>
              <a:gd name="connsiteY978" fmla="*/ 0 h 6858000"/>
              <a:gd name="connsiteX979" fmla="*/ 272509 w 7467600"/>
              <a:gd name="connsiteY979" fmla="*/ 0 h 6858000"/>
              <a:gd name="connsiteX980" fmla="*/ 326276 w 7467600"/>
              <a:gd name="connsiteY980" fmla="*/ 45847 h 6858000"/>
              <a:gd name="connsiteX981" fmla="*/ 823759 w 7467600"/>
              <a:gd name="connsiteY981" fmla="*/ 574145 h 6858000"/>
              <a:gd name="connsiteX982" fmla="*/ 811254 w 7467600"/>
              <a:gd name="connsiteY982" fmla="*/ 665546 h 6858000"/>
              <a:gd name="connsiteX983" fmla="*/ 154042 w 7467600"/>
              <a:gd name="connsiteY983" fmla="*/ 261522 h 6858000"/>
              <a:gd name="connsiteX984" fmla="*/ 13550 w 7467600"/>
              <a:gd name="connsiteY984" fmla="*/ 158423 h 6858000"/>
              <a:gd name="connsiteX985" fmla="*/ 0 w 7467600"/>
              <a:gd name="connsiteY985" fmla="*/ 146618 h 6858000"/>
              <a:gd name="connsiteX986" fmla="*/ 0 w 7467600"/>
              <a:gd name="connsiteY986" fmla="*/ 59161 h 6858000"/>
              <a:gd name="connsiteX987" fmla="*/ 45427 w 7467600"/>
              <a:gd name="connsiteY987" fmla="*/ 101078 h 6858000"/>
              <a:gd name="connsiteX988" fmla="*/ 630103 w 7467600"/>
              <a:gd name="connsiteY988" fmla="*/ 485885 h 6858000"/>
              <a:gd name="connsiteX989" fmla="*/ 532040 w 7467600"/>
              <a:gd name="connsiteY989" fmla="*/ 399359 h 6858000"/>
              <a:gd name="connsiteX990" fmla="*/ 517618 w 7467600"/>
              <a:gd name="connsiteY990" fmla="*/ 385726 h 6858000"/>
              <a:gd name="connsiteX991" fmla="*/ 285074 w 7467600"/>
              <a:gd name="connsiteY991" fmla="*/ 182755 h 6858000"/>
              <a:gd name="connsiteX992" fmla="*/ 43151 w 7467600"/>
              <a:gd name="connsiteY99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1903353 w 7467600"/>
              <a:gd name="connsiteY136" fmla="*/ 5044827 h 6858000"/>
              <a:gd name="connsiteX137" fmla="*/ 1936931 w 7467600"/>
              <a:gd name="connsiteY137" fmla="*/ 5093954 h 6858000"/>
              <a:gd name="connsiteX138" fmla="*/ 2195868 w 7467600"/>
              <a:gd name="connsiteY138" fmla="*/ 5396574 h 6858000"/>
              <a:gd name="connsiteX139" fmla="*/ 2088852 w 7467600"/>
              <a:gd name="connsiteY139" fmla="*/ 5166123 h 6858000"/>
              <a:gd name="connsiteX140" fmla="*/ 1958241 w 7467600"/>
              <a:gd name="connsiteY140" fmla="*/ 5067955 h 6858000"/>
              <a:gd name="connsiteX141" fmla="*/ 1903353 w 7467600"/>
              <a:gd name="connsiteY141" fmla="*/ 5044827 h 6858000"/>
              <a:gd name="connsiteX142" fmla="*/ 1979378 w 7467600"/>
              <a:gd name="connsiteY142" fmla="*/ 4769504 h 6858000"/>
              <a:gd name="connsiteX143" fmla="*/ 2882120 w 7467600"/>
              <a:gd name="connsiteY143" fmla="*/ 5064547 h 6858000"/>
              <a:gd name="connsiteX144" fmla="*/ 2793103 w 7467600"/>
              <a:gd name="connsiteY144" fmla="*/ 5039699 h 6858000"/>
              <a:gd name="connsiteX145" fmla="*/ 2770041 w 7467600"/>
              <a:gd name="connsiteY145" fmla="*/ 5033634 h 6858000"/>
              <a:gd name="connsiteX146" fmla="*/ 1979378 w 7467600"/>
              <a:gd name="connsiteY146" fmla="*/ 4769504 h 6858000"/>
              <a:gd name="connsiteX147" fmla="*/ 1927410 w 7467600"/>
              <a:gd name="connsiteY147" fmla="*/ 4716164 h 6858000"/>
              <a:gd name="connsiteX148" fmla="*/ 1959587 w 7467600"/>
              <a:gd name="connsiteY148" fmla="*/ 4728849 h 6858000"/>
              <a:gd name="connsiteX149" fmla="*/ 2777707 w 7467600"/>
              <a:gd name="connsiteY149" fmla="*/ 5003991 h 6858000"/>
              <a:gd name="connsiteX150" fmla="*/ 2800768 w 7467600"/>
              <a:gd name="connsiteY150" fmla="*/ 5010056 h 6858000"/>
              <a:gd name="connsiteX151" fmla="*/ 2879408 w 7467600"/>
              <a:gd name="connsiteY151" fmla="*/ 5031590 h 6858000"/>
              <a:gd name="connsiteX152" fmla="*/ 2862295 w 7467600"/>
              <a:gd name="connsiteY152" fmla="*/ 5022958 h 6858000"/>
              <a:gd name="connsiteX153" fmla="*/ 2813343 w 7467600"/>
              <a:gd name="connsiteY153" fmla="*/ 4998369 h 6858000"/>
              <a:gd name="connsiteX154" fmla="*/ 2646245 w 7467600"/>
              <a:gd name="connsiteY154" fmla="*/ 4930999 h 6858000"/>
              <a:gd name="connsiteX155" fmla="*/ 1999243 w 7467600"/>
              <a:gd name="connsiteY155" fmla="*/ 4730524 h 6858000"/>
              <a:gd name="connsiteX156" fmla="*/ 1979527 w 7467600"/>
              <a:gd name="connsiteY156" fmla="*/ 4726651 h 6858000"/>
              <a:gd name="connsiteX157" fmla="*/ 1927410 w 7467600"/>
              <a:gd name="connsiteY157" fmla="*/ 4716164 h 6858000"/>
              <a:gd name="connsiteX158" fmla="*/ 1997014 w 7467600"/>
              <a:gd name="connsiteY158" fmla="*/ 4698007 h 6858000"/>
              <a:gd name="connsiteX159" fmla="*/ 2005458 w 7467600"/>
              <a:gd name="connsiteY159" fmla="*/ 4699540 h 6858000"/>
              <a:gd name="connsiteX160" fmla="*/ 2657186 w 7467600"/>
              <a:gd name="connsiteY160" fmla="*/ 4901687 h 6858000"/>
              <a:gd name="connsiteX161" fmla="*/ 2826662 w 7467600"/>
              <a:gd name="connsiteY161" fmla="*/ 4970362 h 6858000"/>
              <a:gd name="connsiteX162" fmla="*/ 2876100 w 7467600"/>
              <a:gd name="connsiteY162" fmla="*/ 4995397 h 6858000"/>
              <a:gd name="connsiteX163" fmla="*/ 3042600 w 7467600"/>
              <a:gd name="connsiteY163" fmla="*/ 5059532 h 6858000"/>
              <a:gd name="connsiteX164" fmla="*/ 1997014 w 7467600"/>
              <a:gd name="connsiteY164" fmla="*/ 4698007 h 6858000"/>
              <a:gd name="connsiteX165" fmla="*/ 2305292 w 7467600"/>
              <a:gd name="connsiteY165" fmla="*/ 4219492 h 6858000"/>
              <a:gd name="connsiteX166" fmla="*/ 3360922 w 7467600"/>
              <a:gd name="connsiteY166" fmla="*/ 4529373 h 6858000"/>
              <a:gd name="connsiteX167" fmla="*/ 3492420 w 7467600"/>
              <a:gd name="connsiteY167" fmla="*/ 4510145 h 6858000"/>
              <a:gd name="connsiteX168" fmla="*/ 3364086 w 7467600"/>
              <a:gd name="connsiteY168" fmla="*/ 4480340 h 6858000"/>
              <a:gd name="connsiteX169" fmla="*/ 3225818 w 7467600"/>
              <a:gd name="connsiteY169" fmla="*/ 4411822 h 6858000"/>
              <a:gd name="connsiteX170" fmla="*/ 3129696 w 7467600"/>
              <a:gd name="connsiteY170" fmla="*/ 4360704 h 6858000"/>
              <a:gd name="connsiteX171" fmla="*/ 2814545 w 7467600"/>
              <a:gd name="connsiteY171" fmla="*/ 4282955 h 6858000"/>
              <a:gd name="connsiteX172" fmla="*/ 2305292 w 7467600"/>
              <a:gd name="connsiteY172" fmla="*/ 4219492 h 6858000"/>
              <a:gd name="connsiteX173" fmla="*/ 2626982 w 7467600"/>
              <a:gd name="connsiteY173" fmla="*/ 4206450 h 6858000"/>
              <a:gd name="connsiteX174" fmla="*/ 2490617 w 7467600"/>
              <a:gd name="connsiteY174" fmla="*/ 4206951 h 6858000"/>
              <a:gd name="connsiteX175" fmla="*/ 2819869 w 7467600"/>
              <a:gd name="connsiteY175" fmla="*/ 4252936 h 6858000"/>
              <a:gd name="connsiteX176" fmla="*/ 3143018 w 7467600"/>
              <a:gd name="connsiteY176" fmla="*/ 4332698 h 6858000"/>
              <a:gd name="connsiteX177" fmla="*/ 3241520 w 7467600"/>
              <a:gd name="connsiteY177" fmla="*/ 4385112 h 6858000"/>
              <a:gd name="connsiteX178" fmla="*/ 3374575 w 7467600"/>
              <a:gd name="connsiteY178" fmla="*/ 4451517 h 6858000"/>
              <a:gd name="connsiteX179" fmla="*/ 3505221 w 7467600"/>
              <a:gd name="connsiteY179" fmla="*/ 4480757 h 6858000"/>
              <a:gd name="connsiteX180" fmla="*/ 2626982 w 7467600"/>
              <a:gd name="connsiteY180" fmla="*/ 4206450 h 6858000"/>
              <a:gd name="connsiteX181" fmla="*/ 1310106 w 7467600"/>
              <a:gd name="connsiteY181" fmla="*/ 3943217 h 6858000"/>
              <a:gd name="connsiteX182" fmla="*/ 854994 w 7467600"/>
              <a:gd name="connsiteY182" fmla="*/ 4399136 h 6858000"/>
              <a:gd name="connsiteX183" fmla="*/ 742462 w 7467600"/>
              <a:gd name="connsiteY183" fmla="*/ 4594648 h 6858000"/>
              <a:gd name="connsiteX184" fmla="*/ 820602 w 7467600"/>
              <a:gd name="connsiteY184" fmla="*/ 4485915 h 6858000"/>
              <a:gd name="connsiteX185" fmla="*/ 878295 w 7467600"/>
              <a:gd name="connsiteY185" fmla="*/ 4403594 h 6858000"/>
              <a:gd name="connsiteX186" fmla="*/ 1240607 w 7467600"/>
              <a:gd name="connsiteY186" fmla="*/ 4010401 h 6858000"/>
              <a:gd name="connsiteX187" fmla="*/ 1310106 w 7467600"/>
              <a:gd name="connsiteY187" fmla="*/ 3943217 h 6858000"/>
              <a:gd name="connsiteX188" fmla="*/ 1423113 w 7467600"/>
              <a:gd name="connsiteY188" fmla="*/ 3874565 h 6858000"/>
              <a:gd name="connsiteX189" fmla="*/ 1260565 w 7467600"/>
              <a:gd name="connsiteY189" fmla="*/ 4031982 h 6858000"/>
              <a:gd name="connsiteX190" fmla="*/ 901900 w 7467600"/>
              <a:gd name="connsiteY190" fmla="*/ 4421236 h 6858000"/>
              <a:gd name="connsiteX191" fmla="*/ 845044 w 7467600"/>
              <a:gd name="connsiteY191" fmla="*/ 4502436 h 6858000"/>
              <a:gd name="connsiteX192" fmla="*/ 685926 w 7467600"/>
              <a:gd name="connsiteY192" fmla="*/ 4703069 h 6858000"/>
              <a:gd name="connsiteX193" fmla="*/ 684248 w 7467600"/>
              <a:gd name="connsiteY193" fmla="*/ 4706721 h 6858000"/>
              <a:gd name="connsiteX194" fmla="*/ 1423113 w 7467600"/>
              <a:gd name="connsiteY194" fmla="*/ 3874565 h 6858000"/>
              <a:gd name="connsiteX195" fmla="*/ 3316479 w 7467600"/>
              <a:gd name="connsiteY195" fmla="*/ 3872136 h 6858000"/>
              <a:gd name="connsiteX196" fmla="*/ 3546806 w 7467600"/>
              <a:gd name="connsiteY196" fmla="*/ 4356139 h 6858000"/>
              <a:gd name="connsiteX197" fmla="*/ 3364433 w 7467600"/>
              <a:gd name="connsiteY197" fmla="*/ 3953121 h 6858000"/>
              <a:gd name="connsiteX198" fmla="*/ 3316479 w 7467600"/>
              <a:gd name="connsiteY198" fmla="*/ 3872136 h 6858000"/>
              <a:gd name="connsiteX199" fmla="*/ 3291335 w 7467600"/>
              <a:gd name="connsiteY199" fmla="*/ 3767420 h 6858000"/>
              <a:gd name="connsiteX200" fmla="*/ 3390805 w 7467600"/>
              <a:gd name="connsiteY200" fmla="*/ 3937163 h 6858000"/>
              <a:gd name="connsiteX201" fmla="*/ 3579062 w 7467600"/>
              <a:gd name="connsiteY201" fmla="*/ 4359040 h 6858000"/>
              <a:gd name="connsiteX202" fmla="*/ 3467355 w 7467600"/>
              <a:gd name="connsiteY202" fmla="*/ 3988130 h 6858000"/>
              <a:gd name="connsiteX203" fmla="*/ 3310753 w 7467600"/>
              <a:gd name="connsiteY203" fmla="*/ 3787140 h 6858000"/>
              <a:gd name="connsiteX204" fmla="*/ 3291335 w 7467600"/>
              <a:gd name="connsiteY204" fmla="*/ 3767420 h 6858000"/>
              <a:gd name="connsiteX205" fmla="*/ 1635889 w 7467600"/>
              <a:gd name="connsiteY205" fmla="*/ 3709494 h 6858000"/>
              <a:gd name="connsiteX206" fmla="*/ 1634800 w 7467600"/>
              <a:gd name="connsiteY206" fmla="*/ 3731111 h 6858000"/>
              <a:gd name="connsiteX207" fmla="*/ 1635889 w 7467600"/>
              <a:gd name="connsiteY207" fmla="*/ 3709494 h 6858000"/>
              <a:gd name="connsiteX208" fmla="*/ 1510397 w 7467600"/>
              <a:gd name="connsiteY208" fmla="*/ 3684705 h 6858000"/>
              <a:gd name="connsiteX209" fmla="*/ 1146550 w 7467600"/>
              <a:gd name="connsiteY209" fmla="*/ 3802012 h 6858000"/>
              <a:gd name="connsiteX210" fmla="*/ 698834 w 7467600"/>
              <a:gd name="connsiteY210" fmla="*/ 3952272 h 6858000"/>
              <a:gd name="connsiteX211" fmla="*/ 34256 w 7467600"/>
              <a:gd name="connsiteY211" fmla="*/ 4347603 h 6858000"/>
              <a:gd name="connsiteX212" fmla="*/ 527241 w 7467600"/>
              <a:gd name="connsiteY212" fmla="*/ 4065078 h 6858000"/>
              <a:gd name="connsiteX213" fmla="*/ 1510397 w 7467600"/>
              <a:gd name="connsiteY213" fmla="*/ 3684705 h 6858000"/>
              <a:gd name="connsiteX214" fmla="*/ 1313114 w 7467600"/>
              <a:gd name="connsiteY214" fmla="*/ 3655216 h 6858000"/>
              <a:gd name="connsiteX215" fmla="*/ 1109304 w 7467600"/>
              <a:gd name="connsiteY215" fmla="*/ 3669030 h 6858000"/>
              <a:gd name="connsiteX216" fmla="*/ 8129 w 7467600"/>
              <a:gd name="connsiteY216" fmla="*/ 4330519 h 6858000"/>
              <a:gd name="connsiteX217" fmla="*/ 687572 w 7467600"/>
              <a:gd name="connsiteY217" fmla="*/ 3925629 h 6858000"/>
              <a:gd name="connsiteX218" fmla="*/ 1138365 w 7467600"/>
              <a:gd name="connsiteY218" fmla="*/ 3774515 h 6858000"/>
              <a:gd name="connsiteX219" fmla="*/ 1505579 w 7467600"/>
              <a:gd name="connsiteY219" fmla="*/ 3655526 h 6858000"/>
              <a:gd name="connsiteX220" fmla="*/ 1313114 w 7467600"/>
              <a:gd name="connsiteY220" fmla="*/ 3655216 h 6858000"/>
              <a:gd name="connsiteX221" fmla="*/ 3655073 w 7467600"/>
              <a:gd name="connsiteY221" fmla="*/ 3650884 h 6858000"/>
              <a:gd name="connsiteX222" fmla="*/ 3989938 w 7467600"/>
              <a:gd name="connsiteY222" fmla="*/ 3991685 h 6858000"/>
              <a:gd name="connsiteX223" fmla="*/ 4393907 w 7467600"/>
              <a:gd name="connsiteY223" fmla="*/ 4261258 h 6858000"/>
              <a:gd name="connsiteX224" fmla="*/ 4648051 w 7467600"/>
              <a:gd name="connsiteY224" fmla="*/ 4374051 h 6858000"/>
              <a:gd name="connsiteX225" fmla="*/ 4383389 w 7467600"/>
              <a:gd name="connsiteY225" fmla="*/ 4184369 h 6858000"/>
              <a:gd name="connsiteX226" fmla="*/ 4165508 w 7467600"/>
              <a:gd name="connsiteY226" fmla="*/ 4035196 h 6858000"/>
              <a:gd name="connsiteX227" fmla="*/ 4068162 w 7467600"/>
              <a:gd name="connsiteY227" fmla="*/ 3953394 h 6858000"/>
              <a:gd name="connsiteX228" fmla="*/ 3981416 w 7467600"/>
              <a:gd name="connsiteY228" fmla="*/ 3880482 h 6858000"/>
              <a:gd name="connsiteX229" fmla="*/ 3800147 w 7467600"/>
              <a:gd name="connsiteY229" fmla="*/ 3749872 h 6858000"/>
              <a:gd name="connsiteX230" fmla="*/ 3655073 w 7467600"/>
              <a:gd name="connsiteY230" fmla="*/ 3650884 h 6858000"/>
              <a:gd name="connsiteX231" fmla="*/ 3670252 w 7467600"/>
              <a:gd name="connsiteY231" fmla="*/ 3622798 h 6858000"/>
              <a:gd name="connsiteX232" fmla="*/ 3817258 w 7467600"/>
              <a:gd name="connsiteY232" fmla="*/ 3723577 h 6858000"/>
              <a:gd name="connsiteX233" fmla="*/ 4000461 w 7467600"/>
              <a:gd name="connsiteY233" fmla="*/ 3855966 h 6858000"/>
              <a:gd name="connsiteX234" fmla="*/ 4088180 w 7467600"/>
              <a:gd name="connsiteY234" fmla="*/ 3929774 h 6858000"/>
              <a:gd name="connsiteX235" fmla="*/ 4184555 w 7467600"/>
              <a:gd name="connsiteY235" fmla="*/ 4010683 h 6858000"/>
              <a:gd name="connsiteX236" fmla="*/ 4399563 w 7467600"/>
              <a:gd name="connsiteY236" fmla="*/ 4158106 h 6858000"/>
              <a:gd name="connsiteX237" fmla="*/ 4684469 w 7467600"/>
              <a:gd name="connsiteY237" fmla="*/ 4364680 h 6858000"/>
              <a:gd name="connsiteX238" fmla="*/ 4690271 w 7467600"/>
              <a:gd name="connsiteY238" fmla="*/ 4370034 h 6858000"/>
              <a:gd name="connsiteX239" fmla="*/ 4136093 w 7467600"/>
              <a:gd name="connsiteY239" fmla="*/ 3858466 h 6858000"/>
              <a:gd name="connsiteX240" fmla="*/ 3670252 w 7467600"/>
              <a:gd name="connsiteY240" fmla="*/ 3622798 h 6858000"/>
              <a:gd name="connsiteX241" fmla="*/ 4440129 w 7467600"/>
              <a:gd name="connsiteY241" fmla="*/ 3448571 h 6858000"/>
              <a:gd name="connsiteX242" fmla="*/ 4856525 w 7467600"/>
              <a:gd name="connsiteY242" fmla="*/ 3915351 h 6858000"/>
              <a:gd name="connsiteX243" fmla="*/ 5059055 w 7467600"/>
              <a:gd name="connsiteY243" fmla="*/ 4108918 h 6858000"/>
              <a:gd name="connsiteX244" fmla="*/ 5290070 w 7467600"/>
              <a:gd name="connsiteY244" fmla="*/ 4263619 h 6858000"/>
              <a:gd name="connsiteX245" fmla="*/ 4834991 w 7467600"/>
              <a:gd name="connsiteY245" fmla="*/ 3830985 h 6858000"/>
              <a:gd name="connsiteX246" fmla="*/ 4440129 w 7467600"/>
              <a:gd name="connsiteY246" fmla="*/ 3448571 h 6858000"/>
              <a:gd name="connsiteX247" fmla="*/ 4441737 w 7467600"/>
              <a:gd name="connsiteY247" fmla="*/ 3399734 h 6858000"/>
              <a:gd name="connsiteX248" fmla="*/ 4431236 w 7467600"/>
              <a:gd name="connsiteY248" fmla="*/ 3400954 h 6858000"/>
              <a:gd name="connsiteX249" fmla="*/ 4557150 w 7467600"/>
              <a:gd name="connsiteY249" fmla="*/ 3510023 h 6858000"/>
              <a:gd name="connsiteX250" fmla="*/ 4856936 w 7467600"/>
              <a:gd name="connsiteY250" fmla="*/ 3809146 h 6858000"/>
              <a:gd name="connsiteX251" fmla="*/ 5111996 w 7467600"/>
              <a:gd name="connsiteY251" fmla="*/ 4065759 h 6858000"/>
              <a:gd name="connsiteX252" fmla="*/ 5388878 w 7467600"/>
              <a:gd name="connsiteY252" fmla="*/ 4300185 h 6858000"/>
              <a:gd name="connsiteX253" fmla="*/ 5425556 w 7467600"/>
              <a:gd name="connsiteY253" fmla="*/ 4308967 h 6858000"/>
              <a:gd name="connsiteX254" fmla="*/ 4943646 w 7467600"/>
              <a:gd name="connsiteY254" fmla="*/ 3822916 h 6858000"/>
              <a:gd name="connsiteX255" fmla="*/ 4594837 w 7467600"/>
              <a:gd name="connsiteY255" fmla="*/ 3532274 h 6858000"/>
              <a:gd name="connsiteX256" fmla="*/ 4441737 w 7467600"/>
              <a:gd name="connsiteY256" fmla="*/ 3399734 h 6858000"/>
              <a:gd name="connsiteX257" fmla="*/ 5425834 w 7467600"/>
              <a:gd name="connsiteY257" fmla="*/ 3162785 h 6858000"/>
              <a:gd name="connsiteX258" fmla="*/ 5401644 w 7467600"/>
              <a:gd name="connsiteY258" fmla="*/ 3617847 h 6858000"/>
              <a:gd name="connsiteX259" fmla="*/ 5467256 w 7467600"/>
              <a:gd name="connsiteY259" fmla="*/ 4175494 h 6858000"/>
              <a:gd name="connsiteX260" fmla="*/ 5448069 w 7467600"/>
              <a:gd name="connsiteY260" fmla="*/ 3567554 h 6858000"/>
              <a:gd name="connsiteX261" fmla="*/ 5425834 w 7467600"/>
              <a:gd name="connsiteY261" fmla="*/ 3162785 h 6858000"/>
              <a:gd name="connsiteX262" fmla="*/ 1318687 w 7467600"/>
              <a:gd name="connsiteY262" fmla="*/ 3113840 h 6858000"/>
              <a:gd name="connsiteX263" fmla="*/ 1066793 w 7467600"/>
              <a:gd name="connsiteY263" fmla="*/ 3212171 h 6858000"/>
              <a:gd name="connsiteX264" fmla="*/ 993319 w 7467600"/>
              <a:gd name="connsiteY264" fmla="*/ 3247648 h 6858000"/>
              <a:gd name="connsiteX265" fmla="*/ 853081 w 7467600"/>
              <a:gd name="connsiteY265" fmla="*/ 3312410 h 6858000"/>
              <a:gd name="connsiteX266" fmla="*/ 805957 w 7467600"/>
              <a:gd name="connsiteY266" fmla="*/ 3330443 h 6858000"/>
              <a:gd name="connsiteX267" fmla="*/ 1318687 w 7467600"/>
              <a:gd name="connsiteY267" fmla="*/ 3113840 h 6858000"/>
              <a:gd name="connsiteX268" fmla="*/ 5453702 w 7467600"/>
              <a:gd name="connsiteY268" fmla="*/ 3090882 h 6858000"/>
              <a:gd name="connsiteX269" fmla="*/ 5480135 w 7467600"/>
              <a:gd name="connsiteY269" fmla="*/ 3565802 h 6858000"/>
              <a:gd name="connsiteX270" fmla="*/ 5499023 w 7467600"/>
              <a:gd name="connsiteY270" fmla="*/ 4166310 h 6858000"/>
              <a:gd name="connsiteX271" fmla="*/ 5547022 w 7467600"/>
              <a:gd name="connsiteY271" fmla="*/ 3607838 h 6858000"/>
              <a:gd name="connsiteX272" fmla="*/ 5515964 w 7467600"/>
              <a:gd name="connsiteY272" fmla="*/ 3378541 h 6858000"/>
              <a:gd name="connsiteX273" fmla="*/ 5453702 w 7467600"/>
              <a:gd name="connsiteY273" fmla="*/ 3090882 h 6858000"/>
              <a:gd name="connsiteX274" fmla="*/ 1238695 w 7467600"/>
              <a:gd name="connsiteY274" fmla="*/ 3076820 h 6858000"/>
              <a:gd name="connsiteX275" fmla="*/ 716371 w 7467600"/>
              <a:gd name="connsiteY275" fmla="*/ 3293249 h 6858000"/>
              <a:gd name="connsiteX276" fmla="*/ 579522 w 7467600"/>
              <a:gd name="connsiteY276" fmla="*/ 3371759 h 6858000"/>
              <a:gd name="connsiteX277" fmla="*/ 600288 w 7467600"/>
              <a:gd name="connsiteY277" fmla="*/ 3365555 h 6858000"/>
              <a:gd name="connsiteX278" fmla="*/ 840692 w 7467600"/>
              <a:gd name="connsiteY278" fmla="*/ 3284921 h 6858000"/>
              <a:gd name="connsiteX279" fmla="*/ 979248 w 7467600"/>
              <a:gd name="connsiteY279" fmla="*/ 3221003 h 6858000"/>
              <a:gd name="connsiteX280" fmla="*/ 1053282 w 7467600"/>
              <a:gd name="connsiteY280" fmla="*/ 3185247 h 6858000"/>
              <a:gd name="connsiteX281" fmla="*/ 1320603 w 7467600"/>
              <a:gd name="connsiteY281" fmla="*/ 3081281 h 6858000"/>
              <a:gd name="connsiteX282" fmla="*/ 1238695 w 7467600"/>
              <a:gd name="connsiteY282" fmla="*/ 3076820 h 6858000"/>
              <a:gd name="connsiteX283" fmla="*/ 5425627 w 7467600"/>
              <a:gd name="connsiteY283" fmla="*/ 2954192 h 6858000"/>
              <a:gd name="connsiteX284" fmla="*/ 5470770 w 7467600"/>
              <a:gd name="connsiteY284" fmla="*/ 3005435 h 6858000"/>
              <a:gd name="connsiteX285" fmla="*/ 5519779 w 7467600"/>
              <a:gd name="connsiteY285" fmla="*/ 4359223 h 6858000"/>
              <a:gd name="connsiteX286" fmla="*/ 5520293 w 7467600"/>
              <a:gd name="connsiteY286" fmla="*/ 4360602 h 6858000"/>
              <a:gd name="connsiteX287" fmla="*/ 5767221 w 7467600"/>
              <a:gd name="connsiteY287" fmla="*/ 4665564 h 6858000"/>
              <a:gd name="connsiteX288" fmla="*/ 6937169 w 7467600"/>
              <a:gd name="connsiteY288" fmla="*/ 4815941 h 6858000"/>
              <a:gd name="connsiteX289" fmla="*/ 6953922 w 7467600"/>
              <a:gd name="connsiteY289" fmla="*/ 4890068 h 6858000"/>
              <a:gd name="connsiteX290" fmla="*/ 6071359 w 7467600"/>
              <a:gd name="connsiteY290" fmla="*/ 4770770 h 6858000"/>
              <a:gd name="connsiteX291" fmla="*/ 6038839 w 7467600"/>
              <a:gd name="connsiteY291" fmla="*/ 4764474 h 6858000"/>
              <a:gd name="connsiteX292" fmla="*/ 6038706 w 7467600"/>
              <a:gd name="connsiteY292" fmla="*/ 4763847 h 6858000"/>
              <a:gd name="connsiteX293" fmla="*/ 6037784 w 7467600"/>
              <a:gd name="connsiteY293" fmla="*/ 4764270 h 6858000"/>
              <a:gd name="connsiteX294" fmla="*/ 6038839 w 7467600"/>
              <a:gd name="connsiteY294" fmla="*/ 4764474 h 6858000"/>
              <a:gd name="connsiteX295" fmla="*/ 6040338 w 7467600"/>
              <a:gd name="connsiteY295" fmla="*/ 4771418 h 6858000"/>
              <a:gd name="connsiteX296" fmla="*/ 6024488 w 7467600"/>
              <a:gd name="connsiteY296" fmla="*/ 4809903 h 6858000"/>
              <a:gd name="connsiteX297" fmla="*/ 5599771 w 7467600"/>
              <a:gd name="connsiteY297" fmla="*/ 5509652 h 6858000"/>
              <a:gd name="connsiteX298" fmla="*/ 5548843 w 7467600"/>
              <a:gd name="connsiteY298" fmla="*/ 5563845 h 6858000"/>
              <a:gd name="connsiteX299" fmla="*/ 5940952 w 7467600"/>
              <a:gd name="connsiteY299" fmla="*/ 6250028 h 6858000"/>
              <a:gd name="connsiteX300" fmla="*/ 6043441 w 7467600"/>
              <a:gd name="connsiteY300" fmla="*/ 6665847 h 6858000"/>
              <a:gd name="connsiteX301" fmla="*/ 6093432 w 7467600"/>
              <a:gd name="connsiteY301" fmla="*/ 6858000 h 6858000"/>
              <a:gd name="connsiteX302" fmla="*/ 6034344 w 7467600"/>
              <a:gd name="connsiteY302" fmla="*/ 6858000 h 6858000"/>
              <a:gd name="connsiteX303" fmla="*/ 6026679 w 7467600"/>
              <a:gd name="connsiteY303" fmla="*/ 6836959 h 6858000"/>
              <a:gd name="connsiteX304" fmla="*/ 5800441 w 7467600"/>
              <a:gd name="connsiteY304" fmla="*/ 6335286 h 6858000"/>
              <a:gd name="connsiteX305" fmla="*/ 5526562 w 7467600"/>
              <a:gd name="connsiteY305" fmla="*/ 5705388 h 6858000"/>
              <a:gd name="connsiteX306" fmla="*/ 5519640 w 7467600"/>
              <a:gd name="connsiteY306" fmla="*/ 5683774 h 6858000"/>
              <a:gd name="connsiteX307" fmla="*/ 5844559 w 7467600"/>
              <a:gd name="connsiteY307" fmla="*/ 6553349 h 6858000"/>
              <a:gd name="connsiteX308" fmla="*/ 5975994 w 7467600"/>
              <a:gd name="connsiteY308" fmla="*/ 6858000 h 6858000"/>
              <a:gd name="connsiteX309" fmla="*/ 5898547 w 7467600"/>
              <a:gd name="connsiteY309" fmla="*/ 6858000 h 6858000"/>
              <a:gd name="connsiteX310" fmla="*/ 5682041 w 7467600"/>
              <a:gd name="connsiteY310" fmla="*/ 6355860 h 6858000"/>
              <a:gd name="connsiteX311" fmla="*/ 5461758 w 7467600"/>
              <a:gd name="connsiteY311" fmla="*/ 5820220 h 6858000"/>
              <a:gd name="connsiteX312" fmla="*/ 5237282 w 7467600"/>
              <a:gd name="connsiteY312" fmla="*/ 6579086 h 6858000"/>
              <a:gd name="connsiteX313" fmla="*/ 5115009 w 7467600"/>
              <a:gd name="connsiteY313" fmla="*/ 6858000 h 6858000"/>
              <a:gd name="connsiteX314" fmla="*/ 5028074 w 7467600"/>
              <a:gd name="connsiteY314" fmla="*/ 6858000 h 6858000"/>
              <a:gd name="connsiteX315" fmla="*/ 5079508 w 7467600"/>
              <a:gd name="connsiteY315" fmla="*/ 6749074 h 6858000"/>
              <a:gd name="connsiteX316" fmla="*/ 5371846 w 7467600"/>
              <a:gd name="connsiteY316" fmla="*/ 5924413 h 6858000"/>
              <a:gd name="connsiteX317" fmla="*/ 5270512 w 7467600"/>
              <a:gd name="connsiteY317" fmla="*/ 6138975 h 6858000"/>
              <a:gd name="connsiteX318" fmla="*/ 5062409 w 7467600"/>
              <a:gd name="connsiteY318" fmla="*/ 6653544 h 6858000"/>
              <a:gd name="connsiteX319" fmla="*/ 5036628 w 7467600"/>
              <a:gd name="connsiteY319" fmla="*/ 6754247 h 6858000"/>
              <a:gd name="connsiteX320" fmla="*/ 5009112 w 7467600"/>
              <a:gd name="connsiteY320" fmla="*/ 6858000 h 6858000"/>
              <a:gd name="connsiteX321" fmla="*/ 4976679 w 7467600"/>
              <a:gd name="connsiteY321" fmla="*/ 6858000 h 6858000"/>
              <a:gd name="connsiteX322" fmla="*/ 5006537 w 7467600"/>
              <a:gd name="connsiteY322" fmla="*/ 6747068 h 6858000"/>
              <a:gd name="connsiteX323" fmla="*/ 5032723 w 7467600"/>
              <a:gd name="connsiteY323" fmla="*/ 6644957 h 6858000"/>
              <a:gd name="connsiteX324" fmla="*/ 5242949 w 7467600"/>
              <a:gd name="connsiteY324" fmla="*/ 6125175 h 6858000"/>
              <a:gd name="connsiteX325" fmla="*/ 5286321 w 7467600"/>
              <a:gd name="connsiteY325" fmla="*/ 6033555 h 6858000"/>
              <a:gd name="connsiteX326" fmla="*/ 5008210 w 7467600"/>
              <a:gd name="connsiteY326" fmla="*/ 6649194 h 6858000"/>
              <a:gd name="connsiteX327" fmla="*/ 4986321 w 7467600"/>
              <a:gd name="connsiteY327" fmla="*/ 6765687 h 6858000"/>
              <a:gd name="connsiteX328" fmla="*/ 4973474 w 7467600"/>
              <a:gd name="connsiteY328" fmla="*/ 6858000 h 6858000"/>
              <a:gd name="connsiteX329" fmla="*/ 4907178 w 7467600"/>
              <a:gd name="connsiteY329" fmla="*/ 6858000 h 6858000"/>
              <a:gd name="connsiteX330" fmla="*/ 4910810 w 7467600"/>
              <a:gd name="connsiteY330" fmla="*/ 6829660 h 6858000"/>
              <a:gd name="connsiteX331" fmla="*/ 4987461 w 7467600"/>
              <a:gd name="connsiteY331" fmla="*/ 6432994 h 6858000"/>
              <a:gd name="connsiteX332" fmla="*/ 5179262 w 7467600"/>
              <a:gd name="connsiteY332" fmla="*/ 6035044 h 6858000"/>
              <a:gd name="connsiteX333" fmla="*/ 4689678 w 7467600"/>
              <a:gd name="connsiteY333" fmla="*/ 6440241 h 6858000"/>
              <a:gd name="connsiteX334" fmla="*/ 4477543 w 7467600"/>
              <a:gd name="connsiteY334" fmla="*/ 6674836 h 6858000"/>
              <a:gd name="connsiteX335" fmla="*/ 4329957 w 7467600"/>
              <a:gd name="connsiteY335" fmla="*/ 6858000 h 6858000"/>
              <a:gd name="connsiteX336" fmla="*/ 4218595 w 7467600"/>
              <a:gd name="connsiteY336" fmla="*/ 6858000 h 6858000"/>
              <a:gd name="connsiteX337" fmla="*/ 4368888 w 7467600"/>
              <a:gd name="connsiteY337" fmla="*/ 6668412 h 6858000"/>
              <a:gd name="connsiteX338" fmla="*/ 4563091 w 7467600"/>
              <a:gd name="connsiteY338" fmla="*/ 6442508 h 6858000"/>
              <a:gd name="connsiteX339" fmla="*/ 5387324 w 7467600"/>
              <a:gd name="connsiteY339" fmla="*/ 5705830 h 6858000"/>
              <a:gd name="connsiteX340" fmla="*/ 5073620 w 7467600"/>
              <a:gd name="connsiteY340" fmla="*/ 5955437 h 6858000"/>
              <a:gd name="connsiteX341" fmla="*/ 4689789 w 7467600"/>
              <a:gd name="connsiteY341" fmla="*/ 6268382 h 6858000"/>
              <a:gd name="connsiteX342" fmla="*/ 4418722 w 7467600"/>
              <a:gd name="connsiteY342" fmla="*/ 6570886 h 6858000"/>
              <a:gd name="connsiteX343" fmla="*/ 4214944 w 7467600"/>
              <a:gd name="connsiteY343" fmla="*/ 6858000 h 6858000"/>
              <a:gd name="connsiteX344" fmla="*/ 4177898 w 7467600"/>
              <a:gd name="connsiteY344" fmla="*/ 6858000 h 6858000"/>
              <a:gd name="connsiteX345" fmla="*/ 4391597 w 7467600"/>
              <a:gd name="connsiteY345" fmla="*/ 6556370 h 6858000"/>
              <a:gd name="connsiteX346" fmla="*/ 4668889 w 7467600"/>
              <a:gd name="connsiteY346" fmla="*/ 6246399 h 6858000"/>
              <a:gd name="connsiteX347" fmla="*/ 5055427 w 7467600"/>
              <a:gd name="connsiteY347" fmla="*/ 5931476 h 6858000"/>
              <a:gd name="connsiteX348" fmla="*/ 5371814 w 7467600"/>
              <a:gd name="connsiteY348" fmla="*/ 5678975 h 6858000"/>
              <a:gd name="connsiteX349" fmla="*/ 4987918 w 7467600"/>
              <a:gd name="connsiteY349" fmla="*/ 5838701 h 6858000"/>
              <a:gd name="connsiteX350" fmla="*/ 4317146 w 7467600"/>
              <a:gd name="connsiteY350" fmla="*/ 6587716 h 6858000"/>
              <a:gd name="connsiteX351" fmla="*/ 4171627 w 7467600"/>
              <a:gd name="connsiteY351" fmla="*/ 6858000 h 6858000"/>
              <a:gd name="connsiteX352" fmla="*/ 4081585 w 7467600"/>
              <a:gd name="connsiteY352" fmla="*/ 6858000 h 6858000"/>
              <a:gd name="connsiteX353" fmla="*/ 4238603 w 7467600"/>
              <a:gd name="connsiteY353" fmla="*/ 6559341 h 6858000"/>
              <a:gd name="connsiteX354" fmla="*/ 4778333 w 7467600"/>
              <a:gd name="connsiteY354" fmla="*/ 5873626 h 6858000"/>
              <a:gd name="connsiteX355" fmla="*/ 5414185 w 7467600"/>
              <a:gd name="connsiteY355" fmla="*/ 5573882 h 6858000"/>
              <a:gd name="connsiteX356" fmla="*/ 5959648 w 7467600"/>
              <a:gd name="connsiteY356" fmla="*/ 4760797 h 6858000"/>
              <a:gd name="connsiteX357" fmla="*/ 5355019 w 7467600"/>
              <a:gd name="connsiteY357" fmla="*/ 4734672 h 6858000"/>
              <a:gd name="connsiteX358" fmla="*/ 5083565 w 7467600"/>
              <a:gd name="connsiteY358" fmla="*/ 5179121 h 6858000"/>
              <a:gd name="connsiteX359" fmla="*/ 4713577 w 7467600"/>
              <a:gd name="connsiteY359" fmla="*/ 5616803 h 6858000"/>
              <a:gd name="connsiteX360" fmla="*/ 3989559 w 7467600"/>
              <a:gd name="connsiteY360" fmla="*/ 6145945 h 6858000"/>
              <a:gd name="connsiteX361" fmla="*/ 3939824 w 7467600"/>
              <a:gd name="connsiteY361" fmla="*/ 6066900 h 6858000"/>
              <a:gd name="connsiteX362" fmla="*/ 4584537 w 7467600"/>
              <a:gd name="connsiteY362" fmla="*/ 5324826 h 6858000"/>
              <a:gd name="connsiteX363" fmla="*/ 5037105 w 7467600"/>
              <a:gd name="connsiteY363" fmla="*/ 5088765 h 6858000"/>
              <a:gd name="connsiteX364" fmla="*/ 5039930 w 7467600"/>
              <a:gd name="connsiteY364" fmla="*/ 5089585 h 6858000"/>
              <a:gd name="connsiteX365" fmla="*/ 5263764 w 7467600"/>
              <a:gd name="connsiteY365" fmla="*/ 4735525 h 6858000"/>
              <a:gd name="connsiteX366" fmla="*/ 4086300 w 7467600"/>
              <a:gd name="connsiteY366" fmla="*/ 4884599 h 6858000"/>
              <a:gd name="connsiteX367" fmla="*/ 4085485 w 7467600"/>
              <a:gd name="connsiteY367" fmla="*/ 4899070 h 6858000"/>
              <a:gd name="connsiteX368" fmla="*/ 3871915 w 7467600"/>
              <a:gd name="connsiteY368" fmla="*/ 5253645 h 6858000"/>
              <a:gd name="connsiteX369" fmla="*/ 3799374 w 7467600"/>
              <a:gd name="connsiteY369" fmla="*/ 5466127 h 6858000"/>
              <a:gd name="connsiteX370" fmla="*/ 3498850 w 7467600"/>
              <a:gd name="connsiteY370" fmla="*/ 6661888 h 6858000"/>
              <a:gd name="connsiteX371" fmla="*/ 3399216 w 7467600"/>
              <a:gd name="connsiteY371" fmla="*/ 6858000 h 6858000"/>
              <a:gd name="connsiteX372" fmla="*/ 3303688 w 7467600"/>
              <a:gd name="connsiteY372" fmla="*/ 6858000 h 6858000"/>
              <a:gd name="connsiteX373" fmla="*/ 3391774 w 7467600"/>
              <a:gd name="connsiteY373" fmla="*/ 6697181 h 6858000"/>
              <a:gd name="connsiteX374" fmla="*/ 3735540 w 7467600"/>
              <a:gd name="connsiteY374" fmla="*/ 5546923 h 6858000"/>
              <a:gd name="connsiteX375" fmla="*/ 3729438 w 7467600"/>
              <a:gd name="connsiteY375" fmla="*/ 5569058 h 6858000"/>
              <a:gd name="connsiteX376" fmla="*/ 3707782 w 7467600"/>
              <a:gd name="connsiteY376" fmla="*/ 5644908 h 6858000"/>
              <a:gd name="connsiteX377" fmla="*/ 3583827 w 7467600"/>
              <a:gd name="connsiteY377" fmla="*/ 6039215 h 6858000"/>
              <a:gd name="connsiteX378" fmla="*/ 3547861 w 7467600"/>
              <a:gd name="connsiteY378" fmla="*/ 6129609 h 6858000"/>
              <a:gd name="connsiteX379" fmla="*/ 3490905 w 7467600"/>
              <a:gd name="connsiteY379" fmla="*/ 6277660 h 6858000"/>
              <a:gd name="connsiteX380" fmla="*/ 3455859 w 7467600"/>
              <a:gd name="connsiteY380" fmla="*/ 6391301 h 6858000"/>
              <a:gd name="connsiteX381" fmla="*/ 3429112 w 7467600"/>
              <a:gd name="connsiteY381" fmla="*/ 6479469 h 6858000"/>
              <a:gd name="connsiteX382" fmla="*/ 3304862 w 7467600"/>
              <a:gd name="connsiteY382" fmla="*/ 6796476 h 6858000"/>
              <a:gd name="connsiteX383" fmla="*/ 3276071 w 7467600"/>
              <a:gd name="connsiteY383" fmla="*/ 6858000 h 6858000"/>
              <a:gd name="connsiteX384" fmla="*/ 3240805 w 7467600"/>
              <a:gd name="connsiteY384" fmla="*/ 6858000 h 6858000"/>
              <a:gd name="connsiteX385" fmla="*/ 3275917 w 7467600"/>
              <a:gd name="connsiteY385" fmla="*/ 6783192 h 6858000"/>
              <a:gd name="connsiteX386" fmla="*/ 3399358 w 7467600"/>
              <a:gd name="connsiteY386" fmla="*/ 6469011 h 6858000"/>
              <a:gd name="connsiteX387" fmla="*/ 3425650 w 7467600"/>
              <a:gd name="connsiteY387" fmla="*/ 6381333 h 6858000"/>
              <a:gd name="connsiteX388" fmla="*/ 3460661 w 7467600"/>
              <a:gd name="connsiteY388" fmla="*/ 6266763 h 6858000"/>
              <a:gd name="connsiteX389" fmla="*/ 3518021 w 7467600"/>
              <a:gd name="connsiteY389" fmla="*/ 6117298 h 6858000"/>
              <a:gd name="connsiteX390" fmla="*/ 3554035 w 7467600"/>
              <a:gd name="connsiteY390" fmla="*/ 6027832 h 6858000"/>
              <a:gd name="connsiteX391" fmla="*/ 3677174 w 7467600"/>
              <a:gd name="connsiteY391" fmla="*/ 5636351 h 6858000"/>
              <a:gd name="connsiteX392" fmla="*/ 3698819 w 7467600"/>
              <a:gd name="connsiteY392" fmla="*/ 5560503 h 6858000"/>
              <a:gd name="connsiteX393" fmla="*/ 3702094 w 7467600"/>
              <a:gd name="connsiteY393" fmla="*/ 5549194 h 6858000"/>
              <a:gd name="connsiteX394" fmla="*/ 3398355 w 7467600"/>
              <a:gd name="connsiteY394" fmla="*/ 6094603 h 6858000"/>
              <a:gd name="connsiteX395" fmla="*/ 3193941 w 7467600"/>
              <a:gd name="connsiteY395" fmla="*/ 6798775 h 6858000"/>
              <a:gd name="connsiteX396" fmla="*/ 3184140 w 7467600"/>
              <a:gd name="connsiteY396" fmla="*/ 6858000 h 6858000"/>
              <a:gd name="connsiteX397" fmla="*/ 3099978 w 7467600"/>
              <a:gd name="connsiteY397" fmla="*/ 6858000 h 6858000"/>
              <a:gd name="connsiteX398" fmla="*/ 3101556 w 7467600"/>
              <a:gd name="connsiteY398" fmla="*/ 6843337 h 6858000"/>
              <a:gd name="connsiteX399" fmla="*/ 3370162 w 7467600"/>
              <a:gd name="connsiteY399" fmla="*/ 5785550 h 6858000"/>
              <a:gd name="connsiteX400" fmla="*/ 3746477 w 7467600"/>
              <a:gd name="connsiteY400" fmla="*/ 5377889 h 6858000"/>
              <a:gd name="connsiteX401" fmla="*/ 3863399 w 7467600"/>
              <a:gd name="connsiteY401" fmla="*/ 5087257 h 6858000"/>
              <a:gd name="connsiteX402" fmla="*/ 3968712 w 7467600"/>
              <a:gd name="connsiteY402" fmla="*/ 4913989 h 6858000"/>
              <a:gd name="connsiteX403" fmla="*/ 2792390 w 7467600"/>
              <a:gd name="connsiteY403" fmla="*/ 5382974 h 6858000"/>
              <a:gd name="connsiteX404" fmla="*/ 2714982 w 7467600"/>
              <a:gd name="connsiteY404" fmla="*/ 5427051 h 6858000"/>
              <a:gd name="connsiteX405" fmla="*/ 2813361 w 7467600"/>
              <a:gd name="connsiteY405" fmla="*/ 6023912 h 6858000"/>
              <a:gd name="connsiteX406" fmla="*/ 2688430 w 7467600"/>
              <a:gd name="connsiteY406" fmla="*/ 6801564 h 6858000"/>
              <a:gd name="connsiteX407" fmla="*/ 2629626 w 7467600"/>
              <a:gd name="connsiteY407" fmla="*/ 6763394 h 6858000"/>
              <a:gd name="connsiteX408" fmla="*/ 2565328 w 7467600"/>
              <a:gd name="connsiteY408" fmla="*/ 5516399 h 6858000"/>
              <a:gd name="connsiteX409" fmla="*/ 1922999 w 7467600"/>
              <a:gd name="connsiteY409" fmla="*/ 5980343 h 6858000"/>
              <a:gd name="connsiteX410" fmla="*/ 1950261 w 7467600"/>
              <a:gd name="connsiteY410" fmla="*/ 6405858 h 6858000"/>
              <a:gd name="connsiteX411" fmla="*/ 2365554 w 7467600"/>
              <a:gd name="connsiteY411" fmla="*/ 6759107 h 6858000"/>
              <a:gd name="connsiteX412" fmla="*/ 2424142 w 7467600"/>
              <a:gd name="connsiteY412" fmla="*/ 6858000 h 6858000"/>
              <a:gd name="connsiteX413" fmla="*/ 2395994 w 7467600"/>
              <a:gd name="connsiteY413" fmla="*/ 6858000 h 6858000"/>
              <a:gd name="connsiteX414" fmla="*/ 2392863 w 7467600"/>
              <a:gd name="connsiteY414" fmla="*/ 6852964 h 6858000"/>
              <a:gd name="connsiteX415" fmla="*/ 2017589 w 7467600"/>
              <a:gd name="connsiteY415" fmla="*/ 6493982 h 6858000"/>
              <a:gd name="connsiteX416" fmla="*/ 2147336 w 7467600"/>
              <a:gd name="connsiteY416" fmla="*/ 6594052 h 6858000"/>
              <a:gd name="connsiteX417" fmla="*/ 2207047 w 7467600"/>
              <a:gd name="connsiteY417" fmla="*/ 6654540 h 6858000"/>
              <a:gd name="connsiteX418" fmla="*/ 2299106 w 7467600"/>
              <a:gd name="connsiteY418" fmla="*/ 6778931 h 6858000"/>
              <a:gd name="connsiteX419" fmla="*/ 2314430 w 7467600"/>
              <a:gd name="connsiteY419" fmla="*/ 6801144 h 6858000"/>
              <a:gd name="connsiteX420" fmla="*/ 2352406 w 7467600"/>
              <a:gd name="connsiteY420" fmla="*/ 6858000 h 6858000"/>
              <a:gd name="connsiteX421" fmla="*/ 2314492 w 7467600"/>
              <a:gd name="connsiteY421" fmla="*/ 6858000 h 6858000"/>
              <a:gd name="connsiteX422" fmla="*/ 2288095 w 7467600"/>
              <a:gd name="connsiteY422" fmla="*/ 6818030 h 6858000"/>
              <a:gd name="connsiteX423" fmla="*/ 2272768 w 7467600"/>
              <a:gd name="connsiteY423" fmla="*/ 6795822 h 6858000"/>
              <a:gd name="connsiteX424" fmla="*/ 2182715 w 7467600"/>
              <a:gd name="connsiteY424" fmla="*/ 6675071 h 6858000"/>
              <a:gd name="connsiteX425" fmla="*/ 2032061 w 7467600"/>
              <a:gd name="connsiteY425" fmla="*/ 6541380 h 6858000"/>
              <a:gd name="connsiteX426" fmla="*/ 2257220 w 7467600"/>
              <a:gd name="connsiteY426" fmla="*/ 6826257 h 6858000"/>
              <a:gd name="connsiteX427" fmla="*/ 2281324 w 7467600"/>
              <a:gd name="connsiteY427" fmla="*/ 6858000 h 6858000"/>
              <a:gd name="connsiteX428" fmla="*/ 2242860 w 7467600"/>
              <a:gd name="connsiteY428" fmla="*/ 6858000 h 6858000"/>
              <a:gd name="connsiteX429" fmla="*/ 2232818 w 7467600"/>
              <a:gd name="connsiteY429" fmla="*/ 6844926 h 6858000"/>
              <a:gd name="connsiteX430" fmla="*/ 1990172 w 7467600"/>
              <a:gd name="connsiteY430" fmla="*/ 6542121 h 6858000"/>
              <a:gd name="connsiteX431" fmla="*/ 2124090 w 7467600"/>
              <a:gd name="connsiteY431" fmla="*/ 6761017 h 6858000"/>
              <a:gd name="connsiteX432" fmla="*/ 2200380 w 7467600"/>
              <a:gd name="connsiteY432" fmla="*/ 6858000 h 6858000"/>
              <a:gd name="connsiteX433" fmla="*/ 2147507 w 7467600"/>
              <a:gd name="connsiteY433" fmla="*/ 6858000 h 6858000"/>
              <a:gd name="connsiteX434" fmla="*/ 2070668 w 7467600"/>
              <a:gd name="connsiteY434" fmla="*/ 6761520 h 6858000"/>
              <a:gd name="connsiteX435" fmla="*/ 1975142 w 7467600"/>
              <a:gd name="connsiteY435" fmla="*/ 6585570 h 6858000"/>
              <a:gd name="connsiteX436" fmla="*/ 2050035 w 7467600"/>
              <a:gd name="connsiteY436" fmla="*/ 6813345 h 6858000"/>
              <a:gd name="connsiteX437" fmla="*/ 2063025 w 7467600"/>
              <a:gd name="connsiteY437" fmla="*/ 6858000 h 6858000"/>
              <a:gd name="connsiteX438" fmla="*/ 2021675 w 7467600"/>
              <a:gd name="connsiteY438" fmla="*/ 6858000 h 6858000"/>
              <a:gd name="connsiteX439" fmla="*/ 2019308 w 7467600"/>
              <a:gd name="connsiteY439" fmla="*/ 6847118 h 6858000"/>
              <a:gd name="connsiteX440" fmla="*/ 1938835 w 7467600"/>
              <a:gd name="connsiteY440" fmla="*/ 6551160 h 6858000"/>
              <a:gd name="connsiteX441" fmla="*/ 1953230 w 7467600"/>
              <a:gd name="connsiteY441" fmla="*/ 6759699 h 6858000"/>
              <a:gd name="connsiteX442" fmla="*/ 1956763 w 7467600"/>
              <a:gd name="connsiteY442" fmla="*/ 6778191 h 6858000"/>
              <a:gd name="connsiteX443" fmla="*/ 1967925 w 7467600"/>
              <a:gd name="connsiteY443" fmla="*/ 6858000 h 6858000"/>
              <a:gd name="connsiteX444" fmla="*/ 1936622 w 7467600"/>
              <a:gd name="connsiteY444" fmla="*/ 6858000 h 6858000"/>
              <a:gd name="connsiteX445" fmla="*/ 1926261 w 7467600"/>
              <a:gd name="connsiteY445" fmla="*/ 6784064 h 6858000"/>
              <a:gd name="connsiteX446" fmla="*/ 1922724 w 7467600"/>
              <a:gd name="connsiteY446" fmla="*/ 6765577 h 6858000"/>
              <a:gd name="connsiteX447" fmla="*/ 1904650 w 7467600"/>
              <a:gd name="connsiteY447" fmla="*/ 6639616 h 6858000"/>
              <a:gd name="connsiteX448" fmla="*/ 1885273 w 7467600"/>
              <a:gd name="connsiteY448" fmla="*/ 6858000 h 6858000"/>
              <a:gd name="connsiteX449" fmla="*/ 1854363 w 7467600"/>
              <a:gd name="connsiteY449" fmla="*/ 6858000 h 6858000"/>
              <a:gd name="connsiteX450" fmla="*/ 1880391 w 7467600"/>
              <a:gd name="connsiteY450" fmla="*/ 6603796 h 6858000"/>
              <a:gd name="connsiteX451" fmla="*/ 1818273 w 7467600"/>
              <a:gd name="connsiteY451" fmla="*/ 6715729 h 6858000"/>
              <a:gd name="connsiteX452" fmla="*/ 1794691 w 7467600"/>
              <a:gd name="connsiteY452" fmla="*/ 6843239 h 6858000"/>
              <a:gd name="connsiteX453" fmla="*/ 1794914 w 7467600"/>
              <a:gd name="connsiteY453" fmla="*/ 6858000 h 6858000"/>
              <a:gd name="connsiteX454" fmla="*/ 1746128 w 7467600"/>
              <a:gd name="connsiteY454" fmla="*/ 6858000 h 6858000"/>
              <a:gd name="connsiteX455" fmla="*/ 1753934 w 7467600"/>
              <a:gd name="connsiteY455" fmla="*/ 6724796 h 6858000"/>
              <a:gd name="connsiteX456" fmla="*/ 1792053 w 7467600"/>
              <a:gd name="connsiteY456" fmla="*/ 6572396 h 6858000"/>
              <a:gd name="connsiteX457" fmla="*/ 1862248 w 7467600"/>
              <a:gd name="connsiteY457" fmla="*/ 6266397 h 6858000"/>
              <a:gd name="connsiteX458" fmla="*/ 1862250 w 7467600"/>
              <a:gd name="connsiteY458" fmla="*/ 6033531 h 6858000"/>
              <a:gd name="connsiteX459" fmla="*/ 1211999 w 7467600"/>
              <a:gd name="connsiteY459" fmla="*/ 6683610 h 6858000"/>
              <a:gd name="connsiteX460" fmla="*/ 1213266 w 7467600"/>
              <a:gd name="connsiteY460" fmla="*/ 6691947 h 6858000"/>
              <a:gd name="connsiteX461" fmla="*/ 1203370 w 7467600"/>
              <a:gd name="connsiteY461" fmla="*/ 6850676 h 6858000"/>
              <a:gd name="connsiteX462" fmla="*/ 1203671 w 7467600"/>
              <a:gd name="connsiteY462" fmla="*/ 6858000 h 6858000"/>
              <a:gd name="connsiteX463" fmla="*/ 1143180 w 7467600"/>
              <a:gd name="connsiteY463" fmla="*/ 6858000 h 6858000"/>
              <a:gd name="connsiteX464" fmla="*/ 1142176 w 7467600"/>
              <a:gd name="connsiteY464" fmla="*/ 6766045 h 6858000"/>
              <a:gd name="connsiteX465" fmla="*/ 1067484 w 7467600"/>
              <a:gd name="connsiteY465" fmla="*/ 6858000 h 6858000"/>
              <a:gd name="connsiteX466" fmla="*/ 953928 w 7467600"/>
              <a:gd name="connsiteY466" fmla="*/ 6858000 h 6858000"/>
              <a:gd name="connsiteX467" fmla="*/ 959715 w 7467600"/>
              <a:gd name="connsiteY467" fmla="*/ 6850185 h 6858000"/>
              <a:gd name="connsiteX468" fmla="*/ 1483788 w 7467600"/>
              <a:gd name="connsiteY468" fmla="*/ 6259174 h 6858000"/>
              <a:gd name="connsiteX469" fmla="*/ 1100671 w 7467600"/>
              <a:gd name="connsiteY469" fmla="*/ 6252137 h 6858000"/>
              <a:gd name="connsiteX470" fmla="*/ 1090144 w 7467600"/>
              <a:gd name="connsiteY470" fmla="*/ 6256748 h 6858000"/>
              <a:gd name="connsiteX471" fmla="*/ 1095872 w 7467600"/>
              <a:gd name="connsiteY471" fmla="*/ 6271892 h 6858000"/>
              <a:gd name="connsiteX472" fmla="*/ 262785 w 7467600"/>
              <a:gd name="connsiteY472" fmla="*/ 6845450 h 6858000"/>
              <a:gd name="connsiteX473" fmla="*/ 209968 w 7467600"/>
              <a:gd name="connsiteY473" fmla="*/ 6770713 h 6858000"/>
              <a:gd name="connsiteX474" fmla="*/ 873460 w 7467600"/>
              <a:gd name="connsiteY474" fmla="*/ 6253768 h 6858000"/>
              <a:gd name="connsiteX475" fmla="*/ 192686 w 7467600"/>
              <a:gd name="connsiteY475" fmla="*/ 5849257 h 6858000"/>
              <a:gd name="connsiteX476" fmla="*/ 4696 w 7467600"/>
              <a:gd name="connsiteY476" fmla="*/ 5697668 h 6858000"/>
              <a:gd name="connsiteX477" fmla="*/ 0 w 7467600"/>
              <a:gd name="connsiteY477" fmla="*/ 5689984 h 6858000"/>
              <a:gd name="connsiteX478" fmla="*/ 0 w 7467600"/>
              <a:gd name="connsiteY478" fmla="*/ 5513472 h 6858000"/>
              <a:gd name="connsiteX479" fmla="*/ 174101 w 7467600"/>
              <a:gd name="connsiteY479" fmla="*/ 5620277 h 6858000"/>
              <a:gd name="connsiteX480" fmla="*/ 891800 w 7467600"/>
              <a:gd name="connsiteY480" fmla="*/ 6036935 h 6858000"/>
              <a:gd name="connsiteX481" fmla="*/ 1072219 w 7467600"/>
              <a:gd name="connsiteY481" fmla="*/ 6169443 h 6858000"/>
              <a:gd name="connsiteX482" fmla="*/ 1074117 w 7467600"/>
              <a:gd name="connsiteY482" fmla="*/ 6170301 h 6858000"/>
              <a:gd name="connsiteX483" fmla="*/ 1083114 w 7467600"/>
              <a:gd name="connsiteY483" fmla="*/ 6174131 h 6858000"/>
              <a:gd name="connsiteX484" fmla="*/ 1543010 w 7467600"/>
              <a:gd name="connsiteY484" fmla="*/ 6191140 h 6858000"/>
              <a:gd name="connsiteX485" fmla="*/ 1551080 w 7467600"/>
              <a:gd name="connsiteY485" fmla="*/ 6195006 h 6858000"/>
              <a:gd name="connsiteX486" fmla="*/ 2345443 w 7467600"/>
              <a:gd name="connsiteY486" fmla="*/ 5549882 h 6858000"/>
              <a:gd name="connsiteX487" fmla="*/ 1721499 w 7467600"/>
              <a:gd name="connsiteY487" fmla="*/ 5599969 h 6858000"/>
              <a:gd name="connsiteX488" fmla="*/ 767716 w 7467600"/>
              <a:gd name="connsiteY488" fmla="*/ 5472768 h 6858000"/>
              <a:gd name="connsiteX489" fmla="*/ 722147 w 7467600"/>
              <a:gd name="connsiteY489" fmla="*/ 5393091 h 6858000"/>
              <a:gd name="connsiteX490" fmla="*/ 1485552 w 7467600"/>
              <a:gd name="connsiteY490" fmla="*/ 5313202 h 6858000"/>
              <a:gd name="connsiteX491" fmla="*/ 2143004 w 7467600"/>
              <a:gd name="connsiteY491" fmla="*/ 5402420 h 6858000"/>
              <a:gd name="connsiteX492" fmla="*/ 1933391 w 7467600"/>
              <a:gd name="connsiteY492" fmla="*/ 5156971 h 6858000"/>
              <a:gd name="connsiteX493" fmla="*/ 1827118 w 7467600"/>
              <a:gd name="connsiteY493" fmla="*/ 4968410 h 6858000"/>
              <a:gd name="connsiteX494" fmla="*/ 1837349 w 7467600"/>
              <a:gd name="connsiteY494" fmla="*/ 4956357 h 6858000"/>
              <a:gd name="connsiteX495" fmla="*/ 2162835 w 7467600"/>
              <a:gd name="connsiteY495" fmla="*/ 5187853 h 6858000"/>
              <a:gd name="connsiteX496" fmla="*/ 2257167 w 7467600"/>
              <a:gd name="connsiteY496" fmla="*/ 5462123 h 6858000"/>
              <a:gd name="connsiteX497" fmla="*/ 2261598 w 7467600"/>
              <a:gd name="connsiteY497" fmla="*/ 5467998 h 6858000"/>
              <a:gd name="connsiteX498" fmla="*/ 2437177 w 7467600"/>
              <a:gd name="connsiteY498" fmla="*/ 5479608 h 6858000"/>
              <a:gd name="connsiteX499" fmla="*/ 2445247 w 7467600"/>
              <a:gd name="connsiteY499" fmla="*/ 5483476 h 6858000"/>
              <a:gd name="connsiteX500" fmla="*/ 2743626 w 7467600"/>
              <a:gd name="connsiteY500" fmla="*/ 5304819 h 6858000"/>
              <a:gd name="connsiteX501" fmla="*/ 3048102 w 7467600"/>
              <a:gd name="connsiteY501" fmla="*/ 5150595 h 6858000"/>
              <a:gd name="connsiteX502" fmla="*/ 1799414 w 7467600"/>
              <a:gd name="connsiteY502" fmla="*/ 4694732 h 6858000"/>
              <a:gd name="connsiteX503" fmla="*/ 1771735 w 7467600"/>
              <a:gd name="connsiteY503" fmla="*/ 4619929 h 6858000"/>
              <a:gd name="connsiteX504" fmla="*/ 3104273 w 7467600"/>
              <a:gd name="connsiteY504" fmla="*/ 5076159 h 6858000"/>
              <a:gd name="connsiteX505" fmla="*/ 3113245 w 7467600"/>
              <a:gd name="connsiteY505" fmla="*/ 5090705 h 6858000"/>
              <a:gd name="connsiteX506" fmla="*/ 3126294 w 7467600"/>
              <a:gd name="connsiteY506" fmla="*/ 5114400 h 6858000"/>
              <a:gd name="connsiteX507" fmla="*/ 3937433 w 7467600"/>
              <a:gd name="connsiteY507" fmla="*/ 4830473 h 6858000"/>
              <a:gd name="connsiteX508" fmla="*/ 3590475 w 7467600"/>
              <a:gd name="connsiteY508" fmla="*/ 4597974 h 6858000"/>
              <a:gd name="connsiteX509" fmla="*/ 3100264 w 7467600"/>
              <a:gd name="connsiteY509" fmla="*/ 4579845 h 6858000"/>
              <a:gd name="connsiteX510" fmla="*/ 2183576 w 7467600"/>
              <a:gd name="connsiteY510" fmla="*/ 4227150 h 6858000"/>
              <a:gd name="connsiteX511" fmla="*/ 2151029 w 7467600"/>
              <a:gd name="connsiteY511" fmla="*/ 4146947 h 6858000"/>
              <a:gd name="connsiteX512" fmla="*/ 3563434 w 7467600"/>
              <a:gd name="connsiteY512" fmla="*/ 4469115 h 6858000"/>
              <a:gd name="connsiteX513" fmla="*/ 3177952 w 7467600"/>
              <a:gd name="connsiteY513" fmla="*/ 3657386 h 6858000"/>
              <a:gd name="connsiteX514" fmla="*/ 3189263 w 7467600"/>
              <a:gd name="connsiteY514" fmla="*/ 3625726 h 6858000"/>
              <a:gd name="connsiteX515" fmla="*/ 3560912 w 7467600"/>
              <a:gd name="connsiteY515" fmla="*/ 4079863 h 6858000"/>
              <a:gd name="connsiteX516" fmla="*/ 3626636 w 7467600"/>
              <a:gd name="connsiteY516" fmla="*/ 4512230 h 6858000"/>
              <a:gd name="connsiteX517" fmla="*/ 3653088 w 7467600"/>
              <a:gd name="connsiteY517" fmla="*/ 4521417 h 6858000"/>
              <a:gd name="connsiteX518" fmla="*/ 3988128 w 7467600"/>
              <a:gd name="connsiteY518" fmla="*/ 4817267 h 6858000"/>
              <a:gd name="connsiteX519" fmla="*/ 4830582 w 7467600"/>
              <a:gd name="connsiteY519" fmla="*/ 4676000 h 6858000"/>
              <a:gd name="connsiteX520" fmla="*/ 4830100 w 7467600"/>
              <a:gd name="connsiteY520" fmla="*/ 4675554 h 6858000"/>
              <a:gd name="connsiteX521" fmla="*/ 4036318 w 7467600"/>
              <a:gd name="connsiteY521" fmla="*/ 4147013 h 6858000"/>
              <a:gd name="connsiteX522" fmla="*/ 3432098 w 7467600"/>
              <a:gd name="connsiteY522" fmla="*/ 3537312 h 6858000"/>
              <a:gd name="connsiteX523" fmla="*/ 3446761 w 7467600"/>
              <a:gd name="connsiteY523" fmla="*/ 3461278 h 6858000"/>
              <a:gd name="connsiteX524" fmla="*/ 4419733 w 7467600"/>
              <a:gd name="connsiteY524" fmla="*/ 3963555 h 6858000"/>
              <a:gd name="connsiteX525" fmla="*/ 4781371 w 7467600"/>
              <a:gd name="connsiteY525" fmla="*/ 4458604 h 6858000"/>
              <a:gd name="connsiteX526" fmla="*/ 4780440 w 7467600"/>
              <a:gd name="connsiteY526" fmla="*/ 4470290 h 6858000"/>
              <a:gd name="connsiteX527" fmla="*/ 4898954 w 7467600"/>
              <a:gd name="connsiteY527" fmla="*/ 4662092 h 6858000"/>
              <a:gd name="connsiteX528" fmla="*/ 4900699 w 7467600"/>
              <a:gd name="connsiteY528" fmla="*/ 4670867 h 6858000"/>
              <a:gd name="connsiteX529" fmla="*/ 5714511 w 7467600"/>
              <a:gd name="connsiteY529" fmla="*/ 4663483 h 6858000"/>
              <a:gd name="connsiteX530" fmla="*/ 5464793 w 7467600"/>
              <a:gd name="connsiteY530" fmla="*/ 4393556 h 6858000"/>
              <a:gd name="connsiteX531" fmla="*/ 5461897 w 7467600"/>
              <a:gd name="connsiteY531" fmla="*/ 4390879 h 6858000"/>
              <a:gd name="connsiteX532" fmla="*/ 4294126 w 7467600"/>
              <a:gd name="connsiteY532" fmla="*/ 3303048 h 6858000"/>
              <a:gd name="connsiteX533" fmla="*/ 4305321 w 7467600"/>
              <a:gd name="connsiteY533" fmla="*/ 3256953 h 6858000"/>
              <a:gd name="connsiteX534" fmla="*/ 4949299 w 7467600"/>
              <a:gd name="connsiteY534" fmla="*/ 3766336 h 6858000"/>
              <a:gd name="connsiteX535" fmla="*/ 5291452 w 7467600"/>
              <a:gd name="connsiteY535" fmla="*/ 4076801 h 6858000"/>
              <a:gd name="connsiteX536" fmla="*/ 5434998 w 7467600"/>
              <a:gd name="connsiteY536" fmla="*/ 4254100 h 6858000"/>
              <a:gd name="connsiteX537" fmla="*/ 5351015 w 7467600"/>
              <a:gd name="connsiteY537" fmla="*/ 3760989 h 6858000"/>
              <a:gd name="connsiteX538" fmla="*/ 5413780 w 7467600"/>
              <a:gd name="connsiteY538" fmla="*/ 2966265 h 6858000"/>
              <a:gd name="connsiteX539" fmla="*/ 5425627 w 7467600"/>
              <a:gd name="connsiteY539" fmla="*/ 2954192 h 6858000"/>
              <a:gd name="connsiteX540" fmla="*/ 6604735 w 7467600"/>
              <a:gd name="connsiteY540" fmla="*/ 2041381 h 6858000"/>
              <a:gd name="connsiteX541" fmla="*/ 7204487 w 7467600"/>
              <a:gd name="connsiteY541" fmla="*/ 2742112 h 6858000"/>
              <a:gd name="connsiteX542" fmla="*/ 7131592 w 7467600"/>
              <a:gd name="connsiteY542" fmla="*/ 2672096 h 6858000"/>
              <a:gd name="connsiteX543" fmla="*/ 6996344 w 7467600"/>
              <a:gd name="connsiteY543" fmla="*/ 2518310 h 6858000"/>
              <a:gd name="connsiteX544" fmla="*/ 6735495 w 7467600"/>
              <a:gd name="connsiteY544" fmla="*/ 2196890 h 6858000"/>
              <a:gd name="connsiteX545" fmla="*/ 6721901 w 7467600"/>
              <a:gd name="connsiteY545" fmla="*/ 2179274 h 6858000"/>
              <a:gd name="connsiteX546" fmla="*/ 6604735 w 7467600"/>
              <a:gd name="connsiteY546" fmla="*/ 2041381 h 6858000"/>
              <a:gd name="connsiteX547" fmla="*/ 6591670 w 7467600"/>
              <a:gd name="connsiteY547" fmla="*/ 1988277 h 6858000"/>
              <a:gd name="connsiteX548" fmla="*/ 6747349 w 7467600"/>
              <a:gd name="connsiteY548" fmla="*/ 2160069 h 6858000"/>
              <a:gd name="connsiteX549" fmla="*/ 6760943 w 7467600"/>
              <a:gd name="connsiteY549" fmla="*/ 2177686 h 6858000"/>
              <a:gd name="connsiteX550" fmla="*/ 7021065 w 7467600"/>
              <a:gd name="connsiteY550" fmla="*/ 2498102 h 6858000"/>
              <a:gd name="connsiteX551" fmla="*/ 7155223 w 7467600"/>
              <a:gd name="connsiteY551" fmla="*/ 2650386 h 6858000"/>
              <a:gd name="connsiteX552" fmla="*/ 7203167 w 7467600"/>
              <a:gd name="connsiteY552" fmla="*/ 2697288 h 6858000"/>
              <a:gd name="connsiteX553" fmla="*/ 6937703 w 7467600"/>
              <a:gd name="connsiteY553" fmla="*/ 2321981 h 6858000"/>
              <a:gd name="connsiteX554" fmla="*/ 6591670 w 7467600"/>
              <a:gd name="connsiteY554" fmla="*/ 1988277 h 6858000"/>
              <a:gd name="connsiteX555" fmla="*/ 5798671 w 7467600"/>
              <a:gd name="connsiteY555" fmla="*/ 1981601 h 6858000"/>
              <a:gd name="connsiteX556" fmla="*/ 5754709 w 7467600"/>
              <a:gd name="connsiteY556" fmla="*/ 2071454 h 6858000"/>
              <a:gd name="connsiteX557" fmla="*/ 5763044 w 7467600"/>
              <a:gd name="connsiteY557" fmla="*/ 2842206 h 6858000"/>
              <a:gd name="connsiteX558" fmla="*/ 5764974 w 7467600"/>
              <a:gd name="connsiteY558" fmla="*/ 2799609 h 6858000"/>
              <a:gd name="connsiteX559" fmla="*/ 5767665 w 7467600"/>
              <a:gd name="connsiteY559" fmla="*/ 2666409 h 6858000"/>
              <a:gd name="connsiteX560" fmla="*/ 5763055 w 7467600"/>
              <a:gd name="connsiteY560" fmla="*/ 2579705 h 6858000"/>
              <a:gd name="connsiteX561" fmla="*/ 5758079 w 7467600"/>
              <a:gd name="connsiteY561" fmla="*/ 2492508 h 6858000"/>
              <a:gd name="connsiteX562" fmla="*/ 5779325 w 7467600"/>
              <a:gd name="connsiteY562" fmla="*/ 2197069 h 6858000"/>
              <a:gd name="connsiteX563" fmla="*/ 5798671 w 7467600"/>
              <a:gd name="connsiteY563" fmla="*/ 1981601 h 6858000"/>
              <a:gd name="connsiteX564" fmla="*/ 5829202 w 7467600"/>
              <a:gd name="connsiteY564" fmla="*/ 1971679 h 6858000"/>
              <a:gd name="connsiteX565" fmla="*/ 5809558 w 7467600"/>
              <a:gd name="connsiteY565" fmla="*/ 2198043 h 6858000"/>
              <a:gd name="connsiteX566" fmla="*/ 5788653 w 7467600"/>
              <a:gd name="connsiteY566" fmla="*/ 2489430 h 6858000"/>
              <a:gd name="connsiteX567" fmla="*/ 5793439 w 7467600"/>
              <a:gd name="connsiteY567" fmla="*/ 2575235 h 6858000"/>
              <a:gd name="connsiteX568" fmla="*/ 5796837 w 7467600"/>
              <a:gd name="connsiteY568" fmla="*/ 2637633 h 6858000"/>
              <a:gd name="connsiteX569" fmla="*/ 5818614 w 7467600"/>
              <a:gd name="connsiteY569" fmla="*/ 2473055 h 6858000"/>
              <a:gd name="connsiteX570" fmla="*/ 5829202 w 7467600"/>
              <a:gd name="connsiteY570" fmla="*/ 1971679 h 6858000"/>
              <a:gd name="connsiteX571" fmla="*/ 5911389 w 7467600"/>
              <a:gd name="connsiteY571" fmla="*/ 1898371 h 6858000"/>
              <a:gd name="connsiteX572" fmla="*/ 6237627 w 7467600"/>
              <a:gd name="connsiteY572" fmla="*/ 2231921 h 6858000"/>
              <a:gd name="connsiteX573" fmla="*/ 5911389 w 7467600"/>
              <a:gd name="connsiteY573" fmla="*/ 1898371 h 6858000"/>
              <a:gd name="connsiteX574" fmla="*/ 6944437 w 7467600"/>
              <a:gd name="connsiteY574" fmla="*/ 1575402 h 6858000"/>
              <a:gd name="connsiteX575" fmla="*/ 6304730 w 7467600"/>
              <a:gd name="connsiteY575" fmla="*/ 1766654 h 6858000"/>
              <a:gd name="connsiteX576" fmla="*/ 6944437 w 7467600"/>
              <a:gd name="connsiteY576" fmla="*/ 1575402 h 6858000"/>
              <a:gd name="connsiteX577" fmla="*/ 7019523 w 7467600"/>
              <a:gd name="connsiteY577" fmla="*/ 1519450 h 6858000"/>
              <a:gd name="connsiteX578" fmla="*/ 6298091 w 7467600"/>
              <a:gd name="connsiteY578" fmla="*/ 1737122 h 6858000"/>
              <a:gd name="connsiteX579" fmla="*/ 7019523 w 7467600"/>
              <a:gd name="connsiteY579" fmla="*/ 1519450 h 6858000"/>
              <a:gd name="connsiteX580" fmla="*/ 2399523 w 7467600"/>
              <a:gd name="connsiteY580" fmla="*/ 1428234 h 6858000"/>
              <a:gd name="connsiteX581" fmla="*/ 2224982 w 7467600"/>
              <a:gd name="connsiteY581" fmla="*/ 1826201 h 6858000"/>
              <a:gd name="connsiteX582" fmla="*/ 2096099 w 7467600"/>
              <a:gd name="connsiteY582" fmla="*/ 2345900 h 6858000"/>
              <a:gd name="connsiteX583" fmla="*/ 2283317 w 7467600"/>
              <a:gd name="connsiteY583" fmla="*/ 1796925 h 6858000"/>
              <a:gd name="connsiteX584" fmla="*/ 2399523 w 7467600"/>
              <a:gd name="connsiteY584" fmla="*/ 1428234 h 6858000"/>
              <a:gd name="connsiteX585" fmla="*/ 2448558 w 7467600"/>
              <a:gd name="connsiteY585" fmla="*/ 1373435 h 6858000"/>
              <a:gd name="connsiteX586" fmla="*/ 2312521 w 7467600"/>
              <a:gd name="connsiteY586" fmla="*/ 1806140 h 6858000"/>
              <a:gd name="connsiteX587" fmla="*/ 2127533 w 7467600"/>
              <a:gd name="connsiteY587" fmla="*/ 2348380 h 6858000"/>
              <a:gd name="connsiteX588" fmla="*/ 2358080 w 7467600"/>
              <a:gd name="connsiteY588" fmla="*/ 1866134 h 6858000"/>
              <a:gd name="connsiteX589" fmla="*/ 2407436 w 7467600"/>
              <a:gd name="connsiteY589" fmla="*/ 1651070 h 6858000"/>
              <a:gd name="connsiteX590" fmla="*/ 2448558 w 7467600"/>
              <a:gd name="connsiteY590" fmla="*/ 1373435 h 6858000"/>
              <a:gd name="connsiteX591" fmla="*/ 278707 w 7467600"/>
              <a:gd name="connsiteY591" fmla="*/ 1352270 h 6858000"/>
              <a:gd name="connsiteX592" fmla="*/ 321570 w 7467600"/>
              <a:gd name="connsiteY592" fmla="*/ 1861610 h 6858000"/>
              <a:gd name="connsiteX593" fmla="*/ 294281 w 7467600"/>
              <a:gd name="connsiteY593" fmla="*/ 1440658 h 6858000"/>
              <a:gd name="connsiteX594" fmla="*/ 278707 w 7467600"/>
              <a:gd name="connsiteY594" fmla="*/ 1352270 h 6858000"/>
              <a:gd name="connsiteX595" fmla="*/ 1423821 w 7467600"/>
              <a:gd name="connsiteY595" fmla="*/ 1351958 h 6858000"/>
              <a:gd name="connsiteX596" fmla="*/ 1638521 w 7467600"/>
              <a:gd name="connsiteY596" fmla="*/ 1908470 h 6858000"/>
              <a:gd name="connsiteX597" fmla="*/ 1754199 w 7467600"/>
              <a:gd name="connsiteY597" fmla="*/ 2149284 h 6858000"/>
              <a:gd name="connsiteX598" fmla="*/ 1908359 w 7467600"/>
              <a:gd name="connsiteY598" fmla="*/ 2364988 h 6858000"/>
              <a:gd name="connsiteX599" fmla="*/ 1647661 w 7467600"/>
              <a:gd name="connsiteY599" fmla="*/ 1825945 h 6858000"/>
              <a:gd name="connsiteX600" fmla="*/ 1423821 w 7467600"/>
              <a:gd name="connsiteY600" fmla="*/ 1351958 h 6858000"/>
              <a:gd name="connsiteX601" fmla="*/ 1431890 w 7467600"/>
              <a:gd name="connsiteY601" fmla="*/ 1306475 h 6858000"/>
              <a:gd name="connsiteX602" fmla="*/ 1507597 w 7467600"/>
              <a:gd name="connsiteY602" fmla="*/ 1446132 h 6858000"/>
              <a:gd name="connsiteX603" fmla="*/ 1674586 w 7467600"/>
              <a:gd name="connsiteY603" fmla="*/ 1813832 h 6858000"/>
              <a:gd name="connsiteX604" fmla="*/ 1815950 w 7467600"/>
              <a:gd name="connsiteY604" fmla="*/ 2128564 h 6858000"/>
              <a:gd name="connsiteX605" fmla="*/ 1984242 w 7467600"/>
              <a:gd name="connsiteY605" fmla="*/ 2430829 h 6858000"/>
              <a:gd name="connsiteX606" fmla="*/ 2014023 w 7467600"/>
              <a:gd name="connsiteY606" fmla="*/ 2450995 h 6858000"/>
              <a:gd name="connsiteX607" fmla="*/ 1747337 w 7467600"/>
              <a:gd name="connsiteY607" fmla="*/ 1855264 h 6858000"/>
              <a:gd name="connsiteX608" fmla="*/ 1533749 w 7467600"/>
              <a:gd name="connsiteY608" fmla="*/ 1478656 h 6858000"/>
              <a:gd name="connsiteX609" fmla="*/ 1431890 w 7467600"/>
              <a:gd name="connsiteY609" fmla="*/ 1306475 h 6858000"/>
              <a:gd name="connsiteX610" fmla="*/ 5052692 w 7467600"/>
              <a:gd name="connsiteY610" fmla="*/ 1292994 h 6858000"/>
              <a:gd name="connsiteX611" fmla="*/ 5200661 w 7467600"/>
              <a:gd name="connsiteY611" fmla="*/ 1635186 h 6858000"/>
              <a:gd name="connsiteX612" fmla="*/ 5297138 w 7467600"/>
              <a:gd name="connsiteY612" fmla="*/ 1906351 h 6858000"/>
              <a:gd name="connsiteX613" fmla="*/ 5052692 w 7467600"/>
              <a:gd name="connsiteY613" fmla="*/ 1292994 h 6858000"/>
              <a:gd name="connsiteX614" fmla="*/ 5009948 w 7467600"/>
              <a:gd name="connsiteY614" fmla="*/ 1273619 h 6858000"/>
              <a:gd name="connsiteX615" fmla="*/ 5121777 w 7467600"/>
              <a:gd name="connsiteY615" fmla="*/ 1654213 h 6858000"/>
              <a:gd name="connsiteX616" fmla="*/ 5293545 w 7467600"/>
              <a:gd name="connsiteY616" fmla="*/ 2072247 h 6858000"/>
              <a:gd name="connsiteX617" fmla="*/ 5294042 w 7467600"/>
              <a:gd name="connsiteY617" fmla="*/ 2065019 h 6858000"/>
              <a:gd name="connsiteX618" fmla="*/ 5171936 w 7467600"/>
              <a:gd name="connsiteY618" fmla="*/ 1647613 h 6858000"/>
              <a:gd name="connsiteX619" fmla="*/ 5009948 w 7467600"/>
              <a:gd name="connsiteY619" fmla="*/ 1273619 h 6858000"/>
              <a:gd name="connsiteX620" fmla="*/ 655236 w 7467600"/>
              <a:gd name="connsiteY620" fmla="*/ 1268632 h 6858000"/>
              <a:gd name="connsiteX621" fmla="*/ 839521 w 7467600"/>
              <a:gd name="connsiteY621" fmla="*/ 1685315 h 6858000"/>
              <a:gd name="connsiteX622" fmla="*/ 1109416 w 7467600"/>
              <a:gd name="connsiteY622" fmla="*/ 2061663 h 6858000"/>
              <a:gd name="connsiteX623" fmla="*/ 1298300 w 7467600"/>
              <a:gd name="connsiteY623" fmla="*/ 2247742 h 6858000"/>
              <a:gd name="connsiteX624" fmla="*/ 1125871 w 7467600"/>
              <a:gd name="connsiteY624" fmla="*/ 1989513 h 6858000"/>
              <a:gd name="connsiteX625" fmla="*/ 981574 w 7467600"/>
              <a:gd name="connsiteY625" fmla="*/ 1783157 h 6858000"/>
              <a:gd name="connsiteX626" fmla="*/ 922198 w 7467600"/>
              <a:gd name="connsiteY626" fmla="*/ 1677437 h 6858000"/>
              <a:gd name="connsiteX627" fmla="*/ 869293 w 7467600"/>
              <a:gd name="connsiteY627" fmla="*/ 1583214 h 6858000"/>
              <a:gd name="connsiteX628" fmla="*/ 751431 w 7467600"/>
              <a:gd name="connsiteY628" fmla="*/ 1405731 h 6858000"/>
              <a:gd name="connsiteX629" fmla="*/ 655236 w 7467600"/>
              <a:gd name="connsiteY629" fmla="*/ 1268632 h 6858000"/>
              <a:gd name="connsiteX630" fmla="*/ 6516292 w 7467600"/>
              <a:gd name="connsiteY630" fmla="*/ 1263064 h 6858000"/>
              <a:gd name="connsiteX631" fmla="*/ 5736320 w 7467600"/>
              <a:gd name="connsiteY631" fmla="*/ 1501803 h 6858000"/>
              <a:gd name="connsiteX632" fmla="*/ 6516292 w 7467600"/>
              <a:gd name="connsiteY632" fmla="*/ 1263064 h 6858000"/>
              <a:gd name="connsiteX633" fmla="*/ 291466 w 7467600"/>
              <a:gd name="connsiteY633" fmla="*/ 1250369 h 6858000"/>
              <a:gd name="connsiteX634" fmla="*/ 323180 w 7467600"/>
              <a:gd name="connsiteY634" fmla="*/ 1435283 h 6858000"/>
              <a:gd name="connsiteX635" fmla="*/ 349381 w 7467600"/>
              <a:gd name="connsiteY635" fmla="*/ 1875041 h 6858000"/>
              <a:gd name="connsiteX636" fmla="*/ 374363 w 7467600"/>
              <a:gd name="connsiteY636" fmla="*/ 1506494 h 6858000"/>
              <a:gd name="connsiteX637" fmla="*/ 302168 w 7467600"/>
              <a:gd name="connsiteY637" fmla="*/ 1274495 h 6858000"/>
              <a:gd name="connsiteX638" fmla="*/ 291466 w 7467600"/>
              <a:gd name="connsiteY638" fmla="*/ 1250369 h 6858000"/>
              <a:gd name="connsiteX639" fmla="*/ 678222 w 7467600"/>
              <a:gd name="connsiteY639" fmla="*/ 1248670 h 6858000"/>
              <a:gd name="connsiteX640" fmla="*/ 775536 w 7467600"/>
              <a:gd name="connsiteY640" fmla="*/ 1388015 h 6858000"/>
              <a:gd name="connsiteX641" fmla="*/ 894529 w 7467600"/>
              <a:gd name="connsiteY641" fmla="*/ 1567739 h 6858000"/>
              <a:gd name="connsiteX642" fmla="*/ 948000 w 7467600"/>
              <a:gd name="connsiteY642" fmla="*/ 1663088 h 6858000"/>
              <a:gd name="connsiteX643" fmla="*/ 1006812 w 7467600"/>
              <a:gd name="connsiteY643" fmla="*/ 1767683 h 6858000"/>
              <a:gd name="connsiteX644" fmla="*/ 1149133 w 7467600"/>
              <a:gd name="connsiteY644" fmla="*/ 1971513 h 6858000"/>
              <a:gd name="connsiteX645" fmla="*/ 1333952 w 7467600"/>
              <a:gd name="connsiteY645" fmla="*/ 2251620 h 6858000"/>
              <a:gd name="connsiteX646" fmla="*/ 1337329 w 7467600"/>
              <a:gd name="connsiteY646" fmla="*/ 2258350 h 6858000"/>
              <a:gd name="connsiteX647" fmla="*/ 1014726 w 7467600"/>
              <a:gd name="connsiteY647" fmla="*/ 1615556 h 6858000"/>
              <a:gd name="connsiteX648" fmla="*/ 678222 w 7467600"/>
              <a:gd name="connsiteY648" fmla="*/ 1248670 h 6858000"/>
              <a:gd name="connsiteX649" fmla="*/ 6691602 w 7467600"/>
              <a:gd name="connsiteY649" fmla="*/ 1140573 h 6858000"/>
              <a:gd name="connsiteX650" fmla="*/ 6571100 w 7467600"/>
              <a:gd name="connsiteY650" fmla="*/ 1183662 h 6858000"/>
              <a:gd name="connsiteX651" fmla="*/ 6241687 w 7467600"/>
              <a:gd name="connsiteY651" fmla="*/ 1257600 h 6858000"/>
              <a:gd name="connsiteX652" fmla="*/ 5693009 w 7467600"/>
              <a:gd name="connsiteY652" fmla="*/ 1478256 h 6858000"/>
              <a:gd name="connsiteX653" fmla="*/ 6548420 w 7467600"/>
              <a:gd name="connsiteY653" fmla="*/ 1214599 h 6858000"/>
              <a:gd name="connsiteX654" fmla="*/ 6605473 w 7467600"/>
              <a:gd name="connsiteY654" fmla="*/ 1184686 h 6858000"/>
              <a:gd name="connsiteX655" fmla="*/ 6691602 w 7467600"/>
              <a:gd name="connsiteY655" fmla="*/ 1140573 h 6858000"/>
              <a:gd name="connsiteX656" fmla="*/ 4002475 w 7467600"/>
              <a:gd name="connsiteY656" fmla="*/ 1037802 h 6858000"/>
              <a:gd name="connsiteX657" fmla="*/ 4000324 w 7467600"/>
              <a:gd name="connsiteY657" fmla="*/ 1039362 h 6858000"/>
              <a:gd name="connsiteX658" fmla="*/ 4002862 w 7467600"/>
              <a:gd name="connsiteY658" fmla="*/ 1042866 h 6858000"/>
              <a:gd name="connsiteX659" fmla="*/ 4002475 w 7467600"/>
              <a:gd name="connsiteY659" fmla="*/ 1037802 h 6858000"/>
              <a:gd name="connsiteX660" fmla="*/ 506322 w 7467600"/>
              <a:gd name="connsiteY660" fmla="*/ 1020997 h 6858000"/>
              <a:gd name="connsiteX661" fmla="*/ 533068 w 7467600"/>
              <a:gd name="connsiteY661" fmla="*/ 1029409 h 6858000"/>
              <a:gd name="connsiteX662" fmla="*/ 1232525 w 7467600"/>
              <a:gd name="connsiteY662" fmla="*/ 1804675 h 6858000"/>
              <a:gd name="connsiteX663" fmla="*/ 1388858 w 7467600"/>
              <a:gd name="connsiteY663" fmla="*/ 2368011 h 6858000"/>
              <a:gd name="connsiteX664" fmla="*/ 1384098 w 7467600"/>
              <a:gd name="connsiteY664" fmla="*/ 2378125 h 6858000"/>
              <a:gd name="connsiteX665" fmla="*/ 1425393 w 7467600"/>
              <a:gd name="connsiteY665" fmla="*/ 2589124 h 6858000"/>
              <a:gd name="connsiteX666" fmla="*/ 1424001 w 7467600"/>
              <a:gd name="connsiteY666" fmla="*/ 2597541 h 6858000"/>
              <a:gd name="connsiteX667" fmla="*/ 2152729 w 7467600"/>
              <a:gd name="connsiteY667" fmla="*/ 2864487 h 6858000"/>
              <a:gd name="connsiteX668" fmla="*/ 2020609 w 7467600"/>
              <a:gd name="connsiteY668" fmla="*/ 2539671 h 6858000"/>
              <a:gd name="connsiteX669" fmla="*/ 2018920 w 7467600"/>
              <a:gd name="connsiteY669" fmla="*/ 2536309 h 6858000"/>
              <a:gd name="connsiteX670" fmla="*/ 1342441 w 7467600"/>
              <a:gd name="connsiteY670" fmla="*/ 1173017 h 6858000"/>
              <a:gd name="connsiteX671" fmla="*/ 1367925 w 7467600"/>
              <a:gd name="connsiteY671" fmla="*/ 1135648 h 6858000"/>
              <a:gd name="connsiteX672" fmla="*/ 1771401 w 7467600"/>
              <a:gd name="connsiteY672" fmla="*/ 1806673 h 6858000"/>
              <a:gd name="connsiteX673" fmla="*/ 1972385 w 7467600"/>
              <a:gd name="connsiteY673" fmla="*/ 2198735 h 6858000"/>
              <a:gd name="connsiteX674" fmla="*/ 2040892 w 7467600"/>
              <a:gd name="connsiteY674" fmla="*/ 2405205 h 6858000"/>
              <a:gd name="connsiteX675" fmla="*/ 2131689 w 7467600"/>
              <a:gd name="connsiteY675" fmla="*/ 1936926 h 6858000"/>
              <a:gd name="connsiteX676" fmla="*/ 2454820 w 7467600"/>
              <a:gd name="connsiteY676" fmla="*/ 1248808 h 6858000"/>
              <a:gd name="connsiteX677" fmla="*/ 2492512 w 7467600"/>
              <a:gd name="connsiteY677" fmla="*/ 1302920 h 6858000"/>
              <a:gd name="connsiteX678" fmla="*/ 2081216 w 7467600"/>
              <a:gd name="connsiteY678" fmla="*/ 2527513 h 6858000"/>
              <a:gd name="connsiteX679" fmla="*/ 2081211 w 7467600"/>
              <a:gd name="connsiteY679" fmla="*/ 2528916 h 6858000"/>
              <a:gd name="connsiteX680" fmla="*/ 2199067 w 7467600"/>
              <a:gd name="connsiteY680" fmla="*/ 2884061 h 6858000"/>
              <a:gd name="connsiteX681" fmla="*/ 3192586 w 7467600"/>
              <a:gd name="connsiteY681" fmla="*/ 3411496 h 6858000"/>
              <a:gd name="connsiteX682" fmla="*/ 3182620 w 7467600"/>
              <a:gd name="connsiteY682" fmla="*/ 3483279 h 6858000"/>
              <a:gd name="connsiteX683" fmla="*/ 2435119 w 7467600"/>
              <a:gd name="connsiteY683" fmla="*/ 3080173 h 6858000"/>
              <a:gd name="connsiteX684" fmla="*/ 2410152 w 7467600"/>
              <a:gd name="connsiteY684" fmla="*/ 3063751 h 6858000"/>
              <a:gd name="connsiteX685" fmla="*/ 2408099 w 7467600"/>
              <a:gd name="connsiteY685" fmla="*/ 3064403 h 6858000"/>
              <a:gd name="connsiteX686" fmla="*/ 2407218 w 7467600"/>
              <a:gd name="connsiteY686" fmla="*/ 3070324 h 6858000"/>
              <a:gd name="connsiteX687" fmla="*/ 2380138 w 7467600"/>
              <a:gd name="connsiteY687" fmla="*/ 3099341 h 6858000"/>
              <a:gd name="connsiteX688" fmla="*/ 1765923 w 7467600"/>
              <a:gd name="connsiteY688" fmla="*/ 3581043 h 6858000"/>
              <a:gd name="connsiteX689" fmla="*/ 1702258 w 7467600"/>
              <a:gd name="connsiteY689" fmla="*/ 3612286 h 6858000"/>
              <a:gd name="connsiteX690" fmla="*/ 1538370 w 7467600"/>
              <a:gd name="connsiteY690" fmla="*/ 3811804 h 6858000"/>
              <a:gd name="connsiteX691" fmla="*/ 542867 w 7467600"/>
              <a:gd name="connsiteY691" fmla="*/ 4944092 h 6858000"/>
              <a:gd name="connsiteX692" fmla="*/ 515800 w 7467600"/>
              <a:gd name="connsiteY692" fmla="*/ 4862180 h 6858000"/>
              <a:gd name="connsiteX693" fmla="*/ 909145 w 7467600"/>
              <a:gd name="connsiteY693" fmla="*/ 4199225 h 6858000"/>
              <a:gd name="connsiteX694" fmla="*/ 1214067 w 7467600"/>
              <a:gd name="connsiteY694" fmla="*/ 3908561 h 6858000"/>
              <a:gd name="connsiteX695" fmla="*/ 640967 w 7467600"/>
              <a:gd name="connsiteY695" fmla="*/ 4105601 h 6858000"/>
              <a:gd name="connsiteX696" fmla="*/ 112563 w 7467600"/>
              <a:gd name="connsiteY696" fmla="*/ 4396952 h 6858000"/>
              <a:gd name="connsiteX697" fmla="*/ 0 w 7467600"/>
              <a:gd name="connsiteY697" fmla="*/ 4466006 h 6858000"/>
              <a:gd name="connsiteX698" fmla="*/ 0 w 7467600"/>
              <a:gd name="connsiteY698" fmla="*/ 4233763 h 6858000"/>
              <a:gd name="connsiteX699" fmla="*/ 36881 w 7467600"/>
              <a:gd name="connsiteY699" fmla="*/ 4200118 h 6858000"/>
              <a:gd name="connsiteX700" fmla="*/ 910534 w 7467600"/>
              <a:gd name="connsiteY700" fmla="*/ 3629753 h 6858000"/>
              <a:gd name="connsiteX701" fmla="*/ 1578717 w 7467600"/>
              <a:gd name="connsiteY701" fmla="*/ 3575982 h 6858000"/>
              <a:gd name="connsiteX702" fmla="*/ 2338780 w 7467600"/>
              <a:gd name="connsiteY702" fmla="*/ 3033725 h 6858000"/>
              <a:gd name="connsiteX703" fmla="*/ 1807991 w 7467600"/>
              <a:gd name="connsiteY703" fmla="*/ 2807184 h 6858000"/>
              <a:gd name="connsiteX704" fmla="*/ 1416358 w 7467600"/>
              <a:gd name="connsiteY704" fmla="*/ 3112571 h 6858000"/>
              <a:gd name="connsiteX705" fmla="*/ 939066 w 7467600"/>
              <a:gd name="connsiteY705" fmla="*/ 3378798 h 6858000"/>
              <a:gd name="connsiteX706" fmla="*/ 115099 w 7467600"/>
              <a:gd name="connsiteY706" fmla="*/ 3607650 h 6858000"/>
              <a:gd name="connsiteX707" fmla="*/ 97284 w 7467600"/>
              <a:gd name="connsiteY707" fmla="*/ 3520393 h 6858000"/>
              <a:gd name="connsiteX708" fmla="*/ 922050 w 7467600"/>
              <a:gd name="connsiteY708" fmla="*/ 3074867 h 6858000"/>
              <a:gd name="connsiteX709" fmla="*/ 1405265 w 7467600"/>
              <a:gd name="connsiteY709" fmla="*/ 3016319 h 6858000"/>
              <a:gd name="connsiteX710" fmla="*/ 1407512 w 7467600"/>
              <a:gd name="connsiteY710" fmla="*/ 3018001 h 6858000"/>
              <a:gd name="connsiteX711" fmla="*/ 1726266 w 7467600"/>
              <a:gd name="connsiteY711" fmla="*/ 2777274 h 6858000"/>
              <a:gd name="connsiteX712" fmla="*/ 625390 w 7467600"/>
              <a:gd name="connsiteY712" fmla="*/ 2514541 h 6858000"/>
              <a:gd name="connsiteX713" fmla="*/ 619799 w 7467600"/>
              <a:gd name="connsiteY713" fmla="*/ 2527180 h 6858000"/>
              <a:gd name="connsiteX714" fmla="*/ 310030 w 7467600"/>
              <a:gd name="connsiteY714" fmla="*/ 2771818 h 6858000"/>
              <a:gd name="connsiteX715" fmla="*/ 173877 w 7467600"/>
              <a:gd name="connsiteY715" fmla="*/ 2937056 h 6858000"/>
              <a:gd name="connsiteX716" fmla="*/ 77889 w 7467600"/>
              <a:gd name="connsiteY716" fmla="*/ 3138440 h 6858000"/>
              <a:gd name="connsiteX717" fmla="*/ 0 w 7467600"/>
              <a:gd name="connsiteY717" fmla="*/ 3271395 h 6858000"/>
              <a:gd name="connsiteX718" fmla="*/ 0 w 7467600"/>
              <a:gd name="connsiteY718" fmla="*/ 3153002 h 6858000"/>
              <a:gd name="connsiteX719" fmla="*/ 2386 w 7467600"/>
              <a:gd name="connsiteY719" fmla="*/ 3149203 h 6858000"/>
              <a:gd name="connsiteX720" fmla="*/ 89753 w 7467600"/>
              <a:gd name="connsiteY720" fmla="*/ 2987702 h 6858000"/>
              <a:gd name="connsiteX721" fmla="*/ 76869 w 7467600"/>
              <a:gd name="connsiteY721" fmla="*/ 3005404 h 6858000"/>
              <a:gd name="connsiteX722" fmla="*/ 32049 w 7467600"/>
              <a:gd name="connsiteY722" fmla="*/ 3065814 h 6858000"/>
              <a:gd name="connsiteX723" fmla="*/ 0 w 7467600"/>
              <a:gd name="connsiteY723" fmla="*/ 3108744 h 6858000"/>
              <a:gd name="connsiteX724" fmla="*/ 0 w 7467600"/>
              <a:gd name="connsiteY724" fmla="*/ 3058059 h 6858000"/>
              <a:gd name="connsiteX725" fmla="*/ 7610 w 7467600"/>
              <a:gd name="connsiteY725" fmla="*/ 3047889 h 6858000"/>
              <a:gd name="connsiteX726" fmla="*/ 52419 w 7467600"/>
              <a:gd name="connsiteY726" fmla="*/ 2987479 h 6858000"/>
              <a:gd name="connsiteX727" fmla="*/ 59142 w 7467600"/>
              <a:gd name="connsiteY727" fmla="*/ 2978488 h 6858000"/>
              <a:gd name="connsiteX728" fmla="*/ 0 w 7467600"/>
              <a:gd name="connsiteY728" fmla="*/ 3015334 h 6858000"/>
              <a:gd name="connsiteX729" fmla="*/ 0 w 7467600"/>
              <a:gd name="connsiteY729" fmla="*/ 2914286 h 6858000"/>
              <a:gd name="connsiteX730" fmla="*/ 36383 w 7467600"/>
              <a:gd name="connsiteY730" fmla="*/ 2901128 h 6858000"/>
              <a:gd name="connsiteX731" fmla="*/ 156329 w 7467600"/>
              <a:gd name="connsiteY731" fmla="*/ 2840533 h 6858000"/>
              <a:gd name="connsiteX732" fmla="*/ 358355 w 7467600"/>
              <a:gd name="connsiteY732" fmla="*/ 2620471 h 6858000"/>
              <a:gd name="connsiteX733" fmla="*/ 510577 w 7467600"/>
              <a:gd name="connsiteY733" fmla="*/ 2501244 h 6858000"/>
              <a:gd name="connsiteX734" fmla="*/ 211967 w 7467600"/>
              <a:gd name="connsiteY734" fmla="*/ 2479171 h 6858000"/>
              <a:gd name="connsiteX735" fmla="*/ 0 w 7467600"/>
              <a:gd name="connsiteY735" fmla="*/ 2476398 h 6858000"/>
              <a:gd name="connsiteX736" fmla="*/ 0 w 7467600"/>
              <a:gd name="connsiteY736" fmla="*/ 2389189 h 6858000"/>
              <a:gd name="connsiteX737" fmla="*/ 103062 w 7467600"/>
              <a:gd name="connsiteY737" fmla="*/ 2389518 h 6858000"/>
              <a:gd name="connsiteX738" fmla="*/ 510734 w 7467600"/>
              <a:gd name="connsiteY738" fmla="*/ 2416201 h 6858000"/>
              <a:gd name="connsiteX739" fmla="*/ 279257 w 7467600"/>
              <a:gd name="connsiteY739" fmla="*/ 2092102 h 6858000"/>
              <a:gd name="connsiteX740" fmla="*/ 65265 w 7467600"/>
              <a:gd name="connsiteY740" fmla="*/ 2006049 h 6858000"/>
              <a:gd name="connsiteX741" fmla="*/ 0 w 7467600"/>
              <a:gd name="connsiteY741" fmla="*/ 1982532 h 6858000"/>
              <a:gd name="connsiteX742" fmla="*/ 0 w 7467600"/>
              <a:gd name="connsiteY742" fmla="*/ 1912789 h 6858000"/>
              <a:gd name="connsiteX743" fmla="*/ 97460 w 7467600"/>
              <a:gd name="connsiteY743" fmla="*/ 1953725 h 6858000"/>
              <a:gd name="connsiteX744" fmla="*/ 221272 w 7467600"/>
              <a:gd name="connsiteY744" fmla="*/ 1980766 h 6858000"/>
              <a:gd name="connsiteX745" fmla="*/ 116765 w 7467600"/>
              <a:gd name="connsiteY745" fmla="*/ 1911033 h 6858000"/>
              <a:gd name="connsiteX746" fmla="*/ 16405 w 7467600"/>
              <a:gd name="connsiteY746" fmla="*/ 1803412 h 6858000"/>
              <a:gd name="connsiteX747" fmla="*/ 0 w 7467600"/>
              <a:gd name="connsiteY747" fmla="*/ 1784777 h 6858000"/>
              <a:gd name="connsiteX748" fmla="*/ 0 w 7467600"/>
              <a:gd name="connsiteY748" fmla="*/ 1740082 h 6858000"/>
              <a:gd name="connsiteX749" fmla="*/ 39394 w 7467600"/>
              <a:gd name="connsiteY749" fmla="*/ 1784856 h 6858000"/>
              <a:gd name="connsiteX750" fmla="*/ 135813 w 7467600"/>
              <a:gd name="connsiteY750" fmla="*/ 1888838 h 6858000"/>
              <a:gd name="connsiteX751" fmla="*/ 242575 w 7467600"/>
              <a:gd name="connsiteY751" fmla="*/ 1958841 h 6858000"/>
              <a:gd name="connsiteX752" fmla="*/ 82197 w 7467600"/>
              <a:gd name="connsiteY752" fmla="*/ 1754826 h 6858000"/>
              <a:gd name="connsiteX753" fmla="*/ 0 w 7467600"/>
              <a:gd name="connsiteY753" fmla="*/ 1679650 h 6858000"/>
              <a:gd name="connsiteX754" fmla="*/ 0 w 7467600"/>
              <a:gd name="connsiteY754" fmla="*/ 1602463 h 6858000"/>
              <a:gd name="connsiteX755" fmla="*/ 84689 w 7467600"/>
              <a:gd name="connsiteY755" fmla="*/ 1677442 h 6858000"/>
              <a:gd name="connsiteX756" fmla="*/ 298437 w 7467600"/>
              <a:gd name="connsiteY756" fmla="*/ 1968019 h 6858000"/>
              <a:gd name="connsiteX757" fmla="*/ 227269 w 7467600"/>
              <a:gd name="connsiteY757" fmla="*/ 1114064 h 6858000"/>
              <a:gd name="connsiteX758" fmla="*/ 248003 w 7467600"/>
              <a:gd name="connsiteY758" fmla="*/ 1089613 h 6858000"/>
              <a:gd name="connsiteX759" fmla="*/ 427020 w 7467600"/>
              <a:gd name="connsiteY759" fmla="*/ 1619803 h 6858000"/>
              <a:gd name="connsiteX760" fmla="*/ 340345 w 7467600"/>
              <a:gd name="connsiteY760" fmla="*/ 2027739 h 6858000"/>
              <a:gd name="connsiteX761" fmla="*/ 360865 w 7467600"/>
              <a:gd name="connsiteY761" fmla="*/ 2044827 h 6858000"/>
              <a:gd name="connsiteX762" fmla="*/ 560414 w 7467600"/>
              <a:gd name="connsiteY762" fmla="*/ 2421457 h 6858000"/>
              <a:gd name="connsiteX763" fmla="*/ 1359703 w 7467600"/>
              <a:gd name="connsiteY763" fmla="*/ 2578554 h 6858000"/>
              <a:gd name="connsiteX764" fmla="*/ 1359422 w 7467600"/>
              <a:gd name="connsiteY764" fmla="*/ 2577994 h 6858000"/>
              <a:gd name="connsiteX765" fmla="*/ 828701 w 7467600"/>
              <a:gd name="connsiteY765" fmla="*/ 1839520 h 6858000"/>
              <a:gd name="connsiteX766" fmla="*/ 494427 w 7467600"/>
              <a:gd name="connsiteY766" fmla="*/ 1092333 h 6858000"/>
              <a:gd name="connsiteX767" fmla="*/ 506322 w 7467600"/>
              <a:gd name="connsiteY767" fmla="*/ 1020997 h 6858000"/>
              <a:gd name="connsiteX768" fmla="*/ 4570198 w 7467600"/>
              <a:gd name="connsiteY768" fmla="*/ 978081 h 6858000"/>
              <a:gd name="connsiteX769" fmla="*/ 4523691 w 7467600"/>
              <a:gd name="connsiteY769" fmla="*/ 1127776 h 6858000"/>
              <a:gd name="connsiteX770" fmla="*/ 4509875 w 7467600"/>
              <a:gd name="connsiteY770" fmla="*/ 1167552 h 6858000"/>
              <a:gd name="connsiteX771" fmla="*/ 4478168 w 7467600"/>
              <a:gd name="connsiteY771" fmla="*/ 1260735 h 6858000"/>
              <a:gd name="connsiteX772" fmla="*/ 4409309 w 7467600"/>
              <a:gd name="connsiteY772" fmla="*/ 1666996 h 6858000"/>
              <a:gd name="connsiteX773" fmla="*/ 4370031 w 7467600"/>
              <a:gd name="connsiteY773" fmla="*/ 1955666 h 6858000"/>
              <a:gd name="connsiteX774" fmla="*/ 4570198 w 7467600"/>
              <a:gd name="connsiteY774" fmla="*/ 978081 h 6858000"/>
              <a:gd name="connsiteX775" fmla="*/ 4557898 w 7467600"/>
              <a:gd name="connsiteY775" fmla="*/ 900011 h 6858000"/>
              <a:gd name="connsiteX776" fmla="*/ 4344840 w 7467600"/>
              <a:gd name="connsiteY776" fmla="*/ 1922038 h 6858000"/>
              <a:gd name="connsiteX777" fmla="*/ 4378710 w 7467600"/>
              <a:gd name="connsiteY777" fmla="*/ 1665516 h 6858000"/>
              <a:gd name="connsiteX778" fmla="*/ 4448798 w 7467600"/>
              <a:gd name="connsiteY778" fmla="*/ 1253024 h 6858000"/>
              <a:gd name="connsiteX779" fmla="*/ 4480315 w 7467600"/>
              <a:gd name="connsiteY779" fmla="*/ 1158454 h 6858000"/>
              <a:gd name="connsiteX780" fmla="*/ 4494133 w 7467600"/>
              <a:gd name="connsiteY780" fmla="*/ 1118676 h 6858000"/>
              <a:gd name="connsiteX781" fmla="*/ 4557898 w 7467600"/>
              <a:gd name="connsiteY781" fmla="*/ 900011 h 6858000"/>
              <a:gd name="connsiteX782" fmla="*/ 5870151 w 7467600"/>
              <a:gd name="connsiteY782" fmla="*/ 898890 h 6858000"/>
              <a:gd name="connsiteX783" fmla="*/ 5861335 w 7467600"/>
              <a:gd name="connsiteY783" fmla="*/ 899177 h 6858000"/>
              <a:gd name="connsiteX784" fmla="*/ 5843702 w 7467600"/>
              <a:gd name="connsiteY784" fmla="*/ 899748 h 6858000"/>
              <a:gd name="connsiteX785" fmla="*/ 5651107 w 7467600"/>
              <a:gd name="connsiteY785" fmla="*/ 920306 h 6858000"/>
              <a:gd name="connsiteX786" fmla="*/ 5459407 w 7467600"/>
              <a:gd name="connsiteY786" fmla="*/ 940975 h 6858000"/>
              <a:gd name="connsiteX787" fmla="*/ 5374846 w 7467600"/>
              <a:gd name="connsiteY787" fmla="*/ 941988 h 6858000"/>
              <a:gd name="connsiteX788" fmla="*/ 5256105 w 7467600"/>
              <a:gd name="connsiteY788" fmla="*/ 945632 h 6858000"/>
              <a:gd name="connsiteX789" fmla="*/ 5107071 w 7467600"/>
              <a:gd name="connsiteY789" fmla="*/ 969720 h 6858000"/>
              <a:gd name="connsiteX790" fmla="*/ 4998681 w 7467600"/>
              <a:gd name="connsiteY790" fmla="*/ 988771 h 6858000"/>
              <a:gd name="connsiteX791" fmla="*/ 5870151 w 7467600"/>
              <a:gd name="connsiteY791" fmla="*/ 898890 h 6858000"/>
              <a:gd name="connsiteX792" fmla="*/ 5504425 w 7467600"/>
              <a:gd name="connsiteY792" fmla="*/ 848067 h 6858000"/>
              <a:gd name="connsiteX793" fmla="*/ 4968849 w 7467600"/>
              <a:gd name="connsiteY793" fmla="*/ 962318 h 6858000"/>
              <a:gd name="connsiteX794" fmla="*/ 5104039 w 7467600"/>
              <a:gd name="connsiteY794" fmla="*/ 940634 h 6858000"/>
              <a:gd name="connsiteX795" fmla="*/ 5256311 w 7467600"/>
              <a:gd name="connsiteY795" fmla="*/ 916490 h 6858000"/>
              <a:gd name="connsiteX796" fmla="*/ 5377381 w 7467600"/>
              <a:gd name="connsiteY796" fmla="*/ 912671 h 6858000"/>
              <a:gd name="connsiteX797" fmla="*/ 5460148 w 7467600"/>
              <a:gd name="connsiteY797" fmla="*/ 911442 h 6858000"/>
              <a:gd name="connsiteX798" fmla="*/ 5648971 w 7467600"/>
              <a:gd name="connsiteY798" fmla="*/ 891331 h 6858000"/>
              <a:gd name="connsiteX799" fmla="*/ 5844807 w 7467600"/>
              <a:gd name="connsiteY799" fmla="*/ 870718 h 6858000"/>
              <a:gd name="connsiteX800" fmla="*/ 5862975 w 7467600"/>
              <a:gd name="connsiteY800" fmla="*/ 869756 h 6858000"/>
              <a:gd name="connsiteX801" fmla="*/ 5920887 w 7467600"/>
              <a:gd name="connsiteY801" fmla="*/ 865929 h 6858000"/>
              <a:gd name="connsiteX802" fmla="*/ 5504425 w 7467600"/>
              <a:gd name="connsiteY802" fmla="*/ 848067 h 6858000"/>
              <a:gd name="connsiteX803" fmla="*/ 3607114 w 7467600"/>
              <a:gd name="connsiteY803" fmla="*/ 467441 h 6858000"/>
              <a:gd name="connsiteX804" fmla="*/ 3296242 w 7467600"/>
              <a:gd name="connsiteY804" fmla="*/ 807991 h 6858000"/>
              <a:gd name="connsiteX805" fmla="*/ 3174674 w 7467600"/>
              <a:gd name="connsiteY805" fmla="*/ 919759 h 6858000"/>
              <a:gd name="connsiteX806" fmla="*/ 3042978 w 7467600"/>
              <a:gd name="connsiteY806" fmla="*/ 1054894 h 6858000"/>
              <a:gd name="connsiteX807" fmla="*/ 2968914 w 7467600"/>
              <a:gd name="connsiteY807" fmla="*/ 1133756 h 6858000"/>
              <a:gd name="connsiteX808" fmla="*/ 3103823 w 7467600"/>
              <a:gd name="connsiteY808" fmla="*/ 1026814 h 6858000"/>
              <a:gd name="connsiteX809" fmla="*/ 3607114 w 7467600"/>
              <a:gd name="connsiteY809" fmla="*/ 467441 h 6858000"/>
              <a:gd name="connsiteX810" fmla="*/ 3744487 w 7467600"/>
              <a:gd name="connsiteY810" fmla="*/ 383136 h 6858000"/>
              <a:gd name="connsiteX811" fmla="*/ 3970213 w 7467600"/>
              <a:gd name="connsiteY811" fmla="*/ 995559 h 6858000"/>
              <a:gd name="connsiteX812" fmla="*/ 3744487 w 7467600"/>
              <a:gd name="connsiteY812" fmla="*/ 383136 h 6858000"/>
              <a:gd name="connsiteX813" fmla="*/ 3624562 w 7467600"/>
              <a:gd name="connsiteY813" fmla="*/ 367041 h 6858000"/>
              <a:gd name="connsiteX814" fmla="*/ 3489712 w 7467600"/>
              <a:gd name="connsiteY814" fmla="*/ 485386 h 6858000"/>
              <a:gd name="connsiteX815" fmla="*/ 3182994 w 7467600"/>
              <a:gd name="connsiteY815" fmla="*/ 828265 h 6858000"/>
              <a:gd name="connsiteX816" fmla="*/ 2892114 w 7467600"/>
              <a:gd name="connsiteY816" fmla="*/ 1172635 h 6858000"/>
              <a:gd name="connsiteX817" fmla="*/ 3021459 w 7467600"/>
              <a:gd name="connsiteY817" fmla="*/ 1035385 h 6858000"/>
              <a:gd name="connsiteX818" fmla="*/ 3153873 w 7467600"/>
              <a:gd name="connsiteY818" fmla="*/ 898971 h 6858000"/>
              <a:gd name="connsiteX819" fmla="*/ 3276511 w 7467600"/>
              <a:gd name="connsiteY819" fmla="*/ 786423 h 6858000"/>
              <a:gd name="connsiteX820" fmla="*/ 3584154 w 7467600"/>
              <a:gd name="connsiteY820" fmla="*/ 448218 h 6858000"/>
              <a:gd name="connsiteX821" fmla="*/ 3624562 w 7467600"/>
              <a:gd name="connsiteY821" fmla="*/ 367041 h 6858000"/>
              <a:gd name="connsiteX822" fmla="*/ 3766672 w 7467600"/>
              <a:gd name="connsiteY822" fmla="*/ 359429 h 6858000"/>
              <a:gd name="connsiteX823" fmla="*/ 3996338 w 7467600"/>
              <a:gd name="connsiteY823" fmla="*/ 968237 h 6858000"/>
              <a:gd name="connsiteX824" fmla="*/ 3766672 w 7467600"/>
              <a:gd name="connsiteY824" fmla="*/ 359429 h 6858000"/>
              <a:gd name="connsiteX825" fmla="*/ 5805386 w 7467600"/>
              <a:gd name="connsiteY825" fmla="*/ 239240 h 6858000"/>
              <a:gd name="connsiteX826" fmla="*/ 5736947 w 7467600"/>
              <a:gd name="connsiteY826" fmla="*/ 261367 h 6858000"/>
              <a:gd name="connsiteX827" fmla="*/ 5427012 w 7467600"/>
              <a:gd name="connsiteY827" fmla="*/ 311272 h 6858000"/>
              <a:gd name="connsiteX828" fmla="*/ 5147818 w 7467600"/>
              <a:gd name="connsiteY828" fmla="*/ 322112 h 6858000"/>
              <a:gd name="connsiteX829" fmla="*/ 5060854 w 7467600"/>
              <a:gd name="connsiteY829" fmla="*/ 311882 h 6858000"/>
              <a:gd name="connsiteX830" fmla="*/ 4945989 w 7467600"/>
              <a:gd name="connsiteY830" fmla="*/ 300516 h 6858000"/>
              <a:gd name="connsiteX831" fmla="*/ 5410479 w 7467600"/>
              <a:gd name="connsiteY831" fmla="*/ 348434 h 6858000"/>
              <a:gd name="connsiteX832" fmla="*/ 5805386 w 7467600"/>
              <a:gd name="connsiteY832" fmla="*/ 239240 h 6858000"/>
              <a:gd name="connsiteX833" fmla="*/ 5905192 w 7467600"/>
              <a:gd name="connsiteY833" fmla="*/ 163079 h 6858000"/>
              <a:gd name="connsiteX834" fmla="*/ 5865655 w 7467600"/>
              <a:gd name="connsiteY834" fmla="*/ 171901 h 6858000"/>
              <a:gd name="connsiteX835" fmla="*/ 5259740 w 7467600"/>
              <a:gd name="connsiteY835" fmla="*/ 257013 h 6858000"/>
              <a:gd name="connsiteX836" fmla="*/ 5208466 w 7467600"/>
              <a:gd name="connsiteY836" fmla="*/ 257550 h 6858000"/>
              <a:gd name="connsiteX837" fmla="*/ 4980204 w 7467600"/>
              <a:gd name="connsiteY837" fmla="*/ 271903 h 6858000"/>
              <a:gd name="connsiteX838" fmla="*/ 5068068 w 7467600"/>
              <a:gd name="connsiteY838" fmla="*/ 282244 h 6858000"/>
              <a:gd name="connsiteX839" fmla="*/ 5153231 w 7467600"/>
              <a:gd name="connsiteY839" fmla="*/ 292240 h 6858000"/>
              <a:gd name="connsiteX840" fmla="*/ 5426491 w 7467600"/>
              <a:gd name="connsiteY840" fmla="*/ 281128 h 6858000"/>
              <a:gd name="connsiteX841" fmla="*/ 5731212 w 7467600"/>
              <a:gd name="connsiteY841" fmla="*/ 231951 h 6858000"/>
              <a:gd name="connsiteX842" fmla="*/ 5905192 w 7467600"/>
              <a:gd name="connsiteY842" fmla="*/ 163079 h 6858000"/>
              <a:gd name="connsiteX843" fmla="*/ 5944437 w 7467600"/>
              <a:gd name="connsiteY843" fmla="*/ 113829 h 6858000"/>
              <a:gd name="connsiteX844" fmla="*/ 5825032 w 7467600"/>
              <a:gd name="connsiteY844" fmla="*/ 146405 h 6858000"/>
              <a:gd name="connsiteX845" fmla="*/ 4955599 w 7467600"/>
              <a:gd name="connsiteY845" fmla="*/ 247008 h 6858000"/>
              <a:gd name="connsiteX846" fmla="*/ 5210104 w 7467600"/>
              <a:gd name="connsiteY846" fmla="*/ 228123 h 6858000"/>
              <a:gd name="connsiteX847" fmla="*/ 5261015 w 7467600"/>
              <a:gd name="connsiteY847" fmla="*/ 227087 h 6858000"/>
              <a:gd name="connsiteX848" fmla="*/ 5861181 w 7467600"/>
              <a:gd name="connsiteY848" fmla="*/ 143093 h 6858000"/>
              <a:gd name="connsiteX849" fmla="*/ 5961252 w 7467600"/>
              <a:gd name="connsiteY849" fmla="*/ 114820 h 6858000"/>
              <a:gd name="connsiteX850" fmla="*/ 5944437 w 7467600"/>
              <a:gd name="connsiteY850" fmla="*/ 113829 h 6858000"/>
              <a:gd name="connsiteX851" fmla="*/ 3882765 w 7467600"/>
              <a:gd name="connsiteY851" fmla="*/ 0 h 6858000"/>
              <a:gd name="connsiteX852" fmla="*/ 3995099 w 7467600"/>
              <a:gd name="connsiteY852" fmla="*/ 0 h 6858000"/>
              <a:gd name="connsiteX853" fmla="*/ 4163818 w 7467600"/>
              <a:gd name="connsiteY853" fmla="*/ 234104 h 6858000"/>
              <a:gd name="connsiteX854" fmla="*/ 4172099 w 7467600"/>
              <a:gd name="connsiteY854" fmla="*/ 234207 h 6858000"/>
              <a:gd name="connsiteX855" fmla="*/ 4784282 w 7467600"/>
              <a:gd name="connsiteY855" fmla="*/ 276561 h 6858000"/>
              <a:gd name="connsiteX856" fmla="*/ 4801687 w 7467600"/>
              <a:gd name="connsiteY856" fmla="*/ 267764 h 6858000"/>
              <a:gd name="connsiteX857" fmla="*/ 6082788 w 7467600"/>
              <a:gd name="connsiteY857" fmla="*/ 64119 h 6858000"/>
              <a:gd name="connsiteX858" fmla="*/ 6099442 w 7467600"/>
              <a:gd name="connsiteY858" fmla="*/ 82568 h 6858000"/>
              <a:gd name="connsiteX859" fmla="*/ 4804137 w 7467600"/>
              <a:gd name="connsiteY859" fmla="*/ 320931 h 6858000"/>
              <a:gd name="connsiteX860" fmla="*/ 4227047 w 7467600"/>
              <a:gd name="connsiteY860" fmla="*/ 313415 h 6858000"/>
              <a:gd name="connsiteX861" fmla="*/ 4346041 w 7467600"/>
              <a:gd name="connsiteY861" fmla="*/ 456086 h 6858000"/>
              <a:gd name="connsiteX862" fmla="*/ 4870967 w 7467600"/>
              <a:gd name="connsiteY862" fmla="*/ 963061 h 6858000"/>
              <a:gd name="connsiteX863" fmla="*/ 4889647 w 7467600"/>
              <a:gd name="connsiteY863" fmla="*/ 957147 h 6858000"/>
              <a:gd name="connsiteX864" fmla="*/ 5422504 w 7467600"/>
              <a:gd name="connsiteY864" fmla="*/ 805191 h 6858000"/>
              <a:gd name="connsiteX865" fmla="*/ 6087656 w 7467600"/>
              <a:gd name="connsiteY865" fmla="*/ 826703 h 6858000"/>
              <a:gd name="connsiteX866" fmla="*/ 6058717 w 7467600"/>
              <a:gd name="connsiteY866" fmla="*/ 865992 h 6858000"/>
              <a:gd name="connsiteX867" fmla="*/ 4974153 w 7467600"/>
              <a:gd name="connsiteY867" fmla="*/ 1045456 h 6858000"/>
              <a:gd name="connsiteX868" fmla="*/ 5627835 w 7467600"/>
              <a:gd name="connsiteY868" fmla="*/ 1472077 h 6858000"/>
              <a:gd name="connsiteX869" fmla="*/ 5629817 w 7467600"/>
              <a:gd name="connsiteY869" fmla="*/ 1471412 h 6858000"/>
              <a:gd name="connsiteX870" fmla="*/ 5634124 w 7467600"/>
              <a:gd name="connsiteY870" fmla="*/ 1470572 h 6858000"/>
              <a:gd name="connsiteX871" fmla="*/ 5755832 w 7467600"/>
              <a:gd name="connsiteY871" fmla="*/ 1383886 h 6858000"/>
              <a:gd name="connsiteX872" fmla="*/ 6014186 w 7467600"/>
              <a:gd name="connsiteY872" fmla="*/ 1279799 h 6858000"/>
              <a:gd name="connsiteX873" fmla="*/ 6901619 w 7467600"/>
              <a:gd name="connsiteY873" fmla="*/ 1047874 h 6858000"/>
              <a:gd name="connsiteX874" fmla="*/ 6931566 w 7467600"/>
              <a:gd name="connsiteY874" fmla="*/ 1062034 h 6858000"/>
              <a:gd name="connsiteX875" fmla="*/ 5790982 w 7467600"/>
              <a:gd name="connsiteY875" fmla="*/ 1561380 h 6858000"/>
              <a:gd name="connsiteX876" fmla="*/ 6188971 w 7467600"/>
              <a:gd name="connsiteY876" fmla="*/ 1755168 h 6858000"/>
              <a:gd name="connsiteX877" fmla="*/ 6202446 w 7467600"/>
              <a:gd name="connsiteY877" fmla="*/ 1752268 h 6858000"/>
              <a:gd name="connsiteX878" fmla="*/ 7179560 w 7467600"/>
              <a:gd name="connsiteY878" fmla="*/ 1467551 h 6858000"/>
              <a:gd name="connsiteX879" fmla="*/ 7158730 w 7467600"/>
              <a:gd name="connsiteY879" fmla="*/ 1507835 h 6858000"/>
              <a:gd name="connsiteX880" fmla="*/ 6326959 w 7467600"/>
              <a:gd name="connsiteY880" fmla="*/ 1817686 h 6858000"/>
              <a:gd name="connsiteX881" fmla="*/ 6537433 w 7467600"/>
              <a:gd name="connsiteY881" fmla="*/ 1907790 h 6858000"/>
              <a:gd name="connsiteX882" fmla="*/ 6550221 w 7467600"/>
              <a:gd name="connsiteY882" fmla="*/ 1910729 h 6858000"/>
              <a:gd name="connsiteX883" fmla="*/ 6964438 w 7467600"/>
              <a:gd name="connsiteY883" fmla="*/ 2209505 h 6858000"/>
              <a:gd name="connsiteX884" fmla="*/ 7367862 w 7467600"/>
              <a:gd name="connsiteY884" fmla="*/ 2806833 h 6858000"/>
              <a:gd name="connsiteX885" fmla="*/ 7364329 w 7467600"/>
              <a:gd name="connsiteY885" fmla="*/ 2826907 h 6858000"/>
              <a:gd name="connsiteX886" fmla="*/ 7290545 w 7467600"/>
              <a:gd name="connsiteY886" fmla="*/ 2850663 h 6858000"/>
              <a:gd name="connsiteX887" fmla="*/ 6472036 w 7467600"/>
              <a:gd name="connsiteY887" fmla="*/ 1959003 h 6858000"/>
              <a:gd name="connsiteX888" fmla="*/ 5792897 w 7467600"/>
              <a:gd name="connsiteY888" fmla="*/ 1647747 h 6858000"/>
              <a:gd name="connsiteX889" fmla="*/ 5842751 w 7467600"/>
              <a:gd name="connsiteY889" fmla="*/ 1816112 h 6858000"/>
              <a:gd name="connsiteX890" fmla="*/ 5847424 w 7467600"/>
              <a:gd name="connsiteY890" fmla="*/ 1815776 h 6858000"/>
              <a:gd name="connsiteX891" fmla="*/ 6399821 w 7467600"/>
              <a:gd name="connsiteY891" fmla="*/ 2344799 h 6858000"/>
              <a:gd name="connsiteX892" fmla="*/ 6323232 w 7467600"/>
              <a:gd name="connsiteY892" fmla="*/ 2389634 h 6858000"/>
              <a:gd name="connsiteX893" fmla="*/ 5942958 w 7467600"/>
              <a:gd name="connsiteY893" fmla="*/ 2077708 h 6858000"/>
              <a:gd name="connsiteX894" fmla="*/ 5921559 w 7467600"/>
              <a:gd name="connsiteY894" fmla="*/ 2378596 h 6858000"/>
              <a:gd name="connsiteX895" fmla="*/ 5817651 w 7467600"/>
              <a:gd name="connsiteY895" fmla="*/ 3023919 h 6858000"/>
              <a:gd name="connsiteX896" fmla="*/ 5729634 w 7467600"/>
              <a:gd name="connsiteY896" fmla="*/ 3051849 h 6858000"/>
              <a:gd name="connsiteX897" fmla="*/ 5611018 w 7467600"/>
              <a:gd name="connsiteY897" fmla="*/ 2316769 h 6858000"/>
              <a:gd name="connsiteX898" fmla="*/ 5687608 w 7467600"/>
              <a:gd name="connsiteY898" fmla="*/ 2039972 h 6858000"/>
              <a:gd name="connsiteX899" fmla="*/ 5657554 w 7467600"/>
              <a:gd name="connsiteY899" fmla="*/ 1576445 h 6858000"/>
              <a:gd name="connsiteX900" fmla="*/ 5150475 w 7467600"/>
              <a:gd name="connsiteY900" fmla="*/ 1274012 h 6858000"/>
              <a:gd name="connsiteX901" fmla="*/ 5349142 w 7467600"/>
              <a:gd name="connsiteY901" fmla="*/ 2204405 h 6858000"/>
              <a:gd name="connsiteX902" fmla="*/ 5262214 w 7467600"/>
              <a:gd name="connsiteY902" fmla="*/ 2233836 h 6858000"/>
              <a:gd name="connsiteX903" fmla="*/ 4981539 w 7467600"/>
              <a:gd name="connsiteY903" fmla="*/ 1542201 h 6858000"/>
              <a:gd name="connsiteX904" fmla="*/ 4958461 w 7467600"/>
              <a:gd name="connsiteY904" fmla="*/ 1136957 h 6858000"/>
              <a:gd name="connsiteX905" fmla="*/ 4655015 w 7467600"/>
              <a:gd name="connsiteY905" fmla="*/ 891426 h 6858000"/>
              <a:gd name="connsiteX906" fmla="*/ 4348002 w 7467600"/>
              <a:gd name="connsiteY906" fmla="*/ 2205895 h 6858000"/>
              <a:gd name="connsiteX907" fmla="*/ 4262250 w 7467600"/>
              <a:gd name="connsiteY907" fmla="*/ 2219972 h 6858000"/>
              <a:gd name="connsiteX908" fmla="*/ 4550611 w 7467600"/>
              <a:gd name="connsiteY908" fmla="*/ 817540 h 6858000"/>
              <a:gd name="connsiteX909" fmla="*/ 4564418 w 7467600"/>
              <a:gd name="connsiteY909" fmla="*/ 808293 h 6858000"/>
              <a:gd name="connsiteX910" fmla="*/ 4266388 w 7467600"/>
              <a:gd name="connsiteY910" fmla="*/ 500083 h 6858000"/>
              <a:gd name="connsiteX911" fmla="*/ 4032842 w 7467600"/>
              <a:gd name="connsiteY911" fmla="*/ 211809 h 6858000"/>
              <a:gd name="connsiteX912" fmla="*/ 3882765 w 7467600"/>
              <a:gd name="connsiteY912" fmla="*/ 0 h 6858000"/>
              <a:gd name="connsiteX913" fmla="*/ 3721337 w 7467600"/>
              <a:gd name="connsiteY913" fmla="*/ 0 h 6858000"/>
              <a:gd name="connsiteX914" fmla="*/ 3797544 w 7467600"/>
              <a:gd name="connsiteY914" fmla="*/ 0 h 6858000"/>
              <a:gd name="connsiteX915" fmla="*/ 3775734 w 7467600"/>
              <a:gd name="connsiteY915" fmla="*/ 95131 h 6858000"/>
              <a:gd name="connsiteX916" fmla="*/ 3724807 w 7467600"/>
              <a:gd name="connsiteY916" fmla="*/ 272257 h 6858000"/>
              <a:gd name="connsiteX917" fmla="*/ 3726844 w 7467600"/>
              <a:gd name="connsiteY917" fmla="*/ 282988 h 6858000"/>
              <a:gd name="connsiteX918" fmla="*/ 3742664 w 7467600"/>
              <a:gd name="connsiteY918" fmla="*/ 279918 h 6858000"/>
              <a:gd name="connsiteX919" fmla="*/ 4103910 w 7467600"/>
              <a:gd name="connsiteY919" fmla="*/ 1161917 h 6858000"/>
              <a:gd name="connsiteX920" fmla="*/ 4020269 w 7467600"/>
              <a:gd name="connsiteY920" fmla="*/ 1200406 h 6858000"/>
              <a:gd name="connsiteX921" fmla="*/ 3674882 w 7467600"/>
              <a:gd name="connsiteY921" fmla="*/ 488524 h 6858000"/>
              <a:gd name="connsiteX922" fmla="*/ 3132682 w 7467600"/>
              <a:gd name="connsiteY922" fmla="*/ 1072284 h 6858000"/>
              <a:gd name="connsiteX923" fmla="*/ 2716346 w 7467600"/>
              <a:gd name="connsiteY923" fmla="*/ 1276376 h 6858000"/>
              <a:gd name="connsiteX924" fmla="*/ 2716772 w 7467600"/>
              <a:gd name="connsiteY924" fmla="*/ 1255462 h 6858000"/>
              <a:gd name="connsiteX925" fmla="*/ 3471096 w 7467600"/>
              <a:gd name="connsiteY925" fmla="*/ 437072 h 6858000"/>
              <a:gd name="connsiteX926" fmla="*/ 3639057 w 7467600"/>
              <a:gd name="connsiteY926" fmla="*/ 286334 h 6858000"/>
              <a:gd name="connsiteX927" fmla="*/ 3640309 w 7467600"/>
              <a:gd name="connsiteY927" fmla="*/ 284664 h 6858000"/>
              <a:gd name="connsiteX928" fmla="*/ 3646022 w 7467600"/>
              <a:gd name="connsiteY928" fmla="*/ 276711 h 6858000"/>
              <a:gd name="connsiteX929" fmla="*/ 3707943 w 7467600"/>
              <a:gd name="connsiteY929" fmla="*/ 65958 h 6858000"/>
              <a:gd name="connsiteX930" fmla="*/ 3721337 w 7467600"/>
              <a:gd name="connsiteY930" fmla="*/ 0 h 6858000"/>
              <a:gd name="connsiteX931" fmla="*/ 2867960 w 7467600"/>
              <a:gd name="connsiteY931" fmla="*/ 0 h 6858000"/>
              <a:gd name="connsiteX932" fmla="*/ 2926351 w 7467600"/>
              <a:gd name="connsiteY932" fmla="*/ 0 h 6858000"/>
              <a:gd name="connsiteX933" fmla="*/ 2902823 w 7467600"/>
              <a:gd name="connsiteY933" fmla="*/ 262929 h 6858000"/>
              <a:gd name="connsiteX934" fmla="*/ 2940663 w 7467600"/>
              <a:gd name="connsiteY934" fmla="*/ 140884 h 6858000"/>
              <a:gd name="connsiteX935" fmla="*/ 2947039 w 7467600"/>
              <a:gd name="connsiteY935" fmla="*/ 122524 h 6858000"/>
              <a:gd name="connsiteX936" fmla="*/ 2984316 w 7467600"/>
              <a:gd name="connsiteY936" fmla="*/ 0 h 6858000"/>
              <a:gd name="connsiteX937" fmla="*/ 3016114 w 7467600"/>
              <a:gd name="connsiteY937" fmla="*/ 0 h 6858000"/>
              <a:gd name="connsiteX938" fmla="*/ 2979949 w 7467600"/>
              <a:gd name="connsiteY938" fmla="*/ 119274 h 6858000"/>
              <a:gd name="connsiteX939" fmla="*/ 3023879 w 7467600"/>
              <a:gd name="connsiteY939" fmla="*/ 0 h 6858000"/>
              <a:gd name="connsiteX940" fmla="*/ 3105400 w 7467600"/>
              <a:gd name="connsiteY940" fmla="*/ 0 h 6858000"/>
              <a:gd name="connsiteX941" fmla="*/ 3094669 w 7467600"/>
              <a:gd name="connsiteY941" fmla="*/ 30308 h 6858000"/>
              <a:gd name="connsiteX942" fmla="*/ 2901945 w 7467600"/>
              <a:gd name="connsiteY942" fmla="*/ 466538 h 6858000"/>
              <a:gd name="connsiteX943" fmla="*/ 2815209 w 7467600"/>
              <a:gd name="connsiteY943" fmla="*/ 497361 h 6858000"/>
              <a:gd name="connsiteX944" fmla="*/ 2844845 w 7467600"/>
              <a:gd name="connsiteY944" fmla="*/ 127638 h 6858000"/>
              <a:gd name="connsiteX945" fmla="*/ 2867960 w 7467600"/>
              <a:gd name="connsiteY945" fmla="*/ 0 h 6858000"/>
              <a:gd name="connsiteX946" fmla="*/ 1057230 w 7467600"/>
              <a:gd name="connsiteY946" fmla="*/ 0 h 6858000"/>
              <a:gd name="connsiteX947" fmla="*/ 1111003 w 7467600"/>
              <a:gd name="connsiteY947" fmla="*/ 0 h 6858000"/>
              <a:gd name="connsiteX948" fmla="*/ 1125553 w 7467600"/>
              <a:gd name="connsiteY948" fmla="*/ 52588 h 6858000"/>
              <a:gd name="connsiteX949" fmla="*/ 1304276 w 7467600"/>
              <a:gd name="connsiteY949" fmla="*/ 476275 h 6858000"/>
              <a:gd name="connsiteX950" fmla="*/ 1492066 w 7467600"/>
              <a:gd name="connsiteY950" fmla="*/ 886333 h 6858000"/>
              <a:gd name="connsiteX951" fmla="*/ 1423698 w 7467600"/>
              <a:gd name="connsiteY951" fmla="*/ 710817 h 6858000"/>
              <a:gd name="connsiteX952" fmla="*/ 1357609 w 7467600"/>
              <a:gd name="connsiteY952" fmla="*/ 532892 h 6858000"/>
              <a:gd name="connsiteX953" fmla="*/ 1309550 w 7467600"/>
              <a:gd name="connsiteY953" fmla="*/ 374031 h 6858000"/>
              <a:gd name="connsiteX954" fmla="*/ 1193673 w 7467600"/>
              <a:gd name="connsiteY954" fmla="*/ 49533 h 6858000"/>
              <a:gd name="connsiteX955" fmla="*/ 1164391 w 7467600"/>
              <a:gd name="connsiteY955" fmla="*/ 0 h 6858000"/>
              <a:gd name="connsiteX956" fmla="*/ 1200666 w 7467600"/>
              <a:gd name="connsiteY956" fmla="*/ 0 h 6858000"/>
              <a:gd name="connsiteX957" fmla="*/ 1223408 w 7467600"/>
              <a:gd name="connsiteY957" fmla="*/ 38996 h 6858000"/>
              <a:gd name="connsiteX958" fmla="*/ 1339635 w 7467600"/>
              <a:gd name="connsiteY958" fmla="*/ 365517 h 6858000"/>
              <a:gd name="connsiteX959" fmla="*/ 1387469 w 7467600"/>
              <a:gd name="connsiteY959" fmla="*/ 523079 h 6858000"/>
              <a:gd name="connsiteX960" fmla="*/ 1452685 w 7467600"/>
              <a:gd name="connsiteY960" fmla="*/ 699806 h 6858000"/>
              <a:gd name="connsiteX961" fmla="*/ 1492092 w 7467600"/>
              <a:gd name="connsiteY961" fmla="*/ 800424 h 6858000"/>
              <a:gd name="connsiteX962" fmla="*/ 1455302 w 7467600"/>
              <a:gd name="connsiteY962" fmla="*/ 632913 h 6858000"/>
              <a:gd name="connsiteX963" fmla="*/ 1222336 w 7467600"/>
              <a:gd name="connsiteY963" fmla="*/ 9480 h 6858000"/>
              <a:gd name="connsiteX964" fmla="*/ 1214634 w 7467600"/>
              <a:gd name="connsiteY964" fmla="*/ 0 h 6858000"/>
              <a:gd name="connsiteX965" fmla="*/ 1289827 w 7467600"/>
              <a:gd name="connsiteY965" fmla="*/ 0 h 6858000"/>
              <a:gd name="connsiteX966" fmla="*/ 1321076 w 7467600"/>
              <a:gd name="connsiteY966" fmla="*/ 59722 h 6858000"/>
              <a:gd name="connsiteX967" fmla="*/ 1512579 w 7467600"/>
              <a:gd name="connsiteY967" fmla="*/ 626441 h 6858000"/>
              <a:gd name="connsiteX968" fmla="*/ 1506076 w 7467600"/>
              <a:gd name="connsiteY968" fmla="*/ 1089289 h 6858000"/>
              <a:gd name="connsiteX969" fmla="*/ 1486346 w 7467600"/>
              <a:gd name="connsiteY969" fmla="*/ 1079919 h 6858000"/>
              <a:gd name="connsiteX970" fmla="*/ 1070511 w 7467600"/>
              <a:gd name="connsiteY970" fmla="*/ 48609 h 6858000"/>
              <a:gd name="connsiteX971" fmla="*/ 1057230 w 7467600"/>
              <a:gd name="connsiteY971" fmla="*/ 0 h 6858000"/>
              <a:gd name="connsiteX972" fmla="*/ 43151 w 7467600"/>
              <a:gd name="connsiteY972" fmla="*/ 0 h 6858000"/>
              <a:gd name="connsiteX973" fmla="*/ 95283 w 7467600"/>
              <a:gd name="connsiteY973" fmla="*/ 0 h 6858000"/>
              <a:gd name="connsiteX974" fmla="*/ 300708 w 7467600"/>
              <a:gd name="connsiteY974" fmla="*/ 154571 h 6858000"/>
              <a:gd name="connsiteX975" fmla="*/ 530414 w 7467600"/>
              <a:gd name="connsiteY975" fmla="*/ 354673 h 6858000"/>
              <a:gd name="connsiteX976" fmla="*/ 333785 w 7467600"/>
              <a:gd name="connsiteY976" fmla="*/ 161564 h 6858000"/>
              <a:gd name="connsiteX977" fmla="*/ 147005 w 7467600"/>
              <a:gd name="connsiteY977" fmla="*/ 0 h 6858000"/>
              <a:gd name="connsiteX978" fmla="*/ 272509 w 7467600"/>
              <a:gd name="connsiteY978" fmla="*/ 0 h 6858000"/>
              <a:gd name="connsiteX979" fmla="*/ 326276 w 7467600"/>
              <a:gd name="connsiteY979" fmla="*/ 45847 h 6858000"/>
              <a:gd name="connsiteX980" fmla="*/ 823759 w 7467600"/>
              <a:gd name="connsiteY980" fmla="*/ 574145 h 6858000"/>
              <a:gd name="connsiteX981" fmla="*/ 811254 w 7467600"/>
              <a:gd name="connsiteY981" fmla="*/ 665546 h 6858000"/>
              <a:gd name="connsiteX982" fmla="*/ 154042 w 7467600"/>
              <a:gd name="connsiteY982" fmla="*/ 261522 h 6858000"/>
              <a:gd name="connsiteX983" fmla="*/ 13550 w 7467600"/>
              <a:gd name="connsiteY983" fmla="*/ 158423 h 6858000"/>
              <a:gd name="connsiteX984" fmla="*/ 0 w 7467600"/>
              <a:gd name="connsiteY984" fmla="*/ 146618 h 6858000"/>
              <a:gd name="connsiteX985" fmla="*/ 0 w 7467600"/>
              <a:gd name="connsiteY985" fmla="*/ 59161 h 6858000"/>
              <a:gd name="connsiteX986" fmla="*/ 45427 w 7467600"/>
              <a:gd name="connsiteY986" fmla="*/ 101078 h 6858000"/>
              <a:gd name="connsiteX987" fmla="*/ 630103 w 7467600"/>
              <a:gd name="connsiteY987" fmla="*/ 485885 h 6858000"/>
              <a:gd name="connsiteX988" fmla="*/ 532040 w 7467600"/>
              <a:gd name="connsiteY988" fmla="*/ 399359 h 6858000"/>
              <a:gd name="connsiteX989" fmla="*/ 517618 w 7467600"/>
              <a:gd name="connsiteY989" fmla="*/ 385726 h 6858000"/>
              <a:gd name="connsiteX990" fmla="*/ 285074 w 7467600"/>
              <a:gd name="connsiteY990" fmla="*/ 182755 h 6858000"/>
              <a:gd name="connsiteX991" fmla="*/ 43151 w 7467600"/>
              <a:gd name="connsiteY99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12201 w 7467600"/>
              <a:gd name="connsiteY134" fmla="*/ 5128278 h 6858000"/>
              <a:gd name="connsiteX135" fmla="*/ 1903353 w 7467600"/>
              <a:gd name="connsiteY135" fmla="*/ 5044827 h 6858000"/>
              <a:gd name="connsiteX136" fmla="*/ 1936931 w 7467600"/>
              <a:gd name="connsiteY136" fmla="*/ 5093954 h 6858000"/>
              <a:gd name="connsiteX137" fmla="*/ 2195868 w 7467600"/>
              <a:gd name="connsiteY137" fmla="*/ 5396574 h 6858000"/>
              <a:gd name="connsiteX138" fmla="*/ 2088852 w 7467600"/>
              <a:gd name="connsiteY138" fmla="*/ 5166123 h 6858000"/>
              <a:gd name="connsiteX139" fmla="*/ 1958241 w 7467600"/>
              <a:gd name="connsiteY139" fmla="*/ 5067955 h 6858000"/>
              <a:gd name="connsiteX140" fmla="*/ 1903353 w 7467600"/>
              <a:gd name="connsiteY140" fmla="*/ 5044827 h 6858000"/>
              <a:gd name="connsiteX141" fmla="*/ 1979378 w 7467600"/>
              <a:gd name="connsiteY141" fmla="*/ 4769504 h 6858000"/>
              <a:gd name="connsiteX142" fmla="*/ 2882120 w 7467600"/>
              <a:gd name="connsiteY142" fmla="*/ 5064547 h 6858000"/>
              <a:gd name="connsiteX143" fmla="*/ 2793103 w 7467600"/>
              <a:gd name="connsiteY143" fmla="*/ 5039699 h 6858000"/>
              <a:gd name="connsiteX144" fmla="*/ 2770041 w 7467600"/>
              <a:gd name="connsiteY144" fmla="*/ 5033634 h 6858000"/>
              <a:gd name="connsiteX145" fmla="*/ 1979378 w 7467600"/>
              <a:gd name="connsiteY145" fmla="*/ 4769504 h 6858000"/>
              <a:gd name="connsiteX146" fmla="*/ 1927410 w 7467600"/>
              <a:gd name="connsiteY146" fmla="*/ 4716164 h 6858000"/>
              <a:gd name="connsiteX147" fmla="*/ 1959587 w 7467600"/>
              <a:gd name="connsiteY147" fmla="*/ 4728849 h 6858000"/>
              <a:gd name="connsiteX148" fmla="*/ 2777707 w 7467600"/>
              <a:gd name="connsiteY148" fmla="*/ 5003991 h 6858000"/>
              <a:gd name="connsiteX149" fmla="*/ 2800768 w 7467600"/>
              <a:gd name="connsiteY149" fmla="*/ 5010056 h 6858000"/>
              <a:gd name="connsiteX150" fmla="*/ 2879408 w 7467600"/>
              <a:gd name="connsiteY150" fmla="*/ 5031590 h 6858000"/>
              <a:gd name="connsiteX151" fmla="*/ 2862295 w 7467600"/>
              <a:gd name="connsiteY151" fmla="*/ 5022958 h 6858000"/>
              <a:gd name="connsiteX152" fmla="*/ 2813343 w 7467600"/>
              <a:gd name="connsiteY152" fmla="*/ 4998369 h 6858000"/>
              <a:gd name="connsiteX153" fmla="*/ 2646245 w 7467600"/>
              <a:gd name="connsiteY153" fmla="*/ 4930999 h 6858000"/>
              <a:gd name="connsiteX154" fmla="*/ 1999243 w 7467600"/>
              <a:gd name="connsiteY154" fmla="*/ 4730524 h 6858000"/>
              <a:gd name="connsiteX155" fmla="*/ 1979527 w 7467600"/>
              <a:gd name="connsiteY155" fmla="*/ 4726651 h 6858000"/>
              <a:gd name="connsiteX156" fmla="*/ 1927410 w 7467600"/>
              <a:gd name="connsiteY156" fmla="*/ 4716164 h 6858000"/>
              <a:gd name="connsiteX157" fmla="*/ 1997014 w 7467600"/>
              <a:gd name="connsiteY157" fmla="*/ 4698007 h 6858000"/>
              <a:gd name="connsiteX158" fmla="*/ 2005458 w 7467600"/>
              <a:gd name="connsiteY158" fmla="*/ 4699540 h 6858000"/>
              <a:gd name="connsiteX159" fmla="*/ 2657186 w 7467600"/>
              <a:gd name="connsiteY159" fmla="*/ 4901687 h 6858000"/>
              <a:gd name="connsiteX160" fmla="*/ 2826662 w 7467600"/>
              <a:gd name="connsiteY160" fmla="*/ 4970362 h 6858000"/>
              <a:gd name="connsiteX161" fmla="*/ 2876100 w 7467600"/>
              <a:gd name="connsiteY161" fmla="*/ 4995397 h 6858000"/>
              <a:gd name="connsiteX162" fmla="*/ 3042600 w 7467600"/>
              <a:gd name="connsiteY162" fmla="*/ 5059532 h 6858000"/>
              <a:gd name="connsiteX163" fmla="*/ 1997014 w 7467600"/>
              <a:gd name="connsiteY163" fmla="*/ 4698007 h 6858000"/>
              <a:gd name="connsiteX164" fmla="*/ 2305292 w 7467600"/>
              <a:gd name="connsiteY164" fmla="*/ 4219492 h 6858000"/>
              <a:gd name="connsiteX165" fmla="*/ 3360922 w 7467600"/>
              <a:gd name="connsiteY165" fmla="*/ 4529373 h 6858000"/>
              <a:gd name="connsiteX166" fmla="*/ 3492420 w 7467600"/>
              <a:gd name="connsiteY166" fmla="*/ 4510145 h 6858000"/>
              <a:gd name="connsiteX167" fmla="*/ 3364086 w 7467600"/>
              <a:gd name="connsiteY167" fmla="*/ 4480340 h 6858000"/>
              <a:gd name="connsiteX168" fmla="*/ 3225818 w 7467600"/>
              <a:gd name="connsiteY168" fmla="*/ 4411822 h 6858000"/>
              <a:gd name="connsiteX169" fmla="*/ 3129696 w 7467600"/>
              <a:gd name="connsiteY169" fmla="*/ 4360704 h 6858000"/>
              <a:gd name="connsiteX170" fmla="*/ 2814545 w 7467600"/>
              <a:gd name="connsiteY170" fmla="*/ 4282955 h 6858000"/>
              <a:gd name="connsiteX171" fmla="*/ 2305292 w 7467600"/>
              <a:gd name="connsiteY171" fmla="*/ 4219492 h 6858000"/>
              <a:gd name="connsiteX172" fmla="*/ 2626982 w 7467600"/>
              <a:gd name="connsiteY172" fmla="*/ 4206450 h 6858000"/>
              <a:gd name="connsiteX173" fmla="*/ 2490617 w 7467600"/>
              <a:gd name="connsiteY173" fmla="*/ 4206951 h 6858000"/>
              <a:gd name="connsiteX174" fmla="*/ 2819869 w 7467600"/>
              <a:gd name="connsiteY174" fmla="*/ 4252936 h 6858000"/>
              <a:gd name="connsiteX175" fmla="*/ 3143018 w 7467600"/>
              <a:gd name="connsiteY175" fmla="*/ 4332698 h 6858000"/>
              <a:gd name="connsiteX176" fmla="*/ 3241520 w 7467600"/>
              <a:gd name="connsiteY176" fmla="*/ 4385112 h 6858000"/>
              <a:gd name="connsiteX177" fmla="*/ 3374575 w 7467600"/>
              <a:gd name="connsiteY177" fmla="*/ 4451517 h 6858000"/>
              <a:gd name="connsiteX178" fmla="*/ 3505221 w 7467600"/>
              <a:gd name="connsiteY178" fmla="*/ 4480757 h 6858000"/>
              <a:gd name="connsiteX179" fmla="*/ 2626982 w 7467600"/>
              <a:gd name="connsiteY179" fmla="*/ 4206450 h 6858000"/>
              <a:gd name="connsiteX180" fmla="*/ 1310106 w 7467600"/>
              <a:gd name="connsiteY180" fmla="*/ 3943217 h 6858000"/>
              <a:gd name="connsiteX181" fmla="*/ 854994 w 7467600"/>
              <a:gd name="connsiteY181" fmla="*/ 4399136 h 6858000"/>
              <a:gd name="connsiteX182" fmla="*/ 742462 w 7467600"/>
              <a:gd name="connsiteY182" fmla="*/ 4594648 h 6858000"/>
              <a:gd name="connsiteX183" fmla="*/ 820602 w 7467600"/>
              <a:gd name="connsiteY183" fmla="*/ 4485915 h 6858000"/>
              <a:gd name="connsiteX184" fmla="*/ 878295 w 7467600"/>
              <a:gd name="connsiteY184" fmla="*/ 4403594 h 6858000"/>
              <a:gd name="connsiteX185" fmla="*/ 1240607 w 7467600"/>
              <a:gd name="connsiteY185" fmla="*/ 4010401 h 6858000"/>
              <a:gd name="connsiteX186" fmla="*/ 1310106 w 7467600"/>
              <a:gd name="connsiteY186" fmla="*/ 3943217 h 6858000"/>
              <a:gd name="connsiteX187" fmla="*/ 1423113 w 7467600"/>
              <a:gd name="connsiteY187" fmla="*/ 3874565 h 6858000"/>
              <a:gd name="connsiteX188" fmla="*/ 1260565 w 7467600"/>
              <a:gd name="connsiteY188" fmla="*/ 4031982 h 6858000"/>
              <a:gd name="connsiteX189" fmla="*/ 901900 w 7467600"/>
              <a:gd name="connsiteY189" fmla="*/ 4421236 h 6858000"/>
              <a:gd name="connsiteX190" fmla="*/ 845044 w 7467600"/>
              <a:gd name="connsiteY190" fmla="*/ 4502436 h 6858000"/>
              <a:gd name="connsiteX191" fmla="*/ 685926 w 7467600"/>
              <a:gd name="connsiteY191" fmla="*/ 4703069 h 6858000"/>
              <a:gd name="connsiteX192" fmla="*/ 684248 w 7467600"/>
              <a:gd name="connsiteY192" fmla="*/ 4706721 h 6858000"/>
              <a:gd name="connsiteX193" fmla="*/ 1423113 w 7467600"/>
              <a:gd name="connsiteY193" fmla="*/ 3874565 h 6858000"/>
              <a:gd name="connsiteX194" fmla="*/ 3316479 w 7467600"/>
              <a:gd name="connsiteY194" fmla="*/ 3872136 h 6858000"/>
              <a:gd name="connsiteX195" fmla="*/ 3546806 w 7467600"/>
              <a:gd name="connsiteY195" fmla="*/ 4356139 h 6858000"/>
              <a:gd name="connsiteX196" fmla="*/ 3364433 w 7467600"/>
              <a:gd name="connsiteY196" fmla="*/ 3953121 h 6858000"/>
              <a:gd name="connsiteX197" fmla="*/ 3316479 w 7467600"/>
              <a:gd name="connsiteY197" fmla="*/ 3872136 h 6858000"/>
              <a:gd name="connsiteX198" fmla="*/ 3291335 w 7467600"/>
              <a:gd name="connsiteY198" fmla="*/ 3767420 h 6858000"/>
              <a:gd name="connsiteX199" fmla="*/ 3390805 w 7467600"/>
              <a:gd name="connsiteY199" fmla="*/ 3937163 h 6858000"/>
              <a:gd name="connsiteX200" fmla="*/ 3579062 w 7467600"/>
              <a:gd name="connsiteY200" fmla="*/ 4359040 h 6858000"/>
              <a:gd name="connsiteX201" fmla="*/ 3467355 w 7467600"/>
              <a:gd name="connsiteY201" fmla="*/ 3988130 h 6858000"/>
              <a:gd name="connsiteX202" fmla="*/ 3310753 w 7467600"/>
              <a:gd name="connsiteY202" fmla="*/ 3787140 h 6858000"/>
              <a:gd name="connsiteX203" fmla="*/ 3291335 w 7467600"/>
              <a:gd name="connsiteY203" fmla="*/ 3767420 h 6858000"/>
              <a:gd name="connsiteX204" fmla="*/ 1635889 w 7467600"/>
              <a:gd name="connsiteY204" fmla="*/ 3709494 h 6858000"/>
              <a:gd name="connsiteX205" fmla="*/ 1634800 w 7467600"/>
              <a:gd name="connsiteY205" fmla="*/ 3731111 h 6858000"/>
              <a:gd name="connsiteX206" fmla="*/ 1635889 w 7467600"/>
              <a:gd name="connsiteY206" fmla="*/ 3709494 h 6858000"/>
              <a:gd name="connsiteX207" fmla="*/ 1510397 w 7467600"/>
              <a:gd name="connsiteY207" fmla="*/ 3684705 h 6858000"/>
              <a:gd name="connsiteX208" fmla="*/ 1146550 w 7467600"/>
              <a:gd name="connsiteY208" fmla="*/ 3802012 h 6858000"/>
              <a:gd name="connsiteX209" fmla="*/ 698834 w 7467600"/>
              <a:gd name="connsiteY209" fmla="*/ 3952272 h 6858000"/>
              <a:gd name="connsiteX210" fmla="*/ 34256 w 7467600"/>
              <a:gd name="connsiteY210" fmla="*/ 4347603 h 6858000"/>
              <a:gd name="connsiteX211" fmla="*/ 527241 w 7467600"/>
              <a:gd name="connsiteY211" fmla="*/ 4065078 h 6858000"/>
              <a:gd name="connsiteX212" fmla="*/ 1510397 w 7467600"/>
              <a:gd name="connsiteY212" fmla="*/ 3684705 h 6858000"/>
              <a:gd name="connsiteX213" fmla="*/ 1313114 w 7467600"/>
              <a:gd name="connsiteY213" fmla="*/ 3655216 h 6858000"/>
              <a:gd name="connsiteX214" fmla="*/ 1109304 w 7467600"/>
              <a:gd name="connsiteY214" fmla="*/ 3669030 h 6858000"/>
              <a:gd name="connsiteX215" fmla="*/ 8129 w 7467600"/>
              <a:gd name="connsiteY215" fmla="*/ 4330519 h 6858000"/>
              <a:gd name="connsiteX216" fmla="*/ 687572 w 7467600"/>
              <a:gd name="connsiteY216" fmla="*/ 3925629 h 6858000"/>
              <a:gd name="connsiteX217" fmla="*/ 1138365 w 7467600"/>
              <a:gd name="connsiteY217" fmla="*/ 3774515 h 6858000"/>
              <a:gd name="connsiteX218" fmla="*/ 1505579 w 7467600"/>
              <a:gd name="connsiteY218" fmla="*/ 3655526 h 6858000"/>
              <a:gd name="connsiteX219" fmla="*/ 1313114 w 7467600"/>
              <a:gd name="connsiteY219" fmla="*/ 3655216 h 6858000"/>
              <a:gd name="connsiteX220" fmla="*/ 3655073 w 7467600"/>
              <a:gd name="connsiteY220" fmla="*/ 3650884 h 6858000"/>
              <a:gd name="connsiteX221" fmla="*/ 3989938 w 7467600"/>
              <a:gd name="connsiteY221" fmla="*/ 3991685 h 6858000"/>
              <a:gd name="connsiteX222" fmla="*/ 4393907 w 7467600"/>
              <a:gd name="connsiteY222" fmla="*/ 4261258 h 6858000"/>
              <a:gd name="connsiteX223" fmla="*/ 4648051 w 7467600"/>
              <a:gd name="connsiteY223" fmla="*/ 4374051 h 6858000"/>
              <a:gd name="connsiteX224" fmla="*/ 4383389 w 7467600"/>
              <a:gd name="connsiteY224" fmla="*/ 4184369 h 6858000"/>
              <a:gd name="connsiteX225" fmla="*/ 4165508 w 7467600"/>
              <a:gd name="connsiteY225" fmla="*/ 4035196 h 6858000"/>
              <a:gd name="connsiteX226" fmla="*/ 4068162 w 7467600"/>
              <a:gd name="connsiteY226" fmla="*/ 3953394 h 6858000"/>
              <a:gd name="connsiteX227" fmla="*/ 3981416 w 7467600"/>
              <a:gd name="connsiteY227" fmla="*/ 3880482 h 6858000"/>
              <a:gd name="connsiteX228" fmla="*/ 3800147 w 7467600"/>
              <a:gd name="connsiteY228" fmla="*/ 3749872 h 6858000"/>
              <a:gd name="connsiteX229" fmla="*/ 3655073 w 7467600"/>
              <a:gd name="connsiteY229" fmla="*/ 3650884 h 6858000"/>
              <a:gd name="connsiteX230" fmla="*/ 3670252 w 7467600"/>
              <a:gd name="connsiteY230" fmla="*/ 3622798 h 6858000"/>
              <a:gd name="connsiteX231" fmla="*/ 3817258 w 7467600"/>
              <a:gd name="connsiteY231" fmla="*/ 3723577 h 6858000"/>
              <a:gd name="connsiteX232" fmla="*/ 4000461 w 7467600"/>
              <a:gd name="connsiteY232" fmla="*/ 3855966 h 6858000"/>
              <a:gd name="connsiteX233" fmla="*/ 4088180 w 7467600"/>
              <a:gd name="connsiteY233" fmla="*/ 3929774 h 6858000"/>
              <a:gd name="connsiteX234" fmla="*/ 4184555 w 7467600"/>
              <a:gd name="connsiteY234" fmla="*/ 4010683 h 6858000"/>
              <a:gd name="connsiteX235" fmla="*/ 4399563 w 7467600"/>
              <a:gd name="connsiteY235" fmla="*/ 4158106 h 6858000"/>
              <a:gd name="connsiteX236" fmla="*/ 4684469 w 7467600"/>
              <a:gd name="connsiteY236" fmla="*/ 4364680 h 6858000"/>
              <a:gd name="connsiteX237" fmla="*/ 4690271 w 7467600"/>
              <a:gd name="connsiteY237" fmla="*/ 4370034 h 6858000"/>
              <a:gd name="connsiteX238" fmla="*/ 4136093 w 7467600"/>
              <a:gd name="connsiteY238" fmla="*/ 3858466 h 6858000"/>
              <a:gd name="connsiteX239" fmla="*/ 3670252 w 7467600"/>
              <a:gd name="connsiteY239" fmla="*/ 3622798 h 6858000"/>
              <a:gd name="connsiteX240" fmla="*/ 4440129 w 7467600"/>
              <a:gd name="connsiteY240" fmla="*/ 3448571 h 6858000"/>
              <a:gd name="connsiteX241" fmla="*/ 4856525 w 7467600"/>
              <a:gd name="connsiteY241" fmla="*/ 3915351 h 6858000"/>
              <a:gd name="connsiteX242" fmla="*/ 5059055 w 7467600"/>
              <a:gd name="connsiteY242" fmla="*/ 4108918 h 6858000"/>
              <a:gd name="connsiteX243" fmla="*/ 5290070 w 7467600"/>
              <a:gd name="connsiteY243" fmla="*/ 4263619 h 6858000"/>
              <a:gd name="connsiteX244" fmla="*/ 4834991 w 7467600"/>
              <a:gd name="connsiteY244" fmla="*/ 3830985 h 6858000"/>
              <a:gd name="connsiteX245" fmla="*/ 4440129 w 7467600"/>
              <a:gd name="connsiteY245" fmla="*/ 3448571 h 6858000"/>
              <a:gd name="connsiteX246" fmla="*/ 4441737 w 7467600"/>
              <a:gd name="connsiteY246" fmla="*/ 3399734 h 6858000"/>
              <a:gd name="connsiteX247" fmla="*/ 4431236 w 7467600"/>
              <a:gd name="connsiteY247" fmla="*/ 3400954 h 6858000"/>
              <a:gd name="connsiteX248" fmla="*/ 4557150 w 7467600"/>
              <a:gd name="connsiteY248" fmla="*/ 3510023 h 6858000"/>
              <a:gd name="connsiteX249" fmla="*/ 4856936 w 7467600"/>
              <a:gd name="connsiteY249" fmla="*/ 3809146 h 6858000"/>
              <a:gd name="connsiteX250" fmla="*/ 5111996 w 7467600"/>
              <a:gd name="connsiteY250" fmla="*/ 4065759 h 6858000"/>
              <a:gd name="connsiteX251" fmla="*/ 5388878 w 7467600"/>
              <a:gd name="connsiteY251" fmla="*/ 4300185 h 6858000"/>
              <a:gd name="connsiteX252" fmla="*/ 5425556 w 7467600"/>
              <a:gd name="connsiteY252" fmla="*/ 4308967 h 6858000"/>
              <a:gd name="connsiteX253" fmla="*/ 4943646 w 7467600"/>
              <a:gd name="connsiteY253" fmla="*/ 3822916 h 6858000"/>
              <a:gd name="connsiteX254" fmla="*/ 4594837 w 7467600"/>
              <a:gd name="connsiteY254" fmla="*/ 3532274 h 6858000"/>
              <a:gd name="connsiteX255" fmla="*/ 4441737 w 7467600"/>
              <a:gd name="connsiteY255" fmla="*/ 3399734 h 6858000"/>
              <a:gd name="connsiteX256" fmla="*/ 5425834 w 7467600"/>
              <a:gd name="connsiteY256" fmla="*/ 3162785 h 6858000"/>
              <a:gd name="connsiteX257" fmla="*/ 5401644 w 7467600"/>
              <a:gd name="connsiteY257" fmla="*/ 3617847 h 6858000"/>
              <a:gd name="connsiteX258" fmla="*/ 5467256 w 7467600"/>
              <a:gd name="connsiteY258" fmla="*/ 4175494 h 6858000"/>
              <a:gd name="connsiteX259" fmla="*/ 5448069 w 7467600"/>
              <a:gd name="connsiteY259" fmla="*/ 3567554 h 6858000"/>
              <a:gd name="connsiteX260" fmla="*/ 5425834 w 7467600"/>
              <a:gd name="connsiteY260" fmla="*/ 3162785 h 6858000"/>
              <a:gd name="connsiteX261" fmla="*/ 1318687 w 7467600"/>
              <a:gd name="connsiteY261" fmla="*/ 3113840 h 6858000"/>
              <a:gd name="connsiteX262" fmla="*/ 1066793 w 7467600"/>
              <a:gd name="connsiteY262" fmla="*/ 3212171 h 6858000"/>
              <a:gd name="connsiteX263" fmla="*/ 993319 w 7467600"/>
              <a:gd name="connsiteY263" fmla="*/ 3247648 h 6858000"/>
              <a:gd name="connsiteX264" fmla="*/ 853081 w 7467600"/>
              <a:gd name="connsiteY264" fmla="*/ 3312410 h 6858000"/>
              <a:gd name="connsiteX265" fmla="*/ 805957 w 7467600"/>
              <a:gd name="connsiteY265" fmla="*/ 3330443 h 6858000"/>
              <a:gd name="connsiteX266" fmla="*/ 1318687 w 7467600"/>
              <a:gd name="connsiteY266" fmla="*/ 3113840 h 6858000"/>
              <a:gd name="connsiteX267" fmla="*/ 5453702 w 7467600"/>
              <a:gd name="connsiteY267" fmla="*/ 3090882 h 6858000"/>
              <a:gd name="connsiteX268" fmla="*/ 5480135 w 7467600"/>
              <a:gd name="connsiteY268" fmla="*/ 3565802 h 6858000"/>
              <a:gd name="connsiteX269" fmla="*/ 5499023 w 7467600"/>
              <a:gd name="connsiteY269" fmla="*/ 4166310 h 6858000"/>
              <a:gd name="connsiteX270" fmla="*/ 5547022 w 7467600"/>
              <a:gd name="connsiteY270" fmla="*/ 3607838 h 6858000"/>
              <a:gd name="connsiteX271" fmla="*/ 5515964 w 7467600"/>
              <a:gd name="connsiteY271" fmla="*/ 3378541 h 6858000"/>
              <a:gd name="connsiteX272" fmla="*/ 5453702 w 7467600"/>
              <a:gd name="connsiteY272" fmla="*/ 3090882 h 6858000"/>
              <a:gd name="connsiteX273" fmla="*/ 1238695 w 7467600"/>
              <a:gd name="connsiteY273" fmla="*/ 3076820 h 6858000"/>
              <a:gd name="connsiteX274" fmla="*/ 716371 w 7467600"/>
              <a:gd name="connsiteY274" fmla="*/ 3293249 h 6858000"/>
              <a:gd name="connsiteX275" fmla="*/ 579522 w 7467600"/>
              <a:gd name="connsiteY275" fmla="*/ 3371759 h 6858000"/>
              <a:gd name="connsiteX276" fmla="*/ 600288 w 7467600"/>
              <a:gd name="connsiteY276" fmla="*/ 3365555 h 6858000"/>
              <a:gd name="connsiteX277" fmla="*/ 840692 w 7467600"/>
              <a:gd name="connsiteY277" fmla="*/ 3284921 h 6858000"/>
              <a:gd name="connsiteX278" fmla="*/ 979248 w 7467600"/>
              <a:gd name="connsiteY278" fmla="*/ 3221003 h 6858000"/>
              <a:gd name="connsiteX279" fmla="*/ 1053282 w 7467600"/>
              <a:gd name="connsiteY279" fmla="*/ 3185247 h 6858000"/>
              <a:gd name="connsiteX280" fmla="*/ 1320603 w 7467600"/>
              <a:gd name="connsiteY280" fmla="*/ 3081281 h 6858000"/>
              <a:gd name="connsiteX281" fmla="*/ 1238695 w 7467600"/>
              <a:gd name="connsiteY281" fmla="*/ 3076820 h 6858000"/>
              <a:gd name="connsiteX282" fmla="*/ 5425627 w 7467600"/>
              <a:gd name="connsiteY282" fmla="*/ 2954192 h 6858000"/>
              <a:gd name="connsiteX283" fmla="*/ 5470770 w 7467600"/>
              <a:gd name="connsiteY283" fmla="*/ 3005435 h 6858000"/>
              <a:gd name="connsiteX284" fmla="*/ 5519779 w 7467600"/>
              <a:gd name="connsiteY284" fmla="*/ 4359223 h 6858000"/>
              <a:gd name="connsiteX285" fmla="*/ 5520293 w 7467600"/>
              <a:gd name="connsiteY285" fmla="*/ 4360602 h 6858000"/>
              <a:gd name="connsiteX286" fmla="*/ 5767221 w 7467600"/>
              <a:gd name="connsiteY286" fmla="*/ 4665564 h 6858000"/>
              <a:gd name="connsiteX287" fmla="*/ 6937169 w 7467600"/>
              <a:gd name="connsiteY287" fmla="*/ 4815941 h 6858000"/>
              <a:gd name="connsiteX288" fmla="*/ 6953922 w 7467600"/>
              <a:gd name="connsiteY288" fmla="*/ 4890068 h 6858000"/>
              <a:gd name="connsiteX289" fmla="*/ 6071359 w 7467600"/>
              <a:gd name="connsiteY289" fmla="*/ 4770770 h 6858000"/>
              <a:gd name="connsiteX290" fmla="*/ 6038839 w 7467600"/>
              <a:gd name="connsiteY290" fmla="*/ 4764474 h 6858000"/>
              <a:gd name="connsiteX291" fmla="*/ 6038706 w 7467600"/>
              <a:gd name="connsiteY291" fmla="*/ 4763847 h 6858000"/>
              <a:gd name="connsiteX292" fmla="*/ 6037784 w 7467600"/>
              <a:gd name="connsiteY292" fmla="*/ 4764270 h 6858000"/>
              <a:gd name="connsiteX293" fmla="*/ 6038839 w 7467600"/>
              <a:gd name="connsiteY293" fmla="*/ 4764474 h 6858000"/>
              <a:gd name="connsiteX294" fmla="*/ 6040338 w 7467600"/>
              <a:gd name="connsiteY294" fmla="*/ 4771418 h 6858000"/>
              <a:gd name="connsiteX295" fmla="*/ 6024488 w 7467600"/>
              <a:gd name="connsiteY295" fmla="*/ 4809903 h 6858000"/>
              <a:gd name="connsiteX296" fmla="*/ 5599771 w 7467600"/>
              <a:gd name="connsiteY296" fmla="*/ 5509652 h 6858000"/>
              <a:gd name="connsiteX297" fmla="*/ 5548843 w 7467600"/>
              <a:gd name="connsiteY297" fmla="*/ 5563845 h 6858000"/>
              <a:gd name="connsiteX298" fmla="*/ 5940952 w 7467600"/>
              <a:gd name="connsiteY298" fmla="*/ 6250028 h 6858000"/>
              <a:gd name="connsiteX299" fmla="*/ 6043441 w 7467600"/>
              <a:gd name="connsiteY299" fmla="*/ 6665847 h 6858000"/>
              <a:gd name="connsiteX300" fmla="*/ 6093432 w 7467600"/>
              <a:gd name="connsiteY300" fmla="*/ 6858000 h 6858000"/>
              <a:gd name="connsiteX301" fmla="*/ 6034344 w 7467600"/>
              <a:gd name="connsiteY301" fmla="*/ 6858000 h 6858000"/>
              <a:gd name="connsiteX302" fmla="*/ 6026679 w 7467600"/>
              <a:gd name="connsiteY302" fmla="*/ 6836959 h 6858000"/>
              <a:gd name="connsiteX303" fmla="*/ 5800441 w 7467600"/>
              <a:gd name="connsiteY303" fmla="*/ 6335286 h 6858000"/>
              <a:gd name="connsiteX304" fmla="*/ 5526562 w 7467600"/>
              <a:gd name="connsiteY304" fmla="*/ 5705388 h 6858000"/>
              <a:gd name="connsiteX305" fmla="*/ 5519640 w 7467600"/>
              <a:gd name="connsiteY305" fmla="*/ 5683774 h 6858000"/>
              <a:gd name="connsiteX306" fmla="*/ 5844559 w 7467600"/>
              <a:gd name="connsiteY306" fmla="*/ 6553349 h 6858000"/>
              <a:gd name="connsiteX307" fmla="*/ 5975994 w 7467600"/>
              <a:gd name="connsiteY307" fmla="*/ 6858000 h 6858000"/>
              <a:gd name="connsiteX308" fmla="*/ 5898547 w 7467600"/>
              <a:gd name="connsiteY308" fmla="*/ 6858000 h 6858000"/>
              <a:gd name="connsiteX309" fmla="*/ 5682041 w 7467600"/>
              <a:gd name="connsiteY309" fmla="*/ 6355860 h 6858000"/>
              <a:gd name="connsiteX310" fmla="*/ 5461758 w 7467600"/>
              <a:gd name="connsiteY310" fmla="*/ 5820220 h 6858000"/>
              <a:gd name="connsiteX311" fmla="*/ 5237282 w 7467600"/>
              <a:gd name="connsiteY311" fmla="*/ 6579086 h 6858000"/>
              <a:gd name="connsiteX312" fmla="*/ 5115009 w 7467600"/>
              <a:gd name="connsiteY312" fmla="*/ 6858000 h 6858000"/>
              <a:gd name="connsiteX313" fmla="*/ 5028074 w 7467600"/>
              <a:gd name="connsiteY313" fmla="*/ 6858000 h 6858000"/>
              <a:gd name="connsiteX314" fmla="*/ 5079508 w 7467600"/>
              <a:gd name="connsiteY314" fmla="*/ 6749074 h 6858000"/>
              <a:gd name="connsiteX315" fmla="*/ 5371846 w 7467600"/>
              <a:gd name="connsiteY315" fmla="*/ 5924413 h 6858000"/>
              <a:gd name="connsiteX316" fmla="*/ 5270512 w 7467600"/>
              <a:gd name="connsiteY316" fmla="*/ 6138975 h 6858000"/>
              <a:gd name="connsiteX317" fmla="*/ 5062409 w 7467600"/>
              <a:gd name="connsiteY317" fmla="*/ 6653544 h 6858000"/>
              <a:gd name="connsiteX318" fmla="*/ 5036628 w 7467600"/>
              <a:gd name="connsiteY318" fmla="*/ 6754247 h 6858000"/>
              <a:gd name="connsiteX319" fmla="*/ 5009112 w 7467600"/>
              <a:gd name="connsiteY319" fmla="*/ 6858000 h 6858000"/>
              <a:gd name="connsiteX320" fmla="*/ 4976679 w 7467600"/>
              <a:gd name="connsiteY320" fmla="*/ 6858000 h 6858000"/>
              <a:gd name="connsiteX321" fmla="*/ 5006537 w 7467600"/>
              <a:gd name="connsiteY321" fmla="*/ 6747068 h 6858000"/>
              <a:gd name="connsiteX322" fmla="*/ 5032723 w 7467600"/>
              <a:gd name="connsiteY322" fmla="*/ 6644957 h 6858000"/>
              <a:gd name="connsiteX323" fmla="*/ 5242949 w 7467600"/>
              <a:gd name="connsiteY323" fmla="*/ 6125175 h 6858000"/>
              <a:gd name="connsiteX324" fmla="*/ 5286321 w 7467600"/>
              <a:gd name="connsiteY324" fmla="*/ 6033555 h 6858000"/>
              <a:gd name="connsiteX325" fmla="*/ 5008210 w 7467600"/>
              <a:gd name="connsiteY325" fmla="*/ 6649194 h 6858000"/>
              <a:gd name="connsiteX326" fmla="*/ 4986321 w 7467600"/>
              <a:gd name="connsiteY326" fmla="*/ 6765687 h 6858000"/>
              <a:gd name="connsiteX327" fmla="*/ 4973474 w 7467600"/>
              <a:gd name="connsiteY327" fmla="*/ 6858000 h 6858000"/>
              <a:gd name="connsiteX328" fmla="*/ 4907178 w 7467600"/>
              <a:gd name="connsiteY328" fmla="*/ 6858000 h 6858000"/>
              <a:gd name="connsiteX329" fmla="*/ 4910810 w 7467600"/>
              <a:gd name="connsiteY329" fmla="*/ 6829660 h 6858000"/>
              <a:gd name="connsiteX330" fmla="*/ 4987461 w 7467600"/>
              <a:gd name="connsiteY330" fmla="*/ 6432994 h 6858000"/>
              <a:gd name="connsiteX331" fmla="*/ 5179262 w 7467600"/>
              <a:gd name="connsiteY331" fmla="*/ 6035044 h 6858000"/>
              <a:gd name="connsiteX332" fmla="*/ 4689678 w 7467600"/>
              <a:gd name="connsiteY332" fmla="*/ 6440241 h 6858000"/>
              <a:gd name="connsiteX333" fmla="*/ 4477543 w 7467600"/>
              <a:gd name="connsiteY333" fmla="*/ 6674836 h 6858000"/>
              <a:gd name="connsiteX334" fmla="*/ 4329957 w 7467600"/>
              <a:gd name="connsiteY334" fmla="*/ 6858000 h 6858000"/>
              <a:gd name="connsiteX335" fmla="*/ 4218595 w 7467600"/>
              <a:gd name="connsiteY335" fmla="*/ 6858000 h 6858000"/>
              <a:gd name="connsiteX336" fmla="*/ 4368888 w 7467600"/>
              <a:gd name="connsiteY336" fmla="*/ 6668412 h 6858000"/>
              <a:gd name="connsiteX337" fmla="*/ 4563091 w 7467600"/>
              <a:gd name="connsiteY337" fmla="*/ 6442508 h 6858000"/>
              <a:gd name="connsiteX338" fmla="*/ 5387324 w 7467600"/>
              <a:gd name="connsiteY338" fmla="*/ 5705830 h 6858000"/>
              <a:gd name="connsiteX339" fmla="*/ 5073620 w 7467600"/>
              <a:gd name="connsiteY339" fmla="*/ 5955437 h 6858000"/>
              <a:gd name="connsiteX340" fmla="*/ 4689789 w 7467600"/>
              <a:gd name="connsiteY340" fmla="*/ 6268382 h 6858000"/>
              <a:gd name="connsiteX341" fmla="*/ 4418722 w 7467600"/>
              <a:gd name="connsiteY341" fmla="*/ 6570886 h 6858000"/>
              <a:gd name="connsiteX342" fmla="*/ 4214944 w 7467600"/>
              <a:gd name="connsiteY342" fmla="*/ 6858000 h 6858000"/>
              <a:gd name="connsiteX343" fmla="*/ 4177898 w 7467600"/>
              <a:gd name="connsiteY343" fmla="*/ 6858000 h 6858000"/>
              <a:gd name="connsiteX344" fmla="*/ 4391597 w 7467600"/>
              <a:gd name="connsiteY344" fmla="*/ 6556370 h 6858000"/>
              <a:gd name="connsiteX345" fmla="*/ 4668889 w 7467600"/>
              <a:gd name="connsiteY345" fmla="*/ 6246399 h 6858000"/>
              <a:gd name="connsiteX346" fmla="*/ 5055427 w 7467600"/>
              <a:gd name="connsiteY346" fmla="*/ 5931476 h 6858000"/>
              <a:gd name="connsiteX347" fmla="*/ 5371814 w 7467600"/>
              <a:gd name="connsiteY347" fmla="*/ 5678975 h 6858000"/>
              <a:gd name="connsiteX348" fmla="*/ 4987918 w 7467600"/>
              <a:gd name="connsiteY348" fmla="*/ 5838701 h 6858000"/>
              <a:gd name="connsiteX349" fmla="*/ 4317146 w 7467600"/>
              <a:gd name="connsiteY349" fmla="*/ 6587716 h 6858000"/>
              <a:gd name="connsiteX350" fmla="*/ 4171627 w 7467600"/>
              <a:gd name="connsiteY350" fmla="*/ 6858000 h 6858000"/>
              <a:gd name="connsiteX351" fmla="*/ 4081585 w 7467600"/>
              <a:gd name="connsiteY351" fmla="*/ 6858000 h 6858000"/>
              <a:gd name="connsiteX352" fmla="*/ 4238603 w 7467600"/>
              <a:gd name="connsiteY352" fmla="*/ 6559341 h 6858000"/>
              <a:gd name="connsiteX353" fmla="*/ 4778333 w 7467600"/>
              <a:gd name="connsiteY353" fmla="*/ 5873626 h 6858000"/>
              <a:gd name="connsiteX354" fmla="*/ 5414185 w 7467600"/>
              <a:gd name="connsiteY354" fmla="*/ 5573882 h 6858000"/>
              <a:gd name="connsiteX355" fmla="*/ 5959648 w 7467600"/>
              <a:gd name="connsiteY355" fmla="*/ 4760797 h 6858000"/>
              <a:gd name="connsiteX356" fmla="*/ 5355019 w 7467600"/>
              <a:gd name="connsiteY356" fmla="*/ 4734672 h 6858000"/>
              <a:gd name="connsiteX357" fmla="*/ 5083565 w 7467600"/>
              <a:gd name="connsiteY357" fmla="*/ 5179121 h 6858000"/>
              <a:gd name="connsiteX358" fmla="*/ 4713577 w 7467600"/>
              <a:gd name="connsiteY358" fmla="*/ 5616803 h 6858000"/>
              <a:gd name="connsiteX359" fmla="*/ 3989559 w 7467600"/>
              <a:gd name="connsiteY359" fmla="*/ 6145945 h 6858000"/>
              <a:gd name="connsiteX360" fmla="*/ 3939824 w 7467600"/>
              <a:gd name="connsiteY360" fmla="*/ 6066900 h 6858000"/>
              <a:gd name="connsiteX361" fmla="*/ 4584537 w 7467600"/>
              <a:gd name="connsiteY361" fmla="*/ 5324826 h 6858000"/>
              <a:gd name="connsiteX362" fmla="*/ 5037105 w 7467600"/>
              <a:gd name="connsiteY362" fmla="*/ 5088765 h 6858000"/>
              <a:gd name="connsiteX363" fmla="*/ 5039930 w 7467600"/>
              <a:gd name="connsiteY363" fmla="*/ 5089585 h 6858000"/>
              <a:gd name="connsiteX364" fmla="*/ 5263764 w 7467600"/>
              <a:gd name="connsiteY364" fmla="*/ 4735525 h 6858000"/>
              <a:gd name="connsiteX365" fmla="*/ 4086300 w 7467600"/>
              <a:gd name="connsiteY365" fmla="*/ 4884599 h 6858000"/>
              <a:gd name="connsiteX366" fmla="*/ 4085485 w 7467600"/>
              <a:gd name="connsiteY366" fmla="*/ 4899070 h 6858000"/>
              <a:gd name="connsiteX367" fmla="*/ 3871915 w 7467600"/>
              <a:gd name="connsiteY367" fmla="*/ 5253645 h 6858000"/>
              <a:gd name="connsiteX368" fmla="*/ 3799374 w 7467600"/>
              <a:gd name="connsiteY368" fmla="*/ 5466127 h 6858000"/>
              <a:gd name="connsiteX369" fmla="*/ 3498850 w 7467600"/>
              <a:gd name="connsiteY369" fmla="*/ 6661888 h 6858000"/>
              <a:gd name="connsiteX370" fmla="*/ 3399216 w 7467600"/>
              <a:gd name="connsiteY370" fmla="*/ 6858000 h 6858000"/>
              <a:gd name="connsiteX371" fmla="*/ 3303688 w 7467600"/>
              <a:gd name="connsiteY371" fmla="*/ 6858000 h 6858000"/>
              <a:gd name="connsiteX372" fmla="*/ 3391774 w 7467600"/>
              <a:gd name="connsiteY372" fmla="*/ 6697181 h 6858000"/>
              <a:gd name="connsiteX373" fmla="*/ 3735540 w 7467600"/>
              <a:gd name="connsiteY373" fmla="*/ 5546923 h 6858000"/>
              <a:gd name="connsiteX374" fmla="*/ 3729438 w 7467600"/>
              <a:gd name="connsiteY374" fmla="*/ 5569058 h 6858000"/>
              <a:gd name="connsiteX375" fmla="*/ 3707782 w 7467600"/>
              <a:gd name="connsiteY375" fmla="*/ 5644908 h 6858000"/>
              <a:gd name="connsiteX376" fmla="*/ 3583827 w 7467600"/>
              <a:gd name="connsiteY376" fmla="*/ 6039215 h 6858000"/>
              <a:gd name="connsiteX377" fmla="*/ 3547861 w 7467600"/>
              <a:gd name="connsiteY377" fmla="*/ 6129609 h 6858000"/>
              <a:gd name="connsiteX378" fmla="*/ 3490905 w 7467600"/>
              <a:gd name="connsiteY378" fmla="*/ 6277660 h 6858000"/>
              <a:gd name="connsiteX379" fmla="*/ 3455859 w 7467600"/>
              <a:gd name="connsiteY379" fmla="*/ 6391301 h 6858000"/>
              <a:gd name="connsiteX380" fmla="*/ 3429112 w 7467600"/>
              <a:gd name="connsiteY380" fmla="*/ 6479469 h 6858000"/>
              <a:gd name="connsiteX381" fmla="*/ 3304862 w 7467600"/>
              <a:gd name="connsiteY381" fmla="*/ 6796476 h 6858000"/>
              <a:gd name="connsiteX382" fmla="*/ 3276071 w 7467600"/>
              <a:gd name="connsiteY382" fmla="*/ 6858000 h 6858000"/>
              <a:gd name="connsiteX383" fmla="*/ 3240805 w 7467600"/>
              <a:gd name="connsiteY383" fmla="*/ 6858000 h 6858000"/>
              <a:gd name="connsiteX384" fmla="*/ 3275917 w 7467600"/>
              <a:gd name="connsiteY384" fmla="*/ 6783192 h 6858000"/>
              <a:gd name="connsiteX385" fmla="*/ 3399358 w 7467600"/>
              <a:gd name="connsiteY385" fmla="*/ 6469011 h 6858000"/>
              <a:gd name="connsiteX386" fmla="*/ 3425650 w 7467600"/>
              <a:gd name="connsiteY386" fmla="*/ 6381333 h 6858000"/>
              <a:gd name="connsiteX387" fmla="*/ 3460661 w 7467600"/>
              <a:gd name="connsiteY387" fmla="*/ 6266763 h 6858000"/>
              <a:gd name="connsiteX388" fmla="*/ 3518021 w 7467600"/>
              <a:gd name="connsiteY388" fmla="*/ 6117298 h 6858000"/>
              <a:gd name="connsiteX389" fmla="*/ 3554035 w 7467600"/>
              <a:gd name="connsiteY389" fmla="*/ 6027832 h 6858000"/>
              <a:gd name="connsiteX390" fmla="*/ 3677174 w 7467600"/>
              <a:gd name="connsiteY390" fmla="*/ 5636351 h 6858000"/>
              <a:gd name="connsiteX391" fmla="*/ 3698819 w 7467600"/>
              <a:gd name="connsiteY391" fmla="*/ 5560503 h 6858000"/>
              <a:gd name="connsiteX392" fmla="*/ 3702094 w 7467600"/>
              <a:gd name="connsiteY392" fmla="*/ 5549194 h 6858000"/>
              <a:gd name="connsiteX393" fmla="*/ 3398355 w 7467600"/>
              <a:gd name="connsiteY393" fmla="*/ 6094603 h 6858000"/>
              <a:gd name="connsiteX394" fmla="*/ 3193941 w 7467600"/>
              <a:gd name="connsiteY394" fmla="*/ 6798775 h 6858000"/>
              <a:gd name="connsiteX395" fmla="*/ 3184140 w 7467600"/>
              <a:gd name="connsiteY395" fmla="*/ 6858000 h 6858000"/>
              <a:gd name="connsiteX396" fmla="*/ 3099978 w 7467600"/>
              <a:gd name="connsiteY396" fmla="*/ 6858000 h 6858000"/>
              <a:gd name="connsiteX397" fmla="*/ 3101556 w 7467600"/>
              <a:gd name="connsiteY397" fmla="*/ 6843337 h 6858000"/>
              <a:gd name="connsiteX398" fmla="*/ 3370162 w 7467600"/>
              <a:gd name="connsiteY398" fmla="*/ 5785550 h 6858000"/>
              <a:gd name="connsiteX399" fmla="*/ 3746477 w 7467600"/>
              <a:gd name="connsiteY399" fmla="*/ 5377889 h 6858000"/>
              <a:gd name="connsiteX400" fmla="*/ 3863399 w 7467600"/>
              <a:gd name="connsiteY400" fmla="*/ 5087257 h 6858000"/>
              <a:gd name="connsiteX401" fmla="*/ 3968712 w 7467600"/>
              <a:gd name="connsiteY401" fmla="*/ 4913989 h 6858000"/>
              <a:gd name="connsiteX402" fmla="*/ 2792390 w 7467600"/>
              <a:gd name="connsiteY402" fmla="*/ 5382974 h 6858000"/>
              <a:gd name="connsiteX403" fmla="*/ 2714982 w 7467600"/>
              <a:gd name="connsiteY403" fmla="*/ 5427051 h 6858000"/>
              <a:gd name="connsiteX404" fmla="*/ 2813361 w 7467600"/>
              <a:gd name="connsiteY404" fmla="*/ 6023912 h 6858000"/>
              <a:gd name="connsiteX405" fmla="*/ 2688430 w 7467600"/>
              <a:gd name="connsiteY405" fmla="*/ 6801564 h 6858000"/>
              <a:gd name="connsiteX406" fmla="*/ 2629626 w 7467600"/>
              <a:gd name="connsiteY406" fmla="*/ 6763394 h 6858000"/>
              <a:gd name="connsiteX407" fmla="*/ 2565328 w 7467600"/>
              <a:gd name="connsiteY407" fmla="*/ 5516399 h 6858000"/>
              <a:gd name="connsiteX408" fmla="*/ 1922999 w 7467600"/>
              <a:gd name="connsiteY408" fmla="*/ 5980343 h 6858000"/>
              <a:gd name="connsiteX409" fmla="*/ 1950261 w 7467600"/>
              <a:gd name="connsiteY409" fmla="*/ 6405858 h 6858000"/>
              <a:gd name="connsiteX410" fmla="*/ 2365554 w 7467600"/>
              <a:gd name="connsiteY410" fmla="*/ 6759107 h 6858000"/>
              <a:gd name="connsiteX411" fmla="*/ 2424142 w 7467600"/>
              <a:gd name="connsiteY411" fmla="*/ 6858000 h 6858000"/>
              <a:gd name="connsiteX412" fmla="*/ 2395994 w 7467600"/>
              <a:gd name="connsiteY412" fmla="*/ 6858000 h 6858000"/>
              <a:gd name="connsiteX413" fmla="*/ 2392863 w 7467600"/>
              <a:gd name="connsiteY413" fmla="*/ 6852964 h 6858000"/>
              <a:gd name="connsiteX414" fmla="*/ 2017589 w 7467600"/>
              <a:gd name="connsiteY414" fmla="*/ 6493982 h 6858000"/>
              <a:gd name="connsiteX415" fmla="*/ 2147336 w 7467600"/>
              <a:gd name="connsiteY415" fmla="*/ 6594052 h 6858000"/>
              <a:gd name="connsiteX416" fmla="*/ 2207047 w 7467600"/>
              <a:gd name="connsiteY416" fmla="*/ 6654540 h 6858000"/>
              <a:gd name="connsiteX417" fmla="*/ 2299106 w 7467600"/>
              <a:gd name="connsiteY417" fmla="*/ 6778931 h 6858000"/>
              <a:gd name="connsiteX418" fmla="*/ 2314430 w 7467600"/>
              <a:gd name="connsiteY418" fmla="*/ 6801144 h 6858000"/>
              <a:gd name="connsiteX419" fmla="*/ 2352406 w 7467600"/>
              <a:gd name="connsiteY419" fmla="*/ 6858000 h 6858000"/>
              <a:gd name="connsiteX420" fmla="*/ 2314492 w 7467600"/>
              <a:gd name="connsiteY420" fmla="*/ 6858000 h 6858000"/>
              <a:gd name="connsiteX421" fmla="*/ 2288095 w 7467600"/>
              <a:gd name="connsiteY421" fmla="*/ 6818030 h 6858000"/>
              <a:gd name="connsiteX422" fmla="*/ 2272768 w 7467600"/>
              <a:gd name="connsiteY422" fmla="*/ 6795822 h 6858000"/>
              <a:gd name="connsiteX423" fmla="*/ 2182715 w 7467600"/>
              <a:gd name="connsiteY423" fmla="*/ 6675071 h 6858000"/>
              <a:gd name="connsiteX424" fmla="*/ 2032061 w 7467600"/>
              <a:gd name="connsiteY424" fmla="*/ 6541380 h 6858000"/>
              <a:gd name="connsiteX425" fmla="*/ 2257220 w 7467600"/>
              <a:gd name="connsiteY425" fmla="*/ 6826257 h 6858000"/>
              <a:gd name="connsiteX426" fmla="*/ 2281324 w 7467600"/>
              <a:gd name="connsiteY426" fmla="*/ 6858000 h 6858000"/>
              <a:gd name="connsiteX427" fmla="*/ 2242860 w 7467600"/>
              <a:gd name="connsiteY427" fmla="*/ 6858000 h 6858000"/>
              <a:gd name="connsiteX428" fmla="*/ 2232818 w 7467600"/>
              <a:gd name="connsiteY428" fmla="*/ 6844926 h 6858000"/>
              <a:gd name="connsiteX429" fmla="*/ 1990172 w 7467600"/>
              <a:gd name="connsiteY429" fmla="*/ 6542121 h 6858000"/>
              <a:gd name="connsiteX430" fmla="*/ 2124090 w 7467600"/>
              <a:gd name="connsiteY430" fmla="*/ 6761017 h 6858000"/>
              <a:gd name="connsiteX431" fmla="*/ 2200380 w 7467600"/>
              <a:gd name="connsiteY431" fmla="*/ 6858000 h 6858000"/>
              <a:gd name="connsiteX432" fmla="*/ 2147507 w 7467600"/>
              <a:gd name="connsiteY432" fmla="*/ 6858000 h 6858000"/>
              <a:gd name="connsiteX433" fmla="*/ 2070668 w 7467600"/>
              <a:gd name="connsiteY433" fmla="*/ 6761520 h 6858000"/>
              <a:gd name="connsiteX434" fmla="*/ 1975142 w 7467600"/>
              <a:gd name="connsiteY434" fmla="*/ 6585570 h 6858000"/>
              <a:gd name="connsiteX435" fmla="*/ 2050035 w 7467600"/>
              <a:gd name="connsiteY435" fmla="*/ 6813345 h 6858000"/>
              <a:gd name="connsiteX436" fmla="*/ 2063025 w 7467600"/>
              <a:gd name="connsiteY436" fmla="*/ 6858000 h 6858000"/>
              <a:gd name="connsiteX437" fmla="*/ 2021675 w 7467600"/>
              <a:gd name="connsiteY437" fmla="*/ 6858000 h 6858000"/>
              <a:gd name="connsiteX438" fmla="*/ 2019308 w 7467600"/>
              <a:gd name="connsiteY438" fmla="*/ 6847118 h 6858000"/>
              <a:gd name="connsiteX439" fmla="*/ 1938835 w 7467600"/>
              <a:gd name="connsiteY439" fmla="*/ 6551160 h 6858000"/>
              <a:gd name="connsiteX440" fmla="*/ 1953230 w 7467600"/>
              <a:gd name="connsiteY440" fmla="*/ 6759699 h 6858000"/>
              <a:gd name="connsiteX441" fmla="*/ 1956763 w 7467600"/>
              <a:gd name="connsiteY441" fmla="*/ 6778191 h 6858000"/>
              <a:gd name="connsiteX442" fmla="*/ 1967925 w 7467600"/>
              <a:gd name="connsiteY442" fmla="*/ 6858000 h 6858000"/>
              <a:gd name="connsiteX443" fmla="*/ 1936622 w 7467600"/>
              <a:gd name="connsiteY443" fmla="*/ 6858000 h 6858000"/>
              <a:gd name="connsiteX444" fmla="*/ 1926261 w 7467600"/>
              <a:gd name="connsiteY444" fmla="*/ 6784064 h 6858000"/>
              <a:gd name="connsiteX445" fmla="*/ 1922724 w 7467600"/>
              <a:gd name="connsiteY445" fmla="*/ 6765577 h 6858000"/>
              <a:gd name="connsiteX446" fmla="*/ 1904650 w 7467600"/>
              <a:gd name="connsiteY446" fmla="*/ 6639616 h 6858000"/>
              <a:gd name="connsiteX447" fmla="*/ 1885273 w 7467600"/>
              <a:gd name="connsiteY447" fmla="*/ 6858000 h 6858000"/>
              <a:gd name="connsiteX448" fmla="*/ 1854363 w 7467600"/>
              <a:gd name="connsiteY448" fmla="*/ 6858000 h 6858000"/>
              <a:gd name="connsiteX449" fmla="*/ 1880391 w 7467600"/>
              <a:gd name="connsiteY449" fmla="*/ 6603796 h 6858000"/>
              <a:gd name="connsiteX450" fmla="*/ 1818273 w 7467600"/>
              <a:gd name="connsiteY450" fmla="*/ 6715729 h 6858000"/>
              <a:gd name="connsiteX451" fmla="*/ 1794691 w 7467600"/>
              <a:gd name="connsiteY451" fmla="*/ 6843239 h 6858000"/>
              <a:gd name="connsiteX452" fmla="*/ 1794914 w 7467600"/>
              <a:gd name="connsiteY452" fmla="*/ 6858000 h 6858000"/>
              <a:gd name="connsiteX453" fmla="*/ 1746128 w 7467600"/>
              <a:gd name="connsiteY453" fmla="*/ 6858000 h 6858000"/>
              <a:gd name="connsiteX454" fmla="*/ 1753934 w 7467600"/>
              <a:gd name="connsiteY454" fmla="*/ 6724796 h 6858000"/>
              <a:gd name="connsiteX455" fmla="*/ 1792053 w 7467600"/>
              <a:gd name="connsiteY455" fmla="*/ 6572396 h 6858000"/>
              <a:gd name="connsiteX456" fmla="*/ 1862248 w 7467600"/>
              <a:gd name="connsiteY456" fmla="*/ 6266397 h 6858000"/>
              <a:gd name="connsiteX457" fmla="*/ 1862250 w 7467600"/>
              <a:gd name="connsiteY457" fmla="*/ 6033531 h 6858000"/>
              <a:gd name="connsiteX458" fmla="*/ 1211999 w 7467600"/>
              <a:gd name="connsiteY458" fmla="*/ 6683610 h 6858000"/>
              <a:gd name="connsiteX459" fmla="*/ 1213266 w 7467600"/>
              <a:gd name="connsiteY459" fmla="*/ 6691947 h 6858000"/>
              <a:gd name="connsiteX460" fmla="*/ 1203370 w 7467600"/>
              <a:gd name="connsiteY460" fmla="*/ 6850676 h 6858000"/>
              <a:gd name="connsiteX461" fmla="*/ 1203671 w 7467600"/>
              <a:gd name="connsiteY461" fmla="*/ 6858000 h 6858000"/>
              <a:gd name="connsiteX462" fmla="*/ 1143180 w 7467600"/>
              <a:gd name="connsiteY462" fmla="*/ 6858000 h 6858000"/>
              <a:gd name="connsiteX463" fmla="*/ 1142176 w 7467600"/>
              <a:gd name="connsiteY463" fmla="*/ 6766045 h 6858000"/>
              <a:gd name="connsiteX464" fmla="*/ 1067484 w 7467600"/>
              <a:gd name="connsiteY464" fmla="*/ 6858000 h 6858000"/>
              <a:gd name="connsiteX465" fmla="*/ 953928 w 7467600"/>
              <a:gd name="connsiteY465" fmla="*/ 6858000 h 6858000"/>
              <a:gd name="connsiteX466" fmla="*/ 959715 w 7467600"/>
              <a:gd name="connsiteY466" fmla="*/ 6850185 h 6858000"/>
              <a:gd name="connsiteX467" fmla="*/ 1483788 w 7467600"/>
              <a:gd name="connsiteY467" fmla="*/ 6259174 h 6858000"/>
              <a:gd name="connsiteX468" fmla="*/ 1100671 w 7467600"/>
              <a:gd name="connsiteY468" fmla="*/ 6252137 h 6858000"/>
              <a:gd name="connsiteX469" fmla="*/ 1090144 w 7467600"/>
              <a:gd name="connsiteY469" fmla="*/ 6256748 h 6858000"/>
              <a:gd name="connsiteX470" fmla="*/ 1095872 w 7467600"/>
              <a:gd name="connsiteY470" fmla="*/ 6271892 h 6858000"/>
              <a:gd name="connsiteX471" fmla="*/ 262785 w 7467600"/>
              <a:gd name="connsiteY471" fmla="*/ 6845450 h 6858000"/>
              <a:gd name="connsiteX472" fmla="*/ 209968 w 7467600"/>
              <a:gd name="connsiteY472" fmla="*/ 6770713 h 6858000"/>
              <a:gd name="connsiteX473" fmla="*/ 873460 w 7467600"/>
              <a:gd name="connsiteY473" fmla="*/ 6253768 h 6858000"/>
              <a:gd name="connsiteX474" fmla="*/ 192686 w 7467600"/>
              <a:gd name="connsiteY474" fmla="*/ 5849257 h 6858000"/>
              <a:gd name="connsiteX475" fmla="*/ 4696 w 7467600"/>
              <a:gd name="connsiteY475" fmla="*/ 5697668 h 6858000"/>
              <a:gd name="connsiteX476" fmla="*/ 0 w 7467600"/>
              <a:gd name="connsiteY476" fmla="*/ 5689984 h 6858000"/>
              <a:gd name="connsiteX477" fmla="*/ 0 w 7467600"/>
              <a:gd name="connsiteY477" fmla="*/ 5513472 h 6858000"/>
              <a:gd name="connsiteX478" fmla="*/ 174101 w 7467600"/>
              <a:gd name="connsiteY478" fmla="*/ 5620277 h 6858000"/>
              <a:gd name="connsiteX479" fmla="*/ 891800 w 7467600"/>
              <a:gd name="connsiteY479" fmla="*/ 6036935 h 6858000"/>
              <a:gd name="connsiteX480" fmla="*/ 1072219 w 7467600"/>
              <a:gd name="connsiteY480" fmla="*/ 6169443 h 6858000"/>
              <a:gd name="connsiteX481" fmla="*/ 1074117 w 7467600"/>
              <a:gd name="connsiteY481" fmla="*/ 6170301 h 6858000"/>
              <a:gd name="connsiteX482" fmla="*/ 1083114 w 7467600"/>
              <a:gd name="connsiteY482" fmla="*/ 6174131 h 6858000"/>
              <a:gd name="connsiteX483" fmla="*/ 1543010 w 7467600"/>
              <a:gd name="connsiteY483" fmla="*/ 6191140 h 6858000"/>
              <a:gd name="connsiteX484" fmla="*/ 1551080 w 7467600"/>
              <a:gd name="connsiteY484" fmla="*/ 6195006 h 6858000"/>
              <a:gd name="connsiteX485" fmla="*/ 2345443 w 7467600"/>
              <a:gd name="connsiteY485" fmla="*/ 5549882 h 6858000"/>
              <a:gd name="connsiteX486" fmla="*/ 1721499 w 7467600"/>
              <a:gd name="connsiteY486" fmla="*/ 5599969 h 6858000"/>
              <a:gd name="connsiteX487" fmla="*/ 767716 w 7467600"/>
              <a:gd name="connsiteY487" fmla="*/ 5472768 h 6858000"/>
              <a:gd name="connsiteX488" fmla="*/ 722147 w 7467600"/>
              <a:gd name="connsiteY488" fmla="*/ 5393091 h 6858000"/>
              <a:gd name="connsiteX489" fmla="*/ 1485552 w 7467600"/>
              <a:gd name="connsiteY489" fmla="*/ 5313202 h 6858000"/>
              <a:gd name="connsiteX490" fmla="*/ 2143004 w 7467600"/>
              <a:gd name="connsiteY490" fmla="*/ 5402420 h 6858000"/>
              <a:gd name="connsiteX491" fmla="*/ 1933391 w 7467600"/>
              <a:gd name="connsiteY491" fmla="*/ 5156971 h 6858000"/>
              <a:gd name="connsiteX492" fmla="*/ 1827118 w 7467600"/>
              <a:gd name="connsiteY492" fmla="*/ 4968410 h 6858000"/>
              <a:gd name="connsiteX493" fmla="*/ 1837349 w 7467600"/>
              <a:gd name="connsiteY493" fmla="*/ 4956357 h 6858000"/>
              <a:gd name="connsiteX494" fmla="*/ 2162835 w 7467600"/>
              <a:gd name="connsiteY494" fmla="*/ 5187853 h 6858000"/>
              <a:gd name="connsiteX495" fmla="*/ 2257167 w 7467600"/>
              <a:gd name="connsiteY495" fmla="*/ 5462123 h 6858000"/>
              <a:gd name="connsiteX496" fmla="*/ 2261598 w 7467600"/>
              <a:gd name="connsiteY496" fmla="*/ 5467998 h 6858000"/>
              <a:gd name="connsiteX497" fmla="*/ 2437177 w 7467600"/>
              <a:gd name="connsiteY497" fmla="*/ 5479608 h 6858000"/>
              <a:gd name="connsiteX498" fmla="*/ 2445247 w 7467600"/>
              <a:gd name="connsiteY498" fmla="*/ 5483476 h 6858000"/>
              <a:gd name="connsiteX499" fmla="*/ 2743626 w 7467600"/>
              <a:gd name="connsiteY499" fmla="*/ 5304819 h 6858000"/>
              <a:gd name="connsiteX500" fmla="*/ 3048102 w 7467600"/>
              <a:gd name="connsiteY500" fmla="*/ 5150595 h 6858000"/>
              <a:gd name="connsiteX501" fmla="*/ 1799414 w 7467600"/>
              <a:gd name="connsiteY501" fmla="*/ 4694732 h 6858000"/>
              <a:gd name="connsiteX502" fmla="*/ 1771735 w 7467600"/>
              <a:gd name="connsiteY502" fmla="*/ 4619929 h 6858000"/>
              <a:gd name="connsiteX503" fmla="*/ 3104273 w 7467600"/>
              <a:gd name="connsiteY503" fmla="*/ 5076159 h 6858000"/>
              <a:gd name="connsiteX504" fmla="*/ 3113245 w 7467600"/>
              <a:gd name="connsiteY504" fmla="*/ 5090705 h 6858000"/>
              <a:gd name="connsiteX505" fmla="*/ 3126294 w 7467600"/>
              <a:gd name="connsiteY505" fmla="*/ 5114400 h 6858000"/>
              <a:gd name="connsiteX506" fmla="*/ 3937433 w 7467600"/>
              <a:gd name="connsiteY506" fmla="*/ 4830473 h 6858000"/>
              <a:gd name="connsiteX507" fmla="*/ 3590475 w 7467600"/>
              <a:gd name="connsiteY507" fmla="*/ 4597974 h 6858000"/>
              <a:gd name="connsiteX508" fmla="*/ 3100264 w 7467600"/>
              <a:gd name="connsiteY508" fmla="*/ 4579845 h 6858000"/>
              <a:gd name="connsiteX509" fmla="*/ 2183576 w 7467600"/>
              <a:gd name="connsiteY509" fmla="*/ 4227150 h 6858000"/>
              <a:gd name="connsiteX510" fmla="*/ 2151029 w 7467600"/>
              <a:gd name="connsiteY510" fmla="*/ 4146947 h 6858000"/>
              <a:gd name="connsiteX511" fmla="*/ 3563434 w 7467600"/>
              <a:gd name="connsiteY511" fmla="*/ 4469115 h 6858000"/>
              <a:gd name="connsiteX512" fmla="*/ 3177952 w 7467600"/>
              <a:gd name="connsiteY512" fmla="*/ 3657386 h 6858000"/>
              <a:gd name="connsiteX513" fmla="*/ 3189263 w 7467600"/>
              <a:gd name="connsiteY513" fmla="*/ 3625726 h 6858000"/>
              <a:gd name="connsiteX514" fmla="*/ 3560912 w 7467600"/>
              <a:gd name="connsiteY514" fmla="*/ 4079863 h 6858000"/>
              <a:gd name="connsiteX515" fmla="*/ 3626636 w 7467600"/>
              <a:gd name="connsiteY515" fmla="*/ 4512230 h 6858000"/>
              <a:gd name="connsiteX516" fmla="*/ 3653088 w 7467600"/>
              <a:gd name="connsiteY516" fmla="*/ 4521417 h 6858000"/>
              <a:gd name="connsiteX517" fmla="*/ 3988128 w 7467600"/>
              <a:gd name="connsiteY517" fmla="*/ 4817267 h 6858000"/>
              <a:gd name="connsiteX518" fmla="*/ 4830582 w 7467600"/>
              <a:gd name="connsiteY518" fmla="*/ 4676000 h 6858000"/>
              <a:gd name="connsiteX519" fmla="*/ 4830100 w 7467600"/>
              <a:gd name="connsiteY519" fmla="*/ 4675554 h 6858000"/>
              <a:gd name="connsiteX520" fmla="*/ 4036318 w 7467600"/>
              <a:gd name="connsiteY520" fmla="*/ 4147013 h 6858000"/>
              <a:gd name="connsiteX521" fmla="*/ 3432098 w 7467600"/>
              <a:gd name="connsiteY521" fmla="*/ 3537312 h 6858000"/>
              <a:gd name="connsiteX522" fmla="*/ 3446761 w 7467600"/>
              <a:gd name="connsiteY522" fmla="*/ 3461278 h 6858000"/>
              <a:gd name="connsiteX523" fmla="*/ 4419733 w 7467600"/>
              <a:gd name="connsiteY523" fmla="*/ 3963555 h 6858000"/>
              <a:gd name="connsiteX524" fmla="*/ 4781371 w 7467600"/>
              <a:gd name="connsiteY524" fmla="*/ 4458604 h 6858000"/>
              <a:gd name="connsiteX525" fmla="*/ 4780440 w 7467600"/>
              <a:gd name="connsiteY525" fmla="*/ 4470290 h 6858000"/>
              <a:gd name="connsiteX526" fmla="*/ 4898954 w 7467600"/>
              <a:gd name="connsiteY526" fmla="*/ 4662092 h 6858000"/>
              <a:gd name="connsiteX527" fmla="*/ 4900699 w 7467600"/>
              <a:gd name="connsiteY527" fmla="*/ 4670867 h 6858000"/>
              <a:gd name="connsiteX528" fmla="*/ 5714511 w 7467600"/>
              <a:gd name="connsiteY528" fmla="*/ 4663483 h 6858000"/>
              <a:gd name="connsiteX529" fmla="*/ 5464793 w 7467600"/>
              <a:gd name="connsiteY529" fmla="*/ 4393556 h 6858000"/>
              <a:gd name="connsiteX530" fmla="*/ 5461897 w 7467600"/>
              <a:gd name="connsiteY530" fmla="*/ 4390879 h 6858000"/>
              <a:gd name="connsiteX531" fmla="*/ 4294126 w 7467600"/>
              <a:gd name="connsiteY531" fmla="*/ 3303048 h 6858000"/>
              <a:gd name="connsiteX532" fmla="*/ 4305321 w 7467600"/>
              <a:gd name="connsiteY532" fmla="*/ 3256953 h 6858000"/>
              <a:gd name="connsiteX533" fmla="*/ 4949299 w 7467600"/>
              <a:gd name="connsiteY533" fmla="*/ 3766336 h 6858000"/>
              <a:gd name="connsiteX534" fmla="*/ 5291452 w 7467600"/>
              <a:gd name="connsiteY534" fmla="*/ 4076801 h 6858000"/>
              <a:gd name="connsiteX535" fmla="*/ 5434998 w 7467600"/>
              <a:gd name="connsiteY535" fmla="*/ 4254100 h 6858000"/>
              <a:gd name="connsiteX536" fmla="*/ 5351015 w 7467600"/>
              <a:gd name="connsiteY536" fmla="*/ 3760989 h 6858000"/>
              <a:gd name="connsiteX537" fmla="*/ 5413780 w 7467600"/>
              <a:gd name="connsiteY537" fmla="*/ 2966265 h 6858000"/>
              <a:gd name="connsiteX538" fmla="*/ 5425627 w 7467600"/>
              <a:gd name="connsiteY538" fmla="*/ 2954192 h 6858000"/>
              <a:gd name="connsiteX539" fmla="*/ 6604735 w 7467600"/>
              <a:gd name="connsiteY539" fmla="*/ 2041381 h 6858000"/>
              <a:gd name="connsiteX540" fmla="*/ 7204487 w 7467600"/>
              <a:gd name="connsiteY540" fmla="*/ 2742112 h 6858000"/>
              <a:gd name="connsiteX541" fmla="*/ 7131592 w 7467600"/>
              <a:gd name="connsiteY541" fmla="*/ 2672096 h 6858000"/>
              <a:gd name="connsiteX542" fmla="*/ 6996344 w 7467600"/>
              <a:gd name="connsiteY542" fmla="*/ 2518310 h 6858000"/>
              <a:gd name="connsiteX543" fmla="*/ 6735495 w 7467600"/>
              <a:gd name="connsiteY543" fmla="*/ 2196890 h 6858000"/>
              <a:gd name="connsiteX544" fmla="*/ 6721901 w 7467600"/>
              <a:gd name="connsiteY544" fmla="*/ 2179274 h 6858000"/>
              <a:gd name="connsiteX545" fmla="*/ 6604735 w 7467600"/>
              <a:gd name="connsiteY545" fmla="*/ 2041381 h 6858000"/>
              <a:gd name="connsiteX546" fmla="*/ 6591670 w 7467600"/>
              <a:gd name="connsiteY546" fmla="*/ 1988277 h 6858000"/>
              <a:gd name="connsiteX547" fmla="*/ 6747349 w 7467600"/>
              <a:gd name="connsiteY547" fmla="*/ 2160069 h 6858000"/>
              <a:gd name="connsiteX548" fmla="*/ 6760943 w 7467600"/>
              <a:gd name="connsiteY548" fmla="*/ 2177686 h 6858000"/>
              <a:gd name="connsiteX549" fmla="*/ 7021065 w 7467600"/>
              <a:gd name="connsiteY549" fmla="*/ 2498102 h 6858000"/>
              <a:gd name="connsiteX550" fmla="*/ 7155223 w 7467600"/>
              <a:gd name="connsiteY550" fmla="*/ 2650386 h 6858000"/>
              <a:gd name="connsiteX551" fmla="*/ 7203167 w 7467600"/>
              <a:gd name="connsiteY551" fmla="*/ 2697288 h 6858000"/>
              <a:gd name="connsiteX552" fmla="*/ 6937703 w 7467600"/>
              <a:gd name="connsiteY552" fmla="*/ 2321981 h 6858000"/>
              <a:gd name="connsiteX553" fmla="*/ 6591670 w 7467600"/>
              <a:gd name="connsiteY553" fmla="*/ 1988277 h 6858000"/>
              <a:gd name="connsiteX554" fmla="*/ 5798671 w 7467600"/>
              <a:gd name="connsiteY554" fmla="*/ 1981601 h 6858000"/>
              <a:gd name="connsiteX555" fmla="*/ 5754709 w 7467600"/>
              <a:gd name="connsiteY555" fmla="*/ 2071454 h 6858000"/>
              <a:gd name="connsiteX556" fmla="*/ 5763044 w 7467600"/>
              <a:gd name="connsiteY556" fmla="*/ 2842206 h 6858000"/>
              <a:gd name="connsiteX557" fmla="*/ 5764974 w 7467600"/>
              <a:gd name="connsiteY557" fmla="*/ 2799609 h 6858000"/>
              <a:gd name="connsiteX558" fmla="*/ 5767665 w 7467600"/>
              <a:gd name="connsiteY558" fmla="*/ 2666409 h 6858000"/>
              <a:gd name="connsiteX559" fmla="*/ 5763055 w 7467600"/>
              <a:gd name="connsiteY559" fmla="*/ 2579705 h 6858000"/>
              <a:gd name="connsiteX560" fmla="*/ 5758079 w 7467600"/>
              <a:gd name="connsiteY560" fmla="*/ 2492508 h 6858000"/>
              <a:gd name="connsiteX561" fmla="*/ 5779325 w 7467600"/>
              <a:gd name="connsiteY561" fmla="*/ 2197069 h 6858000"/>
              <a:gd name="connsiteX562" fmla="*/ 5798671 w 7467600"/>
              <a:gd name="connsiteY562" fmla="*/ 1981601 h 6858000"/>
              <a:gd name="connsiteX563" fmla="*/ 5829202 w 7467600"/>
              <a:gd name="connsiteY563" fmla="*/ 1971679 h 6858000"/>
              <a:gd name="connsiteX564" fmla="*/ 5809558 w 7467600"/>
              <a:gd name="connsiteY564" fmla="*/ 2198043 h 6858000"/>
              <a:gd name="connsiteX565" fmla="*/ 5788653 w 7467600"/>
              <a:gd name="connsiteY565" fmla="*/ 2489430 h 6858000"/>
              <a:gd name="connsiteX566" fmla="*/ 5793439 w 7467600"/>
              <a:gd name="connsiteY566" fmla="*/ 2575235 h 6858000"/>
              <a:gd name="connsiteX567" fmla="*/ 5796837 w 7467600"/>
              <a:gd name="connsiteY567" fmla="*/ 2637633 h 6858000"/>
              <a:gd name="connsiteX568" fmla="*/ 5818614 w 7467600"/>
              <a:gd name="connsiteY568" fmla="*/ 2473055 h 6858000"/>
              <a:gd name="connsiteX569" fmla="*/ 5829202 w 7467600"/>
              <a:gd name="connsiteY569" fmla="*/ 1971679 h 6858000"/>
              <a:gd name="connsiteX570" fmla="*/ 5911389 w 7467600"/>
              <a:gd name="connsiteY570" fmla="*/ 1898371 h 6858000"/>
              <a:gd name="connsiteX571" fmla="*/ 6237627 w 7467600"/>
              <a:gd name="connsiteY571" fmla="*/ 2231921 h 6858000"/>
              <a:gd name="connsiteX572" fmla="*/ 5911389 w 7467600"/>
              <a:gd name="connsiteY572" fmla="*/ 1898371 h 6858000"/>
              <a:gd name="connsiteX573" fmla="*/ 6944437 w 7467600"/>
              <a:gd name="connsiteY573" fmla="*/ 1575402 h 6858000"/>
              <a:gd name="connsiteX574" fmla="*/ 6304730 w 7467600"/>
              <a:gd name="connsiteY574" fmla="*/ 1766654 h 6858000"/>
              <a:gd name="connsiteX575" fmla="*/ 6944437 w 7467600"/>
              <a:gd name="connsiteY575" fmla="*/ 1575402 h 6858000"/>
              <a:gd name="connsiteX576" fmla="*/ 7019523 w 7467600"/>
              <a:gd name="connsiteY576" fmla="*/ 1519450 h 6858000"/>
              <a:gd name="connsiteX577" fmla="*/ 6298091 w 7467600"/>
              <a:gd name="connsiteY577" fmla="*/ 1737122 h 6858000"/>
              <a:gd name="connsiteX578" fmla="*/ 7019523 w 7467600"/>
              <a:gd name="connsiteY578" fmla="*/ 1519450 h 6858000"/>
              <a:gd name="connsiteX579" fmla="*/ 2399523 w 7467600"/>
              <a:gd name="connsiteY579" fmla="*/ 1428234 h 6858000"/>
              <a:gd name="connsiteX580" fmla="*/ 2224982 w 7467600"/>
              <a:gd name="connsiteY580" fmla="*/ 1826201 h 6858000"/>
              <a:gd name="connsiteX581" fmla="*/ 2096099 w 7467600"/>
              <a:gd name="connsiteY581" fmla="*/ 2345900 h 6858000"/>
              <a:gd name="connsiteX582" fmla="*/ 2283317 w 7467600"/>
              <a:gd name="connsiteY582" fmla="*/ 1796925 h 6858000"/>
              <a:gd name="connsiteX583" fmla="*/ 2399523 w 7467600"/>
              <a:gd name="connsiteY583" fmla="*/ 1428234 h 6858000"/>
              <a:gd name="connsiteX584" fmla="*/ 2448558 w 7467600"/>
              <a:gd name="connsiteY584" fmla="*/ 1373435 h 6858000"/>
              <a:gd name="connsiteX585" fmla="*/ 2312521 w 7467600"/>
              <a:gd name="connsiteY585" fmla="*/ 1806140 h 6858000"/>
              <a:gd name="connsiteX586" fmla="*/ 2127533 w 7467600"/>
              <a:gd name="connsiteY586" fmla="*/ 2348380 h 6858000"/>
              <a:gd name="connsiteX587" fmla="*/ 2358080 w 7467600"/>
              <a:gd name="connsiteY587" fmla="*/ 1866134 h 6858000"/>
              <a:gd name="connsiteX588" fmla="*/ 2407436 w 7467600"/>
              <a:gd name="connsiteY588" fmla="*/ 1651070 h 6858000"/>
              <a:gd name="connsiteX589" fmla="*/ 2448558 w 7467600"/>
              <a:gd name="connsiteY589" fmla="*/ 1373435 h 6858000"/>
              <a:gd name="connsiteX590" fmla="*/ 278707 w 7467600"/>
              <a:gd name="connsiteY590" fmla="*/ 1352270 h 6858000"/>
              <a:gd name="connsiteX591" fmla="*/ 321570 w 7467600"/>
              <a:gd name="connsiteY591" fmla="*/ 1861610 h 6858000"/>
              <a:gd name="connsiteX592" fmla="*/ 294281 w 7467600"/>
              <a:gd name="connsiteY592" fmla="*/ 1440658 h 6858000"/>
              <a:gd name="connsiteX593" fmla="*/ 278707 w 7467600"/>
              <a:gd name="connsiteY593" fmla="*/ 1352270 h 6858000"/>
              <a:gd name="connsiteX594" fmla="*/ 1423821 w 7467600"/>
              <a:gd name="connsiteY594" fmla="*/ 1351958 h 6858000"/>
              <a:gd name="connsiteX595" fmla="*/ 1638521 w 7467600"/>
              <a:gd name="connsiteY595" fmla="*/ 1908470 h 6858000"/>
              <a:gd name="connsiteX596" fmla="*/ 1754199 w 7467600"/>
              <a:gd name="connsiteY596" fmla="*/ 2149284 h 6858000"/>
              <a:gd name="connsiteX597" fmla="*/ 1908359 w 7467600"/>
              <a:gd name="connsiteY597" fmla="*/ 2364988 h 6858000"/>
              <a:gd name="connsiteX598" fmla="*/ 1647661 w 7467600"/>
              <a:gd name="connsiteY598" fmla="*/ 1825945 h 6858000"/>
              <a:gd name="connsiteX599" fmla="*/ 1423821 w 7467600"/>
              <a:gd name="connsiteY599" fmla="*/ 1351958 h 6858000"/>
              <a:gd name="connsiteX600" fmla="*/ 1431890 w 7467600"/>
              <a:gd name="connsiteY600" fmla="*/ 1306475 h 6858000"/>
              <a:gd name="connsiteX601" fmla="*/ 1507597 w 7467600"/>
              <a:gd name="connsiteY601" fmla="*/ 1446132 h 6858000"/>
              <a:gd name="connsiteX602" fmla="*/ 1674586 w 7467600"/>
              <a:gd name="connsiteY602" fmla="*/ 1813832 h 6858000"/>
              <a:gd name="connsiteX603" fmla="*/ 1815950 w 7467600"/>
              <a:gd name="connsiteY603" fmla="*/ 2128564 h 6858000"/>
              <a:gd name="connsiteX604" fmla="*/ 1984242 w 7467600"/>
              <a:gd name="connsiteY604" fmla="*/ 2430829 h 6858000"/>
              <a:gd name="connsiteX605" fmla="*/ 2014023 w 7467600"/>
              <a:gd name="connsiteY605" fmla="*/ 2450995 h 6858000"/>
              <a:gd name="connsiteX606" fmla="*/ 1747337 w 7467600"/>
              <a:gd name="connsiteY606" fmla="*/ 1855264 h 6858000"/>
              <a:gd name="connsiteX607" fmla="*/ 1533749 w 7467600"/>
              <a:gd name="connsiteY607" fmla="*/ 1478656 h 6858000"/>
              <a:gd name="connsiteX608" fmla="*/ 1431890 w 7467600"/>
              <a:gd name="connsiteY608" fmla="*/ 1306475 h 6858000"/>
              <a:gd name="connsiteX609" fmla="*/ 5052692 w 7467600"/>
              <a:gd name="connsiteY609" fmla="*/ 1292994 h 6858000"/>
              <a:gd name="connsiteX610" fmla="*/ 5200661 w 7467600"/>
              <a:gd name="connsiteY610" fmla="*/ 1635186 h 6858000"/>
              <a:gd name="connsiteX611" fmla="*/ 5297138 w 7467600"/>
              <a:gd name="connsiteY611" fmla="*/ 1906351 h 6858000"/>
              <a:gd name="connsiteX612" fmla="*/ 5052692 w 7467600"/>
              <a:gd name="connsiteY612" fmla="*/ 1292994 h 6858000"/>
              <a:gd name="connsiteX613" fmla="*/ 5009948 w 7467600"/>
              <a:gd name="connsiteY613" fmla="*/ 1273619 h 6858000"/>
              <a:gd name="connsiteX614" fmla="*/ 5121777 w 7467600"/>
              <a:gd name="connsiteY614" fmla="*/ 1654213 h 6858000"/>
              <a:gd name="connsiteX615" fmla="*/ 5293545 w 7467600"/>
              <a:gd name="connsiteY615" fmla="*/ 2072247 h 6858000"/>
              <a:gd name="connsiteX616" fmla="*/ 5294042 w 7467600"/>
              <a:gd name="connsiteY616" fmla="*/ 2065019 h 6858000"/>
              <a:gd name="connsiteX617" fmla="*/ 5171936 w 7467600"/>
              <a:gd name="connsiteY617" fmla="*/ 1647613 h 6858000"/>
              <a:gd name="connsiteX618" fmla="*/ 5009948 w 7467600"/>
              <a:gd name="connsiteY618" fmla="*/ 1273619 h 6858000"/>
              <a:gd name="connsiteX619" fmla="*/ 655236 w 7467600"/>
              <a:gd name="connsiteY619" fmla="*/ 1268632 h 6858000"/>
              <a:gd name="connsiteX620" fmla="*/ 839521 w 7467600"/>
              <a:gd name="connsiteY620" fmla="*/ 1685315 h 6858000"/>
              <a:gd name="connsiteX621" fmla="*/ 1109416 w 7467600"/>
              <a:gd name="connsiteY621" fmla="*/ 2061663 h 6858000"/>
              <a:gd name="connsiteX622" fmla="*/ 1298300 w 7467600"/>
              <a:gd name="connsiteY622" fmla="*/ 2247742 h 6858000"/>
              <a:gd name="connsiteX623" fmla="*/ 1125871 w 7467600"/>
              <a:gd name="connsiteY623" fmla="*/ 1989513 h 6858000"/>
              <a:gd name="connsiteX624" fmla="*/ 981574 w 7467600"/>
              <a:gd name="connsiteY624" fmla="*/ 1783157 h 6858000"/>
              <a:gd name="connsiteX625" fmla="*/ 922198 w 7467600"/>
              <a:gd name="connsiteY625" fmla="*/ 1677437 h 6858000"/>
              <a:gd name="connsiteX626" fmla="*/ 869293 w 7467600"/>
              <a:gd name="connsiteY626" fmla="*/ 1583214 h 6858000"/>
              <a:gd name="connsiteX627" fmla="*/ 751431 w 7467600"/>
              <a:gd name="connsiteY627" fmla="*/ 1405731 h 6858000"/>
              <a:gd name="connsiteX628" fmla="*/ 655236 w 7467600"/>
              <a:gd name="connsiteY628" fmla="*/ 1268632 h 6858000"/>
              <a:gd name="connsiteX629" fmla="*/ 6516292 w 7467600"/>
              <a:gd name="connsiteY629" fmla="*/ 1263064 h 6858000"/>
              <a:gd name="connsiteX630" fmla="*/ 5736320 w 7467600"/>
              <a:gd name="connsiteY630" fmla="*/ 1501803 h 6858000"/>
              <a:gd name="connsiteX631" fmla="*/ 6516292 w 7467600"/>
              <a:gd name="connsiteY631" fmla="*/ 1263064 h 6858000"/>
              <a:gd name="connsiteX632" fmla="*/ 291466 w 7467600"/>
              <a:gd name="connsiteY632" fmla="*/ 1250369 h 6858000"/>
              <a:gd name="connsiteX633" fmla="*/ 323180 w 7467600"/>
              <a:gd name="connsiteY633" fmla="*/ 1435283 h 6858000"/>
              <a:gd name="connsiteX634" fmla="*/ 349381 w 7467600"/>
              <a:gd name="connsiteY634" fmla="*/ 1875041 h 6858000"/>
              <a:gd name="connsiteX635" fmla="*/ 374363 w 7467600"/>
              <a:gd name="connsiteY635" fmla="*/ 1506494 h 6858000"/>
              <a:gd name="connsiteX636" fmla="*/ 302168 w 7467600"/>
              <a:gd name="connsiteY636" fmla="*/ 1274495 h 6858000"/>
              <a:gd name="connsiteX637" fmla="*/ 291466 w 7467600"/>
              <a:gd name="connsiteY637" fmla="*/ 1250369 h 6858000"/>
              <a:gd name="connsiteX638" fmla="*/ 678222 w 7467600"/>
              <a:gd name="connsiteY638" fmla="*/ 1248670 h 6858000"/>
              <a:gd name="connsiteX639" fmla="*/ 775536 w 7467600"/>
              <a:gd name="connsiteY639" fmla="*/ 1388015 h 6858000"/>
              <a:gd name="connsiteX640" fmla="*/ 894529 w 7467600"/>
              <a:gd name="connsiteY640" fmla="*/ 1567739 h 6858000"/>
              <a:gd name="connsiteX641" fmla="*/ 948000 w 7467600"/>
              <a:gd name="connsiteY641" fmla="*/ 1663088 h 6858000"/>
              <a:gd name="connsiteX642" fmla="*/ 1006812 w 7467600"/>
              <a:gd name="connsiteY642" fmla="*/ 1767683 h 6858000"/>
              <a:gd name="connsiteX643" fmla="*/ 1149133 w 7467600"/>
              <a:gd name="connsiteY643" fmla="*/ 1971513 h 6858000"/>
              <a:gd name="connsiteX644" fmla="*/ 1333952 w 7467600"/>
              <a:gd name="connsiteY644" fmla="*/ 2251620 h 6858000"/>
              <a:gd name="connsiteX645" fmla="*/ 1337329 w 7467600"/>
              <a:gd name="connsiteY645" fmla="*/ 2258350 h 6858000"/>
              <a:gd name="connsiteX646" fmla="*/ 1014726 w 7467600"/>
              <a:gd name="connsiteY646" fmla="*/ 1615556 h 6858000"/>
              <a:gd name="connsiteX647" fmla="*/ 678222 w 7467600"/>
              <a:gd name="connsiteY647" fmla="*/ 1248670 h 6858000"/>
              <a:gd name="connsiteX648" fmla="*/ 6691602 w 7467600"/>
              <a:gd name="connsiteY648" fmla="*/ 1140573 h 6858000"/>
              <a:gd name="connsiteX649" fmla="*/ 6571100 w 7467600"/>
              <a:gd name="connsiteY649" fmla="*/ 1183662 h 6858000"/>
              <a:gd name="connsiteX650" fmla="*/ 6241687 w 7467600"/>
              <a:gd name="connsiteY650" fmla="*/ 1257600 h 6858000"/>
              <a:gd name="connsiteX651" fmla="*/ 5693009 w 7467600"/>
              <a:gd name="connsiteY651" fmla="*/ 1478256 h 6858000"/>
              <a:gd name="connsiteX652" fmla="*/ 6548420 w 7467600"/>
              <a:gd name="connsiteY652" fmla="*/ 1214599 h 6858000"/>
              <a:gd name="connsiteX653" fmla="*/ 6605473 w 7467600"/>
              <a:gd name="connsiteY653" fmla="*/ 1184686 h 6858000"/>
              <a:gd name="connsiteX654" fmla="*/ 6691602 w 7467600"/>
              <a:gd name="connsiteY654" fmla="*/ 1140573 h 6858000"/>
              <a:gd name="connsiteX655" fmla="*/ 4002475 w 7467600"/>
              <a:gd name="connsiteY655" fmla="*/ 1037802 h 6858000"/>
              <a:gd name="connsiteX656" fmla="*/ 4000324 w 7467600"/>
              <a:gd name="connsiteY656" fmla="*/ 1039362 h 6858000"/>
              <a:gd name="connsiteX657" fmla="*/ 4002862 w 7467600"/>
              <a:gd name="connsiteY657" fmla="*/ 1042866 h 6858000"/>
              <a:gd name="connsiteX658" fmla="*/ 4002475 w 7467600"/>
              <a:gd name="connsiteY658" fmla="*/ 1037802 h 6858000"/>
              <a:gd name="connsiteX659" fmla="*/ 506322 w 7467600"/>
              <a:gd name="connsiteY659" fmla="*/ 1020997 h 6858000"/>
              <a:gd name="connsiteX660" fmla="*/ 533068 w 7467600"/>
              <a:gd name="connsiteY660" fmla="*/ 1029409 h 6858000"/>
              <a:gd name="connsiteX661" fmla="*/ 1232525 w 7467600"/>
              <a:gd name="connsiteY661" fmla="*/ 1804675 h 6858000"/>
              <a:gd name="connsiteX662" fmla="*/ 1388858 w 7467600"/>
              <a:gd name="connsiteY662" fmla="*/ 2368011 h 6858000"/>
              <a:gd name="connsiteX663" fmla="*/ 1384098 w 7467600"/>
              <a:gd name="connsiteY663" fmla="*/ 2378125 h 6858000"/>
              <a:gd name="connsiteX664" fmla="*/ 1425393 w 7467600"/>
              <a:gd name="connsiteY664" fmla="*/ 2589124 h 6858000"/>
              <a:gd name="connsiteX665" fmla="*/ 1424001 w 7467600"/>
              <a:gd name="connsiteY665" fmla="*/ 2597541 h 6858000"/>
              <a:gd name="connsiteX666" fmla="*/ 2152729 w 7467600"/>
              <a:gd name="connsiteY666" fmla="*/ 2864487 h 6858000"/>
              <a:gd name="connsiteX667" fmla="*/ 2020609 w 7467600"/>
              <a:gd name="connsiteY667" fmla="*/ 2539671 h 6858000"/>
              <a:gd name="connsiteX668" fmla="*/ 2018920 w 7467600"/>
              <a:gd name="connsiteY668" fmla="*/ 2536309 h 6858000"/>
              <a:gd name="connsiteX669" fmla="*/ 1342441 w 7467600"/>
              <a:gd name="connsiteY669" fmla="*/ 1173017 h 6858000"/>
              <a:gd name="connsiteX670" fmla="*/ 1367925 w 7467600"/>
              <a:gd name="connsiteY670" fmla="*/ 1135648 h 6858000"/>
              <a:gd name="connsiteX671" fmla="*/ 1771401 w 7467600"/>
              <a:gd name="connsiteY671" fmla="*/ 1806673 h 6858000"/>
              <a:gd name="connsiteX672" fmla="*/ 1972385 w 7467600"/>
              <a:gd name="connsiteY672" fmla="*/ 2198735 h 6858000"/>
              <a:gd name="connsiteX673" fmla="*/ 2040892 w 7467600"/>
              <a:gd name="connsiteY673" fmla="*/ 2405205 h 6858000"/>
              <a:gd name="connsiteX674" fmla="*/ 2131689 w 7467600"/>
              <a:gd name="connsiteY674" fmla="*/ 1936926 h 6858000"/>
              <a:gd name="connsiteX675" fmla="*/ 2454820 w 7467600"/>
              <a:gd name="connsiteY675" fmla="*/ 1248808 h 6858000"/>
              <a:gd name="connsiteX676" fmla="*/ 2492512 w 7467600"/>
              <a:gd name="connsiteY676" fmla="*/ 1302920 h 6858000"/>
              <a:gd name="connsiteX677" fmla="*/ 2081216 w 7467600"/>
              <a:gd name="connsiteY677" fmla="*/ 2527513 h 6858000"/>
              <a:gd name="connsiteX678" fmla="*/ 2081211 w 7467600"/>
              <a:gd name="connsiteY678" fmla="*/ 2528916 h 6858000"/>
              <a:gd name="connsiteX679" fmla="*/ 2199067 w 7467600"/>
              <a:gd name="connsiteY679" fmla="*/ 2884061 h 6858000"/>
              <a:gd name="connsiteX680" fmla="*/ 3192586 w 7467600"/>
              <a:gd name="connsiteY680" fmla="*/ 3411496 h 6858000"/>
              <a:gd name="connsiteX681" fmla="*/ 3182620 w 7467600"/>
              <a:gd name="connsiteY681" fmla="*/ 3483279 h 6858000"/>
              <a:gd name="connsiteX682" fmla="*/ 2435119 w 7467600"/>
              <a:gd name="connsiteY682" fmla="*/ 3080173 h 6858000"/>
              <a:gd name="connsiteX683" fmla="*/ 2410152 w 7467600"/>
              <a:gd name="connsiteY683" fmla="*/ 3063751 h 6858000"/>
              <a:gd name="connsiteX684" fmla="*/ 2408099 w 7467600"/>
              <a:gd name="connsiteY684" fmla="*/ 3064403 h 6858000"/>
              <a:gd name="connsiteX685" fmla="*/ 2407218 w 7467600"/>
              <a:gd name="connsiteY685" fmla="*/ 3070324 h 6858000"/>
              <a:gd name="connsiteX686" fmla="*/ 2380138 w 7467600"/>
              <a:gd name="connsiteY686" fmla="*/ 3099341 h 6858000"/>
              <a:gd name="connsiteX687" fmla="*/ 1765923 w 7467600"/>
              <a:gd name="connsiteY687" fmla="*/ 3581043 h 6858000"/>
              <a:gd name="connsiteX688" fmla="*/ 1702258 w 7467600"/>
              <a:gd name="connsiteY688" fmla="*/ 3612286 h 6858000"/>
              <a:gd name="connsiteX689" fmla="*/ 1538370 w 7467600"/>
              <a:gd name="connsiteY689" fmla="*/ 3811804 h 6858000"/>
              <a:gd name="connsiteX690" fmla="*/ 542867 w 7467600"/>
              <a:gd name="connsiteY690" fmla="*/ 4944092 h 6858000"/>
              <a:gd name="connsiteX691" fmla="*/ 515800 w 7467600"/>
              <a:gd name="connsiteY691" fmla="*/ 4862180 h 6858000"/>
              <a:gd name="connsiteX692" fmla="*/ 909145 w 7467600"/>
              <a:gd name="connsiteY692" fmla="*/ 4199225 h 6858000"/>
              <a:gd name="connsiteX693" fmla="*/ 1214067 w 7467600"/>
              <a:gd name="connsiteY693" fmla="*/ 3908561 h 6858000"/>
              <a:gd name="connsiteX694" fmla="*/ 640967 w 7467600"/>
              <a:gd name="connsiteY694" fmla="*/ 4105601 h 6858000"/>
              <a:gd name="connsiteX695" fmla="*/ 112563 w 7467600"/>
              <a:gd name="connsiteY695" fmla="*/ 4396952 h 6858000"/>
              <a:gd name="connsiteX696" fmla="*/ 0 w 7467600"/>
              <a:gd name="connsiteY696" fmla="*/ 4466006 h 6858000"/>
              <a:gd name="connsiteX697" fmla="*/ 0 w 7467600"/>
              <a:gd name="connsiteY697" fmla="*/ 4233763 h 6858000"/>
              <a:gd name="connsiteX698" fmla="*/ 36881 w 7467600"/>
              <a:gd name="connsiteY698" fmla="*/ 4200118 h 6858000"/>
              <a:gd name="connsiteX699" fmla="*/ 910534 w 7467600"/>
              <a:gd name="connsiteY699" fmla="*/ 3629753 h 6858000"/>
              <a:gd name="connsiteX700" fmla="*/ 1578717 w 7467600"/>
              <a:gd name="connsiteY700" fmla="*/ 3575982 h 6858000"/>
              <a:gd name="connsiteX701" fmla="*/ 2338780 w 7467600"/>
              <a:gd name="connsiteY701" fmla="*/ 3033725 h 6858000"/>
              <a:gd name="connsiteX702" fmla="*/ 1807991 w 7467600"/>
              <a:gd name="connsiteY702" fmla="*/ 2807184 h 6858000"/>
              <a:gd name="connsiteX703" fmla="*/ 1416358 w 7467600"/>
              <a:gd name="connsiteY703" fmla="*/ 3112571 h 6858000"/>
              <a:gd name="connsiteX704" fmla="*/ 939066 w 7467600"/>
              <a:gd name="connsiteY704" fmla="*/ 3378798 h 6858000"/>
              <a:gd name="connsiteX705" fmla="*/ 115099 w 7467600"/>
              <a:gd name="connsiteY705" fmla="*/ 3607650 h 6858000"/>
              <a:gd name="connsiteX706" fmla="*/ 97284 w 7467600"/>
              <a:gd name="connsiteY706" fmla="*/ 3520393 h 6858000"/>
              <a:gd name="connsiteX707" fmla="*/ 922050 w 7467600"/>
              <a:gd name="connsiteY707" fmla="*/ 3074867 h 6858000"/>
              <a:gd name="connsiteX708" fmla="*/ 1405265 w 7467600"/>
              <a:gd name="connsiteY708" fmla="*/ 3016319 h 6858000"/>
              <a:gd name="connsiteX709" fmla="*/ 1407512 w 7467600"/>
              <a:gd name="connsiteY709" fmla="*/ 3018001 h 6858000"/>
              <a:gd name="connsiteX710" fmla="*/ 1726266 w 7467600"/>
              <a:gd name="connsiteY710" fmla="*/ 2777274 h 6858000"/>
              <a:gd name="connsiteX711" fmla="*/ 625390 w 7467600"/>
              <a:gd name="connsiteY711" fmla="*/ 2514541 h 6858000"/>
              <a:gd name="connsiteX712" fmla="*/ 619799 w 7467600"/>
              <a:gd name="connsiteY712" fmla="*/ 2527180 h 6858000"/>
              <a:gd name="connsiteX713" fmla="*/ 310030 w 7467600"/>
              <a:gd name="connsiteY713" fmla="*/ 2771818 h 6858000"/>
              <a:gd name="connsiteX714" fmla="*/ 173877 w 7467600"/>
              <a:gd name="connsiteY714" fmla="*/ 2937056 h 6858000"/>
              <a:gd name="connsiteX715" fmla="*/ 77889 w 7467600"/>
              <a:gd name="connsiteY715" fmla="*/ 3138440 h 6858000"/>
              <a:gd name="connsiteX716" fmla="*/ 0 w 7467600"/>
              <a:gd name="connsiteY716" fmla="*/ 3271395 h 6858000"/>
              <a:gd name="connsiteX717" fmla="*/ 0 w 7467600"/>
              <a:gd name="connsiteY717" fmla="*/ 3153002 h 6858000"/>
              <a:gd name="connsiteX718" fmla="*/ 2386 w 7467600"/>
              <a:gd name="connsiteY718" fmla="*/ 3149203 h 6858000"/>
              <a:gd name="connsiteX719" fmla="*/ 89753 w 7467600"/>
              <a:gd name="connsiteY719" fmla="*/ 2987702 h 6858000"/>
              <a:gd name="connsiteX720" fmla="*/ 76869 w 7467600"/>
              <a:gd name="connsiteY720" fmla="*/ 3005404 h 6858000"/>
              <a:gd name="connsiteX721" fmla="*/ 32049 w 7467600"/>
              <a:gd name="connsiteY721" fmla="*/ 3065814 h 6858000"/>
              <a:gd name="connsiteX722" fmla="*/ 0 w 7467600"/>
              <a:gd name="connsiteY722" fmla="*/ 3108744 h 6858000"/>
              <a:gd name="connsiteX723" fmla="*/ 0 w 7467600"/>
              <a:gd name="connsiteY723" fmla="*/ 3058059 h 6858000"/>
              <a:gd name="connsiteX724" fmla="*/ 7610 w 7467600"/>
              <a:gd name="connsiteY724" fmla="*/ 3047889 h 6858000"/>
              <a:gd name="connsiteX725" fmla="*/ 52419 w 7467600"/>
              <a:gd name="connsiteY725" fmla="*/ 2987479 h 6858000"/>
              <a:gd name="connsiteX726" fmla="*/ 59142 w 7467600"/>
              <a:gd name="connsiteY726" fmla="*/ 2978488 h 6858000"/>
              <a:gd name="connsiteX727" fmla="*/ 0 w 7467600"/>
              <a:gd name="connsiteY727" fmla="*/ 3015334 h 6858000"/>
              <a:gd name="connsiteX728" fmla="*/ 0 w 7467600"/>
              <a:gd name="connsiteY728" fmla="*/ 2914286 h 6858000"/>
              <a:gd name="connsiteX729" fmla="*/ 36383 w 7467600"/>
              <a:gd name="connsiteY729" fmla="*/ 2901128 h 6858000"/>
              <a:gd name="connsiteX730" fmla="*/ 156329 w 7467600"/>
              <a:gd name="connsiteY730" fmla="*/ 2840533 h 6858000"/>
              <a:gd name="connsiteX731" fmla="*/ 358355 w 7467600"/>
              <a:gd name="connsiteY731" fmla="*/ 2620471 h 6858000"/>
              <a:gd name="connsiteX732" fmla="*/ 510577 w 7467600"/>
              <a:gd name="connsiteY732" fmla="*/ 2501244 h 6858000"/>
              <a:gd name="connsiteX733" fmla="*/ 211967 w 7467600"/>
              <a:gd name="connsiteY733" fmla="*/ 2479171 h 6858000"/>
              <a:gd name="connsiteX734" fmla="*/ 0 w 7467600"/>
              <a:gd name="connsiteY734" fmla="*/ 2476398 h 6858000"/>
              <a:gd name="connsiteX735" fmla="*/ 0 w 7467600"/>
              <a:gd name="connsiteY735" fmla="*/ 2389189 h 6858000"/>
              <a:gd name="connsiteX736" fmla="*/ 103062 w 7467600"/>
              <a:gd name="connsiteY736" fmla="*/ 2389518 h 6858000"/>
              <a:gd name="connsiteX737" fmla="*/ 510734 w 7467600"/>
              <a:gd name="connsiteY737" fmla="*/ 2416201 h 6858000"/>
              <a:gd name="connsiteX738" fmla="*/ 279257 w 7467600"/>
              <a:gd name="connsiteY738" fmla="*/ 2092102 h 6858000"/>
              <a:gd name="connsiteX739" fmla="*/ 65265 w 7467600"/>
              <a:gd name="connsiteY739" fmla="*/ 2006049 h 6858000"/>
              <a:gd name="connsiteX740" fmla="*/ 0 w 7467600"/>
              <a:gd name="connsiteY740" fmla="*/ 1982532 h 6858000"/>
              <a:gd name="connsiteX741" fmla="*/ 0 w 7467600"/>
              <a:gd name="connsiteY741" fmla="*/ 1912789 h 6858000"/>
              <a:gd name="connsiteX742" fmla="*/ 97460 w 7467600"/>
              <a:gd name="connsiteY742" fmla="*/ 1953725 h 6858000"/>
              <a:gd name="connsiteX743" fmla="*/ 221272 w 7467600"/>
              <a:gd name="connsiteY743" fmla="*/ 1980766 h 6858000"/>
              <a:gd name="connsiteX744" fmla="*/ 116765 w 7467600"/>
              <a:gd name="connsiteY744" fmla="*/ 1911033 h 6858000"/>
              <a:gd name="connsiteX745" fmla="*/ 16405 w 7467600"/>
              <a:gd name="connsiteY745" fmla="*/ 1803412 h 6858000"/>
              <a:gd name="connsiteX746" fmla="*/ 0 w 7467600"/>
              <a:gd name="connsiteY746" fmla="*/ 1784777 h 6858000"/>
              <a:gd name="connsiteX747" fmla="*/ 0 w 7467600"/>
              <a:gd name="connsiteY747" fmla="*/ 1740082 h 6858000"/>
              <a:gd name="connsiteX748" fmla="*/ 39394 w 7467600"/>
              <a:gd name="connsiteY748" fmla="*/ 1784856 h 6858000"/>
              <a:gd name="connsiteX749" fmla="*/ 135813 w 7467600"/>
              <a:gd name="connsiteY749" fmla="*/ 1888838 h 6858000"/>
              <a:gd name="connsiteX750" fmla="*/ 242575 w 7467600"/>
              <a:gd name="connsiteY750" fmla="*/ 1958841 h 6858000"/>
              <a:gd name="connsiteX751" fmla="*/ 82197 w 7467600"/>
              <a:gd name="connsiteY751" fmla="*/ 1754826 h 6858000"/>
              <a:gd name="connsiteX752" fmla="*/ 0 w 7467600"/>
              <a:gd name="connsiteY752" fmla="*/ 1679650 h 6858000"/>
              <a:gd name="connsiteX753" fmla="*/ 0 w 7467600"/>
              <a:gd name="connsiteY753" fmla="*/ 1602463 h 6858000"/>
              <a:gd name="connsiteX754" fmla="*/ 84689 w 7467600"/>
              <a:gd name="connsiteY754" fmla="*/ 1677442 h 6858000"/>
              <a:gd name="connsiteX755" fmla="*/ 298437 w 7467600"/>
              <a:gd name="connsiteY755" fmla="*/ 1968019 h 6858000"/>
              <a:gd name="connsiteX756" fmla="*/ 227269 w 7467600"/>
              <a:gd name="connsiteY756" fmla="*/ 1114064 h 6858000"/>
              <a:gd name="connsiteX757" fmla="*/ 248003 w 7467600"/>
              <a:gd name="connsiteY757" fmla="*/ 1089613 h 6858000"/>
              <a:gd name="connsiteX758" fmla="*/ 427020 w 7467600"/>
              <a:gd name="connsiteY758" fmla="*/ 1619803 h 6858000"/>
              <a:gd name="connsiteX759" fmla="*/ 340345 w 7467600"/>
              <a:gd name="connsiteY759" fmla="*/ 2027739 h 6858000"/>
              <a:gd name="connsiteX760" fmla="*/ 360865 w 7467600"/>
              <a:gd name="connsiteY760" fmla="*/ 2044827 h 6858000"/>
              <a:gd name="connsiteX761" fmla="*/ 560414 w 7467600"/>
              <a:gd name="connsiteY761" fmla="*/ 2421457 h 6858000"/>
              <a:gd name="connsiteX762" fmla="*/ 1359703 w 7467600"/>
              <a:gd name="connsiteY762" fmla="*/ 2578554 h 6858000"/>
              <a:gd name="connsiteX763" fmla="*/ 1359422 w 7467600"/>
              <a:gd name="connsiteY763" fmla="*/ 2577994 h 6858000"/>
              <a:gd name="connsiteX764" fmla="*/ 828701 w 7467600"/>
              <a:gd name="connsiteY764" fmla="*/ 1839520 h 6858000"/>
              <a:gd name="connsiteX765" fmla="*/ 494427 w 7467600"/>
              <a:gd name="connsiteY765" fmla="*/ 1092333 h 6858000"/>
              <a:gd name="connsiteX766" fmla="*/ 506322 w 7467600"/>
              <a:gd name="connsiteY766" fmla="*/ 1020997 h 6858000"/>
              <a:gd name="connsiteX767" fmla="*/ 4570198 w 7467600"/>
              <a:gd name="connsiteY767" fmla="*/ 978081 h 6858000"/>
              <a:gd name="connsiteX768" fmla="*/ 4523691 w 7467600"/>
              <a:gd name="connsiteY768" fmla="*/ 1127776 h 6858000"/>
              <a:gd name="connsiteX769" fmla="*/ 4509875 w 7467600"/>
              <a:gd name="connsiteY769" fmla="*/ 1167552 h 6858000"/>
              <a:gd name="connsiteX770" fmla="*/ 4478168 w 7467600"/>
              <a:gd name="connsiteY770" fmla="*/ 1260735 h 6858000"/>
              <a:gd name="connsiteX771" fmla="*/ 4409309 w 7467600"/>
              <a:gd name="connsiteY771" fmla="*/ 1666996 h 6858000"/>
              <a:gd name="connsiteX772" fmla="*/ 4370031 w 7467600"/>
              <a:gd name="connsiteY772" fmla="*/ 1955666 h 6858000"/>
              <a:gd name="connsiteX773" fmla="*/ 4570198 w 7467600"/>
              <a:gd name="connsiteY773" fmla="*/ 978081 h 6858000"/>
              <a:gd name="connsiteX774" fmla="*/ 4557898 w 7467600"/>
              <a:gd name="connsiteY774" fmla="*/ 900011 h 6858000"/>
              <a:gd name="connsiteX775" fmla="*/ 4344840 w 7467600"/>
              <a:gd name="connsiteY775" fmla="*/ 1922038 h 6858000"/>
              <a:gd name="connsiteX776" fmla="*/ 4378710 w 7467600"/>
              <a:gd name="connsiteY776" fmla="*/ 1665516 h 6858000"/>
              <a:gd name="connsiteX777" fmla="*/ 4448798 w 7467600"/>
              <a:gd name="connsiteY777" fmla="*/ 1253024 h 6858000"/>
              <a:gd name="connsiteX778" fmla="*/ 4480315 w 7467600"/>
              <a:gd name="connsiteY778" fmla="*/ 1158454 h 6858000"/>
              <a:gd name="connsiteX779" fmla="*/ 4494133 w 7467600"/>
              <a:gd name="connsiteY779" fmla="*/ 1118676 h 6858000"/>
              <a:gd name="connsiteX780" fmla="*/ 4557898 w 7467600"/>
              <a:gd name="connsiteY780" fmla="*/ 900011 h 6858000"/>
              <a:gd name="connsiteX781" fmla="*/ 5870151 w 7467600"/>
              <a:gd name="connsiteY781" fmla="*/ 898890 h 6858000"/>
              <a:gd name="connsiteX782" fmla="*/ 5861335 w 7467600"/>
              <a:gd name="connsiteY782" fmla="*/ 899177 h 6858000"/>
              <a:gd name="connsiteX783" fmla="*/ 5843702 w 7467600"/>
              <a:gd name="connsiteY783" fmla="*/ 899748 h 6858000"/>
              <a:gd name="connsiteX784" fmla="*/ 5651107 w 7467600"/>
              <a:gd name="connsiteY784" fmla="*/ 920306 h 6858000"/>
              <a:gd name="connsiteX785" fmla="*/ 5459407 w 7467600"/>
              <a:gd name="connsiteY785" fmla="*/ 940975 h 6858000"/>
              <a:gd name="connsiteX786" fmla="*/ 5374846 w 7467600"/>
              <a:gd name="connsiteY786" fmla="*/ 941988 h 6858000"/>
              <a:gd name="connsiteX787" fmla="*/ 5256105 w 7467600"/>
              <a:gd name="connsiteY787" fmla="*/ 945632 h 6858000"/>
              <a:gd name="connsiteX788" fmla="*/ 5107071 w 7467600"/>
              <a:gd name="connsiteY788" fmla="*/ 969720 h 6858000"/>
              <a:gd name="connsiteX789" fmla="*/ 4998681 w 7467600"/>
              <a:gd name="connsiteY789" fmla="*/ 988771 h 6858000"/>
              <a:gd name="connsiteX790" fmla="*/ 5870151 w 7467600"/>
              <a:gd name="connsiteY790" fmla="*/ 898890 h 6858000"/>
              <a:gd name="connsiteX791" fmla="*/ 5504425 w 7467600"/>
              <a:gd name="connsiteY791" fmla="*/ 848067 h 6858000"/>
              <a:gd name="connsiteX792" fmla="*/ 4968849 w 7467600"/>
              <a:gd name="connsiteY792" fmla="*/ 962318 h 6858000"/>
              <a:gd name="connsiteX793" fmla="*/ 5104039 w 7467600"/>
              <a:gd name="connsiteY793" fmla="*/ 940634 h 6858000"/>
              <a:gd name="connsiteX794" fmla="*/ 5256311 w 7467600"/>
              <a:gd name="connsiteY794" fmla="*/ 916490 h 6858000"/>
              <a:gd name="connsiteX795" fmla="*/ 5377381 w 7467600"/>
              <a:gd name="connsiteY795" fmla="*/ 912671 h 6858000"/>
              <a:gd name="connsiteX796" fmla="*/ 5460148 w 7467600"/>
              <a:gd name="connsiteY796" fmla="*/ 911442 h 6858000"/>
              <a:gd name="connsiteX797" fmla="*/ 5648971 w 7467600"/>
              <a:gd name="connsiteY797" fmla="*/ 891331 h 6858000"/>
              <a:gd name="connsiteX798" fmla="*/ 5844807 w 7467600"/>
              <a:gd name="connsiteY798" fmla="*/ 870718 h 6858000"/>
              <a:gd name="connsiteX799" fmla="*/ 5862975 w 7467600"/>
              <a:gd name="connsiteY799" fmla="*/ 869756 h 6858000"/>
              <a:gd name="connsiteX800" fmla="*/ 5920887 w 7467600"/>
              <a:gd name="connsiteY800" fmla="*/ 865929 h 6858000"/>
              <a:gd name="connsiteX801" fmla="*/ 5504425 w 7467600"/>
              <a:gd name="connsiteY801" fmla="*/ 848067 h 6858000"/>
              <a:gd name="connsiteX802" fmla="*/ 3607114 w 7467600"/>
              <a:gd name="connsiteY802" fmla="*/ 467441 h 6858000"/>
              <a:gd name="connsiteX803" fmla="*/ 3296242 w 7467600"/>
              <a:gd name="connsiteY803" fmla="*/ 807991 h 6858000"/>
              <a:gd name="connsiteX804" fmla="*/ 3174674 w 7467600"/>
              <a:gd name="connsiteY804" fmla="*/ 919759 h 6858000"/>
              <a:gd name="connsiteX805" fmla="*/ 3042978 w 7467600"/>
              <a:gd name="connsiteY805" fmla="*/ 1054894 h 6858000"/>
              <a:gd name="connsiteX806" fmla="*/ 2968914 w 7467600"/>
              <a:gd name="connsiteY806" fmla="*/ 1133756 h 6858000"/>
              <a:gd name="connsiteX807" fmla="*/ 3103823 w 7467600"/>
              <a:gd name="connsiteY807" fmla="*/ 1026814 h 6858000"/>
              <a:gd name="connsiteX808" fmla="*/ 3607114 w 7467600"/>
              <a:gd name="connsiteY808" fmla="*/ 467441 h 6858000"/>
              <a:gd name="connsiteX809" fmla="*/ 3744487 w 7467600"/>
              <a:gd name="connsiteY809" fmla="*/ 383136 h 6858000"/>
              <a:gd name="connsiteX810" fmla="*/ 3970213 w 7467600"/>
              <a:gd name="connsiteY810" fmla="*/ 995559 h 6858000"/>
              <a:gd name="connsiteX811" fmla="*/ 3744487 w 7467600"/>
              <a:gd name="connsiteY811" fmla="*/ 383136 h 6858000"/>
              <a:gd name="connsiteX812" fmla="*/ 3624562 w 7467600"/>
              <a:gd name="connsiteY812" fmla="*/ 367041 h 6858000"/>
              <a:gd name="connsiteX813" fmla="*/ 3489712 w 7467600"/>
              <a:gd name="connsiteY813" fmla="*/ 485386 h 6858000"/>
              <a:gd name="connsiteX814" fmla="*/ 3182994 w 7467600"/>
              <a:gd name="connsiteY814" fmla="*/ 828265 h 6858000"/>
              <a:gd name="connsiteX815" fmla="*/ 2892114 w 7467600"/>
              <a:gd name="connsiteY815" fmla="*/ 1172635 h 6858000"/>
              <a:gd name="connsiteX816" fmla="*/ 3021459 w 7467600"/>
              <a:gd name="connsiteY816" fmla="*/ 1035385 h 6858000"/>
              <a:gd name="connsiteX817" fmla="*/ 3153873 w 7467600"/>
              <a:gd name="connsiteY817" fmla="*/ 898971 h 6858000"/>
              <a:gd name="connsiteX818" fmla="*/ 3276511 w 7467600"/>
              <a:gd name="connsiteY818" fmla="*/ 786423 h 6858000"/>
              <a:gd name="connsiteX819" fmla="*/ 3584154 w 7467600"/>
              <a:gd name="connsiteY819" fmla="*/ 448218 h 6858000"/>
              <a:gd name="connsiteX820" fmla="*/ 3624562 w 7467600"/>
              <a:gd name="connsiteY820" fmla="*/ 367041 h 6858000"/>
              <a:gd name="connsiteX821" fmla="*/ 3766672 w 7467600"/>
              <a:gd name="connsiteY821" fmla="*/ 359429 h 6858000"/>
              <a:gd name="connsiteX822" fmla="*/ 3996338 w 7467600"/>
              <a:gd name="connsiteY822" fmla="*/ 968237 h 6858000"/>
              <a:gd name="connsiteX823" fmla="*/ 3766672 w 7467600"/>
              <a:gd name="connsiteY823" fmla="*/ 359429 h 6858000"/>
              <a:gd name="connsiteX824" fmla="*/ 5805386 w 7467600"/>
              <a:gd name="connsiteY824" fmla="*/ 239240 h 6858000"/>
              <a:gd name="connsiteX825" fmla="*/ 5736947 w 7467600"/>
              <a:gd name="connsiteY825" fmla="*/ 261367 h 6858000"/>
              <a:gd name="connsiteX826" fmla="*/ 5427012 w 7467600"/>
              <a:gd name="connsiteY826" fmla="*/ 311272 h 6858000"/>
              <a:gd name="connsiteX827" fmla="*/ 5147818 w 7467600"/>
              <a:gd name="connsiteY827" fmla="*/ 322112 h 6858000"/>
              <a:gd name="connsiteX828" fmla="*/ 5060854 w 7467600"/>
              <a:gd name="connsiteY828" fmla="*/ 311882 h 6858000"/>
              <a:gd name="connsiteX829" fmla="*/ 4945989 w 7467600"/>
              <a:gd name="connsiteY829" fmla="*/ 300516 h 6858000"/>
              <a:gd name="connsiteX830" fmla="*/ 5410479 w 7467600"/>
              <a:gd name="connsiteY830" fmla="*/ 348434 h 6858000"/>
              <a:gd name="connsiteX831" fmla="*/ 5805386 w 7467600"/>
              <a:gd name="connsiteY831" fmla="*/ 239240 h 6858000"/>
              <a:gd name="connsiteX832" fmla="*/ 5905192 w 7467600"/>
              <a:gd name="connsiteY832" fmla="*/ 163079 h 6858000"/>
              <a:gd name="connsiteX833" fmla="*/ 5865655 w 7467600"/>
              <a:gd name="connsiteY833" fmla="*/ 171901 h 6858000"/>
              <a:gd name="connsiteX834" fmla="*/ 5259740 w 7467600"/>
              <a:gd name="connsiteY834" fmla="*/ 257013 h 6858000"/>
              <a:gd name="connsiteX835" fmla="*/ 5208466 w 7467600"/>
              <a:gd name="connsiteY835" fmla="*/ 257550 h 6858000"/>
              <a:gd name="connsiteX836" fmla="*/ 4980204 w 7467600"/>
              <a:gd name="connsiteY836" fmla="*/ 271903 h 6858000"/>
              <a:gd name="connsiteX837" fmla="*/ 5068068 w 7467600"/>
              <a:gd name="connsiteY837" fmla="*/ 282244 h 6858000"/>
              <a:gd name="connsiteX838" fmla="*/ 5153231 w 7467600"/>
              <a:gd name="connsiteY838" fmla="*/ 292240 h 6858000"/>
              <a:gd name="connsiteX839" fmla="*/ 5426491 w 7467600"/>
              <a:gd name="connsiteY839" fmla="*/ 281128 h 6858000"/>
              <a:gd name="connsiteX840" fmla="*/ 5731212 w 7467600"/>
              <a:gd name="connsiteY840" fmla="*/ 231951 h 6858000"/>
              <a:gd name="connsiteX841" fmla="*/ 5905192 w 7467600"/>
              <a:gd name="connsiteY841" fmla="*/ 163079 h 6858000"/>
              <a:gd name="connsiteX842" fmla="*/ 5944437 w 7467600"/>
              <a:gd name="connsiteY842" fmla="*/ 113829 h 6858000"/>
              <a:gd name="connsiteX843" fmla="*/ 5825032 w 7467600"/>
              <a:gd name="connsiteY843" fmla="*/ 146405 h 6858000"/>
              <a:gd name="connsiteX844" fmla="*/ 4955599 w 7467600"/>
              <a:gd name="connsiteY844" fmla="*/ 247008 h 6858000"/>
              <a:gd name="connsiteX845" fmla="*/ 5210104 w 7467600"/>
              <a:gd name="connsiteY845" fmla="*/ 228123 h 6858000"/>
              <a:gd name="connsiteX846" fmla="*/ 5261015 w 7467600"/>
              <a:gd name="connsiteY846" fmla="*/ 227087 h 6858000"/>
              <a:gd name="connsiteX847" fmla="*/ 5861181 w 7467600"/>
              <a:gd name="connsiteY847" fmla="*/ 143093 h 6858000"/>
              <a:gd name="connsiteX848" fmla="*/ 5961252 w 7467600"/>
              <a:gd name="connsiteY848" fmla="*/ 114820 h 6858000"/>
              <a:gd name="connsiteX849" fmla="*/ 5944437 w 7467600"/>
              <a:gd name="connsiteY849" fmla="*/ 113829 h 6858000"/>
              <a:gd name="connsiteX850" fmla="*/ 3882765 w 7467600"/>
              <a:gd name="connsiteY850" fmla="*/ 0 h 6858000"/>
              <a:gd name="connsiteX851" fmla="*/ 3995099 w 7467600"/>
              <a:gd name="connsiteY851" fmla="*/ 0 h 6858000"/>
              <a:gd name="connsiteX852" fmla="*/ 4163818 w 7467600"/>
              <a:gd name="connsiteY852" fmla="*/ 234104 h 6858000"/>
              <a:gd name="connsiteX853" fmla="*/ 4172099 w 7467600"/>
              <a:gd name="connsiteY853" fmla="*/ 234207 h 6858000"/>
              <a:gd name="connsiteX854" fmla="*/ 4784282 w 7467600"/>
              <a:gd name="connsiteY854" fmla="*/ 276561 h 6858000"/>
              <a:gd name="connsiteX855" fmla="*/ 4801687 w 7467600"/>
              <a:gd name="connsiteY855" fmla="*/ 267764 h 6858000"/>
              <a:gd name="connsiteX856" fmla="*/ 6082788 w 7467600"/>
              <a:gd name="connsiteY856" fmla="*/ 64119 h 6858000"/>
              <a:gd name="connsiteX857" fmla="*/ 6099442 w 7467600"/>
              <a:gd name="connsiteY857" fmla="*/ 82568 h 6858000"/>
              <a:gd name="connsiteX858" fmla="*/ 4804137 w 7467600"/>
              <a:gd name="connsiteY858" fmla="*/ 320931 h 6858000"/>
              <a:gd name="connsiteX859" fmla="*/ 4227047 w 7467600"/>
              <a:gd name="connsiteY859" fmla="*/ 313415 h 6858000"/>
              <a:gd name="connsiteX860" fmla="*/ 4346041 w 7467600"/>
              <a:gd name="connsiteY860" fmla="*/ 456086 h 6858000"/>
              <a:gd name="connsiteX861" fmla="*/ 4870967 w 7467600"/>
              <a:gd name="connsiteY861" fmla="*/ 963061 h 6858000"/>
              <a:gd name="connsiteX862" fmla="*/ 4889647 w 7467600"/>
              <a:gd name="connsiteY862" fmla="*/ 957147 h 6858000"/>
              <a:gd name="connsiteX863" fmla="*/ 5422504 w 7467600"/>
              <a:gd name="connsiteY863" fmla="*/ 805191 h 6858000"/>
              <a:gd name="connsiteX864" fmla="*/ 6087656 w 7467600"/>
              <a:gd name="connsiteY864" fmla="*/ 826703 h 6858000"/>
              <a:gd name="connsiteX865" fmla="*/ 6058717 w 7467600"/>
              <a:gd name="connsiteY865" fmla="*/ 865992 h 6858000"/>
              <a:gd name="connsiteX866" fmla="*/ 4974153 w 7467600"/>
              <a:gd name="connsiteY866" fmla="*/ 1045456 h 6858000"/>
              <a:gd name="connsiteX867" fmla="*/ 5627835 w 7467600"/>
              <a:gd name="connsiteY867" fmla="*/ 1472077 h 6858000"/>
              <a:gd name="connsiteX868" fmla="*/ 5629817 w 7467600"/>
              <a:gd name="connsiteY868" fmla="*/ 1471412 h 6858000"/>
              <a:gd name="connsiteX869" fmla="*/ 5634124 w 7467600"/>
              <a:gd name="connsiteY869" fmla="*/ 1470572 h 6858000"/>
              <a:gd name="connsiteX870" fmla="*/ 5755832 w 7467600"/>
              <a:gd name="connsiteY870" fmla="*/ 1383886 h 6858000"/>
              <a:gd name="connsiteX871" fmla="*/ 6014186 w 7467600"/>
              <a:gd name="connsiteY871" fmla="*/ 1279799 h 6858000"/>
              <a:gd name="connsiteX872" fmla="*/ 6901619 w 7467600"/>
              <a:gd name="connsiteY872" fmla="*/ 1047874 h 6858000"/>
              <a:gd name="connsiteX873" fmla="*/ 6931566 w 7467600"/>
              <a:gd name="connsiteY873" fmla="*/ 1062034 h 6858000"/>
              <a:gd name="connsiteX874" fmla="*/ 5790982 w 7467600"/>
              <a:gd name="connsiteY874" fmla="*/ 1561380 h 6858000"/>
              <a:gd name="connsiteX875" fmla="*/ 6188971 w 7467600"/>
              <a:gd name="connsiteY875" fmla="*/ 1755168 h 6858000"/>
              <a:gd name="connsiteX876" fmla="*/ 6202446 w 7467600"/>
              <a:gd name="connsiteY876" fmla="*/ 1752268 h 6858000"/>
              <a:gd name="connsiteX877" fmla="*/ 7179560 w 7467600"/>
              <a:gd name="connsiteY877" fmla="*/ 1467551 h 6858000"/>
              <a:gd name="connsiteX878" fmla="*/ 7158730 w 7467600"/>
              <a:gd name="connsiteY878" fmla="*/ 1507835 h 6858000"/>
              <a:gd name="connsiteX879" fmla="*/ 6326959 w 7467600"/>
              <a:gd name="connsiteY879" fmla="*/ 1817686 h 6858000"/>
              <a:gd name="connsiteX880" fmla="*/ 6537433 w 7467600"/>
              <a:gd name="connsiteY880" fmla="*/ 1907790 h 6858000"/>
              <a:gd name="connsiteX881" fmla="*/ 6550221 w 7467600"/>
              <a:gd name="connsiteY881" fmla="*/ 1910729 h 6858000"/>
              <a:gd name="connsiteX882" fmla="*/ 6964438 w 7467600"/>
              <a:gd name="connsiteY882" fmla="*/ 2209505 h 6858000"/>
              <a:gd name="connsiteX883" fmla="*/ 7367862 w 7467600"/>
              <a:gd name="connsiteY883" fmla="*/ 2806833 h 6858000"/>
              <a:gd name="connsiteX884" fmla="*/ 7364329 w 7467600"/>
              <a:gd name="connsiteY884" fmla="*/ 2826907 h 6858000"/>
              <a:gd name="connsiteX885" fmla="*/ 7290545 w 7467600"/>
              <a:gd name="connsiteY885" fmla="*/ 2850663 h 6858000"/>
              <a:gd name="connsiteX886" fmla="*/ 6472036 w 7467600"/>
              <a:gd name="connsiteY886" fmla="*/ 1959003 h 6858000"/>
              <a:gd name="connsiteX887" fmla="*/ 5792897 w 7467600"/>
              <a:gd name="connsiteY887" fmla="*/ 1647747 h 6858000"/>
              <a:gd name="connsiteX888" fmla="*/ 5842751 w 7467600"/>
              <a:gd name="connsiteY888" fmla="*/ 1816112 h 6858000"/>
              <a:gd name="connsiteX889" fmla="*/ 5847424 w 7467600"/>
              <a:gd name="connsiteY889" fmla="*/ 1815776 h 6858000"/>
              <a:gd name="connsiteX890" fmla="*/ 6399821 w 7467600"/>
              <a:gd name="connsiteY890" fmla="*/ 2344799 h 6858000"/>
              <a:gd name="connsiteX891" fmla="*/ 6323232 w 7467600"/>
              <a:gd name="connsiteY891" fmla="*/ 2389634 h 6858000"/>
              <a:gd name="connsiteX892" fmla="*/ 5942958 w 7467600"/>
              <a:gd name="connsiteY892" fmla="*/ 2077708 h 6858000"/>
              <a:gd name="connsiteX893" fmla="*/ 5921559 w 7467600"/>
              <a:gd name="connsiteY893" fmla="*/ 2378596 h 6858000"/>
              <a:gd name="connsiteX894" fmla="*/ 5817651 w 7467600"/>
              <a:gd name="connsiteY894" fmla="*/ 3023919 h 6858000"/>
              <a:gd name="connsiteX895" fmla="*/ 5729634 w 7467600"/>
              <a:gd name="connsiteY895" fmla="*/ 3051849 h 6858000"/>
              <a:gd name="connsiteX896" fmla="*/ 5611018 w 7467600"/>
              <a:gd name="connsiteY896" fmla="*/ 2316769 h 6858000"/>
              <a:gd name="connsiteX897" fmla="*/ 5687608 w 7467600"/>
              <a:gd name="connsiteY897" fmla="*/ 2039972 h 6858000"/>
              <a:gd name="connsiteX898" fmla="*/ 5657554 w 7467600"/>
              <a:gd name="connsiteY898" fmla="*/ 1576445 h 6858000"/>
              <a:gd name="connsiteX899" fmla="*/ 5150475 w 7467600"/>
              <a:gd name="connsiteY899" fmla="*/ 1274012 h 6858000"/>
              <a:gd name="connsiteX900" fmla="*/ 5349142 w 7467600"/>
              <a:gd name="connsiteY900" fmla="*/ 2204405 h 6858000"/>
              <a:gd name="connsiteX901" fmla="*/ 5262214 w 7467600"/>
              <a:gd name="connsiteY901" fmla="*/ 2233836 h 6858000"/>
              <a:gd name="connsiteX902" fmla="*/ 4981539 w 7467600"/>
              <a:gd name="connsiteY902" fmla="*/ 1542201 h 6858000"/>
              <a:gd name="connsiteX903" fmla="*/ 4958461 w 7467600"/>
              <a:gd name="connsiteY903" fmla="*/ 1136957 h 6858000"/>
              <a:gd name="connsiteX904" fmla="*/ 4655015 w 7467600"/>
              <a:gd name="connsiteY904" fmla="*/ 891426 h 6858000"/>
              <a:gd name="connsiteX905" fmla="*/ 4348002 w 7467600"/>
              <a:gd name="connsiteY905" fmla="*/ 2205895 h 6858000"/>
              <a:gd name="connsiteX906" fmla="*/ 4262250 w 7467600"/>
              <a:gd name="connsiteY906" fmla="*/ 2219972 h 6858000"/>
              <a:gd name="connsiteX907" fmla="*/ 4550611 w 7467600"/>
              <a:gd name="connsiteY907" fmla="*/ 817540 h 6858000"/>
              <a:gd name="connsiteX908" fmla="*/ 4564418 w 7467600"/>
              <a:gd name="connsiteY908" fmla="*/ 808293 h 6858000"/>
              <a:gd name="connsiteX909" fmla="*/ 4266388 w 7467600"/>
              <a:gd name="connsiteY909" fmla="*/ 500083 h 6858000"/>
              <a:gd name="connsiteX910" fmla="*/ 4032842 w 7467600"/>
              <a:gd name="connsiteY910" fmla="*/ 211809 h 6858000"/>
              <a:gd name="connsiteX911" fmla="*/ 3882765 w 7467600"/>
              <a:gd name="connsiteY911" fmla="*/ 0 h 6858000"/>
              <a:gd name="connsiteX912" fmla="*/ 3721337 w 7467600"/>
              <a:gd name="connsiteY912" fmla="*/ 0 h 6858000"/>
              <a:gd name="connsiteX913" fmla="*/ 3797544 w 7467600"/>
              <a:gd name="connsiteY913" fmla="*/ 0 h 6858000"/>
              <a:gd name="connsiteX914" fmla="*/ 3775734 w 7467600"/>
              <a:gd name="connsiteY914" fmla="*/ 95131 h 6858000"/>
              <a:gd name="connsiteX915" fmla="*/ 3724807 w 7467600"/>
              <a:gd name="connsiteY915" fmla="*/ 272257 h 6858000"/>
              <a:gd name="connsiteX916" fmla="*/ 3726844 w 7467600"/>
              <a:gd name="connsiteY916" fmla="*/ 282988 h 6858000"/>
              <a:gd name="connsiteX917" fmla="*/ 3742664 w 7467600"/>
              <a:gd name="connsiteY917" fmla="*/ 279918 h 6858000"/>
              <a:gd name="connsiteX918" fmla="*/ 4103910 w 7467600"/>
              <a:gd name="connsiteY918" fmla="*/ 1161917 h 6858000"/>
              <a:gd name="connsiteX919" fmla="*/ 4020269 w 7467600"/>
              <a:gd name="connsiteY919" fmla="*/ 1200406 h 6858000"/>
              <a:gd name="connsiteX920" fmla="*/ 3674882 w 7467600"/>
              <a:gd name="connsiteY920" fmla="*/ 488524 h 6858000"/>
              <a:gd name="connsiteX921" fmla="*/ 3132682 w 7467600"/>
              <a:gd name="connsiteY921" fmla="*/ 1072284 h 6858000"/>
              <a:gd name="connsiteX922" fmla="*/ 2716346 w 7467600"/>
              <a:gd name="connsiteY922" fmla="*/ 1276376 h 6858000"/>
              <a:gd name="connsiteX923" fmla="*/ 2716772 w 7467600"/>
              <a:gd name="connsiteY923" fmla="*/ 1255462 h 6858000"/>
              <a:gd name="connsiteX924" fmla="*/ 3471096 w 7467600"/>
              <a:gd name="connsiteY924" fmla="*/ 437072 h 6858000"/>
              <a:gd name="connsiteX925" fmla="*/ 3639057 w 7467600"/>
              <a:gd name="connsiteY925" fmla="*/ 286334 h 6858000"/>
              <a:gd name="connsiteX926" fmla="*/ 3640309 w 7467600"/>
              <a:gd name="connsiteY926" fmla="*/ 284664 h 6858000"/>
              <a:gd name="connsiteX927" fmla="*/ 3646022 w 7467600"/>
              <a:gd name="connsiteY927" fmla="*/ 276711 h 6858000"/>
              <a:gd name="connsiteX928" fmla="*/ 3707943 w 7467600"/>
              <a:gd name="connsiteY928" fmla="*/ 65958 h 6858000"/>
              <a:gd name="connsiteX929" fmla="*/ 3721337 w 7467600"/>
              <a:gd name="connsiteY929" fmla="*/ 0 h 6858000"/>
              <a:gd name="connsiteX930" fmla="*/ 2867960 w 7467600"/>
              <a:gd name="connsiteY930" fmla="*/ 0 h 6858000"/>
              <a:gd name="connsiteX931" fmla="*/ 2926351 w 7467600"/>
              <a:gd name="connsiteY931" fmla="*/ 0 h 6858000"/>
              <a:gd name="connsiteX932" fmla="*/ 2902823 w 7467600"/>
              <a:gd name="connsiteY932" fmla="*/ 262929 h 6858000"/>
              <a:gd name="connsiteX933" fmla="*/ 2940663 w 7467600"/>
              <a:gd name="connsiteY933" fmla="*/ 140884 h 6858000"/>
              <a:gd name="connsiteX934" fmla="*/ 2947039 w 7467600"/>
              <a:gd name="connsiteY934" fmla="*/ 122524 h 6858000"/>
              <a:gd name="connsiteX935" fmla="*/ 2984316 w 7467600"/>
              <a:gd name="connsiteY935" fmla="*/ 0 h 6858000"/>
              <a:gd name="connsiteX936" fmla="*/ 3016114 w 7467600"/>
              <a:gd name="connsiteY936" fmla="*/ 0 h 6858000"/>
              <a:gd name="connsiteX937" fmla="*/ 2979949 w 7467600"/>
              <a:gd name="connsiteY937" fmla="*/ 119274 h 6858000"/>
              <a:gd name="connsiteX938" fmla="*/ 3023879 w 7467600"/>
              <a:gd name="connsiteY938" fmla="*/ 0 h 6858000"/>
              <a:gd name="connsiteX939" fmla="*/ 3105400 w 7467600"/>
              <a:gd name="connsiteY939" fmla="*/ 0 h 6858000"/>
              <a:gd name="connsiteX940" fmla="*/ 3094669 w 7467600"/>
              <a:gd name="connsiteY940" fmla="*/ 30308 h 6858000"/>
              <a:gd name="connsiteX941" fmla="*/ 2901945 w 7467600"/>
              <a:gd name="connsiteY941" fmla="*/ 466538 h 6858000"/>
              <a:gd name="connsiteX942" fmla="*/ 2815209 w 7467600"/>
              <a:gd name="connsiteY942" fmla="*/ 497361 h 6858000"/>
              <a:gd name="connsiteX943" fmla="*/ 2844845 w 7467600"/>
              <a:gd name="connsiteY943" fmla="*/ 127638 h 6858000"/>
              <a:gd name="connsiteX944" fmla="*/ 2867960 w 7467600"/>
              <a:gd name="connsiteY944" fmla="*/ 0 h 6858000"/>
              <a:gd name="connsiteX945" fmla="*/ 1057230 w 7467600"/>
              <a:gd name="connsiteY945" fmla="*/ 0 h 6858000"/>
              <a:gd name="connsiteX946" fmla="*/ 1111003 w 7467600"/>
              <a:gd name="connsiteY946" fmla="*/ 0 h 6858000"/>
              <a:gd name="connsiteX947" fmla="*/ 1125553 w 7467600"/>
              <a:gd name="connsiteY947" fmla="*/ 52588 h 6858000"/>
              <a:gd name="connsiteX948" fmla="*/ 1304276 w 7467600"/>
              <a:gd name="connsiteY948" fmla="*/ 476275 h 6858000"/>
              <a:gd name="connsiteX949" fmla="*/ 1492066 w 7467600"/>
              <a:gd name="connsiteY949" fmla="*/ 886333 h 6858000"/>
              <a:gd name="connsiteX950" fmla="*/ 1423698 w 7467600"/>
              <a:gd name="connsiteY950" fmla="*/ 710817 h 6858000"/>
              <a:gd name="connsiteX951" fmla="*/ 1357609 w 7467600"/>
              <a:gd name="connsiteY951" fmla="*/ 532892 h 6858000"/>
              <a:gd name="connsiteX952" fmla="*/ 1309550 w 7467600"/>
              <a:gd name="connsiteY952" fmla="*/ 374031 h 6858000"/>
              <a:gd name="connsiteX953" fmla="*/ 1193673 w 7467600"/>
              <a:gd name="connsiteY953" fmla="*/ 49533 h 6858000"/>
              <a:gd name="connsiteX954" fmla="*/ 1164391 w 7467600"/>
              <a:gd name="connsiteY954" fmla="*/ 0 h 6858000"/>
              <a:gd name="connsiteX955" fmla="*/ 1200666 w 7467600"/>
              <a:gd name="connsiteY955" fmla="*/ 0 h 6858000"/>
              <a:gd name="connsiteX956" fmla="*/ 1223408 w 7467600"/>
              <a:gd name="connsiteY956" fmla="*/ 38996 h 6858000"/>
              <a:gd name="connsiteX957" fmla="*/ 1339635 w 7467600"/>
              <a:gd name="connsiteY957" fmla="*/ 365517 h 6858000"/>
              <a:gd name="connsiteX958" fmla="*/ 1387469 w 7467600"/>
              <a:gd name="connsiteY958" fmla="*/ 523079 h 6858000"/>
              <a:gd name="connsiteX959" fmla="*/ 1452685 w 7467600"/>
              <a:gd name="connsiteY959" fmla="*/ 699806 h 6858000"/>
              <a:gd name="connsiteX960" fmla="*/ 1492092 w 7467600"/>
              <a:gd name="connsiteY960" fmla="*/ 800424 h 6858000"/>
              <a:gd name="connsiteX961" fmla="*/ 1455302 w 7467600"/>
              <a:gd name="connsiteY961" fmla="*/ 632913 h 6858000"/>
              <a:gd name="connsiteX962" fmla="*/ 1222336 w 7467600"/>
              <a:gd name="connsiteY962" fmla="*/ 9480 h 6858000"/>
              <a:gd name="connsiteX963" fmla="*/ 1214634 w 7467600"/>
              <a:gd name="connsiteY963" fmla="*/ 0 h 6858000"/>
              <a:gd name="connsiteX964" fmla="*/ 1289827 w 7467600"/>
              <a:gd name="connsiteY964" fmla="*/ 0 h 6858000"/>
              <a:gd name="connsiteX965" fmla="*/ 1321076 w 7467600"/>
              <a:gd name="connsiteY965" fmla="*/ 59722 h 6858000"/>
              <a:gd name="connsiteX966" fmla="*/ 1512579 w 7467600"/>
              <a:gd name="connsiteY966" fmla="*/ 626441 h 6858000"/>
              <a:gd name="connsiteX967" fmla="*/ 1506076 w 7467600"/>
              <a:gd name="connsiteY967" fmla="*/ 1089289 h 6858000"/>
              <a:gd name="connsiteX968" fmla="*/ 1486346 w 7467600"/>
              <a:gd name="connsiteY968" fmla="*/ 1079919 h 6858000"/>
              <a:gd name="connsiteX969" fmla="*/ 1070511 w 7467600"/>
              <a:gd name="connsiteY969" fmla="*/ 48609 h 6858000"/>
              <a:gd name="connsiteX970" fmla="*/ 1057230 w 7467600"/>
              <a:gd name="connsiteY970" fmla="*/ 0 h 6858000"/>
              <a:gd name="connsiteX971" fmla="*/ 43151 w 7467600"/>
              <a:gd name="connsiteY971" fmla="*/ 0 h 6858000"/>
              <a:gd name="connsiteX972" fmla="*/ 95283 w 7467600"/>
              <a:gd name="connsiteY972" fmla="*/ 0 h 6858000"/>
              <a:gd name="connsiteX973" fmla="*/ 300708 w 7467600"/>
              <a:gd name="connsiteY973" fmla="*/ 154571 h 6858000"/>
              <a:gd name="connsiteX974" fmla="*/ 530414 w 7467600"/>
              <a:gd name="connsiteY974" fmla="*/ 354673 h 6858000"/>
              <a:gd name="connsiteX975" fmla="*/ 333785 w 7467600"/>
              <a:gd name="connsiteY975" fmla="*/ 161564 h 6858000"/>
              <a:gd name="connsiteX976" fmla="*/ 147005 w 7467600"/>
              <a:gd name="connsiteY976" fmla="*/ 0 h 6858000"/>
              <a:gd name="connsiteX977" fmla="*/ 272509 w 7467600"/>
              <a:gd name="connsiteY977" fmla="*/ 0 h 6858000"/>
              <a:gd name="connsiteX978" fmla="*/ 326276 w 7467600"/>
              <a:gd name="connsiteY978" fmla="*/ 45847 h 6858000"/>
              <a:gd name="connsiteX979" fmla="*/ 823759 w 7467600"/>
              <a:gd name="connsiteY979" fmla="*/ 574145 h 6858000"/>
              <a:gd name="connsiteX980" fmla="*/ 811254 w 7467600"/>
              <a:gd name="connsiteY980" fmla="*/ 665546 h 6858000"/>
              <a:gd name="connsiteX981" fmla="*/ 154042 w 7467600"/>
              <a:gd name="connsiteY981" fmla="*/ 261522 h 6858000"/>
              <a:gd name="connsiteX982" fmla="*/ 13550 w 7467600"/>
              <a:gd name="connsiteY982" fmla="*/ 158423 h 6858000"/>
              <a:gd name="connsiteX983" fmla="*/ 0 w 7467600"/>
              <a:gd name="connsiteY983" fmla="*/ 146618 h 6858000"/>
              <a:gd name="connsiteX984" fmla="*/ 0 w 7467600"/>
              <a:gd name="connsiteY984" fmla="*/ 59161 h 6858000"/>
              <a:gd name="connsiteX985" fmla="*/ 45427 w 7467600"/>
              <a:gd name="connsiteY985" fmla="*/ 101078 h 6858000"/>
              <a:gd name="connsiteX986" fmla="*/ 630103 w 7467600"/>
              <a:gd name="connsiteY986" fmla="*/ 485885 h 6858000"/>
              <a:gd name="connsiteX987" fmla="*/ 532040 w 7467600"/>
              <a:gd name="connsiteY987" fmla="*/ 399359 h 6858000"/>
              <a:gd name="connsiteX988" fmla="*/ 517618 w 7467600"/>
              <a:gd name="connsiteY988" fmla="*/ 385726 h 6858000"/>
              <a:gd name="connsiteX989" fmla="*/ 285074 w 7467600"/>
              <a:gd name="connsiteY989" fmla="*/ 182755 h 6858000"/>
              <a:gd name="connsiteX990" fmla="*/ 43151 w 7467600"/>
              <a:gd name="connsiteY99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312201 w 7467600"/>
              <a:gd name="connsiteY133" fmla="*/ 5128278 h 6858000"/>
              <a:gd name="connsiteX134" fmla="*/ 1903353 w 7467600"/>
              <a:gd name="connsiteY134" fmla="*/ 5044827 h 6858000"/>
              <a:gd name="connsiteX135" fmla="*/ 1936931 w 7467600"/>
              <a:gd name="connsiteY135" fmla="*/ 5093954 h 6858000"/>
              <a:gd name="connsiteX136" fmla="*/ 2195868 w 7467600"/>
              <a:gd name="connsiteY136" fmla="*/ 5396574 h 6858000"/>
              <a:gd name="connsiteX137" fmla="*/ 2088852 w 7467600"/>
              <a:gd name="connsiteY137" fmla="*/ 5166123 h 6858000"/>
              <a:gd name="connsiteX138" fmla="*/ 1958241 w 7467600"/>
              <a:gd name="connsiteY138" fmla="*/ 5067955 h 6858000"/>
              <a:gd name="connsiteX139" fmla="*/ 1903353 w 7467600"/>
              <a:gd name="connsiteY139" fmla="*/ 5044827 h 6858000"/>
              <a:gd name="connsiteX140" fmla="*/ 1979378 w 7467600"/>
              <a:gd name="connsiteY140" fmla="*/ 4769504 h 6858000"/>
              <a:gd name="connsiteX141" fmla="*/ 2882120 w 7467600"/>
              <a:gd name="connsiteY141" fmla="*/ 5064547 h 6858000"/>
              <a:gd name="connsiteX142" fmla="*/ 2793103 w 7467600"/>
              <a:gd name="connsiteY142" fmla="*/ 5039699 h 6858000"/>
              <a:gd name="connsiteX143" fmla="*/ 2770041 w 7467600"/>
              <a:gd name="connsiteY143" fmla="*/ 5033634 h 6858000"/>
              <a:gd name="connsiteX144" fmla="*/ 1979378 w 7467600"/>
              <a:gd name="connsiteY144" fmla="*/ 4769504 h 6858000"/>
              <a:gd name="connsiteX145" fmla="*/ 1927410 w 7467600"/>
              <a:gd name="connsiteY145" fmla="*/ 4716164 h 6858000"/>
              <a:gd name="connsiteX146" fmla="*/ 1959587 w 7467600"/>
              <a:gd name="connsiteY146" fmla="*/ 4728849 h 6858000"/>
              <a:gd name="connsiteX147" fmla="*/ 2777707 w 7467600"/>
              <a:gd name="connsiteY147" fmla="*/ 5003991 h 6858000"/>
              <a:gd name="connsiteX148" fmla="*/ 2800768 w 7467600"/>
              <a:gd name="connsiteY148" fmla="*/ 5010056 h 6858000"/>
              <a:gd name="connsiteX149" fmla="*/ 2879408 w 7467600"/>
              <a:gd name="connsiteY149" fmla="*/ 5031590 h 6858000"/>
              <a:gd name="connsiteX150" fmla="*/ 2862295 w 7467600"/>
              <a:gd name="connsiteY150" fmla="*/ 5022958 h 6858000"/>
              <a:gd name="connsiteX151" fmla="*/ 2813343 w 7467600"/>
              <a:gd name="connsiteY151" fmla="*/ 4998369 h 6858000"/>
              <a:gd name="connsiteX152" fmla="*/ 2646245 w 7467600"/>
              <a:gd name="connsiteY152" fmla="*/ 4930999 h 6858000"/>
              <a:gd name="connsiteX153" fmla="*/ 1999243 w 7467600"/>
              <a:gd name="connsiteY153" fmla="*/ 4730524 h 6858000"/>
              <a:gd name="connsiteX154" fmla="*/ 1979527 w 7467600"/>
              <a:gd name="connsiteY154" fmla="*/ 4726651 h 6858000"/>
              <a:gd name="connsiteX155" fmla="*/ 1927410 w 7467600"/>
              <a:gd name="connsiteY155" fmla="*/ 4716164 h 6858000"/>
              <a:gd name="connsiteX156" fmla="*/ 1997014 w 7467600"/>
              <a:gd name="connsiteY156" fmla="*/ 4698007 h 6858000"/>
              <a:gd name="connsiteX157" fmla="*/ 2005458 w 7467600"/>
              <a:gd name="connsiteY157" fmla="*/ 4699540 h 6858000"/>
              <a:gd name="connsiteX158" fmla="*/ 2657186 w 7467600"/>
              <a:gd name="connsiteY158" fmla="*/ 4901687 h 6858000"/>
              <a:gd name="connsiteX159" fmla="*/ 2826662 w 7467600"/>
              <a:gd name="connsiteY159" fmla="*/ 4970362 h 6858000"/>
              <a:gd name="connsiteX160" fmla="*/ 2876100 w 7467600"/>
              <a:gd name="connsiteY160" fmla="*/ 4995397 h 6858000"/>
              <a:gd name="connsiteX161" fmla="*/ 3042600 w 7467600"/>
              <a:gd name="connsiteY161" fmla="*/ 5059532 h 6858000"/>
              <a:gd name="connsiteX162" fmla="*/ 1997014 w 7467600"/>
              <a:gd name="connsiteY162" fmla="*/ 4698007 h 6858000"/>
              <a:gd name="connsiteX163" fmla="*/ 2305292 w 7467600"/>
              <a:gd name="connsiteY163" fmla="*/ 4219492 h 6858000"/>
              <a:gd name="connsiteX164" fmla="*/ 3360922 w 7467600"/>
              <a:gd name="connsiteY164" fmla="*/ 4529373 h 6858000"/>
              <a:gd name="connsiteX165" fmla="*/ 3492420 w 7467600"/>
              <a:gd name="connsiteY165" fmla="*/ 4510145 h 6858000"/>
              <a:gd name="connsiteX166" fmla="*/ 3364086 w 7467600"/>
              <a:gd name="connsiteY166" fmla="*/ 4480340 h 6858000"/>
              <a:gd name="connsiteX167" fmla="*/ 3225818 w 7467600"/>
              <a:gd name="connsiteY167" fmla="*/ 4411822 h 6858000"/>
              <a:gd name="connsiteX168" fmla="*/ 3129696 w 7467600"/>
              <a:gd name="connsiteY168" fmla="*/ 4360704 h 6858000"/>
              <a:gd name="connsiteX169" fmla="*/ 2814545 w 7467600"/>
              <a:gd name="connsiteY169" fmla="*/ 4282955 h 6858000"/>
              <a:gd name="connsiteX170" fmla="*/ 2305292 w 7467600"/>
              <a:gd name="connsiteY170" fmla="*/ 4219492 h 6858000"/>
              <a:gd name="connsiteX171" fmla="*/ 2626982 w 7467600"/>
              <a:gd name="connsiteY171" fmla="*/ 4206450 h 6858000"/>
              <a:gd name="connsiteX172" fmla="*/ 2490617 w 7467600"/>
              <a:gd name="connsiteY172" fmla="*/ 4206951 h 6858000"/>
              <a:gd name="connsiteX173" fmla="*/ 2819869 w 7467600"/>
              <a:gd name="connsiteY173" fmla="*/ 4252936 h 6858000"/>
              <a:gd name="connsiteX174" fmla="*/ 3143018 w 7467600"/>
              <a:gd name="connsiteY174" fmla="*/ 4332698 h 6858000"/>
              <a:gd name="connsiteX175" fmla="*/ 3241520 w 7467600"/>
              <a:gd name="connsiteY175" fmla="*/ 4385112 h 6858000"/>
              <a:gd name="connsiteX176" fmla="*/ 3374575 w 7467600"/>
              <a:gd name="connsiteY176" fmla="*/ 4451517 h 6858000"/>
              <a:gd name="connsiteX177" fmla="*/ 3505221 w 7467600"/>
              <a:gd name="connsiteY177" fmla="*/ 4480757 h 6858000"/>
              <a:gd name="connsiteX178" fmla="*/ 2626982 w 7467600"/>
              <a:gd name="connsiteY178" fmla="*/ 4206450 h 6858000"/>
              <a:gd name="connsiteX179" fmla="*/ 1310106 w 7467600"/>
              <a:gd name="connsiteY179" fmla="*/ 3943217 h 6858000"/>
              <a:gd name="connsiteX180" fmla="*/ 854994 w 7467600"/>
              <a:gd name="connsiteY180" fmla="*/ 4399136 h 6858000"/>
              <a:gd name="connsiteX181" fmla="*/ 742462 w 7467600"/>
              <a:gd name="connsiteY181" fmla="*/ 4594648 h 6858000"/>
              <a:gd name="connsiteX182" fmla="*/ 820602 w 7467600"/>
              <a:gd name="connsiteY182" fmla="*/ 4485915 h 6858000"/>
              <a:gd name="connsiteX183" fmla="*/ 878295 w 7467600"/>
              <a:gd name="connsiteY183" fmla="*/ 4403594 h 6858000"/>
              <a:gd name="connsiteX184" fmla="*/ 1240607 w 7467600"/>
              <a:gd name="connsiteY184" fmla="*/ 4010401 h 6858000"/>
              <a:gd name="connsiteX185" fmla="*/ 1310106 w 7467600"/>
              <a:gd name="connsiteY185" fmla="*/ 3943217 h 6858000"/>
              <a:gd name="connsiteX186" fmla="*/ 1423113 w 7467600"/>
              <a:gd name="connsiteY186" fmla="*/ 3874565 h 6858000"/>
              <a:gd name="connsiteX187" fmla="*/ 1260565 w 7467600"/>
              <a:gd name="connsiteY187" fmla="*/ 4031982 h 6858000"/>
              <a:gd name="connsiteX188" fmla="*/ 901900 w 7467600"/>
              <a:gd name="connsiteY188" fmla="*/ 4421236 h 6858000"/>
              <a:gd name="connsiteX189" fmla="*/ 845044 w 7467600"/>
              <a:gd name="connsiteY189" fmla="*/ 4502436 h 6858000"/>
              <a:gd name="connsiteX190" fmla="*/ 685926 w 7467600"/>
              <a:gd name="connsiteY190" fmla="*/ 4703069 h 6858000"/>
              <a:gd name="connsiteX191" fmla="*/ 684248 w 7467600"/>
              <a:gd name="connsiteY191" fmla="*/ 4706721 h 6858000"/>
              <a:gd name="connsiteX192" fmla="*/ 1423113 w 7467600"/>
              <a:gd name="connsiteY192" fmla="*/ 3874565 h 6858000"/>
              <a:gd name="connsiteX193" fmla="*/ 3316479 w 7467600"/>
              <a:gd name="connsiteY193" fmla="*/ 3872136 h 6858000"/>
              <a:gd name="connsiteX194" fmla="*/ 3546806 w 7467600"/>
              <a:gd name="connsiteY194" fmla="*/ 4356139 h 6858000"/>
              <a:gd name="connsiteX195" fmla="*/ 3364433 w 7467600"/>
              <a:gd name="connsiteY195" fmla="*/ 3953121 h 6858000"/>
              <a:gd name="connsiteX196" fmla="*/ 3316479 w 7467600"/>
              <a:gd name="connsiteY196" fmla="*/ 3872136 h 6858000"/>
              <a:gd name="connsiteX197" fmla="*/ 3291335 w 7467600"/>
              <a:gd name="connsiteY197" fmla="*/ 3767420 h 6858000"/>
              <a:gd name="connsiteX198" fmla="*/ 3390805 w 7467600"/>
              <a:gd name="connsiteY198" fmla="*/ 3937163 h 6858000"/>
              <a:gd name="connsiteX199" fmla="*/ 3579062 w 7467600"/>
              <a:gd name="connsiteY199" fmla="*/ 4359040 h 6858000"/>
              <a:gd name="connsiteX200" fmla="*/ 3467355 w 7467600"/>
              <a:gd name="connsiteY200" fmla="*/ 3988130 h 6858000"/>
              <a:gd name="connsiteX201" fmla="*/ 3310753 w 7467600"/>
              <a:gd name="connsiteY201" fmla="*/ 3787140 h 6858000"/>
              <a:gd name="connsiteX202" fmla="*/ 3291335 w 7467600"/>
              <a:gd name="connsiteY202" fmla="*/ 3767420 h 6858000"/>
              <a:gd name="connsiteX203" fmla="*/ 1635889 w 7467600"/>
              <a:gd name="connsiteY203" fmla="*/ 3709494 h 6858000"/>
              <a:gd name="connsiteX204" fmla="*/ 1634800 w 7467600"/>
              <a:gd name="connsiteY204" fmla="*/ 3731111 h 6858000"/>
              <a:gd name="connsiteX205" fmla="*/ 1635889 w 7467600"/>
              <a:gd name="connsiteY205" fmla="*/ 3709494 h 6858000"/>
              <a:gd name="connsiteX206" fmla="*/ 1510397 w 7467600"/>
              <a:gd name="connsiteY206" fmla="*/ 3684705 h 6858000"/>
              <a:gd name="connsiteX207" fmla="*/ 1146550 w 7467600"/>
              <a:gd name="connsiteY207" fmla="*/ 3802012 h 6858000"/>
              <a:gd name="connsiteX208" fmla="*/ 698834 w 7467600"/>
              <a:gd name="connsiteY208" fmla="*/ 3952272 h 6858000"/>
              <a:gd name="connsiteX209" fmla="*/ 34256 w 7467600"/>
              <a:gd name="connsiteY209" fmla="*/ 4347603 h 6858000"/>
              <a:gd name="connsiteX210" fmla="*/ 527241 w 7467600"/>
              <a:gd name="connsiteY210" fmla="*/ 4065078 h 6858000"/>
              <a:gd name="connsiteX211" fmla="*/ 1510397 w 7467600"/>
              <a:gd name="connsiteY211" fmla="*/ 3684705 h 6858000"/>
              <a:gd name="connsiteX212" fmla="*/ 1313114 w 7467600"/>
              <a:gd name="connsiteY212" fmla="*/ 3655216 h 6858000"/>
              <a:gd name="connsiteX213" fmla="*/ 1109304 w 7467600"/>
              <a:gd name="connsiteY213" fmla="*/ 3669030 h 6858000"/>
              <a:gd name="connsiteX214" fmla="*/ 8129 w 7467600"/>
              <a:gd name="connsiteY214" fmla="*/ 4330519 h 6858000"/>
              <a:gd name="connsiteX215" fmla="*/ 687572 w 7467600"/>
              <a:gd name="connsiteY215" fmla="*/ 3925629 h 6858000"/>
              <a:gd name="connsiteX216" fmla="*/ 1138365 w 7467600"/>
              <a:gd name="connsiteY216" fmla="*/ 3774515 h 6858000"/>
              <a:gd name="connsiteX217" fmla="*/ 1505579 w 7467600"/>
              <a:gd name="connsiteY217" fmla="*/ 3655526 h 6858000"/>
              <a:gd name="connsiteX218" fmla="*/ 1313114 w 7467600"/>
              <a:gd name="connsiteY218" fmla="*/ 3655216 h 6858000"/>
              <a:gd name="connsiteX219" fmla="*/ 3655073 w 7467600"/>
              <a:gd name="connsiteY219" fmla="*/ 3650884 h 6858000"/>
              <a:gd name="connsiteX220" fmla="*/ 3989938 w 7467600"/>
              <a:gd name="connsiteY220" fmla="*/ 3991685 h 6858000"/>
              <a:gd name="connsiteX221" fmla="*/ 4393907 w 7467600"/>
              <a:gd name="connsiteY221" fmla="*/ 4261258 h 6858000"/>
              <a:gd name="connsiteX222" fmla="*/ 4648051 w 7467600"/>
              <a:gd name="connsiteY222" fmla="*/ 4374051 h 6858000"/>
              <a:gd name="connsiteX223" fmla="*/ 4383389 w 7467600"/>
              <a:gd name="connsiteY223" fmla="*/ 4184369 h 6858000"/>
              <a:gd name="connsiteX224" fmla="*/ 4165508 w 7467600"/>
              <a:gd name="connsiteY224" fmla="*/ 4035196 h 6858000"/>
              <a:gd name="connsiteX225" fmla="*/ 4068162 w 7467600"/>
              <a:gd name="connsiteY225" fmla="*/ 3953394 h 6858000"/>
              <a:gd name="connsiteX226" fmla="*/ 3981416 w 7467600"/>
              <a:gd name="connsiteY226" fmla="*/ 3880482 h 6858000"/>
              <a:gd name="connsiteX227" fmla="*/ 3800147 w 7467600"/>
              <a:gd name="connsiteY227" fmla="*/ 3749872 h 6858000"/>
              <a:gd name="connsiteX228" fmla="*/ 3655073 w 7467600"/>
              <a:gd name="connsiteY228" fmla="*/ 3650884 h 6858000"/>
              <a:gd name="connsiteX229" fmla="*/ 3670252 w 7467600"/>
              <a:gd name="connsiteY229" fmla="*/ 3622798 h 6858000"/>
              <a:gd name="connsiteX230" fmla="*/ 3817258 w 7467600"/>
              <a:gd name="connsiteY230" fmla="*/ 3723577 h 6858000"/>
              <a:gd name="connsiteX231" fmla="*/ 4000461 w 7467600"/>
              <a:gd name="connsiteY231" fmla="*/ 3855966 h 6858000"/>
              <a:gd name="connsiteX232" fmla="*/ 4088180 w 7467600"/>
              <a:gd name="connsiteY232" fmla="*/ 3929774 h 6858000"/>
              <a:gd name="connsiteX233" fmla="*/ 4184555 w 7467600"/>
              <a:gd name="connsiteY233" fmla="*/ 4010683 h 6858000"/>
              <a:gd name="connsiteX234" fmla="*/ 4399563 w 7467600"/>
              <a:gd name="connsiteY234" fmla="*/ 4158106 h 6858000"/>
              <a:gd name="connsiteX235" fmla="*/ 4684469 w 7467600"/>
              <a:gd name="connsiteY235" fmla="*/ 4364680 h 6858000"/>
              <a:gd name="connsiteX236" fmla="*/ 4690271 w 7467600"/>
              <a:gd name="connsiteY236" fmla="*/ 4370034 h 6858000"/>
              <a:gd name="connsiteX237" fmla="*/ 4136093 w 7467600"/>
              <a:gd name="connsiteY237" fmla="*/ 3858466 h 6858000"/>
              <a:gd name="connsiteX238" fmla="*/ 3670252 w 7467600"/>
              <a:gd name="connsiteY238" fmla="*/ 3622798 h 6858000"/>
              <a:gd name="connsiteX239" fmla="*/ 4440129 w 7467600"/>
              <a:gd name="connsiteY239" fmla="*/ 3448571 h 6858000"/>
              <a:gd name="connsiteX240" fmla="*/ 4856525 w 7467600"/>
              <a:gd name="connsiteY240" fmla="*/ 3915351 h 6858000"/>
              <a:gd name="connsiteX241" fmla="*/ 5059055 w 7467600"/>
              <a:gd name="connsiteY241" fmla="*/ 4108918 h 6858000"/>
              <a:gd name="connsiteX242" fmla="*/ 5290070 w 7467600"/>
              <a:gd name="connsiteY242" fmla="*/ 4263619 h 6858000"/>
              <a:gd name="connsiteX243" fmla="*/ 4834991 w 7467600"/>
              <a:gd name="connsiteY243" fmla="*/ 3830985 h 6858000"/>
              <a:gd name="connsiteX244" fmla="*/ 4440129 w 7467600"/>
              <a:gd name="connsiteY244" fmla="*/ 3448571 h 6858000"/>
              <a:gd name="connsiteX245" fmla="*/ 4441737 w 7467600"/>
              <a:gd name="connsiteY245" fmla="*/ 3399734 h 6858000"/>
              <a:gd name="connsiteX246" fmla="*/ 4431236 w 7467600"/>
              <a:gd name="connsiteY246" fmla="*/ 3400954 h 6858000"/>
              <a:gd name="connsiteX247" fmla="*/ 4557150 w 7467600"/>
              <a:gd name="connsiteY247" fmla="*/ 3510023 h 6858000"/>
              <a:gd name="connsiteX248" fmla="*/ 4856936 w 7467600"/>
              <a:gd name="connsiteY248" fmla="*/ 3809146 h 6858000"/>
              <a:gd name="connsiteX249" fmla="*/ 5111996 w 7467600"/>
              <a:gd name="connsiteY249" fmla="*/ 4065759 h 6858000"/>
              <a:gd name="connsiteX250" fmla="*/ 5388878 w 7467600"/>
              <a:gd name="connsiteY250" fmla="*/ 4300185 h 6858000"/>
              <a:gd name="connsiteX251" fmla="*/ 5425556 w 7467600"/>
              <a:gd name="connsiteY251" fmla="*/ 4308967 h 6858000"/>
              <a:gd name="connsiteX252" fmla="*/ 4943646 w 7467600"/>
              <a:gd name="connsiteY252" fmla="*/ 3822916 h 6858000"/>
              <a:gd name="connsiteX253" fmla="*/ 4594837 w 7467600"/>
              <a:gd name="connsiteY253" fmla="*/ 3532274 h 6858000"/>
              <a:gd name="connsiteX254" fmla="*/ 4441737 w 7467600"/>
              <a:gd name="connsiteY254" fmla="*/ 3399734 h 6858000"/>
              <a:gd name="connsiteX255" fmla="*/ 5425834 w 7467600"/>
              <a:gd name="connsiteY255" fmla="*/ 3162785 h 6858000"/>
              <a:gd name="connsiteX256" fmla="*/ 5401644 w 7467600"/>
              <a:gd name="connsiteY256" fmla="*/ 3617847 h 6858000"/>
              <a:gd name="connsiteX257" fmla="*/ 5467256 w 7467600"/>
              <a:gd name="connsiteY257" fmla="*/ 4175494 h 6858000"/>
              <a:gd name="connsiteX258" fmla="*/ 5448069 w 7467600"/>
              <a:gd name="connsiteY258" fmla="*/ 3567554 h 6858000"/>
              <a:gd name="connsiteX259" fmla="*/ 5425834 w 7467600"/>
              <a:gd name="connsiteY259" fmla="*/ 3162785 h 6858000"/>
              <a:gd name="connsiteX260" fmla="*/ 1318687 w 7467600"/>
              <a:gd name="connsiteY260" fmla="*/ 3113840 h 6858000"/>
              <a:gd name="connsiteX261" fmla="*/ 1066793 w 7467600"/>
              <a:gd name="connsiteY261" fmla="*/ 3212171 h 6858000"/>
              <a:gd name="connsiteX262" fmla="*/ 993319 w 7467600"/>
              <a:gd name="connsiteY262" fmla="*/ 3247648 h 6858000"/>
              <a:gd name="connsiteX263" fmla="*/ 853081 w 7467600"/>
              <a:gd name="connsiteY263" fmla="*/ 3312410 h 6858000"/>
              <a:gd name="connsiteX264" fmla="*/ 805957 w 7467600"/>
              <a:gd name="connsiteY264" fmla="*/ 3330443 h 6858000"/>
              <a:gd name="connsiteX265" fmla="*/ 1318687 w 7467600"/>
              <a:gd name="connsiteY265" fmla="*/ 3113840 h 6858000"/>
              <a:gd name="connsiteX266" fmla="*/ 5453702 w 7467600"/>
              <a:gd name="connsiteY266" fmla="*/ 3090882 h 6858000"/>
              <a:gd name="connsiteX267" fmla="*/ 5480135 w 7467600"/>
              <a:gd name="connsiteY267" fmla="*/ 3565802 h 6858000"/>
              <a:gd name="connsiteX268" fmla="*/ 5499023 w 7467600"/>
              <a:gd name="connsiteY268" fmla="*/ 4166310 h 6858000"/>
              <a:gd name="connsiteX269" fmla="*/ 5547022 w 7467600"/>
              <a:gd name="connsiteY269" fmla="*/ 3607838 h 6858000"/>
              <a:gd name="connsiteX270" fmla="*/ 5515964 w 7467600"/>
              <a:gd name="connsiteY270" fmla="*/ 3378541 h 6858000"/>
              <a:gd name="connsiteX271" fmla="*/ 5453702 w 7467600"/>
              <a:gd name="connsiteY271" fmla="*/ 3090882 h 6858000"/>
              <a:gd name="connsiteX272" fmla="*/ 1238695 w 7467600"/>
              <a:gd name="connsiteY272" fmla="*/ 3076820 h 6858000"/>
              <a:gd name="connsiteX273" fmla="*/ 716371 w 7467600"/>
              <a:gd name="connsiteY273" fmla="*/ 3293249 h 6858000"/>
              <a:gd name="connsiteX274" fmla="*/ 579522 w 7467600"/>
              <a:gd name="connsiteY274" fmla="*/ 3371759 h 6858000"/>
              <a:gd name="connsiteX275" fmla="*/ 600288 w 7467600"/>
              <a:gd name="connsiteY275" fmla="*/ 3365555 h 6858000"/>
              <a:gd name="connsiteX276" fmla="*/ 840692 w 7467600"/>
              <a:gd name="connsiteY276" fmla="*/ 3284921 h 6858000"/>
              <a:gd name="connsiteX277" fmla="*/ 979248 w 7467600"/>
              <a:gd name="connsiteY277" fmla="*/ 3221003 h 6858000"/>
              <a:gd name="connsiteX278" fmla="*/ 1053282 w 7467600"/>
              <a:gd name="connsiteY278" fmla="*/ 3185247 h 6858000"/>
              <a:gd name="connsiteX279" fmla="*/ 1320603 w 7467600"/>
              <a:gd name="connsiteY279" fmla="*/ 3081281 h 6858000"/>
              <a:gd name="connsiteX280" fmla="*/ 1238695 w 7467600"/>
              <a:gd name="connsiteY280" fmla="*/ 3076820 h 6858000"/>
              <a:gd name="connsiteX281" fmla="*/ 5425627 w 7467600"/>
              <a:gd name="connsiteY281" fmla="*/ 2954192 h 6858000"/>
              <a:gd name="connsiteX282" fmla="*/ 5470770 w 7467600"/>
              <a:gd name="connsiteY282" fmla="*/ 3005435 h 6858000"/>
              <a:gd name="connsiteX283" fmla="*/ 5519779 w 7467600"/>
              <a:gd name="connsiteY283" fmla="*/ 4359223 h 6858000"/>
              <a:gd name="connsiteX284" fmla="*/ 5520293 w 7467600"/>
              <a:gd name="connsiteY284" fmla="*/ 4360602 h 6858000"/>
              <a:gd name="connsiteX285" fmla="*/ 5767221 w 7467600"/>
              <a:gd name="connsiteY285" fmla="*/ 4665564 h 6858000"/>
              <a:gd name="connsiteX286" fmla="*/ 6937169 w 7467600"/>
              <a:gd name="connsiteY286" fmla="*/ 4815941 h 6858000"/>
              <a:gd name="connsiteX287" fmla="*/ 6953922 w 7467600"/>
              <a:gd name="connsiteY287" fmla="*/ 4890068 h 6858000"/>
              <a:gd name="connsiteX288" fmla="*/ 6071359 w 7467600"/>
              <a:gd name="connsiteY288" fmla="*/ 4770770 h 6858000"/>
              <a:gd name="connsiteX289" fmla="*/ 6038839 w 7467600"/>
              <a:gd name="connsiteY289" fmla="*/ 4764474 h 6858000"/>
              <a:gd name="connsiteX290" fmla="*/ 6038706 w 7467600"/>
              <a:gd name="connsiteY290" fmla="*/ 4763847 h 6858000"/>
              <a:gd name="connsiteX291" fmla="*/ 6037784 w 7467600"/>
              <a:gd name="connsiteY291" fmla="*/ 4764270 h 6858000"/>
              <a:gd name="connsiteX292" fmla="*/ 6038839 w 7467600"/>
              <a:gd name="connsiteY292" fmla="*/ 4764474 h 6858000"/>
              <a:gd name="connsiteX293" fmla="*/ 6040338 w 7467600"/>
              <a:gd name="connsiteY293" fmla="*/ 4771418 h 6858000"/>
              <a:gd name="connsiteX294" fmla="*/ 6024488 w 7467600"/>
              <a:gd name="connsiteY294" fmla="*/ 4809903 h 6858000"/>
              <a:gd name="connsiteX295" fmla="*/ 5599771 w 7467600"/>
              <a:gd name="connsiteY295" fmla="*/ 5509652 h 6858000"/>
              <a:gd name="connsiteX296" fmla="*/ 5548843 w 7467600"/>
              <a:gd name="connsiteY296" fmla="*/ 5563845 h 6858000"/>
              <a:gd name="connsiteX297" fmla="*/ 5940952 w 7467600"/>
              <a:gd name="connsiteY297" fmla="*/ 6250028 h 6858000"/>
              <a:gd name="connsiteX298" fmla="*/ 6043441 w 7467600"/>
              <a:gd name="connsiteY298" fmla="*/ 6665847 h 6858000"/>
              <a:gd name="connsiteX299" fmla="*/ 6093432 w 7467600"/>
              <a:gd name="connsiteY299" fmla="*/ 6858000 h 6858000"/>
              <a:gd name="connsiteX300" fmla="*/ 6034344 w 7467600"/>
              <a:gd name="connsiteY300" fmla="*/ 6858000 h 6858000"/>
              <a:gd name="connsiteX301" fmla="*/ 6026679 w 7467600"/>
              <a:gd name="connsiteY301" fmla="*/ 6836959 h 6858000"/>
              <a:gd name="connsiteX302" fmla="*/ 5800441 w 7467600"/>
              <a:gd name="connsiteY302" fmla="*/ 6335286 h 6858000"/>
              <a:gd name="connsiteX303" fmla="*/ 5526562 w 7467600"/>
              <a:gd name="connsiteY303" fmla="*/ 5705388 h 6858000"/>
              <a:gd name="connsiteX304" fmla="*/ 5519640 w 7467600"/>
              <a:gd name="connsiteY304" fmla="*/ 5683774 h 6858000"/>
              <a:gd name="connsiteX305" fmla="*/ 5844559 w 7467600"/>
              <a:gd name="connsiteY305" fmla="*/ 6553349 h 6858000"/>
              <a:gd name="connsiteX306" fmla="*/ 5975994 w 7467600"/>
              <a:gd name="connsiteY306" fmla="*/ 6858000 h 6858000"/>
              <a:gd name="connsiteX307" fmla="*/ 5898547 w 7467600"/>
              <a:gd name="connsiteY307" fmla="*/ 6858000 h 6858000"/>
              <a:gd name="connsiteX308" fmla="*/ 5682041 w 7467600"/>
              <a:gd name="connsiteY308" fmla="*/ 6355860 h 6858000"/>
              <a:gd name="connsiteX309" fmla="*/ 5461758 w 7467600"/>
              <a:gd name="connsiteY309" fmla="*/ 5820220 h 6858000"/>
              <a:gd name="connsiteX310" fmla="*/ 5237282 w 7467600"/>
              <a:gd name="connsiteY310" fmla="*/ 6579086 h 6858000"/>
              <a:gd name="connsiteX311" fmla="*/ 5115009 w 7467600"/>
              <a:gd name="connsiteY311" fmla="*/ 6858000 h 6858000"/>
              <a:gd name="connsiteX312" fmla="*/ 5028074 w 7467600"/>
              <a:gd name="connsiteY312" fmla="*/ 6858000 h 6858000"/>
              <a:gd name="connsiteX313" fmla="*/ 5079508 w 7467600"/>
              <a:gd name="connsiteY313" fmla="*/ 6749074 h 6858000"/>
              <a:gd name="connsiteX314" fmla="*/ 5371846 w 7467600"/>
              <a:gd name="connsiteY314" fmla="*/ 5924413 h 6858000"/>
              <a:gd name="connsiteX315" fmla="*/ 5270512 w 7467600"/>
              <a:gd name="connsiteY315" fmla="*/ 6138975 h 6858000"/>
              <a:gd name="connsiteX316" fmla="*/ 5062409 w 7467600"/>
              <a:gd name="connsiteY316" fmla="*/ 6653544 h 6858000"/>
              <a:gd name="connsiteX317" fmla="*/ 5036628 w 7467600"/>
              <a:gd name="connsiteY317" fmla="*/ 6754247 h 6858000"/>
              <a:gd name="connsiteX318" fmla="*/ 5009112 w 7467600"/>
              <a:gd name="connsiteY318" fmla="*/ 6858000 h 6858000"/>
              <a:gd name="connsiteX319" fmla="*/ 4976679 w 7467600"/>
              <a:gd name="connsiteY319" fmla="*/ 6858000 h 6858000"/>
              <a:gd name="connsiteX320" fmla="*/ 5006537 w 7467600"/>
              <a:gd name="connsiteY320" fmla="*/ 6747068 h 6858000"/>
              <a:gd name="connsiteX321" fmla="*/ 5032723 w 7467600"/>
              <a:gd name="connsiteY321" fmla="*/ 6644957 h 6858000"/>
              <a:gd name="connsiteX322" fmla="*/ 5242949 w 7467600"/>
              <a:gd name="connsiteY322" fmla="*/ 6125175 h 6858000"/>
              <a:gd name="connsiteX323" fmla="*/ 5286321 w 7467600"/>
              <a:gd name="connsiteY323" fmla="*/ 6033555 h 6858000"/>
              <a:gd name="connsiteX324" fmla="*/ 5008210 w 7467600"/>
              <a:gd name="connsiteY324" fmla="*/ 6649194 h 6858000"/>
              <a:gd name="connsiteX325" fmla="*/ 4986321 w 7467600"/>
              <a:gd name="connsiteY325" fmla="*/ 6765687 h 6858000"/>
              <a:gd name="connsiteX326" fmla="*/ 4973474 w 7467600"/>
              <a:gd name="connsiteY326" fmla="*/ 6858000 h 6858000"/>
              <a:gd name="connsiteX327" fmla="*/ 4907178 w 7467600"/>
              <a:gd name="connsiteY327" fmla="*/ 6858000 h 6858000"/>
              <a:gd name="connsiteX328" fmla="*/ 4910810 w 7467600"/>
              <a:gd name="connsiteY328" fmla="*/ 6829660 h 6858000"/>
              <a:gd name="connsiteX329" fmla="*/ 4987461 w 7467600"/>
              <a:gd name="connsiteY329" fmla="*/ 6432994 h 6858000"/>
              <a:gd name="connsiteX330" fmla="*/ 5179262 w 7467600"/>
              <a:gd name="connsiteY330" fmla="*/ 6035044 h 6858000"/>
              <a:gd name="connsiteX331" fmla="*/ 4689678 w 7467600"/>
              <a:gd name="connsiteY331" fmla="*/ 6440241 h 6858000"/>
              <a:gd name="connsiteX332" fmla="*/ 4477543 w 7467600"/>
              <a:gd name="connsiteY332" fmla="*/ 6674836 h 6858000"/>
              <a:gd name="connsiteX333" fmla="*/ 4329957 w 7467600"/>
              <a:gd name="connsiteY333" fmla="*/ 6858000 h 6858000"/>
              <a:gd name="connsiteX334" fmla="*/ 4218595 w 7467600"/>
              <a:gd name="connsiteY334" fmla="*/ 6858000 h 6858000"/>
              <a:gd name="connsiteX335" fmla="*/ 4368888 w 7467600"/>
              <a:gd name="connsiteY335" fmla="*/ 6668412 h 6858000"/>
              <a:gd name="connsiteX336" fmla="*/ 4563091 w 7467600"/>
              <a:gd name="connsiteY336" fmla="*/ 6442508 h 6858000"/>
              <a:gd name="connsiteX337" fmla="*/ 5387324 w 7467600"/>
              <a:gd name="connsiteY337" fmla="*/ 5705830 h 6858000"/>
              <a:gd name="connsiteX338" fmla="*/ 5073620 w 7467600"/>
              <a:gd name="connsiteY338" fmla="*/ 5955437 h 6858000"/>
              <a:gd name="connsiteX339" fmla="*/ 4689789 w 7467600"/>
              <a:gd name="connsiteY339" fmla="*/ 6268382 h 6858000"/>
              <a:gd name="connsiteX340" fmla="*/ 4418722 w 7467600"/>
              <a:gd name="connsiteY340" fmla="*/ 6570886 h 6858000"/>
              <a:gd name="connsiteX341" fmla="*/ 4214944 w 7467600"/>
              <a:gd name="connsiteY341" fmla="*/ 6858000 h 6858000"/>
              <a:gd name="connsiteX342" fmla="*/ 4177898 w 7467600"/>
              <a:gd name="connsiteY342" fmla="*/ 6858000 h 6858000"/>
              <a:gd name="connsiteX343" fmla="*/ 4391597 w 7467600"/>
              <a:gd name="connsiteY343" fmla="*/ 6556370 h 6858000"/>
              <a:gd name="connsiteX344" fmla="*/ 4668889 w 7467600"/>
              <a:gd name="connsiteY344" fmla="*/ 6246399 h 6858000"/>
              <a:gd name="connsiteX345" fmla="*/ 5055427 w 7467600"/>
              <a:gd name="connsiteY345" fmla="*/ 5931476 h 6858000"/>
              <a:gd name="connsiteX346" fmla="*/ 5371814 w 7467600"/>
              <a:gd name="connsiteY346" fmla="*/ 5678975 h 6858000"/>
              <a:gd name="connsiteX347" fmla="*/ 4987918 w 7467600"/>
              <a:gd name="connsiteY347" fmla="*/ 5838701 h 6858000"/>
              <a:gd name="connsiteX348" fmla="*/ 4317146 w 7467600"/>
              <a:gd name="connsiteY348" fmla="*/ 6587716 h 6858000"/>
              <a:gd name="connsiteX349" fmla="*/ 4171627 w 7467600"/>
              <a:gd name="connsiteY349" fmla="*/ 6858000 h 6858000"/>
              <a:gd name="connsiteX350" fmla="*/ 4081585 w 7467600"/>
              <a:gd name="connsiteY350" fmla="*/ 6858000 h 6858000"/>
              <a:gd name="connsiteX351" fmla="*/ 4238603 w 7467600"/>
              <a:gd name="connsiteY351" fmla="*/ 6559341 h 6858000"/>
              <a:gd name="connsiteX352" fmla="*/ 4778333 w 7467600"/>
              <a:gd name="connsiteY352" fmla="*/ 5873626 h 6858000"/>
              <a:gd name="connsiteX353" fmla="*/ 5414185 w 7467600"/>
              <a:gd name="connsiteY353" fmla="*/ 5573882 h 6858000"/>
              <a:gd name="connsiteX354" fmla="*/ 5959648 w 7467600"/>
              <a:gd name="connsiteY354" fmla="*/ 4760797 h 6858000"/>
              <a:gd name="connsiteX355" fmla="*/ 5355019 w 7467600"/>
              <a:gd name="connsiteY355" fmla="*/ 4734672 h 6858000"/>
              <a:gd name="connsiteX356" fmla="*/ 5083565 w 7467600"/>
              <a:gd name="connsiteY356" fmla="*/ 5179121 h 6858000"/>
              <a:gd name="connsiteX357" fmla="*/ 4713577 w 7467600"/>
              <a:gd name="connsiteY357" fmla="*/ 5616803 h 6858000"/>
              <a:gd name="connsiteX358" fmla="*/ 3989559 w 7467600"/>
              <a:gd name="connsiteY358" fmla="*/ 6145945 h 6858000"/>
              <a:gd name="connsiteX359" fmla="*/ 3939824 w 7467600"/>
              <a:gd name="connsiteY359" fmla="*/ 6066900 h 6858000"/>
              <a:gd name="connsiteX360" fmla="*/ 4584537 w 7467600"/>
              <a:gd name="connsiteY360" fmla="*/ 5324826 h 6858000"/>
              <a:gd name="connsiteX361" fmla="*/ 5037105 w 7467600"/>
              <a:gd name="connsiteY361" fmla="*/ 5088765 h 6858000"/>
              <a:gd name="connsiteX362" fmla="*/ 5039930 w 7467600"/>
              <a:gd name="connsiteY362" fmla="*/ 5089585 h 6858000"/>
              <a:gd name="connsiteX363" fmla="*/ 5263764 w 7467600"/>
              <a:gd name="connsiteY363" fmla="*/ 4735525 h 6858000"/>
              <a:gd name="connsiteX364" fmla="*/ 4086300 w 7467600"/>
              <a:gd name="connsiteY364" fmla="*/ 4884599 h 6858000"/>
              <a:gd name="connsiteX365" fmla="*/ 4085485 w 7467600"/>
              <a:gd name="connsiteY365" fmla="*/ 4899070 h 6858000"/>
              <a:gd name="connsiteX366" fmla="*/ 3871915 w 7467600"/>
              <a:gd name="connsiteY366" fmla="*/ 5253645 h 6858000"/>
              <a:gd name="connsiteX367" fmla="*/ 3799374 w 7467600"/>
              <a:gd name="connsiteY367" fmla="*/ 5466127 h 6858000"/>
              <a:gd name="connsiteX368" fmla="*/ 3498850 w 7467600"/>
              <a:gd name="connsiteY368" fmla="*/ 6661888 h 6858000"/>
              <a:gd name="connsiteX369" fmla="*/ 3399216 w 7467600"/>
              <a:gd name="connsiteY369" fmla="*/ 6858000 h 6858000"/>
              <a:gd name="connsiteX370" fmla="*/ 3303688 w 7467600"/>
              <a:gd name="connsiteY370" fmla="*/ 6858000 h 6858000"/>
              <a:gd name="connsiteX371" fmla="*/ 3391774 w 7467600"/>
              <a:gd name="connsiteY371" fmla="*/ 6697181 h 6858000"/>
              <a:gd name="connsiteX372" fmla="*/ 3735540 w 7467600"/>
              <a:gd name="connsiteY372" fmla="*/ 5546923 h 6858000"/>
              <a:gd name="connsiteX373" fmla="*/ 3729438 w 7467600"/>
              <a:gd name="connsiteY373" fmla="*/ 5569058 h 6858000"/>
              <a:gd name="connsiteX374" fmla="*/ 3707782 w 7467600"/>
              <a:gd name="connsiteY374" fmla="*/ 5644908 h 6858000"/>
              <a:gd name="connsiteX375" fmla="*/ 3583827 w 7467600"/>
              <a:gd name="connsiteY375" fmla="*/ 6039215 h 6858000"/>
              <a:gd name="connsiteX376" fmla="*/ 3547861 w 7467600"/>
              <a:gd name="connsiteY376" fmla="*/ 6129609 h 6858000"/>
              <a:gd name="connsiteX377" fmla="*/ 3490905 w 7467600"/>
              <a:gd name="connsiteY377" fmla="*/ 6277660 h 6858000"/>
              <a:gd name="connsiteX378" fmla="*/ 3455859 w 7467600"/>
              <a:gd name="connsiteY378" fmla="*/ 6391301 h 6858000"/>
              <a:gd name="connsiteX379" fmla="*/ 3429112 w 7467600"/>
              <a:gd name="connsiteY379" fmla="*/ 6479469 h 6858000"/>
              <a:gd name="connsiteX380" fmla="*/ 3304862 w 7467600"/>
              <a:gd name="connsiteY380" fmla="*/ 6796476 h 6858000"/>
              <a:gd name="connsiteX381" fmla="*/ 3276071 w 7467600"/>
              <a:gd name="connsiteY381" fmla="*/ 6858000 h 6858000"/>
              <a:gd name="connsiteX382" fmla="*/ 3240805 w 7467600"/>
              <a:gd name="connsiteY382" fmla="*/ 6858000 h 6858000"/>
              <a:gd name="connsiteX383" fmla="*/ 3275917 w 7467600"/>
              <a:gd name="connsiteY383" fmla="*/ 6783192 h 6858000"/>
              <a:gd name="connsiteX384" fmla="*/ 3399358 w 7467600"/>
              <a:gd name="connsiteY384" fmla="*/ 6469011 h 6858000"/>
              <a:gd name="connsiteX385" fmla="*/ 3425650 w 7467600"/>
              <a:gd name="connsiteY385" fmla="*/ 6381333 h 6858000"/>
              <a:gd name="connsiteX386" fmla="*/ 3460661 w 7467600"/>
              <a:gd name="connsiteY386" fmla="*/ 6266763 h 6858000"/>
              <a:gd name="connsiteX387" fmla="*/ 3518021 w 7467600"/>
              <a:gd name="connsiteY387" fmla="*/ 6117298 h 6858000"/>
              <a:gd name="connsiteX388" fmla="*/ 3554035 w 7467600"/>
              <a:gd name="connsiteY388" fmla="*/ 6027832 h 6858000"/>
              <a:gd name="connsiteX389" fmla="*/ 3677174 w 7467600"/>
              <a:gd name="connsiteY389" fmla="*/ 5636351 h 6858000"/>
              <a:gd name="connsiteX390" fmla="*/ 3698819 w 7467600"/>
              <a:gd name="connsiteY390" fmla="*/ 5560503 h 6858000"/>
              <a:gd name="connsiteX391" fmla="*/ 3702094 w 7467600"/>
              <a:gd name="connsiteY391" fmla="*/ 5549194 h 6858000"/>
              <a:gd name="connsiteX392" fmla="*/ 3398355 w 7467600"/>
              <a:gd name="connsiteY392" fmla="*/ 6094603 h 6858000"/>
              <a:gd name="connsiteX393" fmla="*/ 3193941 w 7467600"/>
              <a:gd name="connsiteY393" fmla="*/ 6798775 h 6858000"/>
              <a:gd name="connsiteX394" fmla="*/ 3184140 w 7467600"/>
              <a:gd name="connsiteY394" fmla="*/ 6858000 h 6858000"/>
              <a:gd name="connsiteX395" fmla="*/ 3099978 w 7467600"/>
              <a:gd name="connsiteY395" fmla="*/ 6858000 h 6858000"/>
              <a:gd name="connsiteX396" fmla="*/ 3101556 w 7467600"/>
              <a:gd name="connsiteY396" fmla="*/ 6843337 h 6858000"/>
              <a:gd name="connsiteX397" fmla="*/ 3370162 w 7467600"/>
              <a:gd name="connsiteY397" fmla="*/ 5785550 h 6858000"/>
              <a:gd name="connsiteX398" fmla="*/ 3746477 w 7467600"/>
              <a:gd name="connsiteY398" fmla="*/ 5377889 h 6858000"/>
              <a:gd name="connsiteX399" fmla="*/ 3863399 w 7467600"/>
              <a:gd name="connsiteY399" fmla="*/ 5087257 h 6858000"/>
              <a:gd name="connsiteX400" fmla="*/ 3968712 w 7467600"/>
              <a:gd name="connsiteY400" fmla="*/ 4913989 h 6858000"/>
              <a:gd name="connsiteX401" fmla="*/ 2792390 w 7467600"/>
              <a:gd name="connsiteY401" fmla="*/ 5382974 h 6858000"/>
              <a:gd name="connsiteX402" fmla="*/ 2714982 w 7467600"/>
              <a:gd name="connsiteY402" fmla="*/ 5427051 h 6858000"/>
              <a:gd name="connsiteX403" fmla="*/ 2813361 w 7467600"/>
              <a:gd name="connsiteY403" fmla="*/ 6023912 h 6858000"/>
              <a:gd name="connsiteX404" fmla="*/ 2688430 w 7467600"/>
              <a:gd name="connsiteY404" fmla="*/ 6801564 h 6858000"/>
              <a:gd name="connsiteX405" fmla="*/ 2629626 w 7467600"/>
              <a:gd name="connsiteY405" fmla="*/ 6763394 h 6858000"/>
              <a:gd name="connsiteX406" fmla="*/ 2565328 w 7467600"/>
              <a:gd name="connsiteY406" fmla="*/ 5516399 h 6858000"/>
              <a:gd name="connsiteX407" fmla="*/ 1922999 w 7467600"/>
              <a:gd name="connsiteY407" fmla="*/ 5980343 h 6858000"/>
              <a:gd name="connsiteX408" fmla="*/ 1950261 w 7467600"/>
              <a:gd name="connsiteY408" fmla="*/ 6405858 h 6858000"/>
              <a:gd name="connsiteX409" fmla="*/ 2365554 w 7467600"/>
              <a:gd name="connsiteY409" fmla="*/ 6759107 h 6858000"/>
              <a:gd name="connsiteX410" fmla="*/ 2424142 w 7467600"/>
              <a:gd name="connsiteY410" fmla="*/ 6858000 h 6858000"/>
              <a:gd name="connsiteX411" fmla="*/ 2395994 w 7467600"/>
              <a:gd name="connsiteY411" fmla="*/ 6858000 h 6858000"/>
              <a:gd name="connsiteX412" fmla="*/ 2392863 w 7467600"/>
              <a:gd name="connsiteY412" fmla="*/ 6852964 h 6858000"/>
              <a:gd name="connsiteX413" fmla="*/ 2017589 w 7467600"/>
              <a:gd name="connsiteY413" fmla="*/ 6493982 h 6858000"/>
              <a:gd name="connsiteX414" fmla="*/ 2147336 w 7467600"/>
              <a:gd name="connsiteY414" fmla="*/ 6594052 h 6858000"/>
              <a:gd name="connsiteX415" fmla="*/ 2207047 w 7467600"/>
              <a:gd name="connsiteY415" fmla="*/ 6654540 h 6858000"/>
              <a:gd name="connsiteX416" fmla="*/ 2299106 w 7467600"/>
              <a:gd name="connsiteY416" fmla="*/ 6778931 h 6858000"/>
              <a:gd name="connsiteX417" fmla="*/ 2314430 w 7467600"/>
              <a:gd name="connsiteY417" fmla="*/ 6801144 h 6858000"/>
              <a:gd name="connsiteX418" fmla="*/ 2352406 w 7467600"/>
              <a:gd name="connsiteY418" fmla="*/ 6858000 h 6858000"/>
              <a:gd name="connsiteX419" fmla="*/ 2314492 w 7467600"/>
              <a:gd name="connsiteY419" fmla="*/ 6858000 h 6858000"/>
              <a:gd name="connsiteX420" fmla="*/ 2288095 w 7467600"/>
              <a:gd name="connsiteY420" fmla="*/ 6818030 h 6858000"/>
              <a:gd name="connsiteX421" fmla="*/ 2272768 w 7467600"/>
              <a:gd name="connsiteY421" fmla="*/ 6795822 h 6858000"/>
              <a:gd name="connsiteX422" fmla="*/ 2182715 w 7467600"/>
              <a:gd name="connsiteY422" fmla="*/ 6675071 h 6858000"/>
              <a:gd name="connsiteX423" fmla="*/ 2032061 w 7467600"/>
              <a:gd name="connsiteY423" fmla="*/ 6541380 h 6858000"/>
              <a:gd name="connsiteX424" fmla="*/ 2257220 w 7467600"/>
              <a:gd name="connsiteY424" fmla="*/ 6826257 h 6858000"/>
              <a:gd name="connsiteX425" fmla="*/ 2281324 w 7467600"/>
              <a:gd name="connsiteY425" fmla="*/ 6858000 h 6858000"/>
              <a:gd name="connsiteX426" fmla="*/ 2242860 w 7467600"/>
              <a:gd name="connsiteY426" fmla="*/ 6858000 h 6858000"/>
              <a:gd name="connsiteX427" fmla="*/ 2232818 w 7467600"/>
              <a:gd name="connsiteY427" fmla="*/ 6844926 h 6858000"/>
              <a:gd name="connsiteX428" fmla="*/ 1990172 w 7467600"/>
              <a:gd name="connsiteY428" fmla="*/ 6542121 h 6858000"/>
              <a:gd name="connsiteX429" fmla="*/ 2124090 w 7467600"/>
              <a:gd name="connsiteY429" fmla="*/ 6761017 h 6858000"/>
              <a:gd name="connsiteX430" fmla="*/ 2200380 w 7467600"/>
              <a:gd name="connsiteY430" fmla="*/ 6858000 h 6858000"/>
              <a:gd name="connsiteX431" fmla="*/ 2147507 w 7467600"/>
              <a:gd name="connsiteY431" fmla="*/ 6858000 h 6858000"/>
              <a:gd name="connsiteX432" fmla="*/ 2070668 w 7467600"/>
              <a:gd name="connsiteY432" fmla="*/ 6761520 h 6858000"/>
              <a:gd name="connsiteX433" fmla="*/ 1975142 w 7467600"/>
              <a:gd name="connsiteY433" fmla="*/ 6585570 h 6858000"/>
              <a:gd name="connsiteX434" fmla="*/ 2050035 w 7467600"/>
              <a:gd name="connsiteY434" fmla="*/ 6813345 h 6858000"/>
              <a:gd name="connsiteX435" fmla="*/ 2063025 w 7467600"/>
              <a:gd name="connsiteY435" fmla="*/ 6858000 h 6858000"/>
              <a:gd name="connsiteX436" fmla="*/ 2021675 w 7467600"/>
              <a:gd name="connsiteY436" fmla="*/ 6858000 h 6858000"/>
              <a:gd name="connsiteX437" fmla="*/ 2019308 w 7467600"/>
              <a:gd name="connsiteY437" fmla="*/ 6847118 h 6858000"/>
              <a:gd name="connsiteX438" fmla="*/ 1938835 w 7467600"/>
              <a:gd name="connsiteY438" fmla="*/ 6551160 h 6858000"/>
              <a:gd name="connsiteX439" fmla="*/ 1953230 w 7467600"/>
              <a:gd name="connsiteY439" fmla="*/ 6759699 h 6858000"/>
              <a:gd name="connsiteX440" fmla="*/ 1956763 w 7467600"/>
              <a:gd name="connsiteY440" fmla="*/ 6778191 h 6858000"/>
              <a:gd name="connsiteX441" fmla="*/ 1967925 w 7467600"/>
              <a:gd name="connsiteY441" fmla="*/ 6858000 h 6858000"/>
              <a:gd name="connsiteX442" fmla="*/ 1936622 w 7467600"/>
              <a:gd name="connsiteY442" fmla="*/ 6858000 h 6858000"/>
              <a:gd name="connsiteX443" fmla="*/ 1926261 w 7467600"/>
              <a:gd name="connsiteY443" fmla="*/ 6784064 h 6858000"/>
              <a:gd name="connsiteX444" fmla="*/ 1922724 w 7467600"/>
              <a:gd name="connsiteY444" fmla="*/ 6765577 h 6858000"/>
              <a:gd name="connsiteX445" fmla="*/ 1904650 w 7467600"/>
              <a:gd name="connsiteY445" fmla="*/ 6639616 h 6858000"/>
              <a:gd name="connsiteX446" fmla="*/ 1885273 w 7467600"/>
              <a:gd name="connsiteY446" fmla="*/ 6858000 h 6858000"/>
              <a:gd name="connsiteX447" fmla="*/ 1854363 w 7467600"/>
              <a:gd name="connsiteY447" fmla="*/ 6858000 h 6858000"/>
              <a:gd name="connsiteX448" fmla="*/ 1880391 w 7467600"/>
              <a:gd name="connsiteY448" fmla="*/ 6603796 h 6858000"/>
              <a:gd name="connsiteX449" fmla="*/ 1818273 w 7467600"/>
              <a:gd name="connsiteY449" fmla="*/ 6715729 h 6858000"/>
              <a:gd name="connsiteX450" fmla="*/ 1794691 w 7467600"/>
              <a:gd name="connsiteY450" fmla="*/ 6843239 h 6858000"/>
              <a:gd name="connsiteX451" fmla="*/ 1794914 w 7467600"/>
              <a:gd name="connsiteY451" fmla="*/ 6858000 h 6858000"/>
              <a:gd name="connsiteX452" fmla="*/ 1746128 w 7467600"/>
              <a:gd name="connsiteY452" fmla="*/ 6858000 h 6858000"/>
              <a:gd name="connsiteX453" fmla="*/ 1753934 w 7467600"/>
              <a:gd name="connsiteY453" fmla="*/ 6724796 h 6858000"/>
              <a:gd name="connsiteX454" fmla="*/ 1792053 w 7467600"/>
              <a:gd name="connsiteY454" fmla="*/ 6572396 h 6858000"/>
              <a:gd name="connsiteX455" fmla="*/ 1862248 w 7467600"/>
              <a:gd name="connsiteY455" fmla="*/ 6266397 h 6858000"/>
              <a:gd name="connsiteX456" fmla="*/ 1862250 w 7467600"/>
              <a:gd name="connsiteY456" fmla="*/ 6033531 h 6858000"/>
              <a:gd name="connsiteX457" fmla="*/ 1211999 w 7467600"/>
              <a:gd name="connsiteY457" fmla="*/ 6683610 h 6858000"/>
              <a:gd name="connsiteX458" fmla="*/ 1213266 w 7467600"/>
              <a:gd name="connsiteY458" fmla="*/ 6691947 h 6858000"/>
              <a:gd name="connsiteX459" fmla="*/ 1203370 w 7467600"/>
              <a:gd name="connsiteY459" fmla="*/ 6850676 h 6858000"/>
              <a:gd name="connsiteX460" fmla="*/ 1203671 w 7467600"/>
              <a:gd name="connsiteY460" fmla="*/ 6858000 h 6858000"/>
              <a:gd name="connsiteX461" fmla="*/ 1143180 w 7467600"/>
              <a:gd name="connsiteY461" fmla="*/ 6858000 h 6858000"/>
              <a:gd name="connsiteX462" fmla="*/ 1142176 w 7467600"/>
              <a:gd name="connsiteY462" fmla="*/ 6766045 h 6858000"/>
              <a:gd name="connsiteX463" fmla="*/ 1067484 w 7467600"/>
              <a:gd name="connsiteY463" fmla="*/ 6858000 h 6858000"/>
              <a:gd name="connsiteX464" fmla="*/ 953928 w 7467600"/>
              <a:gd name="connsiteY464" fmla="*/ 6858000 h 6858000"/>
              <a:gd name="connsiteX465" fmla="*/ 959715 w 7467600"/>
              <a:gd name="connsiteY465" fmla="*/ 6850185 h 6858000"/>
              <a:gd name="connsiteX466" fmla="*/ 1483788 w 7467600"/>
              <a:gd name="connsiteY466" fmla="*/ 6259174 h 6858000"/>
              <a:gd name="connsiteX467" fmla="*/ 1100671 w 7467600"/>
              <a:gd name="connsiteY467" fmla="*/ 6252137 h 6858000"/>
              <a:gd name="connsiteX468" fmla="*/ 1090144 w 7467600"/>
              <a:gd name="connsiteY468" fmla="*/ 6256748 h 6858000"/>
              <a:gd name="connsiteX469" fmla="*/ 1095872 w 7467600"/>
              <a:gd name="connsiteY469" fmla="*/ 6271892 h 6858000"/>
              <a:gd name="connsiteX470" fmla="*/ 262785 w 7467600"/>
              <a:gd name="connsiteY470" fmla="*/ 6845450 h 6858000"/>
              <a:gd name="connsiteX471" fmla="*/ 209968 w 7467600"/>
              <a:gd name="connsiteY471" fmla="*/ 6770713 h 6858000"/>
              <a:gd name="connsiteX472" fmla="*/ 873460 w 7467600"/>
              <a:gd name="connsiteY472" fmla="*/ 6253768 h 6858000"/>
              <a:gd name="connsiteX473" fmla="*/ 192686 w 7467600"/>
              <a:gd name="connsiteY473" fmla="*/ 5849257 h 6858000"/>
              <a:gd name="connsiteX474" fmla="*/ 4696 w 7467600"/>
              <a:gd name="connsiteY474" fmla="*/ 5697668 h 6858000"/>
              <a:gd name="connsiteX475" fmla="*/ 0 w 7467600"/>
              <a:gd name="connsiteY475" fmla="*/ 5689984 h 6858000"/>
              <a:gd name="connsiteX476" fmla="*/ 0 w 7467600"/>
              <a:gd name="connsiteY476" fmla="*/ 5513472 h 6858000"/>
              <a:gd name="connsiteX477" fmla="*/ 174101 w 7467600"/>
              <a:gd name="connsiteY477" fmla="*/ 5620277 h 6858000"/>
              <a:gd name="connsiteX478" fmla="*/ 891800 w 7467600"/>
              <a:gd name="connsiteY478" fmla="*/ 6036935 h 6858000"/>
              <a:gd name="connsiteX479" fmla="*/ 1072219 w 7467600"/>
              <a:gd name="connsiteY479" fmla="*/ 6169443 h 6858000"/>
              <a:gd name="connsiteX480" fmla="*/ 1074117 w 7467600"/>
              <a:gd name="connsiteY480" fmla="*/ 6170301 h 6858000"/>
              <a:gd name="connsiteX481" fmla="*/ 1083114 w 7467600"/>
              <a:gd name="connsiteY481" fmla="*/ 6174131 h 6858000"/>
              <a:gd name="connsiteX482" fmla="*/ 1543010 w 7467600"/>
              <a:gd name="connsiteY482" fmla="*/ 6191140 h 6858000"/>
              <a:gd name="connsiteX483" fmla="*/ 1551080 w 7467600"/>
              <a:gd name="connsiteY483" fmla="*/ 6195006 h 6858000"/>
              <a:gd name="connsiteX484" fmla="*/ 2345443 w 7467600"/>
              <a:gd name="connsiteY484" fmla="*/ 5549882 h 6858000"/>
              <a:gd name="connsiteX485" fmla="*/ 1721499 w 7467600"/>
              <a:gd name="connsiteY485" fmla="*/ 5599969 h 6858000"/>
              <a:gd name="connsiteX486" fmla="*/ 767716 w 7467600"/>
              <a:gd name="connsiteY486" fmla="*/ 5472768 h 6858000"/>
              <a:gd name="connsiteX487" fmla="*/ 722147 w 7467600"/>
              <a:gd name="connsiteY487" fmla="*/ 5393091 h 6858000"/>
              <a:gd name="connsiteX488" fmla="*/ 1485552 w 7467600"/>
              <a:gd name="connsiteY488" fmla="*/ 5313202 h 6858000"/>
              <a:gd name="connsiteX489" fmla="*/ 2143004 w 7467600"/>
              <a:gd name="connsiteY489" fmla="*/ 5402420 h 6858000"/>
              <a:gd name="connsiteX490" fmla="*/ 1933391 w 7467600"/>
              <a:gd name="connsiteY490" fmla="*/ 5156971 h 6858000"/>
              <a:gd name="connsiteX491" fmla="*/ 1827118 w 7467600"/>
              <a:gd name="connsiteY491" fmla="*/ 4968410 h 6858000"/>
              <a:gd name="connsiteX492" fmla="*/ 1837349 w 7467600"/>
              <a:gd name="connsiteY492" fmla="*/ 4956357 h 6858000"/>
              <a:gd name="connsiteX493" fmla="*/ 2162835 w 7467600"/>
              <a:gd name="connsiteY493" fmla="*/ 5187853 h 6858000"/>
              <a:gd name="connsiteX494" fmla="*/ 2257167 w 7467600"/>
              <a:gd name="connsiteY494" fmla="*/ 5462123 h 6858000"/>
              <a:gd name="connsiteX495" fmla="*/ 2261598 w 7467600"/>
              <a:gd name="connsiteY495" fmla="*/ 5467998 h 6858000"/>
              <a:gd name="connsiteX496" fmla="*/ 2437177 w 7467600"/>
              <a:gd name="connsiteY496" fmla="*/ 5479608 h 6858000"/>
              <a:gd name="connsiteX497" fmla="*/ 2445247 w 7467600"/>
              <a:gd name="connsiteY497" fmla="*/ 5483476 h 6858000"/>
              <a:gd name="connsiteX498" fmla="*/ 2743626 w 7467600"/>
              <a:gd name="connsiteY498" fmla="*/ 5304819 h 6858000"/>
              <a:gd name="connsiteX499" fmla="*/ 3048102 w 7467600"/>
              <a:gd name="connsiteY499" fmla="*/ 5150595 h 6858000"/>
              <a:gd name="connsiteX500" fmla="*/ 1799414 w 7467600"/>
              <a:gd name="connsiteY500" fmla="*/ 4694732 h 6858000"/>
              <a:gd name="connsiteX501" fmla="*/ 1771735 w 7467600"/>
              <a:gd name="connsiteY501" fmla="*/ 4619929 h 6858000"/>
              <a:gd name="connsiteX502" fmla="*/ 3104273 w 7467600"/>
              <a:gd name="connsiteY502" fmla="*/ 5076159 h 6858000"/>
              <a:gd name="connsiteX503" fmla="*/ 3113245 w 7467600"/>
              <a:gd name="connsiteY503" fmla="*/ 5090705 h 6858000"/>
              <a:gd name="connsiteX504" fmla="*/ 3126294 w 7467600"/>
              <a:gd name="connsiteY504" fmla="*/ 5114400 h 6858000"/>
              <a:gd name="connsiteX505" fmla="*/ 3937433 w 7467600"/>
              <a:gd name="connsiteY505" fmla="*/ 4830473 h 6858000"/>
              <a:gd name="connsiteX506" fmla="*/ 3590475 w 7467600"/>
              <a:gd name="connsiteY506" fmla="*/ 4597974 h 6858000"/>
              <a:gd name="connsiteX507" fmla="*/ 3100264 w 7467600"/>
              <a:gd name="connsiteY507" fmla="*/ 4579845 h 6858000"/>
              <a:gd name="connsiteX508" fmla="*/ 2183576 w 7467600"/>
              <a:gd name="connsiteY508" fmla="*/ 4227150 h 6858000"/>
              <a:gd name="connsiteX509" fmla="*/ 2151029 w 7467600"/>
              <a:gd name="connsiteY509" fmla="*/ 4146947 h 6858000"/>
              <a:gd name="connsiteX510" fmla="*/ 3563434 w 7467600"/>
              <a:gd name="connsiteY510" fmla="*/ 4469115 h 6858000"/>
              <a:gd name="connsiteX511" fmla="*/ 3177952 w 7467600"/>
              <a:gd name="connsiteY511" fmla="*/ 3657386 h 6858000"/>
              <a:gd name="connsiteX512" fmla="*/ 3189263 w 7467600"/>
              <a:gd name="connsiteY512" fmla="*/ 3625726 h 6858000"/>
              <a:gd name="connsiteX513" fmla="*/ 3560912 w 7467600"/>
              <a:gd name="connsiteY513" fmla="*/ 4079863 h 6858000"/>
              <a:gd name="connsiteX514" fmla="*/ 3626636 w 7467600"/>
              <a:gd name="connsiteY514" fmla="*/ 4512230 h 6858000"/>
              <a:gd name="connsiteX515" fmla="*/ 3653088 w 7467600"/>
              <a:gd name="connsiteY515" fmla="*/ 4521417 h 6858000"/>
              <a:gd name="connsiteX516" fmla="*/ 3988128 w 7467600"/>
              <a:gd name="connsiteY516" fmla="*/ 4817267 h 6858000"/>
              <a:gd name="connsiteX517" fmla="*/ 4830582 w 7467600"/>
              <a:gd name="connsiteY517" fmla="*/ 4676000 h 6858000"/>
              <a:gd name="connsiteX518" fmla="*/ 4830100 w 7467600"/>
              <a:gd name="connsiteY518" fmla="*/ 4675554 h 6858000"/>
              <a:gd name="connsiteX519" fmla="*/ 4036318 w 7467600"/>
              <a:gd name="connsiteY519" fmla="*/ 4147013 h 6858000"/>
              <a:gd name="connsiteX520" fmla="*/ 3432098 w 7467600"/>
              <a:gd name="connsiteY520" fmla="*/ 3537312 h 6858000"/>
              <a:gd name="connsiteX521" fmla="*/ 3446761 w 7467600"/>
              <a:gd name="connsiteY521" fmla="*/ 3461278 h 6858000"/>
              <a:gd name="connsiteX522" fmla="*/ 4419733 w 7467600"/>
              <a:gd name="connsiteY522" fmla="*/ 3963555 h 6858000"/>
              <a:gd name="connsiteX523" fmla="*/ 4781371 w 7467600"/>
              <a:gd name="connsiteY523" fmla="*/ 4458604 h 6858000"/>
              <a:gd name="connsiteX524" fmla="*/ 4780440 w 7467600"/>
              <a:gd name="connsiteY524" fmla="*/ 4470290 h 6858000"/>
              <a:gd name="connsiteX525" fmla="*/ 4898954 w 7467600"/>
              <a:gd name="connsiteY525" fmla="*/ 4662092 h 6858000"/>
              <a:gd name="connsiteX526" fmla="*/ 4900699 w 7467600"/>
              <a:gd name="connsiteY526" fmla="*/ 4670867 h 6858000"/>
              <a:gd name="connsiteX527" fmla="*/ 5714511 w 7467600"/>
              <a:gd name="connsiteY527" fmla="*/ 4663483 h 6858000"/>
              <a:gd name="connsiteX528" fmla="*/ 5464793 w 7467600"/>
              <a:gd name="connsiteY528" fmla="*/ 4393556 h 6858000"/>
              <a:gd name="connsiteX529" fmla="*/ 5461897 w 7467600"/>
              <a:gd name="connsiteY529" fmla="*/ 4390879 h 6858000"/>
              <a:gd name="connsiteX530" fmla="*/ 4294126 w 7467600"/>
              <a:gd name="connsiteY530" fmla="*/ 3303048 h 6858000"/>
              <a:gd name="connsiteX531" fmla="*/ 4305321 w 7467600"/>
              <a:gd name="connsiteY531" fmla="*/ 3256953 h 6858000"/>
              <a:gd name="connsiteX532" fmla="*/ 4949299 w 7467600"/>
              <a:gd name="connsiteY532" fmla="*/ 3766336 h 6858000"/>
              <a:gd name="connsiteX533" fmla="*/ 5291452 w 7467600"/>
              <a:gd name="connsiteY533" fmla="*/ 4076801 h 6858000"/>
              <a:gd name="connsiteX534" fmla="*/ 5434998 w 7467600"/>
              <a:gd name="connsiteY534" fmla="*/ 4254100 h 6858000"/>
              <a:gd name="connsiteX535" fmla="*/ 5351015 w 7467600"/>
              <a:gd name="connsiteY535" fmla="*/ 3760989 h 6858000"/>
              <a:gd name="connsiteX536" fmla="*/ 5413780 w 7467600"/>
              <a:gd name="connsiteY536" fmla="*/ 2966265 h 6858000"/>
              <a:gd name="connsiteX537" fmla="*/ 5425627 w 7467600"/>
              <a:gd name="connsiteY537" fmla="*/ 2954192 h 6858000"/>
              <a:gd name="connsiteX538" fmla="*/ 6604735 w 7467600"/>
              <a:gd name="connsiteY538" fmla="*/ 2041381 h 6858000"/>
              <a:gd name="connsiteX539" fmla="*/ 7204487 w 7467600"/>
              <a:gd name="connsiteY539" fmla="*/ 2742112 h 6858000"/>
              <a:gd name="connsiteX540" fmla="*/ 7131592 w 7467600"/>
              <a:gd name="connsiteY540" fmla="*/ 2672096 h 6858000"/>
              <a:gd name="connsiteX541" fmla="*/ 6996344 w 7467600"/>
              <a:gd name="connsiteY541" fmla="*/ 2518310 h 6858000"/>
              <a:gd name="connsiteX542" fmla="*/ 6735495 w 7467600"/>
              <a:gd name="connsiteY542" fmla="*/ 2196890 h 6858000"/>
              <a:gd name="connsiteX543" fmla="*/ 6721901 w 7467600"/>
              <a:gd name="connsiteY543" fmla="*/ 2179274 h 6858000"/>
              <a:gd name="connsiteX544" fmla="*/ 6604735 w 7467600"/>
              <a:gd name="connsiteY544" fmla="*/ 2041381 h 6858000"/>
              <a:gd name="connsiteX545" fmla="*/ 6591670 w 7467600"/>
              <a:gd name="connsiteY545" fmla="*/ 1988277 h 6858000"/>
              <a:gd name="connsiteX546" fmla="*/ 6747349 w 7467600"/>
              <a:gd name="connsiteY546" fmla="*/ 2160069 h 6858000"/>
              <a:gd name="connsiteX547" fmla="*/ 6760943 w 7467600"/>
              <a:gd name="connsiteY547" fmla="*/ 2177686 h 6858000"/>
              <a:gd name="connsiteX548" fmla="*/ 7021065 w 7467600"/>
              <a:gd name="connsiteY548" fmla="*/ 2498102 h 6858000"/>
              <a:gd name="connsiteX549" fmla="*/ 7155223 w 7467600"/>
              <a:gd name="connsiteY549" fmla="*/ 2650386 h 6858000"/>
              <a:gd name="connsiteX550" fmla="*/ 7203167 w 7467600"/>
              <a:gd name="connsiteY550" fmla="*/ 2697288 h 6858000"/>
              <a:gd name="connsiteX551" fmla="*/ 6937703 w 7467600"/>
              <a:gd name="connsiteY551" fmla="*/ 2321981 h 6858000"/>
              <a:gd name="connsiteX552" fmla="*/ 6591670 w 7467600"/>
              <a:gd name="connsiteY552" fmla="*/ 1988277 h 6858000"/>
              <a:gd name="connsiteX553" fmla="*/ 5798671 w 7467600"/>
              <a:gd name="connsiteY553" fmla="*/ 1981601 h 6858000"/>
              <a:gd name="connsiteX554" fmla="*/ 5754709 w 7467600"/>
              <a:gd name="connsiteY554" fmla="*/ 2071454 h 6858000"/>
              <a:gd name="connsiteX555" fmla="*/ 5763044 w 7467600"/>
              <a:gd name="connsiteY555" fmla="*/ 2842206 h 6858000"/>
              <a:gd name="connsiteX556" fmla="*/ 5764974 w 7467600"/>
              <a:gd name="connsiteY556" fmla="*/ 2799609 h 6858000"/>
              <a:gd name="connsiteX557" fmla="*/ 5767665 w 7467600"/>
              <a:gd name="connsiteY557" fmla="*/ 2666409 h 6858000"/>
              <a:gd name="connsiteX558" fmla="*/ 5763055 w 7467600"/>
              <a:gd name="connsiteY558" fmla="*/ 2579705 h 6858000"/>
              <a:gd name="connsiteX559" fmla="*/ 5758079 w 7467600"/>
              <a:gd name="connsiteY559" fmla="*/ 2492508 h 6858000"/>
              <a:gd name="connsiteX560" fmla="*/ 5779325 w 7467600"/>
              <a:gd name="connsiteY560" fmla="*/ 2197069 h 6858000"/>
              <a:gd name="connsiteX561" fmla="*/ 5798671 w 7467600"/>
              <a:gd name="connsiteY561" fmla="*/ 1981601 h 6858000"/>
              <a:gd name="connsiteX562" fmla="*/ 5829202 w 7467600"/>
              <a:gd name="connsiteY562" fmla="*/ 1971679 h 6858000"/>
              <a:gd name="connsiteX563" fmla="*/ 5809558 w 7467600"/>
              <a:gd name="connsiteY563" fmla="*/ 2198043 h 6858000"/>
              <a:gd name="connsiteX564" fmla="*/ 5788653 w 7467600"/>
              <a:gd name="connsiteY564" fmla="*/ 2489430 h 6858000"/>
              <a:gd name="connsiteX565" fmla="*/ 5793439 w 7467600"/>
              <a:gd name="connsiteY565" fmla="*/ 2575235 h 6858000"/>
              <a:gd name="connsiteX566" fmla="*/ 5796837 w 7467600"/>
              <a:gd name="connsiteY566" fmla="*/ 2637633 h 6858000"/>
              <a:gd name="connsiteX567" fmla="*/ 5818614 w 7467600"/>
              <a:gd name="connsiteY567" fmla="*/ 2473055 h 6858000"/>
              <a:gd name="connsiteX568" fmla="*/ 5829202 w 7467600"/>
              <a:gd name="connsiteY568" fmla="*/ 1971679 h 6858000"/>
              <a:gd name="connsiteX569" fmla="*/ 5911389 w 7467600"/>
              <a:gd name="connsiteY569" fmla="*/ 1898371 h 6858000"/>
              <a:gd name="connsiteX570" fmla="*/ 6237627 w 7467600"/>
              <a:gd name="connsiteY570" fmla="*/ 2231921 h 6858000"/>
              <a:gd name="connsiteX571" fmla="*/ 5911389 w 7467600"/>
              <a:gd name="connsiteY571" fmla="*/ 1898371 h 6858000"/>
              <a:gd name="connsiteX572" fmla="*/ 6944437 w 7467600"/>
              <a:gd name="connsiteY572" fmla="*/ 1575402 h 6858000"/>
              <a:gd name="connsiteX573" fmla="*/ 6304730 w 7467600"/>
              <a:gd name="connsiteY573" fmla="*/ 1766654 h 6858000"/>
              <a:gd name="connsiteX574" fmla="*/ 6944437 w 7467600"/>
              <a:gd name="connsiteY574" fmla="*/ 1575402 h 6858000"/>
              <a:gd name="connsiteX575" fmla="*/ 7019523 w 7467600"/>
              <a:gd name="connsiteY575" fmla="*/ 1519450 h 6858000"/>
              <a:gd name="connsiteX576" fmla="*/ 6298091 w 7467600"/>
              <a:gd name="connsiteY576" fmla="*/ 1737122 h 6858000"/>
              <a:gd name="connsiteX577" fmla="*/ 7019523 w 7467600"/>
              <a:gd name="connsiteY577" fmla="*/ 1519450 h 6858000"/>
              <a:gd name="connsiteX578" fmla="*/ 2399523 w 7467600"/>
              <a:gd name="connsiteY578" fmla="*/ 1428234 h 6858000"/>
              <a:gd name="connsiteX579" fmla="*/ 2224982 w 7467600"/>
              <a:gd name="connsiteY579" fmla="*/ 1826201 h 6858000"/>
              <a:gd name="connsiteX580" fmla="*/ 2096099 w 7467600"/>
              <a:gd name="connsiteY580" fmla="*/ 2345900 h 6858000"/>
              <a:gd name="connsiteX581" fmla="*/ 2283317 w 7467600"/>
              <a:gd name="connsiteY581" fmla="*/ 1796925 h 6858000"/>
              <a:gd name="connsiteX582" fmla="*/ 2399523 w 7467600"/>
              <a:gd name="connsiteY582" fmla="*/ 1428234 h 6858000"/>
              <a:gd name="connsiteX583" fmla="*/ 2448558 w 7467600"/>
              <a:gd name="connsiteY583" fmla="*/ 1373435 h 6858000"/>
              <a:gd name="connsiteX584" fmla="*/ 2312521 w 7467600"/>
              <a:gd name="connsiteY584" fmla="*/ 1806140 h 6858000"/>
              <a:gd name="connsiteX585" fmla="*/ 2127533 w 7467600"/>
              <a:gd name="connsiteY585" fmla="*/ 2348380 h 6858000"/>
              <a:gd name="connsiteX586" fmla="*/ 2358080 w 7467600"/>
              <a:gd name="connsiteY586" fmla="*/ 1866134 h 6858000"/>
              <a:gd name="connsiteX587" fmla="*/ 2407436 w 7467600"/>
              <a:gd name="connsiteY587" fmla="*/ 1651070 h 6858000"/>
              <a:gd name="connsiteX588" fmla="*/ 2448558 w 7467600"/>
              <a:gd name="connsiteY588" fmla="*/ 1373435 h 6858000"/>
              <a:gd name="connsiteX589" fmla="*/ 278707 w 7467600"/>
              <a:gd name="connsiteY589" fmla="*/ 1352270 h 6858000"/>
              <a:gd name="connsiteX590" fmla="*/ 321570 w 7467600"/>
              <a:gd name="connsiteY590" fmla="*/ 1861610 h 6858000"/>
              <a:gd name="connsiteX591" fmla="*/ 294281 w 7467600"/>
              <a:gd name="connsiteY591" fmla="*/ 1440658 h 6858000"/>
              <a:gd name="connsiteX592" fmla="*/ 278707 w 7467600"/>
              <a:gd name="connsiteY592" fmla="*/ 1352270 h 6858000"/>
              <a:gd name="connsiteX593" fmla="*/ 1423821 w 7467600"/>
              <a:gd name="connsiteY593" fmla="*/ 1351958 h 6858000"/>
              <a:gd name="connsiteX594" fmla="*/ 1638521 w 7467600"/>
              <a:gd name="connsiteY594" fmla="*/ 1908470 h 6858000"/>
              <a:gd name="connsiteX595" fmla="*/ 1754199 w 7467600"/>
              <a:gd name="connsiteY595" fmla="*/ 2149284 h 6858000"/>
              <a:gd name="connsiteX596" fmla="*/ 1908359 w 7467600"/>
              <a:gd name="connsiteY596" fmla="*/ 2364988 h 6858000"/>
              <a:gd name="connsiteX597" fmla="*/ 1647661 w 7467600"/>
              <a:gd name="connsiteY597" fmla="*/ 1825945 h 6858000"/>
              <a:gd name="connsiteX598" fmla="*/ 1423821 w 7467600"/>
              <a:gd name="connsiteY598" fmla="*/ 1351958 h 6858000"/>
              <a:gd name="connsiteX599" fmla="*/ 1431890 w 7467600"/>
              <a:gd name="connsiteY599" fmla="*/ 1306475 h 6858000"/>
              <a:gd name="connsiteX600" fmla="*/ 1507597 w 7467600"/>
              <a:gd name="connsiteY600" fmla="*/ 1446132 h 6858000"/>
              <a:gd name="connsiteX601" fmla="*/ 1674586 w 7467600"/>
              <a:gd name="connsiteY601" fmla="*/ 1813832 h 6858000"/>
              <a:gd name="connsiteX602" fmla="*/ 1815950 w 7467600"/>
              <a:gd name="connsiteY602" fmla="*/ 2128564 h 6858000"/>
              <a:gd name="connsiteX603" fmla="*/ 1984242 w 7467600"/>
              <a:gd name="connsiteY603" fmla="*/ 2430829 h 6858000"/>
              <a:gd name="connsiteX604" fmla="*/ 2014023 w 7467600"/>
              <a:gd name="connsiteY604" fmla="*/ 2450995 h 6858000"/>
              <a:gd name="connsiteX605" fmla="*/ 1747337 w 7467600"/>
              <a:gd name="connsiteY605" fmla="*/ 1855264 h 6858000"/>
              <a:gd name="connsiteX606" fmla="*/ 1533749 w 7467600"/>
              <a:gd name="connsiteY606" fmla="*/ 1478656 h 6858000"/>
              <a:gd name="connsiteX607" fmla="*/ 1431890 w 7467600"/>
              <a:gd name="connsiteY607" fmla="*/ 1306475 h 6858000"/>
              <a:gd name="connsiteX608" fmla="*/ 5052692 w 7467600"/>
              <a:gd name="connsiteY608" fmla="*/ 1292994 h 6858000"/>
              <a:gd name="connsiteX609" fmla="*/ 5200661 w 7467600"/>
              <a:gd name="connsiteY609" fmla="*/ 1635186 h 6858000"/>
              <a:gd name="connsiteX610" fmla="*/ 5297138 w 7467600"/>
              <a:gd name="connsiteY610" fmla="*/ 1906351 h 6858000"/>
              <a:gd name="connsiteX611" fmla="*/ 5052692 w 7467600"/>
              <a:gd name="connsiteY611" fmla="*/ 1292994 h 6858000"/>
              <a:gd name="connsiteX612" fmla="*/ 5009948 w 7467600"/>
              <a:gd name="connsiteY612" fmla="*/ 1273619 h 6858000"/>
              <a:gd name="connsiteX613" fmla="*/ 5121777 w 7467600"/>
              <a:gd name="connsiteY613" fmla="*/ 1654213 h 6858000"/>
              <a:gd name="connsiteX614" fmla="*/ 5293545 w 7467600"/>
              <a:gd name="connsiteY614" fmla="*/ 2072247 h 6858000"/>
              <a:gd name="connsiteX615" fmla="*/ 5294042 w 7467600"/>
              <a:gd name="connsiteY615" fmla="*/ 2065019 h 6858000"/>
              <a:gd name="connsiteX616" fmla="*/ 5171936 w 7467600"/>
              <a:gd name="connsiteY616" fmla="*/ 1647613 h 6858000"/>
              <a:gd name="connsiteX617" fmla="*/ 5009948 w 7467600"/>
              <a:gd name="connsiteY617" fmla="*/ 1273619 h 6858000"/>
              <a:gd name="connsiteX618" fmla="*/ 655236 w 7467600"/>
              <a:gd name="connsiteY618" fmla="*/ 1268632 h 6858000"/>
              <a:gd name="connsiteX619" fmla="*/ 839521 w 7467600"/>
              <a:gd name="connsiteY619" fmla="*/ 1685315 h 6858000"/>
              <a:gd name="connsiteX620" fmla="*/ 1109416 w 7467600"/>
              <a:gd name="connsiteY620" fmla="*/ 2061663 h 6858000"/>
              <a:gd name="connsiteX621" fmla="*/ 1298300 w 7467600"/>
              <a:gd name="connsiteY621" fmla="*/ 2247742 h 6858000"/>
              <a:gd name="connsiteX622" fmla="*/ 1125871 w 7467600"/>
              <a:gd name="connsiteY622" fmla="*/ 1989513 h 6858000"/>
              <a:gd name="connsiteX623" fmla="*/ 981574 w 7467600"/>
              <a:gd name="connsiteY623" fmla="*/ 1783157 h 6858000"/>
              <a:gd name="connsiteX624" fmla="*/ 922198 w 7467600"/>
              <a:gd name="connsiteY624" fmla="*/ 1677437 h 6858000"/>
              <a:gd name="connsiteX625" fmla="*/ 869293 w 7467600"/>
              <a:gd name="connsiteY625" fmla="*/ 1583214 h 6858000"/>
              <a:gd name="connsiteX626" fmla="*/ 751431 w 7467600"/>
              <a:gd name="connsiteY626" fmla="*/ 1405731 h 6858000"/>
              <a:gd name="connsiteX627" fmla="*/ 655236 w 7467600"/>
              <a:gd name="connsiteY627" fmla="*/ 1268632 h 6858000"/>
              <a:gd name="connsiteX628" fmla="*/ 6516292 w 7467600"/>
              <a:gd name="connsiteY628" fmla="*/ 1263064 h 6858000"/>
              <a:gd name="connsiteX629" fmla="*/ 5736320 w 7467600"/>
              <a:gd name="connsiteY629" fmla="*/ 1501803 h 6858000"/>
              <a:gd name="connsiteX630" fmla="*/ 6516292 w 7467600"/>
              <a:gd name="connsiteY630" fmla="*/ 1263064 h 6858000"/>
              <a:gd name="connsiteX631" fmla="*/ 291466 w 7467600"/>
              <a:gd name="connsiteY631" fmla="*/ 1250369 h 6858000"/>
              <a:gd name="connsiteX632" fmla="*/ 323180 w 7467600"/>
              <a:gd name="connsiteY632" fmla="*/ 1435283 h 6858000"/>
              <a:gd name="connsiteX633" fmla="*/ 349381 w 7467600"/>
              <a:gd name="connsiteY633" fmla="*/ 1875041 h 6858000"/>
              <a:gd name="connsiteX634" fmla="*/ 374363 w 7467600"/>
              <a:gd name="connsiteY634" fmla="*/ 1506494 h 6858000"/>
              <a:gd name="connsiteX635" fmla="*/ 302168 w 7467600"/>
              <a:gd name="connsiteY635" fmla="*/ 1274495 h 6858000"/>
              <a:gd name="connsiteX636" fmla="*/ 291466 w 7467600"/>
              <a:gd name="connsiteY636" fmla="*/ 1250369 h 6858000"/>
              <a:gd name="connsiteX637" fmla="*/ 678222 w 7467600"/>
              <a:gd name="connsiteY637" fmla="*/ 1248670 h 6858000"/>
              <a:gd name="connsiteX638" fmla="*/ 775536 w 7467600"/>
              <a:gd name="connsiteY638" fmla="*/ 1388015 h 6858000"/>
              <a:gd name="connsiteX639" fmla="*/ 894529 w 7467600"/>
              <a:gd name="connsiteY639" fmla="*/ 1567739 h 6858000"/>
              <a:gd name="connsiteX640" fmla="*/ 948000 w 7467600"/>
              <a:gd name="connsiteY640" fmla="*/ 1663088 h 6858000"/>
              <a:gd name="connsiteX641" fmla="*/ 1006812 w 7467600"/>
              <a:gd name="connsiteY641" fmla="*/ 1767683 h 6858000"/>
              <a:gd name="connsiteX642" fmla="*/ 1149133 w 7467600"/>
              <a:gd name="connsiteY642" fmla="*/ 1971513 h 6858000"/>
              <a:gd name="connsiteX643" fmla="*/ 1333952 w 7467600"/>
              <a:gd name="connsiteY643" fmla="*/ 2251620 h 6858000"/>
              <a:gd name="connsiteX644" fmla="*/ 1337329 w 7467600"/>
              <a:gd name="connsiteY644" fmla="*/ 2258350 h 6858000"/>
              <a:gd name="connsiteX645" fmla="*/ 1014726 w 7467600"/>
              <a:gd name="connsiteY645" fmla="*/ 1615556 h 6858000"/>
              <a:gd name="connsiteX646" fmla="*/ 678222 w 7467600"/>
              <a:gd name="connsiteY646" fmla="*/ 1248670 h 6858000"/>
              <a:gd name="connsiteX647" fmla="*/ 6691602 w 7467600"/>
              <a:gd name="connsiteY647" fmla="*/ 1140573 h 6858000"/>
              <a:gd name="connsiteX648" fmla="*/ 6571100 w 7467600"/>
              <a:gd name="connsiteY648" fmla="*/ 1183662 h 6858000"/>
              <a:gd name="connsiteX649" fmla="*/ 6241687 w 7467600"/>
              <a:gd name="connsiteY649" fmla="*/ 1257600 h 6858000"/>
              <a:gd name="connsiteX650" fmla="*/ 5693009 w 7467600"/>
              <a:gd name="connsiteY650" fmla="*/ 1478256 h 6858000"/>
              <a:gd name="connsiteX651" fmla="*/ 6548420 w 7467600"/>
              <a:gd name="connsiteY651" fmla="*/ 1214599 h 6858000"/>
              <a:gd name="connsiteX652" fmla="*/ 6605473 w 7467600"/>
              <a:gd name="connsiteY652" fmla="*/ 1184686 h 6858000"/>
              <a:gd name="connsiteX653" fmla="*/ 6691602 w 7467600"/>
              <a:gd name="connsiteY653" fmla="*/ 1140573 h 6858000"/>
              <a:gd name="connsiteX654" fmla="*/ 4002475 w 7467600"/>
              <a:gd name="connsiteY654" fmla="*/ 1037802 h 6858000"/>
              <a:gd name="connsiteX655" fmla="*/ 4000324 w 7467600"/>
              <a:gd name="connsiteY655" fmla="*/ 1039362 h 6858000"/>
              <a:gd name="connsiteX656" fmla="*/ 4002862 w 7467600"/>
              <a:gd name="connsiteY656" fmla="*/ 1042866 h 6858000"/>
              <a:gd name="connsiteX657" fmla="*/ 4002475 w 7467600"/>
              <a:gd name="connsiteY657" fmla="*/ 1037802 h 6858000"/>
              <a:gd name="connsiteX658" fmla="*/ 506322 w 7467600"/>
              <a:gd name="connsiteY658" fmla="*/ 1020997 h 6858000"/>
              <a:gd name="connsiteX659" fmla="*/ 533068 w 7467600"/>
              <a:gd name="connsiteY659" fmla="*/ 1029409 h 6858000"/>
              <a:gd name="connsiteX660" fmla="*/ 1232525 w 7467600"/>
              <a:gd name="connsiteY660" fmla="*/ 1804675 h 6858000"/>
              <a:gd name="connsiteX661" fmla="*/ 1388858 w 7467600"/>
              <a:gd name="connsiteY661" fmla="*/ 2368011 h 6858000"/>
              <a:gd name="connsiteX662" fmla="*/ 1384098 w 7467600"/>
              <a:gd name="connsiteY662" fmla="*/ 2378125 h 6858000"/>
              <a:gd name="connsiteX663" fmla="*/ 1425393 w 7467600"/>
              <a:gd name="connsiteY663" fmla="*/ 2589124 h 6858000"/>
              <a:gd name="connsiteX664" fmla="*/ 1424001 w 7467600"/>
              <a:gd name="connsiteY664" fmla="*/ 2597541 h 6858000"/>
              <a:gd name="connsiteX665" fmla="*/ 2152729 w 7467600"/>
              <a:gd name="connsiteY665" fmla="*/ 2864487 h 6858000"/>
              <a:gd name="connsiteX666" fmla="*/ 2020609 w 7467600"/>
              <a:gd name="connsiteY666" fmla="*/ 2539671 h 6858000"/>
              <a:gd name="connsiteX667" fmla="*/ 2018920 w 7467600"/>
              <a:gd name="connsiteY667" fmla="*/ 2536309 h 6858000"/>
              <a:gd name="connsiteX668" fmla="*/ 1342441 w 7467600"/>
              <a:gd name="connsiteY668" fmla="*/ 1173017 h 6858000"/>
              <a:gd name="connsiteX669" fmla="*/ 1367925 w 7467600"/>
              <a:gd name="connsiteY669" fmla="*/ 1135648 h 6858000"/>
              <a:gd name="connsiteX670" fmla="*/ 1771401 w 7467600"/>
              <a:gd name="connsiteY670" fmla="*/ 1806673 h 6858000"/>
              <a:gd name="connsiteX671" fmla="*/ 1972385 w 7467600"/>
              <a:gd name="connsiteY671" fmla="*/ 2198735 h 6858000"/>
              <a:gd name="connsiteX672" fmla="*/ 2040892 w 7467600"/>
              <a:gd name="connsiteY672" fmla="*/ 2405205 h 6858000"/>
              <a:gd name="connsiteX673" fmla="*/ 2131689 w 7467600"/>
              <a:gd name="connsiteY673" fmla="*/ 1936926 h 6858000"/>
              <a:gd name="connsiteX674" fmla="*/ 2454820 w 7467600"/>
              <a:gd name="connsiteY674" fmla="*/ 1248808 h 6858000"/>
              <a:gd name="connsiteX675" fmla="*/ 2492512 w 7467600"/>
              <a:gd name="connsiteY675" fmla="*/ 1302920 h 6858000"/>
              <a:gd name="connsiteX676" fmla="*/ 2081216 w 7467600"/>
              <a:gd name="connsiteY676" fmla="*/ 2527513 h 6858000"/>
              <a:gd name="connsiteX677" fmla="*/ 2081211 w 7467600"/>
              <a:gd name="connsiteY677" fmla="*/ 2528916 h 6858000"/>
              <a:gd name="connsiteX678" fmla="*/ 2199067 w 7467600"/>
              <a:gd name="connsiteY678" fmla="*/ 2884061 h 6858000"/>
              <a:gd name="connsiteX679" fmla="*/ 3192586 w 7467600"/>
              <a:gd name="connsiteY679" fmla="*/ 3411496 h 6858000"/>
              <a:gd name="connsiteX680" fmla="*/ 3182620 w 7467600"/>
              <a:gd name="connsiteY680" fmla="*/ 3483279 h 6858000"/>
              <a:gd name="connsiteX681" fmla="*/ 2435119 w 7467600"/>
              <a:gd name="connsiteY681" fmla="*/ 3080173 h 6858000"/>
              <a:gd name="connsiteX682" fmla="*/ 2410152 w 7467600"/>
              <a:gd name="connsiteY682" fmla="*/ 3063751 h 6858000"/>
              <a:gd name="connsiteX683" fmla="*/ 2408099 w 7467600"/>
              <a:gd name="connsiteY683" fmla="*/ 3064403 h 6858000"/>
              <a:gd name="connsiteX684" fmla="*/ 2407218 w 7467600"/>
              <a:gd name="connsiteY684" fmla="*/ 3070324 h 6858000"/>
              <a:gd name="connsiteX685" fmla="*/ 2380138 w 7467600"/>
              <a:gd name="connsiteY685" fmla="*/ 3099341 h 6858000"/>
              <a:gd name="connsiteX686" fmla="*/ 1765923 w 7467600"/>
              <a:gd name="connsiteY686" fmla="*/ 3581043 h 6858000"/>
              <a:gd name="connsiteX687" fmla="*/ 1702258 w 7467600"/>
              <a:gd name="connsiteY687" fmla="*/ 3612286 h 6858000"/>
              <a:gd name="connsiteX688" fmla="*/ 1538370 w 7467600"/>
              <a:gd name="connsiteY688" fmla="*/ 3811804 h 6858000"/>
              <a:gd name="connsiteX689" fmla="*/ 542867 w 7467600"/>
              <a:gd name="connsiteY689" fmla="*/ 4944092 h 6858000"/>
              <a:gd name="connsiteX690" fmla="*/ 515800 w 7467600"/>
              <a:gd name="connsiteY690" fmla="*/ 4862180 h 6858000"/>
              <a:gd name="connsiteX691" fmla="*/ 909145 w 7467600"/>
              <a:gd name="connsiteY691" fmla="*/ 4199225 h 6858000"/>
              <a:gd name="connsiteX692" fmla="*/ 1214067 w 7467600"/>
              <a:gd name="connsiteY692" fmla="*/ 3908561 h 6858000"/>
              <a:gd name="connsiteX693" fmla="*/ 640967 w 7467600"/>
              <a:gd name="connsiteY693" fmla="*/ 4105601 h 6858000"/>
              <a:gd name="connsiteX694" fmla="*/ 112563 w 7467600"/>
              <a:gd name="connsiteY694" fmla="*/ 4396952 h 6858000"/>
              <a:gd name="connsiteX695" fmla="*/ 0 w 7467600"/>
              <a:gd name="connsiteY695" fmla="*/ 4466006 h 6858000"/>
              <a:gd name="connsiteX696" fmla="*/ 0 w 7467600"/>
              <a:gd name="connsiteY696" fmla="*/ 4233763 h 6858000"/>
              <a:gd name="connsiteX697" fmla="*/ 36881 w 7467600"/>
              <a:gd name="connsiteY697" fmla="*/ 4200118 h 6858000"/>
              <a:gd name="connsiteX698" fmla="*/ 910534 w 7467600"/>
              <a:gd name="connsiteY698" fmla="*/ 3629753 h 6858000"/>
              <a:gd name="connsiteX699" fmla="*/ 1578717 w 7467600"/>
              <a:gd name="connsiteY699" fmla="*/ 3575982 h 6858000"/>
              <a:gd name="connsiteX700" fmla="*/ 2338780 w 7467600"/>
              <a:gd name="connsiteY700" fmla="*/ 3033725 h 6858000"/>
              <a:gd name="connsiteX701" fmla="*/ 1807991 w 7467600"/>
              <a:gd name="connsiteY701" fmla="*/ 2807184 h 6858000"/>
              <a:gd name="connsiteX702" fmla="*/ 1416358 w 7467600"/>
              <a:gd name="connsiteY702" fmla="*/ 3112571 h 6858000"/>
              <a:gd name="connsiteX703" fmla="*/ 939066 w 7467600"/>
              <a:gd name="connsiteY703" fmla="*/ 3378798 h 6858000"/>
              <a:gd name="connsiteX704" fmla="*/ 115099 w 7467600"/>
              <a:gd name="connsiteY704" fmla="*/ 3607650 h 6858000"/>
              <a:gd name="connsiteX705" fmla="*/ 97284 w 7467600"/>
              <a:gd name="connsiteY705" fmla="*/ 3520393 h 6858000"/>
              <a:gd name="connsiteX706" fmla="*/ 922050 w 7467600"/>
              <a:gd name="connsiteY706" fmla="*/ 3074867 h 6858000"/>
              <a:gd name="connsiteX707" fmla="*/ 1405265 w 7467600"/>
              <a:gd name="connsiteY707" fmla="*/ 3016319 h 6858000"/>
              <a:gd name="connsiteX708" fmla="*/ 1407512 w 7467600"/>
              <a:gd name="connsiteY708" fmla="*/ 3018001 h 6858000"/>
              <a:gd name="connsiteX709" fmla="*/ 1726266 w 7467600"/>
              <a:gd name="connsiteY709" fmla="*/ 2777274 h 6858000"/>
              <a:gd name="connsiteX710" fmla="*/ 625390 w 7467600"/>
              <a:gd name="connsiteY710" fmla="*/ 2514541 h 6858000"/>
              <a:gd name="connsiteX711" fmla="*/ 619799 w 7467600"/>
              <a:gd name="connsiteY711" fmla="*/ 2527180 h 6858000"/>
              <a:gd name="connsiteX712" fmla="*/ 310030 w 7467600"/>
              <a:gd name="connsiteY712" fmla="*/ 2771818 h 6858000"/>
              <a:gd name="connsiteX713" fmla="*/ 173877 w 7467600"/>
              <a:gd name="connsiteY713" fmla="*/ 2937056 h 6858000"/>
              <a:gd name="connsiteX714" fmla="*/ 77889 w 7467600"/>
              <a:gd name="connsiteY714" fmla="*/ 3138440 h 6858000"/>
              <a:gd name="connsiteX715" fmla="*/ 0 w 7467600"/>
              <a:gd name="connsiteY715" fmla="*/ 3271395 h 6858000"/>
              <a:gd name="connsiteX716" fmla="*/ 0 w 7467600"/>
              <a:gd name="connsiteY716" fmla="*/ 3153002 h 6858000"/>
              <a:gd name="connsiteX717" fmla="*/ 2386 w 7467600"/>
              <a:gd name="connsiteY717" fmla="*/ 3149203 h 6858000"/>
              <a:gd name="connsiteX718" fmla="*/ 89753 w 7467600"/>
              <a:gd name="connsiteY718" fmla="*/ 2987702 h 6858000"/>
              <a:gd name="connsiteX719" fmla="*/ 76869 w 7467600"/>
              <a:gd name="connsiteY719" fmla="*/ 3005404 h 6858000"/>
              <a:gd name="connsiteX720" fmla="*/ 32049 w 7467600"/>
              <a:gd name="connsiteY720" fmla="*/ 3065814 h 6858000"/>
              <a:gd name="connsiteX721" fmla="*/ 0 w 7467600"/>
              <a:gd name="connsiteY721" fmla="*/ 3108744 h 6858000"/>
              <a:gd name="connsiteX722" fmla="*/ 0 w 7467600"/>
              <a:gd name="connsiteY722" fmla="*/ 3058059 h 6858000"/>
              <a:gd name="connsiteX723" fmla="*/ 7610 w 7467600"/>
              <a:gd name="connsiteY723" fmla="*/ 3047889 h 6858000"/>
              <a:gd name="connsiteX724" fmla="*/ 52419 w 7467600"/>
              <a:gd name="connsiteY724" fmla="*/ 2987479 h 6858000"/>
              <a:gd name="connsiteX725" fmla="*/ 59142 w 7467600"/>
              <a:gd name="connsiteY725" fmla="*/ 2978488 h 6858000"/>
              <a:gd name="connsiteX726" fmla="*/ 0 w 7467600"/>
              <a:gd name="connsiteY726" fmla="*/ 3015334 h 6858000"/>
              <a:gd name="connsiteX727" fmla="*/ 0 w 7467600"/>
              <a:gd name="connsiteY727" fmla="*/ 2914286 h 6858000"/>
              <a:gd name="connsiteX728" fmla="*/ 36383 w 7467600"/>
              <a:gd name="connsiteY728" fmla="*/ 2901128 h 6858000"/>
              <a:gd name="connsiteX729" fmla="*/ 156329 w 7467600"/>
              <a:gd name="connsiteY729" fmla="*/ 2840533 h 6858000"/>
              <a:gd name="connsiteX730" fmla="*/ 358355 w 7467600"/>
              <a:gd name="connsiteY730" fmla="*/ 2620471 h 6858000"/>
              <a:gd name="connsiteX731" fmla="*/ 510577 w 7467600"/>
              <a:gd name="connsiteY731" fmla="*/ 2501244 h 6858000"/>
              <a:gd name="connsiteX732" fmla="*/ 211967 w 7467600"/>
              <a:gd name="connsiteY732" fmla="*/ 2479171 h 6858000"/>
              <a:gd name="connsiteX733" fmla="*/ 0 w 7467600"/>
              <a:gd name="connsiteY733" fmla="*/ 2476398 h 6858000"/>
              <a:gd name="connsiteX734" fmla="*/ 0 w 7467600"/>
              <a:gd name="connsiteY734" fmla="*/ 2389189 h 6858000"/>
              <a:gd name="connsiteX735" fmla="*/ 103062 w 7467600"/>
              <a:gd name="connsiteY735" fmla="*/ 2389518 h 6858000"/>
              <a:gd name="connsiteX736" fmla="*/ 510734 w 7467600"/>
              <a:gd name="connsiteY736" fmla="*/ 2416201 h 6858000"/>
              <a:gd name="connsiteX737" fmla="*/ 279257 w 7467600"/>
              <a:gd name="connsiteY737" fmla="*/ 2092102 h 6858000"/>
              <a:gd name="connsiteX738" fmla="*/ 65265 w 7467600"/>
              <a:gd name="connsiteY738" fmla="*/ 2006049 h 6858000"/>
              <a:gd name="connsiteX739" fmla="*/ 0 w 7467600"/>
              <a:gd name="connsiteY739" fmla="*/ 1982532 h 6858000"/>
              <a:gd name="connsiteX740" fmla="*/ 0 w 7467600"/>
              <a:gd name="connsiteY740" fmla="*/ 1912789 h 6858000"/>
              <a:gd name="connsiteX741" fmla="*/ 97460 w 7467600"/>
              <a:gd name="connsiteY741" fmla="*/ 1953725 h 6858000"/>
              <a:gd name="connsiteX742" fmla="*/ 221272 w 7467600"/>
              <a:gd name="connsiteY742" fmla="*/ 1980766 h 6858000"/>
              <a:gd name="connsiteX743" fmla="*/ 116765 w 7467600"/>
              <a:gd name="connsiteY743" fmla="*/ 1911033 h 6858000"/>
              <a:gd name="connsiteX744" fmla="*/ 16405 w 7467600"/>
              <a:gd name="connsiteY744" fmla="*/ 1803412 h 6858000"/>
              <a:gd name="connsiteX745" fmla="*/ 0 w 7467600"/>
              <a:gd name="connsiteY745" fmla="*/ 1784777 h 6858000"/>
              <a:gd name="connsiteX746" fmla="*/ 0 w 7467600"/>
              <a:gd name="connsiteY746" fmla="*/ 1740082 h 6858000"/>
              <a:gd name="connsiteX747" fmla="*/ 39394 w 7467600"/>
              <a:gd name="connsiteY747" fmla="*/ 1784856 h 6858000"/>
              <a:gd name="connsiteX748" fmla="*/ 135813 w 7467600"/>
              <a:gd name="connsiteY748" fmla="*/ 1888838 h 6858000"/>
              <a:gd name="connsiteX749" fmla="*/ 242575 w 7467600"/>
              <a:gd name="connsiteY749" fmla="*/ 1958841 h 6858000"/>
              <a:gd name="connsiteX750" fmla="*/ 82197 w 7467600"/>
              <a:gd name="connsiteY750" fmla="*/ 1754826 h 6858000"/>
              <a:gd name="connsiteX751" fmla="*/ 0 w 7467600"/>
              <a:gd name="connsiteY751" fmla="*/ 1679650 h 6858000"/>
              <a:gd name="connsiteX752" fmla="*/ 0 w 7467600"/>
              <a:gd name="connsiteY752" fmla="*/ 1602463 h 6858000"/>
              <a:gd name="connsiteX753" fmla="*/ 84689 w 7467600"/>
              <a:gd name="connsiteY753" fmla="*/ 1677442 h 6858000"/>
              <a:gd name="connsiteX754" fmla="*/ 298437 w 7467600"/>
              <a:gd name="connsiteY754" fmla="*/ 1968019 h 6858000"/>
              <a:gd name="connsiteX755" fmla="*/ 227269 w 7467600"/>
              <a:gd name="connsiteY755" fmla="*/ 1114064 h 6858000"/>
              <a:gd name="connsiteX756" fmla="*/ 248003 w 7467600"/>
              <a:gd name="connsiteY756" fmla="*/ 1089613 h 6858000"/>
              <a:gd name="connsiteX757" fmla="*/ 427020 w 7467600"/>
              <a:gd name="connsiteY757" fmla="*/ 1619803 h 6858000"/>
              <a:gd name="connsiteX758" fmla="*/ 340345 w 7467600"/>
              <a:gd name="connsiteY758" fmla="*/ 2027739 h 6858000"/>
              <a:gd name="connsiteX759" fmla="*/ 360865 w 7467600"/>
              <a:gd name="connsiteY759" fmla="*/ 2044827 h 6858000"/>
              <a:gd name="connsiteX760" fmla="*/ 560414 w 7467600"/>
              <a:gd name="connsiteY760" fmla="*/ 2421457 h 6858000"/>
              <a:gd name="connsiteX761" fmla="*/ 1359703 w 7467600"/>
              <a:gd name="connsiteY761" fmla="*/ 2578554 h 6858000"/>
              <a:gd name="connsiteX762" fmla="*/ 1359422 w 7467600"/>
              <a:gd name="connsiteY762" fmla="*/ 2577994 h 6858000"/>
              <a:gd name="connsiteX763" fmla="*/ 828701 w 7467600"/>
              <a:gd name="connsiteY763" fmla="*/ 1839520 h 6858000"/>
              <a:gd name="connsiteX764" fmla="*/ 494427 w 7467600"/>
              <a:gd name="connsiteY764" fmla="*/ 1092333 h 6858000"/>
              <a:gd name="connsiteX765" fmla="*/ 506322 w 7467600"/>
              <a:gd name="connsiteY765" fmla="*/ 1020997 h 6858000"/>
              <a:gd name="connsiteX766" fmla="*/ 4570198 w 7467600"/>
              <a:gd name="connsiteY766" fmla="*/ 978081 h 6858000"/>
              <a:gd name="connsiteX767" fmla="*/ 4523691 w 7467600"/>
              <a:gd name="connsiteY767" fmla="*/ 1127776 h 6858000"/>
              <a:gd name="connsiteX768" fmla="*/ 4509875 w 7467600"/>
              <a:gd name="connsiteY768" fmla="*/ 1167552 h 6858000"/>
              <a:gd name="connsiteX769" fmla="*/ 4478168 w 7467600"/>
              <a:gd name="connsiteY769" fmla="*/ 1260735 h 6858000"/>
              <a:gd name="connsiteX770" fmla="*/ 4409309 w 7467600"/>
              <a:gd name="connsiteY770" fmla="*/ 1666996 h 6858000"/>
              <a:gd name="connsiteX771" fmla="*/ 4370031 w 7467600"/>
              <a:gd name="connsiteY771" fmla="*/ 1955666 h 6858000"/>
              <a:gd name="connsiteX772" fmla="*/ 4570198 w 7467600"/>
              <a:gd name="connsiteY772" fmla="*/ 978081 h 6858000"/>
              <a:gd name="connsiteX773" fmla="*/ 4557898 w 7467600"/>
              <a:gd name="connsiteY773" fmla="*/ 900011 h 6858000"/>
              <a:gd name="connsiteX774" fmla="*/ 4344840 w 7467600"/>
              <a:gd name="connsiteY774" fmla="*/ 1922038 h 6858000"/>
              <a:gd name="connsiteX775" fmla="*/ 4378710 w 7467600"/>
              <a:gd name="connsiteY775" fmla="*/ 1665516 h 6858000"/>
              <a:gd name="connsiteX776" fmla="*/ 4448798 w 7467600"/>
              <a:gd name="connsiteY776" fmla="*/ 1253024 h 6858000"/>
              <a:gd name="connsiteX777" fmla="*/ 4480315 w 7467600"/>
              <a:gd name="connsiteY777" fmla="*/ 1158454 h 6858000"/>
              <a:gd name="connsiteX778" fmla="*/ 4494133 w 7467600"/>
              <a:gd name="connsiteY778" fmla="*/ 1118676 h 6858000"/>
              <a:gd name="connsiteX779" fmla="*/ 4557898 w 7467600"/>
              <a:gd name="connsiteY779" fmla="*/ 900011 h 6858000"/>
              <a:gd name="connsiteX780" fmla="*/ 5870151 w 7467600"/>
              <a:gd name="connsiteY780" fmla="*/ 898890 h 6858000"/>
              <a:gd name="connsiteX781" fmla="*/ 5861335 w 7467600"/>
              <a:gd name="connsiteY781" fmla="*/ 899177 h 6858000"/>
              <a:gd name="connsiteX782" fmla="*/ 5843702 w 7467600"/>
              <a:gd name="connsiteY782" fmla="*/ 899748 h 6858000"/>
              <a:gd name="connsiteX783" fmla="*/ 5651107 w 7467600"/>
              <a:gd name="connsiteY783" fmla="*/ 920306 h 6858000"/>
              <a:gd name="connsiteX784" fmla="*/ 5459407 w 7467600"/>
              <a:gd name="connsiteY784" fmla="*/ 940975 h 6858000"/>
              <a:gd name="connsiteX785" fmla="*/ 5374846 w 7467600"/>
              <a:gd name="connsiteY785" fmla="*/ 941988 h 6858000"/>
              <a:gd name="connsiteX786" fmla="*/ 5256105 w 7467600"/>
              <a:gd name="connsiteY786" fmla="*/ 945632 h 6858000"/>
              <a:gd name="connsiteX787" fmla="*/ 5107071 w 7467600"/>
              <a:gd name="connsiteY787" fmla="*/ 969720 h 6858000"/>
              <a:gd name="connsiteX788" fmla="*/ 4998681 w 7467600"/>
              <a:gd name="connsiteY788" fmla="*/ 988771 h 6858000"/>
              <a:gd name="connsiteX789" fmla="*/ 5870151 w 7467600"/>
              <a:gd name="connsiteY789" fmla="*/ 898890 h 6858000"/>
              <a:gd name="connsiteX790" fmla="*/ 5504425 w 7467600"/>
              <a:gd name="connsiteY790" fmla="*/ 848067 h 6858000"/>
              <a:gd name="connsiteX791" fmla="*/ 4968849 w 7467600"/>
              <a:gd name="connsiteY791" fmla="*/ 962318 h 6858000"/>
              <a:gd name="connsiteX792" fmla="*/ 5104039 w 7467600"/>
              <a:gd name="connsiteY792" fmla="*/ 940634 h 6858000"/>
              <a:gd name="connsiteX793" fmla="*/ 5256311 w 7467600"/>
              <a:gd name="connsiteY793" fmla="*/ 916490 h 6858000"/>
              <a:gd name="connsiteX794" fmla="*/ 5377381 w 7467600"/>
              <a:gd name="connsiteY794" fmla="*/ 912671 h 6858000"/>
              <a:gd name="connsiteX795" fmla="*/ 5460148 w 7467600"/>
              <a:gd name="connsiteY795" fmla="*/ 911442 h 6858000"/>
              <a:gd name="connsiteX796" fmla="*/ 5648971 w 7467600"/>
              <a:gd name="connsiteY796" fmla="*/ 891331 h 6858000"/>
              <a:gd name="connsiteX797" fmla="*/ 5844807 w 7467600"/>
              <a:gd name="connsiteY797" fmla="*/ 870718 h 6858000"/>
              <a:gd name="connsiteX798" fmla="*/ 5862975 w 7467600"/>
              <a:gd name="connsiteY798" fmla="*/ 869756 h 6858000"/>
              <a:gd name="connsiteX799" fmla="*/ 5920887 w 7467600"/>
              <a:gd name="connsiteY799" fmla="*/ 865929 h 6858000"/>
              <a:gd name="connsiteX800" fmla="*/ 5504425 w 7467600"/>
              <a:gd name="connsiteY800" fmla="*/ 848067 h 6858000"/>
              <a:gd name="connsiteX801" fmla="*/ 3607114 w 7467600"/>
              <a:gd name="connsiteY801" fmla="*/ 467441 h 6858000"/>
              <a:gd name="connsiteX802" fmla="*/ 3296242 w 7467600"/>
              <a:gd name="connsiteY802" fmla="*/ 807991 h 6858000"/>
              <a:gd name="connsiteX803" fmla="*/ 3174674 w 7467600"/>
              <a:gd name="connsiteY803" fmla="*/ 919759 h 6858000"/>
              <a:gd name="connsiteX804" fmla="*/ 3042978 w 7467600"/>
              <a:gd name="connsiteY804" fmla="*/ 1054894 h 6858000"/>
              <a:gd name="connsiteX805" fmla="*/ 2968914 w 7467600"/>
              <a:gd name="connsiteY805" fmla="*/ 1133756 h 6858000"/>
              <a:gd name="connsiteX806" fmla="*/ 3103823 w 7467600"/>
              <a:gd name="connsiteY806" fmla="*/ 1026814 h 6858000"/>
              <a:gd name="connsiteX807" fmla="*/ 3607114 w 7467600"/>
              <a:gd name="connsiteY807" fmla="*/ 467441 h 6858000"/>
              <a:gd name="connsiteX808" fmla="*/ 3744487 w 7467600"/>
              <a:gd name="connsiteY808" fmla="*/ 383136 h 6858000"/>
              <a:gd name="connsiteX809" fmla="*/ 3970213 w 7467600"/>
              <a:gd name="connsiteY809" fmla="*/ 995559 h 6858000"/>
              <a:gd name="connsiteX810" fmla="*/ 3744487 w 7467600"/>
              <a:gd name="connsiteY810" fmla="*/ 383136 h 6858000"/>
              <a:gd name="connsiteX811" fmla="*/ 3624562 w 7467600"/>
              <a:gd name="connsiteY811" fmla="*/ 367041 h 6858000"/>
              <a:gd name="connsiteX812" fmla="*/ 3489712 w 7467600"/>
              <a:gd name="connsiteY812" fmla="*/ 485386 h 6858000"/>
              <a:gd name="connsiteX813" fmla="*/ 3182994 w 7467600"/>
              <a:gd name="connsiteY813" fmla="*/ 828265 h 6858000"/>
              <a:gd name="connsiteX814" fmla="*/ 2892114 w 7467600"/>
              <a:gd name="connsiteY814" fmla="*/ 1172635 h 6858000"/>
              <a:gd name="connsiteX815" fmla="*/ 3021459 w 7467600"/>
              <a:gd name="connsiteY815" fmla="*/ 1035385 h 6858000"/>
              <a:gd name="connsiteX816" fmla="*/ 3153873 w 7467600"/>
              <a:gd name="connsiteY816" fmla="*/ 898971 h 6858000"/>
              <a:gd name="connsiteX817" fmla="*/ 3276511 w 7467600"/>
              <a:gd name="connsiteY817" fmla="*/ 786423 h 6858000"/>
              <a:gd name="connsiteX818" fmla="*/ 3584154 w 7467600"/>
              <a:gd name="connsiteY818" fmla="*/ 448218 h 6858000"/>
              <a:gd name="connsiteX819" fmla="*/ 3624562 w 7467600"/>
              <a:gd name="connsiteY819" fmla="*/ 367041 h 6858000"/>
              <a:gd name="connsiteX820" fmla="*/ 3766672 w 7467600"/>
              <a:gd name="connsiteY820" fmla="*/ 359429 h 6858000"/>
              <a:gd name="connsiteX821" fmla="*/ 3996338 w 7467600"/>
              <a:gd name="connsiteY821" fmla="*/ 968237 h 6858000"/>
              <a:gd name="connsiteX822" fmla="*/ 3766672 w 7467600"/>
              <a:gd name="connsiteY822" fmla="*/ 359429 h 6858000"/>
              <a:gd name="connsiteX823" fmla="*/ 5805386 w 7467600"/>
              <a:gd name="connsiteY823" fmla="*/ 239240 h 6858000"/>
              <a:gd name="connsiteX824" fmla="*/ 5736947 w 7467600"/>
              <a:gd name="connsiteY824" fmla="*/ 261367 h 6858000"/>
              <a:gd name="connsiteX825" fmla="*/ 5427012 w 7467600"/>
              <a:gd name="connsiteY825" fmla="*/ 311272 h 6858000"/>
              <a:gd name="connsiteX826" fmla="*/ 5147818 w 7467600"/>
              <a:gd name="connsiteY826" fmla="*/ 322112 h 6858000"/>
              <a:gd name="connsiteX827" fmla="*/ 5060854 w 7467600"/>
              <a:gd name="connsiteY827" fmla="*/ 311882 h 6858000"/>
              <a:gd name="connsiteX828" fmla="*/ 4945989 w 7467600"/>
              <a:gd name="connsiteY828" fmla="*/ 300516 h 6858000"/>
              <a:gd name="connsiteX829" fmla="*/ 5410479 w 7467600"/>
              <a:gd name="connsiteY829" fmla="*/ 348434 h 6858000"/>
              <a:gd name="connsiteX830" fmla="*/ 5805386 w 7467600"/>
              <a:gd name="connsiteY830" fmla="*/ 239240 h 6858000"/>
              <a:gd name="connsiteX831" fmla="*/ 5905192 w 7467600"/>
              <a:gd name="connsiteY831" fmla="*/ 163079 h 6858000"/>
              <a:gd name="connsiteX832" fmla="*/ 5865655 w 7467600"/>
              <a:gd name="connsiteY832" fmla="*/ 171901 h 6858000"/>
              <a:gd name="connsiteX833" fmla="*/ 5259740 w 7467600"/>
              <a:gd name="connsiteY833" fmla="*/ 257013 h 6858000"/>
              <a:gd name="connsiteX834" fmla="*/ 5208466 w 7467600"/>
              <a:gd name="connsiteY834" fmla="*/ 257550 h 6858000"/>
              <a:gd name="connsiteX835" fmla="*/ 4980204 w 7467600"/>
              <a:gd name="connsiteY835" fmla="*/ 271903 h 6858000"/>
              <a:gd name="connsiteX836" fmla="*/ 5068068 w 7467600"/>
              <a:gd name="connsiteY836" fmla="*/ 282244 h 6858000"/>
              <a:gd name="connsiteX837" fmla="*/ 5153231 w 7467600"/>
              <a:gd name="connsiteY837" fmla="*/ 292240 h 6858000"/>
              <a:gd name="connsiteX838" fmla="*/ 5426491 w 7467600"/>
              <a:gd name="connsiteY838" fmla="*/ 281128 h 6858000"/>
              <a:gd name="connsiteX839" fmla="*/ 5731212 w 7467600"/>
              <a:gd name="connsiteY839" fmla="*/ 231951 h 6858000"/>
              <a:gd name="connsiteX840" fmla="*/ 5905192 w 7467600"/>
              <a:gd name="connsiteY840" fmla="*/ 163079 h 6858000"/>
              <a:gd name="connsiteX841" fmla="*/ 5944437 w 7467600"/>
              <a:gd name="connsiteY841" fmla="*/ 113829 h 6858000"/>
              <a:gd name="connsiteX842" fmla="*/ 5825032 w 7467600"/>
              <a:gd name="connsiteY842" fmla="*/ 146405 h 6858000"/>
              <a:gd name="connsiteX843" fmla="*/ 4955599 w 7467600"/>
              <a:gd name="connsiteY843" fmla="*/ 247008 h 6858000"/>
              <a:gd name="connsiteX844" fmla="*/ 5210104 w 7467600"/>
              <a:gd name="connsiteY844" fmla="*/ 228123 h 6858000"/>
              <a:gd name="connsiteX845" fmla="*/ 5261015 w 7467600"/>
              <a:gd name="connsiteY845" fmla="*/ 227087 h 6858000"/>
              <a:gd name="connsiteX846" fmla="*/ 5861181 w 7467600"/>
              <a:gd name="connsiteY846" fmla="*/ 143093 h 6858000"/>
              <a:gd name="connsiteX847" fmla="*/ 5961252 w 7467600"/>
              <a:gd name="connsiteY847" fmla="*/ 114820 h 6858000"/>
              <a:gd name="connsiteX848" fmla="*/ 5944437 w 7467600"/>
              <a:gd name="connsiteY848" fmla="*/ 113829 h 6858000"/>
              <a:gd name="connsiteX849" fmla="*/ 3882765 w 7467600"/>
              <a:gd name="connsiteY849" fmla="*/ 0 h 6858000"/>
              <a:gd name="connsiteX850" fmla="*/ 3995099 w 7467600"/>
              <a:gd name="connsiteY850" fmla="*/ 0 h 6858000"/>
              <a:gd name="connsiteX851" fmla="*/ 4163818 w 7467600"/>
              <a:gd name="connsiteY851" fmla="*/ 234104 h 6858000"/>
              <a:gd name="connsiteX852" fmla="*/ 4172099 w 7467600"/>
              <a:gd name="connsiteY852" fmla="*/ 234207 h 6858000"/>
              <a:gd name="connsiteX853" fmla="*/ 4784282 w 7467600"/>
              <a:gd name="connsiteY853" fmla="*/ 276561 h 6858000"/>
              <a:gd name="connsiteX854" fmla="*/ 4801687 w 7467600"/>
              <a:gd name="connsiteY854" fmla="*/ 267764 h 6858000"/>
              <a:gd name="connsiteX855" fmla="*/ 6082788 w 7467600"/>
              <a:gd name="connsiteY855" fmla="*/ 64119 h 6858000"/>
              <a:gd name="connsiteX856" fmla="*/ 6099442 w 7467600"/>
              <a:gd name="connsiteY856" fmla="*/ 82568 h 6858000"/>
              <a:gd name="connsiteX857" fmla="*/ 4804137 w 7467600"/>
              <a:gd name="connsiteY857" fmla="*/ 320931 h 6858000"/>
              <a:gd name="connsiteX858" fmla="*/ 4227047 w 7467600"/>
              <a:gd name="connsiteY858" fmla="*/ 313415 h 6858000"/>
              <a:gd name="connsiteX859" fmla="*/ 4346041 w 7467600"/>
              <a:gd name="connsiteY859" fmla="*/ 456086 h 6858000"/>
              <a:gd name="connsiteX860" fmla="*/ 4870967 w 7467600"/>
              <a:gd name="connsiteY860" fmla="*/ 963061 h 6858000"/>
              <a:gd name="connsiteX861" fmla="*/ 4889647 w 7467600"/>
              <a:gd name="connsiteY861" fmla="*/ 957147 h 6858000"/>
              <a:gd name="connsiteX862" fmla="*/ 5422504 w 7467600"/>
              <a:gd name="connsiteY862" fmla="*/ 805191 h 6858000"/>
              <a:gd name="connsiteX863" fmla="*/ 6087656 w 7467600"/>
              <a:gd name="connsiteY863" fmla="*/ 826703 h 6858000"/>
              <a:gd name="connsiteX864" fmla="*/ 6058717 w 7467600"/>
              <a:gd name="connsiteY864" fmla="*/ 865992 h 6858000"/>
              <a:gd name="connsiteX865" fmla="*/ 4974153 w 7467600"/>
              <a:gd name="connsiteY865" fmla="*/ 1045456 h 6858000"/>
              <a:gd name="connsiteX866" fmla="*/ 5627835 w 7467600"/>
              <a:gd name="connsiteY866" fmla="*/ 1472077 h 6858000"/>
              <a:gd name="connsiteX867" fmla="*/ 5629817 w 7467600"/>
              <a:gd name="connsiteY867" fmla="*/ 1471412 h 6858000"/>
              <a:gd name="connsiteX868" fmla="*/ 5634124 w 7467600"/>
              <a:gd name="connsiteY868" fmla="*/ 1470572 h 6858000"/>
              <a:gd name="connsiteX869" fmla="*/ 5755832 w 7467600"/>
              <a:gd name="connsiteY869" fmla="*/ 1383886 h 6858000"/>
              <a:gd name="connsiteX870" fmla="*/ 6014186 w 7467600"/>
              <a:gd name="connsiteY870" fmla="*/ 1279799 h 6858000"/>
              <a:gd name="connsiteX871" fmla="*/ 6901619 w 7467600"/>
              <a:gd name="connsiteY871" fmla="*/ 1047874 h 6858000"/>
              <a:gd name="connsiteX872" fmla="*/ 6931566 w 7467600"/>
              <a:gd name="connsiteY872" fmla="*/ 1062034 h 6858000"/>
              <a:gd name="connsiteX873" fmla="*/ 5790982 w 7467600"/>
              <a:gd name="connsiteY873" fmla="*/ 1561380 h 6858000"/>
              <a:gd name="connsiteX874" fmla="*/ 6188971 w 7467600"/>
              <a:gd name="connsiteY874" fmla="*/ 1755168 h 6858000"/>
              <a:gd name="connsiteX875" fmla="*/ 6202446 w 7467600"/>
              <a:gd name="connsiteY875" fmla="*/ 1752268 h 6858000"/>
              <a:gd name="connsiteX876" fmla="*/ 7179560 w 7467600"/>
              <a:gd name="connsiteY876" fmla="*/ 1467551 h 6858000"/>
              <a:gd name="connsiteX877" fmla="*/ 7158730 w 7467600"/>
              <a:gd name="connsiteY877" fmla="*/ 1507835 h 6858000"/>
              <a:gd name="connsiteX878" fmla="*/ 6326959 w 7467600"/>
              <a:gd name="connsiteY878" fmla="*/ 1817686 h 6858000"/>
              <a:gd name="connsiteX879" fmla="*/ 6537433 w 7467600"/>
              <a:gd name="connsiteY879" fmla="*/ 1907790 h 6858000"/>
              <a:gd name="connsiteX880" fmla="*/ 6550221 w 7467600"/>
              <a:gd name="connsiteY880" fmla="*/ 1910729 h 6858000"/>
              <a:gd name="connsiteX881" fmla="*/ 6964438 w 7467600"/>
              <a:gd name="connsiteY881" fmla="*/ 2209505 h 6858000"/>
              <a:gd name="connsiteX882" fmla="*/ 7367862 w 7467600"/>
              <a:gd name="connsiteY882" fmla="*/ 2806833 h 6858000"/>
              <a:gd name="connsiteX883" fmla="*/ 7364329 w 7467600"/>
              <a:gd name="connsiteY883" fmla="*/ 2826907 h 6858000"/>
              <a:gd name="connsiteX884" fmla="*/ 7290545 w 7467600"/>
              <a:gd name="connsiteY884" fmla="*/ 2850663 h 6858000"/>
              <a:gd name="connsiteX885" fmla="*/ 6472036 w 7467600"/>
              <a:gd name="connsiteY885" fmla="*/ 1959003 h 6858000"/>
              <a:gd name="connsiteX886" fmla="*/ 5792897 w 7467600"/>
              <a:gd name="connsiteY886" fmla="*/ 1647747 h 6858000"/>
              <a:gd name="connsiteX887" fmla="*/ 5842751 w 7467600"/>
              <a:gd name="connsiteY887" fmla="*/ 1816112 h 6858000"/>
              <a:gd name="connsiteX888" fmla="*/ 5847424 w 7467600"/>
              <a:gd name="connsiteY888" fmla="*/ 1815776 h 6858000"/>
              <a:gd name="connsiteX889" fmla="*/ 6399821 w 7467600"/>
              <a:gd name="connsiteY889" fmla="*/ 2344799 h 6858000"/>
              <a:gd name="connsiteX890" fmla="*/ 6323232 w 7467600"/>
              <a:gd name="connsiteY890" fmla="*/ 2389634 h 6858000"/>
              <a:gd name="connsiteX891" fmla="*/ 5942958 w 7467600"/>
              <a:gd name="connsiteY891" fmla="*/ 2077708 h 6858000"/>
              <a:gd name="connsiteX892" fmla="*/ 5921559 w 7467600"/>
              <a:gd name="connsiteY892" fmla="*/ 2378596 h 6858000"/>
              <a:gd name="connsiteX893" fmla="*/ 5817651 w 7467600"/>
              <a:gd name="connsiteY893" fmla="*/ 3023919 h 6858000"/>
              <a:gd name="connsiteX894" fmla="*/ 5729634 w 7467600"/>
              <a:gd name="connsiteY894" fmla="*/ 3051849 h 6858000"/>
              <a:gd name="connsiteX895" fmla="*/ 5611018 w 7467600"/>
              <a:gd name="connsiteY895" fmla="*/ 2316769 h 6858000"/>
              <a:gd name="connsiteX896" fmla="*/ 5687608 w 7467600"/>
              <a:gd name="connsiteY896" fmla="*/ 2039972 h 6858000"/>
              <a:gd name="connsiteX897" fmla="*/ 5657554 w 7467600"/>
              <a:gd name="connsiteY897" fmla="*/ 1576445 h 6858000"/>
              <a:gd name="connsiteX898" fmla="*/ 5150475 w 7467600"/>
              <a:gd name="connsiteY898" fmla="*/ 1274012 h 6858000"/>
              <a:gd name="connsiteX899" fmla="*/ 5349142 w 7467600"/>
              <a:gd name="connsiteY899" fmla="*/ 2204405 h 6858000"/>
              <a:gd name="connsiteX900" fmla="*/ 5262214 w 7467600"/>
              <a:gd name="connsiteY900" fmla="*/ 2233836 h 6858000"/>
              <a:gd name="connsiteX901" fmla="*/ 4981539 w 7467600"/>
              <a:gd name="connsiteY901" fmla="*/ 1542201 h 6858000"/>
              <a:gd name="connsiteX902" fmla="*/ 4958461 w 7467600"/>
              <a:gd name="connsiteY902" fmla="*/ 1136957 h 6858000"/>
              <a:gd name="connsiteX903" fmla="*/ 4655015 w 7467600"/>
              <a:gd name="connsiteY903" fmla="*/ 891426 h 6858000"/>
              <a:gd name="connsiteX904" fmla="*/ 4348002 w 7467600"/>
              <a:gd name="connsiteY904" fmla="*/ 2205895 h 6858000"/>
              <a:gd name="connsiteX905" fmla="*/ 4262250 w 7467600"/>
              <a:gd name="connsiteY905" fmla="*/ 2219972 h 6858000"/>
              <a:gd name="connsiteX906" fmla="*/ 4550611 w 7467600"/>
              <a:gd name="connsiteY906" fmla="*/ 817540 h 6858000"/>
              <a:gd name="connsiteX907" fmla="*/ 4564418 w 7467600"/>
              <a:gd name="connsiteY907" fmla="*/ 808293 h 6858000"/>
              <a:gd name="connsiteX908" fmla="*/ 4266388 w 7467600"/>
              <a:gd name="connsiteY908" fmla="*/ 500083 h 6858000"/>
              <a:gd name="connsiteX909" fmla="*/ 4032842 w 7467600"/>
              <a:gd name="connsiteY909" fmla="*/ 211809 h 6858000"/>
              <a:gd name="connsiteX910" fmla="*/ 3882765 w 7467600"/>
              <a:gd name="connsiteY910" fmla="*/ 0 h 6858000"/>
              <a:gd name="connsiteX911" fmla="*/ 3721337 w 7467600"/>
              <a:gd name="connsiteY911" fmla="*/ 0 h 6858000"/>
              <a:gd name="connsiteX912" fmla="*/ 3797544 w 7467600"/>
              <a:gd name="connsiteY912" fmla="*/ 0 h 6858000"/>
              <a:gd name="connsiteX913" fmla="*/ 3775734 w 7467600"/>
              <a:gd name="connsiteY913" fmla="*/ 95131 h 6858000"/>
              <a:gd name="connsiteX914" fmla="*/ 3724807 w 7467600"/>
              <a:gd name="connsiteY914" fmla="*/ 272257 h 6858000"/>
              <a:gd name="connsiteX915" fmla="*/ 3726844 w 7467600"/>
              <a:gd name="connsiteY915" fmla="*/ 282988 h 6858000"/>
              <a:gd name="connsiteX916" fmla="*/ 3742664 w 7467600"/>
              <a:gd name="connsiteY916" fmla="*/ 279918 h 6858000"/>
              <a:gd name="connsiteX917" fmla="*/ 4103910 w 7467600"/>
              <a:gd name="connsiteY917" fmla="*/ 1161917 h 6858000"/>
              <a:gd name="connsiteX918" fmla="*/ 4020269 w 7467600"/>
              <a:gd name="connsiteY918" fmla="*/ 1200406 h 6858000"/>
              <a:gd name="connsiteX919" fmla="*/ 3674882 w 7467600"/>
              <a:gd name="connsiteY919" fmla="*/ 488524 h 6858000"/>
              <a:gd name="connsiteX920" fmla="*/ 3132682 w 7467600"/>
              <a:gd name="connsiteY920" fmla="*/ 1072284 h 6858000"/>
              <a:gd name="connsiteX921" fmla="*/ 2716346 w 7467600"/>
              <a:gd name="connsiteY921" fmla="*/ 1276376 h 6858000"/>
              <a:gd name="connsiteX922" fmla="*/ 2716772 w 7467600"/>
              <a:gd name="connsiteY922" fmla="*/ 1255462 h 6858000"/>
              <a:gd name="connsiteX923" fmla="*/ 3471096 w 7467600"/>
              <a:gd name="connsiteY923" fmla="*/ 437072 h 6858000"/>
              <a:gd name="connsiteX924" fmla="*/ 3639057 w 7467600"/>
              <a:gd name="connsiteY924" fmla="*/ 286334 h 6858000"/>
              <a:gd name="connsiteX925" fmla="*/ 3640309 w 7467600"/>
              <a:gd name="connsiteY925" fmla="*/ 284664 h 6858000"/>
              <a:gd name="connsiteX926" fmla="*/ 3646022 w 7467600"/>
              <a:gd name="connsiteY926" fmla="*/ 276711 h 6858000"/>
              <a:gd name="connsiteX927" fmla="*/ 3707943 w 7467600"/>
              <a:gd name="connsiteY927" fmla="*/ 65958 h 6858000"/>
              <a:gd name="connsiteX928" fmla="*/ 3721337 w 7467600"/>
              <a:gd name="connsiteY928" fmla="*/ 0 h 6858000"/>
              <a:gd name="connsiteX929" fmla="*/ 2867960 w 7467600"/>
              <a:gd name="connsiteY929" fmla="*/ 0 h 6858000"/>
              <a:gd name="connsiteX930" fmla="*/ 2926351 w 7467600"/>
              <a:gd name="connsiteY930" fmla="*/ 0 h 6858000"/>
              <a:gd name="connsiteX931" fmla="*/ 2902823 w 7467600"/>
              <a:gd name="connsiteY931" fmla="*/ 262929 h 6858000"/>
              <a:gd name="connsiteX932" fmla="*/ 2940663 w 7467600"/>
              <a:gd name="connsiteY932" fmla="*/ 140884 h 6858000"/>
              <a:gd name="connsiteX933" fmla="*/ 2947039 w 7467600"/>
              <a:gd name="connsiteY933" fmla="*/ 122524 h 6858000"/>
              <a:gd name="connsiteX934" fmla="*/ 2984316 w 7467600"/>
              <a:gd name="connsiteY934" fmla="*/ 0 h 6858000"/>
              <a:gd name="connsiteX935" fmla="*/ 3016114 w 7467600"/>
              <a:gd name="connsiteY935" fmla="*/ 0 h 6858000"/>
              <a:gd name="connsiteX936" fmla="*/ 2979949 w 7467600"/>
              <a:gd name="connsiteY936" fmla="*/ 119274 h 6858000"/>
              <a:gd name="connsiteX937" fmla="*/ 3023879 w 7467600"/>
              <a:gd name="connsiteY937" fmla="*/ 0 h 6858000"/>
              <a:gd name="connsiteX938" fmla="*/ 3105400 w 7467600"/>
              <a:gd name="connsiteY938" fmla="*/ 0 h 6858000"/>
              <a:gd name="connsiteX939" fmla="*/ 3094669 w 7467600"/>
              <a:gd name="connsiteY939" fmla="*/ 30308 h 6858000"/>
              <a:gd name="connsiteX940" fmla="*/ 2901945 w 7467600"/>
              <a:gd name="connsiteY940" fmla="*/ 466538 h 6858000"/>
              <a:gd name="connsiteX941" fmla="*/ 2815209 w 7467600"/>
              <a:gd name="connsiteY941" fmla="*/ 497361 h 6858000"/>
              <a:gd name="connsiteX942" fmla="*/ 2844845 w 7467600"/>
              <a:gd name="connsiteY942" fmla="*/ 127638 h 6858000"/>
              <a:gd name="connsiteX943" fmla="*/ 2867960 w 7467600"/>
              <a:gd name="connsiteY943" fmla="*/ 0 h 6858000"/>
              <a:gd name="connsiteX944" fmla="*/ 1057230 w 7467600"/>
              <a:gd name="connsiteY944" fmla="*/ 0 h 6858000"/>
              <a:gd name="connsiteX945" fmla="*/ 1111003 w 7467600"/>
              <a:gd name="connsiteY945" fmla="*/ 0 h 6858000"/>
              <a:gd name="connsiteX946" fmla="*/ 1125553 w 7467600"/>
              <a:gd name="connsiteY946" fmla="*/ 52588 h 6858000"/>
              <a:gd name="connsiteX947" fmla="*/ 1304276 w 7467600"/>
              <a:gd name="connsiteY947" fmla="*/ 476275 h 6858000"/>
              <a:gd name="connsiteX948" fmla="*/ 1492066 w 7467600"/>
              <a:gd name="connsiteY948" fmla="*/ 886333 h 6858000"/>
              <a:gd name="connsiteX949" fmla="*/ 1423698 w 7467600"/>
              <a:gd name="connsiteY949" fmla="*/ 710817 h 6858000"/>
              <a:gd name="connsiteX950" fmla="*/ 1357609 w 7467600"/>
              <a:gd name="connsiteY950" fmla="*/ 532892 h 6858000"/>
              <a:gd name="connsiteX951" fmla="*/ 1309550 w 7467600"/>
              <a:gd name="connsiteY951" fmla="*/ 374031 h 6858000"/>
              <a:gd name="connsiteX952" fmla="*/ 1193673 w 7467600"/>
              <a:gd name="connsiteY952" fmla="*/ 49533 h 6858000"/>
              <a:gd name="connsiteX953" fmla="*/ 1164391 w 7467600"/>
              <a:gd name="connsiteY953" fmla="*/ 0 h 6858000"/>
              <a:gd name="connsiteX954" fmla="*/ 1200666 w 7467600"/>
              <a:gd name="connsiteY954" fmla="*/ 0 h 6858000"/>
              <a:gd name="connsiteX955" fmla="*/ 1223408 w 7467600"/>
              <a:gd name="connsiteY955" fmla="*/ 38996 h 6858000"/>
              <a:gd name="connsiteX956" fmla="*/ 1339635 w 7467600"/>
              <a:gd name="connsiteY956" fmla="*/ 365517 h 6858000"/>
              <a:gd name="connsiteX957" fmla="*/ 1387469 w 7467600"/>
              <a:gd name="connsiteY957" fmla="*/ 523079 h 6858000"/>
              <a:gd name="connsiteX958" fmla="*/ 1452685 w 7467600"/>
              <a:gd name="connsiteY958" fmla="*/ 699806 h 6858000"/>
              <a:gd name="connsiteX959" fmla="*/ 1492092 w 7467600"/>
              <a:gd name="connsiteY959" fmla="*/ 800424 h 6858000"/>
              <a:gd name="connsiteX960" fmla="*/ 1455302 w 7467600"/>
              <a:gd name="connsiteY960" fmla="*/ 632913 h 6858000"/>
              <a:gd name="connsiteX961" fmla="*/ 1222336 w 7467600"/>
              <a:gd name="connsiteY961" fmla="*/ 9480 h 6858000"/>
              <a:gd name="connsiteX962" fmla="*/ 1214634 w 7467600"/>
              <a:gd name="connsiteY962" fmla="*/ 0 h 6858000"/>
              <a:gd name="connsiteX963" fmla="*/ 1289827 w 7467600"/>
              <a:gd name="connsiteY963" fmla="*/ 0 h 6858000"/>
              <a:gd name="connsiteX964" fmla="*/ 1321076 w 7467600"/>
              <a:gd name="connsiteY964" fmla="*/ 59722 h 6858000"/>
              <a:gd name="connsiteX965" fmla="*/ 1512579 w 7467600"/>
              <a:gd name="connsiteY965" fmla="*/ 626441 h 6858000"/>
              <a:gd name="connsiteX966" fmla="*/ 1506076 w 7467600"/>
              <a:gd name="connsiteY966" fmla="*/ 1089289 h 6858000"/>
              <a:gd name="connsiteX967" fmla="*/ 1486346 w 7467600"/>
              <a:gd name="connsiteY967" fmla="*/ 1079919 h 6858000"/>
              <a:gd name="connsiteX968" fmla="*/ 1070511 w 7467600"/>
              <a:gd name="connsiteY968" fmla="*/ 48609 h 6858000"/>
              <a:gd name="connsiteX969" fmla="*/ 1057230 w 7467600"/>
              <a:gd name="connsiteY969" fmla="*/ 0 h 6858000"/>
              <a:gd name="connsiteX970" fmla="*/ 43151 w 7467600"/>
              <a:gd name="connsiteY970" fmla="*/ 0 h 6858000"/>
              <a:gd name="connsiteX971" fmla="*/ 95283 w 7467600"/>
              <a:gd name="connsiteY971" fmla="*/ 0 h 6858000"/>
              <a:gd name="connsiteX972" fmla="*/ 300708 w 7467600"/>
              <a:gd name="connsiteY972" fmla="*/ 154571 h 6858000"/>
              <a:gd name="connsiteX973" fmla="*/ 530414 w 7467600"/>
              <a:gd name="connsiteY973" fmla="*/ 354673 h 6858000"/>
              <a:gd name="connsiteX974" fmla="*/ 333785 w 7467600"/>
              <a:gd name="connsiteY974" fmla="*/ 161564 h 6858000"/>
              <a:gd name="connsiteX975" fmla="*/ 147005 w 7467600"/>
              <a:gd name="connsiteY975" fmla="*/ 0 h 6858000"/>
              <a:gd name="connsiteX976" fmla="*/ 272509 w 7467600"/>
              <a:gd name="connsiteY976" fmla="*/ 0 h 6858000"/>
              <a:gd name="connsiteX977" fmla="*/ 326276 w 7467600"/>
              <a:gd name="connsiteY977" fmla="*/ 45847 h 6858000"/>
              <a:gd name="connsiteX978" fmla="*/ 823759 w 7467600"/>
              <a:gd name="connsiteY978" fmla="*/ 574145 h 6858000"/>
              <a:gd name="connsiteX979" fmla="*/ 811254 w 7467600"/>
              <a:gd name="connsiteY979" fmla="*/ 665546 h 6858000"/>
              <a:gd name="connsiteX980" fmla="*/ 154042 w 7467600"/>
              <a:gd name="connsiteY980" fmla="*/ 261522 h 6858000"/>
              <a:gd name="connsiteX981" fmla="*/ 13550 w 7467600"/>
              <a:gd name="connsiteY981" fmla="*/ 158423 h 6858000"/>
              <a:gd name="connsiteX982" fmla="*/ 0 w 7467600"/>
              <a:gd name="connsiteY982" fmla="*/ 146618 h 6858000"/>
              <a:gd name="connsiteX983" fmla="*/ 0 w 7467600"/>
              <a:gd name="connsiteY983" fmla="*/ 59161 h 6858000"/>
              <a:gd name="connsiteX984" fmla="*/ 45427 w 7467600"/>
              <a:gd name="connsiteY984" fmla="*/ 101078 h 6858000"/>
              <a:gd name="connsiteX985" fmla="*/ 630103 w 7467600"/>
              <a:gd name="connsiteY985" fmla="*/ 485885 h 6858000"/>
              <a:gd name="connsiteX986" fmla="*/ 532040 w 7467600"/>
              <a:gd name="connsiteY986" fmla="*/ 399359 h 6858000"/>
              <a:gd name="connsiteX987" fmla="*/ 517618 w 7467600"/>
              <a:gd name="connsiteY987" fmla="*/ 385726 h 6858000"/>
              <a:gd name="connsiteX988" fmla="*/ 285074 w 7467600"/>
              <a:gd name="connsiteY988" fmla="*/ 182755 h 6858000"/>
              <a:gd name="connsiteX989" fmla="*/ 43151 w 7467600"/>
              <a:gd name="connsiteY98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312201 w 7467600"/>
              <a:gd name="connsiteY132" fmla="*/ 5128278 h 6858000"/>
              <a:gd name="connsiteX133" fmla="*/ 1903353 w 7467600"/>
              <a:gd name="connsiteY133" fmla="*/ 5044827 h 6858000"/>
              <a:gd name="connsiteX134" fmla="*/ 1936931 w 7467600"/>
              <a:gd name="connsiteY134" fmla="*/ 5093954 h 6858000"/>
              <a:gd name="connsiteX135" fmla="*/ 2195868 w 7467600"/>
              <a:gd name="connsiteY135" fmla="*/ 5396574 h 6858000"/>
              <a:gd name="connsiteX136" fmla="*/ 2088852 w 7467600"/>
              <a:gd name="connsiteY136" fmla="*/ 5166123 h 6858000"/>
              <a:gd name="connsiteX137" fmla="*/ 1958241 w 7467600"/>
              <a:gd name="connsiteY137" fmla="*/ 5067955 h 6858000"/>
              <a:gd name="connsiteX138" fmla="*/ 1903353 w 7467600"/>
              <a:gd name="connsiteY138" fmla="*/ 5044827 h 6858000"/>
              <a:gd name="connsiteX139" fmla="*/ 1979378 w 7467600"/>
              <a:gd name="connsiteY139" fmla="*/ 4769504 h 6858000"/>
              <a:gd name="connsiteX140" fmla="*/ 2882120 w 7467600"/>
              <a:gd name="connsiteY140" fmla="*/ 5064547 h 6858000"/>
              <a:gd name="connsiteX141" fmla="*/ 2793103 w 7467600"/>
              <a:gd name="connsiteY141" fmla="*/ 5039699 h 6858000"/>
              <a:gd name="connsiteX142" fmla="*/ 2770041 w 7467600"/>
              <a:gd name="connsiteY142" fmla="*/ 5033634 h 6858000"/>
              <a:gd name="connsiteX143" fmla="*/ 1979378 w 7467600"/>
              <a:gd name="connsiteY143" fmla="*/ 4769504 h 6858000"/>
              <a:gd name="connsiteX144" fmla="*/ 1927410 w 7467600"/>
              <a:gd name="connsiteY144" fmla="*/ 4716164 h 6858000"/>
              <a:gd name="connsiteX145" fmla="*/ 1959587 w 7467600"/>
              <a:gd name="connsiteY145" fmla="*/ 4728849 h 6858000"/>
              <a:gd name="connsiteX146" fmla="*/ 2777707 w 7467600"/>
              <a:gd name="connsiteY146" fmla="*/ 5003991 h 6858000"/>
              <a:gd name="connsiteX147" fmla="*/ 2800768 w 7467600"/>
              <a:gd name="connsiteY147" fmla="*/ 5010056 h 6858000"/>
              <a:gd name="connsiteX148" fmla="*/ 2879408 w 7467600"/>
              <a:gd name="connsiteY148" fmla="*/ 5031590 h 6858000"/>
              <a:gd name="connsiteX149" fmla="*/ 2862295 w 7467600"/>
              <a:gd name="connsiteY149" fmla="*/ 5022958 h 6858000"/>
              <a:gd name="connsiteX150" fmla="*/ 2813343 w 7467600"/>
              <a:gd name="connsiteY150" fmla="*/ 4998369 h 6858000"/>
              <a:gd name="connsiteX151" fmla="*/ 2646245 w 7467600"/>
              <a:gd name="connsiteY151" fmla="*/ 4930999 h 6858000"/>
              <a:gd name="connsiteX152" fmla="*/ 1999243 w 7467600"/>
              <a:gd name="connsiteY152" fmla="*/ 4730524 h 6858000"/>
              <a:gd name="connsiteX153" fmla="*/ 1979527 w 7467600"/>
              <a:gd name="connsiteY153" fmla="*/ 4726651 h 6858000"/>
              <a:gd name="connsiteX154" fmla="*/ 1927410 w 7467600"/>
              <a:gd name="connsiteY154" fmla="*/ 4716164 h 6858000"/>
              <a:gd name="connsiteX155" fmla="*/ 1997014 w 7467600"/>
              <a:gd name="connsiteY155" fmla="*/ 4698007 h 6858000"/>
              <a:gd name="connsiteX156" fmla="*/ 2005458 w 7467600"/>
              <a:gd name="connsiteY156" fmla="*/ 4699540 h 6858000"/>
              <a:gd name="connsiteX157" fmla="*/ 2657186 w 7467600"/>
              <a:gd name="connsiteY157" fmla="*/ 4901687 h 6858000"/>
              <a:gd name="connsiteX158" fmla="*/ 2826662 w 7467600"/>
              <a:gd name="connsiteY158" fmla="*/ 4970362 h 6858000"/>
              <a:gd name="connsiteX159" fmla="*/ 2876100 w 7467600"/>
              <a:gd name="connsiteY159" fmla="*/ 4995397 h 6858000"/>
              <a:gd name="connsiteX160" fmla="*/ 3042600 w 7467600"/>
              <a:gd name="connsiteY160" fmla="*/ 5059532 h 6858000"/>
              <a:gd name="connsiteX161" fmla="*/ 1997014 w 7467600"/>
              <a:gd name="connsiteY161" fmla="*/ 4698007 h 6858000"/>
              <a:gd name="connsiteX162" fmla="*/ 2305292 w 7467600"/>
              <a:gd name="connsiteY162" fmla="*/ 4219492 h 6858000"/>
              <a:gd name="connsiteX163" fmla="*/ 3360922 w 7467600"/>
              <a:gd name="connsiteY163" fmla="*/ 4529373 h 6858000"/>
              <a:gd name="connsiteX164" fmla="*/ 3492420 w 7467600"/>
              <a:gd name="connsiteY164" fmla="*/ 4510145 h 6858000"/>
              <a:gd name="connsiteX165" fmla="*/ 3364086 w 7467600"/>
              <a:gd name="connsiteY165" fmla="*/ 4480340 h 6858000"/>
              <a:gd name="connsiteX166" fmla="*/ 3225818 w 7467600"/>
              <a:gd name="connsiteY166" fmla="*/ 4411822 h 6858000"/>
              <a:gd name="connsiteX167" fmla="*/ 3129696 w 7467600"/>
              <a:gd name="connsiteY167" fmla="*/ 4360704 h 6858000"/>
              <a:gd name="connsiteX168" fmla="*/ 2814545 w 7467600"/>
              <a:gd name="connsiteY168" fmla="*/ 4282955 h 6858000"/>
              <a:gd name="connsiteX169" fmla="*/ 2305292 w 7467600"/>
              <a:gd name="connsiteY169" fmla="*/ 4219492 h 6858000"/>
              <a:gd name="connsiteX170" fmla="*/ 2626982 w 7467600"/>
              <a:gd name="connsiteY170" fmla="*/ 4206450 h 6858000"/>
              <a:gd name="connsiteX171" fmla="*/ 2490617 w 7467600"/>
              <a:gd name="connsiteY171" fmla="*/ 4206951 h 6858000"/>
              <a:gd name="connsiteX172" fmla="*/ 2819869 w 7467600"/>
              <a:gd name="connsiteY172" fmla="*/ 4252936 h 6858000"/>
              <a:gd name="connsiteX173" fmla="*/ 3143018 w 7467600"/>
              <a:gd name="connsiteY173" fmla="*/ 4332698 h 6858000"/>
              <a:gd name="connsiteX174" fmla="*/ 3241520 w 7467600"/>
              <a:gd name="connsiteY174" fmla="*/ 4385112 h 6858000"/>
              <a:gd name="connsiteX175" fmla="*/ 3374575 w 7467600"/>
              <a:gd name="connsiteY175" fmla="*/ 4451517 h 6858000"/>
              <a:gd name="connsiteX176" fmla="*/ 3505221 w 7467600"/>
              <a:gd name="connsiteY176" fmla="*/ 4480757 h 6858000"/>
              <a:gd name="connsiteX177" fmla="*/ 2626982 w 7467600"/>
              <a:gd name="connsiteY177" fmla="*/ 4206450 h 6858000"/>
              <a:gd name="connsiteX178" fmla="*/ 1310106 w 7467600"/>
              <a:gd name="connsiteY178" fmla="*/ 3943217 h 6858000"/>
              <a:gd name="connsiteX179" fmla="*/ 854994 w 7467600"/>
              <a:gd name="connsiteY179" fmla="*/ 4399136 h 6858000"/>
              <a:gd name="connsiteX180" fmla="*/ 742462 w 7467600"/>
              <a:gd name="connsiteY180" fmla="*/ 4594648 h 6858000"/>
              <a:gd name="connsiteX181" fmla="*/ 820602 w 7467600"/>
              <a:gd name="connsiteY181" fmla="*/ 4485915 h 6858000"/>
              <a:gd name="connsiteX182" fmla="*/ 878295 w 7467600"/>
              <a:gd name="connsiteY182" fmla="*/ 4403594 h 6858000"/>
              <a:gd name="connsiteX183" fmla="*/ 1240607 w 7467600"/>
              <a:gd name="connsiteY183" fmla="*/ 4010401 h 6858000"/>
              <a:gd name="connsiteX184" fmla="*/ 1310106 w 7467600"/>
              <a:gd name="connsiteY184" fmla="*/ 3943217 h 6858000"/>
              <a:gd name="connsiteX185" fmla="*/ 1423113 w 7467600"/>
              <a:gd name="connsiteY185" fmla="*/ 3874565 h 6858000"/>
              <a:gd name="connsiteX186" fmla="*/ 1260565 w 7467600"/>
              <a:gd name="connsiteY186" fmla="*/ 4031982 h 6858000"/>
              <a:gd name="connsiteX187" fmla="*/ 901900 w 7467600"/>
              <a:gd name="connsiteY187" fmla="*/ 4421236 h 6858000"/>
              <a:gd name="connsiteX188" fmla="*/ 845044 w 7467600"/>
              <a:gd name="connsiteY188" fmla="*/ 4502436 h 6858000"/>
              <a:gd name="connsiteX189" fmla="*/ 685926 w 7467600"/>
              <a:gd name="connsiteY189" fmla="*/ 4703069 h 6858000"/>
              <a:gd name="connsiteX190" fmla="*/ 684248 w 7467600"/>
              <a:gd name="connsiteY190" fmla="*/ 4706721 h 6858000"/>
              <a:gd name="connsiteX191" fmla="*/ 1423113 w 7467600"/>
              <a:gd name="connsiteY191" fmla="*/ 3874565 h 6858000"/>
              <a:gd name="connsiteX192" fmla="*/ 3316479 w 7467600"/>
              <a:gd name="connsiteY192" fmla="*/ 3872136 h 6858000"/>
              <a:gd name="connsiteX193" fmla="*/ 3546806 w 7467600"/>
              <a:gd name="connsiteY193" fmla="*/ 4356139 h 6858000"/>
              <a:gd name="connsiteX194" fmla="*/ 3364433 w 7467600"/>
              <a:gd name="connsiteY194" fmla="*/ 3953121 h 6858000"/>
              <a:gd name="connsiteX195" fmla="*/ 3316479 w 7467600"/>
              <a:gd name="connsiteY195" fmla="*/ 3872136 h 6858000"/>
              <a:gd name="connsiteX196" fmla="*/ 3291335 w 7467600"/>
              <a:gd name="connsiteY196" fmla="*/ 3767420 h 6858000"/>
              <a:gd name="connsiteX197" fmla="*/ 3390805 w 7467600"/>
              <a:gd name="connsiteY197" fmla="*/ 3937163 h 6858000"/>
              <a:gd name="connsiteX198" fmla="*/ 3579062 w 7467600"/>
              <a:gd name="connsiteY198" fmla="*/ 4359040 h 6858000"/>
              <a:gd name="connsiteX199" fmla="*/ 3467355 w 7467600"/>
              <a:gd name="connsiteY199" fmla="*/ 3988130 h 6858000"/>
              <a:gd name="connsiteX200" fmla="*/ 3310753 w 7467600"/>
              <a:gd name="connsiteY200" fmla="*/ 3787140 h 6858000"/>
              <a:gd name="connsiteX201" fmla="*/ 3291335 w 7467600"/>
              <a:gd name="connsiteY201" fmla="*/ 3767420 h 6858000"/>
              <a:gd name="connsiteX202" fmla="*/ 1635889 w 7467600"/>
              <a:gd name="connsiteY202" fmla="*/ 3709494 h 6858000"/>
              <a:gd name="connsiteX203" fmla="*/ 1634800 w 7467600"/>
              <a:gd name="connsiteY203" fmla="*/ 3731111 h 6858000"/>
              <a:gd name="connsiteX204" fmla="*/ 1635889 w 7467600"/>
              <a:gd name="connsiteY204" fmla="*/ 3709494 h 6858000"/>
              <a:gd name="connsiteX205" fmla="*/ 1510397 w 7467600"/>
              <a:gd name="connsiteY205" fmla="*/ 3684705 h 6858000"/>
              <a:gd name="connsiteX206" fmla="*/ 1146550 w 7467600"/>
              <a:gd name="connsiteY206" fmla="*/ 3802012 h 6858000"/>
              <a:gd name="connsiteX207" fmla="*/ 698834 w 7467600"/>
              <a:gd name="connsiteY207" fmla="*/ 3952272 h 6858000"/>
              <a:gd name="connsiteX208" fmla="*/ 34256 w 7467600"/>
              <a:gd name="connsiteY208" fmla="*/ 4347603 h 6858000"/>
              <a:gd name="connsiteX209" fmla="*/ 527241 w 7467600"/>
              <a:gd name="connsiteY209" fmla="*/ 4065078 h 6858000"/>
              <a:gd name="connsiteX210" fmla="*/ 1510397 w 7467600"/>
              <a:gd name="connsiteY210" fmla="*/ 3684705 h 6858000"/>
              <a:gd name="connsiteX211" fmla="*/ 1313114 w 7467600"/>
              <a:gd name="connsiteY211" fmla="*/ 3655216 h 6858000"/>
              <a:gd name="connsiteX212" fmla="*/ 1109304 w 7467600"/>
              <a:gd name="connsiteY212" fmla="*/ 3669030 h 6858000"/>
              <a:gd name="connsiteX213" fmla="*/ 8129 w 7467600"/>
              <a:gd name="connsiteY213" fmla="*/ 4330519 h 6858000"/>
              <a:gd name="connsiteX214" fmla="*/ 687572 w 7467600"/>
              <a:gd name="connsiteY214" fmla="*/ 3925629 h 6858000"/>
              <a:gd name="connsiteX215" fmla="*/ 1138365 w 7467600"/>
              <a:gd name="connsiteY215" fmla="*/ 3774515 h 6858000"/>
              <a:gd name="connsiteX216" fmla="*/ 1505579 w 7467600"/>
              <a:gd name="connsiteY216" fmla="*/ 3655526 h 6858000"/>
              <a:gd name="connsiteX217" fmla="*/ 1313114 w 7467600"/>
              <a:gd name="connsiteY217" fmla="*/ 3655216 h 6858000"/>
              <a:gd name="connsiteX218" fmla="*/ 3655073 w 7467600"/>
              <a:gd name="connsiteY218" fmla="*/ 3650884 h 6858000"/>
              <a:gd name="connsiteX219" fmla="*/ 3989938 w 7467600"/>
              <a:gd name="connsiteY219" fmla="*/ 3991685 h 6858000"/>
              <a:gd name="connsiteX220" fmla="*/ 4393907 w 7467600"/>
              <a:gd name="connsiteY220" fmla="*/ 4261258 h 6858000"/>
              <a:gd name="connsiteX221" fmla="*/ 4648051 w 7467600"/>
              <a:gd name="connsiteY221" fmla="*/ 4374051 h 6858000"/>
              <a:gd name="connsiteX222" fmla="*/ 4383389 w 7467600"/>
              <a:gd name="connsiteY222" fmla="*/ 4184369 h 6858000"/>
              <a:gd name="connsiteX223" fmla="*/ 4165508 w 7467600"/>
              <a:gd name="connsiteY223" fmla="*/ 4035196 h 6858000"/>
              <a:gd name="connsiteX224" fmla="*/ 4068162 w 7467600"/>
              <a:gd name="connsiteY224" fmla="*/ 3953394 h 6858000"/>
              <a:gd name="connsiteX225" fmla="*/ 3981416 w 7467600"/>
              <a:gd name="connsiteY225" fmla="*/ 3880482 h 6858000"/>
              <a:gd name="connsiteX226" fmla="*/ 3800147 w 7467600"/>
              <a:gd name="connsiteY226" fmla="*/ 3749872 h 6858000"/>
              <a:gd name="connsiteX227" fmla="*/ 3655073 w 7467600"/>
              <a:gd name="connsiteY227" fmla="*/ 3650884 h 6858000"/>
              <a:gd name="connsiteX228" fmla="*/ 3670252 w 7467600"/>
              <a:gd name="connsiteY228" fmla="*/ 3622798 h 6858000"/>
              <a:gd name="connsiteX229" fmla="*/ 3817258 w 7467600"/>
              <a:gd name="connsiteY229" fmla="*/ 3723577 h 6858000"/>
              <a:gd name="connsiteX230" fmla="*/ 4000461 w 7467600"/>
              <a:gd name="connsiteY230" fmla="*/ 3855966 h 6858000"/>
              <a:gd name="connsiteX231" fmla="*/ 4088180 w 7467600"/>
              <a:gd name="connsiteY231" fmla="*/ 3929774 h 6858000"/>
              <a:gd name="connsiteX232" fmla="*/ 4184555 w 7467600"/>
              <a:gd name="connsiteY232" fmla="*/ 4010683 h 6858000"/>
              <a:gd name="connsiteX233" fmla="*/ 4399563 w 7467600"/>
              <a:gd name="connsiteY233" fmla="*/ 4158106 h 6858000"/>
              <a:gd name="connsiteX234" fmla="*/ 4684469 w 7467600"/>
              <a:gd name="connsiteY234" fmla="*/ 4364680 h 6858000"/>
              <a:gd name="connsiteX235" fmla="*/ 4690271 w 7467600"/>
              <a:gd name="connsiteY235" fmla="*/ 4370034 h 6858000"/>
              <a:gd name="connsiteX236" fmla="*/ 4136093 w 7467600"/>
              <a:gd name="connsiteY236" fmla="*/ 3858466 h 6858000"/>
              <a:gd name="connsiteX237" fmla="*/ 3670252 w 7467600"/>
              <a:gd name="connsiteY237" fmla="*/ 3622798 h 6858000"/>
              <a:gd name="connsiteX238" fmla="*/ 4440129 w 7467600"/>
              <a:gd name="connsiteY238" fmla="*/ 3448571 h 6858000"/>
              <a:gd name="connsiteX239" fmla="*/ 4856525 w 7467600"/>
              <a:gd name="connsiteY239" fmla="*/ 3915351 h 6858000"/>
              <a:gd name="connsiteX240" fmla="*/ 5059055 w 7467600"/>
              <a:gd name="connsiteY240" fmla="*/ 4108918 h 6858000"/>
              <a:gd name="connsiteX241" fmla="*/ 5290070 w 7467600"/>
              <a:gd name="connsiteY241" fmla="*/ 4263619 h 6858000"/>
              <a:gd name="connsiteX242" fmla="*/ 4834991 w 7467600"/>
              <a:gd name="connsiteY242" fmla="*/ 3830985 h 6858000"/>
              <a:gd name="connsiteX243" fmla="*/ 4440129 w 7467600"/>
              <a:gd name="connsiteY243" fmla="*/ 3448571 h 6858000"/>
              <a:gd name="connsiteX244" fmla="*/ 4441737 w 7467600"/>
              <a:gd name="connsiteY244" fmla="*/ 3399734 h 6858000"/>
              <a:gd name="connsiteX245" fmla="*/ 4431236 w 7467600"/>
              <a:gd name="connsiteY245" fmla="*/ 3400954 h 6858000"/>
              <a:gd name="connsiteX246" fmla="*/ 4557150 w 7467600"/>
              <a:gd name="connsiteY246" fmla="*/ 3510023 h 6858000"/>
              <a:gd name="connsiteX247" fmla="*/ 4856936 w 7467600"/>
              <a:gd name="connsiteY247" fmla="*/ 3809146 h 6858000"/>
              <a:gd name="connsiteX248" fmla="*/ 5111996 w 7467600"/>
              <a:gd name="connsiteY248" fmla="*/ 4065759 h 6858000"/>
              <a:gd name="connsiteX249" fmla="*/ 5388878 w 7467600"/>
              <a:gd name="connsiteY249" fmla="*/ 4300185 h 6858000"/>
              <a:gd name="connsiteX250" fmla="*/ 5425556 w 7467600"/>
              <a:gd name="connsiteY250" fmla="*/ 4308967 h 6858000"/>
              <a:gd name="connsiteX251" fmla="*/ 4943646 w 7467600"/>
              <a:gd name="connsiteY251" fmla="*/ 3822916 h 6858000"/>
              <a:gd name="connsiteX252" fmla="*/ 4594837 w 7467600"/>
              <a:gd name="connsiteY252" fmla="*/ 3532274 h 6858000"/>
              <a:gd name="connsiteX253" fmla="*/ 4441737 w 7467600"/>
              <a:gd name="connsiteY253" fmla="*/ 3399734 h 6858000"/>
              <a:gd name="connsiteX254" fmla="*/ 5425834 w 7467600"/>
              <a:gd name="connsiteY254" fmla="*/ 3162785 h 6858000"/>
              <a:gd name="connsiteX255" fmla="*/ 5401644 w 7467600"/>
              <a:gd name="connsiteY255" fmla="*/ 3617847 h 6858000"/>
              <a:gd name="connsiteX256" fmla="*/ 5467256 w 7467600"/>
              <a:gd name="connsiteY256" fmla="*/ 4175494 h 6858000"/>
              <a:gd name="connsiteX257" fmla="*/ 5448069 w 7467600"/>
              <a:gd name="connsiteY257" fmla="*/ 3567554 h 6858000"/>
              <a:gd name="connsiteX258" fmla="*/ 5425834 w 7467600"/>
              <a:gd name="connsiteY258" fmla="*/ 3162785 h 6858000"/>
              <a:gd name="connsiteX259" fmla="*/ 1318687 w 7467600"/>
              <a:gd name="connsiteY259" fmla="*/ 3113840 h 6858000"/>
              <a:gd name="connsiteX260" fmla="*/ 1066793 w 7467600"/>
              <a:gd name="connsiteY260" fmla="*/ 3212171 h 6858000"/>
              <a:gd name="connsiteX261" fmla="*/ 993319 w 7467600"/>
              <a:gd name="connsiteY261" fmla="*/ 3247648 h 6858000"/>
              <a:gd name="connsiteX262" fmla="*/ 853081 w 7467600"/>
              <a:gd name="connsiteY262" fmla="*/ 3312410 h 6858000"/>
              <a:gd name="connsiteX263" fmla="*/ 805957 w 7467600"/>
              <a:gd name="connsiteY263" fmla="*/ 3330443 h 6858000"/>
              <a:gd name="connsiteX264" fmla="*/ 1318687 w 7467600"/>
              <a:gd name="connsiteY264" fmla="*/ 3113840 h 6858000"/>
              <a:gd name="connsiteX265" fmla="*/ 5453702 w 7467600"/>
              <a:gd name="connsiteY265" fmla="*/ 3090882 h 6858000"/>
              <a:gd name="connsiteX266" fmla="*/ 5480135 w 7467600"/>
              <a:gd name="connsiteY266" fmla="*/ 3565802 h 6858000"/>
              <a:gd name="connsiteX267" fmla="*/ 5499023 w 7467600"/>
              <a:gd name="connsiteY267" fmla="*/ 4166310 h 6858000"/>
              <a:gd name="connsiteX268" fmla="*/ 5547022 w 7467600"/>
              <a:gd name="connsiteY268" fmla="*/ 3607838 h 6858000"/>
              <a:gd name="connsiteX269" fmla="*/ 5515964 w 7467600"/>
              <a:gd name="connsiteY269" fmla="*/ 3378541 h 6858000"/>
              <a:gd name="connsiteX270" fmla="*/ 5453702 w 7467600"/>
              <a:gd name="connsiteY270" fmla="*/ 3090882 h 6858000"/>
              <a:gd name="connsiteX271" fmla="*/ 1238695 w 7467600"/>
              <a:gd name="connsiteY271" fmla="*/ 3076820 h 6858000"/>
              <a:gd name="connsiteX272" fmla="*/ 716371 w 7467600"/>
              <a:gd name="connsiteY272" fmla="*/ 3293249 h 6858000"/>
              <a:gd name="connsiteX273" fmla="*/ 579522 w 7467600"/>
              <a:gd name="connsiteY273" fmla="*/ 3371759 h 6858000"/>
              <a:gd name="connsiteX274" fmla="*/ 600288 w 7467600"/>
              <a:gd name="connsiteY274" fmla="*/ 3365555 h 6858000"/>
              <a:gd name="connsiteX275" fmla="*/ 840692 w 7467600"/>
              <a:gd name="connsiteY275" fmla="*/ 3284921 h 6858000"/>
              <a:gd name="connsiteX276" fmla="*/ 979248 w 7467600"/>
              <a:gd name="connsiteY276" fmla="*/ 3221003 h 6858000"/>
              <a:gd name="connsiteX277" fmla="*/ 1053282 w 7467600"/>
              <a:gd name="connsiteY277" fmla="*/ 3185247 h 6858000"/>
              <a:gd name="connsiteX278" fmla="*/ 1320603 w 7467600"/>
              <a:gd name="connsiteY278" fmla="*/ 3081281 h 6858000"/>
              <a:gd name="connsiteX279" fmla="*/ 1238695 w 7467600"/>
              <a:gd name="connsiteY279" fmla="*/ 3076820 h 6858000"/>
              <a:gd name="connsiteX280" fmla="*/ 5425627 w 7467600"/>
              <a:gd name="connsiteY280" fmla="*/ 2954192 h 6858000"/>
              <a:gd name="connsiteX281" fmla="*/ 5470770 w 7467600"/>
              <a:gd name="connsiteY281" fmla="*/ 3005435 h 6858000"/>
              <a:gd name="connsiteX282" fmla="*/ 5519779 w 7467600"/>
              <a:gd name="connsiteY282" fmla="*/ 4359223 h 6858000"/>
              <a:gd name="connsiteX283" fmla="*/ 5520293 w 7467600"/>
              <a:gd name="connsiteY283" fmla="*/ 4360602 h 6858000"/>
              <a:gd name="connsiteX284" fmla="*/ 5767221 w 7467600"/>
              <a:gd name="connsiteY284" fmla="*/ 4665564 h 6858000"/>
              <a:gd name="connsiteX285" fmla="*/ 6937169 w 7467600"/>
              <a:gd name="connsiteY285" fmla="*/ 4815941 h 6858000"/>
              <a:gd name="connsiteX286" fmla="*/ 6953922 w 7467600"/>
              <a:gd name="connsiteY286" fmla="*/ 4890068 h 6858000"/>
              <a:gd name="connsiteX287" fmla="*/ 6071359 w 7467600"/>
              <a:gd name="connsiteY287" fmla="*/ 4770770 h 6858000"/>
              <a:gd name="connsiteX288" fmla="*/ 6038839 w 7467600"/>
              <a:gd name="connsiteY288" fmla="*/ 4764474 h 6858000"/>
              <a:gd name="connsiteX289" fmla="*/ 6038706 w 7467600"/>
              <a:gd name="connsiteY289" fmla="*/ 4763847 h 6858000"/>
              <a:gd name="connsiteX290" fmla="*/ 6037784 w 7467600"/>
              <a:gd name="connsiteY290" fmla="*/ 4764270 h 6858000"/>
              <a:gd name="connsiteX291" fmla="*/ 6038839 w 7467600"/>
              <a:gd name="connsiteY291" fmla="*/ 4764474 h 6858000"/>
              <a:gd name="connsiteX292" fmla="*/ 6040338 w 7467600"/>
              <a:gd name="connsiteY292" fmla="*/ 4771418 h 6858000"/>
              <a:gd name="connsiteX293" fmla="*/ 6024488 w 7467600"/>
              <a:gd name="connsiteY293" fmla="*/ 4809903 h 6858000"/>
              <a:gd name="connsiteX294" fmla="*/ 5599771 w 7467600"/>
              <a:gd name="connsiteY294" fmla="*/ 5509652 h 6858000"/>
              <a:gd name="connsiteX295" fmla="*/ 5548843 w 7467600"/>
              <a:gd name="connsiteY295" fmla="*/ 5563845 h 6858000"/>
              <a:gd name="connsiteX296" fmla="*/ 5940952 w 7467600"/>
              <a:gd name="connsiteY296" fmla="*/ 6250028 h 6858000"/>
              <a:gd name="connsiteX297" fmla="*/ 6043441 w 7467600"/>
              <a:gd name="connsiteY297" fmla="*/ 6665847 h 6858000"/>
              <a:gd name="connsiteX298" fmla="*/ 6093432 w 7467600"/>
              <a:gd name="connsiteY298" fmla="*/ 6858000 h 6858000"/>
              <a:gd name="connsiteX299" fmla="*/ 6034344 w 7467600"/>
              <a:gd name="connsiteY299" fmla="*/ 6858000 h 6858000"/>
              <a:gd name="connsiteX300" fmla="*/ 6026679 w 7467600"/>
              <a:gd name="connsiteY300" fmla="*/ 6836959 h 6858000"/>
              <a:gd name="connsiteX301" fmla="*/ 5800441 w 7467600"/>
              <a:gd name="connsiteY301" fmla="*/ 6335286 h 6858000"/>
              <a:gd name="connsiteX302" fmla="*/ 5526562 w 7467600"/>
              <a:gd name="connsiteY302" fmla="*/ 5705388 h 6858000"/>
              <a:gd name="connsiteX303" fmla="*/ 5519640 w 7467600"/>
              <a:gd name="connsiteY303" fmla="*/ 5683774 h 6858000"/>
              <a:gd name="connsiteX304" fmla="*/ 5844559 w 7467600"/>
              <a:gd name="connsiteY304" fmla="*/ 6553349 h 6858000"/>
              <a:gd name="connsiteX305" fmla="*/ 5975994 w 7467600"/>
              <a:gd name="connsiteY305" fmla="*/ 6858000 h 6858000"/>
              <a:gd name="connsiteX306" fmla="*/ 5898547 w 7467600"/>
              <a:gd name="connsiteY306" fmla="*/ 6858000 h 6858000"/>
              <a:gd name="connsiteX307" fmla="*/ 5682041 w 7467600"/>
              <a:gd name="connsiteY307" fmla="*/ 6355860 h 6858000"/>
              <a:gd name="connsiteX308" fmla="*/ 5461758 w 7467600"/>
              <a:gd name="connsiteY308" fmla="*/ 5820220 h 6858000"/>
              <a:gd name="connsiteX309" fmla="*/ 5237282 w 7467600"/>
              <a:gd name="connsiteY309" fmla="*/ 6579086 h 6858000"/>
              <a:gd name="connsiteX310" fmla="*/ 5115009 w 7467600"/>
              <a:gd name="connsiteY310" fmla="*/ 6858000 h 6858000"/>
              <a:gd name="connsiteX311" fmla="*/ 5028074 w 7467600"/>
              <a:gd name="connsiteY311" fmla="*/ 6858000 h 6858000"/>
              <a:gd name="connsiteX312" fmla="*/ 5079508 w 7467600"/>
              <a:gd name="connsiteY312" fmla="*/ 6749074 h 6858000"/>
              <a:gd name="connsiteX313" fmla="*/ 5371846 w 7467600"/>
              <a:gd name="connsiteY313" fmla="*/ 5924413 h 6858000"/>
              <a:gd name="connsiteX314" fmla="*/ 5270512 w 7467600"/>
              <a:gd name="connsiteY314" fmla="*/ 6138975 h 6858000"/>
              <a:gd name="connsiteX315" fmla="*/ 5062409 w 7467600"/>
              <a:gd name="connsiteY315" fmla="*/ 6653544 h 6858000"/>
              <a:gd name="connsiteX316" fmla="*/ 5036628 w 7467600"/>
              <a:gd name="connsiteY316" fmla="*/ 6754247 h 6858000"/>
              <a:gd name="connsiteX317" fmla="*/ 5009112 w 7467600"/>
              <a:gd name="connsiteY317" fmla="*/ 6858000 h 6858000"/>
              <a:gd name="connsiteX318" fmla="*/ 4976679 w 7467600"/>
              <a:gd name="connsiteY318" fmla="*/ 6858000 h 6858000"/>
              <a:gd name="connsiteX319" fmla="*/ 5006537 w 7467600"/>
              <a:gd name="connsiteY319" fmla="*/ 6747068 h 6858000"/>
              <a:gd name="connsiteX320" fmla="*/ 5032723 w 7467600"/>
              <a:gd name="connsiteY320" fmla="*/ 6644957 h 6858000"/>
              <a:gd name="connsiteX321" fmla="*/ 5242949 w 7467600"/>
              <a:gd name="connsiteY321" fmla="*/ 6125175 h 6858000"/>
              <a:gd name="connsiteX322" fmla="*/ 5286321 w 7467600"/>
              <a:gd name="connsiteY322" fmla="*/ 6033555 h 6858000"/>
              <a:gd name="connsiteX323" fmla="*/ 5008210 w 7467600"/>
              <a:gd name="connsiteY323" fmla="*/ 6649194 h 6858000"/>
              <a:gd name="connsiteX324" fmla="*/ 4986321 w 7467600"/>
              <a:gd name="connsiteY324" fmla="*/ 6765687 h 6858000"/>
              <a:gd name="connsiteX325" fmla="*/ 4973474 w 7467600"/>
              <a:gd name="connsiteY325" fmla="*/ 6858000 h 6858000"/>
              <a:gd name="connsiteX326" fmla="*/ 4907178 w 7467600"/>
              <a:gd name="connsiteY326" fmla="*/ 6858000 h 6858000"/>
              <a:gd name="connsiteX327" fmla="*/ 4910810 w 7467600"/>
              <a:gd name="connsiteY327" fmla="*/ 6829660 h 6858000"/>
              <a:gd name="connsiteX328" fmla="*/ 4987461 w 7467600"/>
              <a:gd name="connsiteY328" fmla="*/ 6432994 h 6858000"/>
              <a:gd name="connsiteX329" fmla="*/ 5179262 w 7467600"/>
              <a:gd name="connsiteY329" fmla="*/ 6035044 h 6858000"/>
              <a:gd name="connsiteX330" fmla="*/ 4689678 w 7467600"/>
              <a:gd name="connsiteY330" fmla="*/ 6440241 h 6858000"/>
              <a:gd name="connsiteX331" fmla="*/ 4477543 w 7467600"/>
              <a:gd name="connsiteY331" fmla="*/ 6674836 h 6858000"/>
              <a:gd name="connsiteX332" fmla="*/ 4329957 w 7467600"/>
              <a:gd name="connsiteY332" fmla="*/ 6858000 h 6858000"/>
              <a:gd name="connsiteX333" fmla="*/ 4218595 w 7467600"/>
              <a:gd name="connsiteY333" fmla="*/ 6858000 h 6858000"/>
              <a:gd name="connsiteX334" fmla="*/ 4368888 w 7467600"/>
              <a:gd name="connsiteY334" fmla="*/ 6668412 h 6858000"/>
              <a:gd name="connsiteX335" fmla="*/ 4563091 w 7467600"/>
              <a:gd name="connsiteY335" fmla="*/ 6442508 h 6858000"/>
              <a:gd name="connsiteX336" fmla="*/ 5387324 w 7467600"/>
              <a:gd name="connsiteY336" fmla="*/ 5705830 h 6858000"/>
              <a:gd name="connsiteX337" fmla="*/ 5073620 w 7467600"/>
              <a:gd name="connsiteY337" fmla="*/ 5955437 h 6858000"/>
              <a:gd name="connsiteX338" fmla="*/ 4689789 w 7467600"/>
              <a:gd name="connsiteY338" fmla="*/ 6268382 h 6858000"/>
              <a:gd name="connsiteX339" fmla="*/ 4418722 w 7467600"/>
              <a:gd name="connsiteY339" fmla="*/ 6570886 h 6858000"/>
              <a:gd name="connsiteX340" fmla="*/ 4214944 w 7467600"/>
              <a:gd name="connsiteY340" fmla="*/ 6858000 h 6858000"/>
              <a:gd name="connsiteX341" fmla="*/ 4177898 w 7467600"/>
              <a:gd name="connsiteY341" fmla="*/ 6858000 h 6858000"/>
              <a:gd name="connsiteX342" fmla="*/ 4391597 w 7467600"/>
              <a:gd name="connsiteY342" fmla="*/ 6556370 h 6858000"/>
              <a:gd name="connsiteX343" fmla="*/ 4668889 w 7467600"/>
              <a:gd name="connsiteY343" fmla="*/ 6246399 h 6858000"/>
              <a:gd name="connsiteX344" fmla="*/ 5055427 w 7467600"/>
              <a:gd name="connsiteY344" fmla="*/ 5931476 h 6858000"/>
              <a:gd name="connsiteX345" fmla="*/ 5371814 w 7467600"/>
              <a:gd name="connsiteY345" fmla="*/ 5678975 h 6858000"/>
              <a:gd name="connsiteX346" fmla="*/ 4987918 w 7467600"/>
              <a:gd name="connsiteY346" fmla="*/ 5838701 h 6858000"/>
              <a:gd name="connsiteX347" fmla="*/ 4317146 w 7467600"/>
              <a:gd name="connsiteY347" fmla="*/ 6587716 h 6858000"/>
              <a:gd name="connsiteX348" fmla="*/ 4171627 w 7467600"/>
              <a:gd name="connsiteY348" fmla="*/ 6858000 h 6858000"/>
              <a:gd name="connsiteX349" fmla="*/ 4081585 w 7467600"/>
              <a:gd name="connsiteY349" fmla="*/ 6858000 h 6858000"/>
              <a:gd name="connsiteX350" fmla="*/ 4238603 w 7467600"/>
              <a:gd name="connsiteY350" fmla="*/ 6559341 h 6858000"/>
              <a:gd name="connsiteX351" fmla="*/ 4778333 w 7467600"/>
              <a:gd name="connsiteY351" fmla="*/ 5873626 h 6858000"/>
              <a:gd name="connsiteX352" fmla="*/ 5414185 w 7467600"/>
              <a:gd name="connsiteY352" fmla="*/ 5573882 h 6858000"/>
              <a:gd name="connsiteX353" fmla="*/ 5959648 w 7467600"/>
              <a:gd name="connsiteY353" fmla="*/ 4760797 h 6858000"/>
              <a:gd name="connsiteX354" fmla="*/ 5355019 w 7467600"/>
              <a:gd name="connsiteY354" fmla="*/ 4734672 h 6858000"/>
              <a:gd name="connsiteX355" fmla="*/ 5083565 w 7467600"/>
              <a:gd name="connsiteY355" fmla="*/ 5179121 h 6858000"/>
              <a:gd name="connsiteX356" fmla="*/ 4713577 w 7467600"/>
              <a:gd name="connsiteY356" fmla="*/ 5616803 h 6858000"/>
              <a:gd name="connsiteX357" fmla="*/ 3989559 w 7467600"/>
              <a:gd name="connsiteY357" fmla="*/ 6145945 h 6858000"/>
              <a:gd name="connsiteX358" fmla="*/ 3939824 w 7467600"/>
              <a:gd name="connsiteY358" fmla="*/ 6066900 h 6858000"/>
              <a:gd name="connsiteX359" fmla="*/ 4584537 w 7467600"/>
              <a:gd name="connsiteY359" fmla="*/ 5324826 h 6858000"/>
              <a:gd name="connsiteX360" fmla="*/ 5037105 w 7467600"/>
              <a:gd name="connsiteY360" fmla="*/ 5088765 h 6858000"/>
              <a:gd name="connsiteX361" fmla="*/ 5039930 w 7467600"/>
              <a:gd name="connsiteY361" fmla="*/ 5089585 h 6858000"/>
              <a:gd name="connsiteX362" fmla="*/ 5263764 w 7467600"/>
              <a:gd name="connsiteY362" fmla="*/ 4735525 h 6858000"/>
              <a:gd name="connsiteX363" fmla="*/ 4086300 w 7467600"/>
              <a:gd name="connsiteY363" fmla="*/ 4884599 h 6858000"/>
              <a:gd name="connsiteX364" fmla="*/ 4085485 w 7467600"/>
              <a:gd name="connsiteY364" fmla="*/ 4899070 h 6858000"/>
              <a:gd name="connsiteX365" fmla="*/ 3871915 w 7467600"/>
              <a:gd name="connsiteY365" fmla="*/ 5253645 h 6858000"/>
              <a:gd name="connsiteX366" fmla="*/ 3799374 w 7467600"/>
              <a:gd name="connsiteY366" fmla="*/ 5466127 h 6858000"/>
              <a:gd name="connsiteX367" fmla="*/ 3498850 w 7467600"/>
              <a:gd name="connsiteY367" fmla="*/ 6661888 h 6858000"/>
              <a:gd name="connsiteX368" fmla="*/ 3399216 w 7467600"/>
              <a:gd name="connsiteY368" fmla="*/ 6858000 h 6858000"/>
              <a:gd name="connsiteX369" fmla="*/ 3303688 w 7467600"/>
              <a:gd name="connsiteY369" fmla="*/ 6858000 h 6858000"/>
              <a:gd name="connsiteX370" fmla="*/ 3391774 w 7467600"/>
              <a:gd name="connsiteY370" fmla="*/ 6697181 h 6858000"/>
              <a:gd name="connsiteX371" fmla="*/ 3735540 w 7467600"/>
              <a:gd name="connsiteY371" fmla="*/ 5546923 h 6858000"/>
              <a:gd name="connsiteX372" fmla="*/ 3729438 w 7467600"/>
              <a:gd name="connsiteY372" fmla="*/ 5569058 h 6858000"/>
              <a:gd name="connsiteX373" fmla="*/ 3707782 w 7467600"/>
              <a:gd name="connsiteY373" fmla="*/ 5644908 h 6858000"/>
              <a:gd name="connsiteX374" fmla="*/ 3583827 w 7467600"/>
              <a:gd name="connsiteY374" fmla="*/ 6039215 h 6858000"/>
              <a:gd name="connsiteX375" fmla="*/ 3547861 w 7467600"/>
              <a:gd name="connsiteY375" fmla="*/ 6129609 h 6858000"/>
              <a:gd name="connsiteX376" fmla="*/ 3490905 w 7467600"/>
              <a:gd name="connsiteY376" fmla="*/ 6277660 h 6858000"/>
              <a:gd name="connsiteX377" fmla="*/ 3455859 w 7467600"/>
              <a:gd name="connsiteY377" fmla="*/ 6391301 h 6858000"/>
              <a:gd name="connsiteX378" fmla="*/ 3429112 w 7467600"/>
              <a:gd name="connsiteY378" fmla="*/ 6479469 h 6858000"/>
              <a:gd name="connsiteX379" fmla="*/ 3304862 w 7467600"/>
              <a:gd name="connsiteY379" fmla="*/ 6796476 h 6858000"/>
              <a:gd name="connsiteX380" fmla="*/ 3276071 w 7467600"/>
              <a:gd name="connsiteY380" fmla="*/ 6858000 h 6858000"/>
              <a:gd name="connsiteX381" fmla="*/ 3240805 w 7467600"/>
              <a:gd name="connsiteY381" fmla="*/ 6858000 h 6858000"/>
              <a:gd name="connsiteX382" fmla="*/ 3275917 w 7467600"/>
              <a:gd name="connsiteY382" fmla="*/ 6783192 h 6858000"/>
              <a:gd name="connsiteX383" fmla="*/ 3399358 w 7467600"/>
              <a:gd name="connsiteY383" fmla="*/ 6469011 h 6858000"/>
              <a:gd name="connsiteX384" fmla="*/ 3425650 w 7467600"/>
              <a:gd name="connsiteY384" fmla="*/ 6381333 h 6858000"/>
              <a:gd name="connsiteX385" fmla="*/ 3460661 w 7467600"/>
              <a:gd name="connsiteY385" fmla="*/ 6266763 h 6858000"/>
              <a:gd name="connsiteX386" fmla="*/ 3518021 w 7467600"/>
              <a:gd name="connsiteY386" fmla="*/ 6117298 h 6858000"/>
              <a:gd name="connsiteX387" fmla="*/ 3554035 w 7467600"/>
              <a:gd name="connsiteY387" fmla="*/ 6027832 h 6858000"/>
              <a:gd name="connsiteX388" fmla="*/ 3677174 w 7467600"/>
              <a:gd name="connsiteY388" fmla="*/ 5636351 h 6858000"/>
              <a:gd name="connsiteX389" fmla="*/ 3698819 w 7467600"/>
              <a:gd name="connsiteY389" fmla="*/ 5560503 h 6858000"/>
              <a:gd name="connsiteX390" fmla="*/ 3702094 w 7467600"/>
              <a:gd name="connsiteY390" fmla="*/ 5549194 h 6858000"/>
              <a:gd name="connsiteX391" fmla="*/ 3398355 w 7467600"/>
              <a:gd name="connsiteY391" fmla="*/ 6094603 h 6858000"/>
              <a:gd name="connsiteX392" fmla="*/ 3193941 w 7467600"/>
              <a:gd name="connsiteY392" fmla="*/ 6798775 h 6858000"/>
              <a:gd name="connsiteX393" fmla="*/ 3184140 w 7467600"/>
              <a:gd name="connsiteY393" fmla="*/ 6858000 h 6858000"/>
              <a:gd name="connsiteX394" fmla="*/ 3099978 w 7467600"/>
              <a:gd name="connsiteY394" fmla="*/ 6858000 h 6858000"/>
              <a:gd name="connsiteX395" fmla="*/ 3101556 w 7467600"/>
              <a:gd name="connsiteY395" fmla="*/ 6843337 h 6858000"/>
              <a:gd name="connsiteX396" fmla="*/ 3370162 w 7467600"/>
              <a:gd name="connsiteY396" fmla="*/ 5785550 h 6858000"/>
              <a:gd name="connsiteX397" fmla="*/ 3746477 w 7467600"/>
              <a:gd name="connsiteY397" fmla="*/ 5377889 h 6858000"/>
              <a:gd name="connsiteX398" fmla="*/ 3863399 w 7467600"/>
              <a:gd name="connsiteY398" fmla="*/ 5087257 h 6858000"/>
              <a:gd name="connsiteX399" fmla="*/ 3968712 w 7467600"/>
              <a:gd name="connsiteY399" fmla="*/ 4913989 h 6858000"/>
              <a:gd name="connsiteX400" fmla="*/ 2792390 w 7467600"/>
              <a:gd name="connsiteY400" fmla="*/ 5382974 h 6858000"/>
              <a:gd name="connsiteX401" fmla="*/ 2714982 w 7467600"/>
              <a:gd name="connsiteY401" fmla="*/ 5427051 h 6858000"/>
              <a:gd name="connsiteX402" fmla="*/ 2813361 w 7467600"/>
              <a:gd name="connsiteY402" fmla="*/ 6023912 h 6858000"/>
              <a:gd name="connsiteX403" fmla="*/ 2688430 w 7467600"/>
              <a:gd name="connsiteY403" fmla="*/ 6801564 h 6858000"/>
              <a:gd name="connsiteX404" fmla="*/ 2629626 w 7467600"/>
              <a:gd name="connsiteY404" fmla="*/ 6763394 h 6858000"/>
              <a:gd name="connsiteX405" fmla="*/ 2565328 w 7467600"/>
              <a:gd name="connsiteY405" fmla="*/ 5516399 h 6858000"/>
              <a:gd name="connsiteX406" fmla="*/ 1922999 w 7467600"/>
              <a:gd name="connsiteY406" fmla="*/ 5980343 h 6858000"/>
              <a:gd name="connsiteX407" fmla="*/ 1950261 w 7467600"/>
              <a:gd name="connsiteY407" fmla="*/ 6405858 h 6858000"/>
              <a:gd name="connsiteX408" fmla="*/ 2365554 w 7467600"/>
              <a:gd name="connsiteY408" fmla="*/ 6759107 h 6858000"/>
              <a:gd name="connsiteX409" fmla="*/ 2424142 w 7467600"/>
              <a:gd name="connsiteY409" fmla="*/ 6858000 h 6858000"/>
              <a:gd name="connsiteX410" fmla="*/ 2395994 w 7467600"/>
              <a:gd name="connsiteY410" fmla="*/ 6858000 h 6858000"/>
              <a:gd name="connsiteX411" fmla="*/ 2392863 w 7467600"/>
              <a:gd name="connsiteY411" fmla="*/ 6852964 h 6858000"/>
              <a:gd name="connsiteX412" fmla="*/ 2017589 w 7467600"/>
              <a:gd name="connsiteY412" fmla="*/ 6493982 h 6858000"/>
              <a:gd name="connsiteX413" fmla="*/ 2147336 w 7467600"/>
              <a:gd name="connsiteY413" fmla="*/ 6594052 h 6858000"/>
              <a:gd name="connsiteX414" fmla="*/ 2207047 w 7467600"/>
              <a:gd name="connsiteY414" fmla="*/ 6654540 h 6858000"/>
              <a:gd name="connsiteX415" fmla="*/ 2299106 w 7467600"/>
              <a:gd name="connsiteY415" fmla="*/ 6778931 h 6858000"/>
              <a:gd name="connsiteX416" fmla="*/ 2314430 w 7467600"/>
              <a:gd name="connsiteY416" fmla="*/ 6801144 h 6858000"/>
              <a:gd name="connsiteX417" fmla="*/ 2352406 w 7467600"/>
              <a:gd name="connsiteY417" fmla="*/ 6858000 h 6858000"/>
              <a:gd name="connsiteX418" fmla="*/ 2314492 w 7467600"/>
              <a:gd name="connsiteY418" fmla="*/ 6858000 h 6858000"/>
              <a:gd name="connsiteX419" fmla="*/ 2288095 w 7467600"/>
              <a:gd name="connsiteY419" fmla="*/ 6818030 h 6858000"/>
              <a:gd name="connsiteX420" fmla="*/ 2272768 w 7467600"/>
              <a:gd name="connsiteY420" fmla="*/ 6795822 h 6858000"/>
              <a:gd name="connsiteX421" fmla="*/ 2182715 w 7467600"/>
              <a:gd name="connsiteY421" fmla="*/ 6675071 h 6858000"/>
              <a:gd name="connsiteX422" fmla="*/ 2032061 w 7467600"/>
              <a:gd name="connsiteY422" fmla="*/ 6541380 h 6858000"/>
              <a:gd name="connsiteX423" fmla="*/ 2257220 w 7467600"/>
              <a:gd name="connsiteY423" fmla="*/ 6826257 h 6858000"/>
              <a:gd name="connsiteX424" fmla="*/ 2281324 w 7467600"/>
              <a:gd name="connsiteY424" fmla="*/ 6858000 h 6858000"/>
              <a:gd name="connsiteX425" fmla="*/ 2242860 w 7467600"/>
              <a:gd name="connsiteY425" fmla="*/ 6858000 h 6858000"/>
              <a:gd name="connsiteX426" fmla="*/ 2232818 w 7467600"/>
              <a:gd name="connsiteY426" fmla="*/ 6844926 h 6858000"/>
              <a:gd name="connsiteX427" fmla="*/ 1990172 w 7467600"/>
              <a:gd name="connsiteY427" fmla="*/ 6542121 h 6858000"/>
              <a:gd name="connsiteX428" fmla="*/ 2124090 w 7467600"/>
              <a:gd name="connsiteY428" fmla="*/ 6761017 h 6858000"/>
              <a:gd name="connsiteX429" fmla="*/ 2200380 w 7467600"/>
              <a:gd name="connsiteY429" fmla="*/ 6858000 h 6858000"/>
              <a:gd name="connsiteX430" fmla="*/ 2147507 w 7467600"/>
              <a:gd name="connsiteY430" fmla="*/ 6858000 h 6858000"/>
              <a:gd name="connsiteX431" fmla="*/ 2070668 w 7467600"/>
              <a:gd name="connsiteY431" fmla="*/ 6761520 h 6858000"/>
              <a:gd name="connsiteX432" fmla="*/ 1975142 w 7467600"/>
              <a:gd name="connsiteY432" fmla="*/ 6585570 h 6858000"/>
              <a:gd name="connsiteX433" fmla="*/ 2050035 w 7467600"/>
              <a:gd name="connsiteY433" fmla="*/ 6813345 h 6858000"/>
              <a:gd name="connsiteX434" fmla="*/ 2063025 w 7467600"/>
              <a:gd name="connsiteY434" fmla="*/ 6858000 h 6858000"/>
              <a:gd name="connsiteX435" fmla="*/ 2021675 w 7467600"/>
              <a:gd name="connsiteY435" fmla="*/ 6858000 h 6858000"/>
              <a:gd name="connsiteX436" fmla="*/ 2019308 w 7467600"/>
              <a:gd name="connsiteY436" fmla="*/ 6847118 h 6858000"/>
              <a:gd name="connsiteX437" fmla="*/ 1938835 w 7467600"/>
              <a:gd name="connsiteY437" fmla="*/ 6551160 h 6858000"/>
              <a:gd name="connsiteX438" fmla="*/ 1953230 w 7467600"/>
              <a:gd name="connsiteY438" fmla="*/ 6759699 h 6858000"/>
              <a:gd name="connsiteX439" fmla="*/ 1956763 w 7467600"/>
              <a:gd name="connsiteY439" fmla="*/ 6778191 h 6858000"/>
              <a:gd name="connsiteX440" fmla="*/ 1967925 w 7467600"/>
              <a:gd name="connsiteY440" fmla="*/ 6858000 h 6858000"/>
              <a:gd name="connsiteX441" fmla="*/ 1936622 w 7467600"/>
              <a:gd name="connsiteY441" fmla="*/ 6858000 h 6858000"/>
              <a:gd name="connsiteX442" fmla="*/ 1926261 w 7467600"/>
              <a:gd name="connsiteY442" fmla="*/ 6784064 h 6858000"/>
              <a:gd name="connsiteX443" fmla="*/ 1922724 w 7467600"/>
              <a:gd name="connsiteY443" fmla="*/ 6765577 h 6858000"/>
              <a:gd name="connsiteX444" fmla="*/ 1904650 w 7467600"/>
              <a:gd name="connsiteY444" fmla="*/ 6639616 h 6858000"/>
              <a:gd name="connsiteX445" fmla="*/ 1885273 w 7467600"/>
              <a:gd name="connsiteY445" fmla="*/ 6858000 h 6858000"/>
              <a:gd name="connsiteX446" fmla="*/ 1854363 w 7467600"/>
              <a:gd name="connsiteY446" fmla="*/ 6858000 h 6858000"/>
              <a:gd name="connsiteX447" fmla="*/ 1880391 w 7467600"/>
              <a:gd name="connsiteY447" fmla="*/ 6603796 h 6858000"/>
              <a:gd name="connsiteX448" fmla="*/ 1818273 w 7467600"/>
              <a:gd name="connsiteY448" fmla="*/ 6715729 h 6858000"/>
              <a:gd name="connsiteX449" fmla="*/ 1794691 w 7467600"/>
              <a:gd name="connsiteY449" fmla="*/ 6843239 h 6858000"/>
              <a:gd name="connsiteX450" fmla="*/ 1794914 w 7467600"/>
              <a:gd name="connsiteY450" fmla="*/ 6858000 h 6858000"/>
              <a:gd name="connsiteX451" fmla="*/ 1746128 w 7467600"/>
              <a:gd name="connsiteY451" fmla="*/ 6858000 h 6858000"/>
              <a:gd name="connsiteX452" fmla="*/ 1753934 w 7467600"/>
              <a:gd name="connsiteY452" fmla="*/ 6724796 h 6858000"/>
              <a:gd name="connsiteX453" fmla="*/ 1792053 w 7467600"/>
              <a:gd name="connsiteY453" fmla="*/ 6572396 h 6858000"/>
              <a:gd name="connsiteX454" fmla="*/ 1862248 w 7467600"/>
              <a:gd name="connsiteY454" fmla="*/ 6266397 h 6858000"/>
              <a:gd name="connsiteX455" fmla="*/ 1862250 w 7467600"/>
              <a:gd name="connsiteY455" fmla="*/ 6033531 h 6858000"/>
              <a:gd name="connsiteX456" fmla="*/ 1211999 w 7467600"/>
              <a:gd name="connsiteY456" fmla="*/ 6683610 h 6858000"/>
              <a:gd name="connsiteX457" fmla="*/ 1213266 w 7467600"/>
              <a:gd name="connsiteY457" fmla="*/ 6691947 h 6858000"/>
              <a:gd name="connsiteX458" fmla="*/ 1203370 w 7467600"/>
              <a:gd name="connsiteY458" fmla="*/ 6850676 h 6858000"/>
              <a:gd name="connsiteX459" fmla="*/ 1203671 w 7467600"/>
              <a:gd name="connsiteY459" fmla="*/ 6858000 h 6858000"/>
              <a:gd name="connsiteX460" fmla="*/ 1143180 w 7467600"/>
              <a:gd name="connsiteY460" fmla="*/ 6858000 h 6858000"/>
              <a:gd name="connsiteX461" fmla="*/ 1142176 w 7467600"/>
              <a:gd name="connsiteY461" fmla="*/ 6766045 h 6858000"/>
              <a:gd name="connsiteX462" fmla="*/ 1067484 w 7467600"/>
              <a:gd name="connsiteY462" fmla="*/ 6858000 h 6858000"/>
              <a:gd name="connsiteX463" fmla="*/ 953928 w 7467600"/>
              <a:gd name="connsiteY463" fmla="*/ 6858000 h 6858000"/>
              <a:gd name="connsiteX464" fmla="*/ 959715 w 7467600"/>
              <a:gd name="connsiteY464" fmla="*/ 6850185 h 6858000"/>
              <a:gd name="connsiteX465" fmla="*/ 1483788 w 7467600"/>
              <a:gd name="connsiteY465" fmla="*/ 6259174 h 6858000"/>
              <a:gd name="connsiteX466" fmla="*/ 1100671 w 7467600"/>
              <a:gd name="connsiteY466" fmla="*/ 6252137 h 6858000"/>
              <a:gd name="connsiteX467" fmla="*/ 1090144 w 7467600"/>
              <a:gd name="connsiteY467" fmla="*/ 6256748 h 6858000"/>
              <a:gd name="connsiteX468" fmla="*/ 1095872 w 7467600"/>
              <a:gd name="connsiteY468" fmla="*/ 6271892 h 6858000"/>
              <a:gd name="connsiteX469" fmla="*/ 262785 w 7467600"/>
              <a:gd name="connsiteY469" fmla="*/ 6845450 h 6858000"/>
              <a:gd name="connsiteX470" fmla="*/ 209968 w 7467600"/>
              <a:gd name="connsiteY470" fmla="*/ 6770713 h 6858000"/>
              <a:gd name="connsiteX471" fmla="*/ 873460 w 7467600"/>
              <a:gd name="connsiteY471" fmla="*/ 6253768 h 6858000"/>
              <a:gd name="connsiteX472" fmla="*/ 192686 w 7467600"/>
              <a:gd name="connsiteY472" fmla="*/ 5849257 h 6858000"/>
              <a:gd name="connsiteX473" fmla="*/ 4696 w 7467600"/>
              <a:gd name="connsiteY473" fmla="*/ 5697668 h 6858000"/>
              <a:gd name="connsiteX474" fmla="*/ 0 w 7467600"/>
              <a:gd name="connsiteY474" fmla="*/ 5689984 h 6858000"/>
              <a:gd name="connsiteX475" fmla="*/ 0 w 7467600"/>
              <a:gd name="connsiteY475" fmla="*/ 5513472 h 6858000"/>
              <a:gd name="connsiteX476" fmla="*/ 174101 w 7467600"/>
              <a:gd name="connsiteY476" fmla="*/ 5620277 h 6858000"/>
              <a:gd name="connsiteX477" fmla="*/ 891800 w 7467600"/>
              <a:gd name="connsiteY477" fmla="*/ 6036935 h 6858000"/>
              <a:gd name="connsiteX478" fmla="*/ 1072219 w 7467600"/>
              <a:gd name="connsiteY478" fmla="*/ 6169443 h 6858000"/>
              <a:gd name="connsiteX479" fmla="*/ 1074117 w 7467600"/>
              <a:gd name="connsiteY479" fmla="*/ 6170301 h 6858000"/>
              <a:gd name="connsiteX480" fmla="*/ 1083114 w 7467600"/>
              <a:gd name="connsiteY480" fmla="*/ 6174131 h 6858000"/>
              <a:gd name="connsiteX481" fmla="*/ 1543010 w 7467600"/>
              <a:gd name="connsiteY481" fmla="*/ 6191140 h 6858000"/>
              <a:gd name="connsiteX482" fmla="*/ 1551080 w 7467600"/>
              <a:gd name="connsiteY482" fmla="*/ 6195006 h 6858000"/>
              <a:gd name="connsiteX483" fmla="*/ 2345443 w 7467600"/>
              <a:gd name="connsiteY483" fmla="*/ 5549882 h 6858000"/>
              <a:gd name="connsiteX484" fmla="*/ 1721499 w 7467600"/>
              <a:gd name="connsiteY484" fmla="*/ 5599969 h 6858000"/>
              <a:gd name="connsiteX485" fmla="*/ 767716 w 7467600"/>
              <a:gd name="connsiteY485" fmla="*/ 5472768 h 6858000"/>
              <a:gd name="connsiteX486" fmla="*/ 722147 w 7467600"/>
              <a:gd name="connsiteY486" fmla="*/ 5393091 h 6858000"/>
              <a:gd name="connsiteX487" fmla="*/ 1485552 w 7467600"/>
              <a:gd name="connsiteY487" fmla="*/ 5313202 h 6858000"/>
              <a:gd name="connsiteX488" fmla="*/ 2143004 w 7467600"/>
              <a:gd name="connsiteY488" fmla="*/ 5402420 h 6858000"/>
              <a:gd name="connsiteX489" fmla="*/ 1933391 w 7467600"/>
              <a:gd name="connsiteY489" fmla="*/ 5156971 h 6858000"/>
              <a:gd name="connsiteX490" fmla="*/ 1827118 w 7467600"/>
              <a:gd name="connsiteY490" fmla="*/ 4968410 h 6858000"/>
              <a:gd name="connsiteX491" fmla="*/ 1837349 w 7467600"/>
              <a:gd name="connsiteY491" fmla="*/ 4956357 h 6858000"/>
              <a:gd name="connsiteX492" fmla="*/ 2162835 w 7467600"/>
              <a:gd name="connsiteY492" fmla="*/ 5187853 h 6858000"/>
              <a:gd name="connsiteX493" fmla="*/ 2257167 w 7467600"/>
              <a:gd name="connsiteY493" fmla="*/ 5462123 h 6858000"/>
              <a:gd name="connsiteX494" fmla="*/ 2261598 w 7467600"/>
              <a:gd name="connsiteY494" fmla="*/ 5467998 h 6858000"/>
              <a:gd name="connsiteX495" fmla="*/ 2437177 w 7467600"/>
              <a:gd name="connsiteY495" fmla="*/ 5479608 h 6858000"/>
              <a:gd name="connsiteX496" fmla="*/ 2445247 w 7467600"/>
              <a:gd name="connsiteY496" fmla="*/ 5483476 h 6858000"/>
              <a:gd name="connsiteX497" fmla="*/ 2743626 w 7467600"/>
              <a:gd name="connsiteY497" fmla="*/ 5304819 h 6858000"/>
              <a:gd name="connsiteX498" fmla="*/ 3048102 w 7467600"/>
              <a:gd name="connsiteY498" fmla="*/ 5150595 h 6858000"/>
              <a:gd name="connsiteX499" fmla="*/ 1799414 w 7467600"/>
              <a:gd name="connsiteY499" fmla="*/ 4694732 h 6858000"/>
              <a:gd name="connsiteX500" fmla="*/ 1771735 w 7467600"/>
              <a:gd name="connsiteY500" fmla="*/ 4619929 h 6858000"/>
              <a:gd name="connsiteX501" fmla="*/ 3104273 w 7467600"/>
              <a:gd name="connsiteY501" fmla="*/ 5076159 h 6858000"/>
              <a:gd name="connsiteX502" fmla="*/ 3113245 w 7467600"/>
              <a:gd name="connsiteY502" fmla="*/ 5090705 h 6858000"/>
              <a:gd name="connsiteX503" fmla="*/ 3126294 w 7467600"/>
              <a:gd name="connsiteY503" fmla="*/ 5114400 h 6858000"/>
              <a:gd name="connsiteX504" fmla="*/ 3937433 w 7467600"/>
              <a:gd name="connsiteY504" fmla="*/ 4830473 h 6858000"/>
              <a:gd name="connsiteX505" fmla="*/ 3590475 w 7467600"/>
              <a:gd name="connsiteY505" fmla="*/ 4597974 h 6858000"/>
              <a:gd name="connsiteX506" fmla="*/ 3100264 w 7467600"/>
              <a:gd name="connsiteY506" fmla="*/ 4579845 h 6858000"/>
              <a:gd name="connsiteX507" fmla="*/ 2183576 w 7467600"/>
              <a:gd name="connsiteY507" fmla="*/ 4227150 h 6858000"/>
              <a:gd name="connsiteX508" fmla="*/ 2151029 w 7467600"/>
              <a:gd name="connsiteY508" fmla="*/ 4146947 h 6858000"/>
              <a:gd name="connsiteX509" fmla="*/ 3563434 w 7467600"/>
              <a:gd name="connsiteY509" fmla="*/ 4469115 h 6858000"/>
              <a:gd name="connsiteX510" fmla="*/ 3177952 w 7467600"/>
              <a:gd name="connsiteY510" fmla="*/ 3657386 h 6858000"/>
              <a:gd name="connsiteX511" fmla="*/ 3189263 w 7467600"/>
              <a:gd name="connsiteY511" fmla="*/ 3625726 h 6858000"/>
              <a:gd name="connsiteX512" fmla="*/ 3560912 w 7467600"/>
              <a:gd name="connsiteY512" fmla="*/ 4079863 h 6858000"/>
              <a:gd name="connsiteX513" fmla="*/ 3626636 w 7467600"/>
              <a:gd name="connsiteY513" fmla="*/ 4512230 h 6858000"/>
              <a:gd name="connsiteX514" fmla="*/ 3653088 w 7467600"/>
              <a:gd name="connsiteY514" fmla="*/ 4521417 h 6858000"/>
              <a:gd name="connsiteX515" fmla="*/ 3988128 w 7467600"/>
              <a:gd name="connsiteY515" fmla="*/ 4817267 h 6858000"/>
              <a:gd name="connsiteX516" fmla="*/ 4830582 w 7467600"/>
              <a:gd name="connsiteY516" fmla="*/ 4676000 h 6858000"/>
              <a:gd name="connsiteX517" fmla="*/ 4830100 w 7467600"/>
              <a:gd name="connsiteY517" fmla="*/ 4675554 h 6858000"/>
              <a:gd name="connsiteX518" fmla="*/ 4036318 w 7467600"/>
              <a:gd name="connsiteY518" fmla="*/ 4147013 h 6858000"/>
              <a:gd name="connsiteX519" fmla="*/ 3432098 w 7467600"/>
              <a:gd name="connsiteY519" fmla="*/ 3537312 h 6858000"/>
              <a:gd name="connsiteX520" fmla="*/ 3446761 w 7467600"/>
              <a:gd name="connsiteY520" fmla="*/ 3461278 h 6858000"/>
              <a:gd name="connsiteX521" fmla="*/ 4419733 w 7467600"/>
              <a:gd name="connsiteY521" fmla="*/ 3963555 h 6858000"/>
              <a:gd name="connsiteX522" fmla="*/ 4781371 w 7467600"/>
              <a:gd name="connsiteY522" fmla="*/ 4458604 h 6858000"/>
              <a:gd name="connsiteX523" fmla="*/ 4780440 w 7467600"/>
              <a:gd name="connsiteY523" fmla="*/ 4470290 h 6858000"/>
              <a:gd name="connsiteX524" fmla="*/ 4898954 w 7467600"/>
              <a:gd name="connsiteY524" fmla="*/ 4662092 h 6858000"/>
              <a:gd name="connsiteX525" fmla="*/ 4900699 w 7467600"/>
              <a:gd name="connsiteY525" fmla="*/ 4670867 h 6858000"/>
              <a:gd name="connsiteX526" fmla="*/ 5714511 w 7467600"/>
              <a:gd name="connsiteY526" fmla="*/ 4663483 h 6858000"/>
              <a:gd name="connsiteX527" fmla="*/ 5464793 w 7467600"/>
              <a:gd name="connsiteY527" fmla="*/ 4393556 h 6858000"/>
              <a:gd name="connsiteX528" fmla="*/ 5461897 w 7467600"/>
              <a:gd name="connsiteY528" fmla="*/ 4390879 h 6858000"/>
              <a:gd name="connsiteX529" fmla="*/ 4294126 w 7467600"/>
              <a:gd name="connsiteY529" fmla="*/ 3303048 h 6858000"/>
              <a:gd name="connsiteX530" fmla="*/ 4305321 w 7467600"/>
              <a:gd name="connsiteY530" fmla="*/ 3256953 h 6858000"/>
              <a:gd name="connsiteX531" fmla="*/ 4949299 w 7467600"/>
              <a:gd name="connsiteY531" fmla="*/ 3766336 h 6858000"/>
              <a:gd name="connsiteX532" fmla="*/ 5291452 w 7467600"/>
              <a:gd name="connsiteY532" fmla="*/ 4076801 h 6858000"/>
              <a:gd name="connsiteX533" fmla="*/ 5434998 w 7467600"/>
              <a:gd name="connsiteY533" fmla="*/ 4254100 h 6858000"/>
              <a:gd name="connsiteX534" fmla="*/ 5351015 w 7467600"/>
              <a:gd name="connsiteY534" fmla="*/ 3760989 h 6858000"/>
              <a:gd name="connsiteX535" fmla="*/ 5413780 w 7467600"/>
              <a:gd name="connsiteY535" fmla="*/ 2966265 h 6858000"/>
              <a:gd name="connsiteX536" fmla="*/ 5425627 w 7467600"/>
              <a:gd name="connsiteY536" fmla="*/ 2954192 h 6858000"/>
              <a:gd name="connsiteX537" fmla="*/ 6604735 w 7467600"/>
              <a:gd name="connsiteY537" fmla="*/ 2041381 h 6858000"/>
              <a:gd name="connsiteX538" fmla="*/ 7204487 w 7467600"/>
              <a:gd name="connsiteY538" fmla="*/ 2742112 h 6858000"/>
              <a:gd name="connsiteX539" fmla="*/ 7131592 w 7467600"/>
              <a:gd name="connsiteY539" fmla="*/ 2672096 h 6858000"/>
              <a:gd name="connsiteX540" fmla="*/ 6996344 w 7467600"/>
              <a:gd name="connsiteY540" fmla="*/ 2518310 h 6858000"/>
              <a:gd name="connsiteX541" fmla="*/ 6735495 w 7467600"/>
              <a:gd name="connsiteY541" fmla="*/ 2196890 h 6858000"/>
              <a:gd name="connsiteX542" fmla="*/ 6721901 w 7467600"/>
              <a:gd name="connsiteY542" fmla="*/ 2179274 h 6858000"/>
              <a:gd name="connsiteX543" fmla="*/ 6604735 w 7467600"/>
              <a:gd name="connsiteY543" fmla="*/ 2041381 h 6858000"/>
              <a:gd name="connsiteX544" fmla="*/ 6591670 w 7467600"/>
              <a:gd name="connsiteY544" fmla="*/ 1988277 h 6858000"/>
              <a:gd name="connsiteX545" fmla="*/ 6747349 w 7467600"/>
              <a:gd name="connsiteY545" fmla="*/ 2160069 h 6858000"/>
              <a:gd name="connsiteX546" fmla="*/ 6760943 w 7467600"/>
              <a:gd name="connsiteY546" fmla="*/ 2177686 h 6858000"/>
              <a:gd name="connsiteX547" fmla="*/ 7021065 w 7467600"/>
              <a:gd name="connsiteY547" fmla="*/ 2498102 h 6858000"/>
              <a:gd name="connsiteX548" fmla="*/ 7155223 w 7467600"/>
              <a:gd name="connsiteY548" fmla="*/ 2650386 h 6858000"/>
              <a:gd name="connsiteX549" fmla="*/ 7203167 w 7467600"/>
              <a:gd name="connsiteY549" fmla="*/ 2697288 h 6858000"/>
              <a:gd name="connsiteX550" fmla="*/ 6937703 w 7467600"/>
              <a:gd name="connsiteY550" fmla="*/ 2321981 h 6858000"/>
              <a:gd name="connsiteX551" fmla="*/ 6591670 w 7467600"/>
              <a:gd name="connsiteY551" fmla="*/ 1988277 h 6858000"/>
              <a:gd name="connsiteX552" fmla="*/ 5798671 w 7467600"/>
              <a:gd name="connsiteY552" fmla="*/ 1981601 h 6858000"/>
              <a:gd name="connsiteX553" fmla="*/ 5754709 w 7467600"/>
              <a:gd name="connsiteY553" fmla="*/ 2071454 h 6858000"/>
              <a:gd name="connsiteX554" fmla="*/ 5763044 w 7467600"/>
              <a:gd name="connsiteY554" fmla="*/ 2842206 h 6858000"/>
              <a:gd name="connsiteX555" fmla="*/ 5764974 w 7467600"/>
              <a:gd name="connsiteY555" fmla="*/ 2799609 h 6858000"/>
              <a:gd name="connsiteX556" fmla="*/ 5767665 w 7467600"/>
              <a:gd name="connsiteY556" fmla="*/ 2666409 h 6858000"/>
              <a:gd name="connsiteX557" fmla="*/ 5763055 w 7467600"/>
              <a:gd name="connsiteY557" fmla="*/ 2579705 h 6858000"/>
              <a:gd name="connsiteX558" fmla="*/ 5758079 w 7467600"/>
              <a:gd name="connsiteY558" fmla="*/ 2492508 h 6858000"/>
              <a:gd name="connsiteX559" fmla="*/ 5779325 w 7467600"/>
              <a:gd name="connsiteY559" fmla="*/ 2197069 h 6858000"/>
              <a:gd name="connsiteX560" fmla="*/ 5798671 w 7467600"/>
              <a:gd name="connsiteY560" fmla="*/ 1981601 h 6858000"/>
              <a:gd name="connsiteX561" fmla="*/ 5829202 w 7467600"/>
              <a:gd name="connsiteY561" fmla="*/ 1971679 h 6858000"/>
              <a:gd name="connsiteX562" fmla="*/ 5809558 w 7467600"/>
              <a:gd name="connsiteY562" fmla="*/ 2198043 h 6858000"/>
              <a:gd name="connsiteX563" fmla="*/ 5788653 w 7467600"/>
              <a:gd name="connsiteY563" fmla="*/ 2489430 h 6858000"/>
              <a:gd name="connsiteX564" fmla="*/ 5793439 w 7467600"/>
              <a:gd name="connsiteY564" fmla="*/ 2575235 h 6858000"/>
              <a:gd name="connsiteX565" fmla="*/ 5796837 w 7467600"/>
              <a:gd name="connsiteY565" fmla="*/ 2637633 h 6858000"/>
              <a:gd name="connsiteX566" fmla="*/ 5818614 w 7467600"/>
              <a:gd name="connsiteY566" fmla="*/ 2473055 h 6858000"/>
              <a:gd name="connsiteX567" fmla="*/ 5829202 w 7467600"/>
              <a:gd name="connsiteY567" fmla="*/ 1971679 h 6858000"/>
              <a:gd name="connsiteX568" fmla="*/ 5911389 w 7467600"/>
              <a:gd name="connsiteY568" fmla="*/ 1898371 h 6858000"/>
              <a:gd name="connsiteX569" fmla="*/ 6237627 w 7467600"/>
              <a:gd name="connsiteY569" fmla="*/ 2231921 h 6858000"/>
              <a:gd name="connsiteX570" fmla="*/ 5911389 w 7467600"/>
              <a:gd name="connsiteY570" fmla="*/ 1898371 h 6858000"/>
              <a:gd name="connsiteX571" fmla="*/ 6944437 w 7467600"/>
              <a:gd name="connsiteY571" fmla="*/ 1575402 h 6858000"/>
              <a:gd name="connsiteX572" fmla="*/ 6304730 w 7467600"/>
              <a:gd name="connsiteY572" fmla="*/ 1766654 h 6858000"/>
              <a:gd name="connsiteX573" fmla="*/ 6944437 w 7467600"/>
              <a:gd name="connsiteY573" fmla="*/ 1575402 h 6858000"/>
              <a:gd name="connsiteX574" fmla="*/ 7019523 w 7467600"/>
              <a:gd name="connsiteY574" fmla="*/ 1519450 h 6858000"/>
              <a:gd name="connsiteX575" fmla="*/ 6298091 w 7467600"/>
              <a:gd name="connsiteY575" fmla="*/ 1737122 h 6858000"/>
              <a:gd name="connsiteX576" fmla="*/ 7019523 w 7467600"/>
              <a:gd name="connsiteY576" fmla="*/ 1519450 h 6858000"/>
              <a:gd name="connsiteX577" fmla="*/ 2399523 w 7467600"/>
              <a:gd name="connsiteY577" fmla="*/ 1428234 h 6858000"/>
              <a:gd name="connsiteX578" fmla="*/ 2224982 w 7467600"/>
              <a:gd name="connsiteY578" fmla="*/ 1826201 h 6858000"/>
              <a:gd name="connsiteX579" fmla="*/ 2096099 w 7467600"/>
              <a:gd name="connsiteY579" fmla="*/ 2345900 h 6858000"/>
              <a:gd name="connsiteX580" fmla="*/ 2283317 w 7467600"/>
              <a:gd name="connsiteY580" fmla="*/ 1796925 h 6858000"/>
              <a:gd name="connsiteX581" fmla="*/ 2399523 w 7467600"/>
              <a:gd name="connsiteY581" fmla="*/ 1428234 h 6858000"/>
              <a:gd name="connsiteX582" fmla="*/ 2448558 w 7467600"/>
              <a:gd name="connsiteY582" fmla="*/ 1373435 h 6858000"/>
              <a:gd name="connsiteX583" fmla="*/ 2312521 w 7467600"/>
              <a:gd name="connsiteY583" fmla="*/ 1806140 h 6858000"/>
              <a:gd name="connsiteX584" fmla="*/ 2127533 w 7467600"/>
              <a:gd name="connsiteY584" fmla="*/ 2348380 h 6858000"/>
              <a:gd name="connsiteX585" fmla="*/ 2358080 w 7467600"/>
              <a:gd name="connsiteY585" fmla="*/ 1866134 h 6858000"/>
              <a:gd name="connsiteX586" fmla="*/ 2407436 w 7467600"/>
              <a:gd name="connsiteY586" fmla="*/ 1651070 h 6858000"/>
              <a:gd name="connsiteX587" fmla="*/ 2448558 w 7467600"/>
              <a:gd name="connsiteY587" fmla="*/ 1373435 h 6858000"/>
              <a:gd name="connsiteX588" fmla="*/ 278707 w 7467600"/>
              <a:gd name="connsiteY588" fmla="*/ 1352270 h 6858000"/>
              <a:gd name="connsiteX589" fmla="*/ 321570 w 7467600"/>
              <a:gd name="connsiteY589" fmla="*/ 1861610 h 6858000"/>
              <a:gd name="connsiteX590" fmla="*/ 294281 w 7467600"/>
              <a:gd name="connsiteY590" fmla="*/ 1440658 h 6858000"/>
              <a:gd name="connsiteX591" fmla="*/ 278707 w 7467600"/>
              <a:gd name="connsiteY591" fmla="*/ 1352270 h 6858000"/>
              <a:gd name="connsiteX592" fmla="*/ 1423821 w 7467600"/>
              <a:gd name="connsiteY592" fmla="*/ 1351958 h 6858000"/>
              <a:gd name="connsiteX593" fmla="*/ 1638521 w 7467600"/>
              <a:gd name="connsiteY593" fmla="*/ 1908470 h 6858000"/>
              <a:gd name="connsiteX594" fmla="*/ 1754199 w 7467600"/>
              <a:gd name="connsiteY594" fmla="*/ 2149284 h 6858000"/>
              <a:gd name="connsiteX595" fmla="*/ 1908359 w 7467600"/>
              <a:gd name="connsiteY595" fmla="*/ 2364988 h 6858000"/>
              <a:gd name="connsiteX596" fmla="*/ 1647661 w 7467600"/>
              <a:gd name="connsiteY596" fmla="*/ 1825945 h 6858000"/>
              <a:gd name="connsiteX597" fmla="*/ 1423821 w 7467600"/>
              <a:gd name="connsiteY597" fmla="*/ 1351958 h 6858000"/>
              <a:gd name="connsiteX598" fmla="*/ 1431890 w 7467600"/>
              <a:gd name="connsiteY598" fmla="*/ 1306475 h 6858000"/>
              <a:gd name="connsiteX599" fmla="*/ 1507597 w 7467600"/>
              <a:gd name="connsiteY599" fmla="*/ 1446132 h 6858000"/>
              <a:gd name="connsiteX600" fmla="*/ 1674586 w 7467600"/>
              <a:gd name="connsiteY600" fmla="*/ 1813832 h 6858000"/>
              <a:gd name="connsiteX601" fmla="*/ 1815950 w 7467600"/>
              <a:gd name="connsiteY601" fmla="*/ 2128564 h 6858000"/>
              <a:gd name="connsiteX602" fmla="*/ 1984242 w 7467600"/>
              <a:gd name="connsiteY602" fmla="*/ 2430829 h 6858000"/>
              <a:gd name="connsiteX603" fmla="*/ 2014023 w 7467600"/>
              <a:gd name="connsiteY603" fmla="*/ 2450995 h 6858000"/>
              <a:gd name="connsiteX604" fmla="*/ 1747337 w 7467600"/>
              <a:gd name="connsiteY604" fmla="*/ 1855264 h 6858000"/>
              <a:gd name="connsiteX605" fmla="*/ 1533749 w 7467600"/>
              <a:gd name="connsiteY605" fmla="*/ 1478656 h 6858000"/>
              <a:gd name="connsiteX606" fmla="*/ 1431890 w 7467600"/>
              <a:gd name="connsiteY606" fmla="*/ 1306475 h 6858000"/>
              <a:gd name="connsiteX607" fmla="*/ 5052692 w 7467600"/>
              <a:gd name="connsiteY607" fmla="*/ 1292994 h 6858000"/>
              <a:gd name="connsiteX608" fmla="*/ 5200661 w 7467600"/>
              <a:gd name="connsiteY608" fmla="*/ 1635186 h 6858000"/>
              <a:gd name="connsiteX609" fmla="*/ 5297138 w 7467600"/>
              <a:gd name="connsiteY609" fmla="*/ 1906351 h 6858000"/>
              <a:gd name="connsiteX610" fmla="*/ 5052692 w 7467600"/>
              <a:gd name="connsiteY610" fmla="*/ 1292994 h 6858000"/>
              <a:gd name="connsiteX611" fmla="*/ 5009948 w 7467600"/>
              <a:gd name="connsiteY611" fmla="*/ 1273619 h 6858000"/>
              <a:gd name="connsiteX612" fmla="*/ 5121777 w 7467600"/>
              <a:gd name="connsiteY612" fmla="*/ 1654213 h 6858000"/>
              <a:gd name="connsiteX613" fmla="*/ 5293545 w 7467600"/>
              <a:gd name="connsiteY613" fmla="*/ 2072247 h 6858000"/>
              <a:gd name="connsiteX614" fmla="*/ 5294042 w 7467600"/>
              <a:gd name="connsiteY614" fmla="*/ 2065019 h 6858000"/>
              <a:gd name="connsiteX615" fmla="*/ 5171936 w 7467600"/>
              <a:gd name="connsiteY615" fmla="*/ 1647613 h 6858000"/>
              <a:gd name="connsiteX616" fmla="*/ 5009948 w 7467600"/>
              <a:gd name="connsiteY616" fmla="*/ 1273619 h 6858000"/>
              <a:gd name="connsiteX617" fmla="*/ 655236 w 7467600"/>
              <a:gd name="connsiteY617" fmla="*/ 1268632 h 6858000"/>
              <a:gd name="connsiteX618" fmla="*/ 839521 w 7467600"/>
              <a:gd name="connsiteY618" fmla="*/ 1685315 h 6858000"/>
              <a:gd name="connsiteX619" fmla="*/ 1109416 w 7467600"/>
              <a:gd name="connsiteY619" fmla="*/ 2061663 h 6858000"/>
              <a:gd name="connsiteX620" fmla="*/ 1298300 w 7467600"/>
              <a:gd name="connsiteY620" fmla="*/ 2247742 h 6858000"/>
              <a:gd name="connsiteX621" fmla="*/ 1125871 w 7467600"/>
              <a:gd name="connsiteY621" fmla="*/ 1989513 h 6858000"/>
              <a:gd name="connsiteX622" fmla="*/ 981574 w 7467600"/>
              <a:gd name="connsiteY622" fmla="*/ 1783157 h 6858000"/>
              <a:gd name="connsiteX623" fmla="*/ 922198 w 7467600"/>
              <a:gd name="connsiteY623" fmla="*/ 1677437 h 6858000"/>
              <a:gd name="connsiteX624" fmla="*/ 869293 w 7467600"/>
              <a:gd name="connsiteY624" fmla="*/ 1583214 h 6858000"/>
              <a:gd name="connsiteX625" fmla="*/ 751431 w 7467600"/>
              <a:gd name="connsiteY625" fmla="*/ 1405731 h 6858000"/>
              <a:gd name="connsiteX626" fmla="*/ 655236 w 7467600"/>
              <a:gd name="connsiteY626" fmla="*/ 1268632 h 6858000"/>
              <a:gd name="connsiteX627" fmla="*/ 6516292 w 7467600"/>
              <a:gd name="connsiteY627" fmla="*/ 1263064 h 6858000"/>
              <a:gd name="connsiteX628" fmla="*/ 5736320 w 7467600"/>
              <a:gd name="connsiteY628" fmla="*/ 1501803 h 6858000"/>
              <a:gd name="connsiteX629" fmla="*/ 6516292 w 7467600"/>
              <a:gd name="connsiteY629" fmla="*/ 1263064 h 6858000"/>
              <a:gd name="connsiteX630" fmla="*/ 291466 w 7467600"/>
              <a:gd name="connsiteY630" fmla="*/ 1250369 h 6858000"/>
              <a:gd name="connsiteX631" fmla="*/ 323180 w 7467600"/>
              <a:gd name="connsiteY631" fmla="*/ 1435283 h 6858000"/>
              <a:gd name="connsiteX632" fmla="*/ 349381 w 7467600"/>
              <a:gd name="connsiteY632" fmla="*/ 1875041 h 6858000"/>
              <a:gd name="connsiteX633" fmla="*/ 374363 w 7467600"/>
              <a:gd name="connsiteY633" fmla="*/ 1506494 h 6858000"/>
              <a:gd name="connsiteX634" fmla="*/ 302168 w 7467600"/>
              <a:gd name="connsiteY634" fmla="*/ 1274495 h 6858000"/>
              <a:gd name="connsiteX635" fmla="*/ 291466 w 7467600"/>
              <a:gd name="connsiteY635" fmla="*/ 1250369 h 6858000"/>
              <a:gd name="connsiteX636" fmla="*/ 678222 w 7467600"/>
              <a:gd name="connsiteY636" fmla="*/ 1248670 h 6858000"/>
              <a:gd name="connsiteX637" fmla="*/ 775536 w 7467600"/>
              <a:gd name="connsiteY637" fmla="*/ 1388015 h 6858000"/>
              <a:gd name="connsiteX638" fmla="*/ 894529 w 7467600"/>
              <a:gd name="connsiteY638" fmla="*/ 1567739 h 6858000"/>
              <a:gd name="connsiteX639" fmla="*/ 948000 w 7467600"/>
              <a:gd name="connsiteY639" fmla="*/ 1663088 h 6858000"/>
              <a:gd name="connsiteX640" fmla="*/ 1006812 w 7467600"/>
              <a:gd name="connsiteY640" fmla="*/ 1767683 h 6858000"/>
              <a:gd name="connsiteX641" fmla="*/ 1149133 w 7467600"/>
              <a:gd name="connsiteY641" fmla="*/ 1971513 h 6858000"/>
              <a:gd name="connsiteX642" fmla="*/ 1333952 w 7467600"/>
              <a:gd name="connsiteY642" fmla="*/ 2251620 h 6858000"/>
              <a:gd name="connsiteX643" fmla="*/ 1337329 w 7467600"/>
              <a:gd name="connsiteY643" fmla="*/ 2258350 h 6858000"/>
              <a:gd name="connsiteX644" fmla="*/ 1014726 w 7467600"/>
              <a:gd name="connsiteY644" fmla="*/ 1615556 h 6858000"/>
              <a:gd name="connsiteX645" fmla="*/ 678222 w 7467600"/>
              <a:gd name="connsiteY645" fmla="*/ 1248670 h 6858000"/>
              <a:gd name="connsiteX646" fmla="*/ 6691602 w 7467600"/>
              <a:gd name="connsiteY646" fmla="*/ 1140573 h 6858000"/>
              <a:gd name="connsiteX647" fmla="*/ 6571100 w 7467600"/>
              <a:gd name="connsiteY647" fmla="*/ 1183662 h 6858000"/>
              <a:gd name="connsiteX648" fmla="*/ 6241687 w 7467600"/>
              <a:gd name="connsiteY648" fmla="*/ 1257600 h 6858000"/>
              <a:gd name="connsiteX649" fmla="*/ 5693009 w 7467600"/>
              <a:gd name="connsiteY649" fmla="*/ 1478256 h 6858000"/>
              <a:gd name="connsiteX650" fmla="*/ 6548420 w 7467600"/>
              <a:gd name="connsiteY650" fmla="*/ 1214599 h 6858000"/>
              <a:gd name="connsiteX651" fmla="*/ 6605473 w 7467600"/>
              <a:gd name="connsiteY651" fmla="*/ 1184686 h 6858000"/>
              <a:gd name="connsiteX652" fmla="*/ 6691602 w 7467600"/>
              <a:gd name="connsiteY652" fmla="*/ 1140573 h 6858000"/>
              <a:gd name="connsiteX653" fmla="*/ 4002475 w 7467600"/>
              <a:gd name="connsiteY653" fmla="*/ 1037802 h 6858000"/>
              <a:gd name="connsiteX654" fmla="*/ 4000324 w 7467600"/>
              <a:gd name="connsiteY654" fmla="*/ 1039362 h 6858000"/>
              <a:gd name="connsiteX655" fmla="*/ 4002862 w 7467600"/>
              <a:gd name="connsiteY655" fmla="*/ 1042866 h 6858000"/>
              <a:gd name="connsiteX656" fmla="*/ 4002475 w 7467600"/>
              <a:gd name="connsiteY656" fmla="*/ 1037802 h 6858000"/>
              <a:gd name="connsiteX657" fmla="*/ 506322 w 7467600"/>
              <a:gd name="connsiteY657" fmla="*/ 1020997 h 6858000"/>
              <a:gd name="connsiteX658" fmla="*/ 533068 w 7467600"/>
              <a:gd name="connsiteY658" fmla="*/ 1029409 h 6858000"/>
              <a:gd name="connsiteX659" fmla="*/ 1232525 w 7467600"/>
              <a:gd name="connsiteY659" fmla="*/ 1804675 h 6858000"/>
              <a:gd name="connsiteX660" fmla="*/ 1388858 w 7467600"/>
              <a:gd name="connsiteY660" fmla="*/ 2368011 h 6858000"/>
              <a:gd name="connsiteX661" fmla="*/ 1384098 w 7467600"/>
              <a:gd name="connsiteY661" fmla="*/ 2378125 h 6858000"/>
              <a:gd name="connsiteX662" fmla="*/ 1425393 w 7467600"/>
              <a:gd name="connsiteY662" fmla="*/ 2589124 h 6858000"/>
              <a:gd name="connsiteX663" fmla="*/ 1424001 w 7467600"/>
              <a:gd name="connsiteY663" fmla="*/ 2597541 h 6858000"/>
              <a:gd name="connsiteX664" fmla="*/ 2152729 w 7467600"/>
              <a:gd name="connsiteY664" fmla="*/ 2864487 h 6858000"/>
              <a:gd name="connsiteX665" fmla="*/ 2020609 w 7467600"/>
              <a:gd name="connsiteY665" fmla="*/ 2539671 h 6858000"/>
              <a:gd name="connsiteX666" fmla="*/ 2018920 w 7467600"/>
              <a:gd name="connsiteY666" fmla="*/ 2536309 h 6858000"/>
              <a:gd name="connsiteX667" fmla="*/ 1342441 w 7467600"/>
              <a:gd name="connsiteY667" fmla="*/ 1173017 h 6858000"/>
              <a:gd name="connsiteX668" fmla="*/ 1367925 w 7467600"/>
              <a:gd name="connsiteY668" fmla="*/ 1135648 h 6858000"/>
              <a:gd name="connsiteX669" fmla="*/ 1771401 w 7467600"/>
              <a:gd name="connsiteY669" fmla="*/ 1806673 h 6858000"/>
              <a:gd name="connsiteX670" fmla="*/ 1972385 w 7467600"/>
              <a:gd name="connsiteY670" fmla="*/ 2198735 h 6858000"/>
              <a:gd name="connsiteX671" fmla="*/ 2040892 w 7467600"/>
              <a:gd name="connsiteY671" fmla="*/ 2405205 h 6858000"/>
              <a:gd name="connsiteX672" fmla="*/ 2131689 w 7467600"/>
              <a:gd name="connsiteY672" fmla="*/ 1936926 h 6858000"/>
              <a:gd name="connsiteX673" fmla="*/ 2454820 w 7467600"/>
              <a:gd name="connsiteY673" fmla="*/ 1248808 h 6858000"/>
              <a:gd name="connsiteX674" fmla="*/ 2492512 w 7467600"/>
              <a:gd name="connsiteY674" fmla="*/ 1302920 h 6858000"/>
              <a:gd name="connsiteX675" fmla="*/ 2081216 w 7467600"/>
              <a:gd name="connsiteY675" fmla="*/ 2527513 h 6858000"/>
              <a:gd name="connsiteX676" fmla="*/ 2081211 w 7467600"/>
              <a:gd name="connsiteY676" fmla="*/ 2528916 h 6858000"/>
              <a:gd name="connsiteX677" fmla="*/ 2199067 w 7467600"/>
              <a:gd name="connsiteY677" fmla="*/ 2884061 h 6858000"/>
              <a:gd name="connsiteX678" fmla="*/ 3192586 w 7467600"/>
              <a:gd name="connsiteY678" fmla="*/ 3411496 h 6858000"/>
              <a:gd name="connsiteX679" fmla="*/ 3182620 w 7467600"/>
              <a:gd name="connsiteY679" fmla="*/ 3483279 h 6858000"/>
              <a:gd name="connsiteX680" fmla="*/ 2435119 w 7467600"/>
              <a:gd name="connsiteY680" fmla="*/ 3080173 h 6858000"/>
              <a:gd name="connsiteX681" fmla="*/ 2410152 w 7467600"/>
              <a:gd name="connsiteY681" fmla="*/ 3063751 h 6858000"/>
              <a:gd name="connsiteX682" fmla="*/ 2408099 w 7467600"/>
              <a:gd name="connsiteY682" fmla="*/ 3064403 h 6858000"/>
              <a:gd name="connsiteX683" fmla="*/ 2407218 w 7467600"/>
              <a:gd name="connsiteY683" fmla="*/ 3070324 h 6858000"/>
              <a:gd name="connsiteX684" fmla="*/ 2380138 w 7467600"/>
              <a:gd name="connsiteY684" fmla="*/ 3099341 h 6858000"/>
              <a:gd name="connsiteX685" fmla="*/ 1765923 w 7467600"/>
              <a:gd name="connsiteY685" fmla="*/ 3581043 h 6858000"/>
              <a:gd name="connsiteX686" fmla="*/ 1702258 w 7467600"/>
              <a:gd name="connsiteY686" fmla="*/ 3612286 h 6858000"/>
              <a:gd name="connsiteX687" fmla="*/ 1538370 w 7467600"/>
              <a:gd name="connsiteY687" fmla="*/ 3811804 h 6858000"/>
              <a:gd name="connsiteX688" fmla="*/ 542867 w 7467600"/>
              <a:gd name="connsiteY688" fmla="*/ 4944092 h 6858000"/>
              <a:gd name="connsiteX689" fmla="*/ 515800 w 7467600"/>
              <a:gd name="connsiteY689" fmla="*/ 4862180 h 6858000"/>
              <a:gd name="connsiteX690" fmla="*/ 909145 w 7467600"/>
              <a:gd name="connsiteY690" fmla="*/ 4199225 h 6858000"/>
              <a:gd name="connsiteX691" fmla="*/ 1214067 w 7467600"/>
              <a:gd name="connsiteY691" fmla="*/ 3908561 h 6858000"/>
              <a:gd name="connsiteX692" fmla="*/ 640967 w 7467600"/>
              <a:gd name="connsiteY692" fmla="*/ 4105601 h 6858000"/>
              <a:gd name="connsiteX693" fmla="*/ 112563 w 7467600"/>
              <a:gd name="connsiteY693" fmla="*/ 4396952 h 6858000"/>
              <a:gd name="connsiteX694" fmla="*/ 0 w 7467600"/>
              <a:gd name="connsiteY694" fmla="*/ 4466006 h 6858000"/>
              <a:gd name="connsiteX695" fmla="*/ 0 w 7467600"/>
              <a:gd name="connsiteY695" fmla="*/ 4233763 h 6858000"/>
              <a:gd name="connsiteX696" fmla="*/ 36881 w 7467600"/>
              <a:gd name="connsiteY696" fmla="*/ 4200118 h 6858000"/>
              <a:gd name="connsiteX697" fmla="*/ 910534 w 7467600"/>
              <a:gd name="connsiteY697" fmla="*/ 3629753 h 6858000"/>
              <a:gd name="connsiteX698" fmla="*/ 1578717 w 7467600"/>
              <a:gd name="connsiteY698" fmla="*/ 3575982 h 6858000"/>
              <a:gd name="connsiteX699" fmla="*/ 2338780 w 7467600"/>
              <a:gd name="connsiteY699" fmla="*/ 3033725 h 6858000"/>
              <a:gd name="connsiteX700" fmla="*/ 1807991 w 7467600"/>
              <a:gd name="connsiteY700" fmla="*/ 2807184 h 6858000"/>
              <a:gd name="connsiteX701" fmla="*/ 1416358 w 7467600"/>
              <a:gd name="connsiteY701" fmla="*/ 3112571 h 6858000"/>
              <a:gd name="connsiteX702" fmla="*/ 939066 w 7467600"/>
              <a:gd name="connsiteY702" fmla="*/ 3378798 h 6858000"/>
              <a:gd name="connsiteX703" fmla="*/ 115099 w 7467600"/>
              <a:gd name="connsiteY703" fmla="*/ 3607650 h 6858000"/>
              <a:gd name="connsiteX704" fmla="*/ 97284 w 7467600"/>
              <a:gd name="connsiteY704" fmla="*/ 3520393 h 6858000"/>
              <a:gd name="connsiteX705" fmla="*/ 922050 w 7467600"/>
              <a:gd name="connsiteY705" fmla="*/ 3074867 h 6858000"/>
              <a:gd name="connsiteX706" fmla="*/ 1405265 w 7467600"/>
              <a:gd name="connsiteY706" fmla="*/ 3016319 h 6858000"/>
              <a:gd name="connsiteX707" fmla="*/ 1407512 w 7467600"/>
              <a:gd name="connsiteY707" fmla="*/ 3018001 h 6858000"/>
              <a:gd name="connsiteX708" fmla="*/ 1726266 w 7467600"/>
              <a:gd name="connsiteY708" fmla="*/ 2777274 h 6858000"/>
              <a:gd name="connsiteX709" fmla="*/ 625390 w 7467600"/>
              <a:gd name="connsiteY709" fmla="*/ 2514541 h 6858000"/>
              <a:gd name="connsiteX710" fmla="*/ 619799 w 7467600"/>
              <a:gd name="connsiteY710" fmla="*/ 2527180 h 6858000"/>
              <a:gd name="connsiteX711" fmla="*/ 310030 w 7467600"/>
              <a:gd name="connsiteY711" fmla="*/ 2771818 h 6858000"/>
              <a:gd name="connsiteX712" fmla="*/ 173877 w 7467600"/>
              <a:gd name="connsiteY712" fmla="*/ 2937056 h 6858000"/>
              <a:gd name="connsiteX713" fmla="*/ 77889 w 7467600"/>
              <a:gd name="connsiteY713" fmla="*/ 3138440 h 6858000"/>
              <a:gd name="connsiteX714" fmla="*/ 0 w 7467600"/>
              <a:gd name="connsiteY714" fmla="*/ 3271395 h 6858000"/>
              <a:gd name="connsiteX715" fmla="*/ 0 w 7467600"/>
              <a:gd name="connsiteY715" fmla="*/ 3153002 h 6858000"/>
              <a:gd name="connsiteX716" fmla="*/ 2386 w 7467600"/>
              <a:gd name="connsiteY716" fmla="*/ 3149203 h 6858000"/>
              <a:gd name="connsiteX717" fmla="*/ 89753 w 7467600"/>
              <a:gd name="connsiteY717" fmla="*/ 2987702 h 6858000"/>
              <a:gd name="connsiteX718" fmla="*/ 76869 w 7467600"/>
              <a:gd name="connsiteY718" fmla="*/ 3005404 h 6858000"/>
              <a:gd name="connsiteX719" fmla="*/ 32049 w 7467600"/>
              <a:gd name="connsiteY719" fmla="*/ 3065814 h 6858000"/>
              <a:gd name="connsiteX720" fmla="*/ 0 w 7467600"/>
              <a:gd name="connsiteY720" fmla="*/ 3108744 h 6858000"/>
              <a:gd name="connsiteX721" fmla="*/ 0 w 7467600"/>
              <a:gd name="connsiteY721" fmla="*/ 3058059 h 6858000"/>
              <a:gd name="connsiteX722" fmla="*/ 7610 w 7467600"/>
              <a:gd name="connsiteY722" fmla="*/ 3047889 h 6858000"/>
              <a:gd name="connsiteX723" fmla="*/ 52419 w 7467600"/>
              <a:gd name="connsiteY723" fmla="*/ 2987479 h 6858000"/>
              <a:gd name="connsiteX724" fmla="*/ 59142 w 7467600"/>
              <a:gd name="connsiteY724" fmla="*/ 2978488 h 6858000"/>
              <a:gd name="connsiteX725" fmla="*/ 0 w 7467600"/>
              <a:gd name="connsiteY725" fmla="*/ 3015334 h 6858000"/>
              <a:gd name="connsiteX726" fmla="*/ 0 w 7467600"/>
              <a:gd name="connsiteY726" fmla="*/ 2914286 h 6858000"/>
              <a:gd name="connsiteX727" fmla="*/ 36383 w 7467600"/>
              <a:gd name="connsiteY727" fmla="*/ 2901128 h 6858000"/>
              <a:gd name="connsiteX728" fmla="*/ 156329 w 7467600"/>
              <a:gd name="connsiteY728" fmla="*/ 2840533 h 6858000"/>
              <a:gd name="connsiteX729" fmla="*/ 358355 w 7467600"/>
              <a:gd name="connsiteY729" fmla="*/ 2620471 h 6858000"/>
              <a:gd name="connsiteX730" fmla="*/ 510577 w 7467600"/>
              <a:gd name="connsiteY730" fmla="*/ 2501244 h 6858000"/>
              <a:gd name="connsiteX731" fmla="*/ 211967 w 7467600"/>
              <a:gd name="connsiteY731" fmla="*/ 2479171 h 6858000"/>
              <a:gd name="connsiteX732" fmla="*/ 0 w 7467600"/>
              <a:gd name="connsiteY732" fmla="*/ 2476398 h 6858000"/>
              <a:gd name="connsiteX733" fmla="*/ 0 w 7467600"/>
              <a:gd name="connsiteY733" fmla="*/ 2389189 h 6858000"/>
              <a:gd name="connsiteX734" fmla="*/ 103062 w 7467600"/>
              <a:gd name="connsiteY734" fmla="*/ 2389518 h 6858000"/>
              <a:gd name="connsiteX735" fmla="*/ 510734 w 7467600"/>
              <a:gd name="connsiteY735" fmla="*/ 2416201 h 6858000"/>
              <a:gd name="connsiteX736" fmla="*/ 279257 w 7467600"/>
              <a:gd name="connsiteY736" fmla="*/ 2092102 h 6858000"/>
              <a:gd name="connsiteX737" fmla="*/ 65265 w 7467600"/>
              <a:gd name="connsiteY737" fmla="*/ 2006049 h 6858000"/>
              <a:gd name="connsiteX738" fmla="*/ 0 w 7467600"/>
              <a:gd name="connsiteY738" fmla="*/ 1982532 h 6858000"/>
              <a:gd name="connsiteX739" fmla="*/ 0 w 7467600"/>
              <a:gd name="connsiteY739" fmla="*/ 1912789 h 6858000"/>
              <a:gd name="connsiteX740" fmla="*/ 97460 w 7467600"/>
              <a:gd name="connsiteY740" fmla="*/ 1953725 h 6858000"/>
              <a:gd name="connsiteX741" fmla="*/ 221272 w 7467600"/>
              <a:gd name="connsiteY741" fmla="*/ 1980766 h 6858000"/>
              <a:gd name="connsiteX742" fmla="*/ 116765 w 7467600"/>
              <a:gd name="connsiteY742" fmla="*/ 1911033 h 6858000"/>
              <a:gd name="connsiteX743" fmla="*/ 16405 w 7467600"/>
              <a:gd name="connsiteY743" fmla="*/ 1803412 h 6858000"/>
              <a:gd name="connsiteX744" fmla="*/ 0 w 7467600"/>
              <a:gd name="connsiteY744" fmla="*/ 1784777 h 6858000"/>
              <a:gd name="connsiteX745" fmla="*/ 0 w 7467600"/>
              <a:gd name="connsiteY745" fmla="*/ 1740082 h 6858000"/>
              <a:gd name="connsiteX746" fmla="*/ 39394 w 7467600"/>
              <a:gd name="connsiteY746" fmla="*/ 1784856 h 6858000"/>
              <a:gd name="connsiteX747" fmla="*/ 135813 w 7467600"/>
              <a:gd name="connsiteY747" fmla="*/ 1888838 h 6858000"/>
              <a:gd name="connsiteX748" fmla="*/ 242575 w 7467600"/>
              <a:gd name="connsiteY748" fmla="*/ 1958841 h 6858000"/>
              <a:gd name="connsiteX749" fmla="*/ 82197 w 7467600"/>
              <a:gd name="connsiteY749" fmla="*/ 1754826 h 6858000"/>
              <a:gd name="connsiteX750" fmla="*/ 0 w 7467600"/>
              <a:gd name="connsiteY750" fmla="*/ 1679650 h 6858000"/>
              <a:gd name="connsiteX751" fmla="*/ 0 w 7467600"/>
              <a:gd name="connsiteY751" fmla="*/ 1602463 h 6858000"/>
              <a:gd name="connsiteX752" fmla="*/ 84689 w 7467600"/>
              <a:gd name="connsiteY752" fmla="*/ 1677442 h 6858000"/>
              <a:gd name="connsiteX753" fmla="*/ 298437 w 7467600"/>
              <a:gd name="connsiteY753" fmla="*/ 1968019 h 6858000"/>
              <a:gd name="connsiteX754" fmla="*/ 227269 w 7467600"/>
              <a:gd name="connsiteY754" fmla="*/ 1114064 h 6858000"/>
              <a:gd name="connsiteX755" fmla="*/ 248003 w 7467600"/>
              <a:gd name="connsiteY755" fmla="*/ 1089613 h 6858000"/>
              <a:gd name="connsiteX756" fmla="*/ 427020 w 7467600"/>
              <a:gd name="connsiteY756" fmla="*/ 1619803 h 6858000"/>
              <a:gd name="connsiteX757" fmla="*/ 340345 w 7467600"/>
              <a:gd name="connsiteY757" fmla="*/ 2027739 h 6858000"/>
              <a:gd name="connsiteX758" fmla="*/ 360865 w 7467600"/>
              <a:gd name="connsiteY758" fmla="*/ 2044827 h 6858000"/>
              <a:gd name="connsiteX759" fmla="*/ 560414 w 7467600"/>
              <a:gd name="connsiteY759" fmla="*/ 2421457 h 6858000"/>
              <a:gd name="connsiteX760" fmla="*/ 1359703 w 7467600"/>
              <a:gd name="connsiteY760" fmla="*/ 2578554 h 6858000"/>
              <a:gd name="connsiteX761" fmla="*/ 1359422 w 7467600"/>
              <a:gd name="connsiteY761" fmla="*/ 2577994 h 6858000"/>
              <a:gd name="connsiteX762" fmla="*/ 828701 w 7467600"/>
              <a:gd name="connsiteY762" fmla="*/ 1839520 h 6858000"/>
              <a:gd name="connsiteX763" fmla="*/ 494427 w 7467600"/>
              <a:gd name="connsiteY763" fmla="*/ 1092333 h 6858000"/>
              <a:gd name="connsiteX764" fmla="*/ 506322 w 7467600"/>
              <a:gd name="connsiteY764" fmla="*/ 1020997 h 6858000"/>
              <a:gd name="connsiteX765" fmla="*/ 4570198 w 7467600"/>
              <a:gd name="connsiteY765" fmla="*/ 978081 h 6858000"/>
              <a:gd name="connsiteX766" fmla="*/ 4523691 w 7467600"/>
              <a:gd name="connsiteY766" fmla="*/ 1127776 h 6858000"/>
              <a:gd name="connsiteX767" fmla="*/ 4509875 w 7467600"/>
              <a:gd name="connsiteY767" fmla="*/ 1167552 h 6858000"/>
              <a:gd name="connsiteX768" fmla="*/ 4478168 w 7467600"/>
              <a:gd name="connsiteY768" fmla="*/ 1260735 h 6858000"/>
              <a:gd name="connsiteX769" fmla="*/ 4409309 w 7467600"/>
              <a:gd name="connsiteY769" fmla="*/ 1666996 h 6858000"/>
              <a:gd name="connsiteX770" fmla="*/ 4370031 w 7467600"/>
              <a:gd name="connsiteY770" fmla="*/ 1955666 h 6858000"/>
              <a:gd name="connsiteX771" fmla="*/ 4570198 w 7467600"/>
              <a:gd name="connsiteY771" fmla="*/ 978081 h 6858000"/>
              <a:gd name="connsiteX772" fmla="*/ 4557898 w 7467600"/>
              <a:gd name="connsiteY772" fmla="*/ 900011 h 6858000"/>
              <a:gd name="connsiteX773" fmla="*/ 4344840 w 7467600"/>
              <a:gd name="connsiteY773" fmla="*/ 1922038 h 6858000"/>
              <a:gd name="connsiteX774" fmla="*/ 4378710 w 7467600"/>
              <a:gd name="connsiteY774" fmla="*/ 1665516 h 6858000"/>
              <a:gd name="connsiteX775" fmla="*/ 4448798 w 7467600"/>
              <a:gd name="connsiteY775" fmla="*/ 1253024 h 6858000"/>
              <a:gd name="connsiteX776" fmla="*/ 4480315 w 7467600"/>
              <a:gd name="connsiteY776" fmla="*/ 1158454 h 6858000"/>
              <a:gd name="connsiteX777" fmla="*/ 4494133 w 7467600"/>
              <a:gd name="connsiteY777" fmla="*/ 1118676 h 6858000"/>
              <a:gd name="connsiteX778" fmla="*/ 4557898 w 7467600"/>
              <a:gd name="connsiteY778" fmla="*/ 900011 h 6858000"/>
              <a:gd name="connsiteX779" fmla="*/ 5870151 w 7467600"/>
              <a:gd name="connsiteY779" fmla="*/ 898890 h 6858000"/>
              <a:gd name="connsiteX780" fmla="*/ 5861335 w 7467600"/>
              <a:gd name="connsiteY780" fmla="*/ 899177 h 6858000"/>
              <a:gd name="connsiteX781" fmla="*/ 5843702 w 7467600"/>
              <a:gd name="connsiteY781" fmla="*/ 899748 h 6858000"/>
              <a:gd name="connsiteX782" fmla="*/ 5651107 w 7467600"/>
              <a:gd name="connsiteY782" fmla="*/ 920306 h 6858000"/>
              <a:gd name="connsiteX783" fmla="*/ 5459407 w 7467600"/>
              <a:gd name="connsiteY783" fmla="*/ 940975 h 6858000"/>
              <a:gd name="connsiteX784" fmla="*/ 5374846 w 7467600"/>
              <a:gd name="connsiteY784" fmla="*/ 941988 h 6858000"/>
              <a:gd name="connsiteX785" fmla="*/ 5256105 w 7467600"/>
              <a:gd name="connsiteY785" fmla="*/ 945632 h 6858000"/>
              <a:gd name="connsiteX786" fmla="*/ 5107071 w 7467600"/>
              <a:gd name="connsiteY786" fmla="*/ 969720 h 6858000"/>
              <a:gd name="connsiteX787" fmla="*/ 4998681 w 7467600"/>
              <a:gd name="connsiteY787" fmla="*/ 988771 h 6858000"/>
              <a:gd name="connsiteX788" fmla="*/ 5870151 w 7467600"/>
              <a:gd name="connsiteY788" fmla="*/ 898890 h 6858000"/>
              <a:gd name="connsiteX789" fmla="*/ 5504425 w 7467600"/>
              <a:gd name="connsiteY789" fmla="*/ 848067 h 6858000"/>
              <a:gd name="connsiteX790" fmla="*/ 4968849 w 7467600"/>
              <a:gd name="connsiteY790" fmla="*/ 962318 h 6858000"/>
              <a:gd name="connsiteX791" fmla="*/ 5104039 w 7467600"/>
              <a:gd name="connsiteY791" fmla="*/ 940634 h 6858000"/>
              <a:gd name="connsiteX792" fmla="*/ 5256311 w 7467600"/>
              <a:gd name="connsiteY792" fmla="*/ 916490 h 6858000"/>
              <a:gd name="connsiteX793" fmla="*/ 5377381 w 7467600"/>
              <a:gd name="connsiteY793" fmla="*/ 912671 h 6858000"/>
              <a:gd name="connsiteX794" fmla="*/ 5460148 w 7467600"/>
              <a:gd name="connsiteY794" fmla="*/ 911442 h 6858000"/>
              <a:gd name="connsiteX795" fmla="*/ 5648971 w 7467600"/>
              <a:gd name="connsiteY795" fmla="*/ 891331 h 6858000"/>
              <a:gd name="connsiteX796" fmla="*/ 5844807 w 7467600"/>
              <a:gd name="connsiteY796" fmla="*/ 870718 h 6858000"/>
              <a:gd name="connsiteX797" fmla="*/ 5862975 w 7467600"/>
              <a:gd name="connsiteY797" fmla="*/ 869756 h 6858000"/>
              <a:gd name="connsiteX798" fmla="*/ 5920887 w 7467600"/>
              <a:gd name="connsiteY798" fmla="*/ 865929 h 6858000"/>
              <a:gd name="connsiteX799" fmla="*/ 5504425 w 7467600"/>
              <a:gd name="connsiteY799" fmla="*/ 848067 h 6858000"/>
              <a:gd name="connsiteX800" fmla="*/ 3607114 w 7467600"/>
              <a:gd name="connsiteY800" fmla="*/ 467441 h 6858000"/>
              <a:gd name="connsiteX801" fmla="*/ 3296242 w 7467600"/>
              <a:gd name="connsiteY801" fmla="*/ 807991 h 6858000"/>
              <a:gd name="connsiteX802" fmla="*/ 3174674 w 7467600"/>
              <a:gd name="connsiteY802" fmla="*/ 919759 h 6858000"/>
              <a:gd name="connsiteX803" fmla="*/ 3042978 w 7467600"/>
              <a:gd name="connsiteY803" fmla="*/ 1054894 h 6858000"/>
              <a:gd name="connsiteX804" fmla="*/ 2968914 w 7467600"/>
              <a:gd name="connsiteY804" fmla="*/ 1133756 h 6858000"/>
              <a:gd name="connsiteX805" fmla="*/ 3103823 w 7467600"/>
              <a:gd name="connsiteY805" fmla="*/ 1026814 h 6858000"/>
              <a:gd name="connsiteX806" fmla="*/ 3607114 w 7467600"/>
              <a:gd name="connsiteY806" fmla="*/ 467441 h 6858000"/>
              <a:gd name="connsiteX807" fmla="*/ 3744487 w 7467600"/>
              <a:gd name="connsiteY807" fmla="*/ 383136 h 6858000"/>
              <a:gd name="connsiteX808" fmla="*/ 3970213 w 7467600"/>
              <a:gd name="connsiteY808" fmla="*/ 995559 h 6858000"/>
              <a:gd name="connsiteX809" fmla="*/ 3744487 w 7467600"/>
              <a:gd name="connsiteY809" fmla="*/ 383136 h 6858000"/>
              <a:gd name="connsiteX810" fmla="*/ 3624562 w 7467600"/>
              <a:gd name="connsiteY810" fmla="*/ 367041 h 6858000"/>
              <a:gd name="connsiteX811" fmla="*/ 3489712 w 7467600"/>
              <a:gd name="connsiteY811" fmla="*/ 485386 h 6858000"/>
              <a:gd name="connsiteX812" fmla="*/ 3182994 w 7467600"/>
              <a:gd name="connsiteY812" fmla="*/ 828265 h 6858000"/>
              <a:gd name="connsiteX813" fmla="*/ 2892114 w 7467600"/>
              <a:gd name="connsiteY813" fmla="*/ 1172635 h 6858000"/>
              <a:gd name="connsiteX814" fmla="*/ 3021459 w 7467600"/>
              <a:gd name="connsiteY814" fmla="*/ 1035385 h 6858000"/>
              <a:gd name="connsiteX815" fmla="*/ 3153873 w 7467600"/>
              <a:gd name="connsiteY815" fmla="*/ 898971 h 6858000"/>
              <a:gd name="connsiteX816" fmla="*/ 3276511 w 7467600"/>
              <a:gd name="connsiteY816" fmla="*/ 786423 h 6858000"/>
              <a:gd name="connsiteX817" fmla="*/ 3584154 w 7467600"/>
              <a:gd name="connsiteY817" fmla="*/ 448218 h 6858000"/>
              <a:gd name="connsiteX818" fmla="*/ 3624562 w 7467600"/>
              <a:gd name="connsiteY818" fmla="*/ 367041 h 6858000"/>
              <a:gd name="connsiteX819" fmla="*/ 3766672 w 7467600"/>
              <a:gd name="connsiteY819" fmla="*/ 359429 h 6858000"/>
              <a:gd name="connsiteX820" fmla="*/ 3996338 w 7467600"/>
              <a:gd name="connsiteY820" fmla="*/ 968237 h 6858000"/>
              <a:gd name="connsiteX821" fmla="*/ 3766672 w 7467600"/>
              <a:gd name="connsiteY821" fmla="*/ 359429 h 6858000"/>
              <a:gd name="connsiteX822" fmla="*/ 5805386 w 7467600"/>
              <a:gd name="connsiteY822" fmla="*/ 239240 h 6858000"/>
              <a:gd name="connsiteX823" fmla="*/ 5736947 w 7467600"/>
              <a:gd name="connsiteY823" fmla="*/ 261367 h 6858000"/>
              <a:gd name="connsiteX824" fmla="*/ 5427012 w 7467600"/>
              <a:gd name="connsiteY824" fmla="*/ 311272 h 6858000"/>
              <a:gd name="connsiteX825" fmla="*/ 5147818 w 7467600"/>
              <a:gd name="connsiteY825" fmla="*/ 322112 h 6858000"/>
              <a:gd name="connsiteX826" fmla="*/ 5060854 w 7467600"/>
              <a:gd name="connsiteY826" fmla="*/ 311882 h 6858000"/>
              <a:gd name="connsiteX827" fmla="*/ 4945989 w 7467600"/>
              <a:gd name="connsiteY827" fmla="*/ 300516 h 6858000"/>
              <a:gd name="connsiteX828" fmla="*/ 5410479 w 7467600"/>
              <a:gd name="connsiteY828" fmla="*/ 348434 h 6858000"/>
              <a:gd name="connsiteX829" fmla="*/ 5805386 w 7467600"/>
              <a:gd name="connsiteY829" fmla="*/ 239240 h 6858000"/>
              <a:gd name="connsiteX830" fmla="*/ 5905192 w 7467600"/>
              <a:gd name="connsiteY830" fmla="*/ 163079 h 6858000"/>
              <a:gd name="connsiteX831" fmla="*/ 5865655 w 7467600"/>
              <a:gd name="connsiteY831" fmla="*/ 171901 h 6858000"/>
              <a:gd name="connsiteX832" fmla="*/ 5259740 w 7467600"/>
              <a:gd name="connsiteY832" fmla="*/ 257013 h 6858000"/>
              <a:gd name="connsiteX833" fmla="*/ 5208466 w 7467600"/>
              <a:gd name="connsiteY833" fmla="*/ 257550 h 6858000"/>
              <a:gd name="connsiteX834" fmla="*/ 4980204 w 7467600"/>
              <a:gd name="connsiteY834" fmla="*/ 271903 h 6858000"/>
              <a:gd name="connsiteX835" fmla="*/ 5068068 w 7467600"/>
              <a:gd name="connsiteY835" fmla="*/ 282244 h 6858000"/>
              <a:gd name="connsiteX836" fmla="*/ 5153231 w 7467600"/>
              <a:gd name="connsiteY836" fmla="*/ 292240 h 6858000"/>
              <a:gd name="connsiteX837" fmla="*/ 5426491 w 7467600"/>
              <a:gd name="connsiteY837" fmla="*/ 281128 h 6858000"/>
              <a:gd name="connsiteX838" fmla="*/ 5731212 w 7467600"/>
              <a:gd name="connsiteY838" fmla="*/ 231951 h 6858000"/>
              <a:gd name="connsiteX839" fmla="*/ 5905192 w 7467600"/>
              <a:gd name="connsiteY839" fmla="*/ 163079 h 6858000"/>
              <a:gd name="connsiteX840" fmla="*/ 5944437 w 7467600"/>
              <a:gd name="connsiteY840" fmla="*/ 113829 h 6858000"/>
              <a:gd name="connsiteX841" fmla="*/ 5825032 w 7467600"/>
              <a:gd name="connsiteY841" fmla="*/ 146405 h 6858000"/>
              <a:gd name="connsiteX842" fmla="*/ 4955599 w 7467600"/>
              <a:gd name="connsiteY842" fmla="*/ 247008 h 6858000"/>
              <a:gd name="connsiteX843" fmla="*/ 5210104 w 7467600"/>
              <a:gd name="connsiteY843" fmla="*/ 228123 h 6858000"/>
              <a:gd name="connsiteX844" fmla="*/ 5261015 w 7467600"/>
              <a:gd name="connsiteY844" fmla="*/ 227087 h 6858000"/>
              <a:gd name="connsiteX845" fmla="*/ 5861181 w 7467600"/>
              <a:gd name="connsiteY845" fmla="*/ 143093 h 6858000"/>
              <a:gd name="connsiteX846" fmla="*/ 5961252 w 7467600"/>
              <a:gd name="connsiteY846" fmla="*/ 114820 h 6858000"/>
              <a:gd name="connsiteX847" fmla="*/ 5944437 w 7467600"/>
              <a:gd name="connsiteY847" fmla="*/ 113829 h 6858000"/>
              <a:gd name="connsiteX848" fmla="*/ 3882765 w 7467600"/>
              <a:gd name="connsiteY848" fmla="*/ 0 h 6858000"/>
              <a:gd name="connsiteX849" fmla="*/ 3995099 w 7467600"/>
              <a:gd name="connsiteY849" fmla="*/ 0 h 6858000"/>
              <a:gd name="connsiteX850" fmla="*/ 4163818 w 7467600"/>
              <a:gd name="connsiteY850" fmla="*/ 234104 h 6858000"/>
              <a:gd name="connsiteX851" fmla="*/ 4172099 w 7467600"/>
              <a:gd name="connsiteY851" fmla="*/ 234207 h 6858000"/>
              <a:gd name="connsiteX852" fmla="*/ 4784282 w 7467600"/>
              <a:gd name="connsiteY852" fmla="*/ 276561 h 6858000"/>
              <a:gd name="connsiteX853" fmla="*/ 4801687 w 7467600"/>
              <a:gd name="connsiteY853" fmla="*/ 267764 h 6858000"/>
              <a:gd name="connsiteX854" fmla="*/ 6082788 w 7467600"/>
              <a:gd name="connsiteY854" fmla="*/ 64119 h 6858000"/>
              <a:gd name="connsiteX855" fmla="*/ 6099442 w 7467600"/>
              <a:gd name="connsiteY855" fmla="*/ 82568 h 6858000"/>
              <a:gd name="connsiteX856" fmla="*/ 4804137 w 7467600"/>
              <a:gd name="connsiteY856" fmla="*/ 320931 h 6858000"/>
              <a:gd name="connsiteX857" fmla="*/ 4227047 w 7467600"/>
              <a:gd name="connsiteY857" fmla="*/ 313415 h 6858000"/>
              <a:gd name="connsiteX858" fmla="*/ 4346041 w 7467600"/>
              <a:gd name="connsiteY858" fmla="*/ 456086 h 6858000"/>
              <a:gd name="connsiteX859" fmla="*/ 4870967 w 7467600"/>
              <a:gd name="connsiteY859" fmla="*/ 963061 h 6858000"/>
              <a:gd name="connsiteX860" fmla="*/ 4889647 w 7467600"/>
              <a:gd name="connsiteY860" fmla="*/ 957147 h 6858000"/>
              <a:gd name="connsiteX861" fmla="*/ 5422504 w 7467600"/>
              <a:gd name="connsiteY861" fmla="*/ 805191 h 6858000"/>
              <a:gd name="connsiteX862" fmla="*/ 6087656 w 7467600"/>
              <a:gd name="connsiteY862" fmla="*/ 826703 h 6858000"/>
              <a:gd name="connsiteX863" fmla="*/ 6058717 w 7467600"/>
              <a:gd name="connsiteY863" fmla="*/ 865992 h 6858000"/>
              <a:gd name="connsiteX864" fmla="*/ 4974153 w 7467600"/>
              <a:gd name="connsiteY864" fmla="*/ 1045456 h 6858000"/>
              <a:gd name="connsiteX865" fmla="*/ 5627835 w 7467600"/>
              <a:gd name="connsiteY865" fmla="*/ 1472077 h 6858000"/>
              <a:gd name="connsiteX866" fmla="*/ 5629817 w 7467600"/>
              <a:gd name="connsiteY866" fmla="*/ 1471412 h 6858000"/>
              <a:gd name="connsiteX867" fmla="*/ 5634124 w 7467600"/>
              <a:gd name="connsiteY867" fmla="*/ 1470572 h 6858000"/>
              <a:gd name="connsiteX868" fmla="*/ 5755832 w 7467600"/>
              <a:gd name="connsiteY868" fmla="*/ 1383886 h 6858000"/>
              <a:gd name="connsiteX869" fmla="*/ 6014186 w 7467600"/>
              <a:gd name="connsiteY869" fmla="*/ 1279799 h 6858000"/>
              <a:gd name="connsiteX870" fmla="*/ 6901619 w 7467600"/>
              <a:gd name="connsiteY870" fmla="*/ 1047874 h 6858000"/>
              <a:gd name="connsiteX871" fmla="*/ 6931566 w 7467600"/>
              <a:gd name="connsiteY871" fmla="*/ 1062034 h 6858000"/>
              <a:gd name="connsiteX872" fmla="*/ 5790982 w 7467600"/>
              <a:gd name="connsiteY872" fmla="*/ 1561380 h 6858000"/>
              <a:gd name="connsiteX873" fmla="*/ 6188971 w 7467600"/>
              <a:gd name="connsiteY873" fmla="*/ 1755168 h 6858000"/>
              <a:gd name="connsiteX874" fmla="*/ 6202446 w 7467600"/>
              <a:gd name="connsiteY874" fmla="*/ 1752268 h 6858000"/>
              <a:gd name="connsiteX875" fmla="*/ 7179560 w 7467600"/>
              <a:gd name="connsiteY875" fmla="*/ 1467551 h 6858000"/>
              <a:gd name="connsiteX876" fmla="*/ 7158730 w 7467600"/>
              <a:gd name="connsiteY876" fmla="*/ 1507835 h 6858000"/>
              <a:gd name="connsiteX877" fmla="*/ 6326959 w 7467600"/>
              <a:gd name="connsiteY877" fmla="*/ 1817686 h 6858000"/>
              <a:gd name="connsiteX878" fmla="*/ 6537433 w 7467600"/>
              <a:gd name="connsiteY878" fmla="*/ 1907790 h 6858000"/>
              <a:gd name="connsiteX879" fmla="*/ 6550221 w 7467600"/>
              <a:gd name="connsiteY879" fmla="*/ 1910729 h 6858000"/>
              <a:gd name="connsiteX880" fmla="*/ 6964438 w 7467600"/>
              <a:gd name="connsiteY880" fmla="*/ 2209505 h 6858000"/>
              <a:gd name="connsiteX881" fmla="*/ 7367862 w 7467600"/>
              <a:gd name="connsiteY881" fmla="*/ 2806833 h 6858000"/>
              <a:gd name="connsiteX882" fmla="*/ 7364329 w 7467600"/>
              <a:gd name="connsiteY882" fmla="*/ 2826907 h 6858000"/>
              <a:gd name="connsiteX883" fmla="*/ 7290545 w 7467600"/>
              <a:gd name="connsiteY883" fmla="*/ 2850663 h 6858000"/>
              <a:gd name="connsiteX884" fmla="*/ 6472036 w 7467600"/>
              <a:gd name="connsiteY884" fmla="*/ 1959003 h 6858000"/>
              <a:gd name="connsiteX885" fmla="*/ 5792897 w 7467600"/>
              <a:gd name="connsiteY885" fmla="*/ 1647747 h 6858000"/>
              <a:gd name="connsiteX886" fmla="*/ 5842751 w 7467600"/>
              <a:gd name="connsiteY886" fmla="*/ 1816112 h 6858000"/>
              <a:gd name="connsiteX887" fmla="*/ 5847424 w 7467600"/>
              <a:gd name="connsiteY887" fmla="*/ 1815776 h 6858000"/>
              <a:gd name="connsiteX888" fmla="*/ 6399821 w 7467600"/>
              <a:gd name="connsiteY888" fmla="*/ 2344799 h 6858000"/>
              <a:gd name="connsiteX889" fmla="*/ 6323232 w 7467600"/>
              <a:gd name="connsiteY889" fmla="*/ 2389634 h 6858000"/>
              <a:gd name="connsiteX890" fmla="*/ 5942958 w 7467600"/>
              <a:gd name="connsiteY890" fmla="*/ 2077708 h 6858000"/>
              <a:gd name="connsiteX891" fmla="*/ 5921559 w 7467600"/>
              <a:gd name="connsiteY891" fmla="*/ 2378596 h 6858000"/>
              <a:gd name="connsiteX892" fmla="*/ 5817651 w 7467600"/>
              <a:gd name="connsiteY892" fmla="*/ 3023919 h 6858000"/>
              <a:gd name="connsiteX893" fmla="*/ 5729634 w 7467600"/>
              <a:gd name="connsiteY893" fmla="*/ 3051849 h 6858000"/>
              <a:gd name="connsiteX894" fmla="*/ 5611018 w 7467600"/>
              <a:gd name="connsiteY894" fmla="*/ 2316769 h 6858000"/>
              <a:gd name="connsiteX895" fmla="*/ 5687608 w 7467600"/>
              <a:gd name="connsiteY895" fmla="*/ 2039972 h 6858000"/>
              <a:gd name="connsiteX896" fmla="*/ 5657554 w 7467600"/>
              <a:gd name="connsiteY896" fmla="*/ 1576445 h 6858000"/>
              <a:gd name="connsiteX897" fmla="*/ 5150475 w 7467600"/>
              <a:gd name="connsiteY897" fmla="*/ 1274012 h 6858000"/>
              <a:gd name="connsiteX898" fmla="*/ 5349142 w 7467600"/>
              <a:gd name="connsiteY898" fmla="*/ 2204405 h 6858000"/>
              <a:gd name="connsiteX899" fmla="*/ 5262214 w 7467600"/>
              <a:gd name="connsiteY899" fmla="*/ 2233836 h 6858000"/>
              <a:gd name="connsiteX900" fmla="*/ 4981539 w 7467600"/>
              <a:gd name="connsiteY900" fmla="*/ 1542201 h 6858000"/>
              <a:gd name="connsiteX901" fmla="*/ 4958461 w 7467600"/>
              <a:gd name="connsiteY901" fmla="*/ 1136957 h 6858000"/>
              <a:gd name="connsiteX902" fmla="*/ 4655015 w 7467600"/>
              <a:gd name="connsiteY902" fmla="*/ 891426 h 6858000"/>
              <a:gd name="connsiteX903" fmla="*/ 4348002 w 7467600"/>
              <a:gd name="connsiteY903" fmla="*/ 2205895 h 6858000"/>
              <a:gd name="connsiteX904" fmla="*/ 4262250 w 7467600"/>
              <a:gd name="connsiteY904" fmla="*/ 2219972 h 6858000"/>
              <a:gd name="connsiteX905" fmla="*/ 4550611 w 7467600"/>
              <a:gd name="connsiteY905" fmla="*/ 817540 h 6858000"/>
              <a:gd name="connsiteX906" fmla="*/ 4564418 w 7467600"/>
              <a:gd name="connsiteY906" fmla="*/ 808293 h 6858000"/>
              <a:gd name="connsiteX907" fmla="*/ 4266388 w 7467600"/>
              <a:gd name="connsiteY907" fmla="*/ 500083 h 6858000"/>
              <a:gd name="connsiteX908" fmla="*/ 4032842 w 7467600"/>
              <a:gd name="connsiteY908" fmla="*/ 211809 h 6858000"/>
              <a:gd name="connsiteX909" fmla="*/ 3882765 w 7467600"/>
              <a:gd name="connsiteY909" fmla="*/ 0 h 6858000"/>
              <a:gd name="connsiteX910" fmla="*/ 3721337 w 7467600"/>
              <a:gd name="connsiteY910" fmla="*/ 0 h 6858000"/>
              <a:gd name="connsiteX911" fmla="*/ 3797544 w 7467600"/>
              <a:gd name="connsiteY911" fmla="*/ 0 h 6858000"/>
              <a:gd name="connsiteX912" fmla="*/ 3775734 w 7467600"/>
              <a:gd name="connsiteY912" fmla="*/ 95131 h 6858000"/>
              <a:gd name="connsiteX913" fmla="*/ 3724807 w 7467600"/>
              <a:gd name="connsiteY913" fmla="*/ 272257 h 6858000"/>
              <a:gd name="connsiteX914" fmla="*/ 3726844 w 7467600"/>
              <a:gd name="connsiteY914" fmla="*/ 282988 h 6858000"/>
              <a:gd name="connsiteX915" fmla="*/ 3742664 w 7467600"/>
              <a:gd name="connsiteY915" fmla="*/ 279918 h 6858000"/>
              <a:gd name="connsiteX916" fmla="*/ 4103910 w 7467600"/>
              <a:gd name="connsiteY916" fmla="*/ 1161917 h 6858000"/>
              <a:gd name="connsiteX917" fmla="*/ 4020269 w 7467600"/>
              <a:gd name="connsiteY917" fmla="*/ 1200406 h 6858000"/>
              <a:gd name="connsiteX918" fmla="*/ 3674882 w 7467600"/>
              <a:gd name="connsiteY918" fmla="*/ 488524 h 6858000"/>
              <a:gd name="connsiteX919" fmla="*/ 3132682 w 7467600"/>
              <a:gd name="connsiteY919" fmla="*/ 1072284 h 6858000"/>
              <a:gd name="connsiteX920" fmla="*/ 2716346 w 7467600"/>
              <a:gd name="connsiteY920" fmla="*/ 1276376 h 6858000"/>
              <a:gd name="connsiteX921" fmla="*/ 2716772 w 7467600"/>
              <a:gd name="connsiteY921" fmla="*/ 1255462 h 6858000"/>
              <a:gd name="connsiteX922" fmla="*/ 3471096 w 7467600"/>
              <a:gd name="connsiteY922" fmla="*/ 437072 h 6858000"/>
              <a:gd name="connsiteX923" fmla="*/ 3639057 w 7467600"/>
              <a:gd name="connsiteY923" fmla="*/ 286334 h 6858000"/>
              <a:gd name="connsiteX924" fmla="*/ 3640309 w 7467600"/>
              <a:gd name="connsiteY924" fmla="*/ 284664 h 6858000"/>
              <a:gd name="connsiteX925" fmla="*/ 3646022 w 7467600"/>
              <a:gd name="connsiteY925" fmla="*/ 276711 h 6858000"/>
              <a:gd name="connsiteX926" fmla="*/ 3707943 w 7467600"/>
              <a:gd name="connsiteY926" fmla="*/ 65958 h 6858000"/>
              <a:gd name="connsiteX927" fmla="*/ 3721337 w 7467600"/>
              <a:gd name="connsiteY927" fmla="*/ 0 h 6858000"/>
              <a:gd name="connsiteX928" fmla="*/ 2867960 w 7467600"/>
              <a:gd name="connsiteY928" fmla="*/ 0 h 6858000"/>
              <a:gd name="connsiteX929" fmla="*/ 2926351 w 7467600"/>
              <a:gd name="connsiteY929" fmla="*/ 0 h 6858000"/>
              <a:gd name="connsiteX930" fmla="*/ 2902823 w 7467600"/>
              <a:gd name="connsiteY930" fmla="*/ 262929 h 6858000"/>
              <a:gd name="connsiteX931" fmla="*/ 2940663 w 7467600"/>
              <a:gd name="connsiteY931" fmla="*/ 140884 h 6858000"/>
              <a:gd name="connsiteX932" fmla="*/ 2947039 w 7467600"/>
              <a:gd name="connsiteY932" fmla="*/ 122524 h 6858000"/>
              <a:gd name="connsiteX933" fmla="*/ 2984316 w 7467600"/>
              <a:gd name="connsiteY933" fmla="*/ 0 h 6858000"/>
              <a:gd name="connsiteX934" fmla="*/ 3016114 w 7467600"/>
              <a:gd name="connsiteY934" fmla="*/ 0 h 6858000"/>
              <a:gd name="connsiteX935" fmla="*/ 2979949 w 7467600"/>
              <a:gd name="connsiteY935" fmla="*/ 119274 h 6858000"/>
              <a:gd name="connsiteX936" fmla="*/ 3023879 w 7467600"/>
              <a:gd name="connsiteY936" fmla="*/ 0 h 6858000"/>
              <a:gd name="connsiteX937" fmla="*/ 3105400 w 7467600"/>
              <a:gd name="connsiteY937" fmla="*/ 0 h 6858000"/>
              <a:gd name="connsiteX938" fmla="*/ 3094669 w 7467600"/>
              <a:gd name="connsiteY938" fmla="*/ 30308 h 6858000"/>
              <a:gd name="connsiteX939" fmla="*/ 2901945 w 7467600"/>
              <a:gd name="connsiteY939" fmla="*/ 466538 h 6858000"/>
              <a:gd name="connsiteX940" fmla="*/ 2815209 w 7467600"/>
              <a:gd name="connsiteY940" fmla="*/ 497361 h 6858000"/>
              <a:gd name="connsiteX941" fmla="*/ 2844845 w 7467600"/>
              <a:gd name="connsiteY941" fmla="*/ 127638 h 6858000"/>
              <a:gd name="connsiteX942" fmla="*/ 2867960 w 7467600"/>
              <a:gd name="connsiteY942" fmla="*/ 0 h 6858000"/>
              <a:gd name="connsiteX943" fmla="*/ 1057230 w 7467600"/>
              <a:gd name="connsiteY943" fmla="*/ 0 h 6858000"/>
              <a:gd name="connsiteX944" fmla="*/ 1111003 w 7467600"/>
              <a:gd name="connsiteY944" fmla="*/ 0 h 6858000"/>
              <a:gd name="connsiteX945" fmla="*/ 1125553 w 7467600"/>
              <a:gd name="connsiteY945" fmla="*/ 52588 h 6858000"/>
              <a:gd name="connsiteX946" fmla="*/ 1304276 w 7467600"/>
              <a:gd name="connsiteY946" fmla="*/ 476275 h 6858000"/>
              <a:gd name="connsiteX947" fmla="*/ 1492066 w 7467600"/>
              <a:gd name="connsiteY947" fmla="*/ 886333 h 6858000"/>
              <a:gd name="connsiteX948" fmla="*/ 1423698 w 7467600"/>
              <a:gd name="connsiteY948" fmla="*/ 710817 h 6858000"/>
              <a:gd name="connsiteX949" fmla="*/ 1357609 w 7467600"/>
              <a:gd name="connsiteY949" fmla="*/ 532892 h 6858000"/>
              <a:gd name="connsiteX950" fmla="*/ 1309550 w 7467600"/>
              <a:gd name="connsiteY950" fmla="*/ 374031 h 6858000"/>
              <a:gd name="connsiteX951" fmla="*/ 1193673 w 7467600"/>
              <a:gd name="connsiteY951" fmla="*/ 49533 h 6858000"/>
              <a:gd name="connsiteX952" fmla="*/ 1164391 w 7467600"/>
              <a:gd name="connsiteY952" fmla="*/ 0 h 6858000"/>
              <a:gd name="connsiteX953" fmla="*/ 1200666 w 7467600"/>
              <a:gd name="connsiteY953" fmla="*/ 0 h 6858000"/>
              <a:gd name="connsiteX954" fmla="*/ 1223408 w 7467600"/>
              <a:gd name="connsiteY954" fmla="*/ 38996 h 6858000"/>
              <a:gd name="connsiteX955" fmla="*/ 1339635 w 7467600"/>
              <a:gd name="connsiteY955" fmla="*/ 365517 h 6858000"/>
              <a:gd name="connsiteX956" fmla="*/ 1387469 w 7467600"/>
              <a:gd name="connsiteY956" fmla="*/ 523079 h 6858000"/>
              <a:gd name="connsiteX957" fmla="*/ 1452685 w 7467600"/>
              <a:gd name="connsiteY957" fmla="*/ 699806 h 6858000"/>
              <a:gd name="connsiteX958" fmla="*/ 1492092 w 7467600"/>
              <a:gd name="connsiteY958" fmla="*/ 800424 h 6858000"/>
              <a:gd name="connsiteX959" fmla="*/ 1455302 w 7467600"/>
              <a:gd name="connsiteY959" fmla="*/ 632913 h 6858000"/>
              <a:gd name="connsiteX960" fmla="*/ 1222336 w 7467600"/>
              <a:gd name="connsiteY960" fmla="*/ 9480 h 6858000"/>
              <a:gd name="connsiteX961" fmla="*/ 1214634 w 7467600"/>
              <a:gd name="connsiteY961" fmla="*/ 0 h 6858000"/>
              <a:gd name="connsiteX962" fmla="*/ 1289827 w 7467600"/>
              <a:gd name="connsiteY962" fmla="*/ 0 h 6858000"/>
              <a:gd name="connsiteX963" fmla="*/ 1321076 w 7467600"/>
              <a:gd name="connsiteY963" fmla="*/ 59722 h 6858000"/>
              <a:gd name="connsiteX964" fmla="*/ 1512579 w 7467600"/>
              <a:gd name="connsiteY964" fmla="*/ 626441 h 6858000"/>
              <a:gd name="connsiteX965" fmla="*/ 1506076 w 7467600"/>
              <a:gd name="connsiteY965" fmla="*/ 1089289 h 6858000"/>
              <a:gd name="connsiteX966" fmla="*/ 1486346 w 7467600"/>
              <a:gd name="connsiteY966" fmla="*/ 1079919 h 6858000"/>
              <a:gd name="connsiteX967" fmla="*/ 1070511 w 7467600"/>
              <a:gd name="connsiteY967" fmla="*/ 48609 h 6858000"/>
              <a:gd name="connsiteX968" fmla="*/ 1057230 w 7467600"/>
              <a:gd name="connsiteY968" fmla="*/ 0 h 6858000"/>
              <a:gd name="connsiteX969" fmla="*/ 43151 w 7467600"/>
              <a:gd name="connsiteY969" fmla="*/ 0 h 6858000"/>
              <a:gd name="connsiteX970" fmla="*/ 95283 w 7467600"/>
              <a:gd name="connsiteY970" fmla="*/ 0 h 6858000"/>
              <a:gd name="connsiteX971" fmla="*/ 300708 w 7467600"/>
              <a:gd name="connsiteY971" fmla="*/ 154571 h 6858000"/>
              <a:gd name="connsiteX972" fmla="*/ 530414 w 7467600"/>
              <a:gd name="connsiteY972" fmla="*/ 354673 h 6858000"/>
              <a:gd name="connsiteX973" fmla="*/ 333785 w 7467600"/>
              <a:gd name="connsiteY973" fmla="*/ 161564 h 6858000"/>
              <a:gd name="connsiteX974" fmla="*/ 147005 w 7467600"/>
              <a:gd name="connsiteY974" fmla="*/ 0 h 6858000"/>
              <a:gd name="connsiteX975" fmla="*/ 272509 w 7467600"/>
              <a:gd name="connsiteY975" fmla="*/ 0 h 6858000"/>
              <a:gd name="connsiteX976" fmla="*/ 326276 w 7467600"/>
              <a:gd name="connsiteY976" fmla="*/ 45847 h 6858000"/>
              <a:gd name="connsiteX977" fmla="*/ 823759 w 7467600"/>
              <a:gd name="connsiteY977" fmla="*/ 574145 h 6858000"/>
              <a:gd name="connsiteX978" fmla="*/ 811254 w 7467600"/>
              <a:gd name="connsiteY978" fmla="*/ 665546 h 6858000"/>
              <a:gd name="connsiteX979" fmla="*/ 154042 w 7467600"/>
              <a:gd name="connsiteY979" fmla="*/ 261522 h 6858000"/>
              <a:gd name="connsiteX980" fmla="*/ 13550 w 7467600"/>
              <a:gd name="connsiteY980" fmla="*/ 158423 h 6858000"/>
              <a:gd name="connsiteX981" fmla="*/ 0 w 7467600"/>
              <a:gd name="connsiteY981" fmla="*/ 146618 h 6858000"/>
              <a:gd name="connsiteX982" fmla="*/ 0 w 7467600"/>
              <a:gd name="connsiteY982" fmla="*/ 59161 h 6858000"/>
              <a:gd name="connsiteX983" fmla="*/ 45427 w 7467600"/>
              <a:gd name="connsiteY983" fmla="*/ 101078 h 6858000"/>
              <a:gd name="connsiteX984" fmla="*/ 630103 w 7467600"/>
              <a:gd name="connsiteY984" fmla="*/ 485885 h 6858000"/>
              <a:gd name="connsiteX985" fmla="*/ 532040 w 7467600"/>
              <a:gd name="connsiteY985" fmla="*/ 399359 h 6858000"/>
              <a:gd name="connsiteX986" fmla="*/ 517618 w 7467600"/>
              <a:gd name="connsiteY986" fmla="*/ 385726 h 6858000"/>
              <a:gd name="connsiteX987" fmla="*/ 285074 w 7467600"/>
              <a:gd name="connsiteY987" fmla="*/ 182755 h 6858000"/>
              <a:gd name="connsiteX988" fmla="*/ 43151 w 7467600"/>
              <a:gd name="connsiteY98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312201 w 7467600"/>
              <a:gd name="connsiteY131" fmla="*/ 5128278 h 6858000"/>
              <a:gd name="connsiteX132" fmla="*/ 1903353 w 7467600"/>
              <a:gd name="connsiteY132" fmla="*/ 5044827 h 6858000"/>
              <a:gd name="connsiteX133" fmla="*/ 1936931 w 7467600"/>
              <a:gd name="connsiteY133" fmla="*/ 5093954 h 6858000"/>
              <a:gd name="connsiteX134" fmla="*/ 2195868 w 7467600"/>
              <a:gd name="connsiteY134" fmla="*/ 5396574 h 6858000"/>
              <a:gd name="connsiteX135" fmla="*/ 2088852 w 7467600"/>
              <a:gd name="connsiteY135" fmla="*/ 5166123 h 6858000"/>
              <a:gd name="connsiteX136" fmla="*/ 1958241 w 7467600"/>
              <a:gd name="connsiteY136" fmla="*/ 5067955 h 6858000"/>
              <a:gd name="connsiteX137" fmla="*/ 1903353 w 7467600"/>
              <a:gd name="connsiteY137" fmla="*/ 5044827 h 6858000"/>
              <a:gd name="connsiteX138" fmla="*/ 1979378 w 7467600"/>
              <a:gd name="connsiteY138" fmla="*/ 4769504 h 6858000"/>
              <a:gd name="connsiteX139" fmla="*/ 2882120 w 7467600"/>
              <a:gd name="connsiteY139" fmla="*/ 5064547 h 6858000"/>
              <a:gd name="connsiteX140" fmla="*/ 2793103 w 7467600"/>
              <a:gd name="connsiteY140" fmla="*/ 5039699 h 6858000"/>
              <a:gd name="connsiteX141" fmla="*/ 2770041 w 7467600"/>
              <a:gd name="connsiteY141" fmla="*/ 5033634 h 6858000"/>
              <a:gd name="connsiteX142" fmla="*/ 1979378 w 7467600"/>
              <a:gd name="connsiteY142" fmla="*/ 4769504 h 6858000"/>
              <a:gd name="connsiteX143" fmla="*/ 1927410 w 7467600"/>
              <a:gd name="connsiteY143" fmla="*/ 4716164 h 6858000"/>
              <a:gd name="connsiteX144" fmla="*/ 1959587 w 7467600"/>
              <a:gd name="connsiteY144" fmla="*/ 4728849 h 6858000"/>
              <a:gd name="connsiteX145" fmla="*/ 2777707 w 7467600"/>
              <a:gd name="connsiteY145" fmla="*/ 5003991 h 6858000"/>
              <a:gd name="connsiteX146" fmla="*/ 2800768 w 7467600"/>
              <a:gd name="connsiteY146" fmla="*/ 5010056 h 6858000"/>
              <a:gd name="connsiteX147" fmla="*/ 2879408 w 7467600"/>
              <a:gd name="connsiteY147" fmla="*/ 5031590 h 6858000"/>
              <a:gd name="connsiteX148" fmla="*/ 2862295 w 7467600"/>
              <a:gd name="connsiteY148" fmla="*/ 5022958 h 6858000"/>
              <a:gd name="connsiteX149" fmla="*/ 2813343 w 7467600"/>
              <a:gd name="connsiteY149" fmla="*/ 4998369 h 6858000"/>
              <a:gd name="connsiteX150" fmla="*/ 2646245 w 7467600"/>
              <a:gd name="connsiteY150" fmla="*/ 4930999 h 6858000"/>
              <a:gd name="connsiteX151" fmla="*/ 1999243 w 7467600"/>
              <a:gd name="connsiteY151" fmla="*/ 4730524 h 6858000"/>
              <a:gd name="connsiteX152" fmla="*/ 1979527 w 7467600"/>
              <a:gd name="connsiteY152" fmla="*/ 4726651 h 6858000"/>
              <a:gd name="connsiteX153" fmla="*/ 1927410 w 7467600"/>
              <a:gd name="connsiteY153" fmla="*/ 4716164 h 6858000"/>
              <a:gd name="connsiteX154" fmla="*/ 1997014 w 7467600"/>
              <a:gd name="connsiteY154" fmla="*/ 4698007 h 6858000"/>
              <a:gd name="connsiteX155" fmla="*/ 2005458 w 7467600"/>
              <a:gd name="connsiteY155" fmla="*/ 4699540 h 6858000"/>
              <a:gd name="connsiteX156" fmla="*/ 2657186 w 7467600"/>
              <a:gd name="connsiteY156" fmla="*/ 4901687 h 6858000"/>
              <a:gd name="connsiteX157" fmla="*/ 2826662 w 7467600"/>
              <a:gd name="connsiteY157" fmla="*/ 4970362 h 6858000"/>
              <a:gd name="connsiteX158" fmla="*/ 2876100 w 7467600"/>
              <a:gd name="connsiteY158" fmla="*/ 4995397 h 6858000"/>
              <a:gd name="connsiteX159" fmla="*/ 3042600 w 7467600"/>
              <a:gd name="connsiteY159" fmla="*/ 5059532 h 6858000"/>
              <a:gd name="connsiteX160" fmla="*/ 1997014 w 7467600"/>
              <a:gd name="connsiteY160" fmla="*/ 4698007 h 6858000"/>
              <a:gd name="connsiteX161" fmla="*/ 2305292 w 7467600"/>
              <a:gd name="connsiteY161" fmla="*/ 4219492 h 6858000"/>
              <a:gd name="connsiteX162" fmla="*/ 3360922 w 7467600"/>
              <a:gd name="connsiteY162" fmla="*/ 4529373 h 6858000"/>
              <a:gd name="connsiteX163" fmla="*/ 3492420 w 7467600"/>
              <a:gd name="connsiteY163" fmla="*/ 4510145 h 6858000"/>
              <a:gd name="connsiteX164" fmla="*/ 3364086 w 7467600"/>
              <a:gd name="connsiteY164" fmla="*/ 4480340 h 6858000"/>
              <a:gd name="connsiteX165" fmla="*/ 3225818 w 7467600"/>
              <a:gd name="connsiteY165" fmla="*/ 4411822 h 6858000"/>
              <a:gd name="connsiteX166" fmla="*/ 3129696 w 7467600"/>
              <a:gd name="connsiteY166" fmla="*/ 4360704 h 6858000"/>
              <a:gd name="connsiteX167" fmla="*/ 2814545 w 7467600"/>
              <a:gd name="connsiteY167" fmla="*/ 4282955 h 6858000"/>
              <a:gd name="connsiteX168" fmla="*/ 2305292 w 7467600"/>
              <a:gd name="connsiteY168" fmla="*/ 4219492 h 6858000"/>
              <a:gd name="connsiteX169" fmla="*/ 2626982 w 7467600"/>
              <a:gd name="connsiteY169" fmla="*/ 4206450 h 6858000"/>
              <a:gd name="connsiteX170" fmla="*/ 2490617 w 7467600"/>
              <a:gd name="connsiteY170" fmla="*/ 4206951 h 6858000"/>
              <a:gd name="connsiteX171" fmla="*/ 2819869 w 7467600"/>
              <a:gd name="connsiteY171" fmla="*/ 4252936 h 6858000"/>
              <a:gd name="connsiteX172" fmla="*/ 3143018 w 7467600"/>
              <a:gd name="connsiteY172" fmla="*/ 4332698 h 6858000"/>
              <a:gd name="connsiteX173" fmla="*/ 3241520 w 7467600"/>
              <a:gd name="connsiteY173" fmla="*/ 4385112 h 6858000"/>
              <a:gd name="connsiteX174" fmla="*/ 3374575 w 7467600"/>
              <a:gd name="connsiteY174" fmla="*/ 4451517 h 6858000"/>
              <a:gd name="connsiteX175" fmla="*/ 3505221 w 7467600"/>
              <a:gd name="connsiteY175" fmla="*/ 4480757 h 6858000"/>
              <a:gd name="connsiteX176" fmla="*/ 2626982 w 7467600"/>
              <a:gd name="connsiteY176" fmla="*/ 4206450 h 6858000"/>
              <a:gd name="connsiteX177" fmla="*/ 1310106 w 7467600"/>
              <a:gd name="connsiteY177" fmla="*/ 3943217 h 6858000"/>
              <a:gd name="connsiteX178" fmla="*/ 854994 w 7467600"/>
              <a:gd name="connsiteY178" fmla="*/ 4399136 h 6858000"/>
              <a:gd name="connsiteX179" fmla="*/ 742462 w 7467600"/>
              <a:gd name="connsiteY179" fmla="*/ 4594648 h 6858000"/>
              <a:gd name="connsiteX180" fmla="*/ 820602 w 7467600"/>
              <a:gd name="connsiteY180" fmla="*/ 4485915 h 6858000"/>
              <a:gd name="connsiteX181" fmla="*/ 878295 w 7467600"/>
              <a:gd name="connsiteY181" fmla="*/ 4403594 h 6858000"/>
              <a:gd name="connsiteX182" fmla="*/ 1240607 w 7467600"/>
              <a:gd name="connsiteY182" fmla="*/ 4010401 h 6858000"/>
              <a:gd name="connsiteX183" fmla="*/ 1310106 w 7467600"/>
              <a:gd name="connsiteY183" fmla="*/ 3943217 h 6858000"/>
              <a:gd name="connsiteX184" fmla="*/ 1423113 w 7467600"/>
              <a:gd name="connsiteY184" fmla="*/ 3874565 h 6858000"/>
              <a:gd name="connsiteX185" fmla="*/ 1260565 w 7467600"/>
              <a:gd name="connsiteY185" fmla="*/ 4031982 h 6858000"/>
              <a:gd name="connsiteX186" fmla="*/ 901900 w 7467600"/>
              <a:gd name="connsiteY186" fmla="*/ 4421236 h 6858000"/>
              <a:gd name="connsiteX187" fmla="*/ 845044 w 7467600"/>
              <a:gd name="connsiteY187" fmla="*/ 4502436 h 6858000"/>
              <a:gd name="connsiteX188" fmla="*/ 685926 w 7467600"/>
              <a:gd name="connsiteY188" fmla="*/ 4703069 h 6858000"/>
              <a:gd name="connsiteX189" fmla="*/ 684248 w 7467600"/>
              <a:gd name="connsiteY189" fmla="*/ 4706721 h 6858000"/>
              <a:gd name="connsiteX190" fmla="*/ 1423113 w 7467600"/>
              <a:gd name="connsiteY190" fmla="*/ 3874565 h 6858000"/>
              <a:gd name="connsiteX191" fmla="*/ 3316479 w 7467600"/>
              <a:gd name="connsiteY191" fmla="*/ 3872136 h 6858000"/>
              <a:gd name="connsiteX192" fmla="*/ 3546806 w 7467600"/>
              <a:gd name="connsiteY192" fmla="*/ 4356139 h 6858000"/>
              <a:gd name="connsiteX193" fmla="*/ 3364433 w 7467600"/>
              <a:gd name="connsiteY193" fmla="*/ 3953121 h 6858000"/>
              <a:gd name="connsiteX194" fmla="*/ 3316479 w 7467600"/>
              <a:gd name="connsiteY194" fmla="*/ 3872136 h 6858000"/>
              <a:gd name="connsiteX195" fmla="*/ 3291335 w 7467600"/>
              <a:gd name="connsiteY195" fmla="*/ 3767420 h 6858000"/>
              <a:gd name="connsiteX196" fmla="*/ 3390805 w 7467600"/>
              <a:gd name="connsiteY196" fmla="*/ 3937163 h 6858000"/>
              <a:gd name="connsiteX197" fmla="*/ 3579062 w 7467600"/>
              <a:gd name="connsiteY197" fmla="*/ 4359040 h 6858000"/>
              <a:gd name="connsiteX198" fmla="*/ 3467355 w 7467600"/>
              <a:gd name="connsiteY198" fmla="*/ 3988130 h 6858000"/>
              <a:gd name="connsiteX199" fmla="*/ 3310753 w 7467600"/>
              <a:gd name="connsiteY199" fmla="*/ 3787140 h 6858000"/>
              <a:gd name="connsiteX200" fmla="*/ 3291335 w 7467600"/>
              <a:gd name="connsiteY200" fmla="*/ 3767420 h 6858000"/>
              <a:gd name="connsiteX201" fmla="*/ 1635889 w 7467600"/>
              <a:gd name="connsiteY201" fmla="*/ 3709494 h 6858000"/>
              <a:gd name="connsiteX202" fmla="*/ 1634800 w 7467600"/>
              <a:gd name="connsiteY202" fmla="*/ 3731111 h 6858000"/>
              <a:gd name="connsiteX203" fmla="*/ 1635889 w 7467600"/>
              <a:gd name="connsiteY203" fmla="*/ 3709494 h 6858000"/>
              <a:gd name="connsiteX204" fmla="*/ 1510397 w 7467600"/>
              <a:gd name="connsiteY204" fmla="*/ 3684705 h 6858000"/>
              <a:gd name="connsiteX205" fmla="*/ 1146550 w 7467600"/>
              <a:gd name="connsiteY205" fmla="*/ 3802012 h 6858000"/>
              <a:gd name="connsiteX206" fmla="*/ 698834 w 7467600"/>
              <a:gd name="connsiteY206" fmla="*/ 3952272 h 6858000"/>
              <a:gd name="connsiteX207" fmla="*/ 34256 w 7467600"/>
              <a:gd name="connsiteY207" fmla="*/ 4347603 h 6858000"/>
              <a:gd name="connsiteX208" fmla="*/ 527241 w 7467600"/>
              <a:gd name="connsiteY208" fmla="*/ 4065078 h 6858000"/>
              <a:gd name="connsiteX209" fmla="*/ 1510397 w 7467600"/>
              <a:gd name="connsiteY209" fmla="*/ 3684705 h 6858000"/>
              <a:gd name="connsiteX210" fmla="*/ 1313114 w 7467600"/>
              <a:gd name="connsiteY210" fmla="*/ 3655216 h 6858000"/>
              <a:gd name="connsiteX211" fmla="*/ 1109304 w 7467600"/>
              <a:gd name="connsiteY211" fmla="*/ 3669030 h 6858000"/>
              <a:gd name="connsiteX212" fmla="*/ 8129 w 7467600"/>
              <a:gd name="connsiteY212" fmla="*/ 4330519 h 6858000"/>
              <a:gd name="connsiteX213" fmla="*/ 687572 w 7467600"/>
              <a:gd name="connsiteY213" fmla="*/ 3925629 h 6858000"/>
              <a:gd name="connsiteX214" fmla="*/ 1138365 w 7467600"/>
              <a:gd name="connsiteY214" fmla="*/ 3774515 h 6858000"/>
              <a:gd name="connsiteX215" fmla="*/ 1505579 w 7467600"/>
              <a:gd name="connsiteY215" fmla="*/ 3655526 h 6858000"/>
              <a:gd name="connsiteX216" fmla="*/ 1313114 w 7467600"/>
              <a:gd name="connsiteY216" fmla="*/ 3655216 h 6858000"/>
              <a:gd name="connsiteX217" fmla="*/ 3655073 w 7467600"/>
              <a:gd name="connsiteY217" fmla="*/ 3650884 h 6858000"/>
              <a:gd name="connsiteX218" fmla="*/ 3989938 w 7467600"/>
              <a:gd name="connsiteY218" fmla="*/ 3991685 h 6858000"/>
              <a:gd name="connsiteX219" fmla="*/ 4393907 w 7467600"/>
              <a:gd name="connsiteY219" fmla="*/ 4261258 h 6858000"/>
              <a:gd name="connsiteX220" fmla="*/ 4648051 w 7467600"/>
              <a:gd name="connsiteY220" fmla="*/ 4374051 h 6858000"/>
              <a:gd name="connsiteX221" fmla="*/ 4383389 w 7467600"/>
              <a:gd name="connsiteY221" fmla="*/ 4184369 h 6858000"/>
              <a:gd name="connsiteX222" fmla="*/ 4165508 w 7467600"/>
              <a:gd name="connsiteY222" fmla="*/ 4035196 h 6858000"/>
              <a:gd name="connsiteX223" fmla="*/ 4068162 w 7467600"/>
              <a:gd name="connsiteY223" fmla="*/ 3953394 h 6858000"/>
              <a:gd name="connsiteX224" fmla="*/ 3981416 w 7467600"/>
              <a:gd name="connsiteY224" fmla="*/ 3880482 h 6858000"/>
              <a:gd name="connsiteX225" fmla="*/ 3800147 w 7467600"/>
              <a:gd name="connsiteY225" fmla="*/ 3749872 h 6858000"/>
              <a:gd name="connsiteX226" fmla="*/ 3655073 w 7467600"/>
              <a:gd name="connsiteY226" fmla="*/ 3650884 h 6858000"/>
              <a:gd name="connsiteX227" fmla="*/ 3670252 w 7467600"/>
              <a:gd name="connsiteY227" fmla="*/ 3622798 h 6858000"/>
              <a:gd name="connsiteX228" fmla="*/ 3817258 w 7467600"/>
              <a:gd name="connsiteY228" fmla="*/ 3723577 h 6858000"/>
              <a:gd name="connsiteX229" fmla="*/ 4000461 w 7467600"/>
              <a:gd name="connsiteY229" fmla="*/ 3855966 h 6858000"/>
              <a:gd name="connsiteX230" fmla="*/ 4088180 w 7467600"/>
              <a:gd name="connsiteY230" fmla="*/ 3929774 h 6858000"/>
              <a:gd name="connsiteX231" fmla="*/ 4184555 w 7467600"/>
              <a:gd name="connsiteY231" fmla="*/ 4010683 h 6858000"/>
              <a:gd name="connsiteX232" fmla="*/ 4399563 w 7467600"/>
              <a:gd name="connsiteY232" fmla="*/ 4158106 h 6858000"/>
              <a:gd name="connsiteX233" fmla="*/ 4684469 w 7467600"/>
              <a:gd name="connsiteY233" fmla="*/ 4364680 h 6858000"/>
              <a:gd name="connsiteX234" fmla="*/ 4690271 w 7467600"/>
              <a:gd name="connsiteY234" fmla="*/ 4370034 h 6858000"/>
              <a:gd name="connsiteX235" fmla="*/ 4136093 w 7467600"/>
              <a:gd name="connsiteY235" fmla="*/ 3858466 h 6858000"/>
              <a:gd name="connsiteX236" fmla="*/ 3670252 w 7467600"/>
              <a:gd name="connsiteY236" fmla="*/ 3622798 h 6858000"/>
              <a:gd name="connsiteX237" fmla="*/ 4440129 w 7467600"/>
              <a:gd name="connsiteY237" fmla="*/ 3448571 h 6858000"/>
              <a:gd name="connsiteX238" fmla="*/ 4856525 w 7467600"/>
              <a:gd name="connsiteY238" fmla="*/ 3915351 h 6858000"/>
              <a:gd name="connsiteX239" fmla="*/ 5059055 w 7467600"/>
              <a:gd name="connsiteY239" fmla="*/ 4108918 h 6858000"/>
              <a:gd name="connsiteX240" fmla="*/ 5290070 w 7467600"/>
              <a:gd name="connsiteY240" fmla="*/ 4263619 h 6858000"/>
              <a:gd name="connsiteX241" fmla="*/ 4834991 w 7467600"/>
              <a:gd name="connsiteY241" fmla="*/ 3830985 h 6858000"/>
              <a:gd name="connsiteX242" fmla="*/ 4440129 w 7467600"/>
              <a:gd name="connsiteY242" fmla="*/ 3448571 h 6858000"/>
              <a:gd name="connsiteX243" fmla="*/ 4441737 w 7467600"/>
              <a:gd name="connsiteY243" fmla="*/ 3399734 h 6858000"/>
              <a:gd name="connsiteX244" fmla="*/ 4431236 w 7467600"/>
              <a:gd name="connsiteY244" fmla="*/ 3400954 h 6858000"/>
              <a:gd name="connsiteX245" fmla="*/ 4557150 w 7467600"/>
              <a:gd name="connsiteY245" fmla="*/ 3510023 h 6858000"/>
              <a:gd name="connsiteX246" fmla="*/ 4856936 w 7467600"/>
              <a:gd name="connsiteY246" fmla="*/ 3809146 h 6858000"/>
              <a:gd name="connsiteX247" fmla="*/ 5111996 w 7467600"/>
              <a:gd name="connsiteY247" fmla="*/ 4065759 h 6858000"/>
              <a:gd name="connsiteX248" fmla="*/ 5388878 w 7467600"/>
              <a:gd name="connsiteY248" fmla="*/ 4300185 h 6858000"/>
              <a:gd name="connsiteX249" fmla="*/ 5425556 w 7467600"/>
              <a:gd name="connsiteY249" fmla="*/ 4308967 h 6858000"/>
              <a:gd name="connsiteX250" fmla="*/ 4943646 w 7467600"/>
              <a:gd name="connsiteY250" fmla="*/ 3822916 h 6858000"/>
              <a:gd name="connsiteX251" fmla="*/ 4594837 w 7467600"/>
              <a:gd name="connsiteY251" fmla="*/ 3532274 h 6858000"/>
              <a:gd name="connsiteX252" fmla="*/ 4441737 w 7467600"/>
              <a:gd name="connsiteY252" fmla="*/ 3399734 h 6858000"/>
              <a:gd name="connsiteX253" fmla="*/ 5425834 w 7467600"/>
              <a:gd name="connsiteY253" fmla="*/ 3162785 h 6858000"/>
              <a:gd name="connsiteX254" fmla="*/ 5401644 w 7467600"/>
              <a:gd name="connsiteY254" fmla="*/ 3617847 h 6858000"/>
              <a:gd name="connsiteX255" fmla="*/ 5467256 w 7467600"/>
              <a:gd name="connsiteY255" fmla="*/ 4175494 h 6858000"/>
              <a:gd name="connsiteX256" fmla="*/ 5448069 w 7467600"/>
              <a:gd name="connsiteY256" fmla="*/ 3567554 h 6858000"/>
              <a:gd name="connsiteX257" fmla="*/ 5425834 w 7467600"/>
              <a:gd name="connsiteY257" fmla="*/ 3162785 h 6858000"/>
              <a:gd name="connsiteX258" fmla="*/ 1318687 w 7467600"/>
              <a:gd name="connsiteY258" fmla="*/ 3113840 h 6858000"/>
              <a:gd name="connsiteX259" fmla="*/ 1066793 w 7467600"/>
              <a:gd name="connsiteY259" fmla="*/ 3212171 h 6858000"/>
              <a:gd name="connsiteX260" fmla="*/ 993319 w 7467600"/>
              <a:gd name="connsiteY260" fmla="*/ 3247648 h 6858000"/>
              <a:gd name="connsiteX261" fmla="*/ 853081 w 7467600"/>
              <a:gd name="connsiteY261" fmla="*/ 3312410 h 6858000"/>
              <a:gd name="connsiteX262" fmla="*/ 805957 w 7467600"/>
              <a:gd name="connsiteY262" fmla="*/ 3330443 h 6858000"/>
              <a:gd name="connsiteX263" fmla="*/ 1318687 w 7467600"/>
              <a:gd name="connsiteY263" fmla="*/ 3113840 h 6858000"/>
              <a:gd name="connsiteX264" fmla="*/ 5453702 w 7467600"/>
              <a:gd name="connsiteY264" fmla="*/ 3090882 h 6858000"/>
              <a:gd name="connsiteX265" fmla="*/ 5480135 w 7467600"/>
              <a:gd name="connsiteY265" fmla="*/ 3565802 h 6858000"/>
              <a:gd name="connsiteX266" fmla="*/ 5499023 w 7467600"/>
              <a:gd name="connsiteY266" fmla="*/ 4166310 h 6858000"/>
              <a:gd name="connsiteX267" fmla="*/ 5547022 w 7467600"/>
              <a:gd name="connsiteY267" fmla="*/ 3607838 h 6858000"/>
              <a:gd name="connsiteX268" fmla="*/ 5515964 w 7467600"/>
              <a:gd name="connsiteY268" fmla="*/ 3378541 h 6858000"/>
              <a:gd name="connsiteX269" fmla="*/ 5453702 w 7467600"/>
              <a:gd name="connsiteY269" fmla="*/ 3090882 h 6858000"/>
              <a:gd name="connsiteX270" fmla="*/ 1238695 w 7467600"/>
              <a:gd name="connsiteY270" fmla="*/ 3076820 h 6858000"/>
              <a:gd name="connsiteX271" fmla="*/ 716371 w 7467600"/>
              <a:gd name="connsiteY271" fmla="*/ 3293249 h 6858000"/>
              <a:gd name="connsiteX272" fmla="*/ 579522 w 7467600"/>
              <a:gd name="connsiteY272" fmla="*/ 3371759 h 6858000"/>
              <a:gd name="connsiteX273" fmla="*/ 600288 w 7467600"/>
              <a:gd name="connsiteY273" fmla="*/ 3365555 h 6858000"/>
              <a:gd name="connsiteX274" fmla="*/ 840692 w 7467600"/>
              <a:gd name="connsiteY274" fmla="*/ 3284921 h 6858000"/>
              <a:gd name="connsiteX275" fmla="*/ 979248 w 7467600"/>
              <a:gd name="connsiteY275" fmla="*/ 3221003 h 6858000"/>
              <a:gd name="connsiteX276" fmla="*/ 1053282 w 7467600"/>
              <a:gd name="connsiteY276" fmla="*/ 3185247 h 6858000"/>
              <a:gd name="connsiteX277" fmla="*/ 1320603 w 7467600"/>
              <a:gd name="connsiteY277" fmla="*/ 3081281 h 6858000"/>
              <a:gd name="connsiteX278" fmla="*/ 1238695 w 7467600"/>
              <a:gd name="connsiteY278" fmla="*/ 3076820 h 6858000"/>
              <a:gd name="connsiteX279" fmla="*/ 5425627 w 7467600"/>
              <a:gd name="connsiteY279" fmla="*/ 2954192 h 6858000"/>
              <a:gd name="connsiteX280" fmla="*/ 5470770 w 7467600"/>
              <a:gd name="connsiteY280" fmla="*/ 3005435 h 6858000"/>
              <a:gd name="connsiteX281" fmla="*/ 5519779 w 7467600"/>
              <a:gd name="connsiteY281" fmla="*/ 4359223 h 6858000"/>
              <a:gd name="connsiteX282" fmla="*/ 5520293 w 7467600"/>
              <a:gd name="connsiteY282" fmla="*/ 4360602 h 6858000"/>
              <a:gd name="connsiteX283" fmla="*/ 5767221 w 7467600"/>
              <a:gd name="connsiteY283" fmla="*/ 4665564 h 6858000"/>
              <a:gd name="connsiteX284" fmla="*/ 6937169 w 7467600"/>
              <a:gd name="connsiteY284" fmla="*/ 4815941 h 6858000"/>
              <a:gd name="connsiteX285" fmla="*/ 6953922 w 7467600"/>
              <a:gd name="connsiteY285" fmla="*/ 4890068 h 6858000"/>
              <a:gd name="connsiteX286" fmla="*/ 6071359 w 7467600"/>
              <a:gd name="connsiteY286" fmla="*/ 4770770 h 6858000"/>
              <a:gd name="connsiteX287" fmla="*/ 6038839 w 7467600"/>
              <a:gd name="connsiteY287" fmla="*/ 4764474 h 6858000"/>
              <a:gd name="connsiteX288" fmla="*/ 6038706 w 7467600"/>
              <a:gd name="connsiteY288" fmla="*/ 4763847 h 6858000"/>
              <a:gd name="connsiteX289" fmla="*/ 6037784 w 7467600"/>
              <a:gd name="connsiteY289" fmla="*/ 4764270 h 6858000"/>
              <a:gd name="connsiteX290" fmla="*/ 6038839 w 7467600"/>
              <a:gd name="connsiteY290" fmla="*/ 4764474 h 6858000"/>
              <a:gd name="connsiteX291" fmla="*/ 6040338 w 7467600"/>
              <a:gd name="connsiteY291" fmla="*/ 4771418 h 6858000"/>
              <a:gd name="connsiteX292" fmla="*/ 6024488 w 7467600"/>
              <a:gd name="connsiteY292" fmla="*/ 4809903 h 6858000"/>
              <a:gd name="connsiteX293" fmla="*/ 5599771 w 7467600"/>
              <a:gd name="connsiteY293" fmla="*/ 5509652 h 6858000"/>
              <a:gd name="connsiteX294" fmla="*/ 5548843 w 7467600"/>
              <a:gd name="connsiteY294" fmla="*/ 5563845 h 6858000"/>
              <a:gd name="connsiteX295" fmla="*/ 5940952 w 7467600"/>
              <a:gd name="connsiteY295" fmla="*/ 6250028 h 6858000"/>
              <a:gd name="connsiteX296" fmla="*/ 6043441 w 7467600"/>
              <a:gd name="connsiteY296" fmla="*/ 6665847 h 6858000"/>
              <a:gd name="connsiteX297" fmla="*/ 6093432 w 7467600"/>
              <a:gd name="connsiteY297" fmla="*/ 6858000 h 6858000"/>
              <a:gd name="connsiteX298" fmla="*/ 6034344 w 7467600"/>
              <a:gd name="connsiteY298" fmla="*/ 6858000 h 6858000"/>
              <a:gd name="connsiteX299" fmla="*/ 6026679 w 7467600"/>
              <a:gd name="connsiteY299" fmla="*/ 6836959 h 6858000"/>
              <a:gd name="connsiteX300" fmla="*/ 5800441 w 7467600"/>
              <a:gd name="connsiteY300" fmla="*/ 6335286 h 6858000"/>
              <a:gd name="connsiteX301" fmla="*/ 5526562 w 7467600"/>
              <a:gd name="connsiteY301" fmla="*/ 5705388 h 6858000"/>
              <a:gd name="connsiteX302" fmla="*/ 5519640 w 7467600"/>
              <a:gd name="connsiteY302" fmla="*/ 5683774 h 6858000"/>
              <a:gd name="connsiteX303" fmla="*/ 5844559 w 7467600"/>
              <a:gd name="connsiteY303" fmla="*/ 6553349 h 6858000"/>
              <a:gd name="connsiteX304" fmla="*/ 5975994 w 7467600"/>
              <a:gd name="connsiteY304" fmla="*/ 6858000 h 6858000"/>
              <a:gd name="connsiteX305" fmla="*/ 5898547 w 7467600"/>
              <a:gd name="connsiteY305" fmla="*/ 6858000 h 6858000"/>
              <a:gd name="connsiteX306" fmla="*/ 5682041 w 7467600"/>
              <a:gd name="connsiteY306" fmla="*/ 6355860 h 6858000"/>
              <a:gd name="connsiteX307" fmla="*/ 5461758 w 7467600"/>
              <a:gd name="connsiteY307" fmla="*/ 5820220 h 6858000"/>
              <a:gd name="connsiteX308" fmla="*/ 5237282 w 7467600"/>
              <a:gd name="connsiteY308" fmla="*/ 6579086 h 6858000"/>
              <a:gd name="connsiteX309" fmla="*/ 5115009 w 7467600"/>
              <a:gd name="connsiteY309" fmla="*/ 6858000 h 6858000"/>
              <a:gd name="connsiteX310" fmla="*/ 5028074 w 7467600"/>
              <a:gd name="connsiteY310" fmla="*/ 6858000 h 6858000"/>
              <a:gd name="connsiteX311" fmla="*/ 5079508 w 7467600"/>
              <a:gd name="connsiteY311" fmla="*/ 6749074 h 6858000"/>
              <a:gd name="connsiteX312" fmla="*/ 5371846 w 7467600"/>
              <a:gd name="connsiteY312" fmla="*/ 5924413 h 6858000"/>
              <a:gd name="connsiteX313" fmla="*/ 5270512 w 7467600"/>
              <a:gd name="connsiteY313" fmla="*/ 6138975 h 6858000"/>
              <a:gd name="connsiteX314" fmla="*/ 5062409 w 7467600"/>
              <a:gd name="connsiteY314" fmla="*/ 6653544 h 6858000"/>
              <a:gd name="connsiteX315" fmla="*/ 5036628 w 7467600"/>
              <a:gd name="connsiteY315" fmla="*/ 6754247 h 6858000"/>
              <a:gd name="connsiteX316" fmla="*/ 5009112 w 7467600"/>
              <a:gd name="connsiteY316" fmla="*/ 6858000 h 6858000"/>
              <a:gd name="connsiteX317" fmla="*/ 4976679 w 7467600"/>
              <a:gd name="connsiteY317" fmla="*/ 6858000 h 6858000"/>
              <a:gd name="connsiteX318" fmla="*/ 5006537 w 7467600"/>
              <a:gd name="connsiteY318" fmla="*/ 6747068 h 6858000"/>
              <a:gd name="connsiteX319" fmla="*/ 5032723 w 7467600"/>
              <a:gd name="connsiteY319" fmla="*/ 6644957 h 6858000"/>
              <a:gd name="connsiteX320" fmla="*/ 5242949 w 7467600"/>
              <a:gd name="connsiteY320" fmla="*/ 6125175 h 6858000"/>
              <a:gd name="connsiteX321" fmla="*/ 5286321 w 7467600"/>
              <a:gd name="connsiteY321" fmla="*/ 6033555 h 6858000"/>
              <a:gd name="connsiteX322" fmla="*/ 5008210 w 7467600"/>
              <a:gd name="connsiteY322" fmla="*/ 6649194 h 6858000"/>
              <a:gd name="connsiteX323" fmla="*/ 4986321 w 7467600"/>
              <a:gd name="connsiteY323" fmla="*/ 6765687 h 6858000"/>
              <a:gd name="connsiteX324" fmla="*/ 4973474 w 7467600"/>
              <a:gd name="connsiteY324" fmla="*/ 6858000 h 6858000"/>
              <a:gd name="connsiteX325" fmla="*/ 4907178 w 7467600"/>
              <a:gd name="connsiteY325" fmla="*/ 6858000 h 6858000"/>
              <a:gd name="connsiteX326" fmla="*/ 4910810 w 7467600"/>
              <a:gd name="connsiteY326" fmla="*/ 6829660 h 6858000"/>
              <a:gd name="connsiteX327" fmla="*/ 4987461 w 7467600"/>
              <a:gd name="connsiteY327" fmla="*/ 6432994 h 6858000"/>
              <a:gd name="connsiteX328" fmla="*/ 5179262 w 7467600"/>
              <a:gd name="connsiteY328" fmla="*/ 6035044 h 6858000"/>
              <a:gd name="connsiteX329" fmla="*/ 4689678 w 7467600"/>
              <a:gd name="connsiteY329" fmla="*/ 6440241 h 6858000"/>
              <a:gd name="connsiteX330" fmla="*/ 4477543 w 7467600"/>
              <a:gd name="connsiteY330" fmla="*/ 6674836 h 6858000"/>
              <a:gd name="connsiteX331" fmla="*/ 4329957 w 7467600"/>
              <a:gd name="connsiteY331" fmla="*/ 6858000 h 6858000"/>
              <a:gd name="connsiteX332" fmla="*/ 4218595 w 7467600"/>
              <a:gd name="connsiteY332" fmla="*/ 6858000 h 6858000"/>
              <a:gd name="connsiteX333" fmla="*/ 4368888 w 7467600"/>
              <a:gd name="connsiteY333" fmla="*/ 6668412 h 6858000"/>
              <a:gd name="connsiteX334" fmla="*/ 4563091 w 7467600"/>
              <a:gd name="connsiteY334" fmla="*/ 6442508 h 6858000"/>
              <a:gd name="connsiteX335" fmla="*/ 5387324 w 7467600"/>
              <a:gd name="connsiteY335" fmla="*/ 5705830 h 6858000"/>
              <a:gd name="connsiteX336" fmla="*/ 5073620 w 7467600"/>
              <a:gd name="connsiteY336" fmla="*/ 5955437 h 6858000"/>
              <a:gd name="connsiteX337" fmla="*/ 4689789 w 7467600"/>
              <a:gd name="connsiteY337" fmla="*/ 6268382 h 6858000"/>
              <a:gd name="connsiteX338" fmla="*/ 4418722 w 7467600"/>
              <a:gd name="connsiteY338" fmla="*/ 6570886 h 6858000"/>
              <a:gd name="connsiteX339" fmla="*/ 4214944 w 7467600"/>
              <a:gd name="connsiteY339" fmla="*/ 6858000 h 6858000"/>
              <a:gd name="connsiteX340" fmla="*/ 4177898 w 7467600"/>
              <a:gd name="connsiteY340" fmla="*/ 6858000 h 6858000"/>
              <a:gd name="connsiteX341" fmla="*/ 4391597 w 7467600"/>
              <a:gd name="connsiteY341" fmla="*/ 6556370 h 6858000"/>
              <a:gd name="connsiteX342" fmla="*/ 4668889 w 7467600"/>
              <a:gd name="connsiteY342" fmla="*/ 6246399 h 6858000"/>
              <a:gd name="connsiteX343" fmla="*/ 5055427 w 7467600"/>
              <a:gd name="connsiteY343" fmla="*/ 5931476 h 6858000"/>
              <a:gd name="connsiteX344" fmla="*/ 5371814 w 7467600"/>
              <a:gd name="connsiteY344" fmla="*/ 5678975 h 6858000"/>
              <a:gd name="connsiteX345" fmla="*/ 4987918 w 7467600"/>
              <a:gd name="connsiteY345" fmla="*/ 5838701 h 6858000"/>
              <a:gd name="connsiteX346" fmla="*/ 4317146 w 7467600"/>
              <a:gd name="connsiteY346" fmla="*/ 6587716 h 6858000"/>
              <a:gd name="connsiteX347" fmla="*/ 4171627 w 7467600"/>
              <a:gd name="connsiteY347" fmla="*/ 6858000 h 6858000"/>
              <a:gd name="connsiteX348" fmla="*/ 4081585 w 7467600"/>
              <a:gd name="connsiteY348" fmla="*/ 6858000 h 6858000"/>
              <a:gd name="connsiteX349" fmla="*/ 4238603 w 7467600"/>
              <a:gd name="connsiteY349" fmla="*/ 6559341 h 6858000"/>
              <a:gd name="connsiteX350" fmla="*/ 4778333 w 7467600"/>
              <a:gd name="connsiteY350" fmla="*/ 5873626 h 6858000"/>
              <a:gd name="connsiteX351" fmla="*/ 5414185 w 7467600"/>
              <a:gd name="connsiteY351" fmla="*/ 5573882 h 6858000"/>
              <a:gd name="connsiteX352" fmla="*/ 5959648 w 7467600"/>
              <a:gd name="connsiteY352" fmla="*/ 4760797 h 6858000"/>
              <a:gd name="connsiteX353" fmla="*/ 5355019 w 7467600"/>
              <a:gd name="connsiteY353" fmla="*/ 4734672 h 6858000"/>
              <a:gd name="connsiteX354" fmla="*/ 5083565 w 7467600"/>
              <a:gd name="connsiteY354" fmla="*/ 5179121 h 6858000"/>
              <a:gd name="connsiteX355" fmla="*/ 4713577 w 7467600"/>
              <a:gd name="connsiteY355" fmla="*/ 5616803 h 6858000"/>
              <a:gd name="connsiteX356" fmla="*/ 3989559 w 7467600"/>
              <a:gd name="connsiteY356" fmla="*/ 6145945 h 6858000"/>
              <a:gd name="connsiteX357" fmla="*/ 3939824 w 7467600"/>
              <a:gd name="connsiteY357" fmla="*/ 6066900 h 6858000"/>
              <a:gd name="connsiteX358" fmla="*/ 4584537 w 7467600"/>
              <a:gd name="connsiteY358" fmla="*/ 5324826 h 6858000"/>
              <a:gd name="connsiteX359" fmla="*/ 5037105 w 7467600"/>
              <a:gd name="connsiteY359" fmla="*/ 5088765 h 6858000"/>
              <a:gd name="connsiteX360" fmla="*/ 5039930 w 7467600"/>
              <a:gd name="connsiteY360" fmla="*/ 5089585 h 6858000"/>
              <a:gd name="connsiteX361" fmla="*/ 5263764 w 7467600"/>
              <a:gd name="connsiteY361" fmla="*/ 4735525 h 6858000"/>
              <a:gd name="connsiteX362" fmla="*/ 4086300 w 7467600"/>
              <a:gd name="connsiteY362" fmla="*/ 4884599 h 6858000"/>
              <a:gd name="connsiteX363" fmla="*/ 4085485 w 7467600"/>
              <a:gd name="connsiteY363" fmla="*/ 4899070 h 6858000"/>
              <a:gd name="connsiteX364" fmla="*/ 3871915 w 7467600"/>
              <a:gd name="connsiteY364" fmla="*/ 5253645 h 6858000"/>
              <a:gd name="connsiteX365" fmla="*/ 3799374 w 7467600"/>
              <a:gd name="connsiteY365" fmla="*/ 5466127 h 6858000"/>
              <a:gd name="connsiteX366" fmla="*/ 3498850 w 7467600"/>
              <a:gd name="connsiteY366" fmla="*/ 6661888 h 6858000"/>
              <a:gd name="connsiteX367" fmla="*/ 3399216 w 7467600"/>
              <a:gd name="connsiteY367" fmla="*/ 6858000 h 6858000"/>
              <a:gd name="connsiteX368" fmla="*/ 3303688 w 7467600"/>
              <a:gd name="connsiteY368" fmla="*/ 6858000 h 6858000"/>
              <a:gd name="connsiteX369" fmla="*/ 3391774 w 7467600"/>
              <a:gd name="connsiteY369" fmla="*/ 6697181 h 6858000"/>
              <a:gd name="connsiteX370" fmla="*/ 3735540 w 7467600"/>
              <a:gd name="connsiteY370" fmla="*/ 5546923 h 6858000"/>
              <a:gd name="connsiteX371" fmla="*/ 3729438 w 7467600"/>
              <a:gd name="connsiteY371" fmla="*/ 5569058 h 6858000"/>
              <a:gd name="connsiteX372" fmla="*/ 3707782 w 7467600"/>
              <a:gd name="connsiteY372" fmla="*/ 5644908 h 6858000"/>
              <a:gd name="connsiteX373" fmla="*/ 3583827 w 7467600"/>
              <a:gd name="connsiteY373" fmla="*/ 6039215 h 6858000"/>
              <a:gd name="connsiteX374" fmla="*/ 3547861 w 7467600"/>
              <a:gd name="connsiteY374" fmla="*/ 6129609 h 6858000"/>
              <a:gd name="connsiteX375" fmla="*/ 3490905 w 7467600"/>
              <a:gd name="connsiteY375" fmla="*/ 6277660 h 6858000"/>
              <a:gd name="connsiteX376" fmla="*/ 3455859 w 7467600"/>
              <a:gd name="connsiteY376" fmla="*/ 6391301 h 6858000"/>
              <a:gd name="connsiteX377" fmla="*/ 3429112 w 7467600"/>
              <a:gd name="connsiteY377" fmla="*/ 6479469 h 6858000"/>
              <a:gd name="connsiteX378" fmla="*/ 3304862 w 7467600"/>
              <a:gd name="connsiteY378" fmla="*/ 6796476 h 6858000"/>
              <a:gd name="connsiteX379" fmla="*/ 3276071 w 7467600"/>
              <a:gd name="connsiteY379" fmla="*/ 6858000 h 6858000"/>
              <a:gd name="connsiteX380" fmla="*/ 3240805 w 7467600"/>
              <a:gd name="connsiteY380" fmla="*/ 6858000 h 6858000"/>
              <a:gd name="connsiteX381" fmla="*/ 3275917 w 7467600"/>
              <a:gd name="connsiteY381" fmla="*/ 6783192 h 6858000"/>
              <a:gd name="connsiteX382" fmla="*/ 3399358 w 7467600"/>
              <a:gd name="connsiteY382" fmla="*/ 6469011 h 6858000"/>
              <a:gd name="connsiteX383" fmla="*/ 3425650 w 7467600"/>
              <a:gd name="connsiteY383" fmla="*/ 6381333 h 6858000"/>
              <a:gd name="connsiteX384" fmla="*/ 3460661 w 7467600"/>
              <a:gd name="connsiteY384" fmla="*/ 6266763 h 6858000"/>
              <a:gd name="connsiteX385" fmla="*/ 3518021 w 7467600"/>
              <a:gd name="connsiteY385" fmla="*/ 6117298 h 6858000"/>
              <a:gd name="connsiteX386" fmla="*/ 3554035 w 7467600"/>
              <a:gd name="connsiteY386" fmla="*/ 6027832 h 6858000"/>
              <a:gd name="connsiteX387" fmla="*/ 3677174 w 7467600"/>
              <a:gd name="connsiteY387" fmla="*/ 5636351 h 6858000"/>
              <a:gd name="connsiteX388" fmla="*/ 3698819 w 7467600"/>
              <a:gd name="connsiteY388" fmla="*/ 5560503 h 6858000"/>
              <a:gd name="connsiteX389" fmla="*/ 3702094 w 7467600"/>
              <a:gd name="connsiteY389" fmla="*/ 5549194 h 6858000"/>
              <a:gd name="connsiteX390" fmla="*/ 3398355 w 7467600"/>
              <a:gd name="connsiteY390" fmla="*/ 6094603 h 6858000"/>
              <a:gd name="connsiteX391" fmla="*/ 3193941 w 7467600"/>
              <a:gd name="connsiteY391" fmla="*/ 6798775 h 6858000"/>
              <a:gd name="connsiteX392" fmla="*/ 3184140 w 7467600"/>
              <a:gd name="connsiteY392" fmla="*/ 6858000 h 6858000"/>
              <a:gd name="connsiteX393" fmla="*/ 3099978 w 7467600"/>
              <a:gd name="connsiteY393" fmla="*/ 6858000 h 6858000"/>
              <a:gd name="connsiteX394" fmla="*/ 3101556 w 7467600"/>
              <a:gd name="connsiteY394" fmla="*/ 6843337 h 6858000"/>
              <a:gd name="connsiteX395" fmla="*/ 3370162 w 7467600"/>
              <a:gd name="connsiteY395" fmla="*/ 5785550 h 6858000"/>
              <a:gd name="connsiteX396" fmla="*/ 3746477 w 7467600"/>
              <a:gd name="connsiteY396" fmla="*/ 5377889 h 6858000"/>
              <a:gd name="connsiteX397" fmla="*/ 3863399 w 7467600"/>
              <a:gd name="connsiteY397" fmla="*/ 5087257 h 6858000"/>
              <a:gd name="connsiteX398" fmla="*/ 3968712 w 7467600"/>
              <a:gd name="connsiteY398" fmla="*/ 4913989 h 6858000"/>
              <a:gd name="connsiteX399" fmla="*/ 2792390 w 7467600"/>
              <a:gd name="connsiteY399" fmla="*/ 5382974 h 6858000"/>
              <a:gd name="connsiteX400" fmla="*/ 2714982 w 7467600"/>
              <a:gd name="connsiteY400" fmla="*/ 5427051 h 6858000"/>
              <a:gd name="connsiteX401" fmla="*/ 2813361 w 7467600"/>
              <a:gd name="connsiteY401" fmla="*/ 6023912 h 6858000"/>
              <a:gd name="connsiteX402" fmla="*/ 2688430 w 7467600"/>
              <a:gd name="connsiteY402" fmla="*/ 6801564 h 6858000"/>
              <a:gd name="connsiteX403" fmla="*/ 2629626 w 7467600"/>
              <a:gd name="connsiteY403" fmla="*/ 6763394 h 6858000"/>
              <a:gd name="connsiteX404" fmla="*/ 2565328 w 7467600"/>
              <a:gd name="connsiteY404" fmla="*/ 5516399 h 6858000"/>
              <a:gd name="connsiteX405" fmla="*/ 1922999 w 7467600"/>
              <a:gd name="connsiteY405" fmla="*/ 5980343 h 6858000"/>
              <a:gd name="connsiteX406" fmla="*/ 1950261 w 7467600"/>
              <a:gd name="connsiteY406" fmla="*/ 6405858 h 6858000"/>
              <a:gd name="connsiteX407" fmla="*/ 2365554 w 7467600"/>
              <a:gd name="connsiteY407" fmla="*/ 6759107 h 6858000"/>
              <a:gd name="connsiteX408" fmla="*/ 2424142 w 7467600"/>
              <a:gd name="connsiteY408" fmla="*/ 6858000 h 6858000"/>
              <a:gd name="connsiteX409" fmla="*/ 2395994 w 7467600"/>
              <a:gd name="connsiteY409" fmla="*/ 6858000 h 6858000"/>
              <a:gd name="connsiteX410" fmla="*/ 2392863 w 7467600"/>
              <a:gd name="connsiteY410" fmla="*/ 6852964 h 6858000"/>
              <a:gd name="connsiteX411" fmla="*/ 2017589 w 7467600"/>
              <a:gd name="connsiteY411" fmla="*/ 6493982 h 6858000"/>
              <a:gd name="connsiteX412" fmla="*/ 2147336 w 7467600"/>
              <a:gd name="connsiteY412" fmla="*/ 6594052 h 6858000"/>
              <a:gd name="connsiteX413" fmla="*/ 2207047 w 7467600"/>
              <a:gd name="connsiteY413" fmla="*/ 6654540 h 6858000"/>
              <a:gd name="connsiteX414" fmla="*/ 2299106 w 7467600"/>
              <a:gd name="connsiteY414" fmla="*/ 6778931 h 6858000"/>
              <a:gd name="connsiteX415" fmla="*/ 2314430 w 7467600"/>
              <a:gd name="connsiteY415" fmla="*/ 6801144 h 6858000"/>
              <a:gd name="connsiteX416" fmla="*/ 2352406 w 7467600"/>
              <a:gd name="connsiteY416" fmla="*/ 6858000 h 6858000"/>
              <a:gd name="connsiteX417" fmla="*/ 2314492 w 7467600"/>
              <a:gd name="connsiteY417" fmla="*/ 6858000 h 6858000"/>
              <a:gd name="connsiteX418" fmla="*/ 2288095 w 7467600"/>
              <a:gd name="connsiteY418" fmla="*/ 6818030 h 6858000"/>
              <a:gd name="connsiteX419" fmla="*/ 2272768 w 7467600"/>
              <a:gd name="connsiteY419" fmla="*/ 6795822 h 6858000"/>
              <a:gd name="connsiteX420" fmla="*/ 2182715 w 7467600"/>
              <a:gd name="connsiteY420" fmla="*/ 6675071 h 6858000"/>
              <a:gd name="connsiteX421" fmla="*/ 2032061 w 7467600"/>
              <a:gd name="connsiteY421" fmla="*/ 6541380 h 6858000"/>
              <a:gd name="connsiteX422" fmla="*/ 2257220 w 7467600"/>
              <a:gd name="connsiteY422" fmla="*/ 6826257 h 6858000"/>
              <a:gd name="connsiteX423" fmla="*/ 2281324 w 7467600"/>
              <a:gd name="connsiteY423" fmla="*/ 6858000 h 6858000"/>
              <a:gd name="connsiteX424" fmla="*/ 2242860 w 7467600"/>
              <a:gd name="connsiteY424" fmla="*/ 6858000 h 6858000"/>
              <a:gd name="connsiteX425" fmla="*/ 2232818 w 7467600"/>
              <a:gd name="connsiteY425" fmla="*/ 6844926 h 6858000"/>
              <a:gd name="connsiteX426" fmla="*/ 1990172 w 7467600"/>
              <a:gd name="connsiteY426" fmla="*/ 6542121 h 6858000"/>
              <a:gd name="connsiteX427" fmla="*/ 2124090 w 7467600"/>
              <a:gd name="connsiteY427" fmla="*/ 6761017 h 6858000"/>
              <a:gd name="connsiteX428" fmla="*/ 2200380 w 7467600"/>
              <a:gd name="connsiteY428" fmla="*/ 6858000 h 6858000"/>
              <a:gd name="connsiteX429" fmla="*/ 2147507 w 7467600"/>
              <a:gd name="connsiteY429" fmla="*/ 6858000 h 6858000"/>
              <a:gd name="connsiteX430" fmla="*/ 2070668 w 7467600"/>
              <a:gd name="connsiteY430" fmla="*/ 6761520 h 6858000"/>
              <a:gd name="connsiteX431" fmla="*/ 1975142 w 7467600"/>
              <a:gd name="connsiteY431" fmla="*/ 6585570 h 6858000"/>
              <a:gd name="connsiteX432" fmla="*/ 2050035 w 7467600"/>
              <a:gd name="connsiteY432" fmla="*/ 6813345 h 6858000"/>
              <a:gd name="connsiteX433" fmla="*/ 2063025 w 7467600"/>
              <a:gd name="connsiteY433" fmla="*/ 6858000 h 6858000"/>
              <a:gd name="connsiteX434" fmla="*/ 2021675 w 7467600"/>
              <a:gd name="connsiteY434" fmla="*/ 6858000 h 6858000"/>
              <a:gd name="connsiteX435" fmla="*/ 2019308 w 7467600"/>
              <a:gd name="connsiteY435" fmla="*/ 6847118 h 6858000"/>
              <a:gd name="connsiteX436" fmla="*/ 1938835 w 7467600"/>
              <a:gd name="connsiteY436" fmla="*/ 6551160 h 6858000"/>
              <a:gd name="connsiteX437" fmla="*/ 1953230 w 7467600"/>
              <a:gd name="connsiteY437" fmla="*/ 6759699 h 6858000"/>
              <a:gd name="connsiteX438" fmla="*/ 1956763 w 7467600"/>
              <a:gd name="connsiteY438" fmla="*/ 6778191 h 6858000"/>
              <a:gd name="connsiteX439" fmla="*/ 1967925 w 7467600"/>
              <a:gd name="connsiteY439" fmla="*/ 6858000 h 6858000"/>
              <a:gd name="connsiteX440" fmla="*/ 1936622 w 7467600"/>
              <a:gd name="connsiteY440" fmla="*/ 6858000 h 6858000"/>
              <a:gd name="connsiteX441" fmla="*/ 1926261 w 7467600"/>
              <a:gd name="connsiteY441" fmla="*/ 6784064 h 6858000"/>
              <a:gd name="connsiteX442" fmla="*/ 1922724 w 7467600"/>
              <a:gd name="connsiteY442" fmla="*/ 6765577 h 6858000"/>
              <a:gd name="connsiteX443" fmla="*/ 1904650 w 7467600"/>
              <a:gd name="connsiteY443" fmla="*/ 6639616 h 6858000"/>
              <a:gd name="connsiteX444" fmla="*/ 1885273 w 7467600"/>
              <a:gd name="connsiteY444" fmla="*/ 6858000 h 6858000"/>
              <a:gd name="connsiteX445" fmla="*/ 1854363 w 7467600"/>
              <a:gd name="connsiteY445" fmla="*/ 6858000 h 6858000"/>
              <a:gd name="connsiteX446" fmla="*/ 1880391 w 7467600"/>
              <a:gd name="connsiteY446" fmla="*/ 6603796 h 6858000"/>
              <a:gd name="connsiteX447" fmla="*/ 1818273 w 7467600"/>
              <a:gd name="connsiteY447" fmla="*/ 6715729 h 6858000"/>
              <a:gd name="connsiteX448" fmla="*/ 1794691 w 7467600"/>
              <a:gd name="connsiteY448" fmla="*/ 6843239 h 6858000"/>
              <a:gd name="connsiteX449" fmla="*/ 1794914 w 7467600"/>
              <a:gd name="connsiteY449" fmla="*/ 6858000 h 6858000"/>
              <a:gd name="connsiteX450" fmla="*/ 1746128 w 7467600"/>
              <a:gd name="connsiteY450" fmla="*/ 6858000 h 6858000"/>
              <a:gd name="connsiteX451" fmla="*/ 1753934 w 7467600"/>
              <a:gd name="connsiteY451" fmla="*/ 6724796 h 6858000"/>
              <a:gd name="connsiteX452" fmla="*/ 1792053 w 7467600"/>
              <a:gd name="connsiteY452" fmla="*/ 6572396 h 6858000"/>
              <a:gd name="connsiteX453" fmla="*/ 1862248 w 7467600"/>
              <a:gd name="connsiteY453" fmla="*/ 6266397 h 6858000"/>
              <a:gd name="connsiteX454" fmla="*/ 1862250 w 7467600"/>
              <a:gd name="connsiteY454" fmla="*/ 6033531 h 6858000"/>
              <a:gd name="connsiteX455" fmla="*/ 1211999 w 7467600"/>
              <a:gd name="connsiteY455" fmla="*/ 6683610 h 6858000"/>
              <a:gd name="connsiteX456" fmla="*/ 1213266 w 7467600"/>
              <a:gd name="connsiteY456" fmla="*/ 6691947 h 6858000"/>
              <a:gd name="connsiteX457" fmla="*/ 1203370 w 7467600"/>
              <a:gd name="connsiteY457" fmla="*/ 6850676 h 6858000"/>
              <a:gd name="connsiteX458" fmla="*/ 1203671 w 7467600"/>
              <a:gd name="connsiteY458" fmla="*/ 6858000 h 6858000"/>
              <a:gd name="connsiteX459" fmla="*/ 1143180 w 7467600"/>
              <a:gd name="connsiteY459" fmla="*/ 6858000 h 6858000"/>
              <a:gd name="connsiteX460" fmla="*/ 1142176 w 7467600"/>
              <a:gd name="connsiteY460" fmla="*/ 6766045 h 6858000"/>
              <a:gd name="connsiteX461" fmla="*/ 1067484 w 7467600"/>
              <a:gd name="connsiteY461" fmla="*/ 6858000 h 6858000"/>
              <a:gd name="connsiteX462" fmla="*/ 953928 w 7467600"/>
              <a:gd name="connsiteY462" fmla="*/ 6858000 h 6858000"/>
              <a:gd name="connsiteX463" fmla="*/ 959715 w 7467600"/>
              <a:gd name="connsiteY463" fmla="*/ 6850185 h 6858000"/>
              <a:gd name="connsiteX464" fmla="*/ 1483788 w 7467600"/>
              <a:gd name="connsiteY464" fmla="*/ 6259174 h 6858000"/>
              <a:gd name="connsiteX465" fmla="*/ 1100671 w 7467600"/>
              <a:gd name="connsiteY465" fmla="*/ 6252137 h 6858000"/>
              <a:gd name="connsiteX466" fmla="*/ 1090144 w 7467600"/>
              <a:gd name="connsiteY466" fmla="*/ 6256748 h 6858000"/>
              <a:gd name="connsiteX467" fmla="*/ 1095872 w 7467600"/>
              <a:gd name="connsiteY467" fmla="*/ 6271892 h 6858000"/>
              <a:gd name="connsiteX468" fmla="*/ 262785 w 7467600"/>
              <a:gd name="connsiteY468" fmla="*/ 6845450 h 6858000"/>
              <a:gd name="connsiteX469" fmla="*/ 209968 w 7467600"/>
              <a:gd name="connsiteY469" fmla="*/ 6770713 h 6858000"/>
              <a:gd name="connsiteX470" fmla="*/ 873460 w 7467600"/>
              <a:gd name="connsiteY470" fmla="*/ 6253768 h 6858000"/>
              <a:gd name="connsiteX471" fmla="*/ 192686 w 7467600"/>
              <a:gd name="connsiteY471" fmla="*/ 5849257 h 6858000"/>
              <a:gd name="connsiteX472" fmla="*/ 4696 w 7467600"/>
              <a:gd name="connsiteY472" fmla="*/ 5697668 h 6858000"/>
              <a:gd name="connsiteX473" fmla="*/ 0 w 7467600"/>
              <a:gd name="connsiteY473" fmla="*/ 5689984 h 6858000"/>
              <a:gd name="connsiteX474" fmla="*/ 0 w 7467600"/>
              <a:gd name="connsiteY474" fmla="*/ 5513472 h 6858000"/>
              <a:gd name="connsiteX475" fmla="*/ 174101 w 7467600"/>
              <a:gd name="connsiteY475" fmla="*/ 5620277 h 6858000"/>
              <a:gd name="connsiteX476" fmla="*/ 891800 w 7467600"/>
              <a:gd name="connsiteY476" fmla="*/ 6036935 h 6858000"/>
              <a:gd name="connsiteX477" fmla="*/ 1072219 w 7467600"/>
              <a:gd name="connsiteY477" fmla="*/ 6169443 h 6858000"/>
              <a:gd name="connsiteX478" fmla="*/ 1074117 w 7467600"/>
              <a:gd name="connsiteY478" fmla="*/ 6170301 h 6858000"/>
              <a:gd name="connsiteX479" fmla="*/ 1083114 w 7467600"/>
              <a:gd name="connsiteY479" fmla="*/ 6174131 h 6858000"/>
              <a:gd name="connsiteX480" fmla="*/ 1543010 w 7467600"/>
              <a:gd name="connsiteY480" fmla="*/ 6191140 h 6858000"/>
              <a:gd name="connsiteX481" fmla="*/ 1551080 w 7467600"/>
              <a:gd name="connsiteY481" fmla="*/ 6195006 h 6858000"/>
              <a:gd name="connsiteX482" fmla="*/ 2345443 w 7467600"/>
              <a:gd name="connsiteY482" fmla="*/ 5549882 h 6858000"/>
              <a:gd name="connsiteX483" fmla="*/ 1721499 w 7467600"/>
              <a:gd name="connsiteY483" fmla="*/ 5599969 h 6858000"/>
              <a:gd name="connsiteX484" fmla="*/ 767716 w 7467600"/>
              <a:gd name="connsiteY484" fmla="*/ 5472768 h 6858000"/>
              <a:gd name="connsiteX485" fmla="*/ 722147 w 7467600"/>
              <a:gd name="connsiteY485" fmla="*/ 5393091 h 6858000"/>
              <a:gd name="connsiteX486" fmla="*/ 1485552 w 7467600"/>
              <a:gd name="connsiteY486" fmla="*/ 5313202 h 6858000"/>
              <a:gd name="connsiteX487" fmla="*/ 2143004 w 7467600"/>
              <a:gd name="connsiteY487" fmla="*/ 5402420 h 6858000"/>
              <a:gd name="connsiteX488" fmla="*/ 1933391 w 7467600"/>
              <a:gd name="connsiteY488" fmla="*/ 5156971 h 6858000"/>
              <a:gd name="connsiteX489" fmla="*/ 1827118 w 7467600"/>
              <a:gd name="connsiteY489" fmla="*/ 4968410 h 6858000"/>
              <a:gd name="connsiteX490" fmla="*/ 1837349 w 7467600"/>
              <a:gd name="connsiteY490" fmla="*/ 4956357 h 6858000"/>
              <a:gd name="connsiteX491" fmla="*/ 2162835 w 7467600"/>
              <a:gd name="connsiteY491" fmla="*/ 5187853 h 6858000"/>
              <a:gd name="connsiteX492" fmla="*/ 2257167 w 7467600"/>
              <a:gd name="connsiteY492" fmla="*/ 5462123 h 6858000"/>
              <a:gd name="connsiteX493" fmla="*/ 2261598 w 7467600"/>
              <a:gd name="connsiteY493" fmla="*/ 5467998 h 6858000"/>
              <a:gd name="connsiteX494" fmla="*/ 2437177 w 7467600"/>
              <a:gd name="connsiteY494" fmla="*/ 5479608 h 6858000"/>
              <a:gd name="connsiteX495" fmla="*/ 2445247 w 7467600"/>
              <a:gd name="connsiteY495" fmla="*/ 5483476 h 6858000"/>
              <a:gd name="connsiteX496" fmla="*/ 2743626 w 7467600"/>
              <a:gd name="connsiteY496" fmla="*/ 5304819 h 6858000"/>
              <a:gd name="connsiteX497" fmla="*/ 3048102 w 7467600"/>
              <a:gd name="connsiteY497" fmla="*/ 5150595 h 6858000"/>
              <a:gd name="connsiteX498" fmla="*/ 1799414 w 7467600"/>
              <a:gd name="connsiteY498" fmla="*/ 4694732 h 6858000"/>
              <a:gd name="connsiteX499" fmla="*/ 1771735 w 7467600"/>
              <a:gd name="connsiteY499" fmla="*/ 4619929 h 6858000"/>
              <a:gd name="connsiteX500" fmla="*/ 3104273 w 7467600"/>
              <a:gd name="connsiteY500" fmla="*/ 5076159 h 6858000"/>
              <a:gd name="connsiteX501" fmla="*/ 3113245 w 7467600"/>
              <a:gd name="connsiteY501" fmla="*/ 5090705 h 6858000"/>
              <a:gd name="connsiteX502" fmla="*/ 3126294 w 7467600"/>
              <a:gd name="connsiteY502" fmla="*/ 5114400 h 6858000"/>
              <a:gd name="connsiteX503" fmla="*/ 3937433 w 7467600"/>
              <a:gd name="connsiteY503" fmla="*/ 4830473 h 6858000"/>
              <a:gd name="connsiteX504" fmla="*/ 3590475 w 7467600"/>
              <a:gd name="connsiteY504" fmla="*/ 4597974 h 6858000"/>
              <a:gd name="connsiteX505" fmla="*/ 3100264 w 7467600"/>
              <a:gd name="connsiteY505" fmla="*/ 4579845 h 6858000"/>
              <a:gd name="connsiteX506" fmla="*/ 2183576 w 7467600"/>
              <a:gd name="connsiteY506" fmla="*/ 4227150 h 6858000"/>
              <a:gd name="connsiteX507" fmla="*/ 2151029 w 7467600"/>
              <a:gd name="connsiteY507" fmla="*/ 4146947 h 6858000"/>
              <a:gd name="connsiteX508" fmla="*/ 3563434 w 7467600"/>
              <a:gd name="connsiteY508" fmla="*/ 4469115 h 6858000"/>
              <a:gd name="connsiteX509" fmla="*/ 3177952 w 7467600"/>
              <a:gd name="connsiteY509" fmla="*/ 3657386 h 6858000"/>
              <a:gd name="connsiteX510" fmla="*/ 3189263 w 7467600"/>
              <a:gd name="connsiteY510" fmla="*/ 3625726 h 6858000"/>
              <a:gd name="connsiteX511" fmla="*/ 3560912 w 7467600"/>
              <a:gd name="connsiteY511" fmla="*/ 4079863 h 6858000"/>
              <a:gd name="connsiteX512" fmla="*/ 3626636 w 7467600"/>
              <a:gd name="connsiteY512" fmla="*/ 4512230 h 6858000"/>
              <a:gd name="connsiteX513" fmla="*/ 3653088 w 7467600"/>
              <a:gd name="connsiteY513" fmla="*/ 4521417 h 6858000"/>
              <a:gd name="connsiteX514" fmla="*/ 3988128 w 7467600"/>
              <a:gd name="connsiteY514" fmla="*/ 4817267 h 6858000"/>
              <a:gd name="connsiteX515" fmla="*/ 4830582 w 7467600"/>
              <a:gd name="connsiteY515" fmla="*/ 4676000 h 6858000"/>
              <a:gd name="connsiteX516" fmla="*/ 4830100 w 7467600"/>
              <a:gd name="connsiteY516" fmla="*/ 4675554 h 6858000"/>
              <a:gd name="connsiteX517" fmla="*/ 4036318 w 7467600"/>
              <a:gd name="connsiteY517" fmla="*/ 4147013 h 6858000"/>
              <a:gd name="connsiteX518" fmla="*/ 3432098 w 7467600"/>
              <a:gd name="connsiteY518" fmla="*/ 3537312 h 6858000"/>
              <a:gd name="connsiteX519" fmla="*/ 3446761 w 7467600"/>
              <a:gd name="connsiteY519" fmla="*/ 3461278 h 6858000"/>
              <a:gd name="connsiteX520" fmla="*/ 4419733 w 7467600"/>
              <a:gd name="connsiteY520" fmla="*/ 3963555 h 6858000"/>
              <a:gd name="connsiteX521" fmla="*/ 4781371 w 7467600"/>
              <a:gd name="connsiteY521" fmla="*/ 4458604 h 6858000"/>
              <a:gd name="connsiteX522" fmla="*/ 4780440 w 7467600"/>
              <a:gd name="connsiteY522" fmla="*/ 4470290 h 6858000"/>
              <a:gd name="connsiteX523" fmla="*/ 4898954 w 7467600"/>
              <a:gd name="connsiteY523" fmla="*/ 4662092 h 6858000"/>
              <a:gd name="connsiteX524" fmla="*/ 4900699 w 7467600"/>
              <a:gd name="connsiteY524" fmla="*/ 4670867 h 6858000"/>
              <a:gd name="connsiteX525" fmla="*/ 5714511 w 7467600"/>
              <a:gd name="connsiteY525" fmla="*/ 4663483 h 6858000"/>
              <a:gd name="connsiteX526" fmla="*/ 5464793 w 7467600"/>
              <a:gd name="connsiteY526" fmla="*/ 4393556 h 6858000"/>
              <a:gd name="connsiteX527" fmla="*/ 5461897 w 7467600"/>
              <a:gd name="connsiteY527" fmla="*/ 4390879 h 6858000"/>
              <a:gd name="connsiteX528" fmla="*/ 4294126 w 7467600"/>
              <a:gd name="connsiteY528" fmla="*/ 3303048 h 6858000"/>
              <a:gd name="connsiteX529" fmla="*/ 4305321 w 7467600"/>
              <a:gd name="connsiteY529" fmla="*/ 3256953 h 6858000"/>
              <a:gd name="connsiteX530" fmla="*/ 4949299 w 7467600"/>
              <a:gd name="connsiteY530" fmla="*/ 3766336 h 6858000"/>
              <a:gd name="connsiteX531" fmla="*/ 5291452 w 7467600"/>
              <a:gd name="connsiteY531" fmla="*/ 4076801 h 6858000"/>
              <a:gd name="connsiteX532" fmla="*/ 5434998 w 7467600"/>
              <a:gd name="connsiteY532" fmla="*/ 4254100 h 6858000"/>
              <a:gd name="connsiteX533" fmla="*/ 5351015 w 7467600"/>
              <a:gd name="connsiteY533" fmla="*/ 3760989 h 6858000"/>
              <a:gd name="connsiteX534" fmla="*/ 5413780 w 7467600"/>
              <a:gd name="connsiteY534" fmla="*/ 2966265 h 6858000"/>
              <a:gd name="connsiteX535" fmla="*/ 5425627 w 7467600"/>
              <a:gd name="connsiteY535" fmla="*/ 2954192 h 6858000"/>
              <a:gd name="connsiteX536" fmla="*/ 6604735 w 7467600"/>
              <a:gd name="connsiteY536" fmla="*/ 2041381 h 6858000"/>
              <a:gd name="connsiteX537" fmla="*/ 7204487 w 7467600"/>
              <a:gd name="connsiteY537" fmla="*/ 2742112 h 6858000"/>
              <a:gd name="connsiteX538" fmla="*/ 7131592 w 7467600"/>
              <a:gd name="connsiteY538" fmla="*/ 2672096 h 6858000"/>
              <a:gd name="connsiteX539" fmla="*/ 6996344 w 7467600"/>
              <a:gd name="connsiteY539" fmla="*/ 2518310 h 6858000"/>
              <a:gd name="connsiteX540" fmla="*/ 6735495 w 7467600"/>
              <a:gd name="connsiteY540" fmla="*/ 2196890 h 6858000"/>
              <a:gd name="connsiteX541" fmla="*/ 6721901 w 7467600"/>
              <a:gd name="connsiteY541" fmla="*/ 2179274 h 6858000"/>
              <a:gd name="connsiteX542" fmla="*/ 6604735 w 7467600"/>
              <a:gd name="connsiteY542" fmla="*/ 2041381 h 6858000"/>
              <a:gd name="connsiteX543" fmla="*/ 6591670 w 7467600"/>
              <a:gd name="connsiteY543" fmla="*/ 1988277 h 6858000"/>
              <a:gd name="connsiteX544" fmla="*/ 6747349 w 7467600"/>
              <a:gd name="connsiteY544" fmla="*/ 2160069 h 6858000"/>
              <a:gd name="connsiteX545" fmla="*/ 6760943 w 7467600"/>
              <a:gd name="connsiteY545" fmla="*/ 2177686 h 6858000"/>
              <a:gd name="connsiteX546" fmla="*/ 7021065 w 7467600"/>
              <a:gd name="connsiteY546" fmla="*/ 2498102 h 6858000"/>
              <a:gd name="connsiteX547" fmla="*/ 7155223 w 7467600"/>
              <a:gd name="connsiteY547" fmla="*/ 2650386 h 6858000"/>
              <a:gd name="connsiteX548" fmla="*/ 7203167 w 7467600"/>
              <a:gd name="connsiteY548" fmla="*/ 2697288 h 6858000"/>
              <a:gd name="connsiteX549" fmla="*/ 6937703 w 7467600"/>
              <a:gd name="connsiteY549" fmla="*/ 2321981 h 6858000"/>
              <a:gd name="connsiteX550" fmla="*/ 6591670 w 7467600"/>
              <a:gd name="connsiteY550" fmla="*/ 1988277 h 6858000"/>
              <a:gd name="connsiteX551" fmla="*/ 5798671 w 7467600"/>
              <a:gd name="connsiteY551" fmla="*/ 1981601 h 6858000"/>
              <a:gd name="connsiteX552" fmla="*/ 5754709 w 7467600"/>
              <a:gd name="connsiteY552" fmla="*/ 2071454 h 6858000"/>
              <a:gd name="connsiteX553" fmla="*/ 5763044 w 7467600"/>
              <a:gd name="connsiteY553" fmla="*/ 2842206 h 6858000"/>
              <a:gd name="connsiteX554" fmla="*/ 5764974 w 7467600"/>
              <a:gd name="connsiteY554" fmla="*/ 2799609 h 6858000"/>
              <a:gd name="connsiteX555" fmla="*/ 5767665 w 7467600"/>
              <a:gd name="connsiteY555" fmla="*/ 2666409 h 6858000"/>
              <a:gd name="connsiteX556" fmla="*/ 5763055 w 7467600"/>
              <a:gd name="connsiteY556" fmla="*/ 2579705 h 6858000"/>
              <a:gd name="connsiteX557" fmla="*/ 5758079 w 7467600"/>
              <a:gd name="connsiteY557" fmla="*/ 2492508 h 6858000"/>
              <a:gd name="connsiteX558" fmla="*/ 5779325 w 7467600"/>
              <a:gd name="connsiteY558" fmla="*/ 2197069 h 6858000"/>
              <a:gd name="connsiteX559" fmla="*/ 5798671 w 7467600"/>
              <a:gd name="connsiteY559" fmla="*/ 1981601 h 6858000"/>
              <a:gd name="connsiteX560" fmla="*/ 5829202 w 7467600"/>
              <a:gd name="connsiteY560" fmla="*/ 1971679 h 6858000"/>
              <a:gd name="connsiteX561" fmla="*/ 5809558 w 7467600"/>
              <a:gd name="connsiteY561" fmla="*/ 2198043 h 6858000"/>
              <a:gd name="connsiteX562" fmla="*/ 5788653 w 7467600"/>
              <a:gd name="connsiteY562" fmla="*/ 2489430 h 6858000"/>
              <a:gd name="connsiteX563" fmla="*/ 5793439 w 7467600"/>
              <a:gd name="connsiteY563" fmla="*/ 2575235 h 6858000"/>
              <a:gd name="connsiteX564" fmla="*/ 5796837 w 7467600"/>
              <a:gd name="connsiteY564" fmla="*/ 2637633 h 6858000"/>
              <a:gd name="connsiteX565" fmla="*/ 5818614 w 7467600"/>
              <a:gd name="connsiteY565" fmla="*/ 2473055 h 6858000"/>
              <a:gd name="connsiteX566" fmla="*/ 5829202 w 7467600"/>
              <a:gd name="connsiteY566" fmla="*/ 1971679 h 6858000"/>
              <a:gd name="connsiteX567" fmla="*/ 5911389 w 7467600"/>
              <a:gd name="connsiteY567" fmla="*/ 1898371 h 6858000"/>
              <a:gd name="connsiteX568" fmla="*/ 6237627 w 7467600"/>
              <a:gd name="connsiteY568" fmla="*/ 2231921 h 6858000"/>
              <a:gd name="connsiteX569" fmla="*/ 5911389 w 7467600"/>
              <a:gd name="connsiteY569" fmla="*/ 1898371 h 6858000"/>
              <a:gd name="connsiteX570" fmla="*/ 6944437 w 7467600"/>
              <a:gd name="connsiteY570" fmla="*/ 1575402 h 6858000"/>
              <a:gd name="connsiteX571" fmla="*/ 6304730 w 7467600"/>
              <a:gd name="connsiteY571" fmla="*/ 1766654 h 6858000"/>
              <a:gd name="connsiteX572" fmla="*/ 6944437 w 7467600"/>
              <a:gd name="connsiteY572" fmla="*/ 1575402 h 6858000"/>
              <a:gd name="connsiteX573" fmla="*/ 7019523 w 7467600"/>
              <a:gd name="connsiteY573" fmla="*/ 1519450 h 6858000"/>
              <a:gd name="connsiteX574" fmla="*/ 6298091 w 7467600"/>
              <a:gd name="connsiteY574" fmla="*/ 1737122 h 6858000"/>
              <a:gd name="connsiteX575" fmla="*/ 7019523 w 7467600"/>
              <a:gd name="connsiteY575" fmla="*/ 1519450 h 6858000"/>
              <a:gd name="connsiteX576" fmla="*/ 2399523 w 7467600"/>
              <a:gd name="connsiteY576" fmla="*/ 1428234 h 6858000"/>
              <a:gd name="connsiteX577" fmla="*/ 2224982 w 7467600"/>
              <a:gd name="connsiteY577" fmla="*/ 1826201 h 6858000"/>
              <a:gd name="connsiteX578" fmla="*/ 2096099 w 7467600"/>
              <a:gd name="connsiteY578" fmla="*/ 2345900 h 6858000"/>
              <a:gd name="connsiteX579" fmla="*/ 2283317 w 7467600"/>
              <a:gd name="connsiteY579" fmla="*/ 1796925 h 6858000"/>
              <a:gd name="connsiteX580" fmla="*/ 2399523 w 7467600"/>
              <a:gd name="connsiteY580" fmla="*/ 1428234 h 6858000"/>
              <a:gd name="connsiteX581" fmla="*/ 2448558 w 7467600"/>
              <a:gd name="connsiteY581" fmla="*/ 1373435 h 6858000"/>
              <a:gd name="connsiteX582" fmla="*/ 2312521 w 7467600"/>
              <a:gd name="connsiteY582" fmla="*/ 1806140 h 6858000"/>
              <a:gd name="connsiteX583" fmla="*/ 2127533 w 7467600"/>
              <a:gd name="connsiteY583" fmla="*/ 2348380 h 6858000"/>
              <a:gd name="connsiteX584" fmla="*/ 2358080 w 7467600"/>
              <a:gd name="connsiteY584" fmla="*/ 1866134 h 6858000"/>
              <a:gd name="connsiteX585" fmla="*/ 2407436 w 7467600"/>
              <a:gd name="connsiteY585" fmla="*/ 1651070 h 6858000"/>
              <a:gd name="connsiteX586" fmla="*/ 2448558 w 7467600"/>
              <a:gd name="connsiteY586" fmla="*/ 1373435 h 6858000"/>
              <a:gd name="connsiteX587" fmla="*/ 278707 w 7467600"/>
              <a:gd name="connsiteY587" fmla="*/ 1352270 h 6858000"/>
              <a:gd name="connsiteX588" fmla="*/ 321570 w 7467600"/>
              <a:gd name="connsiteY588" fmla="*/ 1861610 h 6858000"/>
              <a:gd name="connsiteX589" fmla="*/ 294281 w 7467600"/>
              <a:gd name="connsiteY589" fmla="*/ 1440658 h 6858000"/>
              <a:gd name="connsiteX590" fmla="*/ 278707 w 7467600"/>
              <a:gd name="connsiteY590" fmla="*/ 1352270 h 6858000"/>
              <a:gd name="connsiteX591" fmla="*/ 1423821 w 7467600"/>
              <a:gd name="connsiteY591" fmla="*/ 1351958 h 6858000"/>
              <a:gd name="connsiteX592" fmla="*/ 1638521 w 7467600"/>
              <a:gd name="connsiteY592" fmla="*/ 1908470 h 6858000"/>
              <a:gd name="connsiteX593" fmla="*/ 1754199 w 7467600"/>
              <a:gd name="connsiteY593" fmla="*/ 2149284 h 6858000"/>
              <a:gd name="connsiteX594" fmla="*/ 1908359 w 7467600"/>
              <a:gd name="connsiteY594" fmla="*/ 2364988 h 6858000"/>
              <a:gd name="connsiteX595" fmla="*/ 1647661 w 7467600"/>
              <a:gd name="connsiteY595" fmla="*/ 1825945 h 6858000"/>
              <a:gd name="connsiteX596" fmla="*/ 1423821 w 7467600"/>
              <a:gd name="connsiteY596" fmla="*/ 1351958 h 6858000"/>
              <a:gd name="connsiteX597" fmla="*/ 1431890 w 7467600"/>
              <a:gd name="connsiteY597" fmla="*/ 1306475 h 6858000"/>
              <a:gd name="connsiteX598" fmla="*/ 1507597 w 7467600"/>
              <a:gd name="connsiteY598" fmla="*/ 1446132 h 6858000"/>
              <a:gd name="connsiteX599" fmla="*/ 1674586 w 7467600"/>
              <a:gd name="connsiteY599" fmla="*/ 1813832 h 6858000"/>
              <a:gd name="connsiteX600" fmla="*/ 1815950 w 7467600"/>
              <a:gd name="connsiteY600" fmla="*/ 2128564 h 6858000"/>
              <a:gd name="connsiteX601" fmla="*/ 1984242 w 7467600"/>
              <a:gd name="connsiteY601" fmla="*/ 2430829 h 6858000"/>
              <a:gd name="connsiteX602" fmla="*/ 2014023 w 7467600"/>
              <a:gd name="connsiteY602" fmla="*/ 2450995 h 6858000"/>
              <a:gd name="connsiteX603" fmla="*/ 1747337 w 7467600"/>
              <a:gd name="connsiteY603" fmla="*/ 1855264 h 6858000"/>
              <a:gd name="connsiteX604" fmla="*/ 1533749 w 7467600"/>
              <a:gd name="connsiteY604" fmla="*/ 1478656 h 6858000"/>
              <a:gd name="connsiteX605" fmla="*/ 1431890 w 7467600"/>
              <a:gd name="connsiteY605" fmla="*/ 1306475 h 6858000"/>
              <a:gd name="connsiteX606" fmla="*/ 5052692 w 7467600"/>
              <a:gd name="connsiteY606" fmla="*/ 1292994 h 6858000"/>
              <a:gd name="connsiteX607" fmla="*/ 5200661 w 7467600"/>
              <a:gd name="connsiteY607" fmla="*/ 1635186 h 6858000"/>
              <a:gd name="connsiteX608" fmla="*/ 5297138 w 7467600"/>
              <a:gd name="connsiteY608" fmla="*/ 1906351 h 6858000"/>
              <a:gd name="connsiteX609" fmla="*/ 5052692 w 7467600"/>
              <a:gd name="connsiteY609" fmla="*/ 1292994 h 6858000"/>
              <a:gd name="connsiteX610" fmla="*/ 5009948 w 7467600"/>
              <a:gd name="connsiteY610" fmla="*/ 1273619 h 6858000"/>
              <a:gd name="connsiteX611" fmla="*/ 5121777 w 7467600"/>
              <a:gd name="connsiteY611" fmla="*/ 1654213 h 6858000"/>
              <a:gd name="connsiteX612" fmla="*/ 5293545 w 7467600"/>
              <a:gd name="connsiteY612" fmla="*/ 2072247 h 6858000"/>
              <a:gd name="connsiteX613" fmla="*/ 5294042 w 7467600"/>
              <a:gd name="connsiteY613" fmla="*/ 2065019 h 6858000"/>
              <a:gd name="connsiteX614" fmla="*/ 5171936 w 7467600"/>
              <a:gd name="connsiteY614" fmla="*/ 1647613 h 6858000"/>
              <a:gd name="connsiteX615" fmla="*/ 5009948 w 7467600"/>
              <a:gd name="connsiteY615" fmla="*/ 1273619 h 6858000"/>
              <a:gd name="connsiteX616" fmla="*/ 655236 w 7467600"/>
              <a:gd name="connsiteY616" fmla="*/ 1268632 h 6858000"/>
              <a:gd name="connsiteX617" fmla="*/ 839521 w 7467600"/>
              <a:gd name="connsiteY617" fmla="*/ 1685315 h 6858000"/>
              <a:gd name="connsiteX618" fmla="*/ 1109416 w 7467600"/>
              <a:gd name="connsiteY618" fmla="*/ 2061663 h 6858000"/>
              <a:gd name="connsiteX619" fmla="*/ 1298300 w 7467600"/>
              <a:gd name="connsiteY619" fmla="*/ 2247742 h 6858000"/>
              <a:gd name="connsiteX620" fmla="*/ 1125871 w 7467600"/>
              <a:gd name="connsiteY620" fmla="*/ 1989513 h 6858000"/>
              <a:gd name="connsiteX621" fmla="*/ 981574 w 7467600"/>
              <a:gd name="connsiteY621" fmla="*/ 1783157 h 6858000"/>
              <a:gd name="connsiteX622" fmla="*/ 922198 w 7467600"/>
              <a:gd name="connsiteY622" fmla="*/ 1677437 h 6858000"/>
              <a:gd name="connsiteX623" fmla="*/ 869293 w 7467600"/>
              <a:gd name="connsiteY623" fmla="*/ 1583214 h 6858000"/>
              <a:gd name="connsiteX624" fmla="*/ 751431 w 7467600"/>
              <a:gd name="connsiteY624" fmla="*/ 1405731 h 6858000"/>
              <a:gd name="connsiteX625" fmla="*/ 655236 w 7467600"/>
              <a:gd name="connsiteY625" fmla="*/ 1268632 h 6858000"/>
              <a:gd name="connsiteX626" fmla="*/ 6516292 w 7467600"/>
              <a:gd name="connsiteY626" fmla="*/ 1263064 h 6858000"/>
              <a:gd name="connsiteX627" fmla="*/ 5736320 w 7467600"/>
              <a:gd name="connsiteY627" fmla="*/ 1501803 h 6858000"/>
              <a:gd name="connsiteX628" fmla="*/ 6516292 w 7467600"/>
              <a:gd name="connsiteY628" fmla="*/ 1263064 h 6858000"/>
              <a:gd name="connsiteX629" fmla="*/ 291466 w 7467600"/>
              <a:gd name="connsiteY629" fmla="*/ 1250369 h 6858000"/>
              <a:gd name="connsiteX630" fmla="*/ 323180 w 7467600"/>
              <a:gd name="connsiteY630" fmla="*/ 1435283 h 6858000"/>
              <a:gd name="connsiteX631" fmla="*/ 349381 w 7467600"/>
              <a:gd name="connsiteY631" fmla="*/ 1875041 h 6858000"/>
              <a:gd name="connsiteX632" fmla="*/ 374363 w 7467600"/>
              <a:gd name="connsiteY632" fmla="*/ 1506494 h 6858000"/>
              <a:gd name="connsiteX633" fmla="*/ 302168 w 7467600"/>
              <a:gd name="connsiteY633" fmla="*/ 1274495 h 6858000"/>
              <a:gd name="connsiteX634" fmla="*/ 291466 w 7467600"/>
              <a:gd name="connsiteY634" fmla="*/ 1250369 h 6858000"/>
              <a:gd name="connsiteX635" fmla="*/ 678222 w 7467600"/>
              <a:gd name="connsiteY635" fmla="*/ 1248670 h 6858000"/>
              <a:gd name="connsiteX636" fmla="*/ 775536 w 7467600"/>
              <a:gd name="connsiteY636" fmla="*/ 1388015 h 6858000"/>
              <a:gd name="connsiteX637" fmla="*/ 894529 w 7467600"/>
              <a:gd name="connsiteY637" fmla="*/ 1567739 h 6858000"/>
              <a:gd name="connsiteX638" fmla="*/ 948000 w 7467600"/>
              <a:gd name="connsiteY638" fmla="*/ 1663088 h 6858000"/>
              <a:gd name="connsiteX639" fmla="*/ 1006812 w 7467600"/>
              <a:gd name="connsiteY639" fmla="*/ 1767683 h 6858000"/>
              <a:gd name="connsiteX640" fmla="*/ 1149133 w 7467600"/>
              <a:gd name="connsiteY640" fmla="*/ 1971513 h 6858000"/>
              <a:gd name="connsiteX641" fmla="*/ 1333952 w 7467600"/>
              <a:gd name="connsiteY641" fmla="*/ 2251620 h 6858000"/>
              <a:gd name="connsiteX642" fmla="*/ 1337329 w 7467600"/>
              <a:gd name="connsiteY642" fmla="*/ 2258350 h 6858000"/>
              <a:gd name="connsiteX643" fmla="*/ 1014726 w 7467600"/>
              <a:gd name="connsiteY643" fmla="*/ 1615556 h 6858000"/>
              <a:gd name="connsiteX644" fmla="*/ 678222 w 7467600"/>
              <a:gd name="connsiteY644" fmla="*/ 1248670 h 6858000"/>
              <a:gd name="connsiteX645" fmla="*/ 6691602 w 7467600"/>
              <a:gd name="connsiteY645" fmla="*/ 1140573 h 6858000"/>
              <a:gd name="connsiteX646" fmla="*/ 6571100 w 7467600"/>
              <a:gd name="connsiteY646" fmla="*/ 1183662 h 6858000"/>
              <a:gd name="connsiteX647" fmla="*/ 6241687 w 7467600"/>
              <a:gd name="connsiteY647" fmla="*/ 1257600 h 6858000"/>
              <a:gd name="connsiteX648" fmla="*/ 5693009 w 7467600"/>
              <a:gd name="connsiteY648" fmla="*/ 1478256 h 6858000"/>
              <a:gd name="connsiteX649" fmla="*/ 6548420 w 7467600"/>
              <a:gd name="connsiteY649" fmla="*/ 1214599 h 6858000"/>
              <a:gd name="connsiteX650" fmla="*/ 6605473 w 7467600"/>
              <a:gd name="connsiteY650" fmla="*/ 1184686 h 6858000"/>
              <a:gd name="connsiteX651" fmla="*/ 6691602 w 7467600"/>
              <a:gd name="connsiteY651" fmla="*/ 1140573 h 6858000"/>
              <a:gd name="connsiteX652" fmla="*/ 4002475 w 7467600"/>
              <a:gd name="connsiteY652" fmla="*/ 1037802 h 6858000"/>
              <a:gd name="connsiteX653" fmla="*/ 4000324 w 7467600"/>
              <a:gd name="connsiteY653" fmla="*/ 1039362 h 6858000"/>
              <a:gd name="connsiteX654" fmla="*/ 4002862 w 7467600"/>
              <a:gd name="connsiteY654" fmla="*/ 1042866 h 6858000"/>
              <a:gd name="connsiteX655" fmla="*/ 4002475 w 7467600"/>
              <a:gd name="connsiteY655" fmla="*/ 1037802 h 6858000"/>
              <a:gd name="connsiteX656" fmla="*/ 506322 w 7467600"/>
              <a:gd name="connsiteY656" fmla="*/ 1020997 h 6858000"/>
              <a:gd name="connsiteX657" fmla="*/ 533068 w 7467600"/>
              <a:gd name="connsiteY657" fmla="*/ 1029409 h 6858000"/>
              <a:gd name="connsiteX658" fmla="*/ 1232525 w 7467600"/>
              <a:gd name="connsiteY658" fmla="*/ 1804675 h 6858000"/>
              <a:gd name="connsiteX659" fmla="*/ 1388858 w 7467600"/>
              <a:gd name="connsiteY659" fmla="*/ 2368011 h 6858000"/>
              <a:gd name="connsiteX660" fmla="*/ 1384098 w 7467600"/>
              <a:gd name="connsiteY660" fmla="*/ 2378125 h 6858000"/>
              <a:gd name="connsiteX661" fmla="*/ 1425393 w 7467600"/>
              <a:gd name="connsiteY661" fmla="*/ 2589124 h 6858000"/>
              <a:gd name="connsiteX662" fmla="*/ 1424001 w 7467600"/>
              <a:gd name="connsiteY662" fmla="*/ 2597541 h 6858000"/>
              <a:gd name="connsiteX663" fmla="*/ 2152729 w 7467600"/>
              <a:gd name="connsiteY663" fmla="*/ 2864487 h 6858000"/>
              <a:gd name="connsiteX664" fmla="*/ 2020609 w 7467600"/>
              <a:gd name="connsiteY664" fmla="*/ 2539671 h 6858000"/>
              <a:gd name="connsiteX665" fmla="*/ 2018920 w 7467600"/>
              <a:gd name="connsiteY665" fmla="*/ 2536309 h 6858000"/>
              <a:gd name="connsiteX666" fmla="*/ 1342441 w 7467600"/>
              <a:gd name="connsiteY666" fmla="*/ 1173017 h 6858000"/>
              <a:gd name="connsiteX667" fmla="*/ 1367925 w 7467600"/>
              <a:gd name="connsiteY667" fmla="*/ 1135648 h 6858000"/>
              <a:gd name="connsiteX668" fmla="*/ 1771401 w 7467600"/>
              <a:gd name="connsiteY668" fmla="*/ 1806673 h 6858000"/>
              <a:gd name="connsiteX669" fmla="*/ 1972385 w 7467600"/>
              <a:gd name="connsiteY669" fmla="*/ 2198735 h 6858000"/>
              <a:gd name="connsiteX670" fmla="*/ 2040892 w 7467600"/>
              <a:gd name="connsiteY670" fmla="*/ 2405205 h 6858000"/>
              <a:gd name="connsiteX671" fmla="*/ 2131689 w 7467600"/>
              <a:gd name="connsiteY671" fmla="*/ 1936926 h 6858000"/>
              <a:gd name="connsiteX672" fmla="*/ 2454820 w 7467600"/>
              <a:gd name="connsiteY672" fmla="*/ 1248808 h 6858000"/>
              <a:gd name="connsiteX673" fmla="*/ 2492512 w 7467600"/>
              <a:gd name="connsiteY673" fmla="*/ 1302920 h 6858000"/>
              <a:gd name="connsiteX674" fmla="*/ 2081216 w 7467600"/>
              <a:gd name="connsiteY674" fmla="*/ 2527513 h 6858000"/>
              <a:gd name="connsiteX675" fmla="*/ 2081211 w 7467600"/>
              <a:gd name="connsiteY675" fmla="*/ 2528916 h 6858000"/>
              <a:gd name="connsiteX676" fmla="*/ 2199067 w 7467600"/>
              <a:gd name="connsiteY676" fmla="*/ 2884061 h 6858000"/>
              <a:gd name="connsiteX677" fmla="*/ 3192586 w 7467600"/>
              <a:gd name="connsiteY677" fmla="*/ 3411496 h 6858000"/>
              <a:gd name="connsiteX678" fmla="*/ 3182620 w 7467600"/>
              <a:gd name="connsiteY678" fmla="*/ 3483279 h 6858000"/>
              <a:gd name="connsiteX679" fmla="*/ 2435119 w 7467600"/>
              <a:gd name="connsiteY679" fmla="*/ 3080173 h 6858000"/>
              <a:gd name="connsiteX680" fmla="*/ 2410152 w 7467600"/>
              <a:gd name="connsiteY680" fmla="*/ 3063751 h 6858000"/>
              <a:gd name="connsiteX681" fmla="*/ 2408099 w 7467600"/>
              <a:gd name="connsiteY681" fmla="*/ 3064403 h 6858000"/>
              <a:gd name="connsiteX682" fmla="*/ 2407218 w 7467600"/>
              <a:gd name="connsiteY682" fmla="*/ 3070324 h 6858000"/>
              <a:gd name="connsiteX683" fmla="*/ 2380138 w 7467600"/>
              <a:gd name="connsiteY683" fmla="*/ 3099341 h 6858000"/>
              <a:gd name="connsiteX684" fmla="*/ 1765923 w 7467600"/>
              <a:gd name="connsiteY684" fmla="*/ 3581043 h 6858000"/>
              <a:gd name="connsiteX685" fmla="*/ 1702258 w 7467600"/>
              <a:gd name="connsiteY685" fmla="*/ 3612286 h 6858000"/>
              <a:gd name="connsiteX686" fmla="*/ 1538370 w 7467600"/>
              <a:gd name="connsiteY686" fmla="*/ 3811804 h 6858000"/>
              <a:gd name="connsiteX687" fmla="*/ 542867 w 7467600"/>
              <a:gd name="connsiteY687" fmla="*/ 4944092 h 6858000"/>
              <a:gd name="connsiteX688" fmla="*/ 515800 w 7467600"/>
              <a:gd name="connsiteY688" fmla="*/ 4862180 h 6858000"/>
              <a:gd name="connsiteX689" fmla="*/ 909145 w 7467600"/>
              <a:gd name="connsiteY689" fmla="*/ 4199225 h 6858000"/>
              <a:gd name="connsiteX690" fmla="*/ 1214067 w 7467600"/>
              <a:gd name="connsiteY690" fmla="*/ 3908561 h 6858000"/>
              <a:gd name="connsiteX691" fmla="*/ 640967 w 7467600"/>
              <a:gd name="connsiteY691" fmla="*/ 4105601 h 6858000"/>
              <a:gd name="connsiteX692" fmla="*/ 112563 w 7467600"/>
              <a:gd name="connsiteY692" fmla="*/ 4396952 h 6858000"/>
              <a:gd name="connsiteX693" fmla="*/ 0 w 7467600"/>
              <a:gd name="connsiteY693" fmla="*/ 4466006 h 6858000"/>
              <a:gd name="connsiteX694" fmla="*/ 0 w 7467600"/>
              <a:gd name="connsiteY694" fmla="*/ 4233763 h 6858000"/>
              <a:gd name="connsiteX695" fmla="*/ 36881 w 7467600"/>
              <a:gd name="connsiteY695" fmla="*/ 4200118 h 6858000"/>
              <a:gd name="connsiteX696" fmla="*/ 910534 w 7467600"/>
              <a:gd name="connsiteY696" fmla="*/ 3629753 h 6858000"/>
              <a:gd name="connsiteX697" fmla="*/ 1578717 w 7467600"/>
              <a:gd name="connsiteY697" fmla="*/ 3575982 h 6858000"/>
              <a:gd name="connsiteX698" fmla="*/ 2338780 w 7467600"/>
              <a:gd name="connsiteY698" fmla="*/ 3033725 h 6858000"/>
              <a:gd name="connsiteX699" fmla="*/ 1807991 w 7467600"/>
              <a:gd name="connsiteY699" fmla="*/ 2807184 h 6858000"/>
              <a:gd name="connsiteX700" fmla="*/ 1416358 w 7467600"/>
              <a:gd name="connsiteY700" fmla="*/ 3112571 h 6858000"/>
              <a:gd name="connsiteX701" fmla="*/ 939066 w 7467600"/>
              <a:gd name="connsiteY701" fmla="*/ 3378798 h 6858000"/>
              <a:gd name="connsiteX702" fmla="*/ 115099 w 7467600"/>
              <a:gd name="connsiteY702" fmla="*/ 3607650 h 6858000"/>
              <a:gd name="connsiteX703" fmla="*/ 97284 w 7467600"/>
              <a:gd name="connsiteY703" fmla="*/ 3520393 h 6858000"/>
              <a:gd name="connsiteX704" fmla="*/ 922050 w 7467600"/>
              <a:gd name="connsiteY704" fmla="*/ 3074867 h 6858000"/>
              <a:gd name="connsiteX705" fmla="*/ 1405265 w 7467600"/>
              <a:gd name="connsiteY705" fmla="*/ 3016319 h 6858000"/>
              <a:gd name="connsiteX706" fmla="*/ 1407512 w 7467600"/>
              <a:gd name="connsiteY706" fmla="*/ 3018001 h 6858000"/>
              <a:gd name="connsiteX707" fmla="*/ 1726266 w 7467600"/>
              <a:gd name="connsiteY707" fmla="*/ 2777274 h 6858000"/>
              <a:gd name="connsiteX708" fmla="*/ 625390 w 7467600"/>
              <a:gd name="connsiteY708" fmla="*/ 2514541 h 6858000"/>
              <a:gd name="connsiteX709" fmla="*/ 619799 w 7467600"/>
              <a:gd name="connsiteY709" fmla="*/ 2527180 h 6858000"/>
              <a:gd name="connsiteX710" fmla="*/ 310030 w 7467600"/>
              <a:gd name="connsiteY710" fmla="*/ 2771818 h 6858000"/>
              <a:gd name="connsiteX711" fmla="*/ 173877 w 7467600"/>
              <a:gd name="connsiteY711" fmla="*/ 2937056 h 6858000"/>
              <a:gd name="connsiteX712" fmla="*/ 77889 w 7467600"/>
              <a:gd name="connsiteY712" fmla="*/ 3138440 h 6858000"/>
              <a:gd name="connsiteX713" fmla="*/ 0 w 7467600"/>
              <a:gd name="connsiteY713" fmla="*/ 3271395 h 6858000"/>
              <a:gd name="connsiteX714" fmla="*/ 0 w 7467600"/>
              <a:gd name="connsiteY714" fmla="*/ 3153002 h 6858000"/>
              <a:gd name="connsiteX715" fmla="*/ 2386 w 7467600"/>
              <a:gd name="connsiteY715" fmla="*/ 3149203 h 6858000"/>
              <a:gd name="connsiteX716" fmla="*/ 89753 w 7467600"/>
              <a:gd name="connsiteY716" fmla="*/ 2987702 h 6858000"/>
              <a:gd name="connsiteX717" fmla="*/ 76869 w 7467600"/>
              <a:gd name="connsiteY717" fmla="*/ 3005404 h 6858000"/>
              <a:gd name="connsiteX718" fmla="*/ 32049 w 7467600"/>
              <a:gd name="connsiteY718" fmla="*/ 3065814 h 6858000"/>
              <a:gd name="connsiteX719" fmla="*/ 0 w 7467600"/>
              <a:gd name="connsiteY719" fmla="*/ 3108744 h 6858000"/>
              <a:gd name="connsiteX720" fmla="*/ 0 w 7467600"/>
              <a:gd name="connsiteY720" fmla="*/ 3058059 h 6858000"/>
              <a:gd name="connsiteX721" fmla="*/ 7610 w 7467600"/>
              <a:gd name="connsiteY721" fmla="*/ 3047889 h 6858000"/>
              <a:gd name="connsiteX722" fmla="*/ 52419 w 7467600"/>
              <a:gd name="connsiteY722" fmla="*/ 2987479 h 6858000"/>
              <a:gd name="connsiteX723" fmla="*/ 59142 w 7467600"/>
              <a:gd name="connsiteY723" fmla="*/ 2978488 h 6858000"/>
              <a:gd name="connsiteX724" fmla="*/ 0 w 7467600"/>
              <a:gd name="connsiteY724" fmla="*/ 3015334 h 6858000"/>
              <a:gd name="connsiteX725" fmla="*/ 0 w 7467600"/>
              <a:gd name="connsiteY725" fmla="*/ 2914286 h 6858000"/>
              <a:gd name="connsiteX726" fmla="*/ 36383 w 7467600"/>
              <a:gd name="connsiteY726" fmla="*/ 2901128 h 6858000"/>
              <a:gd name="connsiteX727" fmla="*/ 156329 w 7467600"/>
              <a:gd name="connsiteY727" fmla="*/ 2840533 h 6858000"/>
              <a:gd name="connsiteX728" fmla="*/ 358355 w 7467600"/>
              <a:gd name="connsiteY728" fmla="*/ 2620471 h 6858000"/>
              <a:gd name="connsiteX729" fmla="*/ 510577 w 7467600"/>
              <a:gd name="connsiteY729" fmla="*/ 2501244 h 6858000"/>
              <a:gd name="connsiteX730" fmla="*/ 211967 w 7467600"/>
              <a:gd name="connsiteY730" fmla="*/ 2479171 h 6858000"/>
              <a:gd name="connsiteX731" fmla="*/ 0 w 7467600"/>
              <a:gd name="connsiteY731" fmla="*/ 2476398 h 6858000"/>
              <a:gd name="connsiteX732" fmla="*/ 0 w 7467600"/>
              <a:gd name="connsiteY732" fmla="*/ 2389189 h 6858000"/>
              <a:gd name="connsiteX733" fmla="*/ 103062 w 7467600"/>
              <a:gd name="connsiteY733" fmla="*/ 2389518 h 6858000"/>
              <a:gd name="connsiteX734" fmla="*/ 510734 w 7467600"/>
              <a:gd name="connsiteY734" fmla="*/ 2416201 h 6858000"/>
              <a:gd name="connsiteX735" fmla="*/ 279257 w 7467600"/>
              <a:gd name="connsiteY735" fmla="*/ 2092102 h 6858000"/>
              <a:gd name="connsiteX736" fmla="*/ 65265 w 7467600"/>
              <a:gd name="connsiteY736" fmla="*/ 2006049 h 6858000"/>
              <a:gd name="connsiteX737" fmla="*/ 0 w 7467600"/>
              <a:gd name="connsiteY737" fmla="*/ 1982532 h 6858000"/>
              <a:gd name="connsiteX738" fmla="*/ 0 w 7467600"/>
              <a:gd name="connsiteY738" fmla="*/ 1912789 h 6858000"/>
              <a:gd name="connsiteX739" fmla="*/ 97460 w 7467600"/>
              <a:gd name="connsiteY739" fmla="*/ 1953725 h 6858000"/>
              <a:gd name="connsiteX740" fmla="*/ 221272 w 7467600"/>
              <a:gd name="connsiteY740" fmla="*/ 1980766 h 6858000"/>
              <a:gd name="connsiteX741" fmla="*/ 116765 w 7467600"/>
              <a:gd name="connsiteY741" fmla="*/ 1911033 h 6858000"/>
              <a:gd name="connsiteX742" fmla="*/ 16405 w 7467600"/>
              <a:gd name="connsiteY742" fmla="*/ 1803412 h 6858000"/>
              <a:gd name="connsiteX743" fmla="*/ 0 w 7467600"/>
              <a:gd name="connsiteY743" fmla="*/ 1784777 h 6858000"/>
              <a:gd name="connsiteX744" fmla="*/ 0 w 7467600"/>
              <a:gd name="connsiteY744" fmla="*/ 1740082 h 6858000"/>
              <a:gd name="connsiteX745" fmla="*/ 39394 w 7467600"/>
              <a:gd name="connsiteY745" fmla="*/ 1784856 h 6858000"/>
              <a:gd name="connsiteX746" fmla="*/ 135813 w 7467600"/>
              <a:gd name="connsiteY746" fmla="*/ 1888838 h 6858000"/>
              <a:gd name="connsiteX747" fmla="*/ 242575 w 7467600"/>
              <a:gd name="connsiteY747" fmla="*/ 1958841 h 6858000"/>
              <a:gd name="connsiteX748" fmla="*/ 82197 w 7467600"/>
              <a:gd name="connsiteY748" fmla="*/ 1754826 h 6858000"/>
              <a:gd name="connsiteX749" fmla="*/ 0 w 7467600"/>
              <a:gd name="connsiteY749" fmla="*/ 1679650 h 6858000"/>
              <a:gd name="connsiteX750" fmla="*/ 0 w 7467600"/>
              <a:gd name="connsiteY750" fmla="*/ 1602463 h 6858000"/>
              <a:gd name="connsiteX751" fmla="*/ 84689 w 7467600"/>
              <a:gd name="connsiteY751" fmla="*/ 1677442 h 6858000"/>
              <a:gd name="connsiteX752" fmla="*/ 298437 w 7467600"/>
              <a:gd name="connsiteY752" fmla="*/ 1968019 h 6858000"/>
              <a:gd name="connsiteX753" fmla="*/ 227269 w 7467600"/>
              <a:gd name="connsiteY753" fmla="*/ 1114064 h 6858000"/>
              <a:gd name="connsiteX754" fmla="*/ 248003 w 7467600"/>
              <a:gd name="connsiteY754" fmla="*/ 1089613 h 6858000"/>
              <a:gd name="connsiteX755" fmla="*/ 427020 w 7467600"/>
              <a:gd name="connsiteY755" fmla="*/ 1619803 h 6858000"/>
              <a:gd name="connsiteX756" fmla="*/ 340345 w 7467600"/>
              <a:gd name="connsiteY756" fmla="*/ 2027739 h 6858000"/>
              <a:gd name="connsiteX757" fmla="*/ 360865 w 7467600"/>
              <a:gd name="connsiteY757" fmla="*/ 2044827 h 6858000"/>
              <a:gd name="connsiteX758" fmla="*/ 560414 w 7467600"/>
              <a:gd name="connsiteY758" fmla="*/ 2421457 h 6858000"/>
              <a:gd name="connsiteX759" fmla="*/ 1359703 w 7467600"/>
              <a:gd name="connsiteY759" fmla="*/ 2578554 h 6858000"/>
              <a:gd name="connsiteX760" fmla="*/ 1359422 w 7467600"/>
              <a:gd name="connsiteY760" fmla="*/ 2577994 h 6858000"/>
              <a:gd name="connsiteX761" fmla="*/ 828701 w 7467600"/>
              <a:gd name="connsiteY761" fmla="*/ 1839520 h 6858000"/>
              <a:gd name="connsiteX762" fmla="*/ 494427 w 7467600"/>
              <a:gd name="connsiteY762" fmla="*/ 1092333 h 6858000"/>
              <a:gd name="connsiteX763" fmla="*/ 506322 w 7467600"/>
              <a:gd name="connsiteY763" fmla="*/ 1020997 h 6858000"/>
              <a:gd name="connsiteX764" fmla="*/ 4570198 w 7467600"/>
              <a:gd name="connsiteY764" fmla="*/ 978081 h 6858000"/>
              <a:gd name="connsiteX765" fmla="*/ 4523691 w 7467600"/>
              <a:gd name="connsiteY765" fmla="*/ 1127776 h 6858000"/>
              <a:gd name="connsiteX766" fmla="*/ 4509875 w 7467600"/>
              <a:gd name="connsiteY766" fmla="*/ 1167552 h 6858000"/>
              <a:gd name="connsiteX767" fmla="*/ 4478168 w 7467600"/>
              <a:gd name="connsiteY767" fmla="*/ 1260735 h 6858000"/>
              <a:gd name="connsiteX768" fmla="*/ 4409309 w 7467600"/>
              <a:gd name="connsiteY768" fmla="*/ 1666996 h 6858000"/>
              <a:gd name="connsiteX769" fmla="*/ 4370031 w 7467600"/>
              <a:gd name="connsiteY769" fmla="*/ 1955666 h 6858000"/>
              <a:gd name="connsiteX770" fmla="*/ 4570198 w 7467600"/>
              <a:gd name="connsiteY770" fmla="*/ 978081 h 6858000"/>
              <a:gd name="connsiteX771" fmla="*/ 4557898 w 7467600"/>
              <a:gd name="connsiteY771" fmla="*/ 900011 h 6858000"/>
              <a:gd name="connsiteX772" fmla="*/ 4344840 w 7467600"/>
              <a:gd name="connsiteY772" fmla="*/ 1922038 h 6858000"/>
              <a:gd name="connsiteX773" fmla="*/ 4378710 w 7467600"/>
              <a:gd name="connsiteY773" fmla="*/ 1665516 h 6858000"/>
              <a:gd name="connsiteX774" fmla="*/ 4448798 w 7467600"/>
              <a:gd name="connsiteY774" fmla="*/ 1253024 h 6858000"/>
              <a:gd name="connsiteX775" fmla="*/ 4480315 w 7467600"/>
              <a:gd name="connsiteY775" fmla="*/ 1158454 h 6858000"/>
              <a:gd name="connsiteX776" fmla="*/ 4494133 w 7467600"/>
              <a:gd name="connsiteY776" fmla="*/ 1118676 h 6858000"/>
              <a:gd name="connsiteX777" fmla="*/ 4557898 w 7467600"/>
              <a:gd name="connsiteY777" fmla="*/ 900011 h 6858000"/>
              <a:gd name="connsiteX778" fmla="*/ 5870151 w 7467600"/>
              <a:gd name="connsiteY778" fmla="*/ 898890 h 6858000"/>
              <a:gd name="connsiteX779" fmla="*/ 5861335 w 7467600"/>
              <a:gd name="connsiteY779" fmla="*/ 899177 h 6858000"/>
              <a:gd name="connsiteX780" fmla="*/ 5843702 w 7467600"/>
              <a:gd name="connsiteY780" fmla="*/ 899748 h 6858000"/>
              <a:gd name="connsiteX781" fmla="*/ 5651107 w 7467600"/>
              <a:gd name="connsiteY781" fmla="*/ 920306 h 6858000"/>
              <a:gd name="connsiteX782" fmla="*/ 5459407 w 7467600"/>
              <a:gd name="connsiteY782" fmla="*/ 940975 h 6858000"/>
              <a:gd name="connsiteX783" fmla="*/ 5374846 w 7467600"/>
              <a:gd name="connsiteY783" fmla="*/ 941988 h 6858000"/>
              <a:gd name="connsiteX784" fmla="*/ 5256105 w 7467600"/>
              <a:gd name="connsiteY784" fmla="*/ 945632 h 6858000"/>
              <a:gd name="connsiteX785" fmla="*/ 5107071 w 7467600"/>
              <a:gd name="connsiteY785" fmla="*/ 969720 h 6858000"/>
              <a:gd name="connsiteX786" fmla="*/ 4998681 w 7467600"/>
              <a:gd name="connsiteY786" fmla="*/ 988771 h 6858000"/>
              <a:gd name="connsiteX787" fmla="*/ 5870151 w 7467600"/>
              <a:gd name="connsiteY787" fmla="*/ 898890 h 6858000"/>
              <a:gd name="connsiteX788" fmla="*/ 5504425 w 7467600"/>
              <a:gd name="connsiteY788" fmla="*/ 848067 h 6858000"/>
              <a:gd name="connsiteX789" fmla="*/ 4968849 w 7467600"/>
              <a:gd name="connsiteY789" fmla="*/ 962318 h 6858000"/>
              <a:gd name="connsiteX790" fmla="*/ 5104039 w 7467600"/>
              <a:gd name="connsiteY790" fmla="*/ 940634 h 6858000"/>
              <a:gd name="connsiteX791" fmla="*/ 5256311 w 7467600"/>
              <a:gd name="connsiteY791" fmla="*/ 916490 h 6858000"/>
              <a:gd name="connsiteX792" fmla="*/ 5377381 w 7467600"/>
              <a:gd name="connsiteY792" fmla="*/ 912671 h 6858000"/>
              <a:gd name="connsiteX793" fmla="*/ 5460148 w 7467600"/>
              <a:gd name="connsiteY793" fmla="*/ 911442 h 6858000"/>
              <a:gd name="connsiteX794" fmla="*/ 5648971 w 7467600"/>
              <a:gd name="connsiteY794" fmla="*/ 891331 h 6858000"/>
              <a:gd name="connsiteX795" fmla="*/ 5844807 w 7467600"/>
              <a:gd name="connsiteY795" fmla="*/ 870718 h 6858000"/>
              <a:gd name="connsiteX796" fmla="*/ 5862975 w 7467600"/>
              <a:gd name="connsiteY796" fmla="*/ 869756 h 6858000"/>
              <a:gd name="connsiteX797" fmla="*/ 5920887 w 7467600"/>
              <a:gd name="connsiteY797" fmla="*/ 865929 h 6858000"/>
              <a:gd name="connsiteX798" fmla="*/ 5504425 w 7467600"/>
              <a:gd name="connsiteY798" fmla="*/ 848067 h 6858000"/>
              <a:gd name="connsiteX799" fmla="*/ 3607114 w 7467600"/>
              <a:gd name="connsiteY799" fmla="*/ 467441 h 6858000"/>
              <a:gd name="connsiteX800" fmla="*/ 3296242 w 7467600"/>
              <a:gd name="connsiteY800" fmla="*/ 807991 h 6858000"/>
              <a:gd name="connsiteX801" fmla="*/ 3174674 w 7467600"/>
              <a:gd name="connsiteY801" fmla="*/ 919759 h 6858000"/>
              <a:gd name="connsiteX802" fmla="*/ 3042978 w 7467600"/>
              <a:gd name="connsiteY802" fmla="*/ 1054894 h 6858000"/>
              <a:gd name="connsiteX803" fmla="*/ 2968914 w 7467600"/>
              <a:gd name="connsiteY803" fmla="*/ 1133756 h 6858000"/>
              <a:gd name="connsiteX804" fmla="*/ 3103823 w 7467600"/>
              <a:gd name="connsiteY804" fmla="*/ 1026814 h 6858000"/>
              <a:gd name="connsiteX805" fmla="*/ 3607114 w 7467600"/>
              <a:gd name="connsiteY805" fmla="*/ 467441 h 6858000"/>
              <a:gd name="connsiteX806" fmla="*/ 3744487 w 7467600"/>
              <a:gd name="connsiteY806" fmla="*/ 383136 h 6858000"/>
              <a:gd name="connsiteX807" fmla="*/ 3970213 w 7467600"/>
              <a:gd name="connsiteY807" fmla="*/ 995559 h 6858000"/>
              <a:gd name="connsiteX808" fmla="*/ 3744487 w 7467600"/>
              <a:gd name="connsiteY808" fmla="*/ 383136 h 6858000"/>
              <a:gd name="connsiteX809" fmla="*/ 3624562 w 7467600"/>
              <a:gd name="connsiteY809" fmla="*/ 367041 h 6858000"/>
              <a:gd name="connsiteX810" fmla="*/ 3489712 w 7467600"/>
              <a:gd name="connsiteY810" fmla="*/ 485386 h 6858000"/>
              <a:gd name="connsiteX811" fmla="*/ 3182994 w 7467600"/>
              <a:gd name="connsiteY811" fmla="*/ 828265 h 6858000"/>
              <a:gd name="connsiteX812" fmla="*/ 2892114 w 7467600"/>
              <a:gd name="connsiteY812" fmla="*/ 1172635 h 6858000"/>
              <a:gd name="connsiteX813" fmla="*/ 3021459 w 7467600"/>
              <a:gd name="connsiteY813" fmla="*/ 1035385 h 6858000"/>
              <a:gd name="connsiteX814" fmla="*/ 3153873 w 7467600"/>
              <a:gd name="connsiteY814" fmla="*/ 898971 h 6858000"/>
              <a:gd name="connsiteX815" fmla="*/ 3276511 w 7467600"/>
              <a:gd name="connsiteY815" fmla="*/ 786423 h 6858000"/>
              <a:gd name="connsiteX816" fmla="*/ 3584154 w 7467600"/>
              <a:gd name="connsiteY816" fmla="*/ 448218 h 6858000"/>
              <a:gd name="connsiteX817" fmla="*/ 3624562 w 7467600"/>
              <a:gd name="connsiteY817" fmla="*/ 367041 h 6858000"/>
              <a:gd name="connsiteX818" fmla="*/ 3766672 w 7467600"/>
              <a:gd name="connsiteY818" fmla="*/ 359429 h 6858000"/>
              <a:gd name="connsiteX819" fmla="*/ 3996338 w 7467600"/>
              <a:gd name="connsiteY819" fmla="*/ 968237 h 6858000"/>
              <a:gd name="connsiteX820" fmla="*/ 3766672 w 7467600"/>
              <a:gd name="connsiteY820" fmla="*/ 359429 h 6858000"/>
              <a:gd name="connsiteX821" fmla="*/ 5805386 w 7467600"/>
              <a:gd name="connsiteY821" fmla="*/ 239240 h 6858000"/>
              <a:gd name="connsiteX822" fmla="*/ 5736947 w 7467600"/>
              <a:gd name="connsiteY822" fmla="*/ 261367 h 6858000"/>
              <a:gd name="connsiteX823" fmla="*/ 5427012 w 7467600"/>
              <a:gd name="connsiteY823" fmla="*/ 311272 h 6858000"/>
              <a:gd name="connsiteX824" fmla="*/ 5147818 w 7467600"/>
              <a:gd name="connsiteY824" fmla="*/ 322112 h 6858000"/>
              <a:gd name="connsiteX825" fmla="*/ 5060854 w 7467600"/>
              <a:gd name="connsiteY825" fmla="*/ 311882 h 6858000"/>
              <a:gd name="connsiteX826" fmla="*/ 4945989 w 7467600"/>
              <a:gd name="connsiteY826" fmla="*/ 300516 h 6858000"/>
              <a:gd name="connsiteX827" fmla="*/ 5410479 w 7467600"/>
              <a:gd name="connsiteY827" fmla="*/ 348434 h 6858000"/>
              <a:gd name="connsiteX828" fmla="*/ 5805386 w 7467600"/>
              <a:gd name="connsiteY828" fmla="*/ 239240 h 6858000"/>
              <a:gd name="connsiteX829" fmla="*/ 5905192 w 7467600"/>
              <a:gd name="connsiteY829" fmla="*/ 163079 h 6858000"/>
              <a:gd name="connsiteX830" fmla="*/ 5865655 w 7467600"/>
              <a:gd name="connsiteY830" fmla="*/ 171901 h 6858000"/>
              <a:gd name="connsiteX831" fmla="*/ 5259740 w 7467600"/>
              <a:gd name="connsiteY831" fmla="*/ 257013 h 6858000"/>
              <a:gd name="connsiteX832" fmla="*/ 5208466 w 7467600"/>
              <a:gd name="connsiteY832" fmla="*/ 257550 h 6858000"/>
              <a:gd name="connsiteX833" fmla="*/ 4980204 w 7467600"/>
              <a:gd name="connsiteY833" fmla="*/ 271903 h 6858000"/>
              <a:gd name="connsiteX834" fmla="*/ 5068068 w 7467600"/>
              <a:gd name="connsiteY834" fmla="*/ 282244 h 6858000"/>
              <a:gd name="connsiteX835" fmla="*/ 5153231 w 7467600"/>
              <a:gd name="connsiteY835" fmla="*/ 292240 h 6858000"/>
              <a:gd name="connsiteX836" fmla="*/ 5426491 w 7467600"/>
              <a:gd name="connsiteY836" fmla="*/ 281128 h 6858000"/>
              <a:gd name="connsiteX837" fmla="*/ 5731212 w 7467600"/>
              <a:gd name="connsiteY837" fmla="*/ 231951 h 6858000"/>
              <a:gd name="connsiteX838" fmla="*/ 5905192 w 7467600"/>
              <a:gd name="connsiteY838" fmla="*/ 163079 h 6858000"/>
              <a:gd name="connsiteX839" fmla="*/ 5944437 w 7467600"/>
              <a:gd name="connsiteY839" fmla="*/ 113829 h 6858000"/>
              <a:gd name="connsiteX840" fmla="*/ 5825032 w 7467600"/>
              <a:gd name="connsiteY840" fmla="*/ 146405 h 6858000"/>
              <a:gd name="connsiteX841" fmla="*/ 4955599 w 7467600"/>
              <a:gd name="connsiteY841" fmla="*/ 247008 h 6858000"/>
              <a:gd name="connsiteX842" fmla="*/ 5210104 w 7467600"/>
              <a:gd name="connsiteY842" fmla="*/ 228123 h 6858000"/>
              <a:gd name="connsiteX843" fmla="*/ 5261015 w 7467600"/>
              <a:gd name="connsiteY843" fmla="*/ 227087 h 6858000"/>
              <a:gd name="connsiteX844" fmla="*/ 5861181 w 7467600"/>
              <a:gd name="connsiteY844" fmla="*/ 143093 h 6858000"/>
              <a:gd name="connsiteX845" fmla="*/ 5961252 w 7467600"/>
              <a:gd name="connsiteY845" fmla="*/ 114820 h 6858000"/>
              <a:gd name="connsiteX846" fmla="*/ 5944437 w 7467600"/>
              <a:gd name="connsiteY846" fmla="*/ 113829 h 6858000"/>
              <a:gd name="connsiteX847" fmla="*/ 3882765 w 7467600"/>
              <a:gd name="connsiteY847" fmla="*/ 0 h 6858000"/>
              <a:gd name="connsiteX848" fmla="*/ 3995099 w 7467600"/>
              <a:gd name="connsiteY848" fmla="*/ 0 h 6858000"/>
              <a:gd name="connsiteX849" fmla="*/ 4163818 w 7467600"/>
              <a:gd name="connsiteY849" fmla="*/ 234104 h 6858000"/>
              <a:gd name="connsiteX850" fmla="*/ 4172099 w 7467600"/>
              <a:gd name="connsiteY850" fmla="*/ 234207 h 6858000"/>
              <a:gd name="connsiteX851" fmla="*/ 4784282 w 7467600"/>
              <a:gd name="connsiteY851" fmla="*/ 276561 h 6858000"/>
              <a:gd name="connsiteX852" fmla="*/ 4801687 w 7467600"/>
              <a:gd name="connsiteY852" fmla="*/ 267764 h 6858000"/>
              <a:gd name="connsiteX853" fmla="*/ 6082788 w 7467600"/>
              <a:gd name="connsiteY853" fmla="*/ 64119 h 6858000"/>
              <a:gd name="connsiteX854" fmla="*/ 6099442 w 7467600"/>
              <a:gd name="connsiteY854" fmla="*/ 82568 h 6858000"/>
              <a:gd name="connsiteX855" fmla="*/ 4804137 w 7467600"/>
              <a:gd name="connsiteY855" fmla="*/ 320931 h 6858000"/>
              <a:gd name="connsiteX856" fmla="*/ 4227047 w 7467600"/>
              <a:gd name="connsiteY856" fmla="*/ 313415 h 6858000"/>
              <a:gd name="connsiteX857" fmla="*/ 4346041 w 7467600"/>
              <a:gd name="connsiteY857" fmla="*/ 456086 h 6858000"/>
              <a:gd name="connsiteX858" fmla="*/ 4870967 w 7467600"/>
              <a:gd name="connsiteY858" fmla="*/ 963061 h 6858000"/>
              <a:gd name="connsiteX859" fmla="*/ 4889647 w 7467600"/>
              <a:gd name="connsiteY859" fmla="*/ 957147 h 6858000"/>
              <a:gd name="connsiteX860" fmla="*/ 5422504 w 7467600"/>
              <a:gd name="connsiteY860" fmla="*/ 805191 h 6858000"/>
              <a:gd name="connsiteX861" fmla="*/ 6087656 w 7467600"/>
              <a:gd name="connsiteY861" fmla="*/ 826703 h 6858000"/>
              <a:gd name="connsiteX862" fmla="*/ 6058717 w 7467600"/>
              <a:gd name="connsiteY862" fmla="*/ 865992 h 6858000"/>
              <a:gd name="connsiteX863" fmla="*/ 4974153 w 7467600"/>
              <a:gd name="connsiteY863" fmla="*/ 1045456 h 6858000"/>
              <a:gd name="connsiteX864" fmla="*/ 5627835 w 7467600"/>
              <a:gd name="connsiteY864" fmla="*/ 1472077 h 6858000"/>
              <a:gd name="connsiteX865" fmla="*/ 5629817 w 7467600"/>
              <a:gd name="connsiteY865" fmla="*/ 1471412 h 6858000"/>
              <a:gd name="connsiteX866" fmla="*/ 5634124 w 7467600"/>
              <a:gd name="connsiteY866" fmla="*/ 1470572 h 6858000"/>
              <a:gd name="connsiteX867" fmla="*/ 5755832 w 7467600"/>
              <a:gd name="connsiteY867" fmla="*/ 1383886 h 6858000"/>
              <a:gd name="connsiteX868" fmla="*/ 6014186 w 7467600"/>
              <a:gd name="connsiteY868" fmla="*/ 1279799 h 6858000"/>
              <a:gd name="connsiteX869" fmla="*/ 6901619 w 7467600"/>
              <a:gd name="connsiteY869" fmla="*/ 1047874 h 6858000"/>
              <a:gd name="connsiteX870" fmla="*/ 6931566 w 7467600"/>
              <a:gd name="connsiteY870" fmla="*/ 1062034 h 6858000"/>
              <a:gd name="connsiteX871" fmla="*/ 5790982 w 7467600"/>
              <a:gd name="connsiteY871" fmla="*/ 1561380 h 6858000"/>
              <a:gd name="connsiteX872" fmla="*/ 6188971 w 7467600"/>
              <a:gd name="connsiteY872" fmla="*/ 1755168 h 6858000"/>
              <a:gd name="connsiteX873" fmla="*/ 6202446 w 7467600"/>
              <a:gd name="connsiteY873" fmla="*/ 1752268 h 6858000"/>
              <a:gd name="connsiteX874" fmla="*/ 7179560 w 7467600"/>
              <a:gd name="connsiteY874" fmla="*/ 1467551 h 6858000"/>
              <a:gd name="connsiteX875" fmla="*/ 7158730 w 7467600"/>
              <a:gd name="connsiteY875" fmla="*/ 1507835 h 6858000"/>
              <a:gd name="connsiteX876" fmla="*/ 6326959 w 7467600"/>
              <a:gd name="connsiteY876" fmla="*/ 1817686 h 6858000"/>
              <a:gd name="connsiteX877" fmla="*/ 6537433 w 7467600"/>
              <a:gd name="connsiteY877" fmla="*/ 1907790 h 6858000"/>
              <a:gd name="connsiteX878" fmla="*/ 6550221 w 7467600"/>
              <a:gd name="connsiteY878" fmla="*/ 1910729 h 6858000"/>
              <a:gd name="connsiteX879" fmla="*/ 6964438 w 7467600"/>
              <a:gd name="connsiteY879" fmla="*/ 2209505 h 6858000"/>
              <a:gd name="connsiteX880" fmla="*/ 7367862 w 7467600"/>
              <a:gd name="connsiteY880" fmla="*/ 2806833 h 6858000"/>
              <a:gd name="connsiteX881" fmla="*/ 7364329 w 7467600"/>
              <a:gd name="connsiteY881" fmla="*/ 2826907 h 6858000"/>
              <a:gd name="connsiteX882" fmla="*/ 7290545 w 7467600"/>
              <a:gd name="connsiteY882" fmla="*/ 2850663 h 6858000"/>
              <a:gd name="connsiteX883" fmla="*/ 6472036 w 7467600"/>
              <a:gd name="connsiteY883" fmla="*/ 1959003 h 6858000"/>
              <a:gd name="connsiteX884" fmla="*/ 5792897 w 7467600"/>
              <a:gd name="connsiteY884" fmla="*/ 1647747 h 6858000"/>
              <a:gd name="connsiteX885" fmla="*/ 5842751 w 7467600"/>
              <a:gd name="connsiteY885" fmla="*/ 1816112 h 6858000"/>
              <a:gd name="connsiteX886" fmla="*/ 5847424 w 7467600"/>
              <a:gd name="connsiteY886" fmla="*/ 1815776 h 6858000"/>
              <a:gd name="connsiteX887" fmla="*/ 6399821 w 7467600"/>
              <a:gd name="connsiteY887" fmla="*/ 2344799 h 6858000"/>
              <a:gd name="connsiteX888" fmla="*/ 6323232 w 7467600"/>
              <a:gd name="connsiteY888" fmla="*/ 2389634 h 6858000"/>
              <a:gd name="connsiteX889" fmla="*/ 5942958 w 7467600"/>
              <a:gd name="connsiteY889" fmla="*/ 2077708 h 6858000"/>
              <a:gd name="connsiteX890" fmla="*/ 5921559 w 7467600"/>
              <a:gd name="connsiteY890" fmla="*/ 2378596 h 6858000"/>
              <a:gd name="connsiteX891" fmla="*/ 5817651 w 7467600"/>
              <a:gd name="connsiteY891" fmla="*/ 3023919 h 6858000"/>
              <a:gd name="connsiteX892" fmla="*/ 5729634 w 7467600"/>
              <a:gd name="connsiteY892" fmla="*/ 3051849 h 6858000"/>
              <a:gd name="connsiteX893" fmla="*/ 5611018 w 7467600"/>
              <a:gd name="connsiteY893" fmla="*/ 2316769 h 6858000"/>
              <a:gd name="connsiteX894" fmla="*/ 5687608 w 7467600"/>
              <a:gd name="connsiteY894" fmla="*/ 2039972 h 6858000"/>
              <a:gd name="connsiteX895" fmla="*/ 5657554 w 7467600"/>
              <a:gd name="connsiteY895" fmla="*/ 1576445 h 6858000"/>
              <a:gd name="connsiteX896" fmla="*/ 5150475 w 7467600"/>
              <a:gd name="connsiteY896" fmla="*/ 1274012 h 6858000"/>
              <a:gd name="connsiteX897" fmla="*/ 5349142 w 7467600"/>
              <a:gd name="connsiteY897" fmla="*/ 2204405 h 6858000"/>
              <a:gd name="connsiteX898" fmla="*/ 5262214 w 7467600"/>
              <a:gd name="connsiteY898" fmla="*/ 2233836 h 6858000"/>
              <a:gd name="connsiteX899" fmla="*/ 4981539 w 7467600"/>
              <a:gd name="connsiteY899" fmla="*/ 1542201 h 6858000"/>
              <a:gd name="connsiteX900" fmla="*/ 4958461 w 7467600"/>
              <a:gd name="connsiteY900" fmla="*/ 1136957 h 6858000"/>
              <a:gd name="connsiteX901" fmla="*/ 4655015 w 7467600"/>
              <a:gd name="connsiteY901" fmla="*/ 891426 h 6858000"/>
              <a:gd name="connsiteX902" fmla="*/ 4348002 w 7467600"/>
              <a:gd name="connsiteY902" fmla="*/ 2205895 h 6858000"/>
              <a:gd name="connsiteX903" fmla="*/ 4262250 w 7467600"/>
              <a:gd name="connsiteY903" fmla="*/ 2219972 h 6858000"/>
              <a:gd name="connsiteX904" fmla="*/ 4550611 w 7467600"/>
              <a:gd name="connsiteY904" fmla="*/ 817540 h 6858000"/>
              <a:gd name="connsiteX905" fmla="*/ 4564418 w 7467600"/>
              <a:gd name="connsiteY905" fmla="*/ 808293 h 6858000"/>
              <a:gd name="connsiteX906" fmla="*/ 4266388 w 7467600"/>
              <a:gd name="connsiteY906" fmla="*/ 500083 h 6858000"/>
              <a:gd name="connsiteX907" fmla="*/ 4032842 w 7467600"/>
              <a:gd name="connsiteY907" fmla="*/ 211809 h 6858000"/>
              <a:gd name="connsiteX908" fmla="*/ 3882765 w 7467600"/>
              <a:gd name="connsiteY908" fmla="*/ 0 h 6858000"/>
              <a:gd name="connsiteX909" fmla="*/ 3721337 w 7467600"/>
              <a:gd name="connsiteY909" fmla="*/ 0 h 6858000"/>
              <a:gd name="connsiteX910" fmla="*/ 3797544 w 7467600"/>
              <a:gd name="connsiteY910" fmla="*/ 0 h 6858000"/>
              <a:gd name="connsiteX911" fmla="*/ 3775734 w 7467600"/>
              <a:gd name="connsiteY911" fmla="*/ 95131 h 6858000"/>
              <a:gd name="connsiteX912" fmla="*/ 3724807 w 7467600"/>
              <a:gd name="connsiteY912" fmla="*/ 272257 h 6858000"/>
              <a:gd name="connsiteX913" fmla="*/ 3726844 w 7467600"/>
              <a:gd name="connsiteY913" fmla="*/ 282988 h 6858000"/>
              <a:gd name="connsiteX914" fmla="*/ 3742664 w 7467600"/>
              <a:gd name="connsiteY914" fmla="*/ 279918 h 6858000"/>
              <a:gd name="connsiteX915" fmla="*/ 4103910 w 7467600"/>
              <a:gd name="connsiteY915" fmla="*/ 1161917 h 6858000"/>
              <a:gd name="connsiteX916" fmla="*/ 4020269 w 7467600"/>
              <a:gd name="connsiteY916" fmla="*/ 1200406 h 6858000"/>
              <a:gd name="connsiteX917" fmla="*/ 3674882 w 7467600"/>
              <a:gd name="connsiteY917" fmla="*/ 488524 h 6858000"/>
              <a:gd name="connsiteX918" fmla="*/ 3132682 w 7467600"/>
              <a:gd name="connsiteY918" fmla="*/ 1072284 h 6858000"/>
              <a:gd name="connsiteX919" fmla="*/ 2716346 w 7467600"/>
              <a:gd name="connsiteY919" fmla="*/ 1276376 h 6858000"/>
              <a:gd name="connsiteX920" fmla="*/ 2716772 w 7467600"/>
              <a:gd name="connsiteY920" fmla="*/ 1255462 h 6858000"/>
              <a:gd name="connsiteX921" fmla="*/ 3471096 w 7467600"/>
              <a:gd name="connsiteY921" fmla="*/ 437072 h 6858000"/>
              <a:gd name="connsiteX922" fmla="*/ 3639057 w 7467600"/>
              <a:gd name="connsiteY922" fmla="*/ 286334 h 6858000"/>
              <a:gd name="connsiteX923" fmla="*/ 3640309 w 7467600"/>
              <a:gd name="connsiteY923" fmla="*/ 284664 h 6858000"/>
              <a:gd name="connsiteX924" fmla="*/ 3646022 w 7467600"/>
              <a:gd name="connsiteY924" fmla="*/ 276711 h 6858000"/>
              <a:gd name="connsiteX925" fmla="*/ 3707943 w 7467600"/>
              <a:gd name="connsiteY925" fmla="*/ 65958 h 6858000"/>
              <a:gd name="connsiteX926" fmla="*/ 3721337 w 7467600"/>
              <a:gd name="connsiteY926" fmla="*/ 0 h 6858000"/>
              <a:gd name="connsiteX927" fmla="*/ 2867960 w 7467600"/>
              <a:gd name="connsiteY927" fmla="*/ 0 h 6858000"/>
              <a:gd name="connsiteX928" fmla="*/ 2926351 w 7467600"/>
              <a:gd name="connsiteY928" fmla="*/ 0 h 6858000"/>
              <a:gd name="connsiteX929" fmla="*/ 2902823 w 7467600"/>
              <a:gd name="connsiteY929" fmla="*/ 262929 h 6858000"/>
              <a:gd name="connsiteX930" fmla="*/ 2940663 w 7467600"/>
              <a:gd name="connsiteY930" fmla="*/ 140884 h 6858000"/>
              <a:gd name="connsiteX931" fmla="*/ 2947039 w 7467600"/>
              <a:gd name="connsiteY931" fmla="*/ 122524 h 6858000"/>
              <a:gd name="connsiteX932" fmla="*/ 2984316 w 7467600"/>
              <a:gd name="connsiteY932" fmla="*/ 0 h 6858000"/>
              <a:gd name="connsiteX933" fmla="*/ 3016114 w 7467600"/>
              <a:gd name="connsiteY933" fmla="*/ 0 h 6858000"/>
              <a:gd name="connsiteX934" fmla="*/ 2979949 w 7467600"/>
              <a:gd name="connsiteY934" fmla="*/ 119274 h 6858000"/>
              <a:gd name="connsiteX935" fmla="*/ 3023879 w 7467600"/>
              <a:gd name="connsiteY935" fmla="*/ 0 h 6858000"/>
              <a:gd name="connsiteX936" fmla="*/ 3105400 w 7467600"/>
              <a:gd name="connsiteY936" fmla="*/ 0 h 6858000"/>
              <a:gd name="connsiteX937" fmla="*/ 3094669 w 7467600"/>
              <a:gd name="connsiteY937" fmla="*/ 30308 h 6858000"/>
              <a:gd name="connsiteX938" fmla="*/ 2901945 w 7467600"/>
              <a:gd name="connsiteY938" fmla="*/ 466538 h 6858000"/>
              <a:gd name="connsiteX939" fmla="*/ 2815209 w 7467600"/>
              <a:gd name="connsiteY939" fmla="*/ 497361 h 6858000"/>
              <a:gd name="connsiteX940" fmla="*/ 2844845 w 7467600"/>
              <a:gd name="connsiteY940" fmla="*/ 127638 h 6858000"/>
              <a:gd name="connsiteX941" fmla="*/ 2867960 w 7467600"/>
              <a:gd name="connsiteY941" fmla="*/ 0 h 6858000"/>
              <a:gd name="connsiteX942" fmla="*/ 1057230 w 7467600"/>
              <a:gd name="connsiteY942" fmla="*/ 0 h 6858000"/>
              <a:gd name="connsiteX943" fmla="*/ 1111003 w 7467600"/>
              <a:gd name="connsiteY943" fmla="*/ 0 h 6858000"/>
              <a:gd name="connsiteX944" fmla="*/ 1125553 w 7467600"/>
              <a:gd name="connsiteY944" fmla="*/ 52588 h 6858000"/>
              <a:gd name="connsiteX945" fmla="*/ 1304276 w 7467600"/>
              <a:gd name="connsiteY945" fmla="*/ 476275 h 6858000"/>
              <a:gd name="connsiteX946" fmla="*/ 1492066 w 7467600"/>
              <a:gd name="connsiteY946" fmla="*/ 886333 h 6858000"/>
              <a:gd name="connsiteX947" fmla="*/ 1423698 w 7467600"/>
              <a:gd name="connsiteY947" fmla="*/ 710817 h 6858000"/>
              <a:gd name="connsiteX948" fmla="*/ 1357609 w 7467600"/>
              <a:gd name="connsiteY948" fmla="*/ 532892 h 6858000"/>
              <a:gd name="connsiteX949" fmla="*/ 1309550 w 7467600"/>
              <a:gd name="connsiteY949" fmla="*/ 374031 h 6858000"/>
              <a:gd name="connsiteX950" fmla="*/ 1193673 w 7467600"/>
              <a:gd name="connsiteY950" fmla="*/ 49533 h 6858000"/>
              <a:gd name="connsiteX951" fmla="*/ 1164391 w 7467600"/>
              <a:gd name="connsiteY951" fmla="*/ 0 h 6858000"/>
              <a:gd name="connsiteX952" fmla="*/ 1200666 w 7467600"/>
              <a:gd name="connsiteY952" fmla="*/ 0 h 6858000"/>
              <a:gd name="connsiteX953" fmla="*/ 1223408 w 7467600"/>
              <a:gd name="connsiteY953" fmla="*/ 38996 h 6858000"/>
              <a:gd name="connsiteX954" fmla="*/ 1339635 w 7467600"/>
              <a:gd name="connsiteY954" fmla="*/ 365517 h 6858000"/>
              <a:gd name="connsiteX955" fmla="*/ 1387469 w 7467600"/>
              <a:gd name="connsiteY955" fmla="*/ 523079 h 6858000"/>
              <a:gd name="connsiteX956" fmla="*/ 1452685 w 7467600"/>
              <a:gd name="connsiteY956" fmla="*/ 699806 h 6858000"/>
              <a:gd name="connsiteX957" fmla="*/ 1492092 w 7467600"/>
              <a:gd name="connsiteY957" fmla="*/ 800424 h 6858000"/>
              <a:gd name="connsiteX958" fmla="*/ 1455302 w 7467600"/>
              <a:gd name="connsiteY958" fmla="*/ 632913 h 6858000"/>
              <a:gd name="connsiteX959" fmla="*/ 1222336 w 7467600"/>
              <a:gd name="connsiteY959" fmla="*/ 9480 h 6858000"/>
              <a:gd name="connsiteX960" fmla="*/ 1214634 w 7467600"/>
              <a:gd name="connsiteY960" fmla="*/ 0 h 6858000"/>
              <a:gd name="connsiteX961" fmla="*/ 1289827 w 7467600"/>
              <a:gd name="connsiteY961" fmla="*/ 0 h 6858000"/>
              <a:gd name="connsiteX962" fmla="*/ 1321076 w 7467600"/>
              <a:gd name="connsiteY962" fmla="*/ 59722 h 6858000"/>
              <a:gd name="connsiteX963" fmla="*/ 1512579 w 7467600"/>
              <a:gd name="connsiteY963" fmla="*/ 626441 h 6858000"/>
              <a:gd name="connsiteX964" fmla="*/ 1506076 w 7467600"/>
              <a:gd name="connsiteY964" fmla="*/ 1089289 h 6858000"/>
              <a:gd name="connsiteX965" fmla="*/ 1486346 w 7467600"/>
              <a:gd name="connsiteY965" fmla="*/ 1079919 h 6858000"/>
              <a:gd name="connsiteX966" fmla="*/ 1070511 w 7467600"/>
              <a:gd name="connsiteY966" fmla="*/ 48609 h 6858000"/>
              <a:gd name="connsiteX967" fmla="*/ 1057230 w 7467600"/>
              <a:gd name="connsiteY967" fmla="*/ 0 h 6858000"/>
              <a:gd name="connsiteX968" fmla="*/ 43151 w 7467600"/>
              <a:gd name="connsiteY968" fmla="*/ 0 h 6858000"/>
              <a:gd name="connsiteX969" fmla="*/ 95283 w 7467600"/>
              <a:gd name="connsiteY969" fmla="*/ 0 h 6858000"/>
              <a:gd name="connsiteX970" fmla="*/ 300708 w 7467600"/>
              <a:gd name="connsiteY970" fmla="*/ 154571 h 6858000"/>
              <a:gd name="connsiteX971" fmla="*/ 530414 w 7467600"/>
              <a:gd name="connsiteY971" fmla="*/ 354673 h 6858000"/>
              <a:gd name="connsiteX972" fmla="*/ 333785 w 7467600"/>
              <a:gd name="connsiteY972" fmla="*/ 161564 h 6858000"/>
              <a:gd name="connsiteX973" fmla="*/ 147005 w 7467600"/>
              <a:gd name="connsiteY973" fmla="*/ 0 h 6858000"/>
              <a:gd name="connsiteX974" fmla="*/ 272509 w 7467600"/>
              <a:gd name="connsiteY974" fmla="*/ 0 h 6858000"/>
              <a:gd name="connsiteX975" fmla="*/ 326276 w 7467600"/>
              <a:gd name="connsiteY975" fmla="*/ 45847 h 6858000"/>
              <a:gd name="connsiteX976" fmla="*/ 823759 w 7467600"/>
              <a:gd name="connsiteY976" fmla="*/ 574145 h 6858000"/>
              <a:gd name="connsiteX977" fmla="*/ 811254 w 7467600"/>
              <a:gd name="connsiteY977" fmla="*/ 665546 h 6858000"/>
              <a:gd name="connsiteX978" fmla="*/ 154042 w 7467600"/>
              <a:gd name="connsiteY978" fmla="*/ 261522 h 6858000"/>
              <a:gd name="connsiteX979" fmla="*/ 13550 w 7467600"/>
              <a:gd name="connsiteY979" fmla="*/ 158423 h 6858000"/>
              <a:gd name="connsiteX980" fmla="*/ 0 w 7467600"/>
              <a:gd name="connsiteY980" fmla="*/ 146618 h 6858000"/>
              <a:gd name="connsiteX981" fmla="*/ 0 w 7467600"/>
              <a:gd name="connsiteY981" fmla="*/ 59161 h 6858000"/>
              <a:gd name="connsiteX982" fmla="*/ 45427 w 7467600"/>
              <a:gd name="connsiteY982" fmla="*/ 101078 h 6858000"/>
              <a:gd name="connsiteX983" fmla="*/ 630103 w 7467600"/>
              <a:gd name="connsiteY983" fmla="*/ 485885 h 6858000"/>
              <a:gd name="connsiteX984" fmla="*/ 532040 w 7467600"/>
              <a:gd name="connsiteY984" fmla="*/ 399359 h 6858000"/>
              <a:gd name="connsiteX985" fmla="*/ 517618 w 7467600"/>
              <a:gd name="connsiteY985" fmla="*/ 385726 h 6858000"/>
              <a:gd name="connsiteX986" fmla="*/ 285074 w 7467600"/>
              <a:gd name="connsiteY986" fmla="*/ 182755 h 6858000"/>
              <a:gd name="connsiteX987" fmla="*/ 43151 w 7467600"/>
              <a:gd name="connsiteY98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312201 w 7467600"/>
              <a:gd name="connsiteY130" fmla="*/ 5128278 h 6858000"/>
              <a:gd name="connsiteX131" fmla="*/ 1903353 w 7467600"/>
              <a:gd name="connsiteY131" fmla="*/ 5044827 h 6858000"/>
              <a:gd name="connsiteX132" fmla="*/ 1936931 w 7467600"/>
              <a:gd name="connsiteY132" fmla="*/ 5093954 h 6858000"/>
              <a:gd name="connsiteX133" fmla="*/ 2195868 w 7467600"/>
              <a:gd name="connsiteY133" fmla="*/ 5396574 h 6858000"/>
              <a:gd name="connsiteX134" fmla="*/ 2088852 w 7467600"/>
              <a:gd name="connsiteY134" fmla="*/ 5166123 h 6858000"/>
              <a:gd name="connsiteX135" fmla="*/ 1958241 w 7467600"/>
              <a:gd name="connsiteY135" fmla="*/ 5067955 h 6858000"/>
              <a:gd name="connsiteX136" fmla="*/ 1903353 w 7467600"/>
              <a:gd name="connsiteY136" fmla="*/ 5044827 h 6858000"/>
              <a:gd name="connsiteX137" fmla="*/ 1979378 w 7467600"/>
              <a:gd name="connsiteY137" fmla="*/ 4769504 h 6858000"/>
              <a:gd name="connsiteX138" fmla="*/ 2882120 w 7467600"/>
              <a:gd name="connsiteY138" fmla="*/ 5064547 h 6858000"/>
              <a:gd name="connsiteX139" fmla="*/ 2793103 w 7467600"/>
              <a:gd name="connsiteY139" fmla="*/ 5039699 h 6858000"/>
              <a:gd name="connsiteX140" fmla="*/ 2770041 w 7467600"/>
              <a:gd name="connsiteY140" fmla="*/ 5033634 h 6858000"/>
              <a:gd name="connsiteX141" fmla="*/ 1979378 w 7467600"/>
              <a:gd name="connsiteY141" fmla="*/ 4769504 h 6858000"/>
              <a:gd name="connsiteX142" fmla="*/ 1927410 w 7467600"/>
              <a:gd name="connsiteY142" fmla="*/ 4716164 h 6858000"/>
              <a:gd name="connsiteX143" fmla="*/ 1959587 w 7467600"/>
              <a:gd name="connsiteY143" fmla="*/ 4728849 h 6858000"/>
              <a:gd name="connsiteX144" fmla="*/ 2777707 w 7467600"/>
              <a:gd name="connsiteY144" fmla="*/ 5003991 h 6858000"/>
              <a:gd name="connsiteX145" fmla="*/ 2800768 w 7467600"/>
              <a:gd name="connsiteY145" fmla="*/ 5010056 h 6858000"/>
              <a:gd name="connsiteX146" fmla="*/ 2879408 w 7467600"/>
              <a:gd name="connsiteY146" fmla="*/ 5031590 h 6858000"/>
              <a:gd name="connsiteX147" fmla="*/ 2862295 w 7467600"/>
              <a:gd name="connsiteY147" fmla="*/ 5022958 h 6858000"/>
              <a:gd name="connsiteX148" fmla="*/ 2813343 w 7467600"/>
              <a:gd name="connsiteY148" fmla="*/ 4998369 h 6858000"/>
              <a:gd name="connsiteX149" fmla="*/ 2646245 w 7467600"/>
              <a:gd name="connsiteY149" fmla="*/ 4930999 h 6858000"/>
              <a:gd name="connsiteX150" fmla="*/ 1999243 w 7467600"/>
              <a:gd name="connsiteY150" fmla="*/ 4730524 h 6858000"/>
              <a:gd name="connsiteX151" fmla="*/ 1979527 w 7467600"/>
              <a:gd name="connsiteY151" fmla="*/ 4726651 h 6858000"/>
              <a:gd name="connsiteX152" fmla="*/ 1927410 w 7467600"/>
              <a:gd name="connsiteY152" fmla="*/ 4716164 h 6858000"/>
              <a:gd name="connsiteX153" fmla="*/ 1997014 w 7467600"/>
              <a:gd name="connsiteY153" fmla="*/ 4698007 h 6858000"/>
              <a:gd name="connsiteX154" fmla="*/ 2005458 w 7467600"/>
              <a:gd name="connsiteY154" fmla="*/ 4699540 h 6858000"/>
              <a:gd name="connsiteX155" fmla="*/ 2657186 w 7467600"/>
              <a:gd name="connsiteY155" fmla="*/ 4901687 h 6858000"/>
              <a:gd name="connsiteX156" fmla="*/ 2826662 w 7467600"/>
              <a:gd name="connsiteY156" fmla="*/ 4970362 h 6858000"/>
              <a:gd name="connsiteX157" fmla="*/ 2876100 w 7467600"/>
              <a:gd name="connsiteY157" fmla="*/ 4995397 h 6858000"/>
              <a:gd name="connsiteX158" fmla="*/ 3042600 w 7467600"/>
              <a:gd name="connsiteY158" fmla="*/ 5059532 h 6858000"/>
              <a:gd name="connsiteX159" fmla="*/ 1997014 w 7467600"/>
              <a:gd name="connsiteY159" fmla="*/ 4698007 h 6858000"/>
              <a:gd name="connsiteX160" fmla="*/ 2305292 w 7467600"/>
              <a:gd name="connsiteY160" fmla="*/ 4219492 h 6858000"/>
              <a:gd name="connsiteX161" fmla="*/ 3360922 w 7467600"/>
              <a:gd name="connsiteY161" fmla="*/ 4529373 h 6858000"/>
              <a:gd name="connsiteX162" fmla="*/ 3492420 w 7467600"/>
              <a:gd name="connsiteY162" fmla="*/ 4510145 h 6858000"/>
              <a:gd name="connsiteX163" fmla="*/ 3364086 w 7467600"/>
              <a:gd name="connsiteY163" fmla="*/ 4480340 h 6858000"/>
              <a:gd name="connsiteX164" fmla="*/ 3225818 w 7467600"/>
              <a:gd name="connsiteY164" fmla="*/ 4411822 h 6858000"/>
              <a:gd name="connsiteX165" fmla="*/ 3129696 w 7467600"/>
              <a:gd name="connsiteY165" fmla="*/ 4360704 h 6858000"/>
              <a:gd name="connsiteX166" fmla="*/ 2814545 w 7467600"/>
              <a:gd name="connsiteY166" fmla="*/ 4282955 h 6858000"/>
              <a:gd name="connsiteX167" fmla="*/ 2305292 w 7467600"/>
              <a:gd name="connsiteY167" fmla="*/ 4219492 h 6858000"/>
              <a:gd name="connsiteX168" fmla="*/ 2626982 w 7467600"/>
              <a:gd name="connsiteY168" fmla="*/ 4206450 h 6858000"/>
              <a:gd name="connsiteX169" fmla="*/ 2490617 w 7467600"/>
              <a:gd name="connsiteY169" fmla="*/ 4206951 h 6858000"/>
              <a:gd name="connsiteX170" fmla="*/ 2819869 w 7467600"/>
              <a:gd name="connsiteY170" fmla="*/ 4252936 h 6858000"/>
              <a:gd name="connsiteX171" fmla="*/ 3143018 w 7467600"/>
              <a:gd name="connsiteY171" fmla="*/ 4332698 h 6858000"/>
              <a:gd name="connsiteX172" fmla="*/ 3241520 w 7467600"/>
              <a:gd name="connsiteY172" fmla="*/ 4385112 h 6858000"/>
              <a:gd name="connsiteX173" fmla="*/ 3374575 w 7467600"/>
              <a:gd name="connsiteY173" fmla="*/ 4451517 h 6858000"/>
              <a:gd name="connsiteX174" fmla="*/ 3505221 w 7467600"/>
              <a:gd name="connsiteY174" fmla="*/ 4480757 h 6858000"/>
              <a:gd name="connsiteX175" fmla="*/ 2626982 w 7467600"/>
              <a:gd name="connsiteY175" fmla="*/ 4206450 h 6858000"/>
              <a:gd name="connsiteX176" fmla="*/ 1310106 w 7467600"/>
              <a:gd name="connsiteY176" fmla="*/ 3943217 h 6858000"/>
              <a:gd name="connsiteX177" fmla="*/ 854994 w 7467600"/>
              <a:gd name="connsiteY177" fmla="*/ 4399136 h 6858000"/>
              <a:gd name="connsiteX178" fmla="*/ 742462 w 7467600"/>
              <a:gd name="connsiteY178" fmla="*/ 4594648 h 6858000"/>
              <a:gd name="connsiteX179" fmla="*/ 820602 w 7467600"/>
              <a:gd name="connsiteY179" fmla="*/ 4485915 h 6858000"/>
              <a:gd name="connsiteX180" fmla="*/ 878295 w 7467600"/>
              <a:gd name="connsiteY180" fmla="*/ 4403594 h 6858000"/>
              <a:gd name="connsiteX181" fmla="*/ 1240607 w 7467600"/>
              <a:gd name="connsiteY181" fmla="*/ 4010401 h 6858000"/>
              <a:gd name="connsiteX182" fmla="*/ 1310106 w 7467600"/>
              <a:gd name="connsiteY182" fmla="*/ 3943217 h 6858000"/>
              <a:gd name="connsiteX183" fmla="*/ 1423113 w 7467600"/>
              <a:gd name="connsiteY183" fmla="*/ 3874565 h 6858000"/>
              <a:gd name="connsiteX184" fmla="*/ 1260565 w 7467600"/>
              <a:gd name="connsiteY184" fmla="*/ 4031982 h 6858000"/>
              <a:gd name="connsiteX185" fmla="*/ 901900 w 7467600"/>
              <a:gd name="connsiteY185" fmla="*/ 4421236 h 6858000"/>
              <a:gd name="connsiteX186" fmla="*/ 845044 w 7467600"/>
              <a:gd name="connsiteY186" fmla="*/ 4502436 h 6858000"/>
              <a:gd name="connsiteX187" fmla="*/ 685926 w 7467600"/>
              <a:gd name="connsiteY187" fmla="*/ 4703069 h 6858000"/>
              <a:gd name="connsiteX188" fmla="*/ 684248 w 7467600"/>
              <a:gd name="connsiteY188" fmla="*/ 4706721 h 6858000"/>
              <a:gd name="connsiteX189" fmla="*/ 1423113 w 7467600"/>
              <a:gd name="connsiteY189" fmla="*/ 3874565 h 6858000"/>
              <a:gd name="connsiteX190" fmla="*/ 3316479 w 7467600"/>
              <a:gd name="connsiteY190" fmla="*/ 3872136 h 6858000"/>
              <a:gd name="connsiteX191" fmla="*/ 3546806 w 7467600"/>
              <a:gd name="connsiteY191" fmla="*/ 4356139 h 6858000"/>
              <a:gd name="connsiteX192" fmla="*/ 3364433 w 7467600"/>
              <a:gd name="connsiteY192" fmla="*/ 3953121 h 6858000"/>
              <a:gd name="connsiteX193" fmla="*/ 3316479 w 7467600"/>
              <a:gd name="connsiteY193" fmla="*/ 3872136 h 6858000"/>
              <a:gd name="connsiteX194" fmla="*/ 3291335 w 7467600"/>
              <a:gd name="connsiteY194" fmla="*/ 3767420 h 6858000"/>
              <a:gd name="connsiteX195" fmla="*/ 3390805 w 7467600"/>
              <a:gd name="connsiteY195" fmla="*/ 3937163 h 6858000"/>
              <a:gd name="connsiteX196" fmla="*/ 3579062 w 7467600"/>
              <a:gd name="connsiteY196" fmla="*/ 4359040 h 6858000"/>
              <a:gd name="connsiteX197" fmla="*/ 3467355 w 7467600"/>
              <a:gd name="connsiteY197" fmla="*/ 3988130 h 6858000"/>
              <a:gd name="connsiteX198" fmla="*/ 3310753 w 7467600"/>
              <a:gd name="connsiteY198" fmla="*/ 3787140 h 6858000"/>
              <a:gd name="connsiteX199" fmla="*/ 3291335 w 7467600"/>
              <a:gd name="connsiteY199" fmla="*/ 3767420 h 6858000"/>
              <a:gd name="connsiteX200" fmla="*/ 1635889 w 7467600"/>
              <a:gd name="connsiteY200" fmla="*/ 3709494 h 6858000"/>
              <a:gd name="connsiteX201" fmla="*/ 1634800 w 7467600"/>
              <a:gd name="connsiteY201" fmla="*/ 3731111 h 6858000"/>
              <a:gd name="connsiteX202" fmla="*/ 1635889 w 7467600"/>
              <a:gd name="connsiteY202" fmla="*/ 3709494 h 6858000"/>
              <a:gd name="connsiteX203" fmla="*/ 1510397 w 7467600"/>
              <a:gd name="connsiteY203" fmla="*/ 3684705 h 6858000"/>
              <a:gd name="connsiteX204" fmla="*/ 1146550 w 7467600"/>
              <a:gd name="connsiteY204" fmla="*/ 3802012 h 6858000"/>
              <a:gd name="connsiteX205" fmla="*/ 698834 w 7467600"/>
              <a:gd name="connsiteY205" fmla="*/ 3952272 h 6858000"/>
              <a:gd name="connsiteX206" fmla="*/ 34256 w 7467600"/>
              <a:gd name="connsiteY206" fmla="*/ 4347603 h 6858000"/>
              <a:gd name="connsiteX207" fmla="*/ 527241 w 7467600"/>
              <a:gd name="connsiteY207" fmla="*/ 4065078 h 6858000"/>
              <a:gd name="connsiteX208" fmla="*/ 1510397 w 7467600"/>
              <a:gd name="connsiteY208" fmla="*/ 3684705 h 6858000"/>
              <a:gd name="connsiteX209" fmla="*/ 1313114 w 7467600"/>
              <a:gd name="connsiteY209" fmla="*/ 3655216 h 6858000"/>
              <a:gd name="connsiteX210" fmla="*/ 1109304 w 7467600"/>
              <a:gd name="connsiteY210" fmla="*/ 3669030 h 6858000"/>
              <a:gd name="connsiteX211" fmla="*/ 8129 w 7467600"/>
              <a:gd name="connsiteY211" fmla="*/ 4330519 h 6858000"/>
              <a:gd name="connsiteX212" fmla="*/ 687572 w 7467600"/>
              <a:gd name="connsiteY212" fmla="*/ 3925629 h 6858000"/>
              <a:gd name="connsiteX213" fmla="*/ 1138365 w 7467600"/>
              <a:gd name="connsiteY213" fmla="*/ 3774515 h 6858000"/>
              <a:gd name="connsiteX214" fmla="*/ 1505579 w 7467600"/>
              <a:gd name="connsiteY214" fmla="*/ 3655526 h 6858000"/>
              <a:gd name="connsiteX215" fmla="*/ 1313114 w 7467600"/>
              <a:gd name="connsiteY215" fmla="*/ 3655216 h 6858000"/>
              <a:gd name="connsiteX216" fmla="*/ 3655073 w 7467600"/>
              <a:gd name="connsiteY216" fmla="*/ 3650884 h 6858000"/>
              <a:gd name="connsiteX217" fmla="*/ 3989938 w 7467600"/>
              <a:gd name="connsiteY217" fmla="*/ 3991685 h 6858000"/>
              <a:gd name="connsiteX218" fmla="*/ 4393907 w 7467600"/>
              <a:gd name="connsiteY218" fmla="*/ 4261258 h 6858000"/>
              <a:gd name="connsiteX219" fmla="*/ 4648051 w 7467600"/>
              <a:gd name="connsiteY219" fmla="*/ 4374051 h 6858000"/>
              <a:gd name="connsiteX220" fmla="*/ 4383389 w 7467600"/>
              <a:gd name="connsiteY220" fmla="*/ 4184369 h 6858000"/>
              <a:gd name="connsiteX221" fmla="*/ 4165508 w 7467600"/>
              <a:gd name="connsiteY221" fmla="*/ 4035196 h 6858000"/>
              <a:gd name="connsiteX222" fmla="*/ 4068162 w 7467600"/>
              <a:gd name="connsiteY222" fmla="*/ 3953394 h 6858000"/>
              <a:gd name="connsiteX223" fmla="*/ 3981416 w 7467600"/>
              <a:gd name="connsiteY223" fmla="*/ 3880482 h 6858000"/>
              <a:gd name="connsiteX224" fmla="*/ 3800147 w 7467600"/>
              <a:gd name="connsiteY224" fmla="*/ 3749872 h 6858000"/>
              <a:gd name="connsiteX225" fmla="*/ 3655073 w 7467600"/>
              <a:gd name="connsiteY225" fmla="*/ 3650884 h 6858000"/>
              <a:gd name="connsiteX226" fmla="*/ 3670252 w 7467600"/>
              <a:gd name="connsiteY226" fmla="*/ 3622798 h 6858000"/>
              <a:gd name="connsiteX227" fmla="*/ 3817258 w 7467600"/>
              <a:gd name="connsiteY227" fmla="*/ 3723577 h 6858000"/>
              <a:gd name="connsiteX228" fmla="*/ 4000461 w 7467600"/>
              <a:gd name="connsiteY228" fmla="*/ 3855966 h 6858000"/>
              <a:gd name="connsiteX229" fmla="*/ 4088180 w 7467600"/>
              <a:gd name="connsiteY229" fmla="*/ 3929774 h 6858000"/>
              <a:gd name="connsiteX230" fmla="*/ 4184555 w 7467600"/>
              <a:gd name="connsiteY230" fmla="*/ 4010683 h 6858000"/>
              <a:gd name="connsiteX231" fmla="*/ 4399563 w 7467600"/>
              <a:gd name="connsiteY231" fmla="*/ 4158106 h 6858000"/>
              <a:gd name="connsiteX232" fmla="*/ 4684469 w 7467600"/>
              <a:gd name="connsiteY232" fmla="*/ 4364680 h 6858000"/>
              <a:gd name="connsiteX233" fmla="*/ 4690271 w 7467600"/>
              <a:gd name="connsiteY233" fmla="*/ 4370034 h 6858000"/>
              <a:gd name="connsiteX234" fmla="*/ 4136093 w 7467600"/>
              <a:gd name="connsiteY234" fmla="*/ 3858466 h 6858000"/>
              <a:gd name="connsiteX235" fmla="*/ 3670252 w 7467600"/>
              <a:gd name="connsiteY235" fmla="*/ 3622798 h 6858000"/>
              <a:gd name="connsiteX236" fmla="*/ 4440129 w 7467600"/>
              <a:gd name="connsiteY236" fmla="*/ 3448571 h 6858000"/>
              <a:gd name="connsiteX237" fmla="*/ 4856525 w 7467600"/>
              <a:gd name="connsiteY237" fmla="*/ 3915351 h 6858000"/>
              <a:gd name="connsiteX238" fmla="*/ 5059055 w 7467600"/>
              <a:gd name="connsiteY238" fmla="*/ 4108918 h 6858000"/>
              <a:gd name="connsiteX239" fmla="*/ 5290070 w 7467600"/>
              <a:gd name="connsiteY239" fmla="*/ 4263619 h 6858000"/>
              <a:gd name="connsiteX240" fmla="*/ 4834991 w 7467600"/>
              <a:gd name="connsiteY240" fmla="*/ 3830985 h 6858000"/>
              <a:gd name="connsiteX241" fmla="*/ 4440129 w 7467600"/>
              <a:gd name="connsiteY241" fmla="*/ 3448571 h 6858000"/>
              <a:gd name="connsiteX242" fmla="*/ 4441737 w 7467600"/>
              <a:gd name="connsiteY242" fmla="*/ 3399734 h 6858000"/>
              <a:gd name="connsiteX243" fmla="*/ 4431236 w 7467600"/>
              <a:gd name="connsiteY243" fmla="*/ 3400954 h 6858000"/>
              <a:gd name="connsiteX244" fmla="*/ 4557150 w 7467600"/>
              <a:gd name="connsiteY244" fmla="*/ 3510023 h 6858000"/>
              <a:gd name="connsiteX245" fmla="*/ 4856936 w 7467600"/>
              <a:gd name="connsiteY245" fmla="*/ 3809146 h 6858000"/>
              <a:gd name="connsiteX246" fmla="*/ 5111996 w 7467600"/>
              <a:gd name="connsiteY246" fmla="*/ 4065759 h 6858000"/>
              <a:gd name="connsiteX247" fmla="*/ 5388878 w 7467600"/>
              <a:gd name="connsiteY247" fmla="*/ 4300185 h 6858000"/>
              <a:gd name="connsiteX248" fmla="*/ 5425556 w 7467600"/>
              <a:gd name="connsiteY248" fmla="*/ 4308967 h 6858000"/>
              <a:gd name="connsiteX249" fmla="*/ 4943646 w 7467600"/>
              <a:gd name="connsiteY249" fmla="*/ 3822916 h 6858000"/>
              <a:gd name="connsiteX250" fmla="*/ 4594837 w 7467600"/>
              <a:gd name="connsiteY250" fmla="*/ 3532274 h 6858000"/>
              <a:gd name="connsiteX251" fmla="*/ 4441737 w 7467600"/>
              <a:gd name="connsiteY251" fmla="*/ 3399734 h 6858000"/>
              <a:gd name="connsiteX252" fmla="*/ 5425834 w 7467600"/>
              <a:gd name="connsiteY252" fmla="*/ 3162785 h 6858000"/>
              <a:gd name="connsiteX253" fmla="*/ 5401644 w 7467600"/>
              <a:gd name="connsiteY253" fmla="*/ 3617847 h 6858000"/>
              <a:gd name="connsiteX254" fmla="*/ 5467256 w 7467600"/>
              <a:gd name="connsiteY254" fmla="*/ 4175494 h 6858000"/>
              <a:gd name="connsiteX255" fmla="*/ 5448069 w 7467600"/>
              <a:gd name="connsiteY255" fmla="*/ 3567554 h 6858000"/>
              <a:gd name="connsiteX256" fmla="*/ 5425834 w 7467600"/>
              <a:gd name="connsiteY256" fmla="*/ 3162785 h 6858000"/>
              <a:gd name="connsiteX257" fmla="*/ 1318687 w 7467600"/>
              <a:gd name="connsiteY257" fmla="*/ 3113840 h 6858000"/>
              <a:gd name="connsiteX258" fmla="*/ 1066793 w 7467600"/>
              <a:gd name="connsiteY258" fmla="*/ 3212171 h 6858000"/>
              <a:gd name="connsiteX259" fmla="*/ 993319 w 7467600"/>
              <a:gd name="connsiteY259" fmla="*/ 3247648 h 6858000"/>
              <a:gd name="connsiteX260" fmla="*/ 853081 w 7467600"/>
              <a:gd name="connsiteY260" fmla="*/ 3312410 h 6858000"/>
              <a:gd name="connsiteX261" fmla="*/ 805957 w 7467600"/>
              <a:gd name="connsiteY261" fmla="*/ 3330443 h 6858000"/>
              <a:gd name="connsiteX262" fmla="*/ 1318687 w 7467600"/>
              <a:gd name="connsiteY262" fmla="*/ 3113840 h 6858000"/>
              <a:gd name="connsiteX263" fmla="*/ 5453702 w 7467600"/>
              <a:gd name="connsiteY263" fmla="*/ 3090882 h 6858000"/>
              <a:gd name="connsiteX264" fmla="*/ 5480135 w 7467600"/>
              <a:gd name="connsiteY264" fmla="*/ 3565802 h 6858000"/>
              <a:gd name="connsiteX265" fmla="*/ 5499023 w 7467600"/>
              <a:gd name="connsiteY265" fmla="*/ 4166310 h 6858000"/>
              <a:gd name="connsiteX266" fmla="*/ 5547022 w 7467600"/>
              <a:gd name="connsiteY266" fmla="*/ 3607838 h 6858000"/>
              <a:gd name="connsiteX267" fmla="*/ 5515964 w 7467600"/>
              <a:gd name="connsiteY267" fmla="*/ 3378541 h 6858000"/>
              <a:gd name="connsiteX268" fmla="*/ 5453702 w 7467600"/>
              <a:gd name="connsiteY268" fmla="*/ 3090882 h 6858000"/>
              <a:gd name="connsiteX269" fmla="*/ 1238695 w 7467600"/>
              <a:gd name="connsiteY269" fmla="*/ 3076820 h 6858000"/>
              <a:gd name="connsiteX270" fmla="*/ 716371 w 7467600"/>
              <a:gd name="connsiteY270" fmla="*/ 3293249 h 6858000"/>
              <a:gd name="connsiteX271" fmla="*/ 579522 w 7467600"/>
              <a:gd name="connsiteY271" fmla="*/ 3371759 h 6858000"/>
              <a:gd name="connsiteX272" fmla="*/ 600288 w 7467600"/>
              <a:gd name="connsiteY272" fmla="*/ 3365555 h 6858000"/>
              <a:gd name="connsiteX273" fmla="*/ 840692 w 7467600"/>
              <a:gd name="connsiteY273" fmla="*/ 3284921 h 6858000"/>
              <a:gd name="connsiteX274" fmla="*/ 979248 w 7467600"/>
              <a:gd name="connsiteY274" fmla="*/ 3221003 h 6858000"/>
              <a:gd name="connsiteX275" fmla="*/ 1053282 w 7467600"/>
              <a:gd name="connsiteY275" fmla="*/ 3185247 h 6858000"/>
              <a:gd name="connsiteX276" fmla="*/ 1320603 w 7467600"/>
              <a:gd name="connsiteY276" fmla="*/ 3081281 h 6858000"/>
              <a:gd name="connsiteX277" fmla="*/ 1238695 w 7467600"/>
              <a:gd name="connsiteY277" fmla="*/ 3076820 h 6858000"/>
              <a:gd name="connsiteX278" fmla="*/ 5425627 w 7467600"/>
              <a:gd name="connsiteY278" fmla="*/ 2954192 h 6858000"/>
              <a:gd name="connsiteX279" fmla="*/ 5470770 w 7467600"/>
              <a:gd name="connsiteY279" fmla="*/ 3005435 h 6858000"/>
              <a:gd name="connsiteX280" fmla="*/ 5519779 w 7467600"/>
              <a:gd name="connsiteY280" fmla="*/ 4359223 h 6858000"/>
              <a:gd name="connsiteX281" fmla="*/ 5520293 w 7467600"/>
              <a:gd name="connsiteY281" fmla="*/ 4360602 h 6858000"/>
              <a:gd name="connsiteX282" fmla="*/ 5767221 w 7467600"/>
              <a:gd name="connsiteY282" fmla="*/ 4665564 h 6858000"/>
              <a:gd name="connsiteX283" fmla="*/ 6937169 w 7467600"/>
              <a:gd name="connsiteY283" fmla="*/ 4815941 h 6858000"/>
              <a:gd name="connsiteX284" fmla="*/ 6953922 w 7467600"/>
              <a:gd name="connsiteY284" fmla="*/ 4890068 h 6858000"/>
              <a:gd name="connsiteX285" fmla="*/ 6071359 w 7467600"/>
              <a:gd name="connsiteY285" fmla="*/ 4770770 h 6858000"/>
              <a:gd name="connsiteX286" fmla="*/ 6038839 w 7467600"/>
              <a:gd name="connsiteY286" fmla="*/ 4764474 h 6858000"/>
              <a:gd name="connsiteX287" fmla="*/ 6038706 w 7467600"/>
              <a:gd name="connsiteY287" fmla="*/ 4763847 h 6858000"/>
              <a:gd name="connsiteX288" fmla="*/ 6037784 w 7467600"/>
              <a:gd name="connsiteY288" fmla="*/ 4764270 h 6858000"/>
              <a:gd name="connsiteX289" fmla="*/ 6038839 w 7467600"/>
              <a:gd name="connsiteY289" fmla="*/ 4764474 h 6858000"/>
              <a:gd name="connsiteX290" fmla="*/ 6040338 w 7467600"/>
              <a:gd name="connsiteY290" fmla="*/ 4771418 h 6858000"/>
              <a:gd name="connsiteX291" fmla="*/ 6024488 w 7467600"/>
              <a:gd name="connsiteY291" fmla="*/ 4809903 h 6858000"/>
              <a:gd name="connsiteX292" fmla="*/ 5599771 w 7467600"/>
              <a:gd name="connsiteY292" fmla="*/ 5509652 h 6858000"/>
              <a:gd name="connsiteX293" fmla="*/ 5548843 w 7467600"/>
              <a:gd name="connsiteY293" fmla="*/ 5563845 h 6858000"/>
              <a:gd name="connsiteX294" fmla="*/ 5940952 w 7467600"/>
              <a:gd name="connsiteY294" fmla="*/ 6250028 h 6858000"/>
              <a:gd name="connsiteX295" fmla="*/ 6043441 w 7467600"/>
              <a:gd name="connsiteY295" fmla="*/ 6665847 h 6858000"/>
              <a:gd name="connsiteX296" fmla="*/ 6093432 w 7467600"/>
              <a:gd name="connsiteY296" fmla="*/ 6858000 h 6858000"/>
              <a:gd name="connsiteX297" fmla="*/ 6034344 w 7467600"/>
              <a:gd name="connsiteY297" fmla="*/ 6858000 h 6858000"/>
              <a:gd name="connsiteX298" fmla="*/ 6026679 w 7467600"/>
              <a:gd name="connsiteY298" fmla="*/ 6836959 h 6858000"/>
              <a:gd name="connsiteX299" fmla="*/ 5800441 w 7467600"/>
              <a:gd name="connsiteY299" fmla="*/ 6335286 h 6858000"/>
              <a:gd name="connsiteX300" fmla="*/ 5526562 w 7467600"/>
              <a:gd name="connsiteY300" fmla="*/ 5705388 h 6858000"/>
              <a:gd name="connsiteX301" fmla="*/ 5519640 w 7467600"/>
              <a:gd name="connsiteY301" fmla="*/ 5683774 h 6858000"/>
              <a:gd name="connsiteX302" fmla="*/ 5844559 w 7467600"/>
              <a:gd name="connsiteY302" fmla="*/ 6553349 h 6858000"/>
              <a:gd name="connsiteX303" fmla="*/ 5975994 w 7467600"/>
              <a:gd name="connsiteY303" fmla="*/ 6858000 h 6858000"/>
              <a:gd name="connsiteX304" fmla="*/ 5898547 w 7467600"/>
              <a:gd name="connsiteY304" fmla="*/ 6858000 h 6858000"/>
              <a:gd name="connsiteX305" fmla="*/ 5682041 w 7467600"/>
              <a:gd name="connsiteY305" fmla="*/ 6355860 h 6858000"/>
              <a:gd name="connsiteX306" fmla="*/ 5461758 w 7467600"/>
              <a:gd name="connsiteY306" fmla="*/ 5820220 h 6858000"/>
              <a:gd name="connsiteX307" fmla="*/ 5237282 w 7467600"/>
              <a:gd name="connsiteY307" fmla="*/ 6579086 h 6858000"/>
              <a:gd name="connsiteX308" fmla="*/ 5115009 w 7467600"/>
              <a:gd name="connsiteY308" fmla="*/ 6858000 h 6858000"/>
              <a:gd name="connsiteX309" fmla="*/ 5028074 w 7467600"/>
              <a:gd name="connsiteY309" fmla="*/ 6858000 h 6858000"/>
              <a:gd name="connsiteX310" fmla="*/ 5079508 w 7467600"/>
              <a:gd name="connsiteY310" fmla="*/ 6749074 h 6858000"/>
              <a:gd name="connsiteX311" fmla="*/ 5371846 w 7467600"/>
              <a:gd name="connsiteY311" fmla="*/ 5924413 h 6858000"/>
              <a:gd name="connsiteX312" fmla="*/ 5270512 w 7467600"/>
              <a:gd name="connsiteY312" fmla="*/ 6138975 h 6858000"/>
              <a:gd name="connsiteX313" fmla="*/ 5062409 w 7467600"/>
              <a:gd name="connsiteY313" fmla="*/ 6653544 h 6858000"/>
              <a:gd name="connsiteX314" fmla="*/ 5036628 w 7467600"/>
              <a:gd name="connsiteY314" fmla="*/ 6754247 h 6858000"/>
              <a:gd name="connsiteX315" fmla="*/ 5009112 w 7467600"/>
              <a:gd name="connsiteY315" fmla="*/ 6858000 h 6858000"/>
              <a:gd name="connsiteX316" fmla="*/ 4976679 w 7467600"/>
              <a:gd name="connsiteY316" fmla="*/ 6858000 h 6858000"/>
              <a:gd name="connsiteX317" fmla="*/ 5006537 w 7467600"/>
              <a:gd name="connsiteY317" fmla="*/ 6747068 h 6858000"/>
              <a:gd name="connsiteX318" fmla="*/ 5032723 w 7467600"/>
              <a:gd name="connsiteY318" fmla="*/ 6644957 h 6858000"/>
              <a:gd name="connsiteX319" fmla="*/ 5242949 w 7467600"/>
              <a:gd name="connsiteY319" fmla="*/ 6125175 h 6858000"/>
              <a:gd name="connsiteX320" fmla="*/ 5286321 w 7467600"/>
              <a:gd name="connsiteY320" fmla="*/ 6033555 h 6858000"/>
              <a:gd name="connsiteX321" fmla="*/ 5008210 w 7467600"/>
              <a:gd name="connsiteY321" fmla="*/ 6649194 h 6858000"/>
              <a:gd name="connsiteX322" fmla="*/ 4986321 w 7467600"/>
              <a:gd name="connsiteY322" fmla="*/ 6765687 h 6858000"/>
              <a:gd name="connsiteX323" fmla="*/ 4973474 w 7467600"/>
              <a:gd name="connsiteY323" fmla="*/ 6858000 h 6858000"/>
              <a:gd name="connsiteX324" fmla="*/ 4907178 w 7467600"/>
              <a:gd name="connsiteY324" fmla="*/ 6858000 h 6858000"/>
              <a:gd name="connsiteX325" fmla="*/ 4910810 w 7467600"/>
              <a:gd name="connsiteY325" fmla="*/ 6829660 h 6858000"/>
              <a:gd name="connsiteX326" fmla="*/ 4987461 w 7467600"/>
              <a:gd name="connsiteY326" fmla="*/ 6432994 h 6858000"/>
              <a:gd name="connsiteX327" fmla="*/ 5179262 w 7467600"/>
              <a:gd name="connsiteY327" fmla="*/ 6035044 h 6858000"/>
              <a:gd name="connsiteX328" fmla="*/ 4689678 w 7467600"/>
              <a:gd name="connsiteY328" fmla="*/ 6440241 h 6858000"/>
              <a:gd name="connsiteX329" fmla="*/ 4477543 w 7467600"/>
              <a:gd name="connsiteY329" fmla="*/ 6674836 h 6858000"/>
              <a:gd name="connsiteX330" fmla="*/ 4329957 w 7467600"/>
              <a:gd name="connsiteY330" fmla="*/ 6858000 h 6858000"/>
              <a:gd name="connsiteX331" fmla="*/ 4218595 w 7467600"/>
              <a:gd name="connsiteY331" fmla="*/ 6858000 h 6858000"/>
              <a:gd name="connsiteX332" fmla="*/ 4368888 w 7467600"/>
              <a:gd name="connsiteY332" fmla="*/ 6668412 h 6858000"/>
              <a:gd name="connsiteX333" fmla="*/ 4563091 w 7467600"/>
              <a:gd name="connsiteY333" fmla="*/ 6442508 h 6858000"/>
              <a:gd name="connsiteX334" fmla="*/ 5387324 w 7467600"/>
              <a:gd name="connsiteY334" fmla="*/ 5705830 h 6858000"/>
              <a:gd name="connsiteX335" fmla="*/ 5073620 w 7467600"/>
              <a:gd name="connsiteY335" fmla="*/ 5955437 h 6858000"/>
              <a:gd name="connsiteX336" fmla="*/ 4689789 w 7467600"/>
              <a:gd name="connsiteY336" fmla="*/ 6268382 h 6858000"/>
              <a:gd name="connsiteX337" fmla="*/ 4418722 w 7467600"/>
              <a:gd name="connsiteY337" fmla="*/ 6570886 h 6858000"/>
              <a:gd name="connsiteX338" fmla="*/ 4214944 w 7467600"/>
              <a:gd name="connsiteY338" fmla="*/ 6858000 h 6858000"/>
              <a:gd name="connsiteX339" fmla="*/ 4177898 w 7467600"/>
              <a:gd name="connsiteY339" fmla="*/ 6858000 h 6858000"/>
              <a:gd name="connsiteX340" fmla="*/ 4391597 w 7467600"/>
              <a:gd name="connsiteY340" fmla="*/ 6556370 h 6858000"/>
              <a:gd name="connsiteX341" fmla="*/ 4668889 w 7467600"/>
              <a:gd name="connsiteY341" fmla="*/ 6246399 h 6858000"/>
              <a:gd name="connsiteX342" fmla="*/ 5055427 w 7467600"/>
              <a:gd name="connsiteY342" fmla="*/ 5931476 h 6858000"/>
              <a:gd name="connsiteX343" fmla="*/ 5371814 w 7467600"/>
              <a:gd name="connsiteY343" fmla="*/ 5678975 h 6858000"/>
              <a:gd name="connsiteX344" fmla="*/ 4987918 w 7467600"/>
              <a:gd name="connsiteY344" fmla="*/ 5838701 h 6858000"/>
              <a:gd name="connsiteX345" fmla="*/ 4317146 w 7467600"/>
              <a:gd name="connsiteY345" fmla="*/ 6587716 h 6858000"/>
              <a:gd name="connsiteX346" fmla="*/ 4171627 w 7467600"/>
              <a:gd name="connsiteY346" fmla="*/ 6858000 h 6858000"/>
              <a:gd name="connsiteX347" fmla="*/ 4081585 w 7467600"/>
              <a:gd name="connsiteY347" fmla="*/ 6858000 h 6858000"/>
              <a:gd name="connsiteX348" fmla="*/ 4238603 w 7467600"/>
              <a:gd name="connsiteY348" fmla="*/ 6559341 h 6858000"/>
              <a:gd name="connsiteX349" fmla="*/ 4778333 w 7467600"/>
              <a:gd name="connsiteY349" fmla="*/ 5873626 h 6858000"/>
              <a:gd name="connsiteX350" fmla="*/ 5414185 w 7467600"/>
              <a:gd name="connsiteY350" fmla="*/ 5573882 h 6858000"/>
              <a:gd name="connsiteX351" fmla="*/ 5959648 w 7467600"/>
              <a:gd name="connsiteY351" fmla="*/ 4760797 h 6858000"/>
              <a:gd name="connsiteX352" fmla="*/ 5355019 w 7467600"/>
              <a:gd name="connsiteY352" fmla="*/ 4734672 h 6858000"/>
              <a:gd name="connsiteX353" fmla="*/ 5083565 w 7467600"/>
              <a:gd name="connsiteY353" fmla="*/ 5179121 h 6858000"/>
              <a:gd name="connsiteX354" fmla="*/ 4713577 w 7467600"/>
              <a:gd name="connsiteY354" fmla="*/ 5616803 h 6858000"/>
              <a:gd name="connsiteX355" fmla="*/ 3989559 w 7467600"/>
              <a:gd name="connsiteY355" fmla="*/ 6145945 h 6858000"/>
              <a:gd name="connsiteX356" fmla="*/ 3939824 w 7467600"/>
              <a:gd name="connsiteY356" fmla="*/ 6066900 h 6858000"/>
              <a:gd name="connsiteX357" fmla="*/ 4584537 w 7467600"/>
              <a:gd name="connsiteY357" fmla="*/ 5324826 h 6858000"/>
              <a:gd name="connsiteX358" fmla="*/ 5037105 w 7467600"/>
              <a:gd name="connsiteY358" fmla="*/ 5088765 h 6858000"/>
              <a:gd name="connsiteX359" fmla="*/ 5039930 w 7467600"/>
              <a:gd name="connsiteY359" fmla="*/ 5089585 h 6858000"/>
              <a:gd name="connsiteX360" fmla="*/ 5263764 w 7467600"/>
              <a:gd name="connsiteY360" fmla="*/ 4735525 h 6858000"/>
              <a:gd name="connsiteX361" fmla="*/ 4086300 w 7467600"/>
              <a:gd name="connsiteY361" fmla="*/ 4884599 h 6858000"/>
              <a:gd name="connsiteX362" fmla="*/ 4085485 w 7467600"/>
              <a:gd name="connsiteY362" fmla="*/ 4899070 h 6858000"/>
              <a:gd name="connsiteX363" fmla="*/ 3871915 w 7467600"/>
              <a:gd name="connsiteY363" fmla="*/ 5253645 h 6858000"/>
              <a:gd name="connsiteX364" fmla="*/ 3799374 w 7467600"/>
              <a:gd name="connsiteY364" fmla="*/ 5466127 h 6858000"/>
              <a:gd name="connsiteX365" fmla="*/ 3498850 w 7467600"/>
              <a:gd name="connsiteY365" fmla="*/ 6661888 h 6858000"/>
              <a:gd name="connsiteX366" fmla="*/ 3399216 w 7467600"/>
              <a:gd name="connsiteY366" fmla="*/ 6858000 h 6858000"/>
              <a:gd name="connsiteX367" fmla="*/ 3303688 w 7467600"/>
              <a:gd name="connsiteY367" fmla="*/ 6858000 h 6858000"/>
              <a:gd name="connsiteX368" fmla="*/ 3391774 w 7467600"/>
              <a:gd name="connsiteY368" fmla="*/ 6697181 h 6858000"/>
              <a:gd name="connsiteX369" fmla="*/ 3735540 w 7467600"/>
              <a:gd name="connsiteY369" fmla="*/ 5546923 h 6858000"/>
              <a:gd name="connsiteX370" fmla="*/ 3729438 w 7467600"/>
              <a:gd name="connsiteY370" fmla="*/ 5569058 h 6858000"/>
              <a:gd name="connsiteX371" fmla="*/ 3707782 w 7467600"/>
              <a:gd name="connsiteY371" fmla="*/ 5644908 h 6858000"/>
              <a:gd name="connsiteX372" fmla="*/ 3583827 w 7467600"/>
              <a:gd name="connsiteY372" fmla="*/ 6039215 h 6858000"/>
              <a:gd name="connsiteX373" fmla="*/ 3547861 w 7467600"/>
              <a:gd name="connsiteY373" fmla="*/ 6129609 h 6858000"/>
              <a:gd name="connsiteX374" fmla="*/ 3490905 w 7467600"/>
              <a:gd name="connsiteY374" fmla="*/ 6277660 h 6858000"/>
              <a:gd name="connsiteX375" fmla="*/ 3455859 w 7467600"/>
              <a:gd name="connsiteY375" fmla="*/ 6391301 h 6858000"/>
              <a:gd name="connsiteX376" fmla="*/ 3429112 w 7467600"/>
              <a:gd name="connsiteY376" fmla="*/ 6479469 h 6858000"/>
              <a:gd name="connsiteX377" fmla="*/ 3304862 w 7467600"/>
              <a:gd name="connsiteY377" fmla="*/ 6796476 h 6858000"/>
              <a:gd name="connsiteX378" fmla="*/ 3276071 w 7467600"/>
              <a:gd name="connsiteY378" fmla="*/ 6858000 h 6858000"/>
              <a:gd name="connsiteX379" fmla="*/ 3240805 w 7467600"/>
              <a:gd name="connsiteY379" fmla="*/ 6858000 h 6858000"/>
              <a:gd name="connsiteX380" fmla="*/ 3275917 w 7467600"/>
              <a:gd name="connsiteY380" fmla="*/ 6783192 h 6858000"/>
              <a:gd name="connsiteX381" fmla="*/ 3399358 w 7467600"/>
              <a:gd name="connsiteY381" fmla="*/ 6469011 h 6858000"/>
              <a:gd name="connsiteX382" fmla="*/ 3425650 w 7467600"/>
              <a:gd name="connsiteY382" fmla="*/ 6381333 h 6858000"/>
              <a:gd name="connsiteX383" fmla="*/ 3460661 w 7467600"/>
              <a:gd name="connsiteY383" fmla="*/ 6266763 h 6858000"/>
              <a:gd name="connsiteX384" fmla="*/ 3518021 w 7467600"/>
              <a:gd name="connsiteY384" fmla="*/ 6117298 h 6858000"/>
              <a:gd name="connsiteX385" fmla="*/ 3554035 w 7467600"/>
              <a:gd name="connsiteY385" fmla="*/ 6027832 h 6858000"/>
              <a:gd name="connsiteX386" fmla="*/ 3677174 w 7467600"/>
              <a:gd name="connsiteY386" fmla="*/ 5636351 h 6858000"/>
              <a:gd name="connsiteX387" fmla="*/ 3698819 w 7467600"/>
              <a:gd name="connsiteY387" fmla="*/ 5560503 h 6858000"/>
              <a:gd name="connsiteX388" fmla="*/ 3702094 w 7467600"/>
              <a:gd name="connsiteY388" fmla="*/ 5549194 h 6858000"/>
              <a:gd name="connsiteX389" fmla="*/ 3398355 w 7467600"/>
              <a:gd name="connsiteY389" fmla="*/ 6094603 h 6858000"/>
              <a:gd name="connsiteX390" fmla="*/ 3193941 w 7467600"/>
              <a:gd name="connsiteY390" fmla="*/ 6798775 h 6858000"/>
              <a:gd name="connsiteX391" fmla="*/ 3184140 w 7467600"/>
              <a:gd name="connsiteY391" fmla="*/ 6858000 h 6858000"/>
              <a:gd name="connsiteX392" fmla="*/ 3099978 w 7467600"/>
              <a:gd name="connsiteY392" fmla="*/ 6858000 h 6858000"/>
              <a:gd name="connsiteX393" fmla="*/ 3101556 w 7467600"/>
              <a:gd name="connsiteY393" fmla="*/ 6843337 h 6858000"/>
              <a:gd name="connsiteX394" fmla="*/ 3370162 w 7467600"/>
              <a:gd name="connsiteY394" fmla="*/ 5785550 h 6858000"/>
              <a:gd name="connsiteX395" fmla="*/ 3746477 w 7467600"/>
              <a:gd name="connsiteY395" fmla="*/ 5377889 h 6858000"/>
              <a:gd name="connsiteX396" fmla="*/ 3863399 w 7467600"/>
              <a:gd name="connsiteY396" fmla="*/ 5087257 h 6858000"/>
              <a:gd name="connsiteX397" fmla="*/ 3968712 w 7467600"/>
              <a:gd name="connsiteY397" fmla="*/ 4913989 h 6858000"/>
              <a:gd name="connsiteX398" fmla="*/ 2792390 w 7467600"/>
              <a:gd name="connsiteY398" fmla="*/ 5382974 h 6858000"/>
              <a:gd name="connsiteX399" fmla="*/ 2714982 w 7467600"/>
              <a:gd name="connsiteY399" fmla="*/ 5427051 h 6858000"/>
              <a:gd name="connsiteX400" fmla="*/ 2813361 w 7467600"/>
              <a:gd name="connsiteY400" fmla="*/ 6023912 h 6858000"/>
              <a:gd name="connsiteX401" fmla="*/ 2688430 w 7467600"/>
              <a:gd name="connsiteY401" fmla="*/ 6801564 h 6858000"/>
              <a:gd name="connsiteX402" fmla="*/ 2629626 w 7467600"/>
              <a:gd name="connsiteY402" fmla="*/ 6763394 h 6858000"/>
              <a:gd name="connsiteX403" fmla="*/ 2565328 w 7467600"/>
              <a:gd name="connsiteY403" fmla="*/ 5516399 h 6858000"/>
              <a:gd name="connsiteX404" fmla="*/ 1922999 w 7467600"/>
              <a:gd name="connsiteY404" fmla="*/ 5980343 h 6858000"/>
              <a:gd name="connsiteX405" fmla="*/ 1950261 w 7467600"/>
              <a:gd name="connsiteY405" fmla="*/ 6405858 h 6858000"/>
              <a:gd name="connsiteX406" fmla="*/ 2365554 w 7467600"/>
              <a:gd name="connsiteY406" fmla="*/ 6759107 h 6858000"/>
              <a:gd name="connsiteX407" fmla="*/ 2424142 w 7467600"/>
              <a:gd name="connsiteY407" fmla="*/ 6858000 h 6858000"/>
              <a:gd name="connsiteX408" fmla="*/ 2395994 w 7467600"/>
              <a:gd name="connsiteY408" fmla="*/ 6858000 h 6858000"/>
              <a:gd name="connsiteX409" fmla="*/ 2392863 w 7467600"/>
              <a:gd name="connsiteY409" fmla="*/ 6852964 h 6858000"/>
              <a:gd name="connsiteX410" fmla="*/ 2017589 w 7467600"/>
              <a:gd name="connsiteY410" fmla="*/ 6493982 h 6858000"/>
              <a:gd name="connsiteX411" fmla="*/ 2147336 w 7467600"/>
              <a:gd name="connsiteY411" fmla="*/ 6594052 h 6858000"/>
              <a:gd name="connsiteX412" fmla="*/ 2207047 w 7467600"/>
              <a:gd name="connsiteY412" fmla="*/ 6654540 h 6858000"/>
              <a:gd name="connsiteX413" fmla="*/ 2299106 w 7467600"/>
              <a:gd name="connsiteY413" fmla="*/ 6778931 h 6858000"/>
              <a:gd name="connsiteX414" fmla="*/ 2314430 w 7467600"/>
              <a:gd name="connsiteY414" fmla="*/ 6801144 h 6858000"/>
              <a:gd name="connsiteX415" fmla="*/ 2352406 w 7467600"/>
              <a:gd name="connsiteY415" fmla="*/ 6858000 h 6858000"/>
              <a:gd name="connsiteX416" fmla="*/ 2314492 w 7467600"/>
              <a:gd name="connsiteY416" fmla="*/ 6858000 h 6858000"/>
              <a:gd name="connsiteX417" fmla="*/ 2288095 w 7467600"/>
              <a:gd name="connsiteY417" fmla="*/ 6818030 h 6858000"/>
              <a:gd name="connsiteX418" fmla="*/ 2272768 w 7467600"/>
              <a:gd name="connsiteY418" fmla="*/ 6795822 h 6858000"/>
              <a:gd name="connsiteX419" fmla="*/ 2182715 w 7467600"/>
              <a:gd name="connsiteY419" fmla="*/ 6675071 h 6858000"/>
              <a:gd name="connsiteX420" fmla="*/ 2032061 w 7467600"/>
              <a:gd name="connsiteY420" fmla="*/ 6541380 h 6858000"/>
              <a:gd name="connsiteX421" fmla="*/ 2257220 w 7467600"/>
              <a:gd name="connsiteY421" fmla="*/ 6826257 h 6858000"/>
              <a:gd name="connsiteX422" fmla="*/ 2281324 w 7467600"/>
              <a:gd name="connsiteY422" fmla="*/ 6858000 h 6858000"/>
              <a:gd name="connsiteX423" fmla="*/ 2242860 w 7467600"/>
              <a:gd name="connsiteY423" fmla="*/ 6858000 h 6858000"/>
              <a:gd name="connsiteX424" fmla="*/ 2232818 w 7467600"/>
              <a:gd name="connsiteY424" fmla="*/ 6844926 h 6858000"/>
              <a:gd name="connsiteX425" fmla="*/ 1990172 w 7467600"/>
              <a:gd name="connsiteY425" fmla="*/ 6542121 h 6858000"/>
              <a:gd name="connsiteX426" fmla="*/ 2124090 w 7467600"/>
              <a:gd name="connsiteY426" fmla="*/ 6761017 h 6858000"/>
              <a:gd name="connsiteX427" fmla="*/ 2200380 w 7467600"/>
              <a:gd name="connsiteY427" fmla="*/ 6858000 h 6858000"/>
              <a:gd name="connsiteX428" fmla="*/ 2147507 w 7467600"/>
              <a:gd name="connsiteY428" fmla="*/ 6858000 h 6858000"/>
              <a:gd name="connsiteX429" fmla="*/ 2070668 w 7467600"/>
              <a:gd name="connsiteY429" fmla="*/ 6761520 h 6858000"/>
              <a:gd name="connsiteX430" fmla="*/ 1975142 w 7467600"/>
              <a:gd name="connsiteY430" fmla="*/ 6585570 h 6858000"/>
              <a:gd name="connsiteX431" fmla="*/ 2050035 w 7467600"/>
              <a:gd name="connsiteY431" fmla="*/ 6813345 h 6858000"/>
              <a:gd name="connsiteX432" fmla="*/ 2063025 w 7467600"/>
              <a:gd name="connsiteY432" fmla="*/ 6858000 h 6858000"/>
              <a:gd name="connsiteX433" fmla="*/ 2021675 w 7467600"/>
              <a:gd name="connsiteY433" fmla="*/ 6858000 h 6858000"/>
              <a:gd name="connsiteX434" fmla="*/ 2019308 w 7467600"/>
              <a:gd name="connsiteY434" fmla="*/ 6847118 h 6858000"/>
              <a:gd name="connsiteX435" fmla="*/ 1938835 w 7467600"/>
              <a:gd name="connsiteY435" fmla="*/ 6551160 h 6858000"/>
              <a:gd name="connsiteX436" fmla="*/ 1953230 w 7467600"/>
              <a:gd name="connsiteY436" fmla="*/ 6759699 h 6858000"/>
              <a:gd name="connsiteX437" fmla="*/ 1956763 w 7467600"/>
              <a:gd name="connsiteY437" fmla="*/ 6778191 h 6858000"/>
              <a:gd name="connsiteX438" fmla="*/ 1967925 w 7467600"/>
              <a:gd name="connsiteY438" fmla="*/ 6858000 h 6858000"/>
              <a:gd name="connsiteX439" fmla="*/ 1936622 w 7467600"/>
              <a:gd name="connsiteY439" fmla="*/ 6858000 h 6858000"/>
              <a:gd name="connsiteX440" fmla="*/ 1926261 w 7467600"/>
              <a:gd name="connsiteY440" fmla="*/ 6784064 h 6858000"/>
              <a:gd name="connsiteX441" fmla="*/ 1922724 w 7467600"/>
              <a:gd name="connsiteY441" fmla="*/ 6765577 h 6858000"/>
              <a:gd name="connsiteX442" fmla="*/ 1904650 w 7467600"/>
              <a:gd name="connsiteY442" fmla="*/ 6639616 h 6858000"/>
              <a:gd name="connsiteX443" fmla="*/ 1885273 w 7467600"/>
              <a:gd name="connsiteY443" fmla="*/ 6858000 h 6858000"/>
              <a:gd name="connsiteX444" fmla="*/ 1854363 w 7467600"/>
              <a:gd name="connsiteY444" fmla="*/ 6858000 h 6858000"/>
              <a:gd name="connsiteX445" fmla="*/ 1880391 w 7467600"/>
              <a:gd name="connsiteY445" fmla="*/ 6603796 h 6858000"/>
              <a:gd name="connsiteX446" fmla="*/ 1818273 w 7467600"/>
              <a:gd name="connsiteY446" fmla="*/ 6715729 h 6858000"/>
              <a:gd name="connsiteX447" fmla="*/ 1794691 w 7467600"/>
              <a:gd name="connsiteY447" fmla="*/ 6843239 h 6858000"/>
              <a:gd name="connsiteX448" fmla="*/ 1794914 w 7467600"/>
              <a:gd name="connsiteY448" fmla="*/ 6858000 h 6858000"/>
              <a:gd name="connsiteX449" fmla="*/ 1746128 w 7467600"/>
              <a:gd name="connsiteY449" fmla="*/ 6858000 h 6858000"/>
              <a:gd name="connsiteX450" fmla="*/ 1753934 w 7467600"/>
              <a:gd name="connsiteY450" fmla="*/ 6724796 h 6858000"/>
              <a:gd name="connsiteX451" fmla="*/ 1792053 w 7467600"/>
              <a:gd name="connsiteY451" fmla="*/ 6572396 h 6858000"/>
              <a:gd name="connsiteX452" fmla="*/ 1862248 w 7467600"/>
              <a:gd name="connsiteY452" fmla="*/ 6266397 h 6858000"/>
              <a:gd name="connsiteX453" fmla="*/ 1862250 w 7467600"/>
              <a:gd name="connsiteY453" fmla="*/ 6033531 h 6858000"/>
              <a:gd name="connsiteX454" fmla="*/ 1211999 w 7467600"/>
              <a:gd name="connsiteY454" fmla="*/ 6683610 h 6858000"/>
              <a:gd name="connsiteX455" fmla="*/ 1213266 w 7467600"/>
              <a:gd name="connsiteY455" fmla="*/ 6691947 h 6858000"/>
              <a:gd name="connsiteX456" fmla="*/ 1203370 w 7467600"/>
              <a:gd name="connsiteY456" fmla="*/ 6850676 h 6858000"/>
              <a:gd name="connsiteX457" fmla="*/ 1203671 w 7467600"/>
              <a:gd name="connsiteY457" fmla="*/ 6858000 h 6858000"/>
              <a:gd name="connsiteX458" fmla="*/ 1143180 w 7467600"/>
              <a:gd name="connsiteY458" fmla="*/ 6858000 h 6858000"/>
              <a:gd name="connsiteX459" fmla="*/ 1142176 w 7467600"/>
              <a:gd name="connsiteY459" fmla="*/ 6766045 h 6858000"/>
              <a:gd name="connsiteX460" fmla="*/ 1067484 w 7467600"/>
              <a:gd name="connsiteY460" fmla="*/ 6858000 h 6858000"/>
              <a:gd name="connsiteX461" fmla="*/ 953928 w 7467600"/>
              <a:gd name="connsiteY461" fmla="*/ 6858000 h 6858000"/>
              <a:gd name="connsiteX462" fmla="*/ 959715 w 7467600"/>
              <a:gd name="connsiteY462" fmla="*/ 6850185 h 6858000"/>
              <a:gd name="connsiteX463" fmla="*/ 1483788 w 7467600"/>
              <a:gd name="connsiteY463" fmla="*/ 6259174 h 6858000"/>
              <a:gd name="connsiteX464" fmla="*/ 1100671 w 7467600"/>
              <a:gd name="connsiteY464" fmla="*/ 6252137 h 6858000"/>
              <a:gd name="connsiteX465" fmla="*/ 1090144 w 7467600"/>
              <a:gd name="connsiteY465" fmla="*/ 6256748 h 6858000"/>
              <a:gd name="connsiteX466" fmla="*/ 1095872 w 7467600"/>
              <a:gd name="connsiteY466" fmla="*/ 6271892 h 6858000"/>
              <a:gd name="connsiteX467" fmla="*/ 262785 w 7467600"/>
              <a:gd name="connsiteY467" fmla="*/ 6845450 h 6858000"/>
              <a:gd name="connsiteX468" fmla="*/ 209968 w 7467600"/>
              <a:gd name="connsiteY468" fmla="*/ 6770713 h 6858000"/>
              <a:gd name="connsiteX469" fmla="*/ 873460 w 7467600"/>
              <a:gd name="connsiteY469" fmla="*/ 6253768 h 6858000"/>
              <a:gd name="connsiteX470" fmla="*/ 192686 w 7467600"/>
              <a:gd name="connsiteY470" fmla="*/ 5849257 h 6858000"/>
              <a:gd name="connsiteX471" fmla="*/ 4696 w 7467600"/>
              <a:gd name="connsiteY471" fmla="*/ 5697668 h 6858000"/>
              <a:gd name="connsiteX472" fmla="*/ 0 w 7467600"/>
              <a:gd name="connsiteY472" fmla="*/ 5689984 h 6858000"/>
              <a:gd name="connsiteX473" fmla="*/ 0 w 7467600"/>
              <a:gd name="connsiteY473" fmla="*/ 5513472 h 6858000"/>
              <a:gd name="connsiteX474" fmla="*/ 174101 w 7467600"/>
              <a:gd name="connsiteY474" fmla="*/ 5620277 h 6858000"/>
              <a:gd name="connsiteX475" fmla="*/ 891800 w 7467600"/>
              <a:gd name="connsiteY475" fmla="*/ 6036935 h 6858000"/>
              <a:gd name="connsiteX476" fmla="*/ 1072219 w 7467600"/>
              <a:gd name="connsiteY476" fmla="*/ 6169443 h 6858000"/>
              <a:gd name="connsiteX477" fmla="*/ 1074117 w 7467600"/>
              <a:gd name="connsiteY477" fmla="*/ 6170301 h 6858000"/>
              <a:gd name="connsiteX478" fmla="*/ 1083114 w 7467600"/>
              <a:gd name="connsiteY478" fmla="*/ 6174131 h 6858000"/>
              <a:gd name="connsiteX479" fmla="*/ 1543010 w 7467600"/>
              <a:gd name="connsiteY479" fmla="*/ 6191140 h 6858000"/>
              <a:gd name="connsiteX480" fmla="*/ 1551080 w 7467600"/>
              <a:gd name="connsiteY480" fmla="*/ 6195006 h 6858000"/>
              <a:gd name="connsiteX481" fmla="*/ 2345443 w 7467600"/>
              <a:gd name="connsiteY481" fmla="*/ 5549882 h 6858000"/>
              <a:gd name="connsiteX482" fmla="*/ 1721499 w 7467600"/>
              <a:gd name="connsiteY482" fmla="*/ 5599969 h 6858000"/>
              <a:gd name="connsiteX483" fmla="*/ 767716 w 7467600"/>
              <a:gd name="connsiteY483" fmla="*/ 5472768 h 6858000"/>
              <a:gd name="connsiteX484" fmla="*/ 722147 w 7467600"/>
              <a:gd name="connsiteY484" fmla="*/ 5393091 h 6858000"/>
              <a:gd name="connsiteX485" fmla="*/ 1485552 w 7467600"/>
              <a:gd name="connsiteY485" fmla="*/ 5313202 h 6858000"/>
              <a:gd name="connsiteX486" fmla="*/ 2143004 w 7467600"/>
              <a:gd name="connsiteY486" fmla="*/ 5402420 h 6858000"/>
              <a:gd name="connsiteX487" fmla="*/ 1933391 w 7467600"/>
              <a:gd name="connsiteY487" fmla="*/ 5156971 h 6858000"/>
              <a:gd name="connsiteX488" fmla="*/ 1827118 w 7467600"/>
              <a:gd name="connsiteY488" fmla="*/ 4968410 h 6858000"/>
              <a:gd name="connsiteX489" fmla="*/ 1837349 w 7467600"/>
              <a:gd name="connsiteY489" fmla="*/ 4956357 h 6858000"/>
              <a:gd name="connsiteX490" fmla="*/ 2162835 w 7467600"/>
              <a:gd name="connsiteY490" fmla="*/ 5187853 h 6858000"/>
              <a:gd name="connsiteX491" fmla="*/ 2257167 w 7467600"/>
              <a:gd name="connsiteY491" fmla="*/ 5462123 h 6858000"/>
              <a:gd name="connsiteX492" fmla="*/ 2261598 w 7467600"/>
              <a:gd name="connsiteY492" fmla="*/ 5467998 h 6858000"/>
              <a:gd name="connsiteX493" fmla="*/ 2437177 w 7467600"/>
              <a:gd name="connsiteY493" fmla="*/ 5479608 h 6858000"/>
              <a:gd name="connsiteX494" fmla="*/ 2445247 w 7467600"/>
              <a:gd name="connsiteY494" fmla="*/ 5483476 h 6858000"/>
              <a:gd name="connsiteX495" fmla="*/ 2743626 w 7467600"/>
              <a:gd name="connsiteY495" fmla="*/ 5304819 h 6858000"/>
              <a:gd name="connsiteX496" fmla="*/ 3048102 w 7467600"/>
              <a:gd name="connsiteY496" fmla="*/ 5150595 h 6858000"/>
              <a:gd name="connsiteX497" fmla="*/ 1799414 w 7467600"/>
              <a:gd name="connsiteY497" fmla="*/ 4694732 h 6858000"/>
              <a:gd name="connsiteX498" fmla="*/ 1771735 w 7467600"/>
              <a:gd name="connsiteY498" fmla="*/ 4619929 h 6858000"/>
              <a:gd name="connsiteX499" fmla="*/ 3104273 w 7467600"/>
              <a:gd name="connsiteY499" fmla="*/ 5076159 h 6858000"/>
              <a:gd name="connsiteX500" fmla="*/ 3113245 w 7467600"/>
              <a:gd name="connsiteY500" fmla="*/ 5090705 h 6858000"/>
              <a:gd name="connsiteX501" fmla="*/ 3126294 w 7467600"/>
              <a:gd name="connsiteY501" fmla="*/ 5114400 h 6858000"/>
              <a:gd name="connsiteX502" fmla="*/ 3937433 w 7467600"/>
              <a:gd name="connsiteY502" fmla="*/ 4830473 h 6858000"/>
              <a:gd name="connsiteX503" fmla="*/ 3590475 w 7467600"/>
              <a:gd name="connsiteY503" fmla="*/ 4597974 h 6858000"/>
              <a:gd name="connsiteX504" fmla="*/ 3100264 w 7467600"/>
              <a:gd name="connsiteY504" fmla="*/ 4579845 h 6858000"/>
              <a:gd name="connsiteX505" fmla="*/ 2183576 w 7467600"/>
              <a:gd name="connsiteY505" fmla="*/ 4227150 h 6858000"/>
              <a:gd name="connsiteX506" fmla="*/ 2151029 w 7467600"/>
              <a:gd name="connsiteY506" fmla="*/ 4146947 h 6858000"/>
              <a:gd name="connsiteX507" fmla="*/ 3563434 w 7467600"/>
              <a:gd name="connsiteY507" fmla="*/ 4469115 h 6858000"/>
              <a:gd name="connsiteX508" fmla="*/ 3177952 w 7467600"/>
              <a:gd name="connsiteY508" fmla="*/ 3657386 h 6858000"/>
              <a:gd name="connsiteX509" fmla="*/ 3189263 w 7467600"/>
              <a:gd name="connsiteY509" fmla="*/ 3625726 h 6858000"/>
              <a:gd name="connsiteX510" fmla="*/ 3560912 w 7467600"/>
              <a:gd name="connsiteY510" fmla="*/ 4079863 h 6858000"/>
              <a:gd name="connsiteX511" fmla="*/ 3626636 w 7467600"/>
              <a:gd name="connsiteY511" fmla="*/ 4512230 h 6858000"/>
              <a:gd name="connsiteX512" fmla="*/ 3653088 w 7467600"/>
              <a:gd name="connsiteY512" fmla="*/ 4521417 h 6858000"/>
              <a:gd name="connsiteX513" fmla="*/ 3988128 w 7467600"/>
              <a:gd name="connsiteY513" fmla="*/ 4817267 h 6858000"/>
              <a:gd name="connsiteX514" fmla="*/ 4830582 w 7467600"/>
              <a:gd name="connsiteY514" fmla="*/ 4676000 h 6858000"/>
              <a:gd name="connsiteX515" fmla="*/ 4830100 w 7467600"/>
              <a:gd name="connsiteY515" fmla="*/ 4675554 h 6858000"/>
              <a:gd name="connsiteX516" fmla="*/ 4036318 w 7467600"/>
              <a:gd name="connsiteY516" fmla="*/ 4147013 h 6858000"/>
              <a:gd name="connsiteX517" fmla="*/ 3432098 w 7467600"/>
              <a:gd name="connsiteY517" fmla="*/ 3537312 h 6858000"/>
              <a:gd name="connsiteX518" fmla="*/ 3446761 w 7467600"/>
              <a:gd name="connsiteY518" fmla="*/ 3461278 h 6858000"/>
              <a:gd name="connsiteX519" fmla="*/ 4419733 w 7467600"/>
              <a:gd name="connsiteY519" fmla="*/ 3963555 h 6858000"/>
              <a:gd name="connsiteX520" fmla="*/ 4781371 w 7467600"/>
              <a:gd name="connsiteY520" fmla="*/ 4458604 h 6858000"/>
              <a:gd name="connsiteX521" fmla="*/ 4780440 w 7467600"/>
              <a:gd name="connsiteY521" fmla="*/ 4470290 h 6858000"/>
              <a:gd name="connsiteX522" fmla="*/ 4898954 w 7467600"/>
              <a:gd name="connsiteY522" fmla="*/ 4662092 h 6858000"/>
              <a:gd name="connsiteX523" fmla="*/ 4900699 w 7467600"/>
              <a:gd name="connsiteY523" fmla="*/ 4670867 h 6858000"/>
              <a:gd name="connsiteX524" fmla="*/ 5714511 w 7467600"/>
              <a:gd name="connsiteY524" fmla="*/ 4663483 h 6858000"/>
              <a:gd name="connsiteX525" fmla="*/ 5464793 w 7467600"/>
              <a:gd name="connsiteY525" fmla="*/ 4393556 h 6858000"/>
              <a:gd name="connsiteX526" fmla="*/ 5461897 w 7467600"/>
              <a:gd name="connsiteY526" fmla="*/ 4390879 h 6858000"/>
              <a:gd name="connsiteX527" fmla="*/ 4294126 w 7467600"/>
              <a:gd name="connsiteY527" fmla="*/ 3303048 h 6858000"/>
              <a:gd name="connsiteX528" fmla="*/ 4305321 w 7467600"/>
              <a:gd name="connsiteY528" fmla="*/ 3256953 h 6858000"/>
              <a:gd name="connsiteX529" fmla="*/ 4949299 w 7467600"/>
              <a:gd name="connsiteY529" fmla="*/ 3766336 h 6858000"/>
              <a:gd name="connsiteX530" fmla="*/ 5291452 w 7467600"/>
              <a:gd name="connsiteY530" fmla="*/ 4076801 h 6858000"/>
              <a:gd name="connsiteX531" fmla="*/ 5434998 w 7467600"/>
              <a:gd name="connsiteY531" fmla="*/ 4254100 h 6858000"/>
              <a:gd name="connsiteX532" fmla="*/ 5351015 w 7467600"/>
              <a:gd name="connsiteY532" fmla="*/ 3760989 h 6858000"/>
              <a:gd name="connsiteX533" fmla="*/ 5413780 w 7467600"/>
              <a:gd name="connsiteY533" fmla="*/ 2966265 h 6858000"/>
              <a:gd name="connsiteX534" fmla="*/ 5425627 w 7467600"/>
              <a:gd name="connsiteY534" fmla="*/ 2954192 h 6858000"/>
              <a:gd name="connsiteX535" fmla="*/ 6604735 w 7467600"/>
              <a:gd name="connsiteY535" fmla="*/ 2041381 h 6858000"/>
              <a:gd name="connsiteX536" fmla="*/ 7204487 w 7467600"/>
              <a:gd name="connsiteY536" fmla="*/ 2742112 h 6858000"/>
              <a:gd name="connsiteX537" fmla="*/ 7131592 w 7467600"/>
              <a:gd name="connsiteY537" fmla="*/ 2672096 h 6858000"/>
              <a:gd name="connsiteX538" fmla="*/ 6996344 w 7467600"/>
              <a:gd name="connsiteY538" fmla="*/ 2518310 h 6858000"/>
              <a:gd name="connsiteX539" fmla="*/ 6735495 w 7467600"/>
              <a:gd name="connsiteY539" fmla="*/ 2196890 h 6858000"/>
              <a:gd name="connsiteX540" fmla="*/ 6721901 w 7467600"/>
              <a:gd name="connsiteY540" fmla="*/ 2179274 h 6858000"/>
              <a:gd name="connsiteX541" fmla="*/ 6604735 w 7467600"/>
              <a:gd name="connsiteY541" fmla="*/ 2041381 h 6858000"/>
              <a:gd name="connsiteX542" fmla="*/ 6591670 w 7467600"/>
              <a:gd name="connsiteY542" fmla="*/ 1988277 h 6858000"/>
              <a:gd name="connsiteX543" fmla="*/ 6747349 w 7467600"/>
              <a:gd name="connsiteY543" fmla="*/ 2160069 h 6858000"/>
              <a:gd name="connsiteX544" fmla="*/ 6760943 w 7467600"/>
              <a:gd name="connsiteY544" fmla="*/ 2177686 h 6858000"/>
              <a:gd name="connsiteX545" fmla="*/ 7021065 w 7467600"/>
              <a:gd name="connsiteY545" fmla="*/ 2498102 h 6858000"/>
              <a:gd name="connsiteX546" fmla="*/ 7155223 w 7467600"/>
              <a:gd name="connsiteY546" fmla="*/ 2650386 h 6858000"/>
              <a:gd name="connsiteX547" fmla="*/ 7203167 w 7467600"/>
              <a:gd name="connsiteY547" fmla="*/ 2697288 h 6858000"/>
              <a:gd name="connsiteX548" fmla="*/ 6937703 w 7467600"/>
              <a:gd name="connsiteY548" fmla="*/ 2321981 h 6858000"/>
              <a:gd name="connsiteX549" fmla="*/ 6591670 w 7467600"/>
              <a:gd name="connsiteY549" fmla="*/ 1988277 h 6858000"/>
              <a:gd name="connsiteX550" fmla="*/ 5798671 w 7467600"/>
              <a:gd name="connsiteY550" fmla="*/ 1981601 h 6858000"/>
              <a:gd name="connsiteX551" fmla="*/ 5754709 w 7467600"/>
              <a:gd name="connsiteY551" fmla="*/ 2071454 h 6858000"/>
              <a:gd name="connsiteX552" fmla="*/ 5763044 w 7467600"/>
              <a:gd name="connsiteY552" fmla="*/ 2842206 h 6858000"/>
              <a:gd name="connsiteX553" fmla="*/ 5764974 w 7467600"/>
              <a:gd name="connsiteY553" fmla="*/ 2799609 h 6858000"/>
              <a:gd name="connsiteX554" fmla="*/ 5767665 w 7467600"/>
              <a:gd name="connsiteY554" fmla="*/ 2666409 h 6858000"/>
              <a:gd name="connsiteX555" fmla="*/ 5763055 w 7467600"/>
              <a:gd name="connsiteY555" fmla="*/ 2579705 h 6858000"/>
              <a:gd name="connsiteX556" fmla="*/ 5758079 w 7467600"/>
              <a:gd name="connsiteY556" fmla="*/ 2492508 h 6858000"/>
              <a:gd name="connsiteX557" fmla="*/ 5779325 w 7467600"/>
              <a:gd name="connsiteY557" fmla="*/ 2197069 h 6858000"/>
              <a:gd name="connsiteX558" fmla="*/ 5798671 w 7467600"/>
              <a:gd name="connsiteY558" fmla="*/ 1981601 h 6858000"/>
              <a:gd name="connsiteX559" fmla="*/ 5829202 w 7467600"/>
              <a:gd name="connsiteY559" fmla="*/ 1971679 h 6858000"/>
              <a:gd name="connsiteX560" fmla="*/ 5809558 w 7467600"/>
              <a:gd name="connsiteY560" fmla="*/ 2198043 h 6858000"/>
              <a:gd name="connsiteX561" fmla="*/ 5788653 w 7467600"/>
              <a:gd name="connsiteY561" fmla="*/ 2489430 h 6858000"/>
              <a:gd name="connsiteX562" fmla="*/ 5793439 w 7467600"/>
              <a:gd name="connsiteY562" fmla="*/ 2575235 h 6858000"/>
              <a:gd name="connsiteX563" fmla="*/ 5796837 w 7467600"/>
              <a:gd name="connsiteY563" fmla="*/ 2637633 h 6858000"/>
              <a:gd name="connsiteX564" fmla="*/ 5818614 w 7467600"/>
              <a:gd name="connsiteY564" fmla="*/ 2473055 h 6858000"/>
              <a:gd name="connsiteX565" fmla="*/ 5829202 w 7467600"/>
              <a:gd name="connsiteY565" fmla="*/ 1971679 h 6858000"/>
              <a:gd name="connsiteX566" fmla="*/ 5911389 w 7467600"/>
              <a:gd name="connsiteY566" fmla="*/ 1898371 h 6858000"/>
              <a:gd name="connsiteX567" fmla="*/ 6237627 w 7467600"/>
              <a:gd name="connsiteY567" fmla="*/ 2231921 h 6858000"/>
              <a:gd name="connsiteX568" fmla="*/ 5911389 w 7467600"/>
              <a:gd name="connsiteY568" fmla="*/ 1898371 h 6858000"/>
              <a:gd name="connsiteX569" fmla="*/ 6944437 w 7467600"/>
              <a:gd name="connsiteY569" fmla="*/ 1575402 h 6858000"/>
              <a:gd name="connsiteX570" fmla="*/ 6304730 w 7467600"/>
              <a:gd name="connsiteY570" fmla="*/ 1766654 h 6858000"/>
              <a:gd name="connsiteX571" fmla="*/ 6944437 w 7467600"/>
              <a:gd name="connsiteY571" fmla="*/ 1575402 h 6858000"/>
              <a:gd name="connsiteX572" fmla="*/ 7019523 w 7467600"/>
              <a:gd name="connsiteY572" fmla="*/ 1519450 h 6858000"/>
              <a:gd name="connsiteX573" fmla="*/ 6298091 w 7467600"/>
              <a:gd name="connsiteY573" fmla="*/ 1737122 h 6858000"/>
              <a:gd name="connsiteX574" fmla="*/ 7019523 w 7467600"/>
              <a:gd name="connsiteY574" fmla="*/ 1519450 h 6858000"/>
              <a:gd name="connsiteX575" fmla="*/ 2399523 w 7467600"/>
              <a:gd name="connsiteY575" fmla="*/ 1428234 h 6858000"/>
              <a:gd name="connsiteX576" fmla="*/ 2224982 w 7467600"/>
              <a:gd name="connsiteY576" fmla="*/ 1826201 h 6858000"/>
              <a:gd name="connsiteX577" fmla="*/ 2096099 w 7467600"/>
              <a:gd name="connsiteY577" fmla="*/ 2345900 h 6858000"/>
              <a:gd name="connsiteX578" fmla="*/ 2283317 w 7467600"/>
              <a:gd name="connsiteY578" fmla="*/ 1796925 h 6858000"/>
              <a:gd name="connsiteX579" fmla="*/ 2399523 w 7467600"/>
              <a:gd name="connsiteY579" fmla="*/ 1428234 h 6858000"/>
              <a:gd name="connsiteX580" fmla="*/ 2448558 w 7467600"/>
              <a:gd name="connsiteY580" fmla="*/ 1373435 h 6858000"/>
              <a:gd name="connsiteX581" fmla="*/ 2312521 w 7467600"/>
              <a:gd name="connsiteY581" fmla="*/ 1806140 h 6858000"/>
              <a:gd name="connsiteX582" fmla="*/ 2127533 w 7467600"/>
              <a:gd name="connsiteY582" fmla="*/ 2348380 h 6858000"/>
              <a:gd name="connsiteX583" fmla="*/ 2358080 w 7467600"/>
              <a:gd name="connsiteY583" fmla="*/ 1866134 h 6858000"/>
              <a:gd name="connsiteX584" fmla="*/ 2407436 w 7467600"/>
              <a:gd name="connsiteY584" fmla="*/ 1651070 h 6858000"/>
              <a:gd name="connsiteX585" fmla="*/ 2448558 w 7467600"/>
              <a:gd name="connsiteY585" fmla="*/ 1373435 h 6858000"/>
              <a:gd name="connsiteX586" fmla="*/ 278707 w 7467600"/>
              <a:gd name="connsiteY586" fmla="*/ 1352270 h 6858000"/>
              <a:gd name="connsiteX587" fmla="*/ 321570 w 7467600"/>
              <a:gd name="connsiteY587" fmla="*/ 1861610 h 6858000"/>
              <a:gd name="connsiteX588" fmla="*/ 294281 w 7467600"/>
              <a:gd name="connsiteY588" fmla="*/ 1440658 h 6858000"/>
              <a:gd name="connsiteX589" fmla="*/ 278707 w 7467600"/>
              <a:gd name="connsiteY589" fmla="*/ 1352270 h 6858000"/>
              <a:gd name="connsiteX590" fmla="*/ 1423821 w 7467600"/>
              <a:gd name="connsiteY590" fmla="*/ 1351958 h 6858000"/>
              <a:gd name="connsiteX591" fmla="*/ 1638521 w 7467600"/>
              <a:gd name="connsiteY591" fmla="*/ 1908470 h 6858000"/>
              <a:gd name="connsiteX592" fmla="*/ 1754199 w 7467600"/>
              <a:gd name="connsiteY592" fmla="*/ 2149284 h 6858000"/>
              <a:gd name="connsiteX593" fmla="*/ 1908359 w 7467600"/>
              <a:gd name="connsiteY593" fmla="*/ 2364988 h 6858000"/>
              <a:gd name="connsiteX594" fmla="*/ 1647661 w 7467600"/>
              <a:gd name="connsiteY594" fmla="*/ 1825945 h 6858000"/>
              <a:gd name="connsiteX595" fmla="*/ 1423821 w 7467600"/>
              <a:gd name="connsiteY595" fmla="*/ 1351958 h 6858000"/>
              <a:gd name="connsiteX596" fmla="*/ 1431890 w 7467600"/>
              <a:gd name="connsiteY596" fmla="*/ 1306475 h 6858000"/>
              <a:gd name="connsiteX597" fmla="*/ 1507597 w 7467600"/>
              <a:gd name="connsiteY597" fmla="*/ 1446132 h 6858000"/>
              <a:gd name="connsiteX598" fmla="*/ 1674586 w 7467600"/>
              <a:gd name="connsiteY598" fmla="*/ 1813832 h 6858000"/>
              <a:gd name="connsiteX599" fmla="*/ 1815950 w 7467600"/>
              <a:gd name="connsiteY599" fmla="*/ 2128564 h 6858000"/>
              <a:gd name="connsiteX600" fmla="*/ 1984242 w 7467600"/>
              <a:gd name="connsiteY600" fmla="*/ 2430829 h 6858000"/>
              <a:gd name="connsiteX601" fmla="*/ 2014023 w 7467600"/>
              <a:gd name="connsiteY601" fmla="*/ 2450995 h 6858000"/>
              <a:gd name="connsiteX602" fmla="*/ 1747337 w 7467600"/>
              <a:gd name="connsiteY602" fmla="*/ 1855264 h 6858000"/>
              <a:gd name="connsiteX603" fmla="*/ 1533749 w 7467600"/>
              <a:gd name="connsiteY603" fmla="*/ 1478656 h 6858000"/>
              <a:gd name="connsiteX604" fmla="*/ 1431890 w 7467600"/>
              <a:gd name="connsiteY604" fmla="*/ 1306475 h 6858000"/>
              <a:gd name="connsiteX605" fmla="*/ 5052692 w 7467600"/>
              <a:gd name="connsiteY605" fmla="*/ 1292994 h 6858000"/>
              <a:gd name="connsiteX606" fmla="*/ 5200661 w 7467600"/>
              <a:gd name="connsiteY606" fmla="*/ 1635186 h 6858000"/>
              <a:gd name="connsiteX607" fmla="*/ 5297138 w 7467600"/>
              <a:gd name="connsiteY607" fmla="*/ 1906351 h 6858000"/>
              <a:gd name="connsiteX608" fmla="*/ 5052692 w 7467600"/>
              <a:gd name="connsiteY608" fmla="*/ 1292994 h 6858000"/>
              <a:gd name="connsiteX609" fmla="*/ 5009948 w 7467600"/>
              <a:gd name="connsiteY609" fmla="*/ 1273619 h 6858000"/>
              <a:gd name="connsiteX610" fmla="*/ 5121777 w 7467600"/>
              <a:gd name="connsiteY610" fmla="*/ 1654213 h 6858000"/>
              <a:gd name="connsiteX611" fmla="*/ 5293545 w 7467600"/>
              <a:gd name="connsiteY611" fmla="*/ 2072247 h 6858000"/>
              <a:gd name="connsiteX612" fmla="*/ 5294042 w 7467600"/>
              <a:gd name="connsiteY612" fmla="*/ 2065019 h 6858000"/>
              <a:gd name="connsiteX613" fmla="*/ 5171936 w 7467600"/>
              <a:gd name="connsiteY613" fmla="*/ 1647613 h 6858000"/>
              <a:gd name="connsiteX614" fmla="*/ 5009948 w 7467600"/>
              <a:gd name="connsiteY614" fmla="*/ 1273619 h 6858000"/>
              <a:gd name="connsiteX615" fmla="*/ 655236 w 7467600"/>
              <a:gd name="connsiteY615" fmla="*/ 1268632 h 6858000"/>
              <a:gd name="connsiteX616" fmla="*/ 839521 w 7467600"/>
              <a:gd name="connsiteY616" fmla="*/ 1685315 h 6858000"/>
              <a:gd name="connsiteX617" fmla="*/ 1109416 w 7467600"/>
              <a:gd name="connsiteY617" fmla="*/ 2061663 h 6858000"/>
              <a:gd name="connsiteX618" fmla="*/ 1298300 w 7467600"/>
              <a:gd name="connsiteY618" fmla="*/ 2247742 h 6858000"/>
              <a:gd name="connsiteX619" fmla="*/ 1125871 w 7467600"/>
              <a:gd name="connsiteY619" fmla="*/ 1989513 h 6858000"/>
              <a:gd name="connsiteX620" fmla="*/ 981574 w 7467600"/>
              <a:gd name="connsiteY620" fmla="*/ 1783157 h 6858000"/>
              <a:gd name="connsiteX621" fmla="*/ 922198 w 7467600"/>
              <a:gd name="connsiteY621" fmla="*/ 1677437 h 6858000"/>
              <a:gd name="connsiteX622" fmla="*/ 869293 w 7467600"/>
              <a:gd name="connsiteY622" fmla="*/ 1583214 h 6858000"/>
              <a:gd name="connsiteX623" fmla="*/ 751431 w 7467600"/>
              <a:gd name="connsiteY623" fmla="*/ 1405731 h 6858000"/>
              <a:gd name="connsiteX624" fmla="*/ 655236 w 7467600"/>
              <a:gd name="connsiteY624" fmla="*/ 1268632 h 6858000"/>
              <a:gd name="connsiteX625" fmla="*/ 6516292 w 7467600"/>
              <a:gd name="connsiteY625" fmla="*/ 1263064 h 6858000"/>
              <a:gd name="connsiteX626" fmla="*/ 5736320 w 7467600"/>
              <a:gd name="connsiteY626" fmla="*/ 1501803 h 6858000"/>
              <a:gd name="connsiteX627" fmla="*/ 6516292 w 7467600"/>
              <a:gd name="connsiteY627" fmla="*/ 1263064 h 6858000"/>
              <a:gd name="connsiteX628" fmla="*/ 291466 w 7467600"/>
              <a:gd name="connsiteY628" fmla="*/ 1250369 h 6858000"/>
              <a:gd name="connsiteX629" fmla="*/ 323180 w 7467600"/>
              <a:gd name="connsiteY629" fmla="*/ 1435283 h 6858000"/>
              <a:gd name="connsiteX630" fmla="*/ 349381 w 7467600"/>
              <a:gd name="connsiteY630" fmla="*/ 1875041 h 6858000"/>
              <a:gd name="connsiteX631" fmla="*/ 374363 w 7467600"/>
              <a:gd name="connsiteY631" fmla="*/ 1506494 h 6858000"/>
              <a:gd name="connsiteX632" fmla="*/ 302168 w 7467600"/>
              <a:gd name="connsiteY632" fmla="*/ 1274495 h 6858000"/>
              <a:gd name="connsiteX633" fmla="*/ 291466 w 7467600"/>
              <a:gd name="connsiteY633" fmla="*/ 1250369 h 6858000"/>
              <a:gd name="connsiteX634" fmla="*/ 678222 w 7467600"/>
              <a:gd name="connsiteY634" fmla="*/ 1248670 h 6858000"/>
              <a:gd name="connsiteX635" fmla="*/ 775536 w 7467600"/>
              <a:gd name="connsiteY635" fmla="*/ 1388015 h 6858000"/>
              <a:gd name="connsiteX636" fmla="*/ 894529 w 7467600"/>
              <a:gd name="connsiteY636" fmla="*/ 1567739 h 6858000"/>
              <a:gd name="connsiteX637" fmla="*/ 948000 w 7467600"/>
              <a:gd name="connsiteY637" fmla="*/ 1663088 h 6858000"/>
              <a:gd name="connsiteX638" fmla="*/ 1006812 w 7467600"/>
              <a:gd name="connsiteY638" fmla="*/ 1767683 h 6858000"/>
              <a:gd name="connsiteX639" fmla="*/ 1149133 w 7467600"/>
              <a:gd name="connsiteY639" fmla="*/ 1971513 h 6858000"/>
              <a:gd name="connsiteX640" fmla="*/ 1333952 w 7467600"/>
              <a:gd name="connsiteY640" fmla="*/ 2251620 h 6858000"/>
              <a:gd name="connsiteX641" fmla="*/ 1337329 w 7467600"/>
              <a:gd name="connsiteY641" fmla="*/ 2258350 h 6858000"/>
              <a:gd name="connsiteX642" fmla="*/ 1014726 w 7467600"/>
              <a:gd name="connsiteY642" fmla="*/ 1615556 h 6858000"/>
              <a:gd name="connsiteX643" fmla="*/ 678222 w 7467600"/>
              <a:gd name="connsiteY643" fmla="*/ 1248670 h 6858000"/>
              <a:gd name="connsiteX644" fmla="*/ 6691602 w 7467600"/>
              <a:gd name="connsiteY644" fmla="*/ 1140573 h 6858000"/>
              <a:gd name="connsiteX645" fmla="*/ 6571100 w 7467600"/>
              <a:gd name="connsiteY645" fmla="*/ 1183662 h 6858000"/>
              <a:gd name="connsiteX646" fmla="*/ 6241687 w 7467600"/>
              <a:gd name="connsiteY646" fmla="*/ 1257600 h 6858000"/>
              <a:gd name="connsiteX647" fmla="*/ 5693009 w 7467600"/>
              <a:gd name="connsiteY647" fmla="*/ 1478256 h 6858000"/>
              <a:gd name="connsiteX648" fmla="*/ 6548420 w 7467600"/>
              <a:gd name="connsiteY648" fmla="*/ 1214599 h 6858000"/>
              <a:gd name="connsiteX649" fmla="*/ 6605473 w 7467600"/>
              <a:gd name="connsiteY649" fmla="*/ 1184686 h 6858000"/>
              <a:gd name="connsiteX650" fmla="*/ 6691602 w 7467600"/>
              <a:gd name="connsiteY650" fmla="*/ 1140573 h 6858000"/>
              <a:gd name="connsiteX651" fmla="*/ 4002475 w 7467600"/>
              <a:gd name="connsiteY651" fmla="*/ 1037802 h 6858000"/>
              <a:gd name="connsiteX652" fmla="*/ 4000324 w 7467600"/>
              <a:gd name="connsiteY652" fmla="*/ 1039362 h 6858000"/>
              <a:gd name="connsiteX653" fmla="*/ 4002862 w 7467600"/>
              <a:gd name="connsiteY653" fmla="*/ 1042866 h 6858000"/>
              <a:gd name="connsiteX654" fmla="*/ 4002475 w 7467600"/>
              <a:gd name="connsiteY654" fmla="*/ 1037802 h 6858000"/>
              <a:gd name="connsiteX655" fmla="*/ 506322 w 7467600"/>
              <a:gd name="connsiteY655" fmla="*/ 1020997 h 6858000"/>
              <a:gd name="connsiteX656" fmla="*/ 533068 w 7467600"/>
              <a:gd name="connsiteY656" fmla="*/ 1029409 h 6858000"/>
              <a:gd name="connsiteX657" fmla="*/ 1232525 w 7467600"/>
              <a:gd name="connsiteY657" fmla="*/ 1804675 h 6858000"/>
              <a:gd name="connsiteX658" fmla="*/ 1388858 w 7467600"/>
              <a:gd name="connsiteY658" fmla="*/ 2368011 h 6858000"/>
              <a:gd name="connsiteX659" fmla="*/ 1384098 w 7467600"/>
              <a:gd name="connsiteY659" fmla="*/ 2378125 h 6858000"/>
              <a:gd name="connsiteX660" fmla="*/ 1425393 w 7467600"/>
              <a:gd name="connsiteY660" fmla="*/ 2589124 h 6858000"/>
              <a:gd name="connsiteX661" fmla="*/ 1424001 w 7467600"/>
              <a:gd name="connsiteY661" fmla="*/ 2597541 h 6858000"/>
              <a:gd name="connsiteX662" fmla="*/ 2152729 w 7467600"/>
              <a:gd name="connsiteY662" fmla="*/ 2864487 h 6858000"/>
              <a:gd name="connsiteX663" fmla="*/ 2020609 w 7467600"/>
              <a:gd name="connsiteY663" fmla="*/ 2539671 h 6858000"/>
              <a:gd name="connsiteX664" fmla="*/ 2018920 w 7467600"/>
              <a:gd name="connsiteY664" fmla="*/ 2536309 h 6858000"/>
              <a:gd name="connsiteX665" fmla="*/ 1342441 w 7467600"/>
              <a:gd name="connsiteY665" fmla="*/ 1173017 h 6858000"/>
              <a:gd name="connsiteX666" fmla="*/ 1367925 w 7467600"/>
              <a:gd name="connsiteY666" fmla="*/ 1135648 h 6858000"/>
              <a:gd name="connsiteX667" fmla="*/ 1771401 w 7467600"/>
              <a:gd name="connsiteY667" fmla="*/ 1806673 h 6858000"/>
              <a:gd name="connsiteX668" fmla="*/ 1972385 w 7467600"/>
              <a:gd name="connsiteY668" fmla="*/ 2198735 h 6858000"/>
              <a:gd name="connsiteX669" fmla="*/ 2040892 w 7467600"/>
              <a:gd name="connsiteY669" fmla="*/ 2405205 h 6858000"/>
              <a:gd name="connsiteX670" fmla="*/ 2131689 w 7467600"/>
              <a:gd name="connsiteY670" fmla="*/ 1936926 h 6858000"/>
              <a:gd name="connsiteX671" fmla="*/ 2454820 w 7467600"/>
              <a:gd name="connsiteY671" fmla="*/ 1248808 h 6858000"/>
              <a:gd name="connsiteX672" fmla="*/ 2492512 w 7467600"/>
              <a:gd name="connsiteY672" fmla="*/ 1302920 h 6858000"/>
              <a:gd name="connsiteX673" fmla="*/ 2081216 w 7467600"/>
              <a:gd name="connsiteY673" fmla="*/ 2527513 h 6858000"/>
              <a:gd name="connsiteX674" fmla="*/ 2081211 w 7467600"/>
              <a:gd name="connsiteY674" fmla="*/ 2528916 h 6858000"/>
              <a:gd name="connsiteX675" fmla="*/ 2199067 w 7467600"/>
              <a:gd name="connsiteY675" fmla="*/ 2884061 h 6858000"/>
              <a:gd name="connsiteX676" fmla="*/ 3192586 w 7467600"/>
              <a:gd name="connsiteY676" fmla="*/ 3411496 h 6858000"/>
              <a:gd name="connsiteX677" fmla="*/ 3182620 w 7467600"/>
              <a:gd name="connsiteY677" fmla="*/ 3483279 h 6858000"/>
              <a:gd name="connsiteX678" fmla="*/ 2435119 w 7467600"/>
              <a:gd name="connsiteY678" fmla="*/ 3080173 h 6858000"/>
              <a:gd name="connsiteX679" fmla="*/ 2410152 w 7467600"/>
              <a:gd name="connsiteY679" fmla="*/ 3063751 h 6858000"/>
              <a:gd name="connsiteX680" fmla="*/ 2408099 w 7467600"/>
              <a:gd name="connsiteY680" fmla="*/ 3064403 h 6858000"/>
              <a:gd name="connsiteX681" fmla="*/ 2407218 w 7467600"/>
              <a:gd name="connsiteY681" fmla="*/ 3070324 h 6858000"/>
              <a:gd name="connsiteX682" fmla="*/ 2380138 w 7467600"/>
              <a:gd name="connsiteY682" fmla="*/ 3099341 h 6858000"/>
              <a:gd name="connsiteX683" fmla="*/ 1765923 w 7467600"/>
              <a:gd name="connsiteY683" fmla="*/ 3581043 h 6858000"/>
              <a:gd name="connsiteX684" fmla="*/ 1702258 w 7467600"/>
              <a:gd name="connsiteY684" fmla="*/ 3612286 h 6858000"/>
              <a:gd name="connsiteX685" fmla="*/ 1538370 w 7467600"/>
              <a:gd name="connsiteY685" fmla="*/ 3811804 h 6858000"/>
              <a:gd name="connsiteX686" fmla="*/ 542867 w 7467600"/>
              <a:gd name="connsiteY686" fmla="*/ 4944092 h 6858000"/>
              <a:gd name="connsiteX687" fmla="*/ 515800 w 7467600"/>
              <a:gd name="connsiteY687" fmla="*/ 4862180 h 6858000"/>
              <a:gd name="connsiteX688" fmla="*/ 909145 w 7467600"/>
              <a:gd name="connsiteY688" fmla="*/ 4199225 h 6858000"/>
              <a:gd name="connsiteX689" fmla="*/ 1214067 w 7467600"/>
              <a:gd name="connsiteY689" fmla="*/ 3908561 h 6858000"/>
              <a:gd name="connsiteX690" fmla="*/ 640967 w 7467600"/>
              <a:gd name="connsiteY690" fmla="*/ 4105601 h 6858000"/>
              <a:gd name="connsiteX691" fmla="*/ 112563 w 7467600"/>
              <a:gd name="connsiteY691" fmla="*/ 4396952 h 6858000"/>
              <a:gd name="connsiteX692" fmla="*/ 0 w 7467600"/>
              <a:gd name="connsiteY692" fmla="*/ 4466006 h 6858000"/>
              <a:gd name="connsiteX693" fmla="*/ 0 w 7467600"/>
              <a:gd name="connsiteY693" fmla="*/ 4233763 h 6858000"/>
              <a:gd name="connsiteX694" fmla="*/ 36881 w 7467600"/>
              <a:gd name="connsiteY694" fmla="*/ 4200118 h 6858000"/>
              <a:gd name="connsiteX695" fmla="*/ 910534 w 7467600"/>
              <a:gd name="connsiteY695" fmla="*/ 3629753 h 6858000"/>
              <a:gd name="connsiteX696" fmla="*/ 1578717 w 7467600"/>
              <a:gd name="connsiteY696" fmla="*/ 3575982 h 6858000"/>
              <a:gd name="connsiteX697" fmla="*/ 2338780 w 7467600"/>
              <a:gd name="connsiteY697" fmla="*/ 3033725 h 6858000"/>
              <a:gd name="connsiteX698" fmla="*/ 1807991 w 7467600"/>
              <a:gd name="connsiteY698" fmla="*/ 2807184 h 6858000"/>
              <a:gd name="connsiteX699" fmla="*/ 1416358 w 7467600"/>
              <a:gd name="connsiteY699" fmla="*/ 3112571 h 6858000"/>
              <a:gd name="connsiteX700" fmla="*/ 939066 w 7467600"/>
              <a:gd name="connsiteY700" fmla="*/ 3378798 h 6858000"/>
              <a:gd name="connsiteX701" fmla="*/ 115099 w 7467600"/>
              <a:gd name="connsiteY701" fmla="*/ 3607650 h 6858000"/>
              <a:gd name="connsiteX702" fmla="*/ 97284 w 7467600"/>
              <a:gd name="connsiteY702" fmla="*/ 3520393 h 6858000"/>
              <a:gd name="connsiteX703" fmla="*/ 922050 w 7467600"/>
              <a:gd name="connsiteY703" fmla="*/ 3074867 h 6858000"/>
              <a:gd name="connsiteX704" fmla="*/ 1405265 w 7467600"/>
              <a:gd name="connsiteY704" fmla="*/ 3016319 h 6858000"/>
              <a:gd name="connsiteX705" fmla="*/ 1407512 w 7467600"/>
              <a:gd name="connsiteY705" fmla="*/ 3018001 h 6858000"/>
              <a:gd name="connsiteX706" fmla="*/ 1726266 w 7467600"/>
              <a:gd name="connsiteY706" fmla="*/ 2777274 h 6858000"/>
              <a:gd name="connsiteX707" fmla="*/ 625390 w 7467600"/>
              <a:gd name="connsiteY707" fmla="*/ 2514541 h 6858000"/>
              <a:gd name="connsiteX708" fmla="*/ 619799 w 7467600"/>
              <a:gd name="connsiteY708" fmla="*/ 2527180 h 6858000"/>
              <a:gd name="connsiteX709" fmla="*/ 310030 w 7467600"/>
              <a:gd name="connsiteY709" fmla="*/ 2771818 h 6858000"/>
              <a:gd name="connsiteX710" fmla="*/ 173877 w 7467600"/>
              <a:gd name="connsiteY710" fmla="*/ 2937056 h 6858000"/>
              <a:gd name="connsiteX711" fmla="*/ 77889 w 7467600"/>
              <a:gd name="connsiteY711" fmla="*/ 3138440 h 6858000"/>
              <a:gd name="connsiteX712" fmla="*/ 0 w 7467600"/>
              <a:gd name="connsiteY712" fmla="*/ 3271395 h 6858000"/>
              <a:gd name="connsiteX713" fmla="*/ 0 w 7467600"/>
              <a:gd name="connsiteY713" fmla="*/ 3153002 h 6858000"/>
              <a:gd name="connsiteX714" fmla="*/ 2386 w 7467600"/>
              <a:gd name="connsiteY714" fmla="*/ 3149203 h 6858000"/>
              <a:gd name="connsiteX715" fmla="*/ 89753 w 7467600"/>
              <a:gd name="connsiteY715" fmla="*/ 2987702 h 6858000"/>
              <a:gd name="connsiteX716" fmla="*/ 76869 w 7467600"/>
              <a:gd name="connsiteY716" fmla="*/ 3005404 h 6858000"/>
              <a:gd name="connsiteX717" fmla="*/ 32049 w 7467600"/>
              <a:gd name="connsiteY717" fmla="*/ 3065814 h 6858000"/>
              <a:gd name="connsiteX718" fmla="*/ 0 w 7467600"/>
              <a:gd name="connsiteY718" fmla="*/ 3108744 h 6858000"/>
              <a:gd name="connsiteX719" fmla="*/ 0 w 7467600"/>
              <a:gd name="connsiteY719" fmla="*/ 3058059 h 6858000"/>
              <a:gd name="connsiteX720" fmla="*/ 7610 w 7467600"/>
              <a:gd name="connsiteY720" fmla="*/ 3047889 h 6858000"/>
              <a:gd name="connsiteX721" fmla="*/ 52419 w 7467600"/>
              <a:gd name="connsiteY721" fmla="*/ 2987479 h 6858000"/>
              <a:gd name="connsiteX722" fmla="*/ 59142 w 7467600"/>
              <a:gd name="connsiteY722" fmla="*/ 2978488 h 6858000"/>
              <a:gd name="connsiteX723" fmla="*/ 0 w 7467600"/>
              <a:gd name="connsiteY723" fmla="*/ 3015334 h 6858000"/>
              <a:gd name="connsiteX724" fmla="*/ 0 w 7467600"/>
              <a:gd name="connsiteY724" fmla="*/ 2914286 h 6858000"/>
              <a:gd name="connsiteX725" fmla="*/ 36383 w 7467600"/>
              <a:gd name="connsiteY725" fmla="*/ 2901128 h 6858000"/>
              <a:gd name="connsiteX726" fmla="*/ 156329 w 7467600"/>
              <a:gd name="connsiteY726" fmla="*/ 2840533 h 6858000"/>
              <a:gd name="connsiteX727" fmla="*/ 358355 w 7467600"/>
              <a:gd name="connsiteY727" fmla="*/ 2620471 h 6858000"/>
              <a:gd name="connsiteX728" fmla="*/ 510577 w 7467600"/>
              <a:gd name="connsiteY728" fmla="*/ 2501244 h 6858000"/>
              <a:gd name="connsiteX729" fmla="*/ 211967 w 7467600"/>
              <a:gd name="connsiteY729" fmla="*/ 2479171 h 6858000"/>
              <a:gd name="connsiteX730" fmla="*/ 0 w 7467600"/>
              <a:gd name="connsiteY730" fmla="*/ 2476398 h 6858000"/>
              <a:gd name="connsiteX731" fmla="*/ 0 w 7467600"/>
              <a:gd name="connsiteY731" fmla="*/ 2389189 h 6858000"/>
              <a:gd name="connsiteX732" fmla="*/ 103062 w 7467600"/>
              <a:gd name="connsiteY732" fmla="*/ 2389518 h 6858000"/>
              <a:gd name="connsiteX733" fmla="*/ 510734 w 7467600"/>
              <a:gd name="connsiteY733" fmla="*/ 2416201 h 6858000"/>
              <a:gd name="connsiteX734" fmla="*/ 279257 w 7467600"/>
              <a:gd name="connsiteY734" fmla="*/ 2092102 h 6858000"/>
              <a:gd name="connsiteX735" fmla="*/ 65265 w 7467600"/>
              <a:gd name="connsiteY735" fmla="*/ 2006049 h 6858000"/>
              <a:gd name="connsiteX736" fmla="*/ 0 w 7467600"/>
              <a:gd name="connsiteY736" fmla="*/ 1982532 h 6858000"/>
              <a:gd name="connsiteX737" fmla="*/ 0 w 7467600"/>
              <a:gd name="connsiteY737" fmla="*/ 1912789 h 6858000"/>
              <a:gd name="connsiteX738" fmla="*/ 97460 w 7467600"/>
              <a:gd name="connsiteY738" fmla="*/ 1953725 h 6858000"/>
              <a:gd name="connsiteX739" fmla="*/ 221272 w 7467600"/>
              <a:gd name="connsiteY739" fmla="*/ 1980766 h 6858000"/>
              <a:gd name="connsiteX740" fmla="*/ 116765 w 7467600"/>
              <a:gd name="connsiteY740" fmla="*/ 1911033 h 6858000"/>
              <a:gd name="connsiteX741" fmla="*/ 16405 w 7467600"/>
              <a:gd name="connsiteY741" fmla="*/ 1803412 h 6858000"/>
              <a:gd name="connsiteX742" fmla="*/ 0 w 7467600"/>
              <a:gd name="connsiteY742" fmla="*/ 1784777 h 6858000"/>
              <a:gd name="connsiteX743" fmla="*/ 0 w 7467600"/>
              <a:gd name="connsiteY743" fmla="*/ 1740082 h 6858000"/>
              <a:gd name="connsiteX744" fmla="*/ 39394 w 7467600"/>
              <a:gd name="connsiteY744" fmla="*/ 1784856 h 6858000"/>
              <a:gd name="connsiteX745" fmla="*/ 135813 w 7467600"/>
              <a:gd name="connsiteY745" fmla="*/ 1888838 h 6858000"/>
              <a:gd name="connsiteX746" fmla="*/ 242575 w 7467600"/>
              <a:gd name="connsiteY746" fmla="*/ 1958841 h 6858000"/>
              <a:gd name="connsiteX747" fmla="*/ 82197 w 7467600"/>
              <a:gd name="connsiteY747" fmla="*/ 1754826 h 6858000"/>
              <a:gd name="connsiteX748" fmla="*/ 0 w 7467600"/>
              <a:gd name="connsiteY748" fmla="*/ 1679650 h 6858000"/>
              <a:gd name="connsiteX749" fmla="*/ 0 w 7467600"/>
              <a:gd name="connsiteY749" fmla="*/ 1602463 h 6858000"/>
              <a:gd name="connsiteX750" fmla="*/ 84689 w 7467600"/>
              <a:gd name="connsiteY750" fmla="*/ 1677442 h 6858000"/>
              <a:gd name="connsiteX751" fmla="*/ 298437 w 7467600"/>
              <a:gd name="connsiteY751" fmla="*/ 1968019 h 6858000"/>
              <a:gd name="connsiteX752" fmla="*/ 227269 w 7467600"/>
              <a:gd name="connsiteY752" fmla="*/ 1114064 h 6858000"/>
              <a:gd name="connsiteX753" fmla="*/ 248003 w 7467600"/>
              <a:gd name="connsiteY753" fmla="*/ 1089613 h 6858000"/>
              <a:gd name="connsiteX754" fmla="*/ 427020 w 7467600"/>
              <a:gd name="connsiteY754" fmla="*/ 1619803 h 6858000"/>
              <a:gd name="connsiteX755" fmla="*/ 340345 w 7467600"/>
              <a:gd name="connsiteY755" fmla="*/ 2027739 h 6858000"/>
              <a:gd name="connsiteX756" fmla="*/ 360865 w 7467600"/>
              <a:gd name="connsiteY756" fmla="*/ 2044827 h 6858000"/>
              <a:gd name="connsiteX757" fmla="*/ 560414 w 7467600"/>
              <a:gd name="connsiteY757" fmla="*/ 2421457 h 6858000"/>
              <a:gd name="connsiteX758" fmla="*/ 1359703 w 7467600"/>
              <a:gd name="connsiteY758" fmla="*/ 2578554 h 6858000"/>
              <a:gd name="connsiteX759" fmla="*/ 1359422 w 7467600"/>
              <a:gd name="connsiteY759" fmla="*/ 2577994 h 6858000"/>
              <a:gd name="connsiteX760" fmla="*/ 828701 w 7467600"/>
              <a:gd name="connsiteY760" fmla="*/ 1839520 h 6858000"/>
              <a:gd name="connsiteX761" fmla="*/ 494427 w 7467600"/>
              <a:gd name="connsiteY761" fmla="*/ 1092333 h 6858000"/>
              <a:gd name="connsiteX762" fmla="*/ 506322 w 7467600"/>
              <a:gd name="connsiteY762" fmla="*/ 1020997 h 6858000"/>
              <a:gd name="connsiteX763" fmla="*/ 4570198 w 7467600"/>
              <a:gd name="connsiteY763" fmla="*/ 978081 h 6858000"/>
              <a:gd name="connsiteX764" fmla="*/ 4523691 w 7467600"/>
              <a:gd name="connsiteY764" fmla="*/ 1127776 h 6858000"/>
              <a:gd name="connsiteX765" fmla="*/ 4509875 w 7467600"/>
              <a:gd name="connsiteY765" fmla="*/ 1167552 h 6858000"/>
              <a:gd name="connsiteX766" fmla="*/ 4478168 w 7467600"/>
              <a:gd name="connsiteY766" fmla="*/ 1260735 h 6858000"/>
              <a:gd name="connsiteX767" fmla="*/ 4409309 w 7467600"/>
              <a:gd name="connsiteY767" fmla="*/ 1666996 h 6858000"/>
              <a:gd name="connsiteX768" fmla="*/ 4370031 w 7467600"/>
              <a:gd name="connsiteY768" fmla="*/ 1955666 h 6858000"/>
              <a:gd name="connsiteX769" fmla="*/ 4570198 w 7467600"/>
              <a:gd name="connsiteY769" fmla="*/ 978081 h 6858000"/>
              <a:gd name="connsiteX770" fmla="*/ 4557898 w 7467600"/>
              <a:gd name="connsiteY770" fmla="*/ 900011 h 6858000"/>
              <a:gd name="connsiteX771" fmla="*/ 4344840 w 7467600"/>
              <a:gd name="connsiteY771" fmla="*/ 1922038 h 6858000"/>
              <a:gd name="connsiteX772" fmla="*/ 4378710 w 7467600"/>
              <a:gd name="connsiteY772" fmla="*/ 1665516 h 6858000"/>
              <a:gd name="connsiteX773" fmla="*/ 4448798 w 7467600"/>
              <a:gd name="connsiteY773" fmla="*/ 1253024 h 6858000"/>
              <a:gd name="connsiteX774" fmla="*/ 4480315 w 7467600"/>
              <a:gd name="connsiteY774" fmla="*/ 1158454 h 6858000"/>
              <a:gd name="connsiteX775" fmla="*/ 4494133 w 7467600"/>
              <a:gd name="connsiteY775" fmla="*/ 1118676 h 6858000"/>
              <a:gd name="connsiteX776" fmla="*/ 4557898 w 7467600"/>
              <a:gd name="connsiteY776" fmla="*/ 900011 h 6858000"/>
              <a:gd name="connsiteX777" fmla="*/ 5870151 w 7467600"/>
              <a:gd name="connsiteY777" fmla="*/ 898890 h 6858000"/>
              <a:gd name="connsiteX778" fmla="*/ 5861335 w 7467600"/>
              <a:gd name="connsiteY778" fmla="*/ 899177 h 6858000"/>
              <a:gd name="connsiteX779" fmla="*/ 5843702 w 7467600"/>
              <a:gd name="connsiteY779" fmla="*/ 899748 h 6858000"/>
              <a:gd name="connsiteX780" fmla="*/ 5651107 w 7467600"/>
              <a:gd name="connsiteY780" fmla="*/ 920306 h 6858000"/>
              <a:gd name="connsiteX781" fmla="*/ 5459407 w 7467600"/>
              <a:gd name="connsiteY781" fmla="*/ 940975 h 6858000"/>
              <a:gd name="connsiteX782" fmla="*/ 5374846 w 7467600"/>
              <a:gd name="connsiteY782" fmla="*/ 941988 h 6858000"/>
              <a:gd name="connsiteX783" fmla="*/ 5256105 w 7467600"/>
              <a:gd name="connsiteY783" fmla="*/ 945632 h 6858000"/>
              <a:gd name="connsiteX784" fmla="*/ 5107071 w 7467600"/>
              <a:gd name="connsiteY784" fmla="*/ 969720 h 6858000"/>
              <a:gd name="connsiteX785" fmla="*/ 4998681 w 7467600"/>
              <a:gd name="connsiteY785" fmla="*/ 988771 h 6858000"/>
              <a:gd name="connsiteX786" fmla="*/ 5870151 w 7467600"/>
              <a:gd name="connsiteY786" fmla="*/ 898890 h 6858000"/>
              <a:gd name="connsiteX787" fmla="*/ 5504425 w 7467600"/>
              <a:gd name="connsiteY787" fmla="*/ 848067 h 6858000"/>
              <a:gd name="connsiteX788" fmla="*/ 4968849 w 7467600"/>
              <a:gd name="connsiteY788" fmla="*/ 962318 h 6858000"/>
              <a:gd name="connsiteX789" fmla="*/ 5104039 w 7467600"/>
              <a:gd name="connsiteY789" fmla="*/ 940634 h 6858000"/>
              <a:gd name="connsiteX790" fmla="*/ 5256311 w 7467600"/>
              <a:gd name="connsiteY790" fmla="*/ 916490 h 6858000"/>
              <a:gd name="connsiteX791" fmla="*/ 5377381 w 7467600"/>
              <a:gd name="connsiteY791" fmla="*/ 912671 h 6858000"/>
              <a:gd name="connsiteX792" fmla="*/ 5460148 w 7467600"/>
              <a:gd name="connsiteY792" fmla="*/ 911442 h 6858000"/>
              <a:gd name="connsiteX793" fmla="*/ 5648971 w 7467600"/>
              <a:gd name="connsiteY793" fmla="*/ 891331 h 6858000"/>
              <a:gd name="connsiteX794" fmla="*/ 5844807 w 7467600"/>
              <a:gd name="connsiteY794" fmla="*/ 870718 h 6858000"/>
              <a:gd name="connsiteX795" fmla="*/ 5862975 w 7467600"/>
              <a:gd name="connsiteY795" fmla="*/ 869756 h 6858000"/>
              <a:gd name="connsiteX796" fmla="*/ 5920887 w 7467600"/>
              <a:gd name="connsiteY796" fmla="*/ 865929 h 6858000"/>
              <a:gd name="connsiteX797" fmla="*/ 5504425 w 7467600"/>
              <a:gd name="connsiteY797" fmla="*/ 848067 h 6858000"/>
              <a:gd name="connsiteX798" fmla="*/ 3607114 w 7467600"/>
              <a:gd name="connsiteY798" fmla="*/ 467441 h 6858000"/>
              <a:gd name="connsiteX799" fmla="*/ 3296242 w 7467600"/>
              <a:gd name="connsiteY799" fmla="*/ 807991 h 6858000"/>
              <a:gd name="connsiteX800" fmla="*/ 3174674 w 7467600"/>
              <a:gd name="connsiteY800" fmla="*/ 919759 h 6858000"/>
              <a:gd name="connsiteX801" fmla="*/ 3042978 w 7467600"/>
              <a:gd name="connsiteY801" fmla="*/ 1054894 h 6858000"/>
              <a:gd name="connsiteX802" fmla="*/ 2968914 w 7467600"/>
              <a:gd name="connsiteY802" fmla="*/ 1133756 h 6858000"/>
              <a:gd name="connsiteX803" fmla="*/ 3103823 w 7467600"/>
              <a:gd name="connsiteY803" fmla="*/ 1026814 h 6858000"/>
              <a:gd name="connsiteX804" fmla="*/ 3607114 w 7467600"/>
              <a:gd name="connsiteY804" fmla="*/ 467441 h 6858000"/>
              <a:gd name="connsiteX805" fmla="*/ 3744487 w 7467600"/>
              <a:gd name="connsiteY805" fmla="*/ 383136 h 6858000"/>
              <a:gd name="connsiteX806" fmla="*/ 3970213 w 7467600"/>
              <a:gd name="connsiteY806" fmla="*/ 995559 h 6858000"/>
              <a:gd name="connsiteX807" fmla="*/ 3744487 w 7467600"/>
              <a:gd name="connsiteY807" fmla="*/ 383136 h 6858000"/>
              <a:gd name="connsiteX808" fmla="*/ 3624562 w 7467600"/>
              <a:gd name="connsiteY808" fmla="*/ 367041 h 6858000"/>
              <a:gd name="connsiteX809" fmla="*/ 3489712 w 7467600"/>
              <a:gd name="connsiteY809" fmla="*/ 485386 h 6858000"/>
              <a:gd name="connsiteX810" fmla="*/ 3182994 w 7467600"/>
              <a:gd name="connsiteY810" fmla="*/ 828265 h 6858000"/>
              <a:gd name="connsiteX811" fmla="*/ 2892114 w 7467600"/>
              <a:gd name="connsiteY811" fmla="*/ 1172635 h 6858000"/>
              <a:gd name="connsiteX812" fmla="*/ 3021459 w 7467600"/>
              <a:gd name="connsiteY812" fmla="*/ 1035385 h 6858000"/>
              <a:gd name="connsiteX813" fmla="*/ 3153873 w 7467600"/>
              <a:gd name="connsiteY813" fmla="*/ 898971 h 6858000"/>
              <a:gd name="connsiteX814" fmla="*/ 3276511 w 7467600"/>
              <a:gd name="connsiteY814" fmla="*/ 786423 h 6858000"/>
              <a:gd name="connsiteX815" fmla="*/ 3584154 w 7467600"/>
              <a:gd name="connsiteY815" fmla="*/ 448218 h 6858000"/>
              <a:gd name="connsiteX816" fmla="*/ 3624562 w 7467600"/>
              <a:gd name="connsiteY816" fmla="*/ 367041 h 6858000"/>
              <a:gd name="connsiteX817" fmla="*/ 3766672 w 7467600"/>
              <a:gd name="connsiteY817" fmla="*/ 359429 h 6858000"/>
              <a:gd name="connsiteX818" fmla="*/ 3996338 w 7467600"/>
              <a:gd name="connsiteY818" fmla="*/ 968237 h 6858000"/>
              <a:gd name="connsiteX819" fmla="*/ 3766672 w 7467600"/>
              <a:gd name="connsiteY819" fmla="*/ 359429 h 6858000"/>
              <a:gd name="connsiteX820" fmla="*/ 5805386 w 7467600"/>
              <a:gd name="connsiteY820" fmla="*/ 239240 h 6858000"/>
              <a:gd name="connsiteX821" fmla="*/ 5736947 w 7467600"/>
              <a:gd name="connsiteY821" fmla="*/ 261367 h 6858000"/>
              <a:gd name="connsiteX822" fmla="*/ 5427012 w 7467600"/>
              <a:gd name="connsiteY822" fmla="*/ 311272 h 6858000"/>
              <a:gd name="connsiteX823" fmla="*/ 5147818 w 7467600"/>
              <a:gd name="connsiteY823" fmla="*/ 322112 h 6858000"/>
              <a:gd name="connsiteX824" fmla="*/ 5060854 w 7467600"/>
              <a:gd name="connsiteY824" fmla="*/ 311882 h 6858000"/>
              <a:gd name="connsiteX825" fmla="*/ 4945989 w 7467600"/>
              <a:gd name="connsiteY825" fmla="*/ 300516 h 6858000"/>
              <a:gd name="connsiteX826" fmla="*/ 5410479 w 7467600"/>
              <a:gd name="connsiteY826" fmla="*/ 348434 h 6858000"/>
              <a:gd name="connsiteX827" fmla="*/ 5805386 w 7467600"/>
              <a:gd name="connsiteY827" fmla="*/ 239240 h 6858000"/>
              <a:gd name="connsiteX828" fmla="*/ 5905192 w 7467600"/>
              <a:gd name="connsiteY828" fmla="*/ 163079 h 6858000"/>
              <a:gd name="connsiteX829" fmla="*/ 5865655 w 7467600"/>
              <a:gd name="connsiteY829" fmla="*/ 171901 h 6858000"/>
              <a:gd name="connsiteX830" fmla="*/ 5259740 w 7467600"/>
              <a:gd name="connsiteY830" fmla="*/ 257013 h 6858000"/>
              <a:gd name="connsiteX831" fmla="*/ 5208466 w 7467600"/>
              <a:gd name="connsiteY831" fmla="*/ 257550 h 6858000"/>
              <a:gd name="connsiteX832" fmla="*/ 4980204 w 7467600"/>
              <a:gd name="connsiteY832" fmla="*/ 271903 h 6858000"/>
              <a:gd name="connsiteX833" fmla="*/ 5068068 w 7467600"/>
              <a:gd name="connsiteY833" fmla="*/ 282244 h 6858000"/>
              <a:gd name="connsiteX834" fmla="*/ 5153231 w 7467600"/>
              <a:gd name="connsiteY834" fmla="*/ 292240 h 6858000"/>
              <a:gd name="connsiteX835" fmla="*/ 5426491 w 7467600"/>
              <a:gd name="connsiteY835" fmla="*/ 281128 h 6858000"/>
              <a:gd name="connsiteX836" fmla="*/ 5731212 w 7467600"/>
              <a:gd name="connsiteY836" fmla="*/ 231951 h 6858000"/>
              <a:gd name="connsiteX837" fmla="*/ 5905192 w 7467600"/>
              <a:gd name="connsiteY837" fmla="*/ 163079 h 6858000"/>
              <a:gd name="connsiteX838" fmla="*/ 5944437 w 7467600"/>
              <a:gd name="connsiteY838" fmla="*/ 113829 h 6858000"/>
              <a:gd name="connsiteX839" fmla="*/ 5825032 w 7467600"/>
              <a:gd name="connsiteY839" fmla="*/ 146405 h 6858000"/>
              <a:gd name="connsiteX840" fmla="*/ 4955599 w 7467600"/>
              <a:gd name="connsiteY840" fmla="*/ 247008 h 6858000"/>
              <a:gd name="connsiteX841" fmla="*/ 5210104 w 7467600"/>
              <a:gd name="connsiteY841" fmla="*/ 228123 h 6858000"/>
              <a:gd name="connsiteX842" fmla="*/ 5261015 w 7467600"/>
              <a:gd name="connsiteY842" fmla="*/ 227087 h 6858000"/>
              <a:gd name="connsiteX843" fmla="*/ 5861181 w 7467600"/>
              <a:gd name="connsiteY843" fmla="*/ 143093 h 6858000"/>
              <a:gd name="connsiteX844" fmla="*/ 5961252 w 7467600"/>
              <a:gd name="connsiteY844" fmla="*/ 114820 h 6858000"/>
              <a:gd name="connsiteX845" fmla="*/ 5944437 w 7467600"/>
              <a:gd name="connsiteY845" fmla="*/ 113829 h 6858000"/>
              <a:gd name="connsiteX846" fmla="*/ 3882765 w 7467600"/>
              <a:gd name="connsiteY846" fmla="*/ 0 h 6858000"/>
              <a:gd name="connsiteX847" fmla="*/ 3995099 w 7467600"/>
              <a:gd name="connsiteY847" fmla="*/ 0 h 6858000"/>
              <a:gd name="connsiteX848" fmla="*/ 4163818 w 7467600"/>
              <a:gd name="connsiteY848" fmla="*/ 234104 h 6858000"/>
              <a:gd name="connsiteX849" fmla="*/ 4172099 w 7467600"/>
              <a:gd name="connsiteY849" fmla="*/ 234207 h 6858000"/>
              <a:gd name="connsiteX850" fmla="*/ 4784282 w 7467600"/>
              <a:gd name="connsiteY850" fmla="*/ 276561 h 6858000"/>
              <a:gd name="connsiteX851" fmla="*/ 4801687 w 7467600"/>
              <a:gd name="connsiteY851" fmla="*/ 267764 h 6858000"/>
              <a:gd name="connsiteX852" fmla="*/ 6082788 w 7467600"/>
              <a:gd name="connsiteY852" fmla="*/ 64119 h 6858000"/>
              <a:gd name="connsiteX853" fmla="*/ 6099442 w 7467600"/>
              <a:gd name="connsiteY853" fmla="*/ 82568 h 6858000"/>
              <a:gd name="connsiteX854" fmla="*/ 4804137 w 7467600"/>
              <a:gd name="connsiteY854" fmla="*/ 320931 h 6858000"/>
              <a:gd name="connsiteX855" fmla="*/ 4227047 w 7467600"/>
              <a:gd name="connsiteY855" fmla="*/ 313415 h 6858000"/>
              <a:gd name="connsiteX856" fmla="*/ 4346041 w 7467600"/>
              <a:gd name="connsiteY856" fmla="*/ 456086 h 6858000"/>
              <a:gd name="connsiteX857" fmla="*/ 4870967 w 7467600"/>
              <a:gd name="connsiteY857" fmla="*/ 963061 h 6858000"/>
              <a:gd name="connsiteX858" fmla="*/ 4889647 w 7467600"/>
              <a:gd name="connsiteY858" fmla="*/ 957147 h 6858000"/>
              <a:gd name="connsiteX859" fmla="*/ 5422504 w 7467600"/>
              <a:gd name="connsiteY859" fmla="*/ 805191 h 6858000"/>
              <a:gd name="connsiteX860" fmla="*/ 6087656 w 7467600"/>
              <a:gd name="connsiteY860" fmla="*/ 826703 h 6858000"/>
              <a:gd name="connsiteX861" fmla="*/ 6058717 w 7467600"/>
              <a:gd name="connsiteY861" fmla="*/ 865992 h 6858000"/>
              <a:gd name="connsiteX862" fmla="*/ 4974153 w 7467600"/>
              <a:gd name="connsiteY862" fmla="*/ 1045456 h 6858000"/>
              <a:gd name="connsiteX863" fmla="*/ 5627835 w 7467600"/>
              <a:gd name="connsiteY863" fmla="*/ 1472077 h 6858000"/>
              <a:gd name="connsiteX864" fmla="*/ 5629817 w 7467600"/>
              <a:gd name="connsiteY864" fmla="*/ 1471412 h 6858000"/>
              <a:gd name="connsiteX865" fmla="*/ 5634124 w 7467600"/>
              <a:gd name="connsiteY865" fmla="*/ 1470572 h 6858000"/>
              <a:gd name="connsiteX866" fmla="*/ 5755832 w 7467600"/>
              <a:gd name="connsiteY866" fmla="*/ 1383886 h 6858000"/>
              <a:gd name="connsiteX867" fmla="*/ 6014186 w 7467600"/>
              <a:gd name="connsiteY867" fmla="*/ 1279799 h 6858000"/>
              <a:gd name="connsiteX868" fmla="*/ 6901619 w 7467600"/>
              <a:gd name="connsiteY868" fmla="*/ 1047874 h 6858000"/>
              <a:gd name="connsiteX869" fmla="*/ 6931566 w 7467600"/>
              <a:gd name="connsiteY869" fmla="*/ 1062034 h 6858000"/>
              <a:gd name="connsiteX870" fmla="*/ 5790982 w 7467600"/>
              <a:gd name="connsiteY870" fmla="*/ 1561380 h 6858000"/>
              <a:gd name="connsiteX871" fmla="*/ 6188971 w 7467600"/>
              <a:gd name="connsiteY871" fmla="*/ 1755168 h 6858000"/>
              <a:gd name="connsiteX872" fmla="*/ 6202446 w 7467600"/>
              <a:gd name="connsiteY872" fmla="*/ 1752268 h 6858000"/>
              <a:gd name="connsiteX873" fmla="*/ 7179560 w 7467600"/>
              <a:gd name="connsiteY873" fmla="*/ 1467551 h 6858000"/>
              <a:gd name="connsiteX874" fmla="*/ 7158730 w 7467600"/>
              <a:gd name="connsiteY874" fmla="*/ 1507835 h 6858000"/>
              <a:gd name="connsiteX875" fmla="*/ 6326959 w 7467600"/>
              <a:gd name="connsiteY875" fmla="*/ 1817686 h 6858000"/>
              <a:gd name="connsiteX876" fmla="*/ 6537433 w 7467600"/>
              <a:gd name="connsiteY876" fmla="*/ 1907790 h 6858000"/>
              <a:gd name="connsiteX877" fmla="*/ 6550221 w 7467600"/>
              <a:gd name="connsiteY877" fmla="*/ 1910729 h 6858000"/>
              <a:gd name="connsiteX878" fmla="*/ 6964438 w 7467600"/>
              <a:gd name="connsiteY878" fmla="*/ 2209505 h 6858000"/>
              <a:gd name="connsiteX879" fmla="*/ 7367862 w 7467600"/>
              <a:gd name="connsiteY879" fmla="*/ 2806833 h 6858000"/>
              <a:gd name="connsiteX880" fmla="*/ 7364329 w 7467600"/>
              <a:gd name="connsiteY880" fmla="*/ 2826907 h 6858000"/>
              <a:gd name="connsiteX881" fmla="*/ 7290545 w 7467600"/>
              <a:gd name="connsiteY881" fmla="*/ 2850663 h 6858000"/>
              <a:gd name="connsiteX882" fmla="*/ 6472036 w 7467600"/>
              <a:gd name="connsiteY882" fmla="*/ 1959003 h 6858000"/>
              <a:gd name="connsiteX883" fmla="*/ 5792897 w 7467600"/>
              <a:gd name="connsiteY883" fmla="*/ 1647747 h 6858000"/>
              <a:gd name="connsiteX884" fmla="*/ 5842751 w 7467600"/>
              <a:gd name="connsiteY884" fmla="*/ 1816112 h 6858000"/>
              <a:gd name="connsiteX885" fmla="*/ 5847424 w 7467600"/>
              <a:gd name="connsiteY885" fmla="*/ 1815776 h 6858000"/>
              <a:gd name="connsiteX886" fmla="*/ 6399821 w 7467600"/>
              <a:gd name="connsiteY886" fmla="*/ 2344799 h 6858000"/>
              <a:gd name="connsiteX887" fmla="*/ 6323232 w 7467600"/>
              <a:gd name="connsiteY887" fmla="*/ 2389634 h 6858000"/>
              <a:gd name="connsiteX888" fmla="*/ 5942958 w 7467600"/>
              <a:gd name="connsiteY888" fmla="*/ 2077708 h 6858000"/>
              <a:gd name="connsiteX889" fmla="*/ 5921559 w 7467600"/>
              <a:gd name="connsiteY889" fmla="*/ 2378596 h 6858000"/>
              <a:gd name="connsiteX890" fmla="*/ 5817651 w 7467600"/>
              <a:gd name="connsiteY890" fmla="*/ 3023919 h 6858000"/>
              <a:gd name="connsiteX891" fmla="*/ 5729634 w 7467600"/>
              <a:gd name="connsiteY891" fmla="*/ 3051849 h 6858000"/>
              <a:gd name="connsiteX892" fmla="*/ 5611018 w 7467600"/>
              <a:gd name="connsiteY892" fmla="*/ 2316769 h 6858000"/>
              <a:gd name="connsiteX893" fmla="*/ 5687608 w 7467600"/>
              <a:gd name="connsiteY893" fmla="*/ 2039972 h 6858000"/>
              <a:gd name="connsiteX894" fmla="*/ 5657554 w 7467600"/>
              <a:gd name="connsiteY894" fmla="*/ 1576445 h 6858000"/>
              <a:gd name="connsiteX895" fmla="*/ 5150475 w 7467600"/>
              <a:gd name="connsiteY895" fmla="*/ 1274012 h 6858000"/>
              <a:gd name="connsiteX896" fmla="*/ 5349142 w 7467600"/>
              <a:gd name="connsiteY896" fmla="*/ 2204405 h 6858000"/>
              <a:gd name="connsiteX897" fmla="*/ 5262214 w 7467600"/>
              <a:gd name="connsiteY897" fmla="*/ 2233836 h 6858000"/>
              <a:gd name="connsiteX898" fmla="*/ 4981539 w 7467600"/>
              <a:gd name="connsiteY898" fmla="*/ 1542201 h 6858000"/>
              <a:gd name="connsiteX899" fmla="*/ 4958461 w 7467600"/>
              <a:gd name="connsiteY899" fmla="*/ 1136957 h 6858000"/>
              <a:gd name="connsiteX900" fmla="*/ 4655015 w 7467600"/>
              <a:gd name="connsiteY900" fmla="*/ 891426 h 6858000"/>
              <a:gd name="connsiteX901" fmla="*/ 4348002 w 7467600"/>
              <a:gd name="connsiteY901" fmla="*/ 2205895 h 6858000"/>
              <a:gd name="connsiteX902" fmla="*/ 4262250 w 7467600"/>
              <a:gd name="connsiteY902" fmla="*/ 2219972 h 6858000"/>
              <a:gd name="connsiteX903" fmla="*/ 4550611 w 7467600"/>
              <a:gd name="connsiteY903" fmla="*/ 817540 h 6858000"/>
              <a:gd name="connsiteX904" fmla="*/ 4564418 w 7467600"/>
              <a:gd name="connsiteY904" fmla="*/ 808293 h 6858000"/>
              <a:gd name="connsiteX905" fmla="*/ 4266388 w 7467600"/>
              <a:gd name="connsiteY905" fmla="*/ 500083 h 6858000"/>
              <a:gd name="connsiteX906" fmla="*/ 4032842 w 7467600"/>
              <a:gd name="connsiteY906" fmla="*/ 211809 h 6858000"/>
              <a:gd name="connsiteX907" fmla="*/ 3882765 w 7467600"/>
              <a:gd name="connsiteY907" fmla="*/ 0 h 6858000"/>
              <a:gd name="connsiteX908" fmla="*/ 3721337 w 7467600"/>
              <a:gd name="connsiteY908" fmla="*/ 0 h 6858000"/>
              <a:gd name="connsiteX909" fmla="*/ 3797544 w 7467600"/>
              <a:gd name="connsiteY909" fmla="*/ 0 h 6858000"/>
              <a:gd name="connsiteX910" fmla="*/ 3775734 w 7467600"/>
              <a:gd name="connsiteY910" fmla="*/ 95131 h 6858000"/>
              <a:gd name="connsiteX911" fmla="*/ 3724807 w 7467600"/>
              <a:gd name="connsiteY911" fmla="*/ 272257 h 6858000"/>
              <a:gd name="connsiteX912" fmla="*/ 3726844 w 7467600"/>
              <a:gd name="connsiteY912" fmla="*/ 282988 h 6858000"/>
              <a:gd name="connsiteX913" fmla="*/ 3742664 w 7467600"/>
              <a:gd name="connsiteY913" fmla="*/ 279918 h 6858000"/>
              <a:gd name="connsiteX914" fmla="*/ 4103910 w 7467600"/>
              <a:gd name="connsiteY914" fmla="*/ 1161917 h 6858000"/>
              <a:gd name="connsiteX915" fmla="*/ 4020269 w 7467600"/>
              <a:gd name="connsiteY915" fmla="*/ 1200406 h 6858000"/>
              <a:gd name="connsiteX916" fmla="*/ 3674882 w 7467600"/>
              <a:gd name="connsiteY916" fmla="*/ 488524 h 6858000"/>
              <a:gd name="connsiteX917" fmla="*/ 3132682 w 7467600"/>
              <a:gd name="connsiteY917" fmla="*/ 1072284 h 6858000"/>
              <a:gd name="connsiteX918" fmla="*/ 2716346 w 7467600"/>
              <a:gd name="connsiteY918" fmla="*/ 1276376 h 6858000"/>
              <a:gd name="connsiteX919" fmla="*/ 2716772 w 7467600"/>
              <a:gd name="connsiteY919" fmla="*/ 1255462 h 6858000"/>
              <a:gd name="connsiteX920" fmla="*/ 3471096 w 7467600"/>
              <a:gd name="connsiteY920" fmla="*/ 437072 h 6858000"/>
              <a:gd name="connsiteX921" fmla="*/ 3639057 w 7467600"/>
              <a:gd name="connsiteY921" fmla="*/ 286334 h 6858000"/>
              <a:gd name="connsiteX922" fmla="*/ 3640309 w 7467600"/>
              <a:gd name="connsiteY922" fmla="*/ 284664 h 6858000"/>
              <a:gd name="connsiteX923" fmla="*/ 3646022 w 7467600"/>
              <a:gd name="connsiteY923" fmla="*/ 276711 h 6858000"/>
              <a:gd name="connsiteX924" fmla="*/ 3707943 w 7467600"/>
              <a:gd name="connsiteY924" fmla="*/ 65958 h 6858000"/>
              <a:gd name="connsiteX925" fmla="*/ 3721337 w 7467600"/>
              <a:gd name="connsiteY925" fmla="*/ 0 h 6858000"/>
              <a:gd name="connsiteX926" fmla="*/ 2867960 w 7467600"/>
              <a:gd name="connsiteY926" fmla="*/ 0 h 6858000"/>
              <a:gd name="connsiteX927" fmla="*/ 2926351 w 7467600"/>
              <a:gd name="connsiteY927" fmla="*/ 0 h 6858000"/>
              <a:gd name="connsiteX928" fmla="*/ 2902823 w 7467600"/>
              <a:gd name="connsiteY928" fmla="*/ 262929 h 6858000"/>
              <a:gd name="connsiteX929" fmla="*/ 2940663 w 7467600"/>
              <a:gd name="connsiteY929" fmla="*/ 140884 h 6858000"/>
              <a:gd name="connsiteX930" fmla="*/ 2947039 w 7467600"/>
              <a:gd name="connsiteY930" fmla="*/ 122524 h 6858000"/>
              <a:gd name="connsiteX931" fmla="*/ 2984316 w 7467600"/>
              <a:gd name="connsiteY931" fmla="*/ 0 h 6858000"/>
              <a:gd name="connsiteX932" fmla="*/ 3016114 w 7467600"/>
              <a:gd name="connsiteY932" fmla="*/ 0 h 6858000"/>
              <a:gd name="connsiteX933" fmla="*/ 2979949 w 7467600"/>
              <a:gd name="connsiteY933" fmla="*/ 119274 h 6858000"/>
              <a:gd name="connsiteX934" fmla="*/ 3023879 w 7467600"/>
              <a:gd name="connsiteY934" fmla="*/ 0 h 6858000"/>
              <a:gd name="connsiteX935" fmla="*/ 3105400 w 7467600"/>
              <a:gd name="connsiteY935" fmla="*/ 0 h 6858000"/>
              <a:gd name="connsiteX936" fmla="*/ 3094669 w 7467600"/>
              <a:gd name="connsiteY936" fmla="*/ 30308 h 6858000"/>
              <a:gd name="connsiteX937" fmla="*/ 2901945 w 7467600"/>
              <a:gd name="connsiteY937" fmla="*/ 466538 h 6858000"/>
              <a:gd name="connsiteX938" fmla="*/ 2815209 w 7467600"/>
              <a:gd name="connsiteY938" fmla="*/ 497361 h 6858000"/>
              <a:gd name="connsiteX939" fmla="*/ 2844845 w 7467600"/>
              <a:gd name="connsiteY939" fmla="*/ 127638 h 6858000"/>
              <a:gd name="connsiteX940" fmla="*/ 2867960 w 7467600"/>
              <a:gd name="connsiteY940" fmla="*/ 0 h 6858000"/>
              <a:gd name="connsiteX941" fmla="*/ 1057230 w 7467600"/>
              <a:gd name="connsiteY941" fmla="*/ 0 h 6858000"/>
              <a:gd name="connsiteX942" fmla="*/ 1111003 w 7467600"/>
              <a:gd name="connsiteY942" fmla="*/ 0 h 6858000"/>
              <a:gd name="connsiteX943" fmla="*/ 1125553 w 7467600"/>
              <a:gd name="connsiteY943" fmla="*/ 52588 h 6858000"/>
              <a:gd name="connsiteX944" fmla="*/ 1304276 w 7467600"/>
              <a:gd name="connsiteY944" fmla="*/ 476275 h 6858000"/>
              <a:gd name="connsiteX945" fmla="*/ 1492066 w 7467600"/>
              <a:gd name="connsiteY945" fmla="*/ 886333 h 6858000"/>
              <a:gd name="connsiteX946" fmla="*/ 1423698 w 7467600"/>
              <a:gd name="connsiteY946" fmla="*/ 710817 h 6858000"/>
              <a:gd name="connsiteX947" fmla="*/ 1357609 w 7467600"/>
              <a:gd name="connsiteY947" fmla="*/ 532892 h 6858000"/>
              <a:gd name="connsiteX948" fmla="*/ 1309550 w 7467600"/>
              <a:gd name="connsiteY948" fmla="*/ 374031 h 6858000"/>
              <a:gd name="connsiteX949" fmla="*/ 1193673 w 7467600"/>
              <a:gd name="connsiteY949" fmla="*/ 49533 h 6858000"/>
              <a:gd name="connsiteX950" fmla="*/ 1164391 w 7467600"/>
              <a:gd name="connsiteY950" fmla="*/ 0 h 6858000"/>
              <a:gd name="connsiteX951" fmla="*/ 1200666 w 7467600"/>
              <a:gd name="connsiteY951" fmla="*/ 0 h 6858000"/>
              <a:gd name="connsiteX952" fmla="*/ 1223408 w 7467600"/>
              <a:gd name="connsiteY952" fmla="*/ 38996 h 6858000"/>
              <a:gd name="connsiteX953" fmla="*/ 1339635 w 7467600"/>
              <a:gd name="connsiteY953" fmla="*/ 365517 h 6858000"/>
              <a:gd name="connsiteX954" fmla="*/ 1387469 w 7467600"/>
              <a:gd name="connsiteY954" fmla="*/ 523079 h 6858000"/>
              <a:gd name="connsiteX955" fmla="*/ 1452685 w 7467600"/>
              <a:gd name="connsiteY955" fmla="*/ 699806 h 6858000"/>
              <a:gd name="connsiteX956" fmla="*/ 1492092 w 7467600"/>
              <a:gd name="connsiteY956" fmla="*/ 800424 h 6858000"/>
              <a:gd name="connsiteX957" fmla="*/ 1455302 w 7467600"/>
              <a:gd name="connsiteY957" fmla="*/ 632913 h 6858000"/>
              <a:gd name="connsiteX958" fmla="*/ 1222336 w 7467600"/>
              <a:gd name="connsiteY958" fmla="*/ 9480 h 6858000"/>
              <a:gd name="connsiteX959" fmla="*/ 1214634 w 7467600"/>
              <a:gd name="connsiteY959" fmla="*/ 0 h 6858000"/>
              <a:gd name="connsiteX960" fmla="*/ 1289827 w 7467600"/>
              <a:gd name="connsiteY960" fmla="*/ 0 h 6858000"/>
              <a:gd name="connsiteX961" fmla="*/ 1321076 w 7467600"/>
              <a:gd name="connsiteY961" fmla="*/ 59722 h 6858000"/>
              <a:gd name="connsiteX962" fmla="*/ 1512579 w 7467600"/>
              <a:gd name="connsiteY962" fmla="*/ 626441 h 6858000"/>
              <a:gd name="connsiteX963" fmla="*/ 1506076 w 7467600"/>
              <a:gd name="connsiteY963" fmla="*/ 1089289 h 6858000"/>
              <a:gd name="connsiteX964" fmla="*/ 1486346 w 7467600"/>
              <a:gd name="connsiteY964" fmla="*/ 1079919 h 6858000"/>
              <a:gd name="connsiteX965" fmla="*/ 1070511 w 7467600"/>
              <a:gd name="connsiteY965" fmla="*/ 48609 h 6858000"/>
              <a:gd name="connsiteX966" fmla="*/ 1057230 w 7467600"/>
              <a:gd name="connsiteY966" fmla="*/ 0 h 6858000"/>
              <a:gd name="connsiteX967" fmla="*/ 43151 w 7467600"/>
              <a:gd name="connsiteY967" fmla="*/ 0 h 6858000"/>
              <a:gd name="connsiteX968" fmla="*/ 95283 w 7467600"/>
              <a:gd name="connsiteY968" fmla="*/ 0 h 6858000"/>
              <a:gd name="connsiteX969" fmla="*/ 300708 w 7467600"/>
              <a:gd name="connsiteY969" fmla="*/ 154571 h 6858000"/>
              <a:gd name="connsiteX970" fmla="*/ 530414 w 7467600"/>
              <a:gd name="connsiteY970" fmla="*/ 354673 h 6858000"/>
              <a:gd name="connsiteX971" fmla="*/ 333785 w 7467600"/>
              <a:gd name="connsiteY971" fmla="*/ 161564 h 6858000"/>
              <a:gd name="connsiteX972" fmla="*/ 147005 w 7467600"/>
              <a:gd name="connsiteY972" fmla="*/ 0 h 6858000"/>
              <a:gd name="connsiteX973" fmla="*/ 272509 w 7467600"/>
              <a:gd name="connsiteY973" fmla="*/ 0 h 6858000"/>
              <a:gd name="connsiteX974" fmla="*/ 326276 w 7467600"/>
              <a:gd name="connsiteY974" fmla="*/ 45847 h 6858000"/>
              <a:gd name="connsiteX975" fmla="*/ 823759 w 7467600"/>
              <a:gd name="connsiteY975" fmla="*/ 574145 h 6858000"/>
              <a:gd name="connsiteX976" fmla="*/ 811254 w 7467600"/>
              <a:gd name="connsiteY976" fmla="*/ 665546 h 6858000"/>
              <a:gd name="connsiteX977" fmla="*/ 154042 w 7467600"/>
              <a:gd name="connsiteY977" fmla="*/ 261522 h 6858000"/>
              <a:gd name="connsiteX978" fmla="*/ 13550 w 7467600"/>
              <a:gd name="connsiteY978" fmla="*/ 158423 h 6858000"/>
              <a:gd name="connsiteX979" fmla="*/ 0 w 7467600"/>
              <a:gd name="connsiteY979" fmla="*/ 146618 h 6858000"/>
              <a:gd name="connsiteX980" fmla="*/ 0 w 7467600"/>
              <a:gd name="connsiteY980" fmla="*/ 59161 h 6858000"/>
              <a:gd name="connsiteX981" fmla="*/ 45427 w 7467600"/>
              <a:gd name="connsiteY981" fmla="*/ 101078 h 6858000"/>
              <a:gd name="connsiteX982" fmla="*/ 630103 w 7467600"/>
              <a:gd name="connsiteY982" fmla="*/ 485885 h 6858000"/>
              <a:gd name="connsiteX983" fmla="*/ 532040 w 7467600"/>
              <a:gd name="connsiteY983" fmla="*/ 399359 h 6858000"/>
              <a:gd name="connsiteX984" fmla="*/ 517618 w 7467600"/>
              <a:gd name="connsiteY984" fmla="*/ 385726 h 6858000"/>
              <a:gd name="connsiteX985" fmla="*/ 285074 w 7467600"/>
              <a:gd name="connsiteY985" fmla="*/ 182755 h 6858000"/>
              <a:gd name="connsiteX986" fmla="*/ 43151 w 7467600"/>
              <a:gd name="connsiteY98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312201 w 7467600"/>
              <a:gd name="connsiteY129" fmla="*/ 5128278 h 6858000"/>
              <a:gd name="connsiteX130" fmla="*/ 1903353 w 7467600"/>
              <a:gd name="connsiteY130" fmla="*/ 5044827 h 6858000"/>
              <a:gd name="connsiteX131" fmla="*/ 1936931 w 7467600"/>
              <a:gd name="connsiteY131" fmla="*/ 5093954 h 6858000"/>
              <a:gd name="connsiteX132" fmla="*/ 2195868 w 7467600"/>
              <a:gd name="connsiteY132" fmla="*/ 5396574 h 6858000"/>
              <a:gd name="connsiteX133" fmla="*/ 2088852 w 7467600"/>
              <a:gd name="connsiteY133" fmla="*/ 5166123 h 6858000"/>
              <a:gd name="connsiteX134" fmla="*/ 1958241 w 7467600"/>
              <a:gd name="connsiteY134" fmla="*/ 5067955 h 6858000"/>
              <a:gd name="connsiteX135" fmla="*/ 1903353 w 7467600"/>
              <a:gd name="connsiteY135" fmla="*/ 5044827 h 6858000"/>
              <a:gd name="connsiteX136" fmla="*/ 1979378 w 7467600"/>
              <a:gd name="connsiteY136" fmla="*/ 4769504 h 6858000"/>
              <a:gd name="connsiteX137" fmla="*/ 2882120 w 7467600"/>
              <a:gd name="connsiteY137" fmla="*/ 5064547 h 6858000"/>
              <a:gd name="connsiteX138" fmla="*/ 2793103 w 7467600"/>
              <a:gd name="connsiteY138" fmla="*/ 5039699 h 6858000"/>
              <a:gd name="connsiteX139" fmla="*/ 2770041 w 7467600"/>
              <a:gd name="connsiteY139" fmla="*/ 5033634 h 6858000"/>
              <a:gd name="connsiteX140" fmla="*/ 1979378 w 7467600"/>
              <a:gd name="connsiteY140" fmla="*/ 4769504 h 6858000"/>
              <a:gd name="connsiteX141" fmla="*/ 1927410 w 7467600"/>
              <a:gd name="connsiteY141" fmla="*/ 4716164 h 6858000"/>
              <a:gd name="connsiteX142" fmla="*/ 1959587 w 7467600"/>
              <a:gd name="connsiteY142" fmla="*/ 4728849 h 6858000"/>
              <a:gd name="connsiteX143" fmla="*/ 2777707 w 7467600"/>
              <a:gd name="connsiteY143" fmla="*/ 5003991 h 6858000"/>
              <a:gd name="connsiteX144" fmla="*/ 2800768 w 7467600"/>
              <a:gd name="connsiteY144" fmla="*/ 5010056 h 6858000"/>
              <a:gd name="connsiteX145" fmla="*/ 2879408 w 7467600"/>
              <a:gd name="connsiteY145" fmla="*/ 5031590 h 6858000"/>
              <a:gd name="connsiteX146" fmla="*/ 2862295 w 7467600"/>
              <a:gd name="connsiteY146" fmla="*/ 5022958 h 6858000"/>
              <a:gd name="connsiteX147" fmla="*/ 2813343 w 7467600"/>
              <a:gd name="connsiteY147" fmla="*/ 4998369 h 6858000"/>
              <a:gd name="connsiteX148" fmla="*/ 2646245 w 7467600"/>
              <a:gd name="connsiteY148" fmla="*/ 4930999 h 6858000"/>
              <a:gd name="connsiteX149" fmla="*/ 1999243 w 7467600"/>
              <a:gd name="connsiteY149" fmla="*/ 4730524 h 6858000"/>
              <a:gd name="connsiteX150" fmla="*/ 1979527 w 7467600"/>
              <a:gd name="connsiteY150" fmla="*/ 4726651 h 6858000"/>
              <a:gd name="connsiteX151" fmla="*/ 1927410 w 7467600"/>
              <a:gd name="connsiteY151" fmla="*/ 4716164 h 6858000"/>
              <a:gd name="connsiteX152" fmla="*/ 1997014 w 7467600"/>
              <a:gd name="connsiteY152" fmla="*/ 4698007 h 6858000"/>
              <a:gd name="connsiteX153" fmla="*/ 2005458 w 7467600"/>
              <a:gd name="connsiteY153" fmla="*/ 4699540 h 6858000"/>
              <a:gd name="connsiteX154" fmla="*/ 2657186 w 7467600"/>
              <a:gd name="connsiteY154" fmla="*/ 4901687 h 6858000"/>
              <a:gd name="connsiteX155" fmla="*/ 2826662 w 7467600"/>
              <a:gd name="connsiteY155" fmla="*/ 4970362 h 6858000"/>
              <a:gd name="connsiteX156" fmla="*/ 2876100 w 7467600"/>
              <a:gd name="connsiteY156" fmla="*/ 4995397 h 6858000"/>
              <a:gd name="connsiteX157" fmla="*/ 3042600 w 7467600"/>
              <a:gd name="connsiteY157" fmla="*/ 5059532 h 6858000"/>
              <a:gd name="connsiteX158" fmla="*/ 1997014 w 7467600"/>
              <a:gd name="connsiteY158" fmla="*/ 4698007 h 6858000"/>
              <a:gd name="connsiteX159" fmla="*/ 2305292 w 7467600"/>
              <a:gd name="connsiteY159" fmla="*/ 4219492 h 6858000"/>
              <a:gd name="connsiteX160" fmla="*/ 3360922 w 7467600"/>
              <a:gd name="connsiteY160" fmla="*/ 4529373 h 6858000"/>
              <a:gd name="connsiteX161" fmla="*/ 3492420 w 7467600"/>
              <a:gd name="connsiteY161" fmla="*/ 4510145 h 6858000"/>
              <a:gd name="connsiteX162" fmla="*/ 3364086 w 7467600"/>
              <a:gd name="connsiteY162" fmla="*/ 4480340 h 6858000"/>
              <a:gd name="connsiteX163" fmla="*/ 3225818 w 7467600"/>
              <a:gd name="connsiteY163" fmla="*/ 4411822 h 6858000"/>
              <a:gd name="connsiteX164" fmla="*/ 3129696 w 7467600"/>
              <a:gd name="connsiteY164" fmla="*/ 4360704 h 6858000"/>
              <a:gd name="connsiteX165" fmla="*/ 2814545 w 7467600"/>
              <a:gd name="connsiteY165" fmla="*/ 4282955 h 6858000"/>
              <a:gd name="connsiteX166" fmla="*/ 2305292 w 7467600"/>
              <a:gd name="connsiteY166" fmla="*/ 4219492 h 6858000"/>
              <a:gd name="connsiteX167" fmla="*/ 2626982 w 7467600"/>
              <a:gd name="connsiteY167" fmla="*/ 4206450 h 6858000"/>
              <a:gd name="connsiteX168" fmla="*/ 2490617 w 7467600"/>
              <a:gd name="connsiteY168" fmla="*/ 4206951 h 6858000"/>
              <a:gd name="connsiteX169" fmla="*/ 2819869 w 7467600"/>
              <a:gd name="connsiteY169" fmla="*/ 4252936 h 6858000"/>
              <a:gd name="connsiteX170" fmla="*/ 3143018 w 7467600"/>
              <a:gd name="connsiteY170" fmla="*/ 4332698 h 6858000"/>
              <a:gd name="connsiteX171" fmla="*/ 3241520 w 7467600"/>
              <a:gd name="connsiteY171" fmla="*/ 4385112 h 6858000"/>
              <a:gd name="connsiteX172" fmla="*/ 3374575 w 7467600"/>
              <a:gd name="connsiteY172" fmla="*/ 4451517 h 6858000"/>
              <a:gd name="connsiteX173" fmla="*/ 3505221 w 7467600"/>
              <a:gd name="connsiteY173" fmla="*/ 4480757 h 6858000"/>
              <a:gd name="connsiteX174" fmla="*/ 2626982 w 7467600"/>
              <a:gd name="connsiteY174" fmla="*/ 4206450 h 6858000"/>
              <a:gd name="connsiteX175" fmla="*/ 1310106 w 7467600"/>
              <a:gd name="connsiteY175" fmla="*/ 3943217 h 6858000"/>
              <a:gd name="connsiteX176" fmla="*/ 854994 w 7467600"/>
              <a:gd name="connsiteY176" fmla="*/ 4399136 h 6858000"/>
              <a:gd name="connsiteX177" fmla="*/ 742462 w 7467600"/>
              <a:gd name="connsiteY177" fmla="*/ 4594648 h 6858000"/>
              <a:gd name="connsiteX178" fmla="*/ 820602 w 7467600"/>
              <a:gd name="connsiteY178" fmla="*/ 4485915 h 6858000"/>
              <a:gd name="connsiteX179" fmla="*/ 878295 w 7467600"/>
              <a:gd name="connsiteY179" fmla="*/ 4403594 h 6858000"/>
              <a:gd name="connsiteX180" fmla="*/ 1240607 w 7467600"/>
              <a:gd name="connsiteY180" fmla="*/ 4010401 h 6858000"/>
              <a:gd name="connsiteX181" fmla="*/ 1310106 w 7467600"/>
              <a:gd name="connsiteY181" fmla="*/ 3943217 h 6858000"/>
              <a:gd name="connsiteX182" fmla="*/ 1423113 w 7467600"/>
              <a:gd name="connsiteY182" fmla="*/ 3874565 h 6858000"/>
              <a:gd name="connsiteX183" fmla="*/ 1260565 w 7467600"/>
              <a:gd name="connsiteY183" fmla="*/ 4031982 h 6858000"/>
              <a:gd name="connsiteX184" fmla="*/ 901900 w 7467600"/>
              <a:gd name="connsiteY184" fmla="*/ 4421236 h 6858000"/>
              <a:gd name="connsiteX185" fmla="*/ 845044 w 7467600"/>
              <a:gd name="connsiteY185" fmla="*/ 4502436 h 6858000"/>
              <a:gd name="connsiteX186" fmla="*/ 685926 w 7467600"/>
              <a:gd name="connsiteY186" fmla="*/ 4703069 h 6858000"/>
              <a:gd name="connsiteX187" fmla="*/ 684248 w 7467600"/>
              <a:gd name="connsiteY187" fmla="*/ 4706721 h 6858000"/>
              <a:gd name="connsiteX188" fmla="*/ 1423113 w 7467600"/>
              <a:gd name="connsiteY188" fmla="*/ 3874565 h 6858000"/>
              <a:gd name="connsiteX189" fmla="*/ 3316479 w 7467600"/>
              <a:gd name="connsiteY189" fmla="*/ 3872136 h 6858000"/>
              <a:gd name="connsiteX190" fmla="*/ 3546806 w 7467600"/>
              <a:gd name="connsiteY190" fmla="*/ 4356139 h 6858000"/>
              <a:gd name="connsiteX191" fmla="*/ 3364433 w 7467600"/>
              <a:gd name="connsiteY191" fmla="*/ 3953121 h 6858000"/>
              <a:gd name="connsiteX192" fmla="*/ 3316479 w 7467600"/>
              <a:gd name="connsiteY192" fmla="*/ 3872136 h 6858000"/>
              <a:gd name="connsiteX193" fmla="*/ 3291335 w 7467600"/>
              <a:gd name="connsiteY193" fmla="*/ 3767420 h 6858000"/>
              <a:gd name="connsiteX194" fmla="*/ 3390805 w 7467600"/>
              <a:gd name="connsiteY194" fmla="*/ 3937163 h 6858000"/>
              <a:gd name="connsiteX195" fmla="*/ 3579062 w 7467600"/>
              <a:gd name="connsiteY195" fmla="*/ 4359040 h 6858000"/>
              <a:gd name="connsiteX196" fmla="*/ 3467355 w 7467600"/>
              <a:gd name="connsiteY196" fmla="*/ 3988130 h 6858000"/>
              <a:gd name="connsiteX197" fmla="*/ 3310753 w 7467600"/>
              <a:gd name="connsiteY197" fmla="*/ 3787140 h 6858000"/>
              <a:gd name="connsiteX198" fmla="*/ 3291335 w 7467600"/>
              <a:gd name="connsiteY198" fmla="*/ 3767420 h 6858000"/>
              <a:gd name="connsiteX199" fmla="*/ 1635889 w 7467600"/>
              <a:gd name="connsiteY199" fmla="*/ 3709494 h 6858000"/>
              <a:gd name="connsiteX200" fmla="*/ 1634800 w 7467600"/>
              <a:gd name="connsiteY200" fmla="*/ 3731111 h 6858000"/>
              <a:gd name="connsiteX201" fmla="*/ 1635889 w 7467600"/>
              <a:gd name="connsiteY201" fmla="*/ 3709494 h 6858000"/>
              <a:gd name="connsiteX202" fmla="*/ 1510397 w 7467600"/>
              <a:gd name="connsiteY202" fmla="*/ 3684705 h 6858000"/>
              <a:gd name="connsiteX203" fmla="*/ 1146550 w 7467600"/>
              <a:gd name="connsiteY203" fmla="*/ 3802012 h 6858000"/>
              <a:gd name="connsiteX204" fmla="*/ 698834 w 7467600"/>
              <a:gd name="connsiteY204" fmla="*/ 3952272 h 6858000"/>
              <a:gd name="connsiteX205" fmla="*/ 34256 w 7467600"/>
              <a:gd name="connsiteY205" fmla="*/ 4347603 h 6858000"/>
              <a:gd name="connsiteX206" fmla="*/ 527241 w 7467600"/>
              <a:gd name="connsiteY206" fmla="*/ 4065078 h 6858000"/>
              <a:gd name="connsiteX207" fmla="*/ 1510397 w 7467600"/>
              <a:gd name="connsiteY207" fmla="*/ 3684705 h 6858000"/>
              <a:gd name="connsiteX208" fmla="*/ 1313114 w 7467600"/>
              <a:gd name="connsiteY208" fmla="*/ 3655216 h 6858000"/>
              <a:gd name="connsiteX209" fmla="*/ 1109304 w 7467600"/>
              <a:gd name="connsiteY209" fmla="*/ 3669030 h 6858000"/>
              <a:gd name="connsiteX210" fmla="*/ 8129 w 7467600"/>
              <a:gd name="connsiteY210" fmla="*/ 4330519 h 6858000"/>
              <a:gd name="connsiteX211" fmla="*/ 687572 w 7467600"/>
              <a:gd name="connsiteY211" fmla="*/ 3925629 h 6858000"/>
              <a:gd name="connsiteX212" fmla="*/ 1138365 w 7467600"/>
              <a:gd name="connsiteY212" fmla="*/ 3774515 h 6858000"/>
              <a:gd name="connsiteX213" fmla="*/ 1505579 w 7467600"/>
              <a:gd name="connsiteY213" fmla="*/ 3655526 h 6858000"/>
              <a:gd name="connsiteX214" fmla="*/ 1313114 w 7467600"/>
              <a:gd name="connsiteY214" fmla="*/ 3655216 h 6858000"/>
              <a:gd name="connsiteX215" fmla="*/ 3655073 w 7467600"/>
              <a:gd name="connsiteY215" fmla="*/ 3650884 h 6858000"/>
              <a:gd name="connsiteX216" fmla="*/ 3989938 w 7467600"/>
              <a:gd name="connsiteY216" fmla="*/ 3991685 h 6858000"/>
              <a:gd name="connsiteX217" fmla="*/ 4393907 w 7467600"/>
              <a:gd name="connsiteY217" fmla="*/ 4261258 h 6858000"/>
              <a:gd name="connsiteX218" fmla="*/ 4648051 w 7467600"/>
              <a:gd name="connsiteY218" fmla="*/ 4374051 h 6858000"/>
              <a:gd name="connsiteX219" fmla="*/ 4383389 w 7467600"/>
              <a:gd name="connsiteY219" fmla="*/ 4184369 h 6858000"/>
              <a:gd name="connsiteX220" fmla="*/ 4165508 w 7467600"/>
              <a:gd name="connsiteY220" fmla="*/ 4035196 h 6858000"/>
              <a:gd name="connsiteX221" fmla="*/ 4068162 w 7467600"/>
              <a:gd name="connsiteY221" fmla="*/ 3953394 h 6858000"/>
              <a:gd name="connsiteX222" fmla="*/ 3981416 w 7467600"/>
              <a:gd name="connsiteY222" fmla="*/ 3880482 h 6858000"/>
              <a:gd name="connsiteX223" fmla="*/ 3800147 w 7467600"/>
              <a:gd name="connsiteY223" fmla="*/ 3749872 h 6858000"/>
              <a:gd name="connsiteX224" fmla="*/ 3655073 w 7467600"/>
              <a:gd name="connsiteY224" fmla="*/ 3650884 h 6858000"/>
              <a:gd name="connsiteX225" fmla="*/ 3670252 w 7467600"/>
              <a:gd name="connsiteY225" fmla="*/ 3622798 h 6858000"/>
              <a:gd name="connsiteX226" fmla="*/ 3817258 w 7467600"/>
              <a:gd name="connsiteY226" fmla="*/ 3723577 h 6858000"/>
              <a:gd name="connsiteX227" fmla="*/ 4000461 w 7467600"/>
              <a:gd name="connsiteY227" fmla="*/ 3855966 h 6858000"/>
              <a:gd name="connsiteX228" fmla="*/ 4088180 w 7467600"/>
              <a:gd name="connsiteY228" fmla="*/ 3929774 h 6858000"/>
              <a:gd name="connsiteX229" fmla="*/ 4184555 w 7467600"/>
              <a:gd name="connsiteY229" fmla="*/ 4010683 h 6858000"/>
              <a:gd name="connsiteX230" fmla="*/ 4399563 w 7467600"/>
              <a:gd name="connsiteY230" fmla="*/ 4158106 h 6858000"/>
              <a:gd name="connsiteX231" fmla="*/ 4684469 w 7467600"/>
              <a:gd name="connsiteY231" fmla="*/ 4364680 h 6858000"/>
              <a:gd name="connsiteX232" fmla="*/ 4690271 w 7467600"/>
              <a:gd name="connsiteY232" fmla="*/ 4370034 h 6858000"/>
              <a:gd name="connsiteX233" fmla="*/ 4136093 w 7467600"/>
              <a:gd name="connsiteY233" fmla="*/ 3858466 h 6858000"/>
              <a:gd name="connsiteX234" fmla="*/ 3670252 w 7467600"/>
              <a:gd name="connsiteY234" fmla="*/ 3622798 h 6858000"/>
              <a:gd name="connsiteX235" fmla="*/ 4440129 w 7467600"/>
              <a:gd name="connsiteY235" fmla="*/ 3448571 h 6858000"/>
              <a:gd name="connsiteX236" fmla="*/ 4856525 w 7467600"/>
              <a:gd name="connsiteY236" fmla="*/ 3915351 h 6858000"/>
              <a:gd name="connsiteX237" fmla="*/ 5059055 w 7467600"/>
              <a:gd name="connsiteY237" fmla="*/ 4108918 h 6858000"/>
              <a:gd name="connsiteX238" fmla="*/ 5290070 w 7467600"/>
              <a:gd name="connsiteY238" fmla="*/ 4263619 h 6858000"/>
              <a:gd name="connsiteX239" fmla="*/ 4834991 w 7467600"/>
              <a:gd name="connsiteY239" fmla="*/ 3830985 h 6858000"/>
              <a:gd name="connsiteX240" fmla="*/ 4440129 w 7467600"/>
              <a:gd name="connsiteY240" fmla="*/ 3448571 h 6858000"/>
              <a:gd name="connsiteX241" fmla="*/ 4441737 w 7467600"/>
              <a:gd name="connsiteY241" fmla="*/ 3399734 h 6858000"/>
              <a:gd name="connsiteX242" fmla="*/ 4431236 w 7467600"/>
              <a:gd name="connsiteY242" fmla="*/ 3400954 h 6858000"/>
              <a:gd name="connsiteX243" fmla="*/ 4557150 w 7467600"/>
              <a:gd name="connsiteY243" fmla="*/ 3510023 h 6858000"/>
              <a:gd name="connsiteX244" fmla="*/ 4856936 w 7467600"/>
              <a:gd name="connsiteY244" fmla="*/ 3809146 h 6858000"/>
              <a:gd name="connsiteX245" fmla="*/ 5111996 w 7467600"/>
              <a:gd name="connsiteY245" fmla="*/ 4065759 h 6858000"/>
              <a:gd name="connsiteX246" fmla="*/ 5388878 w 7467600"/>
              <a:gd name="connsiteY246" fmla="*/ 4300185 h 6858000"/>
              <a:gd name="connsiteX247" fmla="*/ 5425556 w 7467600"/>
              <a:gd name="connsiteY247" fmla="*/ 4308967 h 6858000"/>
              <a:gd name="connsiteX248" fmla="*/ 4943646 w 7467600"/>
              <a:gd name="connsiteY248" fmla="*/ 3822916 h 6858000"/>
              <a:gd name="connsiteX249" fmla="*/ 4594837 w 7467600"/>
              <a:gd name="connsiteY249" fmla="*/ 3532274 h 6858000"/>
              <a:gd name="connsiteX250" fmla="*/ 4441737 w 7467600"/>
              <a:gd name="connsiteY250" fmla="*/ 3399734 h 6858000"/>
              <a:gd name="connsiteX251" fmla="*/ 5425834 w 7467600"/>
              <a:gd name="connsiteY251" fmla="*/ 3162785 h 6858000"/>
              <a:gd name="connsiteX252" fmla="*/ 5401644 w 7467600"/>
              <a:gd name="connsiteY252" fmla="*/ 3617847 h 6858000"/>
              <a:gd name="connsiteX253" fmla="*/ 5467256 w 7467600"/>
              <a:gd name="connsiteY253" fmla="*/ 4175494 h 6858000"/>
              <a:gd name="connsiteX254" fmla="*/ 5448069 w 7467600"/>
              <a:gd name="connsiteY254" fmla="*/ 3567554 h 6858000"/>
              <a:gd name="connsiteX255" fmla="*/ 5425834 w 7467600"/>
              <a:gd name="connsiteY255" fmla="*/ 3162785 h 6858000"/>
              <a:gd name="connsiteX256" fmla="*/ 1318687 w 7467600"/>
              <a:gd name="connsiteY256" fmla="*/ 3113840 h 6858000"/>
              <a:gd name="connsiteX257" fmla="*/ 1066793 w 7467600"/>
              <a:gd name="connsiteY257" fmla="*/ 3212171 h 6858000"/>
              <a:gd name="connsiteX258" fmla="*/ 993319 w 7467600"/>
              <a:gd name="connsiteY258" fmla="*/ 3247648 h 6858000"/>
              <a:gd name="connsiteX259" fmla="*/ 853081 w 7467600"/>
              <a:gd name="connsiteY259" fmla="*/ 3312410 h 6858000"/>
              <a:gd name="connsiteX260" fmla="*/ 805957 w 7467600"/>
              <a:gd name="connsiteY260" fmla="*/ 3330443 h 6858000"/>
              <a:gd name="connsiteX261" fmla="*/ 1318687 w 7467600"/>
              <a:gd name="connsiteY261" fmla="*/ 3113840 h 6858000"/>
              <a:gd name="connsiteX262" fmla="*/ 5453702 w 7467600"/>
              <a:gd name="connsiteY262" fmla="*/ 3090882 h 6858000"/>
              <a:gd name="connsiteX263" fmla="*/ 5480135 w 7467600"/>
              <a:gd name="connsiteY263" fmla="*/ 3565802 h 6858000"/>
              <a:gd name="connsiteX264" fmla="*/ 5499023 w 7467600"/>
              <a:gd name="connsiteY264" fmla="*/ 4166310 h 6858000"/>
              <a:gd name="connsiteX265" fmla="*/ 5547022 w 7467600"/>
              <a:gd name="connsiteY265" fmla="*/ 3607838 h 6858000"/>
              <a:gd name="connsiteX266" fmla="*/ 5515964 w 7467600"/>
              <a:gd name="connsiteY266" fmla="*/ 3378541 h 6858000"/>
              <a:gd name="connsiteX267" fmla="*/ 5453702 w 7467600"/>
              <a:gd name="connsiteY267" fmla="*/ 3090882 h 6858000"/>
              <a:gd name="connsiteX268" fmla="*/ 1238695 w 7467600"/>
              <a:gd name="connsiteY268" fmla="*/ 3076820 h 6858000"/>
              <a:gd name="connsiteX269" fmla="*/ 716371 w 7467600"/>
              <a:gd name="connsiteY269" fmla="*/ 3293249 h 6858000"/>
              <a:gd name="connsiteX270" fmla="*/ 579522 w 7467600"/>
              <a:gd name="connsiteY270" fmla="*/ 3371759 h 6858000"/>
              <a:gd name="connsiteX271" fmla="*/ 600288 w 7467600"/>
              <a:gd name="connsiteY271" fmla="*/ 3365555 h 6858000"/>
              <a:gd name="connsiteX272" fmla="*/ 840692 w 7467600"/>
              <a:gd name="connsiteY272" fmla="*/ 3284921 h 6858000"/>
              <a:gd name="connsiteX273" fmla="*/ 979248 w 7467600"/>
              <a:gd name="connsiteY273" fmla="*/ 3221003 h 6858000"/>
              <a:gd name="connsiteX274" fmla="*/ 1053282 w 7467600"/>
              <a:gd name="connsiteY274" fmla="*/ 3185247 h 6858000"/>
              <a:gd name="connsiteX275" fmla="*/ 1320603 w 7467600"/>
              <a:gd name="connsiteY275" fmla="*/ 3081281 h 6858000"/>
              <a:gd name="connsiteX276" fmla="*/ 1238695 w 7467600"/>
              <a:gd name="connsiteY276" fmla="*/ 3076820 h 6858000"/>
              <a:gd name="connsiteX277" fmla="*/ 5425627 w 7467600"/>
              <a:gd name="connsiteY277" fmla="*/ 2954192 h 6858000"/>
              <a:gd name="connsiteX278" fmla="*/ 5470770 w 7467600"/>
              <a:gd name="connsiteY278" fmla="*/ 3005435 h 6858000"/>
              <a:gd name="connsiteX279" fmla="*/ 5519779 w 7467600"/>
              <a:gd name="connsiteY279" fmla="*/ 4359223 h 6858000"/>
              <a:gd name="connsiteX280" fmla="*/ 5520293 w 7467600"/>
              <a:gd name="connsiteY280" fmla="*/ 4360602 h 6858000"/>
              <a:gd name="connsiteX281" fmla="*/ 5767221 w 7467600"/>
              <a:gd name="connsiteY281" fmla="*/ 4665564 h 6858000"/>
              <a:gd name="connsiteX282" fmla="*/ 6937169 w 7467600"/>
              <a:gd name="connsiteY282" fmla="*/ 4815941 h 6858000"/>
              <a:gd name="connsiteX283" fmla="*/ 6953922 w 7467600"/>
              <a:gd name="connsiteY283" fmla="*/ 4890068 h 6858000"/>
              <a:gd name="connsiteX284" fmla="*/ 6071359 w 7467600"/>
              <a:gd name="connsiteY284" fmla="*/ 4770770 h 6858000"/>
              <a:gd name="connsiteX285" fmla="*/ 6038839 w 7467600"/>
              <a:gd name="connsiteY285" fmla="*/ 4764474 h 6858000"/>
              <a:gd name="connsiteX286" fmla="*/ 6038706 w 7467600"/>
              <a:gd name="connsiteY286" fmla="*/ 4763847 h 6858000"/>
              <a:gd name="connsiteX287" fmla="*/ 6037784 w 7467600"/>
              <a:gd name="connsiteY287" fmla="*/ 4764270 h 6858000"/>
              <a:gd name="connsiteX288" fmla="*/ 6038839 w 7467600"/>
              <a:gd name="connsiteY288" fmla="*/ 4764474 h 6858000"/>
              <a:gd name="connsiteX289" fmla="*/ 6040338 w 7467600"/>
              <a:gd name="connsiteY289" fmla="*/ 4771418 h 6858000"/>
              <a:gd name="connsiteX290" fmla="*/ 6024488 w 7467600"/>
              <a:gd name="connsiteY290" fmla="*/ 4809903 h 6858000"/>
              <a:gd name="connsiteX291" fmla="*/ 5599771 w 7467600"/>
              <a:gd name="connsiteY291" fmla="*/ 5509652 h 6858000"/>
              <a:gd name="connsiteX292" fmla="*/ 5548843 w 7467600"/>
              <a:gd name="connsiteY292" fmla="*/ 5563845 h 6858000"/>
              <a:gd name="connsiteX293" fmla="*/ 5940952 w 7467600"/>
              <a:gd name="connsiteY293" fmla="*/ 6250028 h 6858000"/>
              <a:gd name="connsiteX294" fmla="*/ 6043441 w 7467600"/>
              <a:gd name="connsiteY294" fmla="*/ 6665847 h 6858000"/>
              <a:gd name="connsiteX295" fmla="*/ 6093432 w 7467600"/>
              <a:gd name="connsiteY295" fmla="*/ 6858000 h 6858000"/>
              <a:gd name="connsiteX296" fmla="*/ 6034344 w 7467600"/>
              <a:gd name="connsiteY296" fmla="*/ 6858000 h 6858000"/>
              <a:gd name="connsiteX297" fmla="*/ 6026679 w 7467600"/>
              <a:gd name="connsiteY297" fmla="*/ 6836959 h 6858000"/>
              <a:gd name="connsiteX298" fmla="*/ 5800441 w 7467600"/>
              <a:gd name="connsiteY298" fmla="*/ 6335286 h 6858000"/>
              <a:gd name="connsiteX299" fmla="*/ 5526562 w 7467600"/>
              <a:gd name="connsiteY299" fmla="*/ 5705388 h 6858000"/>
              <a:gd name="connsiteX300" fmla="*/ 5519640 w 7467600"/>
              <a:gd name="connsiteY300" fmla="*/ 5683774 h 6858000"/>
              <a:gd name="connsiteX301" fmla="*/ 5844559 w 7467600"/>
              <a:gd name="connsiteY301" fmla="*/ 6553349 h 6858000"/>
              <a:gd name="connsiteX302" fmla="*/ 5975994 w 7467600"/>
              <a:gd name="connsiteY302" fmla="*/ 6858000 h 6858000"/>
              <a:gd name="connsiteX303" fmla="*/ 5898547 w 7467600"/>
              <a:gd name="connsiteY303" fmla="*/ 6858000 h 6858000"/>
              <a:gd name="connsiteX304" fmla="*/ 5682041 w 7467600"/>
              <a:gd name="connsiteY304" fmla="*/ 6355860 h 6858000"/>
              <a:gd name="connsiteX305" fmla="*/ 5461758 w 7467600"/>
              <a:gd name="connsiteY305" fmla="*/ 5820220 h 6858000"/>
              <a:gd name="connsiteX306" fmla="*/ 5237282 w 7467600"/>
              <a:gd name="connsiteY306" fmla="*/ 6579086 h 6858000"/>
              <a:gd name="connsiteX307" fmla="*/ 5115009 w 7467600"/>
              <a:gd name="connsiteY307" fmla="*/ 6858000 h 6858000"/>
              <a:gd name="connsiteX308" fmla="*/ 5028074 w 7467600"/>
              <a:gd name="connsiteY308" fmla="*/ 6858000 h 6858000"/>
              <a:gd name="connsiteX309" fmla="*/ 5079508 w 7467600"/>
              <a:gd name="connsiteY309" fmla="*/ 6749074 h 6858000"/>
              <a:gd name="connsiteX310" fmla="*/ 5371846 w 7467600"/>
              <a:gd name="connsiteY310" fmla="*/ 5924413 h 6858000"/>
              <a:gd name="connsiteX311" fmla="*/ 5270512 w 7467600"/>
              <a:gd name="connsiteY311" fmla="*/ 6138975 h 6858000"/>
              <a:gd name="connsiteX312" fmla="*/ 5062409 w 7467600"/>
              <a:gd name="connsiteY312" fmla="*/ 6653544 h 6858000"/>
              <a:gd name="connsiteX313" fmla="*/ 5036628 w 7467600"/>
              <a:gd name="connsiteY313" fmla="*/ 6754247 h 6858000"/>
              <a:gd name="connsiteX314" fmla="*/ 5009112 w 7467600"/>
              <a:gd name="connsiteY314" fmla="*/ 6858000 h 6858000"/>
              <a:gd name="connsiteX315" fmla="*/ 4976679 w 7467600"/>
              <a:gd name="connsiteY315" fmla="*/ 6858000 h 6858000"/>
              <a:gd name="connsiteX316" fmla="*/ 5006537 w 7467600"/>
              <a:gd name="connsiteY316" fmla="*/ 6747068 h 6858000"/>
              <a:gd name="connsiteX317" fmla="*/ 5032723 w 7467600"/>
              <a:gd name="connsiteY317" fmla="*/ 6644957 h 6858000"/>
              <a:gd name="connsiteX318" fmla="*/ 5242949 w 7467600"/>
              <a:gd name="connsiteY318" fmla="*/ 6125175 h 6858000"/>
              <a:gd name="connsiteX319" fmla="*/ 5286321 w 7467600"/>
              <a:gd name="connsiteY319" fmla="*/ 6033555 h 6858000"/>
              <a:gd name="connsiteX320" fmla="*/ 5008210 w 7467600"/>
              <a:gd name="connsiteY320" fmla="*/ 6649194 h 6858000"/>
              <a:gd name="connsiteX321" fmla="*/ 4986321 w 7467600"/>
              <a:gd name="connsiteY321" fmla="*/ 6765687 h 6858000"/>
              <a:gd name="connsiteX322" fmla="*/ 4973474 w 7467600"/>
              <a:gd name="connsiteY322" fmla="*/ 6858000 h 6858000"/>
              <a:gd name="connsiteX323" fmla="*/ 4907178 w 7467600"/>
              <a:gd name="connsiteY323" fmla="*/ 6858000 h 6858000"/>
              <a:gd name="connsiteX324" fmla="*/ 4910810 w 7467600"/>
              <a:gd name="connsiteY324" fmla="*/ 6829660 h 6858000"/>
              <a:gd name="connsiteX325" fmla="*/ 4987461 w 7467600"/>
              <a:gd name="connsiteY325" fmla="*/ 6432994 h 6858000"/>
              <a:gd name="connsiteX326" fmla="*/ 5179262 w 7467600"/>
              <a:gd name="connsiteY326" fmla="*/ 6035044 h 6858000"/>
              <a:gd name="connsiteX327" fmla="*/ 4689678 w 7467600"/>
              <a:gd name="connsiteY327" fmla="*/ 6440241 h 6858000"/>
              <a:gd name="connsiteX328" fmla="*/ 4477543 w 7467600"/>
              <a:gd name="connsiteY328" fmla="*/ 6674836 h 6858000"/>
              <a:gd name="connsiteX329" fmla="*/ 4329957 w 7467600"/>
              <a:gd name="connsiteY329" fmla="*/ 6858000 h 6858000"/>
              <a:gd name="connsiteX330" fmla="*/ 4218595 w 7467600"/>
              <a:gd name="connsiteY330" fmla="*/ 6858000 h 6858000"/>
              <a:gd name="connsiteX331" fmla="*/ 4368888 w 7467600"/>
              <a:gd name="connsiteY331" fmla="*/ 6668412 h 6858000"/>
              <a:gd name="connsiteX332" fmla="*/ 4563091 w 7467600"/>
              <a:gd name="connsiteY332" fmla="*/ 6442508 h 6858000"/>
              <a:gd name="connsiteX333" fmla="*/ 5387324 w 7467600"/>
              <a:gd name="connsiteY333" fmla="*/ 5705830 h 6858000"/>
              <a:gd name="connsiteX334" fmla="*/ 5073620 w 7467600"/>
              <a:gd name="connsiteY334" fmla="*/ 5955437 h 6858000"/>
              <a:gd name="connsiteX335" fmla="*/ 4689789 w 7467600"/>
              <a:gd name="connsiteY335" fmla="*/ 6268382 h 6858000"/>
              <a:gd name="connsiteX336" fmla="*/ 4418722 w 7467600"/>
              <a:gd name="connsiteY336" fmla="*/ 6570886 h 6858000"/>
              <a:gd name="connsiteX337" fmla="*/ 4214944 w 7467600"/>
              <a:gd name="connsiteY337" fmla="*/ 6858000 h 6858000"/>
              <a:gd name="connsiteX338" fmla="*/ 4177898 w 7467600"/>
              <a:gd name="connsiteY338" fmla="*/ 6858000 h 6858000"/>
              <a:gd name="connsiteX339" fmla="*/ 4391597 w 7467600"/>
              <a:gd name="connsiteY339" fmla="*/ 6556370 h 6858000"/>
              <a:gd name="connsiteX340" fmla="*/ 4668889 w 7467600"/>
              <a:gd name="connsiteY340" fmla="*/ 6246399 h 6858000"/>
              <a:gd name="connsiteX341" fmla="*/ 5055427 w 7467600"/>
              <a:gd name="connsiteY341" fmla="*/ 5931476 h 6858000"/>
              <a:gd name="connsiteX342" fmla="*/ 5371814 w 7467600"/>
              <a:gd name="connsiteY342" fmla="*/ 5678975 h 6858000"/>
              <a:gd name="connsiteX343" fmla="*/ 4987918 w 7467600"/>
              <a:gd name="connsiteY343" fmla="*/ 5838701 h 6858000"/>
              <a:gd name="connsiteX344" fmla="*/ 4317146 w 7467600"/>
              <a:gd name="connsiteY344" fmla="*/ 6587716 h 6858000"/>
              <a:gd name="connsiteX345" fmla="*/ 4171627 w 7467600"/>
              <a:gd name="connsiteY345" fmla="*/ 6858000 h 6858000"/>
              <a:gd name="connsiteX346" fmla="*/ 4081585 w 7467600"/>
              <a:gd name="connsiteY346" fmla="*/ 6858000 h 6858000"/>
              <a:gd name="connsiteX347" fmla="*/ 4238603 w 7467600"/>
              <a:gd name="connsiteY347" fmla="*/ 6559341 h 6858000"/>
              <a:gd name="connsiteX348" fmla="*/ 4778333 w 7467600"/>
              <a:gd name="connsiteY348" fmla="*/ 5873626 h 6858000"/>
              <a:gd name="connsiteX349" fmla="*/ 5414185 w 7467600"/>
              <a:gd name="connsiteY349" fmla="*/ 5573882 h 6858000"/>
              <a:gd name="connsiteX350" fmla="*/ 5959648 w 7467600"/>
              <a:gd name="connsiteY350" fmla="*/ 4760797 h 6858000"/>
              <a:gd name="connsiteX351" fmla="*/ 5355019 w 7467600"/>
              <a:gd name="connsiteY351" fmla="*/ 4734672 h 6858000"/>
              <a:gd name="connsiteX352" fmla="*/ 5083565 w 7467600"/>
              <a:gd name="connsiteY352" fmla="*/ 5179121 h 6858000"/>
              <a:gd name="connsiteX353" fmla="*/ 4713577 w 7467600"/>
              <a:gd name="connsiteY353" fmla="*/ 5616803 h 6858000"/>
              <a:gd name="connsiteX354" fmla="*/ 3989559 w 7467600"/>
              <a:gd name="connsiteY354" fmla="*/ 6145945 h 6858000"/>
              <a:gd name="connsiteX355" fmla="*/ 3939824 w 7467600"/>
              <a:gd name="connsiteY355" fmla="*/ 6066900 h 6858000"/>
              <a:gd name="connsiteX356" fmla="*/ 4584537 w 7467600"/>
              <a:gd name="connsiteY356" fmla="*/ 5324826 h 6858000"/>
              <a:gd name="connsiteX357" fmla="*/ 5037105 w 7467600"/>
              <a:gd name="connsiteY357" fmla="*/ 5088765 h 6858000"/>
              <a:gd name="connsiteX358" fmla="*/ 5039930 w 7467600"/>
              <a:gd name="connsiteY358" fmla="*/ 5089585 h 6858000"/>
              <a:gd name="connsiteX359" fmla="*/ 5263764 w 7467600"/>
              <a:gd name="connsiteY359" fmla="*/ 4735525 h 6858000"/>
              <a:gd name="connsiteX360" fmla="*/ 4086300 w 7467600"/>
              <a:gd name="connsiteY360" fmla="*/ 4884599 h 6858000"/>
              <a:gd name="connsiteX361" fmla="*/ 4085485 w 7467600"/>
              <a:gd name="connsiteY361" fmla="*/ 4899070 h 6858000"/>
              <a:gd name="connsiteX362" fmla="*/ 3871915 w 7467600"/>
              <a:gd name="connsiteY362" fmla="*/ 5253645 h 6858000"/>
              <a:gd name="connsiteX363" fmla="*/ 3799374 w 7467600"/>
              <a:gd name="connsiteY363" fmla="*/ 5466127 h 6858000"/>
              <a:gd name="connsiteX364" fmla="*/ 3498850 w 7467600"/>
              <a:gd name="connsiteY364" fmla="*/ 6661888 h 6858000"/>
              <a:gd name="connsiteX365" fmla="*/ 3399216 w 7467600"/>
              <a:gd name="connsiteY365" fmla="*/ 6858000 h 6858000"/>
              <a:gd name="connsiteX366" fmla="*/ 3303688 w 7467600"/>
              <a:gd name="connsiteY366" fmla="*/ 6858000 h 6858000"/>
              <a:gd name="connsiteX367" fmla="*/ 3391774 w 7467600"/>
              <a:gd name="connsiteY367" fmla="*/ 6697181 h 6858000"/>
              <a:gd name="connsiteX368" fmla="*/ 3735540 w 7467600"/>
              <a:gd name="connsiteY368" fmla="*/ 5546923 h 6858000"/>
              <a:gd name="connsiteX369" fmla="*/ 3729438 w 7467600"/>
              <a:gd name="connsiteY369" fmla="*/ 5569058 h 6858000"/>
              <a:gd name="connsiteX370" fmla="*/ 3707782 w 7467600"/>
              <a:gd name="connsiteY370" fmla="*/ 5644908 h 6858000"/>
              <a:gd name="connsiteX371" fmla="*/ 3583827 w 7467600"/>
              <a:gd name="connsiteY371" fmla="*/ 6039215 h 6858000"/>
              <a:gd name="connsiteX372" fmla="*/ 3547861 w 7467600"/>
              <a:gd name="connsiteY372" fmla="*/ 6129609 h 6858000"/>
              <a:gd name="connsiteX373" fmla="*/ 3490905 w 7467600"/>
              <a:gd name="connsiteY373" fmla="*/ 6277660 h 6858000"/>
              <a:gd name="connsiteX374" fmla="*/ 3455859 w 7467600"/>
              <a:gd name="connsiteY374" fmla="*/ 6391301 h 6858000"/>
              <a:gd name="connsiteX375" fmla="*/ 3429112 w 7467600"/>
              <a:gd name="connsiteY375" fmla="*/ 6479469 h 6858000"/>
              <a:gd name="connsiteX376" fmla="*/ 3304862 w 7467600"/>
              <a:gd name="connsiteY376" fmla="*/ 6796476 h 6858000"/>
              <a:gd name="connsiteX377" fmla="*/ 3276071 w 7467600"/>
              <a:gd name="connsiteY377" fmla="*/ 6858000 h 6858000"/>
              <a:gd name="connsiteX378" fmla="*/ 3240805 w 7467600"/>
              <a:gd name="connsiteY378" fmla="*/ 6858000 h 6858000"/>
              <a:gd name="connsiteX379" fmla="*/ 3275917 w 7467600"/>
              <a:gd name="connsiteY379" fmla="*/ 6783192 h 6858000"/>
              <a:gd name="connsiteX380" fmla="*/ 3399358 w 7467600"/>
              <a:gd name="connsiteY380" fmla="*/ 6469011 h 6858000"/>
              <a:gd name="connsiteX381" fmla="*/ 3425650 w 7467600"/>
              <a:gd name="connsiteY381" fmla="*/ 6381333 h 6858000"/>
              <a:gd name="connsiteX382" fmla="*/ 3460661 w 7467600"/>
              <a:gd name="connsiteY382" fmla="*/ 6266763 h 6858000"/>
              <a:gd name="connsiteX383" fmla="*/ 3518021 w 7467600"/>
              <a:gd name="connsiteY383" fmla="*/ 6117298 h 6858000"/>
              <a:gd name="connsiteX384" fmla="*/ 3554035 w 7467600"/>
              <a:gd name="connsiteY384" fmla="*/ 6027832 h 6858000"/>
              <a:gd name="connsiteX385" fmla="*/ 3677174 w 7467600"/>
              <a:gd name="connsiteY385" fmla="*/ 5636351 h 6858000"/>
              <a:gd name="connsiteX386" fmla="*/ 3698819 w 7467600"/>
              <a:gd name="connsiteY386" fmla="*/ 5560503 h 6858000"/>
              <a:gd name="connsiteX387" fmla="*/ 3702094 w 7467600"/>
              <a:gd name="connsiteY387" fmla="*/ 5549194 h 6858000"/>
              <a:gd name="connsiteX388" fmla="*/ 3398355 w 7467600"/>
              <a:gd name="connsiteY388" fmla="*/ 6094603 h 6858000"/>
              <a:gd name="connsiteX389" fmla="*/ 3193941 w 7467600"/>
              <a:gd name="connsiteY389" fmla="*/ 6798775 h 6858000"/>
              <a:gd name="connsiteX390" fmla="*/ 3184140 w 7467600"/>
              <a:gd name="connsiteY390" fmla="*/ 6858000 h 6858000"/>
              <a:gd name="connsiteX391" fmla="*/ 3099978 w 7467600"/>
              <a:gd name="connsiteY391" fmla="*/ 6858000 h 6858000"/>
              <a:gd name="connsiteX392" fmla="*/ 3101556 w 7467600"/>
              <a:gd name="connsiteY392" fmla="*/ 6843337 h 6858000"/>
              <a:gd name="connsiteX393" fmla="*/ 3370162 w 7467600"/>
              <a:gd name="connsiteY393" fmla="*/ 5785550 h 6858000"/>
              <a:gd name="connsiteX394" fmla="*/ 3746477 w 7467600"/>
              <a:gd name="connsiteY394" fmla="*/ 5377889 h 6858000"/>
              <a:gd name="connsiteX395" fmla="*/ 3863399 w 7467600"/>
              <a:gd name="connsiteY395" fmla="*/ 5087257 h 6858000"/>
              <a:gd name="connsiteX396" fmla="*/ 3968712 w 7467600"/>
              <a:gd name="connsiteY396" fmla="*/ 4913989 h 6858000"/>
              <a:gd name="connsiteX397" fmla="*/ 2792390 w 7467600"/>
              <a:gd name="connsiteY397" fmla="*/ 5382974 h 6858000"/>
              <a:gd name="connsiteX398" fmla="*/ 2714982 w 7467600"/>
              <a:gd name="connsiteY398" fmla="*/ 5427051 h 6858000"/>
              <a:gd name="connsiteX399" fmla="*/ 2813361 w 7467600"/>
              <a:gd name="connsiteY399" fmla="*/ 6023912 h 6858000"/>
              <a:gd name="connsiteX400" fmla="*/ 2688430 w 7467600"/>
              <a:gd name="connsiteY400" fmla="*/ 6801564 h 6858000"/>
              <a:gd name="connsiteX401" fmla="*/ 2629626 w 7467600"/>
              <a:gd name="connsiteY401" fmla="*/ 6763394 h 6858000"/>
              <a:gd name="connsiteX402" fmla="*/ 2565328 w 7467600"/>
              <a:gd name="connsiteY402" fmla="*/ 5516399 h 6858000"/>
              <a:gd name="connsiteX403" fmla="*/ 1922999 w 7467600"/>
              <a:gd name="connsiteY403" fmla="*/ 5980343 h 6858000"/>
              <a:gd name="connsiteX404" fmla="*/ 1950261 w 7467600"/>
              <a:gd name="connsiteY404" fmla="*/ 6405858 h 6858000"/>
              <a:gd name="connsiteX405" fmla="*/ 2365554 w 7467600"/>
              <a:gd name="connsiteY405" fmla="*/ 6759107 h 6858000"/>
              <a:gd name="connsiteX406" fmla="*/ 2424142 w 7467600"/>
              <a:gd name="connsiteY406" fmla="*/ 6858000 h 6858000"/>
              <a:gd name="connsiteX407" fmla="*/ 2395994 w 7467600"/>
              <a:gd name="connsiteY407" fmla="*/ 6858000 h 6858000"/>
              <a:gd name="connsiteX408" fmla="*/ 2392863 w 7467600"/>
              <a:gd name="connsiteY408" fmla="*/ 6852964 h 6858000"/>
              <a:gd name="connsiteX409" fmla="*/ 2017589 w 7467600"/>
              <a:gd name="connsiteY409" fmla="*/ 6493982 h 6858000"/>
              <a:gd name="connsiteX410" fmla="*/ 2147336 w 7467600"/>
              <a:gd name="connsiteY410" fmla="*/ 6594052 h 6858000"/>
              <a:gd name="connsiteX411" fmla="*/ 2207047 w 7467600"/>
              <a:gd name="connsiteY411" fmla="*/ 6654540 h 6858000"/>
              <a:gd name="connsiteX412" fmla="*/ 2299106 w 7467600"/>
              <a:gd name="connsiteY412" fmla="*/ 6778931 h 6858000"/>
              <a:gd name="connsiteX413" fmla="*/ 2314430 w 7467600"/>
              <a:gd name="connsiteY413" fmla="*/ 6801144 h 6858000"/>
              <a:gd name="connsiteX414" fmla="*/ 2352406 w 7467600"/>
              <a:gd name="connsiteY414" fmla="*/ 6858000 h 6858000"/>
              <a:gd name="connsiteX415" fmla="*/ 2314492 w 7467600"/>
              <a:gd name="connsiteY415" fmla="*/ 6858000 h 6858000"/>
              <a:gd name="connsiteX416" fmla="*/ 2288095 w 7467600"/>
              <a:gd name="connsiteY416" fmla="*/ 6818030 h 6858000"/>
              <a:gd name="connsiteX417" fmla="*/ 2272768 w 7467600"/>
              <a:gd name="connsiteY417" fmla="*/ 6795822 h 6858000"/>
              <a:gd name="connsiteX418" fmla="*/ 2182715 w 7467600"/>
              <a:gd name="connsiteY418" fmla="*/ 6675071 h 6858000"/>
              <a:gd name="connsiteX419" fmla="*/ 2032061 w 7467600"/>
              <a:gd name="connsiteY419" fmla="*/ 6541380 h 6858000"/>
              <a:gd name="connsiteX420" fmla="*/ 2257220 w 7467600"/>
              <a:gd name="connsiteY420" fmla="*/ 6826257 h 6858000"/>
              <a:gd name="connsiteX421" fmla="*/ 2281324 w 7467600"/>
              <a:gd name="connsiteY421" fmla="*/ 6858000 h 6858000"/>
              <a:gd name="connsiteX422" fmla="*/ 2242860 w 7467600"/>
              <a:gd name="connsiteY422" fmla="*/ 6858000 h 6858000"/>
              <a:gd name="connsiteX423" fmla="*/ 2232818 w 7467600"/>
              <a:gd name="connsiteY423" fmla="*/ 6844926 h 6858000"/>
              <a:gd name="connsiteX424" fmla="*/ 1990172 w 7467600"/>
              <a:gd name="connsiteY424" fmla="*/ 6542121 h 6858000"/>
              <a:gd name="connsiteX425" fmla="*/ 2124090 w 7467600"/>
              <a:gd name="connsiteY425" fmla="*/ 6761017 h 6858000"/>
              <a:gd name="connsiteX426" fmla="*/ 2200380 w 7467600"/>
              <a:gd name="connsiteY426" fmla="*/ 6858000 h 6858000"/>
              <a:gd name="connsiteX427" fmla="*/ 2147507 w 7467600"/>
              <a:gd name="connsiteY427" fmla="*/ 6858000 h 6858000"/>
              <a:gd name="connsiteX428" fmla="*/ 2070668 w 7467600"/>
              <a:gd name="connsiteY428" fmla="*/ 6761520 h 6858000"/>
              <a:gd name="connsiteX429" fmla="*/ 1975142 w 7467600"/>
              <a:gd name="connsiteY429" fmla="*/ 6585570 h 6858000"/>
              <a:gd name="connsiteX430" fmla="*/ 2050035 w 7467600"/>
              <a:gd name="connsiteY430" fmla="*/ 6813345 h 6858000"/>
              <a:gd name="connsiteX431" fmla="*/ 2063025 w 7467600"/>
              <a:gd name="connsiteY431" fmla="*/ 6858000 h 6858000"/>
              <a:gd name="connsiteX432" fmla="*/ 2021675 w 7467600"/>
              <a:gd name="connsiteY432" fmla="*/ 6858000 h 6858000"/>
              <a:gd name="connsiteX433" fmla="*/ 2019308 w 7467600"/>
              <a:gd name="connsiteY433" fmla="*/ 6847118 h 6858000"/>
              <a:gd name="connsiteX434" fmla="*/ 1938835 w 7467600"/>
              <a:gd name="connsiteY434" fmla="*/ 6551160 h 6858000"/>
              <a:gd name="connsiteX435" fmla="*/ 1953230 w 7467600"/>
              <a:gd name="connsiteY435" fmla="*/ 6759699 h 6858000"/>
              <a:gd name="connsiteX436" fmla="*/ 1956763 w 7467600"/>
              <a:gd name="connsiteY436" fmla="*/ 6778191 h 6858000"/>
              <a:gd name="connsiteX437" fmla="*/ 1967925 w 7467600"/>
              <a:gd name="connsiteY437" fmla="*/ 6858000 h 6858000"/>
              <a:gd name="connsiteX438" fmla="*/ 1936622 w 7467600"/>
              <a:gd name="connsiteY438" fmla="*/ 6858000 h 6858000"/>
              <a:gd name="connsiteX439" fmla="*/ 1926261 w 7467600"/>
              <a:gd name="connsiteY439" fmla="*/ 6784064 h 6858000"/>
              <a:gd name="connsiteX440" fmla="*/ 1922724 w 7467600"/>
              <a:gd name="connsiteY440" fmla="*/ 6765577 h 6858000"/>
              <a:gd name="connsiteX441" fmla="*/ 1904650 w 7467600"/>
              <a:gd name="connsiteY441" fmla="*/ 6639616 h 6858000"/>
              <a:gd name="connsiteX442" fmla="*/ 1885273 w 7467600"/>
              <a:gd name="connsiteY442" fmla="*/ 6858000 h 6858000"/>
              <a:gd name="connsiteX443" fmla="*/ 1854363 w 7467600"/>
              <a:gd name="connsiteY443" fmla="*/ 6858000 h 6858000"/>
              <a:gd name="connsiteX444" fmla="*/ 1880391 w 7467600"/>
              <a:gd name="connsiteY444" fmla="*/ 6603796 h 6858000"/>
              <a:gd name="connsiteX445" fmla="*/ 1818273 w 7467600"/>
              <a:gd name="connsiteY445" fmla="*/ 6715729 h 6858000"/>
              <a:gd name="connsiteX446" fmla="*/ 1794691 w 7467600"/>
              <a:gd name="connsiteY446" fmla="*/ 6843239 h 6858000"/>
              <a:gd name="connsiteX447" fmla="*/ 1794914 w 7467600"/>
              <a:gd name="connsiteY447" fmla="*/ 6858000 h 6858000"/>
              <a:gd name="connsiteX448" fmla="*/ 1746128 w 7467600"/>
              <a:gd name="connsiteY448" fmla="*/ 6858000 h 6858000"/>
              <a:gd name="connsiteX449" fmla="*/ 1753934 w 7467600"/>
              <a:gd name="connsiteY449" fmla="*/ 6724796 h 6858000"/>
              <a:gd name="connsiteX450" fmla="*/ 1792053 w 7467600"/>
              <a:gd name="connsiteY450" fmla="*/ 6572396 h 6858000"/>
              <a:gd name="connsiteX451" fmla="*/ 1862248 w 7467600"/>
              <a:gd name="connsiteY451" fmla="*/ 6266397 h 6858000"/>
              <a:gd name="connsiteX452" fmla="*/ 1862250 w 7467600"/>
              <a:gd name="connsiteY452" fmla="*/ 6033531 h 6858000"/>
              <a:gd name="connsiteX453" fmla="*/ 1211999 w 7467600"/>
              <a:gd name="connsiteY453" fmla="*/ 6683610 h 6858000"/>
              <a:gd name="connsiteX454" fmla="*/ 1213266 w 7467600"/>
              <a:gd name="connsiteY454" fmla="*/ 6691947 h 6858000"/>
              <a:gd name="connsiteX455" fmla="*/ 1203370 w 7467600"/>
              <a:gd name="connsiteY455" fmla="*/ 6850676 h 6858000"/>
              <a:gd name="connsiteX456" fmla="*/ 1203671 w 7467600"/>
              <a:gd name="connsiteY456" fmla="*/ 6858000 h 6858000"/>
              <a:gd name="connsiteX457" fmla="*/ 1143180 w 7467600"/>
              <a:gd name="connsiteY457" fmla="*/ 6858000 h 6858000"/>
              <a:gd name="connsiteX458" fmla="*/ 1142176 w 7467600"/>
              <a:gd name="connsiteY458" fmla="*/ 6766045 h 6858000"/>
              <a:gd name="connsiteX459" fmla="*/ 1067484 w 7467600"/>
              <a:gd name="connsiteY459" fmla="*/ 6858000 h 6858000"/>
              <a:gd name="connsiteX460" fmla="*/ 953928 w 7467600"/>
              <a:gd name="connsiteY460" fmla="*/ 6858000 h 6858000"/>
              <a:gd name="connsiteX461" fmla="*/ 959715 w 7467600"/>
              <a:gd name="connsiteY461" fmla="*/ 6850185 h 6858000"/>
              <a:gd name="connsiteX462" fmla="*/ 1483788 w 7467600"/>
              <a:gd name="connsiteY462" fmla="*/ 6259174 h 6858000"/>
              <a:gd name="connsiteX463" fmla="*/ 1100671 w 7467600"/>
              <a:gd name="connsiteY463" fmla="*/ 6252137 h 6858000"/>
              <a:gd name="connsiteX464" fmla="*/ 1090144 w 7467600"/>
              <a:gd name="connsiteY464" fmla="*/ 6256748 h 6858000"/>
              <a:gd name="connsiteX465" fmla="*/ 1095872 w 7467600"/>
              <a:gd name="connsiteY465" fmla="*/ 6271892 h 6858000"/>
              <a:gd name="connsiteX466" fmla="*/ 262785 w 7467600"/>
              <a:gd name="connsiteY466" fmla="*/ 6845450 h 6858000"/>
              <a:gd name="connsiteX467" fmla="*/ 209968 w 7467600"/>
              <a:gd name="connsiteY467" fmla="*/ 6770713 h 6858000"/>
              <a:gd name="connsiteX468" fmla="*/ 873460 w 7467600"/>
              <a:gd name="connsiteY468" fmla="*/ 6253768 h 6858000"/>
              <a:gd name="connsiteX469" fmla="*/ 192686 w 7467600"/>
              <a:gd name="connsiteY469" fmla="*/ 5849257 h 6858000"/>
              <a:gd name="connsiteX470" fmla="*/ 4696 w 7467600"/>
              <a:gd name="connsiteY470" fmla="*/ 5697668 h 6858000"/>
              <a:gd name="connsiteX471" fmla="*/ 0 w 7467600"/>
              <a:gd name="connsiteY471" fmla="*/ 5689984 h 6858000"/>
              <a:gd name="connsiteX472" fmla="*/ 0 w 7467600"/>
              <a:gd name="connsiteY472" fmla="*/ 5513472 h 6858000"/>
              <a:gd name="connsiteX473" fmla="*/ 174101 w 7467600"/>
              <a:gd name="connsiteY473" fmla="*/ 5620277 h 6858000"/>
              <a:gd name="connsiteX474" fmla="*/ 891800 w 7467600"/>
              <a:gd name="connsiteY474" fmla="*/ 6036935 h 6858000"/>
              <a:gd name="connsiteX475" fmla="*/ 1072219 w 7467600"/>
              <a:gd name="connsiteY475" fmla="*/ 6169443 h 6858000"/>
              <a:gd name="connsiteX476" fmla="*/ 1074117 w 7467600"/>
              <a:gd name="connsiteY476" fmla="*/ 6170301 h 6858000"/>
              <a:gd name="connsiteX477" fmla="*/ 1083114 w 7467600"/>
              <a:gd name="connsiteY477" fmla="*/ 6174131 h 6858000"/>
              <a:gd name="connsiteX478" fmla="*/ 1543010 w 7467600"/>
              <a:gd name="connsiteY478" fmla="*/ 6191140 h 6858000"/>
              <a:gd name="connsiteX479" fmla="*/ 1551080 w 7467600"/>
              <a:gd name="connsiteY479" fmla="*/ 6195006 h 6858000"/>
              <a:gd name="connsiteX480" fmla="*/ 2345443 w 7467600"/>
              <a:gd name="connsiteY480" fmla="*/ 5549882 h 6858000"/>
              <a:gd name="connsiteX481" fmla="*/ 1721499 w 7467600"/>
              <a:gd name="connsiteY481" fmla="*/ 5599969 h 6858000"/>
              <a:gd name="connsiteX482" fmla="*/ 767716 w 7467600"/>
              <a:gd name="connsiteY482" fmla="*/ 5472768 h 6858000"/>
              <a:gd name="connsiteX483" fmla="*/ 722147 w 7467600"/>
              <a:gd name="connsiteY483" fmla="*/ 5393091 h 6858000"/>
              <a:gd name="connsiteX484" fmla="*/ 1485552 w 7467600"/>
              <a:gd name="connsiteY484" fmla="*/ 5313202 h 6858000"/>
              <a:gd name="connsiteX485" fmla="*/ 2143004 w 7467600"/>
              <a:gd name="connsiteY485" fmla="*/ 5402420 h 6858000"/>
              <a:gd name="connsiteX486" fmla="*/ 1933391 w 7467600"/>
              <a:gd name="connsiteY486" fmla="*/ 5156971 h 6858000"/>
              <a:gd name="connsiteX487" fmla="*/ 1827118 w 7467600"/>
              <a:gd name="connsiteY487" fmla="*/ 4968410 h 6858000"/>
              <a:gd name="connsiteX488" fmla="*/ 1837349 w 7467600"/>
              <a:gd name="connsiteY488" fmla="*/ 4956357 h 6858000"/>
              <a:gd name="connsiteX489" fmla="*/ 2162835 w 7467600"/>
              <a:gd name="connsiteY489" fmla="*/ 5187853 h 6858000"/>
              <a:gd name="connsiteX490" fmla="*/ 2257167 w 7467600"/>
              <a:gd name="connsiteY490" fmla="*/ 5462123 h 6858000"/>
              <a:gd name="connsiteX491" fmla="*/ 2261598 w 7467600"/>
              <a:gd name="connsiteY491" fmla="*/ 5467998 h 6858000"/>
              <a:gd name="connsiteX492" fmla="*/ 2437177 w 7467600"/>
              <a:gd name="connsiteY492" fmla="*/ 5479608 h 6858000"/>
              <a:gd name="connsiteX493" fmla="*/ 2445247 w 7467600"/>
              <a:gd name="connsiteY493" fmla="*/ 5483476 h 6858000"/>
              <a:gd name="connsiteX494" fmla="*/ 2743626 w 7467600"/>
              <a:gd name="connsiteY494" fmla="*/ 5304819 h 6858000"/>
              <a:gd name="connsiteX495" fmla="*/ 3048102 w 7467600"/>
              <a:gd name="connsiteY495" fmla="*/ 5150595 h 6858000"/>
              <a:gd name="connsiteX496" fmla="*/ 1799414 w 7467600"/>
              <a:gd name="connsiteY496" fmla="*/ 4694732 h 6858000"/>
              <a:gd name="connsiteX497" fmla="*/ 1771735 w 7467600"/>
              <a:gd name="connsiteY497" fmla="*/ 4619929 h 6858000"/>
              <a:gd name="connsiteX498" fmla="*/ 3104273 w 7467600"/>
              <a:gd name="connsiteY498" fmla="*/ 5076159 h 6858000"/>
              <a:gd name="connsiteX499" fmla="*/ 3113245 w 7467600"/>
              <a:gd name="connsiteY499" fmla="*/ 5090705 h 6858000"/>
              <a:gd name="connsiteX500" fmla="*/ 3126294 w 7467600"/>
              <a:gd name="connsiteY500" fmla="*/ 5114400 h 6858000"/>
              <a:gd name="connsiteX501" fmla="*/ 3937433 w 7467600"/>
              <a:gd name="connsiteY501" fmla="*/ 4830473 h 6858000"/>
              <a:gd name="connsiteX502" fmla="*/ 3590475 w 7467600"/>
              <a:gd name="connsiteY502" fmla="*/ 4597974 h 6858000"/>
              <a:gd name="connsiteX503" fmla="*/ 3100264 w 7467600"/>
              <a:gd name="connsiteY503" fmla="*/ 4579845 h 6858000"/>
              <a:gd name="connsiteX504" fmla="*/ 2183576 w 7467600"/>
              <a:gd name="connsiteY504" fmla="*/ 4227150 h 6858000"/>
              <a:gd name="connsiteX505" fmla="*/ 2151029 w 7467600"/>
              <a:gd name="connsiteY505" fmla="*/ 4146947 h 6858000"/>
              <a:gd name="connsiteX506" fmla="*/ 3563434 w 7467600"/>
              <a:gd name="connsiteY506" fmla="*/ 4469115 h 6858000"/>
              <a:gd name="connsiteX507" fmla="*/ 3177952 w 7467600"/>
              <a:gd name="connsiteY507" fmla="*/ 3657386 h 6858000"/>
              <a:gd name="connsiteX508" fmla="*/ 3189263 w 7467600"/>
              <a:gd name="connsiteY508" fmla="*/ 3625726 h 6858000"/>
              <a:gd name="connsiteX509" fmla="*/ 3560912 w 7467600"/>
              <a:gd name="connsiteY509" fmla="*/ 4079863 h 6858000"/>
              <a:gd name="connsiteX510" fmla="*/ 3626636 w 7467600"/>
              <a:gd name="connsiteY510" fmla="*/ 4512230 h 6858000"/>
              <a:gd name="connsiteX511" fmla="*/ 3653088 w 7467600"/>
              <a:gd name="connsiteY511" fmla="*/ 4521417 h 6858000"/>
              <a:gd name="connsiteX512" fmla="*/ 3988128 w 7467600"/>
              <a:gd name="connsiteY512" fmla="*/ 4817267 h 6858000"/>
              <a:gd name="connsiteX513" fmla="*/ 4830582 w 7467600"/>
              <a:gd name="connsiteY513" fmla="*/ 4676000 h 6858000"/>
              <a:gd name="connsiteX514" fmla="*/ 4830100 w 7467600"/>
              <a:gd name="connsiteY514" fmla="*/ 4675554 h 6858000"/>
              <a:gd name="connsiteX515" fmla="*/ 4036318 w 7467600"/>
              <a:gd name="connsiteY515" fmla="*/ 4147013 h 6858000"/>
              <a:gd name="connsiteX516" fmla="*/ 3432098 w 7467600"/>
              <a:gd name="connsiteY516" fmla="*/ 3537312 h 6858000"/>
              <a:gd name="connsiteX517" fmla="*/ 3446761 w 7467600"/>
              <a:gd name="connsiteY517" fmla="*/ 3461278 h 6858000"/>
              <a:gd name="connsiteX518" fmla="*/ 4419733 w 7467600"/>
              <a:gd name="connsiteY518" fmla="*/ 3963555 h 6858000"/>
              <a:gd name="connsiteX519" fmla="*/ 4781371 w 7467600"/>
              <a:gd name="connsiteY519" fmla="*/ 4458604 h 6858000"/>
              <a:gd name="connsiteX520" fmla="*/ 4780440 w 7467600"/>
              <a:gd name="connsiteY520" fmla="*/ 4470290 h 6858000"/>
              <a:gd name="connsiteX521" fmla="*/ 4898954 w 7467600"/>
              <a:gd name="connsiteY521" fmla="*/ 4662092 h 6858000"/>
              <a:gd name="connsiteX522" fmla="*/ 4900699 w 7467600"/>
              <a:gd name="connsiteY522" fmla="*/ 4670867 h 6858000"/>
              <a:gd name="connsiteX523" fmla="*/ 5714511 w 7467600"/>
              <a:gd name="connsiteY523" fmla="*/ 4663483 h 6858000"/>
              <a:gd name="connsiteX524" fmla="*/ 5464793 w 7467600"/>
              <a:gd name="connsiteY524" fmla="*/ 4393556 h 6858000"/>
              <a:gd name="connsiteX525" fmla="*/ 5461897 w 7467600"/>
              <a:gd name="connsiteY525" fmla="*/ 4390879 h 6858000"/>
              <a:gd name="connsiteX526" fmla="*/ 4294126 w 7467600"/>
              <a:gd name="connsiteY526" fmla="*/ 3303048 h 6858000"/>
              <a:gd name="connsiteX527" fmla="*/ 4305321 w 7467600"/>
              <a:gd name="connsiteY527" fmla="*/ 3256953 h 6858000"/>
              <a:gd name="connsiteX528" fmla="*/ 4949299 w 7467600"/>
              <a:gd name="connsiteY528" fmla="*/ 3766336 h 6858000"/>
              <a:gd name="connsiteX529" fmla="*/ 5291452 w 7467600"/>
              <a:gd name="connsiteY529" fmla="*/ 4076801 h 6858000"/>
              <a:gd name="connsiteX530" fmla="*/ 5434998 w 7467600"/>
              <a:gd name="connsiteY530" fmla="*/ 4254100 h 6858000"/>
              <a:gd name="connsiteX531" fmla="*/ 5351015 w 7467600"/>
              <a:gd name="connsiteY531" fmla="*/ 3760989 h 6858000"/>
              <a:gd name="connsiteX532" fmla="*/ 5413780 w 7467600"/>
              <a:gd name="connsiteY532" fmla="*/ 2966265 h 6858000"/>
              <a:gd name="connsiteX533" fmla="*/ 5425627 w 7467600"/>
              <a:gd name="connsiteY533" fmla="*/ 2954192 h 6858000"/>
              <a:gd name="connsiteX534" fmla="*/ 6604735 w 7467600"/>
              <a:gd name="connsiteY534" fmla="*/ 2041381 h 6858000"/>
              <a:gd name="connsiteX535" fmla="*/ 7204487 w 7467600"/>
              <a:gd name="connsiteY535" fmla="*/ 2742112 h 6858000"/>
              <a:gd name="connsiteX536" fmla="*/ 7131592 w 7467600"/>
              <a:gd name="connsiteY536" fmla="*/ 2672096 h 6858000"/>
              <a:gd name="connsiteX537" fmla="*/ 6996344 w 7467600"/>
              <a:gd name="connsiteY537" fmla="*/ 2518310 h 6858000"/>
              <a:gd name="connsiteX538" fmla="*/ 6735495 w 7467600"/>
              <a:gd name="connsiteY538" fmla="*/ 2196890 h 6858000"/>
              <a:gd name="connsiteX539" fmla="*/ 6721901 w 7467600"/>
              <a:gd name="connsiteY539" fmla="*/ 2179274 h 6858000"/>
              <a:gd name="connsiteX540" fmla="*/ 6604735 w 7467600"/>
              <a:gd name="connsiteY540" fmla="*/ 2041381 h 6858000"/>
              <a:gd name="connsiteX541" fmla="*/ 6591670 w 7467600"/>
              <a:gd name="connsiteY541" fmla="*/ 1988277 h 6858000"/>
              <a:gd name="connsiteX542" fmla="*/ 6747349 w 7467600"/>
              <a:gd name="connsiteY542" fmla="*/ 2160069 h 6858000"/>
              <a:gd name="connsiteX543" fmla="*/ 6760943 w 7467600"/>
              <a:gd name="connsiteY543" fmla="*/ 2177686 h 6858000"/>
              <a:gd name="connsiteX544" fmla="*/ 7021065 w 7467600"/>
              <a:gd name="connsiteY544" fmla="*/ 2498102 h 6858000"/>
              <a:gd name="connsiteX545" fmla="*/ 7155223 w 7467600"/>
              <a:gd name="connsiteY545" fmla="*/ 2650386 h 6858000"/>
              <a:gd name="connsiteX546" fmla="*/ 7203167 w 7467600"/>
              <a:gd name="connsiteY546" fmla="*/ 2697288 h 6858000"/>
              <a:gd name="connsiteX547" fmla="*/ 6937703 w 7467600"/>
              <a:gd name="connsiteY547" fmla="*/ 2321981 h 6858000"/>
              <a:gd name="connsiteX548" fmla="*/ 6591670 w 7467600"/>
              <a:gd name="connsiteY548" fmla="*/ 1988277 h 6858000"/>
              <a:gd name="connsiteX549" fmla="*/ 5798671 w 7467600"/>
              <a:gd name="connsiteY549" fmla="*/ 1981601 h 6858000"/>
              <a:gd name="connsiteX550" fmla="*/ 5754709 w 7467600"/>
              <a:gd name="connsiteY550" fmla="*/ 2071454 h 6858000"/>
              <a:gd name="connsiteX551" fmla="*/ 5763044 w 7467600"/>
              <a:gd name="connsiteY551" fmla="*/ 2842206 h 6858000"/>
              <a:gd name="connsiteX552" fmla="*/ 5764974 w 7467600"/>
              <a:gd name="connsiteY552" fmla="*/ 2799609 h 6858000"/>
              <a:gd name="connsiteX553" fmla="*/ 5767665 w 7467600"/>
              <a:gd name="connsiteY553" fmla="*/ 2666409 h 6858000"/>
              <a:gd name="connsiteX554" fmla="*/ 5763055 w 7467600"/>
              <a:gd name="connsiteY554" fmla="*/ 2579705 h 6858000"/>
              <a:gd name="connsiteX555" fmla="*/ 5758079 w 7467600"/>
              <a:gd name="connsiteY555" fmla="*/ 2492508 h 6858000"/>
              <a:gd name="connsiteX556" fmla="*/ 5779325 w 7467600"/>
              <a:gd name="connsiteY556" fmla="*/ 2197069 h 6858000"/>
              <a:gd name="connsiteX557" fmla="*/ 5798671 w 7467600"/>
              <a:gd name="connsiteY557" fmla="*/ 1981601 h 6858000"/>
              <a:gd name="connsiteX558" fmla="*/ 5829202 w 7467600"/>
              <a:gd name="connsiteY558" fmla="*/ 1971679 h 6858000"/>
              <a:gd name="connsiteX559" fmla="*/ 5809558 w 7467600"/>
              <a:gd name="connsiteY559" fmla="*/ 2198043 h 6858000"/>
              <a:gd name="connsiteX560" fmla="*/ 5788653 w 7467600"/>
              <a:gd name="connsiteY560" fmla="*/ 2489430 h 6858000"/>
              <a:gd name="connsiteX561" fmla="*/ 5793439 w 7467600"/>
              <a:gd name="connsiteY561" fmla="*/ 2575235 h 6858000"/>
              <a:gd name="connsiteX562" fmla="*/ 5796837 w 7467600"/>
              <a:gd name="connsiteY562" fmla="*/ 2637633 h 6858000"/>
              <a:gd name="connsiteX563" fmla="*/ 5818614 w 7467600"/>
              <a:gd name="connsiteY563" fmla="*/ 2473055 h 6858000"/>
              <a:gd name="connsiteX564" fmla="*/ 5829202 w 7467600"/>
              <a:gd name="connsiteY564" fmla="*/ 1971679 h 6858000"/>
              <a:gd name="connsiteX565" fmla="*/ 5911389 w 7467600"/>
              <a:gd name="connsiteY565" fmla="*/ 1898371 h 6858000"/>
              <a:gd name="connsiteX566" fmla="*/ 6237627 w 7467600"/>
              <a:gd name="connsiteY566" fmla="*/ 2231921 h 6858000"/>
              <a:gd name="connsiteX567" fmla="*/ 5911389 w 7467600"/>
              <a:gd name="connsiteY567" fmla="*/ 1898371 h 6858000"/>
              <a:gd name="connsiteX568" fmla="*/ 6944437 w 7467600"/>
              <a:gd name="connsiteY568" fmla="*/ 1575402 h 6858000"/>
              <a:gd name="connsiteX569" fmla="*/ 6304730 w 7467600"/>
              <a:gd name="connsiteY569" fmla="*/ 1766654 h 6858000"/>
              <a:gd name="connsiteX570" fmla="*/ 6944437 w 7467600"/>
              <a:gd name="connsiteY570" fmla="*/ 1575402 h 6858000"/>
              <a:gd name="connsiteX571" fmla="*/ 7019523 w 7467600"/>
              <a:gd name="connsiteY571" fmla="*/ 1519450 h 6858000"/>
              <a:gd name="connsiteX572" fmla="*/ 6298091 w 7467600"/>
              <a:gd name="connsiteY572" fmla="*/ 1737122 h 6858000"/>
              <a:gd name="connsiteX573" fmla="*/ 7019523 w 7467600"/>
              <a:gd name="connsiteY573" fmla="*/ 1519450 h 6858000"/>
              <a:gd name="connsiteX574" fmla="*/ 2399523 w 7467600"/>
              <a:gd name="connsiteY574" fmla="*/ 1428234 h 6858000"/>
              <a:gd name="connsiteX575" fmla="*/ 2224982 w 7467600"/>
              <a:gd name="connsiteY575" fmla="*/ 1826201 h 6858000"/>
              <a:gd name="connsiteX576" fmla="*/ 2096099 w 7467600"/>
              <a:gd name="connsiteY576" fmla="*/ 2345900 h 6858000"/>
              <a:gd name="connsiteX577" fmla="*/ 2283317 w 7467600"/>
              <a:gd name="connsiteY577" fmla="*/ 1796925 h 6858000"/>
              <a:gd name="connsiteX578" fmla="*/ 2399523 w 7467600"/>
              <a:gd name="connsiteY578" fmla="*/ 1428234 h 6858000"/>
              <a:gd name="connsiteX579" fmla="*/ 2448558 w 7467600"/>
              <a:gd name="connsiteY579" fmla="*/ 1373435 h 6858000"/>
              <a:gd name="connsiteX580" fmla="*/ 2312521 w 7467600"/>
              <a:gd name="connsiteY580" fmla="*/ 1806140 h 6858000"/>
              <a:gd name="connsiteX581" fmla="*/ 2127533 w 7467600"/>
              <a:gd name="connsiteY581" fmla="*/ 2348380 h 6858000"/>
              <a:gd name="connsiteX582" fmla="*/ 2358080 w 7467600"/>
              <a:gd name="connsiteY582" fmla="*/ 1866134 h 6858000"/>
              <a:gd name="connsiteX583" fmla="*/ 2407436 w 7467600"/>
              <a:gd name="connsiteY583" fmla="*/ 1651070 h 6858000"/>
              <a:gd name="connsiteX584" fmla="*/ 2448558 w 7467600"/>
              <a:gd name="connsiteY584" fmla="*/ 1373435 h 6858000"/>
              <a:gd name="connsiteX585" fmla="*/ 278707 w 7467600"/>
              <a:gd name="connsiteY585" fmla="*/ 1352270 h 6858000"/>
              <a:gd name="connsiteX586" fmla="*/ 321570 w 7467600"/>
              <a:gd name="connsiteY586" fmla="*/ 1861610 h 6858000"/>
              <a:gd name="connsiteX587" fmla="*/ 294281 w 7467600"/>
              <a:gd name="connsiteY587" fmla="*/ 1440658 h 6858000"/>
              <a:gd name="connsiteX588" fmla="*/ 278707 w 7467600"/>
              <a:gd name="connsiteY588" fmla="*/ 1352270 h 6858000"/>
              <a:gd name="connsiteX589" fmla="*/ 1423821 w 7467600"/>
              <a:gd name="connsiteY589" fmla="*/ 1351958 h 6858000"/>
              <a:gd name="connsiteX590" fmla="*/ 1638521 w 7467600"/>
              <a:gd name="connsiteY590" fmla="*/ 1908470 h 6858000"/>
              <a:gd name="connsiteX591" fmla="*/ 1754199 w 7467600"/>
              <a:gd name="connsiteY591" fmla="*/ 2149284 h 6858000"/>
              <a:gd name="connsiteX592" fmla="*/ 1908359 w 7467600"/>
              <a:gd name="connsiteY592" fmla="*/ 2364988 h 6858000"/>
              <a:gd name="connsiteX593" fmla="*/ 1647661 w 7467600"/>
              <a:gd name="connsiteY593" fmla="*/ 1825945 h 6858000"/>
              <a:gd name="connsiteX594" fmla="*/ 1423821 w 7467600"/>
              <a:gd name="connsiteY594" fmla="*/ 1351958 h 6858000"/>
              <a:gd name="connsiteX595" fmla="*/ 1431890 w 7467600"/>
              <a:gd name="connsiteY595" fmla="*/ 1306475 h 6858000"/>
              <a:gd name="connsiteX596" fmla="*/ 1507597 w 7467600"/>
              <a:gd name="connsiteY596" fmla="*/ 1446132 h 6858000"/>
              <a:gd name="connsiteX597" fmla="*/ 1674586 w 7467600"/>
              <a:gd name="connsiteY597" fmla="*/ 1813832 h 6858000"/>
              <a:gd name="connsiteX598" fmla="*/ 1815950 w 7467600"/>
              <a:gd name="connsiteY598" fmla="*/ 2128564 h 6858000"/>
              <a:gd name="connsiteX599" fmla="*/ 1984242 w 7467600"/>
              <a:gd name="connsiteY599" fmla="*/ 2430829 h 6858000"/>
              <a:gd name="connsiteX600" fmla="*/ 2014023 w 7467600"/>
              <a:gd name="connsiteY600" fmla="*/ 2450995 h 6858000"/>
              <a:gd name="connsiteX601" fmla="*/ 1747337 w 7467600"/>
              <a:gd name="connsiteY601" fmla="*/ 1855264 h 6858000"/>
              <a:gd name="connsiteX602" fmla="*/ 1533749 w 7467600"/>
              <a:gd name="connsiteY602" fmla="*/ 1478656 h 6858000"/>
              <a:gd name="connsiteX603" fmla="*/ 1431890 w 7467600"/>
              <a:gd name="connsiteY603" fmla="*/ 1306475 h 6858000"/>
              <a:gd name="connsiteX604" fmla="*/ 5052692 w 7467600"/>
              <a:gd name="connsiteY604" fmla="*/ 1292994 h 6858000"/>
              <a:gd name="connsiteX605" fmla="*/ 5200661 w 7467600"/>
              <a:gd name="connsiteY605" fmla="*/ 1635186 h 6858000"/>
              <a:gd name="connsiteX606" fmla="*/ 5297138 w 7467600"/>
              <a:gd name="connsiteY606" fmla="*/ 1906351 h 6858000"/>
              <a:gd name="connsiteX607" fmla="*/ 5052692 w 7467600"/>
              <a:gd name="connsiteY607" fmla="*/ 1292994 h 6858000"/>
              <a:gd name="connsiteX608" fmla="*/ 5009948 w 7467600"/>
              <a:gd name="connsiteY608" fmla="*/ 1273619 h 6858000"/>
              <a:gd name="connsiteX609" fmla="*/ 5121777 w 7467600"/>
              <a:gd name="connsiteY609" fmla="*/ 1654213 h 6858000"/>
              <a:gd name="connsiteX610" fmla="*/ 5293545 w 7467600"/>
              <a:gd name="connsiteY610" fmla="*/ 2072247 h 6858000"/>
              <a:gd name="connsiteX611" fmla="*/ 5294042 w 7467600"/>
              <a:gd name="connsiteY611" fmla="*/ 2065019 h 6858000"/>
              <a:gd name="connsiteX612" fmla="*/ 5171936 w 7467600"/>
              <a:gd name="connsiteY612" fmla="*/ 1647613 h 6858000"/>
              <a:gd name="connsiteX613" fmla="*/ 5009948 w 7467600"/>
              <a:gd name="connsiteY613" fmla="*/ 1273619 h 6858000"/>
              <a:gd name="connsiteX614" fmla="*/ 655236 w 7467600"/>
              <a:gd name="connsiteY614" fmla="*/ 1268632 h 6858000"/>
              <a:gd name="connsiteX615" fmla="*/ 839521 w 7467600"/>
              <a:gd name="connsiteY615" fmla="*/ 1685315 h 6858000"/>
              <a:gd name="connsiteX616" fmla="*/ 1109416 w 7467600"/>
              <a:gd name="connsiteY616" fmla="*/ 2061663 h 6858000"/>
              <a:gd name="connsiteX617" fmla="*/ 1298300 w 7467600"/>
              <a:gd name="connsiteY617" fmla="*/ 2247742 h 6858000"/>
              <a:gd name="connsiteX618" fmla="*/ 1125871 w 7467600"/>
              <a:gd name="connsiteY618" fmla="*/ 1989513 h 6858000"/>
              <a:gd name="connsiteX619" fmla="*/ 981574 w 7467600"/>
              <a:gd name="connsiteY619" fmla="*/ 1783157 h 6858000"/>
              <a:gd name="connsiteX620" fmla="*/ 922198 w 7467600"/>
              <a:gd name="connsiteY620" fmla="*/ 1677437 h 6858000"/>
              <a:gd name="connsiteX621" fmla="*/ 869293 w 7467600"/>
              <a:gd name="connsiteY621" fmla="*/ 1583214 h 6858000"/>
              <a:gd name="connsiteX622" fmla="*/ 751431 w 7467600"/>
              <a:gd name="connsiteY622" fmla="*/ 1405731 h 6858000"/>
              <a:gd name="connsiteX623" fmla="*/ 655236 w 7467600"/>
              <a:gd name="connsiteY623" fmla="*/ 1268632 h 6858000"/>
              <a:gd name="connsiteX624" fmla="*/ 6516292 w 7467600"/>
              <a:gd name="connsiteY624" fmla="*/ 1263064 h 6858000"/>
              <a:gd name="connsiteX625" fmla="*/ 5736320 w 7467600"/>
              <a:gd name="connsiteY625" fmla="*/ 1501803 h 6858000"/>
              <a:gd name="connsiteX626" fmla="*/ 6516292 w 7467600"/>
              <a:gd name="connsiteY626" fmla="*/ 1263064 h 6858000"/>
              <a:gd name="connsiteX627" fmla="*/ 291466 w 7467600"/>
              <a:gd name="connsiteY627" fmla="*/ 1250369 h 6858000"/>
              <a:gd name="connsiteX628" fmla="*/ 323180 w 7467600"/>
              <a:gd name="connsiteY628" fmla="*/ 1435283 h 6858000"/>
              <a:gd name="connsiteX629" fmla="*/ 349381 w 7467600"/>
              <a:gd name="connsiteY629" fmla="*/ 1875041 h 6858000"/>
              <a:gd name="connsiteX630" fmla="*/ 374363 w 7467600"/>
              <a:gd name="connsiteY630" fmla="*/ 1506494 h 6858000"/>
              <a:gd name="connsiteX631" fmla="*/ 302168 w 7467600"/>
              <a:gd name="connsiteY631" fmla="*/ 1274495 h 6858000"/>
              <a:gd name="connsiteX632" fmla="*/ 291466 w 7467600"/>
              <a:gd name="connsiteY632" fmla="*/ 1250369 h 6858000"/>
              <a:gd name="connsiteX633" fmla="*/ 678222 w 7467600"/>
              <a:gd name="connsiteY633" fmla="*/ 1248670 h 6858000"/>
              <a:gd name="connsiteX634" fmla="*/ 775536 w 7467600"/>
              <a:gd name="connsiteY634" fmla="*/ 1388015 h 6858000"/>
              <a:gd name="connsiteX635" fmla="*/ 894529 w 7467600"/>
              <a:gd name="connsiteY635" fmla="*/ 1567739 h 6858000"/>
              <a:gd name="connsiteX636" fmla="*/ 948000 w 7467600"/>
              <a:gd name="connsiteY636" fmla="*/ 1663088 h 6858000"/>
              <a:gd name="connsiteX637" fmla="*/ 1006812 w 7467600"/>
              <a:gd name="connsiteY637" fmla="*/ 1767683 h 6858000"/>
              <a:gd name="connsiteX638" fmla="*/ 1149133 w 7467600"/>
              <a:gd name="connsiteY638" fmla="*/ 1971513 h 6858000"/>
              <a:gd name="connsiteX639" fmla="*/ 1333952 w 7467600"/>
              <a:gd name="connsiteY639" fmla="*/ 2251620 h 6858000"/>
              <a:gd name="connsiteX640" fmla="*/ 1337329 w 7467600"/>
              <a:gd name="connsiteY640" fmla="*/ 2258350 h 6858000"/>
              <a:gd name="connsiteX641" fmla="*/ 1014726 w 7467600"/>
              <a:gd name="connsiteY641" fmla="*/ 1615556 h 6858000"/>
              <a:gd name="connsiteX642" fmla="*/ 678222 w 7467600"/>
              <a:gd name="connsiteY642" fmla="*/ 1248670 h 6858000"/>
              <a:gd name="connsiteX643" fmla="*/ 6691602 w 7467600"/>
              <a:gd name="connsiteY643" fmla="*/ 1140573 h 6858000"/>
              <a:gd name="connsiteX644" fmla="*/ 6571100 w 7467600"/>
              <a:gd name="connsiteY644" fmla="*/ 1183662 h 6858000"/>
              <a:gd name="connsiteX645" fmla="*/ 6241687 w 7467600"/>
              <a:gd name="connsiteY645" fmla="*/ 1257600 h 6858000"/>
              <a:gd name="connsiteX646" fmla="*/ 5693009 w 7467600"/>
              <a:gd name="connsiteY646" fmla="*/ 1478256 h 6858000"/>
              <a:gd name="connsiteX647" fmla="*/ 6548420 w 7467600"/>
              <a:gd name="connsiteY647" fmla="*/ 1214599 h 6858000"/>
              <a:gd name="connsiteX648" fmla="*/ 6605473 w 7467600"/>
              <a:gd name="connsiteY648" fmla="*/ 1184686 h 6858000"/>
              <a:gd name="connsiteX649" fmla="*/ 6691602 w 7467600"/>
              <a:gd name="connsiteY649" fmla="*/ 1140573 h 6858000"/>
              <a:gd name="connsiteX650" fmla="*/ 4002475 w 7467600"/>
              <a:gd name="connsiteY650" fmla="*/ 1037802 h 6858000"/>
              <a:gd name="connsiteX651" fmla="*/ 4000324 w 7467600"/>
              <a:gd name="connsiteY651" fmla="*/ 1039362 h 6858000"/>
              <a:gd name="connsiteX652" fmla="*/ 4002862 w 7467600"/>
              <a:gd name="connsiteY652" fmla="*/ 1042866 h 6858000"/>
              <a:gd name="connsiteX653" fmla="*/ 4002475 w 7467600"/>
              <a:gd name="connsiteY653" fmla="*/ 1037802 h 6858000"/>
              <a:gd name="connsiteX654" fmla="*/ 506322 w 7467600"/>
              <a:gd name="connsiteY654" fmla="*/ 1020997 h 6858000"/>
              <a:gd name="connsiteX655" fmla="*/ 533068 w 7467600"/>
              <a:gd name="connsiteY655" fmla="*/ 1029409 h 6858000"/>
              <a:gd name="connsiteX656" fmla="*/ 1232525 w 7467600"/>
              <a:gd name="connsiteY656" fmla="*/ 1804675 h 6858000"/>
              <a:gd name="connsiteX657" fmla="*/ 1388858 w 7467600"/>
              <a:gd name="connsiteY657" fmla="*/ 2368011 h 6858000"/>
              <a:gd name="connsiteX658" fmla="*/ 1384098 w 7467600"/>
              <a:gd name="connsiteY658" fmla="*/ 2378125 h 6858000"/>
              <a:gd name="connsiteX659" fmla="*/ 1425393 w 7467600"/>
              <a:gd name="connsiteY659" fmla="*/ 2589124 h 6858000"/>
              <a:gd name="connsiteX660" fmla="*/ 1424001 w 7467600"/>
              <a:gd name="connsiteY660" fmla="*/ 2597541 h 6858000"/>
              <a:gd name="connsiteX661" fmla="*/ 2152729 w 7467600"/>
              <a:gd name="connsiteY661" fmla="*/ 2864487 h 6858000"/>
              <a:gd name="connsiteX662" fmla="*/ 2020609 w 7467600"/>
              <a:gd name="connsiteY662" fmla="*/ 2539671 h 6858000"/>
              <a:gd name="connsiteX663" fmla="*/ 2018920 w 7467600"/>
              <a:gd name="connsiteY663" fmla="*/ 2536309 h 6858000"/>
              <a:gd name="connsiteX664" fmla="*/ 1342441 w 7467600"/>
              <a:gd name="connsiteY664" fmla="*/ 1173017 h 6858000"/>
              <a:gd name="connsiteX665" fmla="*/ 1367925 w 7467600"/>
              <a:gd name="connsiteY665" fmla="*/ 1135648 h 6858000"/>
              <a:gd name="connsiteX666" fmla="*/ 1771401 w 7467600"/>
              <a:gd name="connsiteY666" fmla="*/ 1806673 h 6858000"/>
              <a:gd name="connsiteX667" fmla="*/ 1972385 w 7467600"/>
              <a:gd name="connsiteY667" fmla="*/ 2198735 h 6858000"/>
              <a:gd name="connsiteX668" fmla="*/ 2040892 w 7467600"/>
              <a:gd name="connsiteY668" fmla="*/ 2405205 h 6858000"/>
              <a:gd name="connsiteX669" fmla="*/ 2131689 w 7467600"/>
              <a:gd name="connsiteY669" fmla="*/ 1936926 h 6858000"/>
              <a:gd name="connsiteX670" fmla="*/ 2454820 w 7467600"/>
              <a:gd name="connsiteY670" fmla="*/ 1248808 h 6858000"/>
              <a:gd name="connsiteX671" fmla="*/ 2492512 w 7467600"/>
              <a:gd name="connsiteY671" fmla="*/ 1302920 h 6858000"/>
              <a:gd name="connsiteX672" fmla="*/ 2081216 w 7467600"/>
              <a:gd name="connsiteY672" fmla="*/ 2527513 h 6858000"/>
              <a:gd name="connsiteX673" fmla="*/ 2081211 w 7467600"/>
              <a:gd name="connsiteY673" fmla="*/ 2528916 h 6858000"/>
              <a:gd name="connsiteX674" fmla="*/ 2199067 w 7467600"/>
              <a:gd name="connsiteY674" fmla="*/ 2884061 h 6858000"/>
              <a:gd name="connsiteX675" fmla="*/ 3192586 w 7467600"/>
              <a:gd name="connsiteY675" fmla="*/ 3411496 h 6858000"/>
              <a:gd name="connsiteX676" fmla="*/ 3182620 w 7467600"/>
              <a:gd name="connsiteY676" fmla="*/ 3483279 h 6858000"/>
              <a:gd name="connsiteX677" fmla="*/ 2435119 w 7467600"/>
              <a:gd name="connsiteY677" fmla="*/ 3080173 h 6858000"/>
              <a:gd name="connsiteX678" fmla="*/ 2410152 w 7467600"/>
              <a:gd name="connsiteY678" fmla="*/ 3063751 h 6858000"/>
              <a:gd name="connsiteX679" fmla="*/ 2408099 w 7467600"/>
              <a:gd name="connsiteY679" fmla="*/ 3064403 h 6858000"/>
              <a:gd name="connsiteX680" fmla="*/ 2407218 w 7467600"/>
              <a:gd name="connsiteY680" fmla="*/ 3070324 h 6858000"/>
              <a:gd name="connsiteX681" fmla="*/ 2380138 w 7467600"/>
              <a:gd name="connsiteY681" fmla="*/ 3099341 h 6858000"/>
              <a:gd name="connsiteX682" fmla="*/ 1765923 w 7467600"/>
              <a:gd name="connsiteY682" fmla="*/ 3581043 h 6858000"/>
              <a:gd name="connsiteX683" fmla="*/ 1702258 w 7467600"/>
              <a:gd name="connsiteY683" fmla="*/ 3612286 h 6858000"/>
              <a:gd name="connsiteX684" fmla="*/ 1538370 w 7467600"/>
              <a:gd name="connsiteY684" fmla="*/ 3811804 h 6858000"/>
              <a:gd name="connsiteX685" fmla="*/ 542867 w 7467600"/>
              <a:gd name="connsiteY685" fmla="*/ 4944092 h 6858000"/>
              <a:gd name="connsiteX686" fmla="*/ 515800 w 7467600"/>
              <a:gd name="connsiteY686" fmla="*/ 4862180 h 6858000"/>
              <a:gd name="connsiteX687" fmla="*/ 909145 w 7467600"/>
              <a:gd name="connsiteY687" fmla="*/ 4199225 h 6858000"/>
              <a:gd name="connsiteX688" fmla="*/ 1214067 w 7467600"/>
              <a:gd name="connsiteY688" fmla="*/ 3908561 h 6858000"/>
              <a:gd name="connsiteX689" fmla="*/ 640967 w 7467600"/>
              <a:gd name="connsiteY689" fmla="*/ 4105601 h 6858000"/>
              <a:gd name="connsiteX690" fmla="*/ 112563 w 7467600"/>
              <a:gd name="connsiteY690" fmla="*/ 4396952 h 6858000"/>
              <a:gd name="connsiteX691" fmla="*/ 0 w 7467600"/>
              <a:gd name="connsiteY691" fmla="*/ 4466006 h 6858000"/>
              <a:gd name="connsiteX692" fmla="*/ 0 w 7467600"/>
              <a:gd name="connsiteY692" fmla="*/ 4233763 h 6858000"/>
              <a:gd name="connsiteX693" fmla="*/ 36881 w 7467600"/>
              <a:gd name="connsiteY693" fmla="*/ 4200118 h 6858000"/>
              <a:gd name="connsiteX694" fmla="*/ 910534 w 7467600"/>
              <a:gd name="connsiteY694" fmla="*/ 3629753 h 6858000"/>
              <a:gd name="connsiteX695" fmla="*/ 1578717 w 7467600"/>
              <a:gd name="connsiteY695" fmla="*/ 3575982 h 6858000"/>
              <a:gd name="connsiteX696" fmla="*/ 2338780 w 7467600"/>
              <a:gd name="connsiteY696" fmla="*/ 3033725 h 6858000"/>
              <a:gd name="connsiteX697" fmla="*/ 1807991 w 7467600"/>
              <a:gd name="connsiteY697" fmla="*/ 2807184 h 6858000"/>
              <a:gd name="connsiteX698" fmla="*/ 1416358 w 7467600"/>
              <a:gd name="connsiteY698" fmla="*/ 3112571 h 6858000"/>
              <a:gd name="connsiteX699" fmla="*/ 939066 w 7467600"/>
              <a:gd name="connsiteY699" fmla="*/ 3378798 h 6858000"/>
              <a:gd name="connsiteX700" fmla="*/ 115099 w 7467600"/>
              <a:gd name="connsiteY700" fmla="*/ 3607650 h 6858000"/>
              <a:gd name="connsiteX701" fmla="*/ 97284 w 7467600"/>
              <a:gd name="connsiteY701" fmla="*/ 3520393 h 6858000"/>
              <a:gd name="connsiteX702" fmla="*/ 922050 w 7467600"/>
              <a:gd name="connsiteY702" fmla="*/ 3074867 h 6858000"/>
              <a:gd name="connsiteX703" fmla="*/ 1405265 w 7467600"/>
              <a:gd name="connsiteY703" fmla="*/ 3016319 h 6858000"/>
              <a:gd name="connsiteX704" fmla="*/ 1407512 w 7467600"/>
              <a:gd name="connsiteY704" fmla="*/ 3018001 h 6858000"/>
              <a:gd name="connsiteX705" fmla="*/ 1726266 w 7467600"/>
              <a:gd name="connsiteY705" fmla="*/ 2777274 h 6858000"/>
              <a:gd name="connsiteX706" fmla="*/ 625390 w 7467600"/>
              <a:gd name="connsiteY706" fmla="*/ 2514541 h 6858000"/>
              <a:gd name="connsiteX707" fmla="*/ 619799 w 7467600"/>
              <a:gd name="connsiteY707" fmla="*/ 2527180 h 6858000"/>
              <a:gd name="connsiteX708" fmla="*/ 310030 w 7467600"/>
              <a:gd name="connsiteY708" fmla="*/ 2771818 h 6858000"/>
              <a:gd name="connsiteX709" fmla="*/ 173877 w 7467600"/>
              <a:gd name="connsiteY709" fmla="*/ 2937056 h 6858000"/>
              <a:gd name="connsiteX710" fmla="*/ 77889 w 7467600"/>
              <a:gd name="connsiteY710" fmla="*/ 3138440 h 6858000"/>
              <a:gd name="connsiteX711" fmla="*/ 0 w 7467600"/>
              <a:gd name="connsiteY711" fmla="*/ 3271395 h 6858000"/>
              <a:gd name="connsiteX712" fmla="*/ 0 w 7467600"/>
              <a:gd name="connsiteY712" fmla="*/ 3153002 h 6858000"/>
              <a:gd name="connsiteX713" fmla="*/ 2386 w 7467600"/>
              <a:gd name="connsiteY713" fmla="*/ 3149203 h 6858000"/>
              <a:gd name="connsiteX714" fmla="*/ 89753 w 7467600"/>
              <a:gd name="connsiteY714" fmla="*/ 2987702 h 6858000"/>
              <a:gd name="connsiteX715" fmla="*/ 76869 w 7467600"/>
              <a:gd name="connsiteY715" fmla="*/ 3005404 h 6858000"/>
              <a:gd name="connsiteX716" fmla="*/ 32049 w 7467600"/>
              <a:gd name="connsiteY716" fmla="*/ 3065814 h 6858000"/>
              <a:gd name="connsiteX717" fmla="*/ 0 w 7467600"/>
              <a:gd name="connsiteY717" fmla="*/ 3108744 h 6858000"/>
              <a:gd name="connsiteX718" fmla="*/ 0 w 7467600"/>
              <a:gd name="connsiteY718" fmla="*/ 3058059 h 6858000"/>
              <a:gd name="connsiteX719" fmla="*/ 7610 w 7467600"/>
              <a:gd name="connsiteY719" fmla="*/ 3047889 h 6858000"/>
              <a:gd name="connsiteX720" fmla="*/ 52419 w 7467600"/>
              <a:gd name="connsiteY720" fmla="*/ 2987479 h 6858000"/>
              <a:gd name="connsiteX721" fmla="*/ 59142 w 7467600"/>
              <a:gd name="connsiteY721" fmla="*/ 2978488 h 6858000"/>
              <a:gd name="connsiteX722" fmla="*/ 0 w 7467600"/>
              <a:gd name="connsiteY722" fmla="*/ 3015334 h 6858000"/>
              <a:gd name="connsiteX723" fmla="*/ 0 w 7467600"/>
              <a:gd name="connsiteY723" fmla="*/ 2914286 h 6858000"/>
              <a:gd name="connsiteX724" fmla="*/ 36383 w 7467600"/>
              <a:gd name="connsiteY724" fmla="*/ 2901128 h 6858000"/>
              <a:gd name="connsiteX725" fmla="*/ 156329 w 7467600"/>
              <a:gd name="connsiteY725" fmla="*/ 2840533 h 6858000"/>
              <a:gd name="connsiteX726" fmla="*/ 358355 w 7467600"/>
              <a:gd name="connsiteY726" fmla="*/ 2620471 h 6858000"/>
              <a:gd name="connsiteX727" fmla="*/ 510577 w 7467600"/>
              <a:gd name="connsiteY727" fmla="*/ 2501244 h 6858000"/>
              <a:gd name="connsiteX728" fmla="*/ 211967 w 7467600"/>
              <a:gd name="connsiteY728" fmla="*/ 2479171 h 6858000"/>
              <a:gd name="connsiteX729" fmla="*/ 0 w 7467600"/>
              <a:gd name="connsiteY729" fmla="*/ 2476398 h 6858000"/>
              <a:gd name="connsiteX730" fmla="*/ 0 w 7467600"/>
              <a:gd name="connsiteY730" fmla="*/ 2389189 h 6858000"/>
              <a:gd name="connsiteX731" fmla="*/ 103062 w 7467600"/>
              <a:gd name="connsiteY731" fmla="*/ 2389518 h 6858000"/>
              <a:gd name="connsiteX732" fmla="*/ 510734 w 7467600"/>
              <a:gd name="connsiteY732" fmla="*/ 2416201 h 6858000"/>
              <a:gd name="connsiteX733" fmla="*/ 279257 w 7467600"/>
              <a:gd name="connsiteY733" fmla="*/ 2092102 h 6858000"/>
              <a:gd name="connsiteX734" fmla="*/ 65265 w 7467600"/>
              <a:gd name="connsiteY734" fmla="*/ 2006049 h 6858000"/>
              <a:gd name="connsiteX735" fmla="*/ 0 w 7467600"/>
              <a:gd name="connsiteY735" fmla="*/ 1982532 h 6858000"/>
              <a:gd name="connsiteX736" fmla="*/ 0 w 7467600"/>
              <a:gd name="connsiteY736" fmla="*/ 1912789 h 6858000"/>
              <a:gd name="connsiteX737" fmla="*/ 97460 w 7467600"/>
              <a:gd name="connsiteY737" fmla="*/ 1953725 h 6858000"/>
              <a:gd name="connsiteX738" fmla="*/ 221272 w 7467600"/>
              <a:gd name="connsiteY738" fmla="*/ 1980766 h 6858000"/>
              <a:gd name="connsiteX739" fmla="*/ 116765 w 7467600"/>
              <a:gd name="connsiteY739" fmla="*/ 1911033 h 6858000"/>
              <a:gd name="connsiteX740" fmla="*/ 16405 w 7467600"/>
              <a:gd name="connsiteY740" fmla="*/ 1803412 h 6858000"/>
              <a:gd name="connsiteX741" fmla="*/ 0 w 7467600"/>
              <a:gd name="connsiteY741" fmla="*/ 1784777 h 6858000"/>
              <a:gd name="connsiteX742" fmla="*/ 0 w 7467600"/>
              <a:gd name="connsiteY742" fmla="*/ 1740082 h 6858000"/>
              <a:gd name="connsiteX743" fmla="*/ 39394 w 7467600"/>
              <a:gd name="connsiteY743" fmla="*/ 1784856 h 6858000"/>
              <a:gd name="connsiteX744" fmla="*/ 135813 w 7467600"/>
              <a:gd name="connsiteY744" fmla="*/ 1888838 h 6858000"/>
              <a:gd name="connsiteX745" fmla="*/ 242575 w 7467600"/>
              <a:gd name="connsiteY745" fmla="*/ 1958841 h 6858000"/>
              <a:gd name="connsiteX746" fmla="*/ 82197 w 7467600"/>
              <a:gd name="connsiteY746" fmla="*/ 1754826 h 6858000"/>
              <a:gd name="connsiteX747" fmla="*/ 0 w 7467600"/>
              <a:gd name="connsiteY747" fmla="*/ 1679650 h 6858000"/>
              <a:gd name="connsiteX748" fmla="*/ 0 w 7467600"/>
              <a:gd name="connsiteY748" fmla="*/ 1602463 h 6858000"/>
              <a:gd name="connsiteX749" fmla="*/ 84689 w 7467600"/>
              <a:gd name="connsiteY749" fmla="*/ 1677442 h 6858000"/>
              <a:gd name="connsiteX750" fmla="*/ 298437 w 7467600"/>
              <a:gd name="connsiteY750" fmla="*/ 1968019 h 6858000"/>
              <a:gd name="connsiteX751" fmla="*/ 227269 w 7467600"/>
              <a:gd name="connsiteY751" fmla="*/ 1114064 h 6858000"/>
              <a:gd name="connsiteX752" fmla="*/ 248003 w 7467600"/>
              <a:gd name="connsiteY752" fmla="*/ 1089613 h 6858000"/>
              <a:gd name="connsiteX753" fmla="*/ 427020 w 7467600"/>
              <a:gd name="connsiteY753" fmla="*/ 1619803 h 6858000"/>
              <a:gd name="connsiteX754" fmla="*/ 340345 w 7467600"/>
              <a:gd name="connsiteY754" fmla="*/ 2027739 h 6858000"/>
              <a:gd name="connsiteX755" fmla="*/ 360865 w 7467600"/>
              <a:gd name="connsiteY755" fmla="*/ 2044827 h 6858000"/>
              <a:gd name="connsiteX756" fmla="*/ 560414 w 7467600"/>
              <a:gd name="connsiteY756" fmla="*/ 2421457 h 6858000"/>
              <a:gd name="connsiteX757" fmla="*/ 1359703 w 7467600"/>
              <a:gd name="connsiteY757" fmla="*/ 2578554 h 6858000"/>
              <a:gd name="connsiteX758" fmla="*/ 1359422 w 7467600"/>
              <a:gd name="connsiteY758" fmla="*/ 2577994 h 6858000"/>
              <a:gd name="connsiteX759" fmla="*/ 828701 w 7467600"/>
              <a:gd name="connsiteY759" fmla="*/ 1839520 h 6858000"/>
              <a:gd name="connsiteX760" fmla="*/ 494427 w 7467600"/>
              <a:gd name="connsiteY760" fmla="*/ 1092333 h 6858000"/>
              <a:gd name="connsiteX761" fmla="*/ 506322 w 7467600"/>
              <a:gd name="connsiteY761" fmla="*/ 1020997 h 6858000"/>
              <a:gd name="connsiteX762" fmla="*/ 4570198 w 7467600"/>
              <a:gd name="connsiteY762" fmla="*/ 978081 h 6858000"/>
              <a:gd name="connsiteX763" fmla="*/ 4523691 w 7467600"/>
              <a:gd name="connsiteY763" fmla="*/ 1127776 h 6858000"/>
              <a:gd name="connsiteX764" fmla="*/ 4509875 w 7467600"/>
              <a:gd name="connsiteY764" fmla="*/ 1167552 h 6858000"/>
              <a:gd name="connsiteX765" fmla="*/ 4478168 w 7467600"/>
              <a:gd name="connsiteY765" fmla="*/ 1260735 h 6858000"/>
              <a:gd name="connsiteX766" fmla="*/ 4409309 w 7467600"/>
              <a:gd name="connsiteY766" fmla="*/ 1666996 h 6858000"/>
              <a:gd name="connsiteX767" fmla="*/ 4370031 w 7467600"/>
              <a:gd name="connsiteY767" fmla="*/ 1955666 h 6858000"/>
              <a:gd name="connsiteX768" fmla="*/ 4570198 w 7467600"/>
              <a:gd name="connsiteY768" fmla="*/ 978081 h 6858000"/>
              <a:gd name="connsiteX769" fmla="*/ 4557898 w 7467600"/>
              <a:gd name="connsiteY769" fmla="*/ 900011 h 6858000"/>
              <a:gd name="connsiteX770" fmla="*/ 4344840 w 7467600"/>
              <a:gd name="connsiteY770" fmla="*/ 1922038 h 6858000"/>
              <a:gd name="connsiteX771" fmla="*/ 4378710 w 7467600"/>
              <a:gd name="connsiteY771" fmla="*/ 1665516 h 6858000"/>
              <a:gd name="connsiteX772" fmla="*/ 4448798 w 7467600"/>
              <a:gd name="connsiteY772" fmla="*/ 1253024 h 6858000"/>
              <a:gd name="connsiteX773" fmla="*/ 4480315 w 7467600"/>
              <a:gd name="connsiteY773" fmla="*/ 1158454 h 6858000"/>
              <a:gd name="connsiteX774" fmla="*/ 4494133 w 7467600"/>
              <a:gd name="connsiteY774" fmla="*/ 1118676 h 6858000"/>
              <a:gd name="connsiteX775" fmla="*/ 4557898 w 7467600"/>
              <a:gd name="connsiteY775" fmla="*/ 900011 h 6858000"/>
              <a:gd name="connsiteX776" fmla="*/ 5870151 w 7467600"/>
              <a:gd name="connsiteY776" fmla="*/ 898890 h 6858000"/>
              <a:gd name="connsiteX777" fmla="*/ 5861335 w 7467600"/>
              <a:gd name="connsiteY777" fmla="*/ 899177 h 6858000"/>
              <a:gd name="connsiteX778" fmla="*/ 5843702 w 7467600"/>
              <a:gd name="connsiteY778" fmla="*/ 899748 h 6858000"/>
              <a:gd name="connsiteX779" fmla="*/ 5651107 w 7467600"/>
              <a:gd name="connsiteY779" fmla="*/ 920306 h 6858000"/>
              <a:gd name="connsiteX780" fmla="*/ 5459407 w 7467600"/>
              <a:gd name="connsiteY780" fmla="*/ 940975 h 6858000"/>
              <a:gd name="connsiteX781" fmla="*/ 5374846 w 7467600"/>
              <a:gd name="connsiteY781" fmla="*/ 941988 h 6858000"/>
              <a:gd name="connsiteX782" fmla="*/ 5256105 w 7467600"/>
              <a:gd name="connsiteY782" fmla="*/ 945632 h 6858000"/>
              <a:gd name="connsiteX783" fmla="*/ 5107071 w 7467600"/>
              <a:gd name="connsiteY783" fmla="*/ 969720 h 6858000"/>
              <a:gd name="connsiteX784" fmla="*/ 4998681 w 7467600"/>
              <a:gd name="connsiteY784" fmla="*/ 988771 h 6858000"/>
              <a:gd name="connsiteX785" fmla="*/ 5870151 w 7467600"/>
              <a:gd name="connsiteY785" fmla="*/ 898890 h 6858000"/>
              <a:gd name="connsiteX786" fmla="*/ 5504425 w 7467600"/>
              <a:gd name="connsiteY786" fmla="*/ 848067 h 6858000"/>
              <a:gd name="connsiteX787" fmla="*/ 4968849 w 7467600"/>
              <a:gd name="connsiteY787" fmla="*/ 962318 h 6858000"/>
              <a:gd name="connsiteX788" fmla="*/ 5104039 w 7467600"/>
              <a:gd name="connsiteY788" fmla="*/ 940634 h 6858000"/>
              <a:gd name="connsiteX789" fmla="*/ 5256311 w 7467600"/>
              <a:gd name="connsiteY789" fmla="*/ 916490 h 6858000"/>
              <a:gd name="connsiteX790" fmla="*/ 5377381 w 7467600"/>
              <a:gd name="connsiteY790" fmla="*/ 912671 h 6858000"/>
              <a:gd name="connsiteX791" fmla="*/ 5460148 w 7467600"/>
              <a:gd name="connsiteY791" fmla="*/ 911442 h 6858000"/>
              <a:gd name="connsiteX792" fmla="*/ 5648971 w 7467600"/>
              <a:gd name="connsiteY792" fmla="*/ 891331 h 6858000"/>
              <a:gd name="connsiteX793" fmla="*/ 5844807 w 7467600"/>
              <a:gd name="connsiteY793" fmla="*/ 870718 h 6858000"/>
              <a:gd name="connsiteX794" fmla="*/ 5862975 w 7467600"/>
              <a:gd name="connsiteY794" fmla="*/ 869756 h 6858000"/>
              <a:gd name="connsiteX795" fmla="*/ 5920887 w 7467600"/>
              <a:gd name="connsiteY795" fmla="*/ 865929 h 6858000"/>
              <a:gd name="connsiteX796" fmla="*/ 5504425 w 7467600"/>
              <a:gd name="connsiteY796" fmla="*/ 848067 h 6858000"/>
              <a:gd name="connsiteX797" fmla="*/ 3607114 w 7467600"/>
              <a:gd name="connsiteY797" fmla="*/ 467441 h 6858000"/>
              <a:gd name="connsiteX798" fmla="*/ 3296242 w 7467600"/>
              <a:gd name="connsiteY798" fmla="*/ 807991 h 6858000"/>
              <a:gd name="connsiteX799" fmla="*/ 3174674 w 7467600"/>
              <a:gd name="connsiteY799" fmla="*/ 919759 h 6858000"/>
              <a:gd name="connsiteX800" fmla="*/ 3042978 w 7467600"/>
              <a:gd name="connsiteY800" fmla="*/ 1054894 h 6858000"/>
              <a:gd name="connsiteX801" fmla="*/ 2968914 w 7467600"/>
              <a:gd name="connsiteY801" fmla="*/ 1133756 h 6858000"/>
              <a:gd name="connsiteX802" fmla="*/ 3103823 w 7467600"/>
              <a:gd name="connsiteY802" fmla="*/ 1026814 h 6858000"/>
              <a:gd name="connsiteX803" fmla="*/ 3607114 w 7467600"/>
              <a:gd name="connsiteY803" fmla="*/ 467441 h 6858000"/>
              <a:gd name="connsiteX804" fmla="*/ 3744487 w 7467600"/>
              <a:gd name="connsiteY804" fmla="*/ 383136 h 6858000"/>
              <a:gd name="connsiteX805" fmla="*/ 3970213 w 7467600"/>
              <a:gd name="connsiteY805" fmla="*/ 995559 h 6858000"/>
              <a:gd name="connsiteX806" fmla="*/ 3744487 w 7467600"/>
              <a:gd name="connsiteY806" fmla="*/ 383136 h 6858000"/>
              <a:gd name="connsiteX807" fmla="*/ 3624562 w 7467600"/>
              <a:gd name="connsiteY807" fmla="*/ 367041 h 6858000"/>
              <a:gd name="connsiteX808" fmla="*/ 3489712 w 7467600"/>
              <a:gd name="connsiteY808" fmla="*/ 485386 h 6858000"/>
              <a:gd name="connsiteX809" fmla="*/ 3182994 w 7467600"/>
              <a:gd name="connsiteY809" fmla="*/ 828265 h 6858000"/>
              <a:gd name="connsiteX810" fmla="*/ 2892114 w 7467600"/>
              <a:gd name="connsiteY810" fmla="*/ 1172635 h 6858000"/>
              <a:gd name="connsiteX811" fmla="*/ 3021459 w 7467600"/>
              <a:gd name="connsiteY811" fmla="*/ 1035385 h 6858000"/>
              <a:gd name="connsiteX812" fmla="*/ 3153873 w 7467600"/>
              <a:gd name="connsiteY812" fmla="*/ 898971 h 6858000"/>
              <a:gd name="connsiteX813" fmla="*/ 3276511 w 7467600"/>
              <a:gd name="connsiteY813" fmla="*/ 786423 h 6858000"/>
              <a:gd name="connsiteX814" fmla="*/ 3584154 w 7467600"/>
              <a:gd name="connsiteY814" fmla="*/ 448218 h 6858000"/>
              <a:gd name="connsiteX815" fmla="*/ 3624562 w 7467600"/>
              <a:gd name="connsiteY815" fmla="*/ 367041 h 6858000"/>
              <a:gd name="connsiteX816" fmla="*/ 3766672 w 7467600"/>
              <a:gd name="connsiteY816" fmla="*/ 359429 h 6858000"/>
              <a:gd name="connsiteX817" fmla="*/ 3996338 w 7467600"/>
              <a:gd name="connsiteY817" fmla="*/ 968237 h 6858000"/>
              <a:gd name="connsiteX818" fmla="*/ 3766672 w 7467600"/>
              <a:gd name="connsiteY818" fmla="*/ 359429 h 6858000"/>
              <a:gd name="connsiteX819" fmla="*/ 5805386 w 7467600"/>
              <a:gd name="connsiteY819" fmla="*/ 239240 h 6858000"/>
              <a:gd name="connsiteX820" fmla="*/ 5736947 w 7467600"/>
              <a:gd name="connsiteY820" fmla="*/ 261367 h 6858000"/>
              <a:gd name="connsiteX821" fmla="*/ 5427012 w 7467600"/>
              <a:gd name="connsiteY821" fmla="*/ 311272 h 6858000"/>
              <a:gd name="connsiteX822" fmla="*/ 5147818 w 7467600"/>
              <a:gd name="connsiteY822" fmla="*/ 322112 h 6858000"/>
              <a:gd name="connsiteX823" fmla="*/ 5060854 w 7467600"/>
              <a:gd name="connsiteY823" fmla="*/ 311882 h 6858000"/>
              <a:gd name="connsiteX824" fmla="*/ 4945989 w 7467600"/>
              <a:gd name="connsiteY824" fmla="*/ 300516 h 6858000"/>
              <a:gd name="connsiteX825" fmla="*/ 5410479 w 7467600"/>
              <a:gd name="connsiteY825" fmla="*/ 348434 h 6858000"/>
              <a:gd name="connsiteX826" fmla="*/ 5805386 w 7467600"/>
              <a:gd name="connsiteY826" fmla="*/ 239240 h 6858000"/>
              <a:gd name="connsiteX827" fmla="*/ 5905192 w 7467600"/>
              <a:gd name="connsiteY827" fmla="*/ 163079 h 6858000"/>
              <a:gd name="connsiteX828" fmla="*/ 5865655 w 7467600"/>
              <a:gd name="connsiteY828" fmla="*/ 171901 h 6858000"/>
              <a:gd name="connsiteX829" fmla="*/ 5259740 w 7467600"/>
              <a:gd name="connsiteY829" fmla="*/ 257013 h 6858000"/>
              <a:gd name="connsiteX830" fmla="*/ 5208466 w 7467600"/>
              <a:gd name="connsiteY830" fmla="*/ 257550 h 6858000"/>
              <a:gd name="connsiteX831" fmla="*/ 4980204 w 7467600"/>
              <a:gd name="connsiteY831" fmla="*/ 271903 h 6858000"/>
              <a:gd name="connsiteX832" fmla="*/ 5068068 w 7467600"/>
              <a:gd name="connsiteY832" fmla="*/ 282244 h 6858000"/>
              <a:gd name="connsiteX833" fmla="*/ 5153231 w 7467600"/>
              <a:gd name="connsiteY833" fmla="*/ 292240 h 6858000"/>
              <a:gd name="connsiteX834" fmla="*/ 5426491 w 7467600"/>
              <a:gd name="connsiteY834" fmla="*/ 281128 h 6858000"/>
              <a:gd name="connsiteX835" fmla="*/ 5731212 w 7467600"/>
              <a:gd name="connsiteY835" fmla="*/ 231951 h 6858000"/>
              <a:gd name="connsiteX836" fmla="*/ 5905192 w 7467600"/>
              <a:gd name="connsiteY836" fmla="*/ 163079 h 6858000"/>
              <a:gd name="connsiteX837" fmla="*/ 5944437 w 7467600"/>
              <a:gd name="connsiteY837" fmla="*/ 113829 h 6858000"/>
              <a:gd name="connsiteX838" fmla="*/ 5825032 w 7467600"/>
              <a:gd name="connsiteY838" fmla="*/ 146405 h 6858000"/>
              <a:gd name="connsiteX839" fmla="*/ 4955599 w 7467600"/>
              <a:gd name="connsiteY839" fmla="*/ 247008 h 6858000"/>
              <a:gd name="connsiteX840" fmla="*/ 5210104 w 7467600"/>
              <a:gd name="connsiteY840" fmla="*/ 228123 h 6858000"/>
              <a:gd name="connsiteX841" fmla="*/ 5261015 w 7467600"/>
              <a:gd name="connsiteY841" fmla="*/ 227087 h 6858000"/>
              <a:gd name="connsiteX842" fmla="*/ 5861181 w 7467600"/>
              <a:gd name="connsiteY842" fmla="*/ 143093 h 6858000"/>
              <a:gd name="connsiteX843" fmla="*/ 5961252 w 7467600"/>
              <a:gd name="connsiteY843" fmla="*/ 114820 h 6858000"/>
              <a:gd name="connsiteX844" fmla="*/ 5944437 w 7467600"/>
              <a:gd name="connsiteY844" fmla="*/ 113829 h 6858000"/>
              <a:gd name="connsiteX845" fmla="*/ 3882765 w 7467600"/>
              <a:gd name="connsiteY845" fmla="*/ 0 h 6858000"/>
              <a:gd name="connsiteX846" fmla="*/ 3995099 w 7467600"/>
              <a:gd name="connsiteY846" fmla="*/ 0 h 6858000"/>
              <a:gd name="connsiteX847" fmla="*/ 4163818 w 7467600"/>
              <a:gd name="connsiteY847" fmla="*/ 234104 h 6858000"/>
              <a:gd name="connsiteX848" fmla="*/ 4172099 w 7467600"/>
              <a:gd name="connsiteY848" fmla="*/ 234207 h 6858000"/>
              <a:gd name="connsiteX849" fmla="*/ 4784282 w 7467600"/>
              <a:gd name="connsiteY849" fmla="*/ 276561 h 6858000"/>
              <a:gd name="connsiteX850" fmla="*/ 4801687 w 7467600"/>
              <a:gd name="connsiteY850" fmla="*/ 267764 h 6858000"/>
              <a:gd name="connsiteX851" fmla="*/ 6082788 w 7467600"/>
              <a:gd name="connsiteY851" fmla="*/ 64119 h 6858000"/>
              <a:gd name="connsiteX852" fmla="*/ 6099442 w 7467600"/>
              <a:gd name="connsiteY852" fmla="*/ 82568 h 6858000"/>
              <a:gd name="connsiteX853" fmla="*/ 4804137 w 7467600"/>
              <a:gd name="connsiteY853" fmla="*/ 320931 h 6858000"/>
              <a:gd name="connsiteX854" fmla="*/ 4227047 w 7467600"/>
              <a:gd name="connsiteY854" fmla="*/ 313415 h 6858000"/>
              <a:gd name="connsiteX855" fmla="*/ 4346041 w 7467600"/>
              <a:gd name="connsiteY855" fmla="*/ 456086 h 6858000"/>
              <a:gd name="connsiteX856" fmla="*/ 4870967 w 7467600"/>
              <a:gd name="connsiteY856" fmla="*/ 963061 h 6858000"/>
              <a:gd name="connsiteX857" fmla="*/ 4889647 w 7467600"/>
              <a:gd name="connsiteY857" fmla="*/ 957147 h 6858000"/>
              <a:gd name="connsiteX858" fmla="*/ 5422504 w 7467600"/>
              <a:gd name="connsiteY858" fmla="*/ 805191 h 6858000"/>
              <a:gd name="connsiteX859" fmla="*/ 6087656 w 7467600"/>
              <a:gd name="connsiteY859" fmla="*/ 826703 h 6858000"/>
              <a:gd name="connsiteX860" fmla="*/ 6058717 w 7467600"/>
              <a:gd name="connsiteY860" fmla="*/ 865992 h 6858000"/>
              <a:gd name="connsiteX861" fmla="*/ 4974153 w 7467600"/>
              <a:gd name="connsiteY861" fmla="*/ 1045456 h 6858000"/>
              <a:gd name="connsiteX862" fmla="*/ 5627835 w 7467600"/>
              <a:gd name="connsiteY862" fmla="*/ 1472077 h 6858000"/>
              <a:gd name="connsiteX863" fmla="*/ 5629817 w 7467600"/>
              <a:gd name="connsiteY863" fmla="*/ 1471412 h 6858000"/>
              <a:gd name="connsiteX864" fmla="*/ 5634124 w 7467600"/>
              <a:gd name="connsiteY864" fmla="*/ 1470572 h 6858000"/>
              <a:gd name="connsiteX865" fmla="*/ 5755832 w 7467600"/>
              <a:gd name="connsiteY865" fmla="*/ 1383886 h 6858000"/>
              <a:gd name="connsiteX866" fmla="*/ 6014186 w 7467600"/>
              <a:gd name="connsiteY866" fmla="*/ 1279799 h 6858000"/>
              <a:gd name="connsiteX867" fmla="*/ 6901619 w 7467600"/>
              <a:gd name="connsiteY867" fmla="*/ 1047874 h 6858000"/>
              <a:gd name="connsiteX868" fmla="*/ 6931566 w 7467600"/>
              <a:gd name="connsiteY868" fmla="*/ 1062034 h 6858000"/>
              <a:gd name="connsiteX869" fmla="*/ 5790982 w 7467600"/>
              <a:gd name="connsiteY869" fmla="*/ 1561380 h 6858000"/>
              <a:gd name="connsiteX870" fmla="*/ 6188971 w 7467600"/>
              <a:gd name="connsiteY870" fmla="*/ 1755168 h 6858000"/>
              <a:gd name="connsiteX871" fmla="*/ 6202446 w 7467600"/>
              <a:gd name="connsiteY871" fmla="*/ 1752268 h 6858000"/>
              <a:gd name="connsiteX872" fmla="*/ 7179560 w 7467600"/>
              <a:gd name="connsiteY872" fmla="*/ 1467551 h 6858000"/>
              <a:gd name="connsiteX873" fmla="*/ 7158730 w 7467600"/>
              <a:gd name="connsiteY873" fmla="*/ 1507835 h 6858000"/>
              <a:gd name="connsiteX874" fmla="*/ 6326959 w 7467600"/>
              <a:gd name="connsiteY874" fmla="*/ 1817686 h 6858000"/>
              <a:gd name="connsiteX875" fmla="*/ 6537433 w 7467600"/>
              <a:gd name="connsiteY875" fmla="*/ 1907790 h 6858000"/>
              <a:gd name="connsiteX876" fmla="*/ 6550221 w 7467600"/>
              <a:gd name="connsiteY876" fmla="*/ 1910729 h 6858000"/>
              <a:gd name="connsiteX877" fmla="*/ 6964438 w 7467600"/>
              <a:gd name="connsiteY877" fmla="*/ 2209505 h 6858000"/>
              <a:gd name="connsiteX878" fmla="*/ 7367862 w 7467600"/>
              <a:gd name="connsiteY878" fmla="*/ 2806833 h 6858000"/>
              <a:gd name="connsiteX879" fmla="*/ 7364329 w 7467600"/>
              <a:gd name="connsiteY879" fmla="*/ 2826907 h 6858000"/>
              <a:gd name="connsiteX880" fmla="*/ 7290545 w 7467600"/>
              <a:gd name="connsiteY880" fmla="*/ 2850663 h 6858000"/>
              <a:gd name="connsiteX881" fmla="*/ 6472036 w 7467600"/>
              <a:gd name="connsiteY881" fmla="*/ 1959003 h 6858000"/>
              <a:gd name="connsiteX882" fmla="*/ 5792897 w 7467600"/>
              <a:gd name="connsiteY882" fmla="*/ 1647747 h 6858000"/>
              <a:gd name="connsiteX883" fmla="*/ 5842751 w 7467600"/>
              <a:gd name="connsiteY883" fmla="*/ 1816112 h 6858000"/>
              <a:gd name="connsiteX884" fmla="*/ 5847424 w 7467600"/>
              <a:gd name="connsiteY884" fmla="*/ 1815776 h 6858000"/>
              <a:gd name="connsiteX885" fmla="*/ 6399821 w 7467600"/>
              <a:gd name="connsiteY885" fmla="*/ 2344799 h 6858000"/>
              <a:gd name="connsiteX886" fmla="*/ 6323232 w 7467600"/>
              <a:gd name="connsiteY886" fmla="*/ 2389634 h 6858000"/>
              <a:gd name="connsiteX887" fmla="*/ 5942958 w 7467600"/>
              <a:gd name="connsiteY887" fmla="*/ 2077708 h 6858000"/>
              <a:gd name="connsiteX888" fmla="*/ 5921559 w 7467600"/>
              <a:gd name="connsiteY888" fmla="*/ 2378596 h 6858000"/>
              <a:gd name="connsiteX889" fmla="*/ 5817651 w 7467600"/>
              <a:gd name="connsiteY889" fmla="*/ 3023919 h 6858000"/>
              <a:gd name="connsiteX890" fmla="*/ 5729634 w 7467600"/>
              <a:gd name="connsiteY890" fmla="*/ 3051849 h 6858000"/>
              <a:gd name="connsiteX891" fmla="*/ 5611018 w 7467600"/>
              <a:gd name="connsiteY891" fmla="*/ 2316769 h 6858000"/>
              <a:gd name="connsiteX892" fmla="*/ 5687608 w 7467600"/>
              <a:gd name="connsiteY892" fmla="*/ 2039972 h 6858000"/>
              <a:gd name="connsiteX893" fmla="*/ 5657554 w 7467600"/>
              <a:gd name="connsiteY893" fmla="*/ 1576445 h 6858000"/>
              <a:gd name="connsiteX894" fmla="*/ 5150475 w 7467600"/>
              <a:gd name="connsiteY894" fmla="*/ 1274012 h 6858000"/>
              <a:gd name="connsiteX895" fmla="*/ 5349142 w 7467600"/>
              <a:gd name="connsiteY895" fmla="*/ 2204405 h 6858000"/>
              <a:gd name="connsiteX896" fmla="*/ 5262214 w 7467600"/>
              <a:gd name="connsiteY896" fmla="*/ 2233836 h 6858000"/>
              <a:gd name="connsiteX897" fmla="*/ 4981539 w 7467600"/>
              <a:gd name="connsiteY897" fmla="*/ 1542201 h 6858000"/>
              <a:gd name="connsiteX898" fmla="*/ 4958461 w 7467600"/>
              <a:gd name="connsiteY898" fmla="*/ 1136957 h 6858000"/>
              <a:gd name="connsiteX899" fmla="*/ 4655015 w 7467600"/>
              <a:gd name="connsiteY899" fmla="*/ 891426 h 6858000"/>
              <a:gd name="connsiteX900" fmla="*/ 4348002 w 7467600"/>
              <a:gd name="connsiteY900" fmla="*/ 2205895 h 6858000"/>
              <a:gd name="connsiteX901" fmla="*/ 4262250 w 7467600"/>
              <a:gd name="connsiteY901" fmla="*/ 2219972 h 6858000"/>
              <a:gd name="connsiteX902" fmla="*/ 4550611 w 7467600"/>
              <a:gd name="connsiteY902" fmla="*/ 817540 h 6858000"/>
              <a:gd name="connsiteX903" fmla="*/ 4564418 w 7467600"/>
              <a:gd name="connsiteY903" fmla="*/ 808293 h 6858000"/>
              <a:gd name="connsiteX904" fmla="*/ 4266388 w 7467600"/>
              <a:gd name="connsiteY904" fmla="*/ 500083 h 6858000"/>
              <a:gd name="connsiteX905" fmla="*/ 4032842 w 7467600"/>
              <a:gd name="connsiteY905" fmla="*/ 211809 h 6858000"/>
              <a:gd name="connsiteX906" fmla="*/ 3882765 w 7467600"/>
              <a:gd name="connsiteY906" fmla="*/ 0 h 6858000"/>
              <a:gd name="connsiteX907" fmla="*/ 3721337 w 7467600"/>
              <a:gd name="connsiteY907" fmla="*/ 0 h 6858000"/>
              <a:gd name="connsiteX908" fmla="*/ 3797544 w 7467600"/>
              <a:gd name="connsiteY908" fmla="*/ 0 h 6858000"/>
              <a:gd name="connsiteX909" fmla="*/ 3775734 w 7467600"/>
              <a:gd name="connsiteY909" fmla="*/ 95131 h 6858000"/>
              <a:gd name="connsiteX910" fmla="*/ 3724807 w 7467600"/>
              <a:gd name="connsiteY910" fmla="*/ 272257 h 6858000"/>
              <a:gd name="connsiteX911" fmla="*/ 3726844 w 7467600"/>
              <a:gd name="connsiteY911" fmla="*/ 282988 h 6858000"/>
              <a:gd name="connsiteX912" fmla="*/ 3742664 w 7467600"/>
              <a:gd name="connsiteY912" fmla="*/ 279918 h 6858000"/>
              <a:gd name="connsiteX913" fmla="*/ 4103910 w 7467600"/>
              <a:gd name="connsiteY913" fmla="*/ 1161917 h 6858000"/>
              <a:gd name="connsiteX914" fmla="*/ 4020269 w 7467600"/>
              <a:gd name="connsiteY914" fmla="*/ 1200406 h 6858000"/>
              <a:gd name="connsiteX915" fmla="*/ 3674882 w 7467600"/>
              <a:gd name="connsiteY915" fmla="*/ 488524 h 6858000"/>
              <a:gd name="connsiteX916" fmla="*/ 3132682 w 7467600"/>
              <a:gd name="connsiteY916" fmla="*/ 1072284 h 6858000"/>
              <a:gd name="connsiteX917" fmla="*/ 2716346 w 7467600"/>
              <a:gd name="connsiteY917" fmla="*/ 1276376 h 6858000"/>
              <a:gd name="connsiteX918" fmla="*/ 2716772 w 7467600"/>
              <a:gd name="connsiteY918" fmla="*/ 1255462 h 6858000"/>
              <a:gd name="connsiteX919" fmla="*/ 3471096 w 7467600"/>
              <a:gd name="connsiteY919" fmla="*/ 437072 h 6858000"/>
              <a:gd name="connsiteX920" fmla="*/ 3639057 w 7467600"/>
              <a:gd name="connsiteY920" fmla="*/ 286334 h 6858000"/>
              <a:gd name="connsiteX921" fmla="*/ 3640309 w 7467600"/>
              <a:gd name="connsiteY921" fmla="*/ 284664 h 6858000"/>
              <a:gd name="connsiteX922" fmla="*/ 3646022 w 7467600"/>
              <a:gd name="connsiteY922" fmla="*/ 276711 h 6858000"/>
              <a:gd name="connsiteX923" fmla="*/ 3707943 w 7467600"/>
              <a:gd name="connsiteY923" fmla="*/ 65958 h 6858000"/>
              <a:gd name="connsiteX924" fmla="*/ 3721337 w 7467600"/>
              <a:gd name="connsiteY924" fmla="*/ 0 h 6858000"/>
              <a:gd name="connsiteX925" fmla="*/ 2867960 w 7467600"/>
              <a:gd name="connsiteY925" fmla="*/ 0 h 6858000"/>
              <a:gd name="connsiteX926" fmla="*/ 2926351 w 7467600"/>
              <a:gd name="connsiteY926" fmla="*/ 0 h 6858000"/>
              <a:gd name="connsiteX927" fmla="*/ 2902823 w 7467600"/>
              <a:gd name="connsiteY927" fmla="*/ 262929 h 6858000"/>
              <a:gd name="connsiteX928" fmla="*/ 2940663 w 7467600"/>
              <a:gd name="connsiteY928" fmla="*/ 140884 h 6858000"/>
              <a:gd name="connsiteX929" fmla="*/ 2947039 w 7467600"/>
              <a:gd name="connsiteY929" fmla="*/ 122524 h 6858000"/>
              <a:gd name="connsiteX930" fmla="*/ 2984316 w 7467600"/>
              <a:gd name="connsiteY930" fmla="*/ 0 h 6858000"/>
              <a:gd name="connsiteX931" fmla="*/ 3016114 w 7467600"/>
              <a:gd name="connsiteY931" fmla="*/ 0 h 6858000"/>
              <a:gd name="connsiteX932" fmla="*/ 2979949 w 7467600"/>
              <a:gd name="connsiteY932" fmla="*/ 119274 h 6858000"/>
              <a:gd name="connsiteX933" fmla="*/ 3023879 w 7467600"/>
              <a:gd name="connsiteY933" fmla="*/ 0 h 6858000"/>
              <a:gd name="connsiteX934" fmla="*/ 3105400 w 7467600"/>
              <a:gd name="connsiteY934" fmla="*/ 0 h 6858000"/>
              <a:gd name="connsiteX935" fmla="*/ 3094669 w 7467600"/>
              <a:gd name="connsiteY935" fmla="*/ 30308 h 6858000"/>
              <a:gd name="connsiteX936" fmla="*/ 2901945 w 7467600"/>
              <a:gd name="connsiteY936" fmla="*/ 466538 h 6858000"/>
              <a:gd name="connsiteX937" fmla="*/ 2815209 w 7467600"/>
              <a:gd name="connsiteY937" fmla="*/ 497361 h 6858000"/>
              <a:gd name="connsiteX938" fmla="*/ 2844845 w 7467600"/>
              <a:gd name="connsiteY938" fmla="*/ 127638 h 6858000"/>
              <a:gd name="connsiteX939" fmla="*/ 2867960 w 7467600"/>
              <a:gd name="connsiteY939" fmla="*/ 0 h 6858000"/>
              <a:gd name="connsiteX940" fmla="*/ 1057230 w 7467600"/>
              <a:gd name="connsiteY940" fmla="*/ 0 h 6858000"/>
              <a:gd name="connsiteX941" fmla="*/ 1111003 w 7467600"/>
              <a:gd name="connsiteY941" fmla="*/ 0 h 6858000"/>
              <a:gd name="connsiteX942" fmla="*/ 1125553 w 7467600"/>
              <a:gd name="connsiteY942" fmla="*/ 52588 h 6858000"/>
              <a:gd name="connsiteX943" fmla="*/ 1304276 w 7467600"/>
              <a:gd name="connsiteY943" fmla="*/ 476275 h 6858000"/>
              <a:gd name="connsiteX944" fmla="*/ 1492066 w 7467600"/>
              <a:gd name="connsiteY944" fmla="*/ 886333 h 6858000"/>
              <a:gd name="connsiteX945" fmla="*/ 1423698 w 7467600"/>
              <a:gd name="connsiteY945" fmla="*/ 710817 h 6858000"/>
              <a:gd name="connsiteX946" fmla="*/ 1357609 w 7467600"/>
              <a:gd name="connsiteY946" fmla="*/ 532892 h 6858000"/>
              <a:gd name="connsiteX947" fmla="*/ 1309550 w 7467600"/>
              <a:gd name="connsiteY947" fmla="*/ 374031 h 6858000"/>
              <a:gd name="connsiteX948" fmla="*/ 1193673 w 7467600"/>
              <a:gd name="connsiteY948" fmla="*/ 49533 h 6858000"/>
              <a:gd name="connsiteX949" fmla="*/ 1164391 w 7467600"/>
              <a:gd name="connsiteY949" fmla="*/ 0 h 6858000"/>
              <a:gd name="connsiteX950" fmla="*/ 1200666 w 7467600"/>
              <a:gd name="connsiteY950" fmla="*/ 0 h 6858000"/>
              <a:gd name="connsiteX951" fmla="*/ 1223408 w 7467600"/>
              <a:gd name="connsiteY951" fmla="*/ 38996 h 6858000"/>
              <a:gd name="connsiteX952" fmla="*/ 1339635 w 7467600"/>
              <a:gd name="connsiteY952" fmla="*/ 365517 h 6858000"/>
              <a:gd name="connsiteX953" fmla="*/ 1387469 w 7467600"/>
              <a:gd name="connsiteY953" fmla="*/ 523079 h 6858000"/>
              <a:gd name="connsiteX954" fmla="*/ 1452685 w 7467600"/>
              <a:gd name="connsiteY954" fmla="*/ 699806 h 6858000"/>
              <a:gd name="connsiteX955" fmla="*/ 1492092 w 7467600"/>
              <a:gd name="connsiteY955" fmla="*/ 800424 h 6858000"/>
              <a:gd name="connsiteX956" fmla="*/ 1455302 w 7467600"/>
              <a:gd name="connsiteY956" fmla="*/ 632913 h 6858000"/>
              <a:gd name="connsiteX957" fmla="*/ 1222336 w 7467600"/>
              <a:gd name="connsiteY957" fmla="*/ 9480 h 6858000"/>
              <a:gd name="connsiteX958" fmla="*/ 1214634 w 7467600"/>
              <a:gd name="connsiteY958" fmla="*/ 0 h 6858000"/>
              <a:gd name="connsiteX959" fmla="*/ 1289827 w 7467600"/>
              <a:gd name="connsiteY959" fmla="*/ 0 h 6858000"/>
              <a:gd name="connsiteX960" fmla="*/ 1321076 w 7467600"/>
              <a:gd name="connsiteY960" fmla="*/ 59722 h 6858000"/>
              <a:gd name="connsiteX961" fmla="*/ 1512579 w 7467600"/>
              <a:gd name="connsiteY961" fmla="*/ 626441 h 6858000"/>
              <a:gd name="connsiteX962" fmla="*/ 1506076 w 7467600"/>
              <a:gd name="connsiteY962" fmla="*/ 1089289 h 6858000"/>
              <a:gd name="connsiteX963" fmla="*/ 1486346 w 7467600"/>
              <a:gd name="connsiteY963" fmla="*/ 1079919 h 6858000"/>
              <a:gd name="connsiteX964" fmla="*/ 1070511 w 7467600"/>
              <a:gd name="connsiteY964" fmla="*/ 48609 h 6858000"/>
              <a:gd name="connsiteX965" fmla="*/ 1057230 w 7467600"/>
              <a:gd name="connsiteY965" fmla="*/ 0 h 6858000"/>
              <a:gd name="connsiteX966" fmla="*/ 43151 w 7467600"/>
              <a:gd name="connsiteY966" fmla="*/ 0 h 6858000"/>
              <a:gd name="connsiteX967" fmla="*/ 95283 w 7467600"/>
              <a:gd name="connsiteY967" fmla="*/ 0 h 6858000"/>
              <a:gd name="connsiteX968" fmla="*/ 300708 w 7467600"/>
              <a:gd name="connsiteY968" fmla="*/ 154571 h 6858000"/>
              <a:gd name="connsiteX969" fmla="*/ 530414 w 7467600"/>
              <a:gd name="connsiteY969" fmla="*/ 354673 h 6858000"/>
              <a:gd name="connsiteX970" fmla="*/ 333785 w 7467600"/>
              <a:gd name="connsiteY970" fmla="*/ 161564 h 6858000"/>
              <a:gd name="connsiteX971" fmla="*/ 147005 w 7467600"/>
              <a:gd name="connsiteY971" fmla="*/ 0 h 6858000"/>
              <a:gd name="connsiteX972" fmla="*/ 272509 w 7467600"/>
              <a:gd name="connsiteY972" fmla="*/ 0 h 6858000"/>
              <a:gd name="connsiteX973" fmla="*/ 326276 w 7467600"/>
              <a:gd name="connsiteY973" fmla="*/ 45847 h 6858000"/>
              <a:gd name="connsiteX974" fmla="*/ 823759 w 7467600"/>
              <a:gd name="connsiteY974" fmla="*/ 574145 h 6858000"/>
              <a:gd name="connsiteX975" fmla="*/ 811254 w 7467600"/>
              <a:gd name="connsiteY975" fmla="*/ 665546 h 6858000"/>
              <a:gd name="connsiteX976" fmla="*/ 154042 w 7467600"/>
              <a:gd name="connsiteY976" fmla="*/ 261522 h 6858000"/>
              <a:gd name="connsiteX977" fmla="*/ 13550 w 7467600"/>
              <a:gd name="connsiteY977" fmla="*/ 158423 h 6858000"/>
              <a:gd name="connsiteX978" fmla="*/ 0 w 7467600"/>
              <a:gd name="connsiteY978" fmla="*/ 146618 h 6858000"/>
              <a:gd name="connsiteX979" fmla="*/ 0 w 7467600"/>
              <a:gd name="connsiteY979" fmla="*/ 59161 h 6858000"/>
              <a:gd name="connsiteX980" fmla="*/ 45427 w 7467600"/>
              <a:gd name="connsiteY980" fmla="*/ 101078 h 6858000"/>
              <a:gd name="connsiteX981" fmla="*/ 630103 w 7467600"/>
              <a:gd name="connsiteY981" fmla="*/ 485885 h 6858000"/>
              <a:gd name="connsiteX982" fmla="*/ 532040 w 7467600"/>
              <a:gd name="connsiteY982" fmla="*/ 399359 h 6858000"/>
              <a:gd name="connsiteX983" fmla="*/ 517618 w 7467600"/>
              <a:gd name="connsiteY983" fmla="*/ 385726 h 6858000"/>
              <a:gd name="connsiteX984" fmla="*/ 285074 w 7467600"/>
              <a:gd name="connsiteY984" fmla="*/ 182755 h 6858000"/>
              <a:gd name="connsiteX985" fmla="*/ 43151 w 7467600"/>
              <a:gd name="connsiteY98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1903353 w 7467600"/>
              <a:gd name="connsiteY127" fmla="*/ 5044827 h 6858000"/>
              <a:gd name="connsiteX128" fmla="*/ 1936931 w 7467600"/>
              <a:gd name="connsiteY128" fmla="*/ 5093954 h 6858000"/>
              <a:gd name="connsiteX129" fmla="*/ 2195868 w 7467600"/>
              <a:gd name="connsiteY129" fmla="*/ 5396574 h 6858000"/>
              <a:gd name="connsiteX130" fmla="*/ 2088852 w 7467600"/>
              <a:gd name="connsiteY130" fmla="*/ 5166123 h 6858000"/>
              <a:gd name="connsiteX131" fmla="*/ 1958241 w 7467600"/>
              <a:gd name="connsiteY131" fmla="*/ 5067955 h 6858000"/>
              <a:gd name="connsiteX132" fmla="*/ 1903353 w 7467600"/>
              <a:gd name="connsiteY132" fmla="*/ 5044827 h 6858000"/>
              <a:gd name="connsiteX133" fmla="*/ 1979378 w 7467600"/>
              <a:gd name="connsiteY133" fmla="*/ 4769504 h 6858000"/>
              <a:gd name="connsiteX134" fmla="*/ 2882120 w 7467600"/>
              <a:gd name="connsiteY134" fmla="*/ 5064547 h 6858000"/>
              <a:gd name="connsiteX135" fmla="*/ 2793103 w 7467600"/>
              <a:gd name="connsiteY135" fmla="*/ 5039699 h 6858000"/>
              <a:gd name="connsiteX136" fmla="*/ 2770041 w 7467600"/>
              <a:gd name="connsiteY136" fmla="*/ 5033634 h 6858000"/>
              <a:gd name="connsiteX137" fmla="*/ 1979378 w 7467600"/>
              <a:gd name="connsiteY137" fmla="*/ 4769504 h 6858000"/>
              <a:gd name="connsiteX138" fmla="*/ 1927410 w 7467600"/>
              <a:gd name="connsiteY138" fmla="*/ 4716164 h 6858000"/>
              <a:gd name="connsiteX139" fmla="*/ 1959587 w 7467600"/>
              <a:gd name="connsiteY139" fmla="*/ 4728849 h 6858000"/>
              <a:gd name="connsiteX140" fmla="*/ 2777707 w 7467600"/>
              <a:gd name="connsiteY140" fmla="*/ 5003991 h 6858000"/>
              <a:gd name="connsiteX141" fmla="*/ 2800768 w 7467600"/>
              <a:gd name="connsiteY141" fmla="*/ 5010056 h 6858000"/>
              <a:gd name="connsiteX142" fmla="*/ 2879408 w 7467600"/>
              <a:gd name="connsiteY142" fmla="*/ 5031590 h 6858000"/>
              <a:gd name="connsiteX143" fmla="*/ 2862295 w 7467600"/>
              <a:gd name="connsiteY143" fmla="*/ 5022958 h 6858000"/>
              <a:gd name="connsiteX144" fmla="*/ 2813343 w 7467600"/>
              <a:gd name="connsiteY144" fmla="*/ 4998369 h 6858000"/>
              <a:gd name="connsiteX145" fmla="*/ 2646245 w 7467600"/>
              <a:gd name="connsiteY145" fmla="*/ 4930999 h 6858000"/>
              <a:gd name="connsiteX146" fmla="*/ 1999243 w 7467600"/>
              <a:gd name="connsiteY146" fmla="*/ 4730524 h 6858000"/>
              <a:gd name="connsiteX147" fmla="*/ 1979527 w 7467600"/>
              <a:gd name="connsiteY147" fmla="*/ 4726651 h 6858000"/>
              <a:gd name="connsiteX148" fmla="*/ 1927410 w 7467600"/>
              <a:gd name="connsiteY148" fmla="*/ 4716164 h 6858000"/>
              <a:gd name="connsiteX149" fmla="*/ 1997014 w 7467600"/>
              <a:gd name="connsiteY149" fmla="*/ 4698007 h 6858000"/>
              <a:gd name="connsiteX150" fmla="*/ 2005458 w 7467600"/>
              <a:gd name="connsiteY150" fmla="*/ 4699540 h 6858000"/>
              <a:gd name="connsiteX151" fmla="*/ 2657186 w 7467600"/>
              <a:gd name="connsiteY151" fmla="*/ 4901687 h 6858000"/>
              <a:gd name="connsiteX152" fmla="*/ 2826662 w 7467600"/>
              <a:gd name="connsiteY152" fmla="*/ 4970362 h 6858000"/>
              <a:gd name="connsiteX153" fmla="*/ 2876100 w 7467600"/>
              <a:gd name="connsiteY153" fmla="*/ 4995397 h 6858000"/>
              <a:gd name="connsiteX154" fmla="*/ 3042600 w 7467600"/>
              <a:gd name="connsiteY154" fmla="*/ 5059532 h 6858000"/>
              <a:gd name="connsiteX155" fmla="*/ 1997014 w 7467600"/>
              <a:gd name="connsiteY155" fmla="*/ 4698007 h 6858000"/>
              <a:gd name="connsiteX156" fmla="*/ 2305292 w 7467600"/>
              <a:gd name="connsiteY156" fmla="*/ 4219492 h 6858000"/>
              <a:gd name="connsiteX157" fmla="*/ 3360922 w 7467600"/>
              <a:gd name="connsiteY157" fmla="*/ 4529373 h 6858000"/>
              <a:gd name="connsiteX158" fmla="*/ 3492420 w 7467600"/>
              <a:gd name="connsiteY158" fmla="*/ 4510145 h 6858000"/>
              <a:gd name="connsiteX159" fmla="*/ 3364086 w 7467600"/>
              <a:gd name="connsiteY159" fmla="*/ 4480340 h 6858000"/>
              <a:gd name="connsiteX160" fmla="*/ 3225818 w 7467600"/>
              <a:gd name="connsiteY160" fmla="*/ 4411822 h 6858000"/>
              <a:gd name="connsiteX161" fmla="*/ 3129696 w 7467600"/>
              <a:gd name="connsiteY161" fmla="*/ 4360704 h 6858000"/>
              <a:gd name="connsiteX162" fmla="*/ 2814545 w 7467600"/>
              <a:gd name="connsiteY162" fmla="*/ 4282955 h 6858000"/>
              <a:gd name="connsiteX163" fmla="*/ 2305292 w 7467600"/>
              <a:gd name="connsiteY163" fmla="*/ 4219492 h 6858000"/>
              <a:gd name="connsiteX164" fmla="*/ 2626982 w 7467600"/>
              <a:gd name="connsiteY164" fmla="*/ 4206450 h 6858000"/>
              <a:gd name="connsiteX165" fmla="*/ 2490617 w 7467600"/>
              <a:gd name="connsiteY165" fmla="*/ 4206951 h 6858000"/>
              <a:gd name="connsiteX166" fmla="*/ 2819869 w 7467600"/>
              <a:gd name="connsiteY166" fmla="*/ 4252936 h 6858000"/>
              <a:gd name="connsiteX167" fmla="*/ 3143018 w 7467600"/>
              <a:gd name="connsiteY167" fmla="*/ 4332698 h 6858000"/>
              <a:gd name="connsiteX168" fmla="*/ 3241520 w 7467600"/>
              <a:gd name="connsiteY168" fmla="*/ 4385112 h 6858000"/>
              <a:gd name="connsiteX169" fmla="*/ 3374575 w 7467600"/>
              <a:gd name="connsiteY169" fmla="*/ 4451517 h 6858000"/>
              <a:gd name="connsiteX170" fmla="*/ 3505221 w 7467600"/>
              <a:gd name="connsiteY170" fmla="*/ 4480757 h 6858000"/>
              <a:gd name="connsiteX171" fmla="*/ 2626982 w 7467600"/>
              <a:gd name="connsiteY171" fmla="*/ 4206450 h 6858000"/>
              <a:gd name="connsiteX172" fmla="*/ 1310106 w 7467600"/>
              <a:gd name="connsiteY172" fmla="*/ 3943217 h 6858000"/>
              <a:gd name="connsiteX173" fmla="*/ 854994 w 7467600"/>
              <a:gd name="connsiteY173" fmla="*/ 4399136 h 6858000"/>
              <a:gd name="connsiteX174" fmla="*/ 742462 w 7467600"/>
              <a:gd name="connsiteY174" fmla="*/ 4594648 h 6858000"/>
              <a:gd name="connsiteX175" fmla="*/ 820602 w 7467600"/>
              <a:gd name="connsiteY175" fmla="*/ 4485915 h 6858000"/>
              <a:gd name="connsiteX176" fmla="*/ 878295 w 7467600"/>
              <a:gd name="connsiteY176" fmla="*/ 4403594 h 6858000"/>
              <a:gd name="connsiteX177" fmla="*/ 1240607 w 7467600"/>
              <a:gd name="connsiteY177" fmla="*/ 4010401 h 6858000"/>
              <a:gd name="connsiteX178" fmla="*/ 1310106 w 7467600"/>
              <a:gd name="connsiteY178" fmla="*/ 3943217 h 6858000"/>
              <a:gd name="connsiteX179" fmla="*/ 1423113 w 7467600"/>
              <a:gd name="connsiteY179" fmla="*/ 3874565 h 6858000"/>
              <a:gd name="connsiteX180" fmla="*/ 1260565 w 7467600"/>
              <a:gd name="connsiteY180" fmla="*/ 4031982 h 6858000"/>
              <a:gd name="connsiteX181" fmla="*/ 901900 w 7467600"/>
              <a:gd name="connsiteY181" fmla="*/ 4421236 h 6858000"/>
              <a:gd name="connsiteX182" fmla="*/ 845044 w 7467600"/>
              <a:gd name="connsiteY182" fmla="*/ 4502436 h 6858000"/>
              <a:gd name="connsiteX183" fmla="*/ 685926 w 7467600"/>
              <a:gd name="connsiteY183" fmla="*/ 4703069 h 6858000"/>
              <a:gd name="connsiteX184" fmla="*/ 684248 w 7467600"/>
              <a:gd name="connsiteY184" fmla="*/ 4706721 h 6858000"/>
              <a:gd name="connsiteX185" fmla="*/ 1423113 w 7467600"/>
              <a:gd name="connsiteY185" fmla="*/ 3874565 h 6858000"/>
              <a:gd name="connsiteX186" fmla="*/ 3316479 w 7467600"/>
              <a:gd name="connsiteY186" fmla="*/ 3872136 h 6858000"/>
              <a:gd name="connsiteX187" fmla="*/ 3546806 w 7467600"/>
              <a:gd name="connsiteY187" fmla="*/ 4356139 h 6858000"/>
              <a:gd name="connsiteX188" fmla="*/ 3364433 w 7467600"/>
              <a:gd name="connsiteY188" fmla="*/ 3953121 h 6858000"/>
              <a:gd name="connsiteX189" fmla="*/ 3316479 w 7467600"/>
              <a:gd name="connsiteY189" fmla="*/ 3872136 h 6858000"/>
              <a:gd name="connsiteX190" fmla="*/ 3291335 w 7467600"/>
              <a:gd name="connsiteY190" fmla="*/ 3767420 h 6858000"/>
              <a:gd name="connsiteX191" fmla="*/ 3390805 w 7467600"/>
              <a:gd name="connsiteY191" fmla="*/ 3937163 h 6858000"/>
              <a:gd name="connsiteX192" fmla="*/ 3579062 w 7467600"/>
              <a:gd name="connsiteY192" fmla="*/ 4359040 h 6858000"/>
              <a:gd name="connsiteX193" fmla="*/ 3467355 w 7467600"/>
              <a:gd name="connsiteY193" fmla="*/ 3988130 h 6858000"/>
              <a:gd name="connsiteX194" fmla="*/ 3310753 w 7467600"/>
              <a:gd name="connsiteY194" fmla="*/ 3787140 h 6858000"/>
              <a:gd name="connsiteX195" fmla="*/ 3291335 w 7467600"/>
              <a:gd name="connsiteY195" fmla="*/ 3767420 h 6858000"/>
              <a:gd name="connsiteX196" fmla="*/ 1635889 w 7467600"/>
              <a:gd name="connsiteY196" fmla="*/ 3709494 h 6858000"/>
              <a:gd name="connsiteX197" fmla="*/ 1634800 w 7467600"/>
              <a:gd name="connsiteY197" fmla="*/ 3731111 h 6858000"/>
              <a:gd name="connsiteX198" fmla="*/ 1635889 w 7467600"/>
              <a:gd name="connsiteY198" fmla="*/ 3709494 h 6858000"/>
              <a:gd name="connsiteX199" fmla="*/ 1510397 w 7467600"/>
              <a:gd name="connsiteY199" fmla="*/ 3684705 h 6858000"/>
              <a:gd name="connsiteX200" fmla="*/ 1146550 w 7467600"/>
              <a:gd name="connsiteY200" fmla="*/ 3802012 h 6858000"/>
              <a:gd name="connsiteX201" fmla="*/ 698834 w 7467600"/>
              <a:gd name="connsiteY201" fmla="*/ 3952272 h 6858000"/>
              <a:gd name="connsiteX202" fmla="*/ 34256 w 7467600"/>
              <a:gd name="connsiteY202" fmla="*/ 4347603 h 6858000"/>
              <a:gd name="connsiteX203" fmla="*/ 527241 w 7467600"/>
              <a:gd name="connsiteY203" fmla="*/ 4065078 h 6858000"/>
              <a:gd name="connsiteX204" fmla="*/ 1510397 w 7467600"/>
              <a:gd name="connsiteY204" fmla="*/ 3684705 h 6858000"/>
              <a:gd name="connsiteX205" fmla="*/ 1313114 w 7467600"/>
              <a:gd name="connsiteY205" fmla="*/ 3655216 h 6858000"/>
              <a:gd name="connsiteX206" fmla="*/ 1109304 w 7467600"/>
              <a:gd name="connsiteY206" fmla="*/ 3669030 h 6858000"/>
              <a:gd name="connsiteX207" fmla="*/ 8129 w 7467600"/>
              <a:gd name="connsiteY207" fmla="*/ 4330519 h 6858000"/>
              <a:gd name="connsiteX208" fmla="*/ 687572 w 7467600"/>
              <a:gd name="connsiteY208" fmla="*/ 3925629 h 6858000"/>
              <a:gd name="connsiteX209" fmla="*/ 1138365 w 7467600"/>
              <a:gd name="connsiteY209" fmla="*/ 3774515 h 6858000"/>
              <a:gd name="connsiteX210" fmla="*/ 1505579 w 7467600"/>
              <a:gd name="connsiteY210" fmla="*/ 3655526 h 6858000"/>
              <a:gd name="connsiteX211" fmla="*/ 1313114 w 7467600"/>
              <a:gd name="connsiteY211" fmla="*/ 3655216 h 6858000"/>
              <a:gd name="connsiteX212" fmla="*/ 3655073 w 7467600"/>
              <a:gd name="connsiteY212" fmla="*/ 3650884 h 6858000"/>
              <a:gd name="connsiteX213" fmla="*/ 3989938 w 7467600"/>
              <a:gd name="connsiteY213" fmla="*/ 3991685 h 6858000"/>
              <a:gd name="connsiteX214" fmla="*/ 4393907 w 7467600"/>
              <a:gd name="connsiteY214" fmla="*/ 4261258 h 6858000"/>
              <a:gd name="connsiteX215" fmla="*/ 4648051 w 7467600"/>
              <a:gd name="connsiteY215" fmla="*/ 4374051 h 6858000"/>
              <a:gd name="connsiteX216" fmla="*/ 4383389 w 7467600"/>
              <a:gd name="connsiteY216" fmla="*/ 4184369 h 6858000"/>
              <a:gd name="connsiteX217" fmla="*/ 4165508 w 7467600"/>
              <a:gd name="connsiteY217" fmla="*/ 4035196 h 6858000"/>
              <a:gd name="connsiteX218" fmla="*/ 4068162 w 7467600"/>
              <a:gd name="connsiteY218" fmla="*/ 3953394 h 6858000"/>
              <a:gd name="connsiteX219" fmla="*/ 3981416 w 7467600"/>
              <a:gd name="connsiteY219" fmla="*/ 3880482 h 6858000"/>
              <a:gd name="connsiteX220" fmla="*/ 3800147 w 7467600"/>
              <a:gd name="connsiteY220" fmla="*/ 3749872 h 6858000"/>
              <a:gd name="connsiteX221" fmla="*/ 3655073 w 7467600"/>
              <a:gd name="connsiteY221" fmla="*/ 3650884 h 6858000"/>
              <a:gd name="connsiteX222" fmla="*/ 3670252 w 7467600"/>
              <a:gd name="connsiteY222" fmla="*/ 3622798 h 6858000"/>
              <a:gd name="connsiteX223" fmla="*/ 3817258 w 7467600"/>
              <a:gd name="connsiteY223" fmla="*/ 3723577 h 6858000"/>
              <a:gd name="connsiteX224" fmla="*/ 4000461 w 7467600"/>
              <a:gd name="connsiteY224" fmla="*/ 3855966 h 6858000"/>
              <a:gd name="connsiteX225" fmla="*/ 4088180 w 7467600"/>
              <a:gd name="connsiteY225" fmla="*/ 3929774 h 6858000"/>
              <a:gd name="connsiteX226" fmla="*/ 4184555 w 7467600"/>
              <a:gd name="connsiteY226" fmla="*/ 4010683 h 6858000"/>
              <a:gd name="connsiteX227" fmla="*/ 4399563 w 7467600"/>
              <a:gd name="connsiteY227" fmla="*/ 4158106 h 6858000"/>
              <a:gd name="connsiteX228" fmla="*/ 4684469 w 7467600"/>
              <a:gd name="connsiteY228" fmla="*/ 4364680 h 6858000"/>
              <a:gd name="connsiteX229" fmla="*/ 4690271 w 7467600"/>
              <a:gd name="connsiteY229" fmla="*/ 4370034 h 6858000"/>
              <a:gd name="connsiteX230" fmla="*/ 4136093 w 7467600"/>
              <a:gd name="connsiteY230" fmla="*/ 3858466 h 6858000"/>
              <a:gd name="connsiteX231" fmla="*/ 3670252 w 7467600"/>
              <a:gd name="connsiteY231" fmla="*/ 3622798 h 6858000"/>
              <a:gd name="connsiteX232" fmla="*/ 4440129 w 7467600"/>
              <a:gd name="connsiteY232" fmla="*/ 3448571 h 6858000"/>
              <a:gd name="connsiteX233" fmla="*/ 4856525 w 7467600"/>
              <a:gd name="connsiteY233" fmla="*/ 3915351 h 6858000"/>
              <a:gd name="connsiteX234" fmla="*/ 5059055 w 7467600"/>
              <a:gd name="connsiteY234" fmla="*/ 4108918 h 6858000"/>
              <a:gd name="connsiteX235" fmla="*/ 5290070 w 7467600"/>
              <a:gd name="connsiteY235" fmla="*/ 4263619 h 6858000"/>
              <a:gd name="connsiteX236" fmla="*/ 4834991 w 7467600"/>
              <a:gd name="connsiteY236" fmla="*/ 3830985 h 6858000"/>
              <a:gd name="connsiteX237" fmla="*/ 4440129 w 7467600"/>
              <a:gd name="connsiteY237" fmla="*/ 3448571 h 6858000"/>
              <a:gd name="connsiteX238" fmla="*/ 4441737 w 7467600"/>
              <a:gd name="connsiteY238" fmla="*/ 3399734 h 6858000"/>
              <a:gd name="connsiteX239" fmla="*/ 4431236 w 7467600"/>
              <a:gd name="connsiteY239" fmla="*/ 3400954 h 6858000"/>
              <a:gd name="connsiteX240" fmla="*/ 4557150 w 7467600"/>
              <a:gd name="connsiteY240" fmla="*/ 3510023 h 6858000"/>
              <a:gd name="connsiteX241" fmla="*/ 4856936 w 7467600"/>
              <a:gd name="connsiteY241" fmla="*/ 3809146 h 6858000"/>
              <a:gd name="connsiteX242" fmla="*/ 5111996 w 7467600"/>
              <a:gd name="connsiteY242" fmla="*/ 4065759 h 6858000"/>
              <a:gd name="connsiteX243" fmla="*/ 5388878 w 7467600"/>
              <a:gd name="connsiteY243" fmla="*/ 4300185 h 6858000"/>
              <a:gd name="connsiteX244" fmla="*/ 5425556 w 7467600"/>
              <a:gd name="connsiteY244" fmla="*/ 4308967 h 6858000"/>
              <a:gd name="connsiteX245" fmla="*/ 4943646 w 7467600"/>
              <a:gd name="connsiteY245" fmla="*/ 3822916 h 6858000"/>
              <a:gd name="connsiteX246" fmla="*/ 4594837 w 7467600"/>
              <a:gd name="connsiteY246" fmla="*/ 3532274 h 6858000"/>
              <a:gd name="connsiteX247" fmla="*/ 4441737 w 7467600"/>
              <a:gd name="connsiteY247" fmla="*/ 3399734 h 6858000"/>
              <a:gd name="connsiteX248" fmla="*/ 5425834 w 7467600"/>
              <a:gd name="connsiteY248" fmla="*/ 3162785 h 6858000"/>
              <a:gd name="connsiteX249" fmla="*/ 5401644 w 7467600"/>
              <a:gd name="connsiteY249" fmla="*/ 3617847 h 6858000"/>
              <a:gd name="connsiteX250" fmla="*/ 5467256 w 7467600"/>
              <a:gd name="connsiteY250" fmla="*/ 4175494 h 6858000"/>
              <a:gd name="connsiteX251" fmla="*/ 5448069 w 7467600"/>
              <a:gd name="connsiteY251" fmla="*/ 3567554 h 6858000"/>
              <a:gd name="connsiteX252" fmla="*/ 5425834 w 7467600"/>
              <a:gd name="connsiteY252" fmla="*/ 3162785 h 6858000"/>
              <a:gd name="connsiteX253" fmla="*/ 1318687 w 7467600"/>
              <a:gd name="connsiteY253" fmla="*/ 3113840 h 6858000"/>
              <a:gd name="connsiteX254" fmla="*/ 1066793 w 7467600"/>
              <a:gd name="connsiteY254" fmla="*/ 3212171 h 6858000"/>
              <a:gd name="connsiteX255" fmla="*/ 993319 w 7467600"/>
              <a:gd name="connsiteY255" fmla="*/ 3247648 h 6858000"/>
              <a:gd name="connsiteX256" fmla="*/ 853081 w 7467600"/>
              <a:gd name="connsiteY256" fmla="*/ 3312410 h 6858000"/>
              <a:gd name="connsiteX257" fmla="*/ 805957 w 7467600"/>
              <a:gd name="connsiteY257" fmla="*/ 3330443 h 6858000"/>
              <a:gd name="connsiteX258" fmla="*/ 1318687 w 7467600"/>
              <a:gd name="connsiteY258" fmla="*/ 3113840 h 6858000"/>
              <a:gd name="connsiteX259" fmla="*/ 5453702 w 7467600"/>
              <a:gd name="connsiteY259" fmla="*/ 3090882 h 6858000"/>
              <a:gd name="connsiteX260" fmla="*/ 5480135 w 7467600"/>
              <a:gd name="connsiteY260" fmla="*/ 3565802 h 6858000"/>
              <a:gd name="connsiteX261" fmla="*/ 5499023 w 7467600"/>
              <a:gd name="connsiteY261" fmla="*/ 4166310 h 6858000"/>
              <a:gd name="connsiteX262" fmla="*/ 5547022 w 7467600"/>
              <a:gd name="connsiteY262" fmla="*/ 3607838 h 6858000"/>
              <a:gd name="connsiteX263" fmla="*/ 5515964 w 7467600"/>
              <a:gd name="connsiteY263" fmla="*/ 3378541 h 6858000"/>
              <a:gd name="connsiteX264" fmla="*/ 5453702 w 7467600"/>
              <a:gd name="connsiteY264" fmla="*/ 3090882 h 6858000"/>
              <a:gd name="connsiteX265" fmla="*/ 1238695 w 7467600"/>
              <a:gd name="connsiteY265" fmla="*/ 3076820 h 6858000"/>
              <a:gd name="connsiteX266" fmla="*/ 716371 w 7467600"/>
              <a:gd name="connsiteY266" fmla="*/ 3293249 h 6858000"/>
              <a:gd name="connsiteX267" fmla="*/ 579522 w 7467600"/>
              <a:gd name="connsiteY267" fmla="*/ 3371759 h 6858000"/>
              <a:gd name="connsiteX268" fmla="*/ 600288 w 7467600"/>
              <a:gd name="connsiteY268" fmla="*/ 3365555 h 6858000"/>
              <a:gd name="connsiteX269" fmla="*/ 840692 w 7467600"/>
              <a:gd name="connsiteY269" fmla="*/ 3284921 h 6858000"/>
              <a:gd name="connsiteX270" fmla="*/ 979248 w 7467600"/>
              <a:gd name="connsiteY270" fmla="*/ 3221003 h 6858000"/>
              <a:gd name="connsiteX271" fmla="*/ 1053282 w 7467600"/>
              <a:gd name="connsiteY271" fmla="*/ 3185247 h 6858000"/>
              <a:gd name="connsiteX272" fmla="*/ 1320603 w 7467600"/>
              <a:gd name="connsiteY272" fmla="*/ 3081281 h 6858000"/>
              <a:gd name="connsiteX273" fmla="*/ 1238695 w 7467600"/>
              <a:gd name="connsiteY273" fmla="*/ 3076820 h 6858000"/>
              <a:gd name="connsiteX274" fmla="*/ 5425627 w 7467600"/>
              <a:gd name="connsiteY274" fmla="*/ 2954192 h 6858000"/>
              <a:gd name="connsiteX275" fmla="*/ 5470770 w 7467600"/>
              <a:gd name="connsiteY275" fmla="*/ 3005435 h 6858000"/>
              <a:gd name="connsiteX276" fmla="*/ 5519779 w 7467600"/>
              <a:gd name="connsiteY276" fmla="*/ 4359223 h 6858000"/>
              <a:gd name="connsiteX277" fmla="*/ 5520293 w 7467600"/>
              <a:gd name="connsiteY277" fmla="*/ 4360602 h 6858000"/>
              <a:gd name="connsiteX278" fmla="*/ 5767221 w 7467600"/>
              <a:gd name="connsiteY278" fmla="*/ 4665564 h 6858000"/>
              <a:gd name="connsiteX279" fmla="*/ 6937169 w 7467600"/>
              <a:gd name="connsiteY279" fmla="*/ 4815941 h 6858000"/>
              <a:gd name="connsiteX280" fmla="*/ 6953922 w 7467600"/>
              <a:gd name="connsiteY280" fmla="*/ 4890068 h 6858000"/>
              <a:gd name="connsiteX281" fmla="*/ 6071359 w 7467600"/>
              <a:gd name="connsiteY281" fmla="*/ 4770770 h 6858000"/>
              <a:gd name="connsiteX282" fmla="*/ 6038839 w 7467600"/>
              <a:gd name="connsiteY282" fmla="*/ 4764474 h 6858000"/>
              <a:gd name="connsiteX283" fmla="*/ 6038706 w 7467600"/>
              <a:gd name="connsiteY283" fmla="*/ 4763847 h 6858000"/>
              <a:gd name="connsiteX284" fmla="*/ 6037784 w 7467600"/>
              <a:gd name="connsiteY284" fmla="*/ 4764270 h 6858000"/>
              <a:gd name="connsiteX285" fmla="*/ 6038839 w 7467600"/>
              <a:gd name="connsiteY285" fmla="*/ 4764474 h 6858000"/>
              <a:gd name="connsiteX286" fmla="*/ 6040338 w 7467600"/>
              <a:gd name="connsiteY286" fmla="*/ 4771418 h 6858000"/>
              <a:gd name="connsiteX287" fmla="*/ 6024488 w 7467600"/>
              <a:gd name="connsiteY287" fmla="*/ 4809903 h 6858000"/>
              <a:gd name="connsiteX288" fmla="*/ 5599771 w 7467600"/>
              <a:gd name="connsiteY288" fmla="*/ 5509652 h 6858000"/>
              <a:gd name="connsiteX289" fmla="*/ 5548843 w 7467600"/>
              <a:gd name="connsiteY289" fmla="*/ 5563845 h 6858000"/>
              <a:gd name="connsiteX290" fmla="*/ 5940952 w 7467600"/>
              <a:gd name="connsiteY290" fmla="*/ 6250028 h 6858000"/>
              <a:gd name="connsiteX291" fmla="*/ 6043441 w 7467600"/>
              <a:gd name="connsiteY291" fmla="*/ 6665847 h 6858000"/>
              <a:gd name="connsiteX292" fmla="*/ 6093432 w 7467600"/>
              <a:gd name="connsiteY292" fmla="*/ 6858000 h 6858000"/>
              <a:gd name="connsiteX293" fmla="*/ 6034344 w 7467600"/>
              <a:gd name="connsiteY293" fmla="*/ 6858000 h 6858000"/>
              <a:gd name="connsiteX294" fmla="*/ 6026679 w 7467600"/>
              <a:gd name="connsiteY294" fmla="*/ 6836959 h 6858000"/>
              <a:gd name="connsiteX295" fmla="*/ 5800441 w 7467600"/>
              <a:gd name="connsiteY295" fmla="*/ 6335286 h 6858000"/>
              <a:gd name="connsiteX296" fmla="*/ 5526562 w 7467600"/>
              <a:gd name="connsiteY296" fmla="*/ 5705388 h 6858000"/>
              <a:gd name="connsiteX297" fmla="*/ 5519640 w 7467600"/>
              <a:gd name="connsiteY297" fmla="*/ 5683774 h 6858000"/>
              <a:gd name="connsiteX298" fmla="*/ 5844559 w 7467600"/>
              <a:gd name="connsiteY298" fmla="*/ 6553349 h 6858000"/>
              <a:gd name="connsiteX299" fmla="*/ 5975994 w 7467600"/>
              <a:gd name="connsiteY299" fmla="*/ 6858000 h 6858000"/>
              <a:gd name="connsiteX300" fmla="*/ 5898547 w 7467600"/>
              <a:gd name="connsiteY300" fmla="*/ 6858000 h 6858000"/>
              <a:gd name="connsiteX301" fmla="*/ 5682041 w 7467600"/>
              <a:gd name="connsiteY301" fmla="*/ 6355860 h 6858000"/>
              <a:gd name="connsiteX302" fmla="*/ 5461758 w 7467600"/>
              <a:gd name="connsiteY302" fmla="*/ 5820220 h 6858000"/>
              <a:gd name="connsiteX303" fmla="*/ 5237282 w 7467600"/>
              <a:gd name="connsiteY303" fmla="*/ 6579086 h 6858000"/>
              <a:gd name="connsiteX304" fmla="*/ 5115009 w 7467600"/>
              <a:gd name="connsiteY304" fmla="*/ 6858000 h 6858000"/>
              <a:gd name="connsiteX305" fmla="*/ 5028074 w 7467600"/>
              <a:gd name="connsiteY305" fmla="*/ 6858000 h 6858000"/>
              <a:gd name="connsiteX306" fmla="*/ 5079508 w 7467600"/>
              <a:gd name="connsiteY306" fmla="*/ 6749074 h 6858000"/>
              <a:gd name="connsiteX307" fmla="*/ 5371846 w 7467600"/>
              <a:gd name="connsiteY307" fmla="*/ 5924413 h 6858000"/>
              <a:gd name="connsiteX308" fmla="*/ 5270512 w 7467600"/>
              <a:gd name="connsiteY308" fmla="*/ 6138975 h 6858000"/>
              <a:gd name="connsiteX309" fmla="*/ 5062409 w 7467600"/>
              <a:gd name="connsiteY309" fmla="*/ 6653544 h 6858000"/>
              <a:gd name="connsiteX310" fmla="*/ 5036628 w 7467600"/>
              <a:gd name="connsiteY310" fmla="*/ 6754247 h 6858000"/>
              <a:gd name="connsiteX311" fmla="*/ 5009112 w 7467600"/>
              <a:gd name="connsiteY311" fmla="*/ 6858000 h 6858000"/>
              <a:gd name="connsiteX312" fmla="*/ 4976679 w 7467600"/>
              <a:gd name="connsiteY312" fmla="*/ 6858000 h 6858000"/>
              <a:gd name="connsiteX313" fmla="*/ 5006537 w 7467600"/>
              <a:gd name="connsiteY313" fmla="*/ 6747068 h 6858000"/>
              <a:gd name="connsiteX314" fmla="*/ 5032723 w 7467600"/>
              <a:gd name="connsiteY314" fmla="*/ 6644957 h 6858000"/>
              <a:gd name="connsiteX315" fmla="*/ 5242949 w 7467600"/>
              <a:gd name="connsiteY315" fmla="*/ 6125175 h 6858000"/>
              <a:gd name="connsiteX316" fmla="*/ 5286321 w 7467600"/>
              <a:gd name="connsiteY316" fmla="*/ 6033555 h 6858000"/>
              <a:gd name="connsiteX317" fmla="*/ 5008210 w 7467600"/>
              <a:gd name="connsiteY317" fmla="*/ 6649194 h 6858000"/>
              <a:gd name="connsiteX318" fmla="*/ 4986321 w 7467600"/>
              <a:gd name="connsiteY318" fmla="*/ 6765687 h 6858000"/>
              <a:gd name="connsiteX319" fmla="*/ 4973474 w 7467600"/>
              <a:gd name="connsiteY319" fmla="*/ 6858000 h 6858000"/>
              <a:gd name="connsiteX320" fmla="*/ 4907178 w 7467600"/>
              <a:gd name="connsiteY320" fmla="*/ 6858000 h 6858000"/>
              <a:gd name="connsiteX321" fmla="*/ 4910810 w 7467600"/>
              <a:gd name="connsiteY321" fmla="*/ 6829660 h 6858000"/>
              <a:gd name="connsiteX322" fmla="*/ 4987461 w 7467600"/>
              <a:gd name="connsiteY322" fmla="*/ 6432994 h 6858000"/>
              <a:gd name="connsiteX323" fmla="*/ 5179262 w 7467600"/>
              <a:gd name="connsiteY323" fmla="*/ 6035044 h 6858000"/>
              <a:gd name="connsiteX324" fmla="*/ 4689678 w 7467600"/>
              <a:gd name="connsiteY324" fmla="*/ 6440241 h 6858000"/>
              <a:gd name="connsiteX325" fmla="*/ 4477543 w 7467600"/>
              <a:gd name="connsiteY325" fmla="*/ 6674836 h 6858000"/>
              <a:gd name="connsiteX326" fmla="*/ 4329957 w 7467600"/>
              <a:gd name="connsiteY326" fmla="*/ 6858000 h 6858000"/>
              <a:gd name="connsiteX327" fmla="*/ 4218595 w 7467600"/>
              <a:gd name="connsiteY327" fmla="*/ 6858000 h 6858000"/>
              <a:gd name="connsiteX328" fmla="*/ 4368888 w 7467600"/>
              <a:gd name="connsiteY328" fmla="*/ 6668412 h 6858000"/>
              <a:gd name="connsiteX329" fmla="*/ 4563091 w 7467600"/>
              <a:gd name="connsiteY329" fmla="*/ 6442508 h 6858000"/>
              <a:gd name="connsiteX330" fmla="*/ 5387324 w 7467600"/>
              <a:gd name="connsiteY330" fmla="*/ 5705830 h 6858000"/>
              <a:gd name="connsiteX331" fmla="*/ 5073620 w 7467600"/>
              <a:gd name="connsiteY331" fmla="*/ 5955437 h 6858000"/>
              <a:gd name="connsiteX332" fmla="*/ 4689789 w 7467600"/>
              <a:gd name="connsiteY332" fmla="*/ 6268382 h 6858000"/>
              <a:gd name="connsiteX333" fmla="*/ 4418722 w 7467600"/>
              <a:gd name="connsiteY333" fmla="*/ 6570886 h 6858000"/>
              <a:gd name="connsiteX334" fmla="*/ 4214944 w 7467600"/>
              <a:gd name="connsiteY334" fmla="*/ 6858000 h 6858000"/>
              <a:gd name="connsiteX335" fmla="*/ 4177898 w 7467600"/>
              <a:gd name="connsiteY335" fmla="*/ 6858000 h 6858000"/>
              <a:gd name="connsiteX336" fmla="*/ 4391597 w 7467600"/>
              <a:gd name="connsiteY336" fmla="*/ 6556370 h 6858000"/>
              <a:gd name="connsiteX337" fmla="*/ 4668889 w 7467600"/>
              <a:gd name="connsiteY337" fmla="*/ 6246399 h 6858000"/>
              <a:gd name="connsiteX338" fmla="*/ 5055427 w 7467600"/>
              <a:gd name="connsiteY338" fmla="*/ 5931476 h 6858000"/>
              <a:gd name="connsiteX339" fmla="*/ 5371814 w 7467600"/>
              <a:gd name="connsiteY339" fmla="*/ 5678975 h 6858000"/>
              <a:gd name="connsiteX340" fmla="*/ 4987918 w 7467600"/>
              <a:gd name="connsiteY340" fmla="*/ 5838701 h 6858000"/>
              <a:gd name="connsiteX341" fmla="*/ 4317146 w 7467600"/>
              <a:gd name="connsiteY341" fmla="*/ 6587716 h 6858000"/>
              <a:gd name="connsiteX342" fmla="*/ 4171627 w 7467600"/>
              <a:gd name="connsiteY342" fmla="*/ 6858000 h 6858000"/>
              <a:gd name="connsiteX343" fmla="*/ 4081585 w 7467600"/>
              <a:gd name="connsiteY343" fmla="*/ 6858000 h 6858000"/>
              <a:gd name="connsiteX344" fmla="*/ 4238603 w 7467600"/>
              <a:gd name="connsiteY344" fmla="*/ 6559341 h 6858000"/>
              <a:gd name="connsiteX345" fmla="*/ 4778333 w 7467600"/>
              <a:gd name="connsiteY345" fmla="*/ 5873626 h 6858000"/>
              <a:gd name="connsiteX346" fmla="*/ 5414185 w 7467600"/>
              <a:gd name="connsiteY346" fmla="*/ 5573882 h 6858000"/>
              <a:gd name="connsiteX347" fmla="*/ 5959648 w 7467600"/>
              <a:gd name="connsiteY347" fmla="*/ 4760797 h 6858000"/>
              <a:gd name="connsiteX348" fmla="*/ 5355019 w 7467600"/>
              <a:gd name="connsiteY348" fmla="*/ 4734672 h 6858000"/>
              <a:gd name="connsiteX349" fmla="*/ 5083565 w 7467600"/>
              <a:gd name="connsiteY349" fmla="*/ 5179121 h 6858000"/>
              <a:gd name="connsiteX350" fmla="*/ 4713577 w 7467600"/>
              <a:gd name="connsiteY350" fmla="*/ 5616803 h 6858000"/>
              <a:gd name="connsiteX351" fmla="*/ 3989559 w 7467600"/>
              <a:gd name="connsiteY351" fmla="*/ 6145945 h 6858000"/>
              <a:gd name="connsiteX352" fmla="*/ 3939824 w 7467600"/>
              <a:gd name="connsiteY352" fmla="*/ 6066900 h 6858000"/>
              <a:gd name="connsiteX353" fmla="*/ 4584537 w 7467600"/>
              <a:gd name="connsiteY353" fmla="*/ 5324826 h 6858000"/>
              <a:gd name="connsiteX354" fmla="*/ 5037105 w 7467600"/>
              <a:gd name="connsiteY354" fmla="*/ 5088765 h 6858000"/>
              <a:gd name="connsiteX355" fmla="*/ 5039930 w 7467600"/>
              <a:gd name="connsiteY355" fmla="*/ 5089585 h 6858000"/>
              <a:gd name="connsiteX356" fmla="*/ 5263764 w 7467600"/>
              <a:gd name="connsiteY356" fmla="*/ 4735525 h 6858000"/>
              <a:gd name="connsiteX357" fmla="*/ 4086300 w 7467600"/>
              <a:gd name="connsiteY357" fmla="*/ 4884599 h 6858000"/>
              <a:gd name="connsiteX358" fmla="*/ 4085485 w 7467600"/>
              <a:gd name="connsiteY358" fmla="*/ 4899070 h 6858000"/>
              <a:gd name="connsiteX359" fmla="*/ 3871915 w 7467600"/>
              <a:gd name="connsiteY359" fmla="*/ 5253645 h 6858000"/>
              <a:gd name="connsiteX360" fmla="*/ 3799374 w 7467600"/>
              <a:gd name="connsiteY360" fmla="*/ 5466127 h 6858000"/>
              <a:gd name="connsiteX361" fmla="*/ 3498850 w 7467600"/>
              <a:gd name="connsiteY361" fmla="*/ 6661888 h 6858000"/>
              <a:gd name="connsiteX362" fmla="*/ 3399216 w 7467600"/>
              <a:gd name="connsiteY362" fmla="*/ 6858000 h 6858000"/>
              <a:gd name="connsiteX363" fmla="*/ 3303688 w 7467600"/>
              <a:gd name="connsiteY363" fmla="*/ 6858000 h 6858000"/>
              <a:gd name="connsiteX364" fmla="*/ 3391774 w 7467600"/>
              <a:gd name="connsiteY364" fmla="*/ 6697181 h 6858000"/>
              <a:gd name="connsiteX365" fmla="*/ 3735540 w 7467600"/>
              <a:gd name="connsiteY365" fmla="*/ 5546923 h 6858000"/>
              <a:gd name="connsiteX366" fmla="*/ 3729438 w 7467600"/>
              <a:gd name="connsiteY366" fmla="*/ 5569058 h 6858000"/>
              <a:gd name="connsiteX367" fmla="*/ 3707782 w 7467600"/>
              <a:gd name="connsiteY367" fmla="*/ 5644908 h 6858000"/>
              <a:gd name="connsiteX368" fmla="*/ 3583827 w 7467600"/>
              <a:gd name="connsiteY368" fmla="*/ 6039215 h 6858000"/>
              <a:gd name="connsiteX369" fmla="*/ 3547861 w 7467600"/>
              <a:gd name="connsiteY369" fmla="*/ 6129609 h 6858000"/>
              <a:gd name="connsiteX370" fmla="*/ 3490905 w 7467600"/>
              <a:gd name="connsiteY370" fmla="*/ 6277660 h 6858000"/>
              <a:gd name="connsiteX371" fmla="*/ 3455859 w 7467600"/>
              <a:gd name="connsiteY371" fmla="*/ 6391301 h 6858000"/>
              <a:gd name="connsiteX372" fmla="*/ 3429112 w 7467600"/>
              <a:gd name="connsiteY372" fmla="*/ 6479469 h 6858000"/>
              <a:gd name="connsiteX373" fmla="*/ 3304862 w 7467600"/>
              <a:gd name="connsiteY373" fmla="*/ 6796476 h 6858000"/>
              <a:gd name="connsiteX374" fmla="*/ 3276071 w 7467600"/>
              <a:gd name="connsiteY374" fmla="*/ 6858000 h 6858000"/>
              <a:gd name="connsiteX375" fmla="*/ 3240805 w 7467600"/>
              <a:gd name="connsiteY375" fmla="*/ 6858000 h 6858000"/>
              <a:gd name="connsiteX376" fmla="*/ 3275917 w 7467600"/>
              <a:gd name="connsiteY376" fmla="*/ 6783192 h 6858000"/>
              <a:gd name="connsiteX377" fmla="*/ 3399358 w 7467600"/>
              <a:gd name="connsiteY377" fmla="*/ 6469011 h 6858000"/>
              <a:gd name="connsiteX378" fmla="*/ 3425650 w 7467600"/>
              <a:gd name="connsiteY378" fmla="*/ 6381333 h 6858000"/>
              <a:gd name="connsiteX379" fmla="*/ 3460661 w 7467600"/>
              <a:gd name="connsiteY379" fmla="*/ 6266763 h 6858000"/>
              <a:gd name="connsiteX380" fmla="*/ 3518021 w 7467600"/>
              <a:gd name="connsiteY380" fmla="*/ 6117298 h 6858000"/>
              <a:gd name="connsiteX381" fmla="*/ 3554035 w 7467600"/>
              <a:gd name="connsiteY381" fmla="*/ 6027832 h 6858000"/>
              <a:gd name="connsiteX382" fmla="*/ 3677174 w 7467600"/>
              <a:gd name="connsiteY382" fmla="*/ 5636351 h 6858000"/>
              <a:gd name="connsiteX383" fmla="*/ 3698819 w 7467600"/>
              <a:gd name="connsiteY383" fmla="*/ 5560503 h 6858000"/>
              <a:gd name="connsiteX384" fmla="*/ 3702094 w 7467600"/>
              <a:gd name="connsiteY384" fmla="*/ 5549194 h 6858000"/>
              <a:gd name="connsiteX385" fmla="*/ 3398355 w 7467600"/>
              <a:gd name="connsiteY385" fmla="*/ 6094603 h 6858000"/>
              <a:gd name="connsiteX386" fmla="*/ 3193941 w 7467600"/>
              <a:gd name="connsiteY386" fmla="*/ 6798775 h 6858000"/>
              <a:gd name="connsiteX387" fmla="*/ 3184140 w 7467600"/>
              <a:gd name="connsiteY387" fmla="*/ 6858000 h 6858000"/>
              <a:gd name="connsiteX388" fmla="*/ 3099978 w 7467600"/>
              <a:gd name="connsiteY388" fmla="*/ 6858000 h 6858000"/>
              <a:gd name="connsiteX389" fmla="*/ 3101556 w 7467600"/>
              <a:gd name="connsiteY389" fmla="*/ 6843337 h 6858000"/>
              <a:gd name="connsiteX390" fmla="*/ 3370162 w 7467600"/>
              <a:gd name="connsiteY390" fmla="*/ 5785550 h 6858000"/>
              <a:gd name="connsiteX391" fmla="*/ 3746477 w 7467600"/>
              <a:gd name="connsiteY391" fmla="*/ 5377889 h 6858000"/>
              <a:gd name="connsiteX392" fmla="*/ 3863399 w 7467600"/>
              <a:gd name="connsiteY392" fmla="*/ 5087257 h 6858000"/>
              <a:gd name="connsiteX393" fmla="*/ 3968712 w 7467600"/>
              <a:gd name="connsiteY393" fmla="*/ 4913989 h 6858000"/>
              <a:gd name="connsiteX394" fmla="*/ 2792390 w 7467600"/>
              <a:gd name="connsiteY394" fmla="*/ 5382974 h 6858000"/>
              <a:gd name="connsiteX395" fmla="*/ 2714982 w 7467600"/>
              <a:gd name="connsiteY395" fmla="*/ 5427051 h 6858000"/>
              <a:gd name="connsiteX396" fmla="*/ 2813361 w 7467600"/>
              <a:gd name="connsiteY396" fmla="*/ 6023912 h 6858000"/>
              <a:gd name="connsiteX397" fmla="*/ 2688430 w 7467600"/>
              <a:gd name="connsiteY397" fmla="*/ 6801564 h 6858000"/>
              <a:gd name="connsiteX398" fmla="*/ 2629626 w 7467600"/>
              <a:gd name="connsiteY398" fmla="*/ 6763394 h 6858000"/>
              <a:gd name="connsiteX399" fmla="*/ 2565328 w 7467600"/>
              <a:gd name="connsiteY399" fmla="*/ 5516399 h 6858000"/>
              <a:gd name="connsiteX400" fmla="*/ 1922999 w 7467600"/>
              <a:gd name="connsiteY400" fmla="*/ 5980343 h 6858000"/>
              <a:gd name="connsiteX401" fmla="*/ 1950261 w 7467600"/>
              <a:gd name="connsiteY401" fmla="*/ 6405858 h 6858000"/>
              <a:gd name="connsiteX402" fmla="*/ 2365554 w 7467600"/>
              <a:gd name="connsiteY402" fmla="*/ 6759107 h 6858000"/>
              <a:gd name="connsiteX403" fmla="*/ 2424142 w 7467600"/>
              <a:gd name="connsiteY403" fmla="*/ 6858000 h 6858000"/>
              <a:gd name="connsiteX404" fmla="*/ 2395994 w 7467600"/>
              <a:gd name="connsiteY404" fmla="*/ 6858000 h 6858000"/>
              <a:gd name="connsiteX405" fmla="*/ 2392863 w 7467600"/>
              <a:gd name="connsiteY405" fmla="*/ 6852964 h 6858000"/>
              <a:gd name="connsiteX406" fmla="*/ 2017589 w 7467600"/>
              <a:gd name="connsiteY406" fmla="*/ 6493982 h 6858000"/>
              <a:gd name="connsiteX407" fmla="*/ 2147336 w 7467600"/>
              <a:gd name="connsiteY407" fmla="*/ 6594052 h 6858000"/>
              <a:gd name="connsiteX408" fmla="*/ 2207047 w 7467600"/>
              <a:gd name="connsiteY408" fmla="*/ 6654540 h 6858000"/>
              <a:gd name="connsiteX409" fmla="*/ 2299106 w 7467600"/>
              <a:gd name="connsiteY409" fmla="*/ 6778931 h 6858000"/>
              <a:gd name="connsiteX410" fmla="*/ 2314430 w 7467600"/>
              <a:gd name="connsiteY410" fmla="*/ 6801144 h 6858000"/>
              <a:gd name="connsiteX411" fmla="*/ 2352406 w 7467600"/>
              <a:gd name="connsiteY411" fmla="*/ 6858000 h 6858000"/>
              <a:gd name="connsiteX412" fmla="*/ 2314492 w 7467600"/>
              <a:gd name="connsiteY412" fmla="*/ 6858000 h 6858000"/>
              <a:gd name="connsiteX413" fmla="*/ 2288095 w 7467600"/>
              <a:gd name="connsiteY413" fmla="*/ 6818030 h 6858000"/>
              <a:gd name="connsiteX414" fmla="*/ 2272768 w 7467600"/>
              <a:gd name="connsiteY414" fmla="*/ 6795822 h 6858000"/>
              <a:gd name="connsiteX415" fmla="*/ 2182715 w 7467600"/>
              <a:gd name="connsiteY415" fmla="*/ 6675071 h 6858000"/>
              <a:gd name="connsiteX416" fmla="*/ 2032061 w 7467600"/>
              <a:gd name="connsiteY416" fmla="*/ 6541380 h 6858000"/>
              <a:gd name="connsiteX417" fmla="*/ 2257220 w 7467600"/>
              <a:gd name="connsiteY417" fmla="*/ 6826257 h 6858000"/>
              <a:gd name="connsiteX418" fmla="*/ 2281324 w 7467600"/>
              <a:gd name="connsiteY418" fmla="*/ 6858000 h 6858000"/>
              <a:gd name="connsiteX419" fmla="*/ 2242860 w 7467600"/>
              <a:gd name="connsiteY419" fmla="*/ 6858000 h 6858000"/>
              <a:gd name="connsiteX420" fmla="*/ 2232818 w 7467600"/>
              <a:gd name="connsiteY420" fmla="*/ 6844926 h 6858000"/>
              <a:gd name="connsiteX421" fmla="*/ 1990172 w 7467600"/>
              <a:gd name="connsiteY421" fmla="*/ 6542121 h 6858000"/>
              <a:gd name="connsiteX422" fmla="*/ 2124090 w 7467600"/>
              <a:gd name="connsiteY422" fmla="*/ 6761017 h 6858000"/>
              <a:gd name="connsiteX423" fmla="*/ 2200380 w 7467600"/>
              <a:gd name="connsiteY423" fmla="*/ 6858000 h 6858000"/>
              <a:gd name="connsiteX424" fmla="*/ 2147507 w 7467600"/>
              <a:gd name="connsiteY424" fmla="*/ 6858000 h 6858000"/>
              <a:gd name="connsiteX425" fmla="*/ 2070668 w 7467600"/>
              <a:gd name="connsiteY425" fmla="*/ 6761520 h 6858000"/>
              <a:gd name="connsiteX426" fmla="*/ 1975142 w 7467600"/>
              <a:gd name="connsiteY426" fmla="*/ 6585570 h 6858000"/>
              <a:gd name="connsiteX427" fmla="*/ 2050035 w 7467600"/>
              <a:gd name="connsiteY427" fmla="*/ 6813345 h 6858000"/>
              <a:gd name="connsiteX428" fmla="*/ 2063025 w 7467600"/>
              <a:gd name="connsiteY428" fmla="*/ 6858000 h 6858000"/>
              <a:gd name="connsiteX429" fmla="*/ 2021675 w 7467600"/>
              <a:gd name="connsiteY429" fmla="*/ 6858000 h 6858000"/>
              <a:gd name="connsiteX430" fmla="*/ 2019308 w 7467600"/>
              <a:gd name="connsiteY430" fmla="*/ 6847118 h 6858000"/>
              <a:gd name="connsiteX431" fmla="*/ 1938835 w 7467600"/>
              <a:gd name="connsiteY431" fmla="*/ 6551160 h 6858000"/>
              <a:gd name="connsiteX432" fmla="*/ 1953230 w 7467600"/>
              <a:gd name="connsiteY432" fmla="*/ 6759699 h 6858000"/>
              <a:gd name="connsiteX433" fmla="*/ 1956763 w 7467600"/>
              <a:gd name="connsiteY433" fmla="*/ 6778191 h 6858000"/>
              <a:gd name="connsiteX434" fmla="*/ 1967925 w 7467600"/>
              <a:gd name="connsiteY434" fmla="*/ 6858000 h 6858000"/>
              <a:gd name="connsiteX435" fmla="*/ 1936622 w 7467600"/>
              <a:gd name="connsiteY435" fmla="*/ 6858000 h 6858000"/>
              <a:gd name="connsiteX436" fmla="*/ 1926261 w 7467600"/>
              <a:gd name="connsiteY436" fmla="*/ 6784064 h 6858000"/>
              <a:gd name="connsiteX437" fmla="*/ 1922724 w 7467600"/>
              <a:gd name="connsiteY437" fmla="*/ 6765577 h 6858000"/>
              <a:gd name="connsiteX438" fmla="*/ 1904650 w 7467600"/>
              <a:gd name="connsiteY438" fmla="*/ 6639616 h 6858000"/>
              <a:gd name="connsiteX439" fmla="*/ 1885273 w 7467600"/>
              <a:gd name="connsiteY439" fmla="*/ 6858000 h 6858000"/>
              <a:gd name="connsiteX440" fmla="*/ 1854363 w 7467600"/>
              <a:gd name="connsiteY440" fmla="*/ 6858000 h 6858000"/>
              <a:gd name="connsiteX441" fmla="*/ 1880391 w 7467600"/>
              <a:gd name="connsiteY441" fmla="*/ 6603796 h 6858000"/>
              <a:gd name="connsiteX442" fmla="*/ 1818273 w 7467600"/>
              <a:gd name="connsiteY442" fmla="*/ 6715729 h 6858000"/>
              <a:gd name="connsiteX443" fmla="*/ 1794691 w 7467600"/>
              <a:gd name="connsiteY443" fmla="*/ 6843239 h 6858000"/>
              <a:gd name="connsiteX444" fmla="*/ 1794914 w 7467600"/>
              <a:gd name="connsiteY444" fmla="*/ 6858000 h 6858000"/>
              <a:gd name="connsiteX445" fmla="*/ 1746128 w 7467600"/>
              <a:gd name="connsiteY445" fmla="*/ 6858000 h 6858000"/>
              <a:gd name="connsiteX446" fmla="*/ 1753934 w 7467600"/>
              <a:gd name="connsiteY446" fmla="*/ 6724796 h 6858000"/>
              <a:gd name="connsiteX447" fmla="*/ 1792053 w 7467600"/>
              <a:gd name="connsiteY447" fmla="*/ 6572396 h 6858000"/>
              <a:gd name="connsiteX448" fmla="*/ 1862248 w 7467600"/>
              <a:gd name="connsiteY448" fmla="*/ 6266397 h 6858000"/>
              <a:gd name="connsiteX449" fmla="*/ 1862250 w 7467600"/>
              <a:gd name="connsiteY449" fmla="*/ 6033531 h 6858000"/>
              <a:gd name="connsiteX450" fmla="*/ 1211999 w 7467600"/>
              <a:gd name="connsiteY450" fmla="*/ 6683610 h 6858000"/>
              <a:gd name="connsiteX451" fmla="*/ 1213266 w 7467600"/>
              <a:gd name="connsiteY451" fmla="*/ 6691947 h 6858000"/>
              <a:gd name="connsiteX452" fmla="*/ 1203370 w 7467600"/>
              <a:gd name="connsiteY452" fmla="*/ 6850676 h 6858000"/>
              <a:gd name="connsiteX453" fmla="*/ 1203671 w 7467600"/>
              <a:gd name="connsiteY453" fmla="*/ 6858000 h 6858000"/>
              <a:gd name="connsiteX454" fmla="*/ 1143180 w 7467600"/>
              <a:gd name="connsiteY454" fmla="*/ 6858000 h 6858000"/>
              <a:gd name="connsiteX455" fmla="*/ 1142176 w 7467600"/>
              <a:gd name="connsiteY455" fmla="*/ 6766045 h 6858000"/>
              <a:gd name="connsiteX456" fmla="*/ 1067484 w 7467600"/>
              <a:gd name="connsiteY456" fmla="*/ 6858000 h 6858000"/>
              <a:gd name="connsiteX457" fmla="*/ 953928 w 7467600"/>
              <a:gd name="connsiteY457" fmla="*/ 6858000 h 6858000"/>
              <a:gd name="connsiteX458" fmla="*/ 959715 w 7467600"/>
              <a:gd name="connsiteY458" fmla="*/ 6850185 h 6858000"/>
              <a:gd name="connsiteX459" fmla="*/ 1483788 w 7467600"/>
              <a:gd name="connsiteY459" fmla="*/ 6259174 h 6858000"/>
              <a:gd name="connsiteX460" fmla="*/ 1100671 w 7467600"/>
              <a:gd name="connsiteY460" fmla="*/ 6252137 h 6858000"/>
              <a:gd name="connsiteX461" fmla="*/ 1090144 w 7467600"/>
              <a:gd name="connsiteY461" fmla="*/ 6256748 h 6858000"/>
              <a:gd name="connsiteX462" fmla="*/ 1095872 w 7467600"/>
              <a:gd name="connsiteY462" fmla="*/ 6271892 h 6858000"/>
              <a:gd name="connsiteX463" fmla="*/ 262785 w 7467600"/>
              <a:gd name="connsiteY463" fmla="*/ 6845450 h 6858000"/>
              <a:gd name="connsiteX464" fmla="*/ 209968 w 7467600"/>
              <a:gd name="connsiteY464" fmla="*/ 6770713 h 6858000"/>
              <a:gd name="connsiteX465" fmla="*/ 873460 w 7467600"/>
              <a:gd name="connsiteY465" fmla="*/ 6253768 h 6858000"/>
              <a:gd name="connsiteX466" fmla="*/ 192686 w 7467600"/>
              <a:gd name="connsiteY466" fmla="*/ 5849257 h 6858000"/>
              <a:gd name="connsiteX467" fmla="*/ 4696 w 7467600"/>
              <a:gd name="connsiteY467" fmla="*/ 5697668 h 6858000"/>
              <a:gd name="connsiteX468" fmla="*/ 0 w 7467600"/>
              <a:gd name="connsiteY468" fmla="*/ 5689984 h 6858000"/>
              <a:gd name="connsiteX469" fmla="*/ 0 w 7467600"/>
              <a:gd name="connsiteY469" fmla="*/ 5513472 h 6858000"/>
              <a:gd name="connsiteX470" fmla="*/ 174101 w 7467600"/>
              <a:gd name="connsiteY470" fmla="*/ 5620277 h 6858000"/>
              <a:gd name="connsiteX471" fmla="*/ 891800 w 7467600"/>
              <a:gd name="connsiteY471" fmla="*/ 6036935 h 6858000"/>
              <a:gd name="connsiteX472" fmla="*/ 1072219 w 7467600"/>
              <a:gd name="connsiteY472" fmla="*/ 6169443 h 6858000"/>
              <a:gd name="connsiteX473" fmla="*/ 1074117 w 7467600"/>
              <a:gd name="connsiteY473" fmla="*/ 6170301 h 6858000"/>
              <a:gd name="connsiteX474" fmla="*/ 1083114 w 7467600"/>
              <a:gd name="connsiteY474" fmla="*/ 6174131 h 6858000"/>
              <a:gd name="connsiteX475" fmla="*/ 1543010 w 7467600"/>
              <a:gd name="connsiteY475" fmla="*/ 6191140 h 6858000"/>
              <a:gd name="connsiteX476" fmla="*/ 1551080 w 7467600"/>
              <a:gd name="connsiteY476" fmla="*/ 6195006 h 6858000"/>
              <a:gd name="connsiteX477" fmla="*/ 2345443 w 7467600"/>
              <a:gd name="connsiteY477" fmla="*/ 5549882 h 6858000"/>
              <a:gd name="connsiteX478" fmla="*/ 1721499 w 7467600"/>
              <a:gd name="connsiteY478" fmla="*/ 5599969 h 6858000"/>
              <a:gd name="connsiteX479" fmla="*/ 767716 w 7467600"/>
              <a:gd name="connsiteY479" fmla="*/ 5472768 h 6858000"/>
              <a:gd name="connsiteX480" fmla="*/ 722147 w 7467600"/>
              <a:gd name="connsiteY480" fmla="*/ 5393091 h 6858000"/>
              <a:gd name="connsiteX481" fmla="*/ 1485552 w 7467600"/>
              <a:gd name="connsiteY481" fmla="*/ 5313202 h 6858000"/>
              <a:gd name="connsiteX482" fmla="*/ 2143004 w 7467600"/>
              <a:gd name="connsiteY482" fmla="*/ 5402420 h 6858000"/>
              <a:gd name="connsiteX483" fmla="*/ 1933391 w 7467600"/>
              <a:gd name="connsiteY483" fmla="*/ 5156971 h 6858000"/>
              <a:gd name="connsiteX484" fmla="*/ 1827118 w 7467600"/>
              <a:gd name="connsiteY484" fmla="*/ 4968410 h 6858000"/>
              <a:gd name="connsiteX485" fmla="*/ 1837349 w 7467600"/>
              <a:gd name="connsiteY485" fmla="*/ 4956357 h 6858000"/>
              <a:gd name="connsiteX486" fmla="*/ 2162835 w 7467600"/>
              <a:gd name="connsiteY486" fmla="*/ 5187853 h 6858000"/>
              <a:gd name="connsiteX487" fmla="*/ 2257167 w 7467600"/>
              <a:gd name="connsiteY487" fmla="*/ 5462123 h 6858000"/>
              <a:gd name="connsiteX488" fmla="*/ 2261598 w 7467600"/>
              <a:gd name="connsiteY488" fmla="*/ 5467998 h 6858000"/>
              <a:gd name="connsiteX489" fmla="*/ 2437177 w 7467600"/>
              <a:gd name="connsiteY489" fmla="*/ 5479608 h 6858000"/>
              <a:gd name="connsiteX490" fmla="*/ 2445247 w 7467600"/>
              <a:gd name="connsiteY490" fmla="*/ 5483476 h 6858000"/>
              <a:gd name="connsiteX491" fmla="*/ 2743626 w 7467600"/>
              <a:gd name="connsiteY491" fmla="*/ 5304819 h 6858000"/>
              <a:gd name="connsiteX492" fmla="*/ 3048102 w 7467600"/>
              <a:gd name="connsiteY492" fmla="*/ 5150595 h 6858000"/>
              <a:gd name="connsiteX493" fmla="*/ 1799414 w 7467600"/>
              <a:gd name="connsiteY493" fmla="*/ 4694732 h 6858000"/>
              <a:gd name="connsiteX494" fmla="*/ 1771735 w 7467600"/>
              <a:gd name="connsiteY494" fmla="*/ 4619929 h 6858000"/>
              <a:gd name="connsiteX495" fmla="*/ 3104273 w 7467600"/>
              <a:gd name="connsiteY495" fmla="*/ 5076159 h 6858000"/>
              <a:gd name="connsiteX496" fmla="*/ 3113245 w 7467600"/>
              <a:gd name="connsiteY496" fmla="*/ 5090705 h 6858000"/>
              <a:gd name="connsiteX497" fmla="*/ 3126294 w 7467600"/>
              <a:gd name="connsiteY497" fmla="*/ 5114400 h 6858000"/>
              <a:gd name="connsiteX498" fmla="*/ 3937433 w 7467600"/>
              <a:gd name="connsiteY498" fmla="*/ 4830473 h 6858000"/>
              <a:gd name="connsiteX499" fmla="*/ 3590475 w 7467600"/>
              <a:gd name="connsiteY499" fmla="*/ 4597974 h 6858000"/>
              <a:gd name="connsiteX500" fmla="*/ 3100264 w 7467600"/>
              <a:gd name="connsiteY500" fmla="*/ 4579845 h 6858000"/>
              <a:gd name="connsiteX501" fmla="*/ 2183576 w 7467600"/>
              <a:gd name="connsiteY501" fmla="*/ 4227150 h 6858000"/>
              <a:gd name="connsiteX502" fmla="*/ 2151029 w 7467600"/>
              <a:gd name="connsiteY502" fmla="*/ 4146947 h 6858000"/>
              <a:gd name="connsiteX503" fmla="*/ 3563434 w 7467600"/>
              <a:gd name="connsiteY503" fmla="*/ 4469115 h 6858000"/>
              <a:gd name="connsiteX504" fmla="*/ 3177952 w 7467600"/>
              <a:gd name="connsiteY504" fmla="*/ 3657386 h 6858000"/>
              <a:gd name="connsiteX505" fmla="*/ 3189263 w 7467600"/>
              <a:gd name="connsiteY505" fmla="*/ 3625726 h 6858000"/>
              <a:gd name="connsiteX506" fmla="*/ 3560912 w 7467600"/>
              <a:gd name="connsiteY506" fmla="*/ 4079863 h 6858000"/>
              <a:gd name="connsiteX507" fmla="*/ 3626636 w 7467600"/>
              <a:gd name="connsiteY507" fmla="*/ 4512230 h 6858000"/>
              <a:gd name="connsiteX508" fmla="*/ 3653088 w 7467600"/>
              <a:gd name="connsiteY508" fmla="*/ 4521417 h 6858000"/>
              <a:gd name="connsiteX509" fmla="*/ 3988128 w 7467600"/>
              <a:gd name="connsiteY509" fmla="*/ 4817267 h 6858000"/>
              <a:gd name="connsiteX510" fmla="*/ 4830582 w 7467600"/>
              <a:gd name="connsiteY510" fmla="*/ 4676000 h 6858000"/>
              <a:gd name="connsiteX511" fmla="*/ 4830100 w 7467600"/>
              <a:gd name="connsiteY511" fmla="*/ 4675554 h 6858000"/>
              <a:gd name="connsiteX512" fmla="*/ 4036318 w 7467600"/>
              <a:gd name="connsiteY512" fmla="*/ 4147013 h 6858000"/>
              <a:gd name="connsiteX513" fmla="*/ 3432098 w 7467600"/>
              <a:gd name="connsiteY513" fmla="*/ 3537312 h 6858000"/>
              <a:gd name="connsiteX514" fmla="*/ 3446761 w 7467600"/>
              <a:gd name="connsiteY514" fmla="*/ 3461278 h 6858000"/>
              <a:gd name="connsiteX515" fmla="*/ 4419733 w 7467600"/>
              <a:gd name="connsiteY515" fmla="*/ 3963555 h 6858000"/>
              <a:gd name="connsiteX516" fmla="*/ 4781371 w 7467600"/>
              <a:gd name="connsiteY516" fmla="*/ 4458604 h 6858000"/>
              <a:gd name="connsiteX517" fmla="*/ 4780440 w 7467600"/>
              <a:gd name="connsiteY517" fmla="*/ 4470290 h 6858000"/>
              <a:gd name="connsiteX518" fmla="*/ 4898954 w 7467600"/>
              <a:gd name="connsiteY518" fmla="*/ 4662092 h 6858000"/>
              <a:gd name="connsiteX519" fmla="*/ 4900699 w 7467600"/>
              <a:gd name="connsiteY519" fmla="*/ 4670867 h 6858000"/>
              <a:gd name="connsiteX520" fmla="*/ 5714511 w 7467600"/>
              <a:gd name="connsiteY520" fmla="*/ 4663483 h 6858000"/>
              <a:gd name="connsiteX521" fmla="*/ 5464793 w 7467600"/>
              <a:gd name="connsiteY521" fmla="*/ 4393556 h 6858000"/>
              <a:gd name="connsiteX522" fmla="*/ 5461897 w 7467600"/>
              <a:gd name="connsiteY522" fmla="*/ 4390879 h 6858000"/>
              <a:gd name="connsiteX523" fmla="*/ 4294126 w 7467600"/>
              <a:gd name="connsiteY523" fmla="*/ 3303048 h 6858000"/>
              <a:gd name="connsiteX524" fmla="*/ 4305321 w 7467600"/>
              <a:gd name="connsiteY524" fmla="*/ 3256953 h 6858000"/>
              <a:gd name="connsiteX525" fmla="*/ 4949299 w 7467600"/>
              <a:gd name="connsiteY525" fmla="*/ 3766336 h 6858000"/>
              <a:gd name="connsiteX526" fmla="*/ 5291452 w 7467600"/>
              <a:gd name="connsiteY526" fmla="*/ 4076801 h 6858000"/>
              <a:gd name="connsiteX527" fmla="*/ 5434998 w 7467600"/>
              <a:gd name="connsiteY527" fmla="*/ 4254100 h 6858000"/>
              <a:gd name="connsiteX528" fmla="*/ 5351015 w 7467600"/>
              <a:gd name="connsiteY528" fmla="*/ 3760989 h 6858000"/>
              <a:gd name="connsiteX529" fmla="*/ 5413780 w 7467600"/>
              <a:gd name="connsiteY529" fmla="*/ 2966265 h 6858000"/>
              <a:gd name="connsiteX530" fmla="*/ 5425627 w 7467600"/>
              <a:gd name="connsiteY530" fmla="*/ 2954192 h 6858000"/>
              <a:gd name="connsiteX531" fmla="*/ 6604735 w 7467600"/>
              <a:gd name="connsiteY531" fmla="*/ 2041381 h 6858000"/>
              <a:gd name="connsiteX532" fmla="*/ 7204487 w 7467600"/>
              <a:gd name="connsiteY532" fmla="*/ 2742112 h 6858000"/>
              <a:gd name="connsiteX533" fmla="*/ 7131592 w 7467600"/>
              <a:gd name="connsiteY533" fmla="*/ 2672096 h 6858000"/>
              <a:gd name="connsiteX534" fmla="*/ 6996344 w 7467600"/>
              <a:gd name="connsiteY534" fmla="*/ 2518310 h 6858000"/>
              <a:gd name="connsiteX535" fmla="*/ 6735495 w 7467600"/>
              <a:gd name="connsiteY535" fmla="*/ 2196890 h 6858000"/>
              <a:gd name="connsiteX536" fmla="*/ 6721901 w 7467600"/>
              <a:gd name="connsiteY536" fmla="*/ 2179274 h 6858000"/>
              <a:gd name="connsiteX537" fmla="*/ 6604735 w 7467600"/>
              <a:gd name="connsiteY537" fmla="*/ 2041381 h 6858000"/>
              <a:gd name="connsiteX538" fmla="*/ 6591670 w 7467600"/>
              <a:gd name="connsiteY538" fmla="*/ 1988277 h 6858000"/>
              <a:gd name="connsiteX539" fmla="*/ 6747349 w 7467600"/>
              <a:gd name="connsiteY539" fmla="*/ 2160069 h 6858000"/>
              <a:gd name="connsiteX540" fmla="*/ 6760943 w 7467600"/>
              <a:gd name="connsiteY540" fmla="*/ 2177686 h 6858000"/>
              <a:gd name="connsiteX541" fmla="*/ 7021065 w 7467600"/>
              <a:gd name="connsiteY541" fmla="*/ 2498102 h 6858000"/>
              <a:gd name="connsiteX542" fmla="*/ 7155223 w 7467600"/>
              <a:gd name="connsiteY542" fmla="*/ 2650386 h 6858000"/>
              <a:gd name="connsiteX543" fmla="*/ 7203167 w 7467600"/>
              <a:gd name="connsiteY543" fmla="*/ 2697288 h 6858000"/>
              <a:gd name="connsiteX544" fmla="*/ 6937703 w 7467600"/>
              <a:gd name="connsiteY544" fmla="*/ 2321981 h 6858000"/>
              <a:gd name="connsiteX545" fmla="*/ 6591670 w 7467600"/>
              <a:gd name="connsiteY545" fmla="*/ 1988277 h 6858000"/>
              <a:gd name="connsiteX546" fmla="*/ 5798671 w 7467600"/>
              <a:gd name="connsiteY546" fmla="*/ 1981601 h 6858000"/>
              <a:gd name="connsiteX547" fmla="*/ 5754709 w 7467600"/>
              <a:gd name="connsiteY547" fmla="*/ 2071454 h 6858000"/>
              <a:gd name="connsiteX548" fmla="*/ 5763044 w 7467600"/>
              <a:gd name="connsiteY548" fmla="*/ 2842206 h 6858000"/>
              <a:gd name="connsiteX549" fmla="*/ 5764974 w 7467600"/>
              <a:gd name="connsiteY549" fmla="*/ 2799609 h 6858000"/>
              <a:gd name="connsiteX550" fmla="*/ 5767665 w 7467600"/>
              <a:gd name="connsiteY550" fmla="*/ 2666409 h 6858000"/>
              <a:gd name="connsiteX551" fmla="*/ 5763055 w 7467600"/>
              <a:gd name="connsiteY551" fmla="*/ 2579705 h 6858000"/>
              <a:gd name="connsiteX552" fmla="*/ 5758079 w 7467600"/>
              <a:gd name="connsiteY552" fmla="*/ 2492508 h 6858000"/>
              <a:gd name="connsiteX553" fmla="*/ 5779325 w 7467600"/>
              <a:gd name="connsiteY553" fmla="*/ 2197069 h 6858000"/>
              <a:gd name="connsiteX554" fmla="*/ 5798671 w 7467600"/>
              <a:gd name="connsiteY554" fmla="*/ 1981601 h 6858000"/>
              <a:gd name="connsiteX555" fmla="*/ 5829202 w 7467600"/>
              <a:gd name="connsiteY555" fmla="*/ 1971679 h 6858000"/>
              <a:gd name="connsiteX556" fmla="*/ 5809558 w 7467600"/>
              <a:gd name="connsiteY556" fmla="*/ 2198043 h 6858000"/>
              <a:gd name="connsiteX557" fmla="*/ 5788653 w 7467600"/>
              <a:gd name="connsiteY557" fmla="*/ 2489430 h 6858000"/>
              <a:gd name="connsiteX558" fmla="*/ 5793439 w 7467600"/>
              <a:gd name="connsiteY558" fmla="*/ 2575235 h 6858000"/>
              <a:gd name="connsiteX559" fmla="*/ 5796837 w 7467600"/>
              <a:gd name="connsiteY559" fmla="*/ 2637633 h 6858000"/>
              <a:gd name="connsiteX560" fmla="*/ 5818614 w 7467600"/>
              <a:gd name="connsiteY560" fmla="*/ 2473055 h 6858000"/>
              <a:gd name="connsiteX561" fmla="*/ 5829202 w 7467600"/>
              <a:gd name="connsiteY561" fmla="*/ 1971679 h 6858000"/>
              <a:gd name="connsiteX562" fmla="*/ 5911389 w 7467600"/>
              <a:gd name="connsiteY562" fmla="*/ 1898371 h 6858000"/>
              <a:gd name="connsiteX563" fmla="*/ 6237627 w 7467600"/>
              <a:gd name="connsiteY563" fmla="*/ 2231921 h 6858000"/>
              <a:gd name="connsiteX564" fmla="*/ 5911389 w 7467600"/>
              <a:gd name="connsiteY564" fmla="*/ 1898371 h 6858000"/>
              <a:gd name="connsiteX565" fmla="*/ 6944437 w 7467600"/>
              <a:gd name="connsiteY565" fmla="*/ 1575402 h 6858000"/>
              <a:gd name="connsiteX566" fmla="*/ 6304730 w 7467600"/>
              <a:gd name="connsiteY566" fmla="*/ 1766654 h 6858000"/>
              <a:gd name="connsiteX567" fmla="*/ 6944437 w 7467600"/>
              <a:gd name="connsiteY567" fmla="*/ 1575402 h 6858000"/>
              <a:gd name="connsiteX568" fmla="*/ 7019523 w 7467600"/>
              <a:gd name="connsiteY568" fmla="*/ 1519450 h 6858000"/>
              <a:gd name="connsiteX569" fmla="*/ 6298091 w 7467600"/>
              <a:gd name="connsiteY569" fmla="*/ 1737122 h 6858000"/>
              <a:gd name="connsiteX570" fmla="*/ 7019523 w 7467600"/>
              <a:gd name="connsiteY570" fmla="*/ 1519450 h 6858000"/>
              <a:gd name="connsiteX571" fmla="*/ 2399523 w 7467600"/>
              <a:gd name="connsiteY571" fmla="*/ 1428234 h 6858000"/>
              <a:gd name="connsiteX572" fmla="*/ 2224982 w 7467600"/>
              <a:gd name="connsiteY572" fmla="*/ 1826201 h 6858000"/>
              <a:gd name="connsiteX573" fmla="*/ 2096099 w 7467600"/>
              <a:gd name="connsiteY573" fmla="*/ 2345900 h 6858000"/>
              <a:gd name="connsiteX574" fmla="*/ 2283317 w 7467600"/>
              <a:gd name="connsiteY574" fmla="*/ 1796925 h 6858000"/>
              <a:gd name="connsiteX575" fmla="*/ 2399523 w 7467600"/>
              <a:gd name="connsiteY575" fmla="*/ 1428234 h 6858000"/>
              <a:gd name="connsiteX576" fmla="*/ 2448558 w 7467600"/>
              <a:gd name="connsiteY576" fmla="*/ 1373435 h 6858000"/>
              <a:gd name="connsiteX577" fmla="*/ 2312521 w 7467600"/>
              <a:gd name="connsiteY577" fmla="*/ 1806140 h 6858000"/>
              <a:gd name="connsiteX578" fmla="*/ 2127533 w 7467600"/>
              <a:gd name="connsiteY578" fmla="*/ 2348380 h 6858000"/>
              <a:gd name="connsiteX579" fmla="*/ 2358080 w 7467600"/>
              <a:gd name="connsiteY579" fmla="*/ 1866134 h 6858000"/>
              <a:gd name="connsiteX580" fmla="*/ 2407436 w 7467600"/>
              <a:gd name="connsiteY580" fmla="*/ 1651070 h 6858000"/>
              <a:gd name="connsiteX581" fmla="*/ 2448558 w 7467600"/>
              <a:gd name="connsiteY581" fmla="*/ 1373435 h 6858000"/>
              <a:gd name="connsiteX582" fmla="*/ 278707 w 7467600"/>
              <a:gd name="connsiteY582" fmla="*/ 1352270 h 6858000"/>
              <a:gd name="connsiteX583" fmla="*/ 321570 w 7467600"/>
              <a:gd name="connsiteY583" fmla="*/ 1861610 h 6858000"/>
              <a:gd name="connsiteX584" fmla="*/ 294281 w 7467600"/>
              <a:gd name="connsiteY584" fmla="*/ 1440658 h 6858000"/>
              <a:gd name="connsiteX585" fmla="*/ 278707 w 7467600"/>
              <a:gd name="connsiteY585" fmla="*/ 1352270 h 6858000"/>
              <a:gd name="connsiteX586" fmla="*/ 1423821 w 7467600"/>
              <a:gd name="connsiteY586" fmla="*/ 1351958 h 6858000"/>
              <a:gd name="connsiteX587" fmla="*/ 1638521 w 7467600"/>
              <a:gd name="connsiteY587" fmla="*/ 1908470 h 6858000"/>
              <a:gd name="connsiteX588" fmla="*/ 1754199 w 7467600"/>
              <a:gd name="connsiteY588" fmla="*/ 2149284 h 6858000"/>
              <a:gd name="connsiteX589" fmla="*/ 1908359 w 7467600"/>
              <a:gd name="connsiteY589" fmla="*/ 2364988 h 6858000"/>
              <a:gd name="connsiteX590" fmla="*/ 1647661 w 7467600"/>
              <a:gd name="connsiteY590" fmla="*/ 1825945 h 6858000"/>
              <a:gd name="connsiteX591" fmla="*/ 1423821 w 7467600"/>
              <a:gd name="connsiteY591" fmla="*/ 1351958 h 6858000"/>
              <a:gd name="connsiteX592" fmla="*/ 1431890 w 7467600"/>
              <a:gd name="connsiteY592" fmla="*/ 1306475 h 6858000"/>
              <a:gd name="connsiteX593" fmla="*/ 1507597 w 7467600"/>
              <a:gd name="connsiteY593" fmla="*/ 1446132 h 6858000"/>
              <a:gd name="connsiteX594" fmla="*/ 1674586 w 7467600"/>
              <a:gd name="connsiteY594" fmla="*/ 1813832 h 6858000"/>
              <a:gd name="connsiteX595" fmla="*/ 1815950 w 7467600"/>
              <a:gd name="connsiteY595" fmla="*/ 2128564 h 6858000"/>
              <a:gd name="connsiteX596" fmla="*/ 1984242 w 7467600"/>
              <a:gd name="connsiteY596" fmla="*/ 2430829 h 6858000"/>
              <a:gd name="connsiteX597" fmla="*/ 2014023 w 7467600"/>
              <a:gd name="connsiteY597" fmla="*/ 2450995 h 6858000"/>
              <a:gd name="connsiteX598" fmla="*/ 1747337 w 7467600"/>
              <a:gd name="connsiteY598" fmla="*/ 1855264 h 6858000"/>
              <a:gd name="connsiteX599" fmla="*/ 1533749 w 7467600"/>
              <a:gd name="connsiteY599" fmla="*/ 1478656 h 6858000"/>
              <a:gd name="connsiteX600" fmla="*/ 1431890 w 7467600"/>
              <a:gd name="connsiteY600" fmla="*/ 1306475 h 6858000"/>
              <a:gd name="connsiteX601" fmla="*/ 5052692 w 7467600"/>
              <a:gd name="connsiteY601" fmla="*/ 1292994 h 6858000"/>
              <a:gd name="connsiteX602" fmla="*/ 5200661 w 7467600"/>
              <a:gd name="connsiteY602" fmla="*/ 1635186 h 6858000"/>
              <a:gd name="connsiteX603" fmla="*/ 5297138 w 7467600"/>
              <a:gd name="connsiteY603" fmla="*/ 1906351 h 6858000"/>
              <a:gd name="connsiteX604" fmla="*/ 5052692 w 7467600"/>
              <a:gd name="connsiteY604" fmla="*/ 1292994 h 6858000"/>
              <a:gd name="connsiteX605" fmla="*/ 5009948 w 7467600"/>
              <a:gd name="connsiteY605" fmla="*/ 1273619 h 6858000"/>
              <a:gd name="connsiteX606" fmla="*/ 5121777 w 7467600"/>
              <a:gd name="connsiteY606" fmla="*/ 1654213 h 6858000"/>
              <a:gd name="connsiteX607" fmla="*/ 5293545 w 7467600"/>
              <a:gd name="connsiteY607" fmla="*/ 2072247 h 6858000"/>
              <a:gd name="connsiteX608" fmla="*/ 5294042 w 7467600"/>
              <a:gd name="connsiteY608" fmla="*/ 2065019 h 6858000"/>
              <a:gd name="connsiteX609" fmla="*/ 5171936 w 7467600"/>
              <a:gd name="connsiteY609" fmla="*/ 1647613 h 6858000"/>
              <a:gd name="connsiteX610" fmla="*/ 5009948 w 7467600"/>
              <a:gd name="connsiteY610" fmla="*/ 1273619 h 6858000"/>
              <a:gd name="connsiteX611" fmla="*/ 655236 w 7467600"/>
              <a:gd name="connsiteY611" fmla="*/ 1268632 h 6858000"/>
              <a:gd name="connsiteX612" fmla="*/ 839521 w 7467600"/>
              <a:gd name="connsiteY612" fmla="*/ 1685315 h 6858000"/>
              <a:gd name="connsiteX613" fmla="*/ 1109416 w 7467600"/>
              <a:gd name="connsiteY613" fmla="*/ 2061663 h 6858000"/>
              <a:gd name="connsiteX614" fmla="*/ 1298300 w 7467600"/>
              <a:gd name="connsiteY614" fmla="*/ 2247742 h 6858000"/>
              <a:gd name="connsiteX615" fmla="*/ 1125871 w 7467600"/>
              <a:gd name="connsiteY615" fmla="*/ 1989513 h 6858000"/>
              <a:gd name="connsiteX616" fmla="*/ 981574 w 7467600"/>
              <a:gd name="connsiteY616" fmla="*/ 1783157 h 6858000"/>
              <a:gd name="connsiteX617" fmla="*/ 922198 w 7467600"/>
              <a:gd name="connsiteY617" fmla="*/ 1677437 h 6858000"/>
              <a:gd name="connsiteX618" fmla="*/ 869293 w 7467600"/>
              <a:gd name="connsiteY618" fmla="*/ 1583214 h 6858000"/>
              <a:gd name="connsiteX619" fmla="*/ 751431 w 7467600"/>
              <a:gd name="connsiteY619" fmla="*/ 1405731 h 6858000"/>
              <a:gd name="connsiteX620" fmla="*/ 655236 w 7467600"/>
              <a:gd name="connsiteY620" fmla="*/ 1268632 h 6858000"/>
              <a:gd name="connsiteX621" fmla="*/ 6516292 w 7467600"/>
              <a:gd name="connsiteY621" fmla="*/ 1263064 h 6858000"/>
              <a:gd name="connsiteX622" fmla="*/ 5736320 w 7467600"/>
              <a:gd name="connsiteY622" fmla="*/ 1501803 h 6858000"/>
              <a:gd name="connsiteX623" fmla="*/ 6516292 w 7467600"/>
              <a:gd name="connsiteY623" fmla="*/ 1263064 h 6858000"/>
              <a:gd name="connsiteX624" fmla="*/ 291466 w 7467600"/>
              <a:gd name="connsiteY624" fmla="*/ 1250369 h 6858000"/>
              <a:gd name="connsiteX625" fmla="*/ 323180 w 7467600"/>
              <a:gd name="connsiteY625" fmla="*/ 1435283 h 6858000"/>
              <a:gd name="connsiteX626" fmla="*/ 349381 w 7467600"/>
              <a:gd name="connsiteY626" fmla="*/ 1875041 h 6858000"/>
              <a:gd name="connsiteX627" fmla="*/ 374363 w 7467600"/>
              <a:gd name="connsiteY627" fmla="*/ 1506494 h 6858000"/>
              <a:gd name="connsiteX628" fmla="*/ 302168 w 7467600"/>
              <a:gd name="connsiteY628" fmla="*/ 1274495 h 6858000"/>
              <a:gd name="connsiteX629" fmla="*/ 291466 w 7467600"/>
              <a:gd name="connsiteY629" fmla="*/ 1250369 h 6858000"/>
              <a:gd name="connsiteX630" fmla="*/ 678222 w 7467600"/>
              <a:gd name="connsiteY630" fmla="*/ 1248670 h 6858000"/>
              <a:gd name="connsiteX631" fmla="*/ 775536 w 7467600"/>
              <a:gd name="connsiteY631" fmla="*/ 1388015 h 6858000"/>
              <a:gd name="connsiteX632" fmla="*/ 894529 w 7467600"/>
              <a:gd name="connsiteY632" fmla="*/ 1567739 h 6858000"/>
              <a:gd name="connsiteX633" fmla="*/ 948000 w 7467600"/>
              <a:gd name="connsiteY633" fmla="*/ 1663088 h 6858000"/>
              <a:gd name="connsiteX634" fmla="*/ 1006812 w 7467600"/>
              <a:gd name="connsiteY634" fmla="*/ 1767683 h 6858000"/>
              <a:gd name="connsiteX635" fmla="*/ 1149133 w 7467600"/>
              <a:gd name="connsiteY635" fmla="*/ 1971513 h 6858000"/>
              <a:gd name="connsiteX636" fmla="*/ 1333952 w 7467600"/>
              <a:gd name="connsiteY636" fmla="*/ 2251620 h 6858000"/>
              <a:gd name="connsiteX637" fmla="*/ 1337329 w 7467600"/>
              <a:gd name="connsiteY637" fmla="*/ 2258350 h 6858000"/>
              <a:gd name="connsiteX638" fmla="*/ 1014726 w 7467600"/>
              <a:gd name="connsiteY638" fmla="*/ 1615556 h 6858000"/>
              <a:gd name="connsiteX639" fmla="*/ 678222 w 7467600"/>
              <a:gd name="connsiteY639" fmla="*/ 1248670 h 6858000"/>
              <a:gd name="connsiteX640" fmla="*/ 6691602 w 7467600"/>
              <a:gd name="connsiteY640" fmla="*/ 1140573 h 6858000"/>
              <a:gd name="connsiteX641" fmla="*/ 6571100 w 7467600"/>
              <a:gd name="connsiteY641" fmla="*/ 1183662 h 6858000"/>
              <a:gd name="connsiteX642" fmla="*/ 6241687 w 7467600"/>
              <a:gd name="connsiteY642" fmla="*/ 1257600 h 6858000"/>
              <a:gd name="connsiteX643" fmla="*/ 5693009 w 7467600"/>
              <a:gd name="connsiteY643" fmla="*/ 1478256 h 6858000"/>
              <a:gd name="connsiteX644" fmla="*/ 6548420 w 7467600"/>
              <a:gd name="connsiteY644" fmla="*/ 1214599 h 6858000"/>
              <a:gd name="connsiteX645" fmla="*/ 6605473 w 7467600"/>
              <a:gd name="connsiteY645" fmla="*/ 1184686 h 6858000"/>
              <a:gd name="connsiteX646" fmla="*/ 6691602 w 7467600"/>
              <a:gd name="connsiteY646" fmla="*/ 1140573 h 6858000"/>
              <a:gd name="connsiteX647" fmla="*/ 4002475 w 7467600"/>
              <a:gd name="connsiteY647" fmla="*/ 1037802 h 6858000"/>
              <a:gd name="connsiteX648" fmla="*/ 4000324 w 7467600"/>
              <a:gd name="connsiteY648" fmla="*/ 1039362 h 6858000"/>
              <a:gd name="connsiteX649" fmla="*/ 4002862 w 7467600"/>
              <a:gd name="connsiteY649" fmla="*/ 1042866 h 6858000"/>
              <a:gd name="connsiteX650" fmla="*/ 4002475 w 7467600"/>
              <a:gd name="connsiteY650" fmla="*/ 1037802 h 6858000"/>
              <a:gd name="connsiteX651" fmla="*/ 506322 w 7467600"/>
              <a:gd name="connsiteY651" fmla="*/ 1020997 h 6858000"/>
              <a:gd name="connsiteX652" fmla="*/ 533068 w 7467600"/>
              <a:gd name="connsiteY652" fmla="*/ 1029409 h 6858000"/>
              <a:gd name="connsiteX653" fmla="*/ 1232525 w 7467600"/>
              <a:gd name="connsiteY653" fmla="*/ 1804675 h 6858000"/>
              <a:gd name="connsiteX654" fmla="*/ 1388858 w 7467600"/>
              <a:gd name="connsiteY654" fmla="*/ 2368011 h 6858000"/>
              <a:gd name="connsiteX655" fmla="*/ 1384098 w 7467600"/>
              <a:gd name="connsiteY655" fmla="*/ 2378125 h 6858000"/>
              <a:gd name="connsiteX656" fmla="*/ 1425393 w 7467600"/>
              <a:gd name="connsiteY656" fmla="*/ 2589124 h 6858000"/>
              <a:gd name="connsiteX657" fmla="*/ 1424001 w 7467600"/>
              <a:gd name="connsiteY657" fmla="*/ 2597541 h 6858000"/>
              <a:gd name="connsiteX658" fmla="*/ 2152729 w 7467600"/>
              <a:gd name="connsiteY658" fmla="*/ 2864487 h 6858000"/>
              <a:gd name="connsiteX659" fmla="*/ 2020609 w 7467600"/>
              <a:gd name="connsiteY659" fmla="*/ 2539671 h 6858000"/>
              <a:gd name="connsiteX660" fmla="*/ 2018920 w 7467600"/>
              <a:gd name="connsiteY660" fmla="*/ 2536309 h 6858000"/>
              <a:gd name="connsiteX661" fmla="*/ 1342441 w 7467600"/>
              <a:gd name="connsiteY661" fmla="*/ 1173017 h 6858000"/>
              <a:gd name="connsiteX662" fmla="*/ 1367925 w 7467600"/>
              <a:gd name="connsiteY662" fmla="*/ 1135648 h 6858000"/>
              <a:gd name="connsiteX663" fmla="*/ 1771401 w 7467600"/>
              <a:gd name="connsiteY663" fmla="*/ 1806673 h 6858000"/>
              <a:gd name="connsiteX664" fmla="*/ 1972385 w 7467600"/>
              <a:gd name="connsiteY664" fmla="*/ 2198735 h 6858000"/>
              <a:gd name="connsiteX665" fmla="*/ 2040892 w 7467600"/>
              <a:gd name="connsiteY665" fmla="*/ 2405205 h 6858000"/>
              <a:gd name="connsiteX666" fmla="*/ 2131689 w 7467600"/>
              <a:gd name="connsiteY666" fmla="*/ 1936926 h 6858000"/>
              <a:gd name="connsiteX667" fmla="*/ 2454820 w 7467600"/>
              <a:gd name="connsiteY667" fmla="*/ 1248808 h 6858000"/>
              <a:gd name="connsiteX668" fmla="*/ 2492512 w 7467600"/>
              <a:gd name="connsiteY668" fmla="*/ 1302920 h 6858000"/>
              <a:gd name="connsiteX669" fmla="*/ 2081216 w 7467600"/>
              <a:gd name="connsiteY669" fmla="*/ 2527513 h 6858000"/>
              <a:gd name="connsiteX670" fmla="*/ 2081211 w 7467600"/>
              <a:gd name="connsiteY670" fmla="*/ 2528916 h 6858000"/>
              <a:gd name="connsiteX671" fmla="*/ 2199067 w 7467600"/>
              <a:gd name="connsiteY671" fmla="*/ 2884061 h 6858000"/>
              <a:gd name="connsiteX672" fmla="*/ 3192586 w 7467600"/>
              <a:gd name="connsiteY672" fmla="*/ 3411496 h 6858000"/>
              <a:gd name="connsiteX673" fmla="*/ 3182620 w 7467600"/>
              <a:gd name="connsiteY673" fmla="*/ 3483279 h 6858000"/>
              <a:gd name="connsiteX674" fmla="*/ 2435119 w 7467600"/>
              <a:gd name="connsiteY674" fmla="*/ 3080173 h 6858000"/>
              <a:gd name="connsiteX675" fmla="*/ 2410152 w 7467600"/>
              <a:gd name="connsiteY675" fmla="*/ 3063751 h 6858000"/>
              <a:gd name="connsiteX676" fmla="*/ 2408099 w 7467600"/>
              <a:gd name="connsiteY676" fmla="*/ 3064403 h 6858000"/>
              <a:gd name="connsiteX677" fmla="*/ 2407218 w 7467600"/>
              <a:gd name="connsiteY677" fmla="*/ 3070324 h 6858000"/>
              <a:gd name="connsiteX678" fmla="*/ 2380138 w 7467600"/>
              <a:gd name="connsiteY678" fmla="*/ 3099341 h 6858000"/>
              <a:gd name="connsiteX679" fmla="*/ 1765923 w 7467600"/>
              <a:gd name="connsiteY679" fmla="*/ 3581043 h 6858000"/>
              <a:gd name="connsiteX680" fmla="*/ 1702258 w 7467600"/>
              <a:gd name="connsiteY680" fmla="*/ 3612286 h 6858000"/>
              <a:gd name="connsiteX681" fmla="*/ 1538370 w 7467600"/>
              <a:gd name="connsiteY681" fmla="*/ 3811804 h 6858000"/>
              <a:gd name="connsiteX682" fmla="*/ 542867 w 7467600"/>
              <a:gd name="connsiteY682" fmla="*/ 4944092 h 6858000"/>
              <a:gd name="connsiteX683" fmla="*/ 515800 w 7467600"/>
              <a:gd name="connsiteY683" fmla="*/ 4862180 h 6858000"/>
              <a:gd name="connsiteX684" fmla="*/ 909145 w 7467600"/>
              <a:gd name="connsiteY684" fmla="*/ 4199225 h 6858000"/>
              <a:gd name="connsiteX685" fmla="*/ 1214067 w 7467600"/>
              <a:gd name="connsiteY685" fmla="*/ 3908561 h 6858000"/>
              <a:gd name="connsiteX686" fmla="*/ 640967 w 7467600"/>
              <a:gd name="connsiteY686" fmla="*/ 4105601 h 6858000"/>
              <a:gd name="connsiteX687" fmla="*/ 112563 w 7467600"/>
              <a:gd name="connsiteY687" fmla="*/ 4396952 h 6858000"/>
              <a:gd name="connsiteX688" fmla="*/ 0 w 7467600"/>
              <a:gd name="connsiteY688" fmla="*/ 4466006 h 6858000"/>
              <a:gd name="connsiteX689" fmla="*/ 0 w 7467600"/>
              <a:gd name="connsiteY689" fmla="*/ 4233763 h 6858000"/>
              <a:gd name="connsiteX690" fmla="*/ 36881 w 7467600"/>
              <a:gd name="connsiteY690" fmla="*/ 4200118 h 6858000"/>
              <a:gd name="connsiteX691" fmla="*/ 910534 w 7467600"/>
              <a:gd name="connsiteY691" fmla="*/ 3629753 h 6858000"/>
              <a:gd name="connsiteX692" fmla="*/ 1578717 w 7467600"/>
              <a:gd name="connsiteY692" fmla="*/ 3575982 h 6858000"/>
              <a:gd name="connsiteX693" fmla="*/ 2338780 w 7467600"/>
              <a:gd name="connsiteY693" fmla="*/ 3033725 h 6858000"/>
              <a:gd name="connsiteX694" fmla="*/ 1807991 w 7467600"/>
              <a:gd name="connsiteY694" fmla="*/ 2807184 h 6858000"/>
              <a:gd name="connsiteX695" fmla="*/ 1416358 w 7467600"/>
              <a:gd name="connsiteY695" fmla="*/ 3112571 h 6858000"/>
              <a:gd name="connsiteX696" fmla="*/ 939066 w 7467600"/>
              <a:gd name="connsiteY696" fmla="*/ 3378798 h 6858000"/>
              <a:gd name="connsiteX697" fmla="*/ 115099 w 7467600"/>
              <a:gd name="connsiteY697" fmla="*/ 3607650 h 6858000"/>
              <a:gd name="connsiteX698" fmla="*/ 97284 w 7467600"/>
              <a:gd name="connsiteY698" fmla="*/ 3520393 h 6858000"/>
              <a:gd name="connsiteX699" fmla="*/ 922050 w 7467600"/>
              <a:gd name="connsiteY699" fmla="*/ 3074867 h 6858000"/>
              <a:gd name="connsiteX700" fmla="*/ 1405265 w 7467600"/>
              <a:gd name="connsiteY700" fmla="*/ 3016319 h 6858000"/>
              <a:gd name="connsiteX701" fmla="*/ 1407512 w 7467600"/>
              <a:gd name="connsiteY701" fmla="*/ 3018001 h 6858000"/>
              <a:gd name="connsiteX702" fmla="*/ 1726266 w 7467600"/>
              <a:gd name="connsiteY702" fmla="*/ 2777274 h 6858000"/>
              <a:gd name="connsiteX703" fmla="*/ 625390 w 7467600"/>
              <a:gd name="connsiteY703" fmla="*/ 2514541 h 6858000"/>
              <a:gd name="connsiteX704" fmla="*/ 619799 w 7467600"/>
              <a:gd name="connsiteY704" fmla="*/ 2527180 h 6858000"/>
              <a:gd name="connsiteX705" fmla="*/ 310030 w 7467600"/>
              <a:gd name="connsiteY705" fmla="*/ 2771818 h 6858000"/>
              <a:gd name="connsiteX706" fmla="*/ 173877 w 7467600"/>
              <a:gd name="connsiteY706" fmla="*/ 2937056 h 6858000"/>
              <a:gd name="connsiteX707" fmla="*/ 77889 w 7467600"/>
              <a:gd name="connsiteY707" fmla="*/ 3138440 h 6858000"/>
              <a:gd name="connsiteX708" fmla="*/ 0 w 7467600"/>
              <a:gd name="connsiteY708" fmla="*/ 3271395 h 6858000"/>
              <a:gd name="connsiteX709" fmla="*/ 0 w 7467600"/>
              <a:gd name="connsiteY709" fmla="*/ 3153002 h 6858000"/>
              <a:gd name="connsiteX710" fmla="*/ 2386 w 7467600"/>
              <a:gd name="connsiteY710" fmla="*/ 3149203 h 6858000"/>
              <a:gd name="connsiteX711" fmla="*/ 89753 w 7467600"/>
              <a:gd name="connsiteY711" fmla="*/ 2987702 h 6858000"/>
              <a:gd name="connsiteX712" fmla="*/ 76869 w 7467600"/>
              <a:gd name="connsiteY712" fmla="*/ 3005404 h 6858000"/>
              <a:gd name="connsiteX713" fmla="*/ 32049 w 7467600"/>
              <a:gd name="connsiteY713" fmla="*/ 3065814 h 6858000"/>
              <a:gd name="connsiteX714" fmla="*/ 0 w 7467600"/>
              <a:gd name="connsiteY714" fmla="*/ 3108744 h 6858000"/>
              <a:gd name="connsiteX715" fmla="*/ 0 w 7467600"/>
              <a:gd name="connsiteY715" fmla="*/ 3058059 h 6858000"/>
              <a:gd name="connsiteX716" fmla="*/ 7610 w 7467600"/>
              <a:gd name="connsiteY716" fmla="*/ 3047889 h 6858000"/>
              <a:gd name="connsiteX717" fmla="*/ 52419 w 7467600"/>
              <a:gd name="connsiteY717" fmla="*/ 2987479 h 6858000"/>
              <a:gd name="connsiteX718" fmla="*/ 59142 w 7467600"/>
              <a:gd name="connsiteY718" fmla="*/ 2978488 h 6858000"/>
              <a:gd name="connsiteX719" fmla="*/ 0 w 7467600"/>
              <a:gd name="connsiteY719" fmla="*/ 3015334 h 6858000"/>
              <a:gd name="connsiteX720" fmla="*/ 0 w 7467600"/>
              <a:gd name="connsiteY720" fmla="*/ 2914286 h 6858000"/>
              <a:gd name="connsiteX721" fmla="*/ 36383 w 7467600"/>
              <a:gd name="connsiteY721" fmla="*/ 2901128 h 6858000"/>
              <a:gd name="connsiteX722" fmla="*/ 156329 w 7467600"/>
              <a:gd name="connsiteY722" fmla="*/ 2840533 h 6858000"/>
              <a:gd name="connsiteX723" fmla="*/ 358355 w 7467600"/>
              <a:gd name="connsiteY723" fmla="*/ 2620471 h 6858000"/>
              <a:gd name="connsiteX724" fmla="*/ 510577 w 7467600"/>
              <a:gd name="connsiteY724" fmla="*/ 2501244 h 6858000"/>
              <a:gd name="connsiteX725" fmla="*/ 211967 w 7467600"/>
              <a:gd name="connsiteY725" fmla="*/ 2479171 h 6858000"/>
              <a:gd name="connsiteX726" fmla="*/ 0 w 7467600"/>
              <a:gd name="connsiteY726" fmla="*/ 2476398 h 6858000"/>
              <a:gd name="connsiteX727" fmla="*/ 0 w 7467600"/>
              <a:gd name="connsiteY727" fmla="*/ 2389189 h 6858000"/>
              <a:gd name="connsiteX728" fmla="*/ 103062 w 7467600"/>
              <a:gd name="connsiteY728" fmla="*/ 2389518 h 6858000"/>
              <a:gd name="connsiteX729" fmla="*/ 510734 w 7467600"/>
              <a:gd name="connsiteY729" fmla="*/ 2416201 h 6858000"/>
              <a:gd name="connsiteX730" fmla="*/ 279257 w 7467600"/>
              <a:gd name="connsiteY730" fmla="*/ 2092102 h 6858000"/>
              <a:gd name="connsiteX731" fmla="*/ 65265 w 7467600"/>
              <a:gd name="connsiteY731" fmla="*/ 2006049 h 6858000"/>
              <a:gd name="connsiteX732" fmla="*/ 0 w 7467600"/>
              <a:gd name="connsiteY732" fmla="*/ 1982532 h 6858000"/>
              <a:gd name="connsiteX733" fmla="*/ 0 w 7467600"/>
              <a:gd name="connsiteY733" fmla="*/ 1912789 h 6858000"/>
              <a:gd name="connsiteX734" fmla="*/ 97460 w 7467600"/>
              <a:gd name="connsiteY734" fmla="*/ 1953725 h 6858000"/>
              <a:gd name="connsiteX735" fmla="*/ 221272 w 7467600"/>
              <a:gd name="connsiteY735" fmla="*/ 1980766 h 6858000"/>
              <a:gd name="connsiteX736" fmla="*/ 116765 w 7467600"/>
              <a:gd name="connsiteY736" fmla="*/ 1911033 h 6858000"/>
              <a:gd name="connsiteX737" fmla="*/ 16405 w 7467600"/>
              <a:gd name="connsiteY737" fmla="*/ 1803412 h 6858000"/>
              <a:gd name="connsiteX738" fmla="*/ 0 w 7467600"/>
              <a:gd name="connsiteY738" fmla="*/ 1784777 h 6858000"/>
              <a:gd name="connsiteX739" fmla="*/ 0 w 7467600"/>
              <a:gd name="connsiteY739" fmla="*/ 1740082 h 6858000"/>
              <a:gd name="connsiteX740" fmla="*/ 39394 w 7467600"/>
              <a:gd name="connsiteY740" fmla="*/ 1784856 h 6858000"/>
              <a:gd name="connsiteX741" fmla="*/ 135813 w 7467600"/>
              <a:gd name="connsiteY741" fmla="*/ 1888838 h 6858000"/>
              <a:gd name="connsiteX742" fmla="*/ 242575 w 7467600"/>
              <a:gd name="connsiteY742" fmla="*/ 1958841 h 6858000"/>
              <a:gd name="connsiteX743" fmla="*/ 82197 w 7467600"/>
              <a:gd name="connsiteY743" fmla="*/ 1754826 h 6858000"/>
              <a:gd name="connsiteX744" fmla="*/ 0 w 7467600"/>
              <a:gd name="connsiteY744" fmla="*/ 1679650 h 6858000"/>
              <a:gd name="connsiteX745" fmla="*/ 0 w 7467600"/>
              <a:gd name="connsiteY745" fmla="*/ 1602463 h 6858000"/>
              <a:gd name="connsiteX746" fmla="*/ 84689 w 7467600"/>
              <a:gd name="connsiteY746" fmla="*/ 1677442 h 6858000"/>
              <a:gd name="connsiteX747" fmla="*/ 298437 w 7467600"/>
              <a:gd name="connsiteY747" fmla="*/ 1968019 h 6858000"/>
              <a:gd name="connsiteX748" fmla="*/ 227269 w 7467600"/>
              <a:gd name="connsiteY748" fmla="*/ 1114064 h 6858000"/>
              <a:gd name="connsiteX749" fmla="*/ 248003 w 7467600"/>
              <a:gd name="connsiteY749" fmla="*/ 1089613 h 6858000"/>
              <a:gd name="connsiteX750" fmla="*/ 427020 w 7467600"/>
              <a:gd name="connsiteY750" fmla="*/ 1619803 h 6858000"/>
              <a:gd name="connsiteX751" fmla="*/ 340345 w 7467600"/>
              <a:gd name="connsiteY751" fmla="*/ 2027739 h 6858000"/>
              <a:gd name="connsiteX752" fmla="*/ 360865 w 7467600"/>
              <a:gd name="connsiteY752" fmla="*/ 2044827 h 6858000"/>
              <a:gd name="connsiteX753" fmla="*/ 560414 w 7467600"/>
              <a:gd name="connsiteY753" fmla="*/ 2421457 h 6858000"/>
              <a:gd name="connsiteX754" fmla="*/ 1359703 w 7467600"/>
              <a:gd name="connsiteY754" fmla="*/ 2578554 h 6858000"/>
              <a:gd name="connsiteX755" fmla="*/ 1359422 w 7467600"/>
              <a:gd name="connsiteY755" fmla="*/ 2577994 h 6858000"/>
              <a:gd name="connsiteX756" fmla="*/ 828701 w 7467600"/>
              <a:gd name="connsiteY756" fmla="*/ 1839520 h 6858000"/>
              <a:gd name="connsiteX757" fmla="*/ 494427 w 7467600"/>
              <a:gd name="connsiteY757" fmla="*/ 1092333 h 6858000"/>
              <a:gd name="connsiteX758" fmla="*/ 506322 w 7467600"/>
              <a:gd name="connsiteY758" fmla="*/ 1020997 h 6858000"/>
              <a:gd name="connsiteX759" fmla="*/ 4570198 w 7467600"/>
              <a:gd name="connsiteY759" fmla="*/ 978081 h 6858000"/>
              <a:gd name="connsiteX760" fmla="*/ 4523691 w 7467600"/>
              <a:gd name="connsiteY760" fmla="*/ 1127776 h 6858000"/>
              <a:gd name="connsiteX761" fmla="*/ 4509875 w 7467600"/>
              <a:gd name="connsiteY761" fmla="*/ 1167552 h 6858000"/>
              <a:gd name="connsiteX762" fmla="*/ 4478168 w 7467600"/>
              <a:gd name="connsiteY762" fmla="*/ 1260735 h 6858000"/>
              <a:gd name="connsiteX763" fmla="*/ 4409309 w 7467600"/>
              <a:gd name="connsiteY763" fmla="*/ 1666996 h 6858000"/>
              <a:gd name="connsiteX764" fmla="*/ 4370031 w 7467600"/>
              <a:gd name="connsiteY764" fmla="*/ 1955666 h 6858000"/>
              <a:gd name="connsiteX765" fmla="*/ 4570198 w 7467600"/>
              <a:gd name="connsiteY765" fmla="*/ 978081 h 6858000"/>
              <a:gd name="connsiteX766" fmla="*/ 4557898 w 7467600"/>
              <a:gd name="connsiteY766" fmla="*/ 900011 h 6858000"/>
              <a:gd name="connsiteX767" fmla="*/ 4344840 w 7467600"/>
              <a:gd name="connsiteY767" fmla="*/ 1922038 h 6858000"/>
              <a:gd name="connsiteX768" fmla="*/ 4378710 w 7467600"/>
              <a:gd name="connsiteY768" fmla="*/ 1665516 h 6858000"/>
              <a:gd name="connsiteX769" fmla="*/ 4448798 w 7467600"/>
              <a:gd name="connsiteY769" fmla="*/ 1253024 h 6858000"/>
              <a:gd name="connsiteX770" fmla="*/ 4480315 w 7467600"/>
              <a:gd name="connsiteY770" fmla="*/ 1158454 h 6858000"/>
              <a:gd name="connsiteX771" fmla="*/ 4494133 w 7467600"/>
              <a:gd name="connsiteY771" fmla="*/ 1118676 h 6858000"/>
              <a:gd name="connsiteX772" fmla="*/ 4557898 w 7467600"/>
              <a:gd name="connsiteY772" fmla="*/ 900011 h 6858000"/>
              <a:gd name="connsiteX773" fmla="*/ 5870151 w 7467600"/>
              <a:gd name="connsiteY773" fmla="*/ 898890 h 6858000"/>
              <a:gd name="connsiteX774" fmla="*/ 5861335 w 7467600"/>
              <a:gd name="connsiteY774" fmla="*/ 899177 h 6858000"/>
              <a:gd name="connsiteX775" fmla="*/ 5843702 w 7467600"/>
              <a:gd name="connsiteY775" fmla="*/ 899748 h 6858000"/>
              <a:gd name="connsiteX776" fmla="*/ 5651107 w 7467600"/>
              <a:gd name="connsiteY776" fmla="*/ 920306 h 6858000"/>
              <a:gd name="connsiteX777" fmla="*/ 5459407 w 7467600"/>
              <a:gd name="connsiteY777" fmla="*/ 940975 h 6858000"/>
              <a:gd name="connsiteX778" fmla="*/ 5374846 w 7467600"/>
              <a:gd name="connsiteY778" fmla="*/ 941988 h 6858000"/>
              <a:gd name="connsiteX779" fmla="*/ 5256105 w 7467600"/>
              <a:gd name="connsiteY779" fmla="*/ 945632 h 6858000"/>
              <a:gd name="connsiteX780" fmla="*/ 5107071 w 7467600"/>
              <a:gd name="connsiteY780" fmla="*/ 969720 h 6858000"/>
              <a:gd name="connsiteX781" fmla="*/ 4998681 w 7467600"/>
              <a:gd name="connsiteY781" fmla="*/ 988771 h 6858000"/>
              <a:gd name="connsiteX782" fmla="*/ 5870151 w 7467600"/>
              <a:gd name="connsiteY782" fmla="*/ 898890 h 6858000"/>
              <a:gd name="connsiteX783" fmla="*/ 5504425 w 7467600"/>
              <a:gd name="connsiteY783" fmla="*/ 848067 h 6858000"/>
              <a:gd name="connsiteX784" fmla="*/ 4968849 w 7467600"/>
              <a:gd name="connsiteY784" fmla="*/ 962318 h 6858000"/>
              <a:gd name="connsiteX785" fmla="*/ 5104039 w 7467600"/>
              <a:gd name="connsiteY785" fmla="*/ 940634 h 6858000"/>
              <a:gd name="connsiteX786" fmla="*/ 5256311 w 7467600"/>
              <a:gd name="connsiteY786" fmla="*/ 916490 h 6858000"/>
              <a:gd name="connsiteX787" fmla="*/ 5377381 w 7467600"/>
              <a:gd name="connsiteY787" fmla="*/ 912671 h 6858000"/>
              <a:gd name="connsiteX788" fmla="*/ 5460148 w 7467600"/>
              <a:gd name="connsiteY788" fmla="*/ 911442 h 6858000"/>
              <a:gd name="connsiteX789" fmla="*/ 5648971 w 7467600"/>
              <a:gd name="connsiteY789" fmla="*/ 891331 h 6858000"/>
              <a:gd name="connsiteX790" fmla="*/ 5844807 w 7467600"/>
              <a:gd name="connsiteY790" fmla="*/ 870718 h 6858000"/>
              <a:gd name="connsiteX791" fmla="*/ 5862975 w 7467600"/>
              <a:gd name="connsiteY791" fmla="*/ 869756 h 6858000"/>
              <a:gd name="connsiteX792" fmla="*/ 5920887 w 7467600"/>
              <a:gd name="connsiteY792" fmla="*/ 865929 h 6858000"/>
              <a:gd name="connsiteX793" fmla="*/ 5504425 w 7467600"/>
              <a:gd name="connsiteY793" fmla="*/ 848067 h 6858000"/>
              <a:gd name="connsiteX794" fmla="*/ 3607114 w 7467600"/>
              <a:gd name="connsiteY794" fmla="*/ 467441 h 6858000"/>
              <a:gd name="connsiteX795" fmla="*/ 3296242 w 7467600"/>
              <a:gd name="connsiteY795" fmla="*/ 807991 h 6858000"/>
              <a:gd name="connsiteX796" fmla="*/ 3174674 w 7467600"/>
              <a:gd name="connsiteY796" fmla="*/ 919759 h 6858000"/>
              <a:gd name="connsiteX797" fmla="*/ 3042978 w 7467600"/>
              <a:gd name="connsiteY797" fmla="*/ 1054894 h 6858000"/>
              <a:gd name="connsiteX798" fmla="*/ 2968914 w 7467600"/>
              <a:gd name="connsiteY798" fmla="*/ 1133756 h 6858000"/>
              <a:gd name="connsiteX799" fmla="*/ 3103823 w 7467600"/>
              <a:gd name="connsiteY799" fmla="*/ 1026814 h 6858000"/>
              <a:gd name="connsiteX800" fmla="*/ 3607114 w 7467600"/>
              <a:gd name="connsiteY800" fmla="*/ 467441 h 6858000"/>
              <a:gd name="connsiteX801" fmla="*/ 3744487 w 7467600"/>
              <a:gd name="connsiteY801" fmla="*/ 383136 h 6858000"/>
              <a:gd name="connsiteX802" fmla="*/ 3970213 w 7467600"/>
              <a:gd name="connsiteY802" fmla="*/ 995559 h 6858000"/>
              <a:gd name="connsiteX803" fmla="*/ 3744487 w 7467600"/>
              <a:gd name="connsiteY803" fmla="*/ 383136 h 6858000"/>
              <a:gd name="connsiteX804" fmla="*/ 3624562 w 7467600"/>
              <a:gd name="connsiteY804" fmla="*/ 367041 h 6858000"/>
              <a:gd name="connsiteX805" fmla="*/ 3489712 w 7467600"/>
              <a:gd name="connsiteY805" fmla="*/ 485386 h 6858000"/>
              <a:gd name="connsiteX806" fmla="*/ 3182994 w 7467600"/>
              <a:gd name="connsiteY806" fmla="*/ 828265 h 6858000"/>
              <a:gd name="connsiteX807" fmla="*/ 2892114 w 7467600"/>
              <a:gd name="connsiteY807" fmla="*/ 1172635 h 6858000"/>
              <a:gd name="connsiteX808" fmla="*/ 3021459 w 7467600"/>
              <a:gd name="connsiteY808" fmla="*/ 1035385 h 6858000"/>
              <a:gd name="connsiteX809" fmla="*/ 3153873 w 7467600"/>
              <a:gd name="connsiteY809" fmla="*/ 898971 h 6858000"/>
              <a:gd name="connsiteX810" fmla="*/ 3276511 w 7467600"/>
              <a:gd name="connsiteY810" fmla="*/ 786423 h 6858000"/>
              <a:gd name="connsiteX811" fmla="*/ 3584154 w 7467600"/>
              <a:gd name="connsiteY811" fmla="*/ 448218 h 6858000"/>
              <a:gd name="connsiteX812" fmla="*/ 3624562 w 7467600"/>
              <a:gd name="connsiteY812" fmla="*/ 367041 h 6858000"/>
              <a:gd name="connsiteX813" fmla="*/ 3766672 w 7467600"/>
              <a:gd name="connsiteY813" fmla="*/ 359429 h 6858000"/>
              <a:gd name="connsiteX814" fmla="*/ 3996338 w 7467600"/>
              <a:gd name="connsiteY814" fmla="*/ 968237 h 6858000"/>
              <a:gd name="connsiteX815" fmla="*/ 3766672 w 7467600"/>
              <a:gd name="connsiteY815" fmla="*/ 359429 h 6858000"/>
              <a:gd name="connsiteX816" fmla="*/ 5805386 w 7467600"/>
              <a:gd name="connsiteY816" fmla="*/ 239240 h 6858000"/>
              <a:gd name="connsiteX817" fmla="*/ 5736947 w 7467600"/>
              <a:gd name="connsiteY817" fmla="*/ 261367 h 6858000"/>
              <a:gd name="connsiteX818" fmla="*/ 5427012 w 7467600"/>
              <a:gd name="connsiteY818" fmla="*/ 311272 h 6858000"/>
              <a:gd name="connsiteX819" fmla="*/ 5147818 w 7467600"/>
              <a:gd name="connsiteY819" fmla="*/ 322112 h 6858000"/>
              <a:gd name="connsiteX820" fmla="*/ 5060854 w 7467600"/>
              <a:gd name="connsiteY820" fmla="*/ 311882 h 6858000"/>
              <a:gd name="connsiteX821" fmla="*/ 4945989 w 7467600"/>
              <a:gd name="connsiteY821" fmla="*/ 300516 h 6858000"/>
              <a:gd name="connsiteX822" fmla="*/ 5410479 w 7467600"/>
              <a:gd name="connsiteY822" fmla="*/ 348434 h 6858000"/>
              <a:gd name="connsiteX823" fmla="*/ 5805386 w 7467600"/>
              <a:gd name="connsiteY823" fmla="*/ 239240 h 6858000"/>
              <a:gd name="connsiteX824" fmla="*/ 5905192 w 7467600"/>
              <a:gd name="connsiteY824" fmla="*/ 163079 h 6858000"/>
              <a:gd name="connsiteX825" fmla="*/ 5865655 w 7467600"/>
              <a:gd name="connsiteY825" fmla="*/ 171901 h 6858000"/>
              <a:gd name="connsiteX826" fmla="*/ 5259740 w 7467600"/>
              <a:gd name="connsiteY826" fmla="*/ 257013 h 6858000"/>
              <a:gd name="connsiteX827" fmla="*/ 5208466 w 7467600"/>
              <a:gd name="connsiteY827" fmla="*/ 257550 h 6858000"/>
              <a:gd name="connsiteX828" fmla="*/ 4980204 w 7467600"/>
              <a:gd name="connsiteY828" fmla="*/ 271903 h 6858000"/>
              <a:gd name="connsiteX829" fmla="*/ 5068068 w 7467600"/>
              <a:gd name="connsiteY829" fmla="*/ 282244 h 6858000"/>
              <a:gd name="connsiteX830" fmla="*/ 5153231 w 7467600"/>
              <a:gd name="connsiteY830" fmla="*/ 292240 h 6858000"/>
              <a:gd name="connsiteX831" fmla="*/ 5426491 w 7467600"/>
              <a:gd name="connsiteY831" fmla="*/ 281128 h 6858000"/>
              <a:gd name="connsiteX832" fmla="*/ 5731212 w 7467600"/>
              <a:gd name="connsiteY832" fmla="*/ 231951 h 6858000"/>
              <a:gd name="connsiteX833" fmla="*/ 5905192 w 7467600"/>
              <a:gd name="connsiteY833" fmla="*/ 163079 h 6858000"/>
              <a:gd name="connsiteX834" fmla="*/ 5944437 w 7467600"/>
              <a:gd name="connsiteY834" fmla="*/ 113829 h 6858000"/>
              <a:gd name="connsiteX835" fmla="*/ 5825032 w 7467600"/>
              <a:gd name="connsiteY835" fmla="*/ 146405 h 6858000"/>
              <a:gd name="connsiteX836" fmla="*/ 4955599 w 7467600"/>
              <a:gd name="connsiteY836" fmla="*/ 247008 h 6858000"/>
              <a:gd name="connsiteX837" fmla="*/ 5210104 w 7467600"/>
              <a:gd name="connsiteY837" fmla="*/ 228123 h 6858000"/>
              <a:gd name="connsiteX838" fmla="*/ 5261015 w 7467600"/>
              <a:gd name="connsiteY838" fmla="*/ 227087 h 6858000"/>
              <a:gd name="connsiteX839" fmla="*/ 5861181 w 7467600"/>
              <a:gd name="connsiteY839" fmla="*/ 143093 h 6858000"/>
              <a:gd name="connsiteX840" fmla="*/ 5961252 w 7467600"/>
              <a:gd name="connsiteY840" fmla="*/ 114820 h 6858000"/>
              <a:gd name="connsiteX841" fmla="*/ 5944437 w 7467600"/>
              <a:gd name="connsiteY841" fmla="*/ 113829 h 6858000"/>
              <a:gd name="connsiteX842" fmla="*/ 3882765 w 7467600"/>
              <a:gd name="connsiteY842" fmla="*/ 0 h 6858000"/>
              <a:gd name="connsiteX843" fmla="*/ 3995099 w 7467600"/>
              <a:gd name="connsiteY843" fmla="*/ 0 h 6858000"/>
              <a:gd name="connsiteX844" fmla="*/ 4163818 w 7467600"/>
              <a:gd name="connsiteY844" fmla="*/ 234104 h 6858000"/>
              <a:gd name="connsiteX845" fmla="*/ 4172099 w 7467600"/>
              <a:gd name="connsiteY845" fmla="*/ 234207 h 6858000"/>
              <a:gd name="connsiteX846" fmla="*/ 4784282 w 7467600"/>
              <a:gd name="connsiteY846" fmla="*/ 276561 h 6858000"/>
              <a:gd name="connsiteX847" fmla="*/ 4801687 w 7467600"/>
              <a:gd name="connsiteY847" fmla="*/ 267764 h 6858000"/>
              <a:gd name="connsiteX848" fmla="*/ 6082788 w 7467600"/>
              <a:gd name="connsiteY848" fmla="*/ 64119 h 6858000"/>
              <a:gd name="connsiteX849" fmla="*/ 6099442 w 7467600"/>
              <a:gd name="connsiteY849" fmla="*/ 82568 h 6858000"/>
              <a:gd name="connsiteX850" fmla="*/ 4804137 w 7467600"/>
              <a:gd name="connsiteY850" fmla="*/ 320931 h 6858000"/>
              <a:gd name="connsiteX851" fmla="*/ 4227047 w 7467600"/>
              <a:gd name="connsiteY851" fmla="*/ 313415 h 6858000"/>
              <a:gd name="connsiteX852" fmla="*/ 4346041 w 7467600"/>
              <a:gd name="connsiteY852" fmla="*/ 456086 h 6858000"/>
              <a:gd name="connsiteX853" fmla="*/ 4870967 w 7467600"/>
              <a:gd name="connsiteY853" fmla="*/ 963061 h 6858000"/>
              <a:gd name="connsiteX854" fmla="*/ 4889647 w 7467600"/>
              <a:gd name="connsiteY854" fmla="*/ 957147 h 6858000"/>
              <a:gd name="connsiteX855" fmla="*/ 5422504 w 7467600"/>
              <a:gd name="connsiteY855" fmla="*/ 805191 h 6858000"/>
              <a:gd name="connsiteX856" fmla="*/ 6087656 w 7467600"/>
              <a:gd name="connsiteY856" fmla="*/ 826703 h 6858000"/>
              <a:gd name="connsiteX857" fmla="*/ 6058717 w 7467600"/>
              <a:gd name="connsiteY857" fmla="*/ 865992 h 6858000"/>
              <a:gd name="connsiteX858" fmla="*/ 4974153 w 7467600"/>
              <a:gd name="connsiteY858" fmla="*/ 1045456 h 6858000"/>
              <a:gd name="connsiteX859" fmla="*/ 5627835 w 7467600"/>
              <a:gd name="connsiteY859" fmla="*/ 1472077 h 6858000"/>
              <a:gd name="connsiteX860" fmla="*/ 5629817 w 7467600"/>
              <a:gd name="connsiteY860" fmla="*/ 1471412 h 6858000"/>
              <a:gd name="connsiteX861" fmla="*/ 5634124 w 7467600"/>
              <a:gd name="connsiteY861" fmla="*/ 1470572 h 6858000"/>
              <a:gd name="connsiteX862" fmla="*/ 5755832 w 7467600"/>
              <a:gd name="connsiteY862" fmla="*/ 1383886 h 6858000"/>
              <a:gd name="connsiteX863" fmla="*/ 6014186 w 7467600"/>
              <a:gd name="connsiteY863" fmla="*/ 1279799 h 6858000"/>
              <a:gd name="connsiteX864" fmla="*/ 6901619 w 7467600"/>
              <a:gd name="connsiteY864" fmla="*/ 1047874 h 6858000"/>
              <a:gd name="connsiteX865" fmla="*/ 6931566 w 7467600"/>
              <a:gd name="connsiteY865" fmla="*/ 1062034 h 6858000"/>
              <a:gd name="connsiteX866" fmla="*/ 5790982 w 7467600"/>
              <a:gd name="connsiteY866" fmla="*/ 1561380 h 6858000"/>
              <a:gd name="connsiteX867" fmla="*/ 6188971 w 7467600"/>
              <a:gd name="connsiteY867" fmla="*/ 1755168 h 6858000"/>
              <a:gd name="connsiteX868" fmla="*/ 6202446 w 7467600"/>
              <a:gd name="connsiteY868" fmla="*/ 1752268 h 6858000"/>
              <a:gd name="connsiteX869" fmla="*/ 7179560 w 7467600"/>
              <a:gd name="connsiteY869" fmla="*/ 1467551 h 6858000"/>
              <a:gd name="connsiteX870" fmla="*/ 7158730 w 7467600"/>
              <a:gd name="connsiteY870" fmla="*/ 1507835 h 6858000"/>
              <a:gd name="connsiteX871" fmla="*/ 6326959 w 7467600"/>
              <a:gd name="connsiteY871" fmla="*/ 1817686 h 6858000"/>
              <a:gd name="connsiteX872" fmla="*/ 6537433 w 7467600"/>
              <a:gd name="connsiteY872" fmla="*/ 1907790 h 6858000"/>
              <a:gd name="connsiteX873" fmla="*/ 6550221 w 7467600"/>
              <a:gd name="connsiteY873" fmla="*/ 1910729 h 6858000"/>
              <a:gd name="connsiteX874" fmla="*/ 6964438 w 7467600"/>
              <a:gd name="connsiteY874" fmla="*/ 2209505 h 6858000"/>
              <a:gd name="connsiteX875" fmla="*/ 7367862 w 7467600"/>
              <a:gd name="connsiteY875" fmla="*/ 2806833 h 6858000"/>
              <a:gd name="connsiteX876" fmla="*/ 7364329 w 7467600"/>
              <a:gd name="connsiteY876" fmla="*/ 2826907 h 6858000"/>
              <a:gd name="connsiteX877" fmla="*/ 7290545 w 7467600"/>
              <a:gd name="connsiteY877" fmla="*/ 2850663 h 6858000"/>
              <a:gd name="connsiteX878" fmla="*/ 6472036 w 7467600"/>
              <a:gd name="connsiteY878" fmla="*/ 1959003 h 6858000"/>
              <a:gd name="connsiteX879" fmla="*/ 5792897 w 7467600"/>
              <a:gd name="connsiteY879" fmla="*/ 1647747 h 6858000"/>
              <a:gd name="connsiteX880" fmla="*/ 5842751 w 7467600"/>
              <a:gd name="connsiteY880" fmla="*/ 1816112 h 6858000"/>
              <a:gd name="connsiteX881" fmla="*/ 5847424 w 7467600"/>
              <a:gd name="connsiteY881" fmla="*/ 1815776 h 6858000"/>
              <a:gd name="connsiteX882" fmla="*/ 6399821 w 7467600"/>
              <a:gd name="connsiteY882" fmla="*/ 2344799 h 6858000"/>
              <a:gd name="connsiteX883" fmla="*/ 6323232 w 7467600"/>
              <a:gd name="connsiteY883" fmla="*/ 2389634 h 6858000"/>
              <a:gd name="connsiteX884" fmla="*/ 5942958 w 7467600"/>
              <a:gd name="connsiteY884" fmla="*/ 2077708 h 6858000"/>
              <a:gd name="connsiteX885" fmla="*/ 5921559 w 7467600"/>
              <a:gd name="connsiteY885" fmla="*/ 2378596 h 6858000"/>
              <a:gd name="connsiteX886" fmla="*/ 5817651 w 7467600"/>
              <a:gd name="connsiteY886" fmla="*/ 3023919 h 6858000"/>
              <a:gd name="connsiteX887" fmla="*/ 5729634 w 7467600"/>
              <a:gd name="connsiteY887" fmla="*/ 3051849 h 6858000"/>
              <a:gd name="connsiteX888" fmla="*/ 5611018 w 7467600"/>
              <a:gd name="connsiteY888" fmla="*/ 2316769 h 6858000"/>
              <a:gd name="connsiteX889" fmla="*/ 5687608 w 7467600"/>
              <a:gd name="connsiteY889" fmla="*/ 2039972 h 6858000"/>
              <a:gd name="connsiteX890" fmla="*/ 5657554 w 7467600"/>
              <a:gd name="connsiteY890" fmla="*/ 1576445 h 6858000"/>
              <a:gd name="connsiteX891" fmla="*/ 5150475 w 7467600"/>
              <a:gd name="connsiteY891" fmla="*/ 1274012 h 6858000"/>
              <a:gd name="connsiteX892" fmla="*/ 5349142 w 7467600"/>
              <a:gd name="connsiteY892" fmla="*/ 2204405 h 6858000"/>
              <a:gd name="connsiteX893" fmla="*/ 5262214 w 7467600"/>
              <a:gd name="connsiteY893" fmla="*/ 2233836 h 6858000"/>
              <a:gd name="connsiteX894" fmla="*/ 4981539 w 7467600"/>
              <a:gd name="connsiteY894" fmla="*/ 1542201 h 6858000"/>
              <a:gd name="connsiteX895" fmla="*/ 4958461 w 7467600"/>
              <a:gd name="connsiteY895" fmla="*/ 1136957 h 6858000"/>
              <a:gd name="connsiteX896" fmla="*/ 4655015 w 7467600"/>
              <a:gd name="connsiteY896" fmla="*/ 891426 h 6858000"/>
              <a:gd name="connsiteX897" fmla="*/ 4348002 w 7467600"/>
              <a:gd name="connsiteY897" fmla="*/ 2205895 h 6858000"/>
              <a:gd name="connsiteX898" fmla="*/ 4262250 w 7467600"/>
              <a:gd name="connsiteY898" fmla="*/ 2219972 h 6858000"/>
              <a:gd name="connsiteX899" fmla="*/ 4550611 w 7467600"/>
              <a:gd name="connsiteY899" fmla="*/ 817540 h 6858000"/>
              <a:gd name="connsiteX900" fmla="*/ 4564418 w 7467600"/>
              <a:gd name="connsiteY900" fmla="*/ 808293 h 6858000"/>
              <a:gd name="connsiteX901" fmla="*/ 4266388 w 7467600"/>
              <a:gd name="connsiteY901" fmla="*/ 500083 h 6858000"/>
              <a:gd name="connsiteX902" fmla="*/ 4032842 w 7467600"/>
              <a:gd name="connsiteY902" fmla="*/ 211809 h 6858000"/>
              <a:gd name="connsiteX903" fmla="*/ 3882765 w 7467600"/>
              <a:gd name="connsiteY903" fmla="*/ 0 h 6858000"/>
              <a:gd name="connsiteX904" fmla="*/ 3721337 w 7467600"/>
              <a:gd name="connsiteY904" fmla="*/ 0 h 6858000"/>
              <a:gd name="connsiteX905" fmla="*/ 3797544 w 7467600"/>
              <a:gd name="connsiteY905" fmla="*/ 0 h 6858000"/>
              <a:gd name="connsiteX906" fmla="*/ 3775734 w 7467600"/>
              <a:gd name="connsiteY906" fmla="*/ 95131 h 6858000"/>
              <a:gd name="connsiteX907" fmla="*/ 3724807 w 7467600"/>
              <a:gd name="connsiteY907" fmla="*/ 272257 h 6858000"/>
              <a:gd name="connsiteX908" fmla="*/ 3726844 w 7467600"/>
              <a:gd name="connsiteY908" fmla="*/ 282988 h 6858000"/>
              <a:gd name="connsiteX909" fmla="*/ 3742664 w 7467600"/>
              <a:gd name="connsiteY909" fmla="*/ 279918 h 6858000"/>
              <a:gd name="connsiteX910" fmla="*/ 4103910 w 7467600"/>
              <a:gd name="connsiteY910" fmla="*/ 1161917 h 6858000"/>
              <a:gd name="connsiteX911" fmla="*/ 4020269 w 7467600"/>
              <a:gd name="connsiteY911" fmla="*/ 1200406 h 6858000"/>
              <a:gd name="connsiteX912" fmla="*/ 3674882 w 7467600"/>
              <a:gd name="connsiteY912" fmla="*/ 488524 h 6858000"/>
              <a:gd name="connsiteX913" fmla="*/ 3132682 w 7467600"/>
              <a:gd name="connsiteY913" fmla="*/ 1072284 h 6858000"/>
              <a:gd name="connsiteX914" fmla="*/ 2716346 w 7467600"/>
              <a:gd name="connsiteY914" fmla="*/ 1276376 h 6858000"/>
              <a:gd name="connsiteX915" fmla="*/ 2716772 w 7467600"/>
              <a:gd name="connsiteY915" fmla="*/ 1255462 h 6858000"/>
              <a:gd name="connsiteX916" fmla="*/ 3471096 w 7467600"/>
              <a:gd name="connsiteY916" fmla="*/ 437072 h 6858000"/>
              <a:gd name="connsiteX917" fmla="*/ 3639057 w 7467600"/>
              <a:gd name="connsiteY917" fmla="*/ 286334 h 6858000"/>
              <a:gd name="connsiteX918" fmla="*/ 3640309 w 7467600"/>
              <a:gd name="connsiteY918" fmla="*/ 284664 h 6858000"/>
              <a:gd name="connsiteX919" fmla="*/ 3646022 w 7467600"/>
              <a:gd name="connsiteY919" fmla="*/ 276711 h 6858000"/>
              <a:gd name="connsiteX920" fmla="*/ 3707943 w 7467600"/>
              <a:gd name="connsiteY920" fmla="*/ 65958 h 6858000"/>
              <a:gd name="connsiteX921" fmla="*/ 3721337 w 7467600"/>
              <a:gd name="connsiteY921" fmla="*/ 0 h 6858000"/>
              <a:gd name="connsiteX922" fmla="*/ 2867960 w 7467600"/>
              <a:gd name="connsiteY922" fmla="*/ 0 h 6858000"/>
              <a:gd name="connsiteX923" fmla="*/ 2926351 w 7467600"/>
              <a:gd name="connsiteY923" fmla="*/ 0 h 6858000"/>
              <a:gd name="connsiteX924" fmla="*/ 2902823 w 7467600"/>
              <a:gd name="connsiteY924" fmla="*/ 262929 h 6858000"/>
              <a:gd name="connsiteX925" fmla="*/ 2940663 w 7467600"/>
              <a:gd name="connsiteY925" fmla="*/ 140884 h 6858000"/>
              <a:gd name="connsiteX926" fmla="*/ 2947039 w 7467600"/>
              <a:gd name="connsiteY926" fmla="*/ 122524 h 6858000"/>
              <a:gd name="connsiteX927" fmla="*/ 2984316 w 7467600"/>
              <a:gd name="connsiteY927" fmla="*/ 0 h 6858000"/>
              <a:gd name="connsiteX928" fmla="*/ 3016114 w 7467600"/>
              <a:gd name="connsiteY928" fmla="*/ 0 h 6858000"/>
              <a:gd name="connsiteX929" fmla="*/ 2979949 w 7467600"/>
              <a:gd name="connsiteY929" fmla="*/ 119274 h 6858000"/>
              <a:gd name="connsiteX930" fmla="*/ 3023879 w 7467600"/>
              <a:gd name="connsiteY930" fmla="*/ 0 h 6858000"/>
              <a:gd name="connsiteX931" fmla="*/ 3105400 w 7467600"/>
              <a:gd name="connsiteY931" fmla="*/ 0 h 6858000"/>
              <a:gd name="connsiteX932" fmla="*/ 3094669 w 7467600"/>
              <a:gd name="connsiteY932" fmla="*/ 30308 h 6858000"/>
              <a:gd name="connsiteX933" fmla="*/ 2901945 w 7467600"/>
              <a:gd name="connsiteY933" fmla="*/ 466538 h 6858000"/>
              <a:gd name="connsiteX934" fmla="*/ 2815209 w 7467600"/>
              <a:gd name="connsiteY934" fmla="*/ 497361 h 6858000"/>
              <a:gd name="connsiteX935" fmla="*/ 2844845 w 7467600"/>
              <a:gd name="connsiteY935" fmla="*/ 127638 h 6858000"/>
              <a:gd name="connsiteX936" fmla="*/ 2867960 w 7467600"/>
              <a:gd name="connsiteY936" fmla="*/ 0 h 6858000"/>
              <a:gd name="connsiteX937" fmla="*/ 1057230 w 7467600"/>
              <a:gd name="connsiteY937" fmla="*/ 0 h 6858000"/>
              <a:gd name="connsiteX938" fmla="*/ 1111003 w 7467600"/>
              <a:gd name="connsiteY938" fmla="*/ 0 h 6858000"/>
              <a:gd name="connsiteX939" fmla="*/ 1125553 w 7467600"/>
              <a:gd name="connsiteY939" fmla="*/ 52588 h 6858000"/>
              <a:gd name="connsiteX940" fmla="*/ 1304276 w 7467600"/>
              <a:gd name="connsiteY940" fmla="*/ 476275 h 6858000"/>
              <a:gd name="connsiteX941" fmla="*/ 1492066 w 7467600"/>
              <a:gd name="connsiteY941" fmla="*/ 886333 h 6858000"/>
              <a:gd name="connsiteX942" fmla="*/ 1423698 w 7467600"/>
              <a:gd name="connsiteY942" fmla="*/ 710817 h 6858000"/>
              <a:gd name="connsiteX943" fmla="*/ 1357609 w 7467600"/>
              <a:gd name="connsiteY943" fmla="*/ 532892 h 6858000"/>
              <a:gd name="connsiteX944" fmla="*/ 1309550 w 7467600"/>
              <a:gd name="connsiteY944" fmla="*/ 374031 h 6858000"/>
              <a:gd name="connsiteX945" fmla="*/ 1193673 w 7467600"/>
              <a:gd name="connsiteY945" fmla="*/ 49533 h 6858000"/>
              <a:gd name="connsiteX946" fmla="*/ 1164391 w 7467600"/>
              <a:gd name="connsiteY946" fmla="*/ 0 h 6858000"/>
              <a:gd name="connsiteX947" fmla="*/ 1200666 w 7467600"/>
              <a:gd name="connsiteY947" fmla="*/ 0 h 6858000"/>
              <a:gd name="connsiteX948" fmla="*/ 1223408 w 7467600"/>
              <a:gd name="connsiteY948" fmla="*/ 38996 h 6858000"/>
              <a:gd name="connsiteX949" fmla="*/ 1339635 w 7467600"/>
              <a:gd name="connsiteY949" fmla="*/ 365517 h 6858000"/>
              <a:gd name="connsiteX950" fmla="*/ 1387469 w 7467600"/>
              <a:gd name="connsiteY950" fmla="*/ 523079 h 6858000"/>
              <a:gd name="connsiteX951" fmla="*/ 1452685 w 7467600"/>
              <a:gd name="connsiteY951" fmla="*/ 699806 h 6858000"/>
              <a:gd name="connsiteX952" fmla="*/ 1492092 w 7467600"/>
              <a:gd name="connsiteY952" fmla="*/ 800424 h 6858000"/>
              <a:gd name="connsiteX953" fmla="*/ 1455302 w 7467600"/>
              <a:gd name="connsiteY953" fmla="*/ 632913 h 6858000"/>
              <a:gd name="connsiteX954" fmla="*/ 1222336 w 7467600"/>
              <a:gd name="connsiteY954" fmla="*/ 9480 h 6858000"/>
              <a:gd name="connsiteX955" fmla="*/ 1214634 w 7467600"/>
              <a:gd name="connsiteY955" fmla="*/ 0 h 6858000"/>
              <a:gd name="connsiteX956" fmla="*/ 1289827 w 7467600"/>
              <a:gd name="connsiteY956" fmla="*/ 0 h 6858000"/>
              <a:gd name="connsiteX957" fmla="*/ 1321076 w 7467600"/>
              <a:gd name="connsiteY957" fmla="*/ 59722 h 6858000"/>
              <a:gd name="connsiteX958" fmla="*/ 1512579 w 7467600"/>
              <a:gd name="connsiteY958" fmla="*/ 626441 h 6858000"/>
              <a:gd name="connsiteX959" fmla="*/ 1506076 w 7467600"/>
              <a:gd name="connsiteY959" fmla="*/ 1089289 h 6858000"/>
              <a:gd name="connsiteX960" fmla="*/ 1486346 w 7467600"/>
              <a:gd name="connsiteY960" fmla="*/ 1079919 h 6858000"/>
              <a:gd name="connsiteX961" fmla="*/ 1070511 w 7467600"/>
              <a:gd name="connsiteY961" fmla="*/ 48609 h 6858000"/>
              <a:gd name="connsiteX962" fmla="*/ 1057230 w 7467600"/>
              <a:gd name="connsiteY962" fmla="*/ 0 h 6858000"/>
              <a:gd name="connsiteX963" fmla="*/ 43151 w 7467600"/>
              <a:gd name="connsiteY963" fmla="*/ 0 h 6858000"/>
              <a:gd name="connsiteX964" fmla="*/ 95283 w 7467600"/>
              <a:gd name="connsiteY964" fmla="*/ 0 h 6858000"/>
              <a:gd name="connsiteX965" fmla="*/ 300708 w 7467600"/>
              <a:gd name="connsiteY965" fmla="*/ 154571 h 6858000"/>
              <a:gd name="connsiteX966" fmla="*/ 530414 w 7467600"/>
              <a:gd name="connsiteY966" fmla="*/ 354673 h 6858000"/>
              <a:gd name="connsiteX967" fmla="*/ 333785 w 7467600"/>
              <a:gd name="connsiteY967" fmla="*/ 161564 h 6858000"/>
              <a:gd name="connsiteX968" fmla="*/ 147005 w 7467600"/>
              <a:gd name="connsiteY968" fmla="*/ 0 h 6858000"/>
              <a:gd name="connsiteX969" fmla="*/ 272509 w 7467600"/>
              <a:gd name="connsiteY969" fmla="*/ 0 h 6858000"/>
              <a:gd name="connsiteX970" fmla="*/ 326276 w 7467600"/>
              <a:gd name="connsiteY970" fmla="*/ 45847 h 6858000"/>
              <a:gd name="connsiteX971" fmla="*/ 823759 w 7467600"/>
              <a:gd name="connsiteY971" fmla="*/ 574145 h 6858000"/>
              <a:gd name="connsiteX972" fmla="*/ 811254 w 7467600"/>
              <a:gd name="connsiteY972" fmla="*/ 665546 h 6858000"/>
              <a:gd name="connsiteX973" fmla="*/ 154042 w 7467600"/>
              <a:gd name="connsiteY973" fmla="*/ 261522 h 6858000"/>
              <a:gd name="connsiteX974" fmla="*/ 13550 w 7467600"/>
              <a:gd name="connsiteY974" fmla="*/ 158423 h 6858000"/>
              <a:gd name="connsiteX975" fmla="*/ 0 w 7467600"/>
              <a:gd name="connsiteY975" fmla="*/ 146618 h 6858000"/>
              <a:gd name="connsiteX976" fmla="*/ 0 w 7467600"/>
              <a:gd name="connsiteY976" fmla="*/ 59161 h 6858000"/>
              <a:gd name="connsiteX977" fmla="*/ 45427 w 7467600"/>
              <a:gd name="connsiteY977" fmla="*/ 101078 h 6858000"/>
              <a:gd name="connsiteX978" fmla="*/ 630103 w 7467600"/>
              <a:gd name="connsiteY978" fmla="*/ 485885 h 6858000"/>
              <a:gd name="connsiteX979" fmla="*/ 532040 w 7467600"/>
              <a:gd name="connsiteY979" fmla="*/ 399359 h 6858000"/>
              <a:gd name="connsiteX980" fmla="*/ 517618 w 7467600"/>
              <a:gd name="connsiteY980" fmla="*/ 385726 h 6858000"/>
              <a:gd name="connsiteX981" fmla="*/ 285074 w 7467600"/>
              <a:gd name="connsiteY981" fmla="*/ 182755 h 6858000"/>
              <a:gd name="connsiteX982" fmla="*/ 43151 w 7467600"/>
              <a:gd name="connsiteY98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44835 w 7467600"/>
              <a:gd name="connsiteY76" fmla="*/ 5424988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1456157 w 7467600"/>
              <a:gd name="connsiteY103" fmla="*/ 5371404 h 6858000"/>
              <a:gd name="connsiteX104" fmla="*/ 1244432 w 7467600"/>
              <a:gd name="connsiteY104" fmla="*/ 5385601 h 6858000"/>
              <a:gd name="connsiteX105" fmla="*/ 973990 w 7467600"/>
              <a:gd name="connsiteY105" fmla="*/ 5424940 h 6858000"/>
              <a:gd name="connsiteX106" fmla="*/ 1103809 w 7467600"/>
              <a:gd name="connsiteY106" fmla="*/ 5433720 h 6858000"/>
              <a:gd name="connsiteX107" fmla="*/ 1123454 w 7467600"/>
              <a:gd name="connsiteY107" fmla="*/ 5435727 h 6858000"/>
              <a:gd name="connsiteX108" fmla="*/ 1737017 w 7467600"/>
              <a:gd name="connsiteY108" fmla="*/ 5452183 h 6858000"/>
              <a:gd name="connsiteX109" fmla="*/ 1824397 w 7467600"/>
              <a:gd name="connsiteY109" fmla="*/ 5447757 h 6858000"/>
              <a:gd name="connsiteX110" fmla="*/ 2070059 w 7467600"/>
              <a:gd name="connsiteY110" fmla="*/ 5441660 h 6858000"/>
              <a:gd name="connsiteX111" fmla="*/ 1456157 w 7467600"/>
              <a:gd name="connsiteY111" fmla="*/ 5371404 h 6858000"/>
              <a:gd name="connsiteX112" fmla="*/ 4988186 w 7467600"/>
              <a:gd name="connsiteY112" fmla="*/ 5216467 h 6858000"/>
              <a:gd name="connsiteX113" fmla="*/ 4777334 w 7467600"/>
              <a:gd name="connsiteY113" fmla="*/ 5406072 h 6858000"/>
              <a:gd name="connsiteX114" fmla="*/ 4718341 w 7467600"/>
              <a:gd name="connsiteY114" fmla="*/ 5468043 h 6858000"/>
              <a:gd name="connsiteX115" fmla="*/ 4604655 w 7467600"/>
              <a:gd name="connsiteY115" fmla="*/ 5583434 h 6858000"/>
              <a:gd name="connsiteX116" fmla="*/ 4565074 w 7467600"/>
              <a:gd name="connsiteY116" fmla="*/ 5618550 h 6858000"/>
              <a:gd name="connsiteX117" fmla="*/ 4988186 w 7467600"/>
              <a:gd name="connsiteY117" fmla="*/ 5216467 h 6858000"/>
              <a:gd name="connsiteX118" fmla="*/ 4978032 w 7467600"/>
              <a:gd name="connsiteY118" fmla="*/ 5183809 h 6858000"/>
              <a:gd name="connsiteX119" fmla="*/ 4463413 w 7467600"/>
              <a:gd name="connsiteY119" fmla="*/ 5615162 h 6858000"/>
              <a:gd name="connsiteX120" fmla="*/ 4358134 w 7467600"/>
              <a:gd name="connsiteY120" fmla="*/ 5742791 h 6858000"/>
              <a:gd name="connsiteX121" fmla="*/ 4376219 w 7467600"/>
              <a:gd name="connsiteY121" fmla="*/ 5729027 h 6858000"/>
              <a:gd name="connsiteX122" fmla="*/ 4582340 w 7467600"/>
              <a:gd name="connsiteY122" fmla="*/ 5561037 h 6858000"/>
              <a:gd name="connsiteX123" fmla="*/ 4694684 w 7467600"/>
              <a:gd name="connsiteY123" fmla="*/ 5447098 h 6858000"/>
              <a:gd name="connsiteX124" fmla="*/ 4754123 w 7467600"/>
              <a:gd name="connsiteY124" fmla="*/ 5384643 h 6858000"/>
              <a:gd name="connsiteX125" fmla="*/ 4978032 w 7467600"/>
              <a:gd name="connsiteY125" fmla="*/ 5183809 h 6858000"/>
              <a:gd name="connsiteX126" fmla="*/ 1903353 w 7467600"/>
              <a:gd name="connsiteY126" fmla="*/ 5044827 h 6858000"/>
              <a:gd name="connsiteX127" fmla="*/ 1936931 w 7467600"/>
              <a:gd name="connsiteY127" fmla="*/ 5093954 h 6858000"/>
              <a:gd name="connsiteX128" fmla="*/ 2195868 w 7467600"/>
              <a:gd name="connsiteY128" fmla="*/ 5396574 h 6858000"/>
              <a:gd name="connsiteX129" fmla="*/ 2088852 w 7467600"/>
              <a:gd name="connsiteY129" fmla="*/ 5166123 h 6858000"/>
              <a:gd name="connsiteX130" fmla="*/ 1958241 w 7467600"/>
              <a:gd name="connsiteY130" fmla="*/ 5067955 h 6858000"/>
              <a:gd name="connsiteX131" fmla="*/ 1903353 w 7467600"/>
              <a:gd name="connsiteY131" fmla="*/ 5044827 h 6858000"/>
              <a:gd name="connsiteX132" fmla="*/ 1979378 w 7467600"/>
              <a:gd name="connsiteY132" fmla="*/ 4769504 h 6858000"/>
              <a:gd name="connsiteX133" fmla="*/ 2882120 w 7467600"/>
              <a:gd name="connsiteY133" fmla="*/ 5064547 h 6858000"/>
              <a:gd name="connsiteX134" fmla="*/ 2793103 w 7467600"/>
              <a:gd name="connsiteY134" fmla="*/ 5039699 h 6858000"/>
              <a:gd name="connsiteX135" fmla="*/ 2770041 w 7467600"/>
              <a:gd name="connsiteY135" fmla="*/ 5033634 h 6858000"/>
              <a:gd name="connsiteX136" fmla="*/ 1979378 w 7467600"/>
              <a:gd name="connsiteY136" fmla="*/ 4769504 h 6858000"/>
              <a:gd name="connsiteX137" fmla="*/ 1927410 w 7467600"/>
              <a:gd name="connsiteY137" fmla="*/ 4716164 h 6858000"/>
              <a:gd name="connsiteX138" fmla="*/ 1959587 w 7467600"/>
              <a:gd name="connsiteY138" fmla="*/ 4728849 h 6858000"/>
              <a:gd name="connsiteX139" fmla="*/ 2777707 w 7467600"/>
              <a:gd name="connsiteY139" fmla="*/ 5003991 h 6858000"/>
              <a:gd name="connsiteX140" fmla="*/ 2800768 w 7467600"/>
              <a:gd name="connsiteY140" fmla="*/ 5010056 h 6858000"/>
              <a:gd name="connsiteX141" fmla="*/ 2879408 w 7467600"/>
              <a:gd name="connsiteY141" fmla="*/ 5031590 h 6858000"/>
              <a:gd name="connsiteX142" fmla="*/ 2862295 w 7467600"/>
              <a:gd name="connsiteY142" fmla="*/ 5022958 h 6858000"/>
              <a:gd name="connsiteX143" fmla="*/ 2813343 w 7467600"/>
              <a:gd name="connsiteY143" fmla="*/ 4998369 h 6858000"/>
              <a:gd name="connsiteX144" fmla="*/ 2646245 w 7467600"/>
              <a:gd name="connsiteY144" fmla="*/ 4930999 h 6858000"/>
              <a:gd name="connsiteX145" fmla="*/ 1999243 w 7467600"/>
              <a:gd name="connsiteY145" fmla="*/ 4730524 h 6858000"/>
              <a:gd name="connsiteX146" fmla="*/ 1979527 w 7467600"/>
              <a:gd name="connsiteY146" fmla="*/ 4726651 h 6858000"/>
              <a:gd name="connsiteX147" fmla="*/ 1927410 w 7467600"/>
              <a:gd name="connsiteY147" fmla="*/ 4716164 h 6858000"/>
              <a:gd name="connsiteX148" fmla="*/ 1997014 w 7467600"/>
              <a:gd name="connsiteY148" fmla="*/ 4698007 h 6858000"/>
              <a:gd name="connsiteX149" fmla="*/ 2005458 w 7467600"/>
              <a:gd name="connsiteY149" fmla="*/ 4699540 h 6858000"/>
              <a:gd name="connsiteX150" fmla="*/ 2657186 w 7467600"/>
              <a:gd name="connsiteY150" fmla="*/ 4901687 h 6858000"/>
              <a:gd name="connsiteX151" fmla="*/ 2826662 w 7467600"/>
              <a:gd name="connsiteY151" fmla="*/ 4970362 h 6858000"/>
              <a:gd name="connsiteX152" fmla="*/ 2876100 w 7467600"/>
              <a:gd name="connsiteY152" fmla="*/ 4995397 h 6858000"/>
              <a:gd name="connsiteX153" fmla="*/ 3042600 w 7467600"/>
              <a:gd name="connsiteY153" fmla="*/ 5059532 h 6858000"/>
              <a:gd name="connsiteX154" fmla="*/ 1997014 w 7467600"/>
              <a:gd name="connsiteY154" fmla="*/ 4698007 h 6858000"/>
              <a:gd name="connsiteX155" fmla="*/ 2305292 w 7467600"/>
              <a:gd name="connsiteY155" fmla="*/ 4219492 h 6858000"/>
              <a:gd name="connsiteX156" fmla="*/ 3360922 w 7467600"/>
              <a:gd name="connsiteY156" fmla="*/ 4529373 h 6858000"/>
              <a:gd name="connsiteX157" fmla="*/ 3492420 w 7467600"/>
              <a:gd name="connsiteY157" fmla="*/ 4510145 h 6858000"/>
              <a:gd name="connsiteX158" fmla="*/ 3364086 w 7467600"/>
              <a:gd name="connsiteY158" fmla="*/ 4480340 h 6858000"/>
              <a:gd name="connsiteX159" fmla="*/ 3225818 w 7467600"/>
              <a:gd name="connsiteY159" fmla="*/ 4411822 h 6858000"/>
              <a:gd name="connsiteX160" fmla="*/ 3129696 w 7467600"/>
              <a:gd name="connsiteY160" fmla="*/ 4360704 h 6858000"/>
              <a:gd name="connsiteX161" fmla="*/ 2814545 w 7467600"/>
              <a:gd name="connsiteY161" fmla="*/ 4282955 h 6858000"/>
              <a:gd name="connsiteX162" fmla="*/ 2305292 w 7467600"/>
              <a:gd name="connsiteY162" fmla="*/ 4219492 h 6858000"/>
              <a:gd name="connsiteX163" fmla="*/ 2626982 w 7467600"/>
              <a:gd name="connsiteY163" fmla="*/ 4206450 h 6858000"/>
              <a:gd name="connsiteX164" fmla="*/ 2490617 w 7467600"/>
              <a:gd name="connsiteY164" fmla="*/ 4206951 h 6858000"/>
              <a:gd name="connsiteX165" fmla="*/ 2819869 w 7467600"/>
              <a:gd name="connsiteY165" fmla="*/ 4252936 h 6858000"/>
              <a:gd name="connsiteX166" fmla="*/ 3143018 w 7467600"/>
              <a:gd name="connsiteY166" fmla="*/ 4332698 h 6858000"/>
              <a:gd name="connsiteX167" fmla="*/ 3241520 w 7467600"/>
              <a:gd name="connsiteY167" fmla="*/ 4385112 h 6858000"/>
              <a:gd name="connsiteX168" fmla="*/ 3374575 w 7467600"/>
              <a:gd name="connsiteY168" fmla="*/ 4451517 h 6858000"/>
              <a:gd name="connsiteX169" fmla="*/ 3505221 w 7467600"/>
              <a:gd name="connsiteY169" fmla="*/ 4480757 h 6858000"/>
              <a:gd name="connsiteX170" fmla="*/ 2626982 w 7467600"/>
              <a:gd name="connsiteY170" fmla="*/ 4206450 h 6858000"/>
              <a:gd name="connsiteX171" fmla="*/ 1310106 w 7467600"/>
              <a:gd name="connsiteY171" fmla="*/ 3943217 h 6858000"/>
              <a:gd name="connsiteX172" fmla="*/ 854994 w 7467600"/>
              <a:gd name="connsiteY172" fmla="*/ 4399136 h 6858000"/>
              <a:gd name="connsiteX173" fmla="*/ 742462 w 7467600"/>
              <a:gd name="connsiteY173" fmla="*/ 4594648 h 6858000"/>
              <a:gd name="connsiteX174" fmla="*/ 820602 w 7467600"/>
              <a:gd name="connsiteY174" fmla="*/ 4485915 h 6858000"/>
              <a:gd name="connsiteX175" fmla="*/ 878295 w 7467600"/>
              <a:gd name="connsiteY175" fmla="*/ 4403594 h 6858000"/>
              <a:gd name="connsiteX176" fmla="*/ 1240607 w 7467600"/>
              <a:gd name="connsiteY176" fmla="*/ 4010401 h 6858000"/>
              <a:gd name="connsiteX177" fmla="*/ 1310106 w 7467600"/>
              <a:gd name="connsiteY177" fmla="*/ 3943217 h 6858000"/>
              <a:gd name="connsiteX178" fmla="*/ 1423113 w 7467600"/>
              <a:gd name="connsiteY178" fmla="*/ 3874565 h 6858000"/>
              <a:gd name="connsiteX179" fmla="*/ 1260565 w 7467600"/>
              <a:gd name="connsiteY179" fmla="*/ 4031982 h 6858000"/>
              <a:gd name="connsiteX180" fmla="*/ 901900 w 7467600"/>
              <a:gd name="connsiteY180" fmla="*/ 4421236 h 6858000"/>
              <a:gd name="connsiteX181" fmla="*/ 845044 w 7467600"/>
              <a:gd name="connsiteY181" fmla="*/ 4502436 h 6858000"/>
              <a:gd name="connsiteX182" fmla="*/ 685926 w 7467600"/>
              <a:gd name="connsiteY182" fmla="*/ 4703069 h 6858000"/>
              <a:gd name="connsiteX183" fmla="*/ 684248 w 7467600"/>
              <a:gd name="connsiteY183" fmla="*/ 4706721 h 6858000"/>
              <a:gd name="connsiteX184" fmla="*/ 1423113 w 7467600"/>
              <a:gd name="connsiteY184" fmla="*/ 3874565 h 6858000"/>
              <a:gd name="connsiteX185" fmla="*/ 3316479 w 7467600"/>
              <a:gd name="connsiteY185" fmla="*/ 3872136 h 6858000"/>
              <a:gd name="connsiteX186" fmla="*/ 3546806 w 7467600"/>
              <a:gd name="connsiteY186" fmla="*/ 4356139 h 6858000"/>
              <a:gd name="connsiteX187" fmla="*/ 3364433 w 7467600"/>
              <a:gd name="connsiteY187" fmla="*/ 3953121 h 6858000"/>
              <a:gd name="connsiteX188" fmla="*/ 3316479 w 7467600"/>
              <a:gd name="connsiteY188" fmla="*/ 3872136 h 6858000"/>
              <a:gd name="connsiteX189" fmla="*/ 3291335 w 7467600"/>
              <a:gd name="connsiteY189" fmla="*/ 3767420 h 6858000"/>
              <a:gd name="connsiteX190" fmla="*/ 3390805 w 7467600"/>
              <a:gd name="connsiteY190" fmla="*/ 3937163 h 6858000"/>
              <a:gd name="connsiteX191" fmla="*/ 3579062 w 7467600"/>
              <a:gd name="connsiteY191" fmla="*/ 4359040 h 6858000"/>
              <a:gd name="connsiteX192" fmla="*/ 3467355 w 7467600"/>
              <a:gd name="connsiteY192" fmla="*/ 3988130 h 6858000"/>
              <a:gd name="connsiteX193" fmla="*/ 3310753 w 7467600"/>
              <a:gd name="connsiteY193" fmla="*/ 3787140 h 6858000"/>
              <a:gd name="connsiteX194" fmla="*/ 3291335 w 7467600"/>
              <a:gd name="connsiteY194" fmla="*/ 3767420 h 6858000"/>
              <a:gd name="connsiteX195" fmla="*/ 1635889 w 7467600"/>
              <a:gd name="connsiteY195" fmla="*/ 3709494 h 6858000"/>
              <a:gd name="connsiteX196" fmla="*/ 1634800 w 7467600"/>
              <a:gd name="connsiteY196" fmla="*/ 3731111 h 6858000"/>
              <a:gd name="connsiteX197" fmla="*/ 1635889 w 7467600"/>
              <a:gd name="connsiteY197" fmla="*/ 3709494 h 6858000"/>
              <a:gd name="connsiteX198" fmla="*/ 1510397 w 7467600"/>
              <a:gd name="connsiteY198" fmla="*/ 3684705 h 6858000"/>
              <a:gd name="connsiteX199" fmla="*/ 1146550 w 7467600"/>
              <a:gd name="connsiteY199" fmla="*/ 3802012 h 6858000"/>
              <a:gd name="connsiteX200" fmla="*/ 698834 w 7467600"/>
              <a:gd name="connsiteY200" fmla="*/ 3952272 h 6858000"/>
              <a:gd name="connsiteX201" fmla="*/ 34256 w 7467600"/>
              <a:gd name="connsiteY201" fmla="*/ 4347603 h 6858000"/>
              <a:gd name="connsiteX202" fmla="*/ 527241 w 7467600"/>
              <a:gd name="connsiteY202" fmla="*/ 4065078 h 6858000"/>
              <a:gd name="connsiteX203" fmla="*/ 1510397 w 7467600"/>
              <a:gd name="connsiteY203" fmla="*/ 3684705 h 6858000"/>
              <a:gd name="connsiteX204" fmla="*/ 1313114 w 7467600"/>
              <a:gd name="connsiteY204" fmla="*/ 3655216 h 6858000"/>
              <a:gd name="connsiteX205" fmla="*/ 1109304 w 7467600"/>
              <a:gd name="connsiteY205" fmla="*/ 3669030 h 6858000"/>
              <a:gd name="connsiteX206" fmla="*/ 8129 w 7467600"/>
              <a:gd name="connsiteY206" fmla="*/ 4330519 h 6858000"/>
              <a:gd name="connsiteX207" fmla="*/ 687572 w 7467600"/>
              <a:gd name="connsiteY207" fmla="*/ 3925629 h 6858000"/>
              <a:gd name="connsiteX208" fmla="*/ 1138365 w 7467600"/>
              <a:gd name="connsiteY208" fmla="*/ 3774515 h 6858000"/>
              <a:gd name="connsiteX209" fmla="*/ 1505579 w 7467600"/>
              <a:gd name="connsiteY209" fmla="*/ 3655526 h 6858000"/>
              <a:gd name="connsiteX210" fmla="*/ 1313114 w 7467600"/>
              <a:gd name="connsiteY210" fmla="*/ 3655216 h 6858000"/>
              <a:gd name="connsiteX211" fmla="*/ 3655073 w 7467600"/>
              <a:gd name="connsiteY211" fmla="*/ 3650884 h 6858000"/>
              <a:gd name="connsiteX212" fmla="*/ 3989938 w 7467600"/>
              <a:gd name="connsiteY212" fmla="*/ 3991685 h 6858000"/>
              <a:gd name="connsiteX213" fmla="*/ 4393907 w 7467600"/>
              <a:gd name="connsiteY213" fmla="*/ 4261258 h 6858000"/>
              <a:gd name="connsiteX214" fmla="*/ 4648051 w 7467600"/>
              <a:gd name="connsiteY214" fmla="*/ 4374051 h 6858000"/>
              <a:gd name="connsiteX215" fmla="*/ 4383389 w 7467600"/>
              <a:gd name="connsiteY215" fmla="*/ 4184369 h 6858000"/>
              <a:gd name="connsiteX216" fmla="*/ 4165508 w 7467600"/>
              <a:gd name="connsiteY216" fmla="*/ 4035196 h 6858000"/>
              <a:gd name="connsiteX217" fmla="*/ 4068162 w 7467600"/>
              <a:gd name="connsiteY217" fmla="*/ 3953394 h 6858000"/>
              <a:gd name="connsiteX218" fmla="*/ 3981416 w 7467600"/>
              <a:gd name="connsiteY218" fmla="*/ 3880482 h 6858000"/>
              <a:gd name="connsiteX219" fmla="*/ 3800147 w 7467600"/>
              <a:gd name="connsiteY219" fmla="*/ 3749872 h 6858000"/>
              <a:gd name="connsiteX220" fmla="*/ 3655073 w 7467600"/>
              <a:gd name="connsiteY220" fmla="*/ 3650884 h 6858000"/>
              <a:gd name="connsiteX221" fmla="*/ 3670252 w 7467600"/>
              <a:gd name="connsiteY221" fmla="*/ 3622798 h 6858000"/>
              <a:gd name="connsiteX222" fmla="*/ 3817258 w 7467600"/>
              <a:gd name="connsiteY222" fmla="*/ 3723577 h 6858000"/>
              <a:gd name="connsiteX223" fmla="*/ 4000461 w 7467600"/>
              <a:gd name="connsiteY223" fmla="*/ 3855966 h 6858000"/>
              <a:gd name="connsiteX224" fmla="*/ 4088180 w 7467600"/>
              <a:gd name="connsiteY224" fmla="*/ 3929774 h 6858000"/>
              <a:gd name="connsiteX225" fmla="*/ 4184555 w 7467600"/>
              <a:gd name="connsiteY225" fmla="*/ 4010683 h 6858000"/>
              <a:gd name="connsiteX226" fmla="*/ 4399563 w 7467600"/>
              <a:gd name="connsiteY226" fmla="*/ 4158106 h 6858000"/>
              <a:gd name="connsiteX227" fmla="*/ 4684469 w 7467600"/>
              <a:gd name="connsiteY227" fmla="*/ 4364680 h 6858000"/>
              <a:gd name="connsiteX228" fmla="*/ 4690271 w 7467600"/>
              <a:gd name="connsiteY228" fmla="*/ 4370034 h 6858000"/>
              <a:gd name="connsiteX229" fmla="*/ 4136093 w 7467600"/>
              <a:gd name="connsiteY229" fmla="*/ 3858466 h 6858000"/>
              <a:gd name="connsiteX230" fmla="*/ 3670252 w 7467600"/>
              <a:gd name="connsiteY230" fmla="*/ 3622798 h 6858000"/>
              <a:gd name="connsiteX231" fmla="*/ 4440129 w 7467600"/>
              <a:gd name="connsiteY231" fmla="*/ 3448571 h 6858000"/>
              <a:gd name="connsiteX232" fmla="*/ 4856525 w 7467600"/>
              <a:gd name="connsiteY232" fmla="*/ 3915351 h 6858000"/>
              <a:gd name="connsiteX233" fmla="*/ 5059055 w 7467600"/>
              <a:gd name="connsiteY233" fmla="*/ 4108918 h 6858000"/>
              <a:gd name="connsiteX234" fmla="*/ 5290070 w 7467600"/>
              <a:gd name="connsiteY234" fmla="*/ 4263619 h 6858000"/>
              <a:gd name="connsiteX235" fmla="*/ 4834991 w 7467600"/>
              <a:gd name="connsiteY235" fmla="*/ 3830985 h 6858000"/>
              <a:gd name="connsiteX236" fmla="*/ 4440129 w 7467600"/>
              <a:gd name="connsiteY236" fmla="*/ 3448571 h 6858000"/>
              <a:gd name="connsiteX237" fmla="*/ 4441737 w 7467600"/>
              <a:gd name="connsiteY237" fmla="*/ 3399734 h 6858000"/>
              <a:gd name="connsiteX238" fmla="*/ 4431236 w 7467600"/>
              <a:gd name="connsiteY238" fmla="*/ 3400954 h 6858000"/>
              <a:gd name="connsiteX239" fmla="*/ 4557150 w 7467600"/>
              <a:gd name="connsiteY239" fmla="*/ 3510023 h 6858000"/>
              <a:gd name="connsiteX240" fmla="*/ 4856936 w 7467600"/>
              <a:gd name="connsiteY240" fmla="*/ 3809146 h 6858000"/>
              <a:gd name="connsiteX241" fmla="*/ 5111996 w 7467600"/>
              <a:gd name="connsiteY241" fmla="*/ 4065759 h 6858000"/>
              <a:gd name="connsiteX242" fmla="*/ 5388878 w 7467600"/>
              <a:gd name="connsiteY242" fmla="*/ 4300185 h 6858000"/>
              <a:gd name="connsiteX243" fmla="*/ 5425556 w 7467600"/>
              <a:gd name="connsiteY243" fmla="*/ 4308967 h 6858000"/>
              <a:gd name="connsiteX244" fmla="*/ 4943646 w 7467600"/>
              <a:gd name="connsiteY244" fmla="*/ 3822916 h 6858000"/>
              <a:gd name="connsiteX245" fmla="*/ 4594837 w 7467600"/>
              <a:gd name="connsiteY245" fmla="*/ 3532274 h 6858000"/>
              <a:gd name="connsiteX246" fmla="*/ 4441737 w 7467600"/>
              <a:gd name="connsiteY246" fmla="*/ 3399734 h 6858000"/>
              <a:gd name="connsiteX247" fmla="*/ 5425834 w 7467600"/>
              <a:gd name="connsiteY247" fmla="*/ 3162785 h 6858000"/>
              <a:gd name="connsiteX248" fmla="*/ 5401644 w 7467600"/>
              <a:gd name="connsiteY248" fmla="*/ 3617847 h 6858000"/>
              <a:gd name="connsiteX249" fmla="*/ 5467256 w 7467600"/>
              <a:gd name="connsiteY249" fmla="*/ 4175494 h 6858000"/>
              <a:gd name="connsiteX250" fmla="*/ 5448069 w 7467600"/>
              <a:gd name="connsiteY250" fmla="*/ 3567554 h 6858000"/>
              <a:gd name="connsiteX251" fmla="*/ 5425834 w 7467600"/>
              <a:gd name="connsiteY251" fmla="*/ 3162785 h 6858000"/>
              <a:gd name="connsiteX252" fmla="*/ 1318687 w 7467600"/>
              <a:gd name="connsiteY252" fmla="*/ 3113840 h 6858000"/>
              <a:gd name="connsiteX253" fmla="*/ 1066793 w 7467600"/>
              <a:gd name="connsiteY253" fmla="*/ 3212171 h 6858000"/>
              <a:gd name="connsiteX254" fmla="*/ 993319 w 7467600"/>
              <a:gd name="connsiteY254" fmla="*/ 3247648 h 6858000"/>
              <a:gd name="connsiteX255" fmla="*/ 853081 w 7467600"/>
              <a:gd name="connsiteY255" fmla="*/ 3312410 h 6858000"/>
              <a:gd name="connsiteX256" fmla="*/ 805957 w 7467600"/>
              <a:gd name="connsiteY256" fmla="*/ 3330443 h 6858000"/>
              <a:gd name="connsiteX257" fmla="*/ 1318687 w 7467600"/>
              <a:gd name="connsiteY257" fmla="*/ 3113840 h 6858000"/>
              <a:gd name="connsiteX258" fmla="*/ 5453702 w 7467600"/>
              <a:gd name="connsiteY258" fmla="*/ 3090882 h 6858000"/>
              <a:gd name="connsiteX259" fmla="*/ 5480135 w 7467600"/>
              <a:gd name="connsiteY259" fmla="*/ 3565802 h 6858000"/>
              <a:gd name="connsiteX260" fmla="*/ 5499023 w 7467600"/>
              <a:gd name="connsiteY260" fmla="*/ 4166310 h 6858000"/>
              <a:gd name="connsiteX261" fmla="*/ 5547022 w 7467600"/>
              <a:gd name="connsiteY261" fmla="*/ 3607838 h 6858000"/>
              <a:gd name="connsiteX262" fmla="*/ 5515964 w 7467600"/>
              <a:gd name="connsiteY262" fmla="*/ 3378541 h 6858000"/>
              <a:gd name="connsiteX263" fmla="*/ 5453702 w 7467600"/>
              <a:gd name="connsiteY263" fmla="*/ 3090882 h 6858000"/>
              <a:gd name="connsiteX264" fmla="*/ 1238695 w 7467600"/>
              <a:gd name="connsiteY264" fmla="*/ 3076820 h 6858000"/>
              <a:gd name="connsiteX265" fmla="*/ 716371 w 7467600"/>
              <a:gd name="connsiteY265" fmla="*/ 3293249 h 6858000"/>
              <a:gd name="connsiteX266" fmla="*/ 579522 w 7467600"/>
              <a:gd name="connsiteY266" fmla="*/ 3371759 h 6858000"/>
              <a:gd name="connsiteX267" fmla="*/ 600288 w 7467600"/>
              <a:gd name="connsiteY267" fmla="*/ 3365555 h 6858000"/>
              <a:gd name="connsiteX268" fmla="*/ 840692 w 7467600"/>
              <a:gd name="connsiteY268" fmla="*/ 3284921 h 6858000"/>
              <a:gd name="connsiteX269" fmla="*/ 979248 w 7467600"/>
              <a:gd name="connsiteY269" fmla="*/ 3221003 h 6858000"/>
              <a:gd name="connsiteX270" fmla="*/ 1053282 w 7467600"/>
              <a:gd name="connsiteY270" fmla="*/ 3185247 h 6858000"/>
              <a:gd name="connsiteX271" fmla="*/ 1320603 w 7467600"/>
              <a:gd name="connsiteY271" fmla="*/ 3081281 h 6858000"/>
              <a:gd name="connsiteX272" fmla="*/ 1238695 w 7467600"/>
              <a:gd name="connsiteY272" fmla="*/ 3076820 h 6858000"/>
              <a:gd name="connsiteX273" fmla="*/ 5425627 w 7467600"/>
              <a:gd name="connsiteY273" fmla="*/ 2954192 h 6858000"/>
              <a:gd name="connsiteX274" fmla="*/ 5470770 w 7467600"/>
              <a:gd name="connsiteY274" fmla="*/ 3005435 h 6858000"/>
              <a:gd name="connsiteX275" fmla="*/ 5519779 w 7467600"/>
              <a:gd name="connsiteY275" fmla="*/ 4359223 h 6858000"/>
              <a:gd name="connsiteX276" fmla="*/ 5520293 w 7467600"/>
              <a:gd name="connsiteY276" fmla="*/ 4360602 h 6858000"/>
              <a:gd name="connsiteX277" fmla="*/ 5767221 w 7467600"/>
              <a:gd name="connsiteY277" fmla="*/ 4665564 h 6858000"/>
              <a:gd name="connsiteX278" fmla="*/ 6937169 w 7467600"/>
              <a:gd name="connsiteY278" fmla="*/ 4815941 h 6858000"/>
              <a:gd name="connsiteX279" fmla="*/ 6953922 w 7467600"/>
              <a:gd name="connsiteY279" fmla="*/ 4890068 h 6858000"/>
              <a:gd name="connsiteX280" fmla="*/ 6071359 w 7467600"/>
              <a:gd name="connsiteY280" fmla="*/ 4770770 h 6858000"/>
              <a:gd name="connsiteX281" fmla="*/ 6038839 w 7467600"/>
              <a:gd name="connsiteY281" fmla="*/ 4764474 h 6858000"/>
              <a:gd name="connsiteX282" fmla="*/ 6038706 w 7467600"/>
              <a:gd name="connsiteY282" fmla="*/ 4763847 h 6858000"/>
              <a:gd name="connsiteX283" fmla="*/ 6037784 w 7467600"/>
              <a:gd name="connsiteY283" fmla="*/ 4764270 h 6858000"/>
              <a:gd name="connsiteX284" fmla="*/ 6038839 w 7467600"/>
              <a:gd name="connsiteY284" fmla="*/ 4764474 h 6858000"/>
              <a:gd name="connsiteX285" fmla="*/ 6040338 w 7467600"/>
              <a:gd name="connsiteY285" fmla="*/ 4771418 h 6858000"/>
              <a:gd name="connsiteX286" fmla="*/ 6024488 w 7467600"/>
              <a:gd name="connsiteY286" fmla="*/ 4809903 h 6858000"/>
              <a:gd name="connsiteX287" fmla="*/ 5599771 w 7467600"/>
              <a:gd name="connsiteY287" fmla="*/ 5509652 h 6858000"/>
              <a:gd name="connsiteX288" fmla="*/ 5548843 w 7467600"/>
              <a:gd name="connsiteY288" fmla="*/ 5563845 h 6858000"/>
              <a:gd name="connsiteX289" fmla="*/ 5940952 w 7467600"/>
              <a:gd name="connsiteY289" fmla="*/ 6250028 h 6858000"/>
              <a:gd name="connsiteX290" fmla="*/ 6043441 w 7467600"/>
              <a:gd name="connsiteY290" fmla="*/ 6665847 h 6858000"/>
              <a:gd name="connsiteX291" fmla="*/ 6093432 w 7467600"/>
              <a:gd name="connsiteY291" fmla="*/ 6858000 h 6858000"/>
              <a:gd name="connsiteX292" fmla="*/ 6034344 w 7467600"/>
              <a:gd name="connsiteY292" fmla="*/ 6858000 h 6858000"/>
              <a:gd name="connsiteX293" fmla="*/ 6026679 w 7467600"/>
              <a:gd name="connsiteY293" fmla="*/ 6836959 h 6858000"/>
              <a:gd name="connsiteX294" fmla="*/ 5800441 w 7467600"/>
              <a:gd name="connsiteY294" fmla="*/ 6335286 h 6858000"/>
              <a:gd name="connsiteX295" fmla="*/ 5526562 w 7467600"/>
              <a:gd name="connsiteY295" fmla="*/ 5705388 h 6858000"/>
              <a:gd name="connsiteX296" fmla="*/ 5519640 w 7467600"/>
              <a:gd name="connsiteY296" fmla="*/ 5683774 h 6858000"/>
              <a:gd name="connsiteX297" fmla="*/ 5844559 w 7467600"/>
              <a:gd name="connsiteY297" fmla="*/ 6553349 h 6858000"/>
              <a:gd name="connsiteX298" fmla="*/ 5975994 w 7467600"/>
              <a:gd name="connsiteY298" fmla="*/ 6858000 h 6858000"/>
              <a:gd name="connsiteX299" fmla="*/ 5898547 w 7467600"/>
              <a:gd name="connsiteY299" fmla="*/ 6858000 h 6858000"/>
              <a:gd name="connsiteX300" fmla="*/ 5682041 w 7467600"/>
              <a:gd name="connsiteY300" fmla="*/ 6355860 h 6858000"/>
              <a:gd name="connsiteX301" fmla="*/ 5461758 w 7467600"/>
              <a:gd name="connsiteY301" fmla="*/ 5820220 h 6858000"/>
              <a:gd name="connsiteX302" fmla="*/ 5237282 w 7467600"/>
              <a:gd name="connsiteY302" fmla="*/ 6579086 h 6858000"/>
              <a:gd name="connsiteX303" fmla="*/ 5115009 w 7467600"/>
              <a:gd name="connsiteY303" fmla="*/ 6858000 h 6858000"/>
              <a:gd name="connsiteX304" fmla="*/ 5028074 w 7467600"/>
              <a:gd name="connsiteY304" fmla="*/ 6858000 h 6858000"/>
              <a:gd name="connsiteX305" fmla="*/ 5079508 w 7467600"/>
              <a:gd name="connsiteY305" fmla="*/ 6749074 h 6858000"/>
              <a:gd name="connsiteX306" fmla="*/ 5371846 w 7467600"/>
              <a:gd name="connsiteY306" fmla="*/ 5924413 h 6858000"/>
              <a:gd name="connsiteX307" fmla="*/ 5270512 w 7467600"/>
              <a:gd name="connsiteY307" fmla="*/ 6138975 h 6858000"/>
              <a:gd name="connsiteX308" fmla="*/ 5062409 w 7467600"/>
              <a:gd name="connsiteY308" fmla="*/ 6653544 h 6858000"/>
              <a:gd name="connsiteX309" fmla="*/ 5036628 w 7467600"/>
              <a:gd name="connsiteY309" fmla="*/ 6754247 h 6858000"/>
              <a:gd name="connsiteX310" fmla="*/ 5009112 w 7467600"/>
              <a:gd name="connsiteY310" fmla="*/ 6858000 h 6858000"/>
              <a:gd name="connsiteX311" fmla="*/ 4976679 w 7467600"/>
              <a:gd name="connsiteY311" fmla="*/ 6858000 h 6858000"/>
              <a:gd name="connsiteX312" fmla="*/ 5006537 w 7467600"/>
              <a:gd name="connsiteY312" fmla="*/ 6747068 h 6858000"/>
              <a:gd name="connsiteX313" fmla="*/ 5032723 w 7467600"/>
              <a:gd name="connsiteY313" fmla="*/ 6644957 h 6858000"/>
              <a:gd name="connsiteX314" fmla="*/ 5242949 w 7467600"/>
              <a:gd name="connsiteY314" fmla="*/ 6125175 h 6858000"/>
              <a:gd name="connsiteX315" fmla="*/ 5286321 w 7467600"/>
              <a:gd name="connsiteY315" fmla="*/ 6033555 h 6858000"/>
              <a:gd name="connsiteX316" fmla="*/ 5008210 w 7467600"/>
              <a:gd name="connsiteY316" fmla="*/ 6649194 h 6858000"/>
              <a:gd name="connsiteX317" fmla="*/ 4986321 w 7467600"/>
              <a:gd name="connsiteY317" fmla="*/ 6765687 h 6858000"/>
              <a:gd name="connsiteX318" fmla="*/ 4973474 w 7467600"/>
              <a:gd name="connsiteY318" fmla="*/ 6858000 h 6858000"/>
              <a:gd name="connsiteX319" fmla="*/ 4907178 w 7467600"/>
              <a:gd name="connsiteY319" fmla="*/ 6858000 h 6858000"/>
              <a:gd name="connsiteX320" fmla="*/ 4910810 w 7467600"/>
              <a:gd name="connsiteY320" fmla="*/ 6829660 h 6858000"/>
              <a:gd name="connsiteX321" fmla="*/ 4987461 w 7467600"/>
              <a:gd name="connsiteY321" fmla="*/ 6432994 h 6858000"/>
              <a:gd name="connsiteX322" fmla="*/ 5179262 w 7467600"/>
              <a:gd name="connsiteY322" fmla="*/ 6035044 h 6858000"/>
              <a:gd name="connsiteX323" fmla="*/ 4689678 w 7467600"/>
              <a:gd name="connsiteY323" fmla="*/ 6440241 h 6858000"/>
              <a:gd name="connsiteX324" fmla="*/ 4477543 w 7467600"/>
              <a:gd name="connsiteY324" fmla="*/ 6674836 h 6858000"/>
              <a:gd name="connsiteX325" fmla="*/ 4329957 w 7467600"/>
              <a:gd name="connsiteY325" fmla="*/ 6858000 h 6858000"/>
              <a:gd name="connsiteX326" fmla="*/ 4218595 w 7467600"/>
              <a:gd name="connsiteY326" fmla="*/ 6858000 h 6858000"/>
              <a:gd name="connsiteX327" fmla="*/ 4368888 w 7467600"/>
              <a:gd name="connsiteY327" fmla="*/ 6668412 h 6858000"/>
              <a:gd name="connsiteX328" fmla="*/ 4563091 w 7467600"/>
              <a:gd name="connsiteY328" fmla="*/ 6442508 h 6858000"/>
              <a:gd name="connsiteX329" fmla="*/ 5387324 w 7467600"/>
              <a:gd name="connsiteY329" fmla="*/ 5705830 h 6858000"/>
              <a:gd name="connsiteX330" fmla="*/ 5073620 w 7467600"/>
              <a:gd name="connsiteY330" fmla="*/ 5955437 h 6858000"/>
              <a:gd name="connsiteX331" fmla="*/ 4689789 w 7467600"/>
              <a:gd name="connsiteY331" fmla="*/ 6268382 h 6858000"/>
              <a:gd name="connsiteX332" fmla="*/ 4418722 w 7467600"/>
              <a:gd name="connsiteY332" fmla="*/ 6570886 h 6858000"/>
              <a:gd name="connsiteX333" fmla="*/ 4214944 w 7467600"/>
              <a:gd name="connsiteY333" fmla="*/ 6858000 h 6858000"/>
              <a:gd name="connsiteX334" fmla="*/ 4177898 w 7467600"/>
              <a:gd name="connsiteY334" fmla="*/ 6858000 h 6858000"/>
              <a:gd name="connsiteX335" fmla="*/ 4391597 w 7467600"/>
              <a:gd name="connsiteY335" fmla="*/ 6556370 h 6858000"/>
              <a:gd name="connsiteX336" fmla="*/ 4668889 w 7467600"/>
              <a:gd name="connsiteY336" fmla="*/ 6246399 h 6858000"/>
              <a:gd name="connsiteX337" fmla="*/ 5055427 w 7467600"/>
              <a:gd name="connsiteY337" fmla="*/ 5931476 h 6858000"/>
              <a:gd name="connsiteX338" fmla="*/ 5371814 w 7467600"/>
              <a:gd name="connsiteY338" fmla="*/ 5678975 h 6858000"/>
              <a:gd name="connsiteX339" fmla="*/ 4987918 w 7467600"/>
              <a:gd name="connsiteY339" fmla="*/ 5838701 h 6858000"/>
              <a:gd name="connsiteX340" fmla="*/ 4317146 w 7467600"/>
              <a:gd name="connsiteY340" fmla="*/ 6587716 h 6858000"/>
              <a:gd name="connsiteX341" fmla="*/ 4171627 w 7467600"/>
              <a:gd name="connsiteY341" fmla="*/ 6858000 h 6858000"/>
              <a:gd name="connsiteX342" fmla="*/ 4081585 w 7467600"/>
              <a:gd name="connsiteY342" fmla="*/ 6858000 h 6858000"/>
              <a:gd name="connsiteX343" fmla="*/ 4238603 w 7467600"/>
              <a:gd name="connsiteY343" fmla="*/ 6559341 h 6858000"/>
              <a:gd name="connsiteX344" fmla="*/ 4778333 w 7467600"/>
              <a:gd name="connsiteY344" fmla="*/ 5873626 h 6858000"/>
              <a:gd name="connsiteX345" fmla="*/ 5414185 w 7467600"/>
              <a:gd name="connsiteY345" fmla="*/ 5573882 h 6858000"/>
              <a:gd name="connsiteX346" fmla="*/ 5959648 w 7467600"/>
              <a:gd name="connsiteY346" fmla="*/ 4760797 h 6858000"/>
              <a:gd name="connsiteX347" fmla="*/ 5355019 w 7467600"/>
              <a:gd name="connsiteY347" fmla="*/ 4734672 h 6858000"/>
              <a:gd name="connsiteX348" fmla="*/ 5083565 w 7467600"/>
              <a:gd name="connsiteY348" fmla="*/ 5179121 h 6858000"/>
              <a:gd name="connsiteX349" fmla="*/ 4713577 w 7467600"/>
              <a:gd name="connsiteY349" fmla="*/ 5616803 h 6858000"/>
              <a:gd name="connsiteX350" fmla="*/ 3989559 w 7467600"/>
              <a:gd name="connsiteY350" fmla="*/ 6145945 h 6858000"/>
              <a:gd name="connsiteX351" fmla="*/ 3939824 w 7467600"/>
              <a:gd name="connsiteY351" fmla="*/ 6066900 h 6858000"/>
              <a:gd name="connsiteX352" fmla="*/ 4584537 w 7467600"/>
              <a:gd name="connsiteY352" fmla="*/ 5324826 h 6858000"/>
              <a:gd name="connsiteX353" fmla="*/ 5037105 w 7467600"/>
              <a:gd name="connsiteY353" fmla="*/ 5088765 h 6858000"/>
              <a:gd name="connsiteX354" fmla="*/ 5039930 w 7467600"/>
              <a:gd name="connsiteY354" fmla="*/ 5089585 h 6858000"/>
              <a:gd name="connsiteX355" fmla="*/ 5263764 w 7467600"/>
              <a:gd name="connsiteY355" fmla="*/ 4735525 h 6858000"/>
              <a:gd name="connsiteX356" fmla="*/ 4086300 w 7467600"/>
              <a:gd name="connsiteY356" fmla="*/ 4884599 h 6858000"/>
              <a:gd name="connsiteX357" fmla="*/ 4085485 w 7467600"/>
              <a:gd name="connsiteY357" fmla="*/ 4899070 h 6858000"/>
              <a:gd name="connsiteX358" fmla="*/ 3871915 w 7467600"/>
              <a:gd name="connsiteY358" fmla="*/ 5253645 h 6858000"/>
              <a:gd name="connsiteX359" fmla="*/ 3799374 w 7467600"/>
              <a:gd name="connsiteY359" fmla="*/ 5466127 h 6858000"/>
              <a:gd name="connsiteX360" fmla="*/ 3498850 w 7467600"/>
              <a:gd name="connsiteY360" fmla="*/ 6661888 h 6858000"/>
              <a:gd name="connsiteX361" fmla="*/ 3399216 w 7467600"/>
              <a:gd name="connsiteY361" fmla="*/ 6858000 h 6858000"/>
              <a:gd name="connsiteX362" fmla="*/ 3303688 w 7467600"/>
              <a:gd name="connsiteY362" fmla="*/ 6858000 h 6858000"/>
              <a:gd name="connsiteX363" fmla="*/ 3391774 w 7467600"/>
              <a:gd name="connsiteY363" fmla="*/ 6697181 h 6858000"/>
              <a:gd name="connsiteX364" fmla="*/ 3735540 w 7467600"/>
              <a:gd name="connsiteY364" fmla="*/ 5546923 h 6858000"/>
              <a:gd name="connsiteX365" fmla="*/ 3729438 w 7467600"/>
              <a:gd name="connsiteY365" fmla="*/ 5569058 h 6858000"/>
              <a:gd name="connsiteX366" fmla="*/ 3707782 w 7467600"/>
              <a:gd name="connsiteY366" fmla="*/ 5644908 h 6858000"/>
              <a:gd name="connsiteX367" fmla="*/ 3583827 w 7467600"/>
              <a:gd name="connsiteY367" fmla="*/ 6039215 h 6858000"/>
              <a:gd name="connsiteX368" fmla="*/ 3547861 w 7467600"/>
              <a:gd name="connsiteY368" fmla="*/ 6129609 h 6858000"/>
              <a:gd name="connsiteX369" fmla="*/ 3490905 w 7467600"/>
              <a:gd name="connsiteY369" fmla="*/ 6277660 h 6858000"/>
              <a:gd name="connsiteX370" fmla="*/ 3455859 w 7467600"/>
              <a:gd name="connsiteY370" fmla="*/ 6391301 h 6858000"/>
              <a:gd name="connsiteX371" fmla="*/ 3429112 w 7467600"/>
              <a:gd name="connsiteY371" fmla="*/ 6479469 h 6858000"/>
              <a:gd name="connsiteX372" fmla="*/ 3304862 w 7467600"/>
              <a:gd name="connsiteY372" fmla="*/ 6796476 h 6858000"/>
              <a:gd name="connsiteX373" fmla="*/ 3276071 w 7467600"/>
              <a:gd name="connsiteY373" fmla="*/ 6858000 h 6858000"/>
              <a:gd name="connsiteX374" fmla="*/ 3240805 w 7467600"/>
              <a:gd name="connsiteY374" fmla="*/ 6858000 h 6858000"/>
              <a:gd name="connsiteX375" fmla="*/ 3275917 w 7467600"/>
              <a:gd name="connsiteY375" fmla="*/ 6783192 h 6858000"/>
              <a:gd name="connsiteX376" fmla="*/ 3399358 w 7467600"/>
              <a:gd name="connsiteY376" fmla="*/ 6469011 h 6858000"/>
              <a:gd name="connsiteX377" fmla="*/ 3425650 w 7467600"/>
              <a:gd name="connsiteY377" fmla="*/ 6381333 h 6858000"/>
              <a:gd name="connsiteX378" fmla="*/ 3460661 w 7467600"/>
              <a:gd name="connsiteY378" fmla="*/ 6266763 h 6858000"/>
              <a:gd name="connsiteX379" fmla="*/ 3518021 w 7467600"/>
              <a:gd name="connsiteY379" fmla="*/ 6117298 h 6858000"/>
              <a:gd name="connsiteX380" fmla="*/ 3554035 w 7467600"/>
              <a:gd name="connsiteY380" fmla="*/ 6027832 h 6858000"/>
              <a:gd name="connsiteX381" fmla="*/ 3677174 w 7467600"/>
              <a:gd name="connsiteY381" fmla="*/ 5636351 h 6858000"/>
              <a:gd name="connsiteX382" fmla="*/ 3698819 w 7467600"/>
              <a:gd name="connsiteY382" fmla="*/ 5560503 h 6858000"/>
              <a:gd name="connsiteX383" fmla="*/ 3702094 w 7467600"/>
              <a:gd name="connsiteY383" fmla="*/ 5549194 h 6858000"/>
              <a:gd name="connsiteX384" fmla="*/ 3398355 w 7467600"/>
              <a:gd name="connsiteY384" fmla="*/ 6094603 h 6858000"/>
              <a:gd name="connsiteX385" fmla="*/ 3193941 w 7467600"/>
              <a:gd name="connsiteY385" fmla="*/ 6798775 h 6858000"/>
              <a:gd name="connsiteX386" fmla="*/ 3184140 w 7467600"/>
              <a:gd name="connsiteY386" fmla="*/ 6858000 h 6858000"/>
              <a:gd name="connsiteX387" fmla="*/ 3099978 w 7467600"/>
              <a:gd name="connsiteY387" fmla="*/ 6858000 h 6858000"/>
              <a:gd name="connsiteX388" fmla="*/ 3101556 w 7467600"/>
              <a:gd name="connsiteY388" fmla="*/ 6843337 h 6858000"/>
              <a:gd name="connsiteX389" fmla="*/ 3370162 w 7467600"/>
              <a:gd name="connsiteY389" fmla="*/ 5785550 h 6858000"/>
              <a:gd name="connsiteX390" fmla="*/ 3746477 w 7467600"/>
              <a:gd name="connsiteY390" fmla="*/ 5377889 h 6858000"/>
              <a:gd name="connsiteX391" fmla="*/ 3863399 w 7467600"/>
              <a:gd name="connsiteY391" fmla="*/ 5087257 h 6858000"/>
              <a:gd name="connsiteX392" fmla="*/ 3968712 w 7467600"/>
              <a:gd name="connsiteY392" fmla="*/ 4913989 h 6858000"/>
              <a:gd name="connsiteX393" fmla="*/ 2792390 w 7467600"/>
              <a:gd name="connsiteY393" fmla="*/ 5382974 h 6858000"/>
              <a:gd name="connsiteX394" fmla="*/ 2714982 w 7467600"/>
              <a:gd name="connsiteY394" fmla="*/ 5427051 h 6858000"/>
              <a:gd name="connsiteX395" fmla="*/ 2813361 w 7467600"/>
              <a:gd name="connsiteY395" fmla="*/ 6023912 h 6858000"/>
              <a:gd name="connsiteX396" fmla="*/ 2688430 w 7467600"/>
              <a:gd name="connsiteY396" fmla="*/ 6801564 h 6858000"/>
              <a:gd name="connsiteX397" fmla="*/ 2629626 w 7467600"/>
              <a:gd name="connsiteY397" fmla="*/ 6763394 h 6858000"/>
              <a:gd name="connsiteX398" fmla="*/ 2565328 w 7467600"/>
              <a:gd name="connsiteY398" fmla="*/ 5516399 h 6858000"/>
              <a:gd name="connsiteX399" fmla="*/ 1922999 w 7467600"/>
              <a:gd name="connsiteY399" fmla="*/ 5980343 h 6858000"/>
              <a:gd name="connsiteX400" fmla="*/ 1950261 w 7467600"/>
              <a:gd name="connsiteY400" fmla="*/ 6405858 h 6858000"/>
              <a:gd name="connsiteX401" fmla="*/ 2365554 w 7467600"/>
              <a:gd name="connsiteY401" fmla="*/ 6759107 h 6858000"/>
              <a:gd name="connsiteX402" fmla="*/ 2424142 w 7467600"/>
              <a:gd name="connsiteY402" fmla="*/ 6858000 h 6858000"/>
              <a:gd name="connsiteX403" fmla="*/ 2395994 w 7467600"/>
              <a:gd name="connsiteY403" fmla="*/ 6858000 h 6858000"/>
              <a:gd name="connsiteX404" fmla="*/ 2392863 w 7467600"/>
              <a:gd name="connsiteY404" fmla="*/ 6852964 h 6858000"/>
              <a:gd name="connsiteX405" fmla="*/ 2017589 w 7467600"/>
              <a:gd name="connsiteY405" fmla="*/ 6493982 h 6858000"/>
              <a:gd name="connsiteX406" fmla="*/ 2147336 w 7467600"/>
              <a:gd name="connsiteY406" fmla="*/ 6594052 h 6858000"/>
              <a:gd name="connsiteX407" fmla="*/ 2207047 w 7467600"/>
              <a:gd name="connsiteY407" fmla="*/ 6654540 h 6858000"/>
              <a:gd name="connsiteX408" fmla="*/ 2299106 w 7467600"/>
              <a:gd name="connsiteY408" fmla="*/ 6778931 h 6858000"/>
              <a:gd name="connsiteX409" fmla="*/ 2314430 w 7467600"/>
              <a:gd name="connsiteY409" fmla="*/ 6801144 h 6858000"/>
              <a:gd name="connsiteX410" fmla="*/ 2352406 w 7467600"/>
              <a:gd name="connsiteY410" fmla="*/ 6858000 h 6858000"/>
              <a:gd name="connsiteX411" fmla="*/ 2314492 w 7467600"/>
              <a:gd name="connsiteY411" fmla="*/ 6858000 h 6858000"/>
              <a:gd name="connsiteX412" fmla="*/ 2288095 w 7467600"/>
              <a:gd name="connsiteY412" fmla="*/ 6818030 h 6858000"/>
              <a:gd name="connsiteX413" fmla="*/ 2272768 w 7467600"/>
              <a:gd name="connsiteY413" fmla="*/ 6795822 h 6858000"/>
              <a:gd name="connsiteX414" fmla="*/ 2182715 w 7467600"/>
              <a:gd name="connsiteY414" fmla="*/ 6675071 h 6858000"/>
              <a:gd name="connsiteX415" fmla="*/ 2032061 w 7467600"/>
              <a:gd name="connsiteY415" fmla="*/ 6541380 h 6858000"/>
              <a:gd name="connsiteX416" fmla="*/ 2257220 w 7467600"/>
              <a:gd name="connsiteY416" fmla="*/ 6826257 h 6858000"/>
              <a:gd name="connsiteX417" fmla="*/ 2281324 w 7467600"/>
              <a:gd name="connsiteY417" fmla="*/ 6858000 h 6858000"/>
              <a:gd name="connsiteX418" fmla="*/ 2242860 w 7467600"/>
              <a:gd name="connsiteY418" fmla="*/ 6858000 h 6858000"/>
              <a:gd name="connsiteX419" fmla="*/ 2232818 w 7467600"/>
              <a:gd name="connsiteY419" fmla="*/ 6844926 h 6858000"/>
              <a:gd name="connsiteX420" fmla="*/ 1990172 w 7467600"/>
              <a:gd name="connsiteY420" fmla="*/ 6542121 h 6858000"/>
              <a:gd name="connsiteX421" fmla="*/ 2124090 w 7467600"/>
              <a:gd name="connsiteY421" fmla="*/ 6761017 h 6858000"/>
              <a:gd name="connsiteX422" fmla="*/ 2200380 w 7467600"/>
              <a:gd name="connsiteY422" fmla="*/ 6858000 h 6858000"/>
              <a:gd name="connsiteX423" fmla="*/ 2147507 w 7467600"/>
              <a:gd name="connsiteY423" fmla="*/ 6858000 h 6858000"/>
              <a:gd name="connsiteX424" fmla="*/ 2070668 w 7467600"/>
              <a:gd name="connsiteY424" fmla="*/ 6761520 h 6858000"/>
              <a:gd name="connsiteX425" fmla="*/ 1975142 w 7467600"/>
              <a:gd name="connsiteY425" fmla="*/ 6585570 h 6858000"/>
              <a:gd name="connsiteX426" fmla="*/ 2050035 w 7467600"/>
              <a:gd name="connsiteY426" fmla="*/ 6813345 h 6858000"/>
              <a:gd name="connsiteX427" fmla="*/ 2063025 w 7467600"/>
              <a:gd name="connsiteY427" fmla="*/ 6858000 h 6858000"/>
              <a:gd name="connsiteX428" fmla="*/ 2021675 w 7467600"/>
              <a:gd name="connsiteY428" fmla="*/ 6858000 h 6858000"/>
              <a:gd name="connsiteX429" fmla="*/ 2019308 w 7467600"/>
              <a:gd name="connsiteY429" fmla="*/ 6847118 h 6858000"/>
              <a:gd name="connsiteX430" fmla="*/ 1938835 w 7467600"/>
              <a:gd name="connsiteY430" fmla="*/ 6551160 h 6858000"/>
              <a:gd name="connsiteX431" fmla="*/ 1953230 w 7467600"/>
              <a:gd name="connsiteY431" fmla="*/ 6759699 h 6858000"/>
              <a:gd name="connsiteX432" fmla="*/ 1956763 w 7467600"/>
              <a:gd name="connsiteY432" fmla="*/ 6778191 h 6858000"/>
              <a:gd name="connsiteX433" fmla="*/ 1967925 w 7467600"/>
              <a:gd name="connsiteY433" fmla="*/ 6858000 h 6858000"/>
              <a:gd name="connsiteX434" fmla="*/ 1936622 w 7467600"/>
              <a:gd name="connsiteY434" fmla="*/ 6858000 h 6858000"/>
              <a:gd name="connsiteX435" fmla="*/ 1926261 w 7467600"/>
              <a:gd name="connsiteY435" fmla="*/ 6784064 h 6858000"/>
              <a:gd name="connsiteX436" fmla="*/ 1922724 w 7467600"/>
              <a:gd name="connsiteY436" fmla="*/ 6765577 h 6858000"/>
              <a:gd name="connsiteX437" fmla="*/ 1904650 w 7467600"/>
              <a:gd name="connsiteY437" fmla="*/ 6639616 h 6858000"/>
              <a:gd name="connsiteX438" fmla="*/ 1885273 w 7467600"/>
              <a:gd name="connsiteY438" fmla="*/ 6858000 h 6858000"/>
              <a:gd name="connsiteX439" fmla="*/ 1854363 w 7467600"/>
              <a:gd name="connsiteY439" fmla="*/ 6858000 h 6858000"/>
              <a:gd name="connsiteX440" fmla="*/ 1880391 w 7467600"/>
              <a:gd name="connsiteY440" fmla="*/ 6603796 h 6858000"/>
              <a:gd name="connsiteX441" fmla="*/ 1818273 w 7467600"/>
              <a:gd name="connsiteY441" fmla="*/ 6715729 h 6858000"/>
              <a:gd name="connsiteX442" fmla="*/ 1794691 w 7467600"/>
              <a:gd name="connsiteY442" fmla="*/ 6843239 h 6858000"/>
              <a:gd name="connsiteX443" fmla="*/ 1794914 w 7467600"/>
              <a:gd name="connsiteY443" fmla="*/ 6858000 h 6858000"/>
              <a:gd name="connsiteX444" fmla="*/ 1746128 w 7467600"/>
              <a:gd name="connsiteY444" fmla="*/ 6858000 h 6858000"/>
              <a:gd name="connsiteX445" fmla="*/ 1753934 w 7467600"/>
              <a:gd name="connsiteY445" fmla="*/ 6724796 h 6858000"/>
              <a:gd name="connsiteX446" fmla="*/ 1792053 w 7467600"/>
              <a:gd name="connsiteY446" fmla="*/ 6572396 h 6858000"/>
              <a:gd name="connsiteX447" fmla="*/ 1862248 w 7467600"/>
              <a:gd name="connsiteY447" fmla="*/ 6266397 h 6858000"/>
              <a:gd name="connsiteX448" fmla="*/ 1862250 w 7467600"/>
              <a:gd name="connsiteY448" fmla="*/ 6033531 h 6858000"/>
              <a:gd name="connsiteX449" fmla="*/ 1211999 w 7467600"/>
              <a:gd name="connsiteY449" fmla="*/ 6683610 h 6858000"/>
              <a:gd name="connsiteX450" fmla="*/ 1213266 w 7467600"/>
              <a:gd name="connsiteY450" fmla="*/ 6691947 h 6858000"/>
              <a:gd name="connsiteX451" fmla="*/ 1203370 w 7467600"/>
              <a:gd name="connsiteY451" fmla="*/ 6850676 h 6858000"/>
              <a:gd name="connsiteX452" fmla="*/ 1203671 w 7467600"/>
              <a:gd name="connsiteY452" fmla="*/ 6858000 h 6858000"/>
              <a:gd name="connsiteX453" fmla="*/ 1143180 w 7467600"/>
              <a:gd name="connsiteY453" fmla="*/ 6858000 h 6858000"/>
              <a:gd name="connsiteX454" fmla="*/ 1142176 w 7467600"/>
              <a:gd name="connsiteY454" fmla="*/ 6766045 h 6858000"/>
              <a:gd name="connsiteX455" fmla="*/ 1067484 w 7467600"/>
              <a:gd name="connsiteY455" fmla="*/ 6858000 h 6858000"/>
              <a:gd name="connsiteX456" fmla="*/ 953928 w 7467600"/>
              <a:gd name="connsiteY456" fmla="*/ 6858000 h 6858000"/>
              <a:gd name="connsiteX457" fmla="*/ 959715 w 7467600"/>
              <a:gd name="connsiteY457" fmla="*/ 6850185 h 6858000"/>
              <a:gd name="connsiteX458" fmla="*/ 1483788 w 7467600"/>
              <a:gd name="connsiteY458" fmla="*/ 6259174 h 6858000"/>
              <a:gd name="connsiteX459" fmla="*/ 1100671 w 7467600"/>
              <a:gd name="connsiteY459" fmla="*/ 6252137 h 6858000"/>
              <a:gd name="connsiteX460" fmla="*/ 1090144 w 7467600"/>
              <a:gd name="connsiteY460" fmla="*/ 6256748 h 6858000"/>
              <a:gd name="connsiteX461" fmla="*/ 1095872 w 7467600"/>
              <a:gd name="connsiteY461" fmla="*/ 6271892 h 6858000"/>
              <a:gd name="connsiteX462" fmla="*/ 262785 w 7467600"/>
              <a:gd name="connsiteY462" fmla="*/ 6845450 h 6858000"/>
              <a:gd name="connsiteX463" fmla="*/ 209968 w 7467600"/>
              <a:gd name="connsiteY463" fmla="*/ 6770713 h 6858000"/>
              <a:gd name="connsiteX464" fmla="*/ 873460 w 7467600"/>
              <a:gd name="connsiteY464" fmla="*/ 6253768 h 6858000"/>
              <a:gd name="connsiteX465" fmla="*/ 192686 w 7467600"/>
              <a:gd name="connsiteY465" fmla="*/ 5849257 h 6858000"/>
              <a:gd name="connsiteX466" fmla="*/ 4696 w 7467600"/>
              <a:gd name="connsiteY466" fmla="*/ 5697668 h 6858000"/>
              <a:gd name="connsiteX467" fmla="*/ 0 w 7467600"/>
              <a:gd name="connsiteY467" fmla="*/ 5689984 h 6858000"/>
              <a:gd name="connsiteX468" fmla="*/ 0 w 7467600"/>
              <a:gd name="connsiteY468" fmla="*/ 5513472 h 6858000"/>
              <a:gd name="connsiteX469" fmla="*/ 174101 w 7467600"/>
              <a:gd name="connsiteY469" fmla="*/ 5620277 h 6858000"/>
              <a:gd name="connsiteX470" fmla="*/ 891800 w 7467600"/>
              <a:gd name="connsiteY470" fmla="*/ 6036935 h 6858000"/>
              <a:gd name="connsiteX471" fmla="*/ 1072219 w 7467600"/>
              <a:gd name="connsiteY471" fmla="*/ 6169443 h 6858000"/>
              <a:gd name="connsiteX472" fmla="*/ 1074117 w 7467600"/>
              <a:gd name="connsiteY472" fmla="*/ 6170301 h 6858000"/>
              <a:gd name="connsiteX473" fmla="*/ 1083114 w 7467600"/>
              <a:gd name="connsiteY473" fmla="*/ 6174131 h 6858000"/>
              <a:gd name="connsiteX474" fmla="*/ 1543010 w 7467600"/>
              <a:gd name="connsiteY474" fmla="*/ 6191140 h 6858000"/>
              <a:gd name="connsiteX475" fmla="*/ 1551080 w 7467600"/>
              <a:gd name="connsiteY475" fmla="*/ 6195006 h 6858000"/>
              <a:gd name="connsiteX476" fmla="*/ 2345443 w 7467600"/>
              <a:gd name="connsiteY476" fmla="*/ 5549882 h 6858000"/>
              <a:gd name="connsiteX477" fmla="*/ 1721499 w 7467600"/>
              <a:gd name="connsiteY477" fmla="*/ 5599969 h 6858000"/>
              <a:gd name="connsiteX478" fmla="*/ 767716 w 7467600"/>
              <a:gd name="connsiteY478" fmla="*/ 5472768 h 6858000"/>
              <a:gd name="connsiteX479" fmla="*/ 722147 w 7467600"/>
              <a:gd name="connsiteY479" fmla="*/ 5393091 h 6858000"/>
              <a:gd name="connsiteX480" fmla="*/ 1485552 w 7467600"/>
              <a:gd name="connsiteY480" fmla="*/ 5313202 h 6858000"/>
              <a:gd name="connsiteX481" fmla="*/ 2143004 w 7467600"/>
              <a:gd name="connsiteY481" fmla="*/ 5402420 h 6858000"/>
              <a:gd name="connsiteX482" fmla="*/ 1933391 w 7467600"/>
              <a:gd name="connsiteY482" fmla="*/ 5156971 h 6858000"/>
              <a:gd name="connsiteX483" fmla="*/ 1827118 w 7467600"/>
              <a:gd name="connsiteY483" fmla="*/ 4968410 h 6858000"/>
              <a:gd name="connsiteX484" fmla="*/ 1837349 w 7467600"/>
              <a:gd name="connsiteY484" fmla="*/ 4956357 h 6858000"/>
              <a:gd name="connsiteX485" fmla="*/ 2162835 w 7467600"/>
              <a:gd name="connsiteY485" fmla="*/ 5187853 h 6858000"/>
              <a:gd name="connsiteX486" fmla="*/ 2257167 w 7467600"/>
              <a:gd name="connsiteY486" fmla="*/ 5462123 h 6858000"/>
              <a:gd name="connsiteX487" fmla="*/ 2261598 w 7467600"/>
              <a:gd name="connsiteY487" fmla="*/ 5467998 h 6858000"/>
              <a:gd name="connsiteX488" fmla="*/ 2437177 w 7467600"/>
              <a:gd name="connsiteY488" fmla="*/ 5479608 h 6858000"/>
              <a:gd name="connsiteX489" fmla="*/ 2445247 w 7467600"/>
              <a:gd name="connsiteY489" fmla="*/ 5483476 h 6858000"/>
              <a:gd name="connsiteX490" fmla="*/ 2743626 w 7467600"/>
              <a:gd name="connsiteY490" fmla="*/ 5304819 h 6858000"/>
              <a:gd name="connsiteX491" fmla="*/ 3048102 w 7467600"/>
              <a:gd name="connsiteY491" fmla="*/ 5150595 h 6858000"/>
              <a:gd name="connsiteX492" fmla="*/ 1799414 w 7467600"/>
              <a:gd name="connsiteY492" fmla="*/ 4694732 h 6858000"/>
              <a:gd name="connsiteX493" fmla="*/ 1771735 w 7467600"/>
              <a:gd name="connsiteY493" fmla="*/ 4619929 h 6858000"/>
              <a:gd name="connsiteX494" fmla="*/ 3104273 w 7467600"/>
              <a:gd name="connsiteY494" fmla="*/ 5076159 h 6858000"/>
              <a:gd name="connsiteX495" fmla="*/ 3113245 w 7467600"/>
              <a:gd name="connsiteY495" fmla="*/ 5090705 h 6858000"/>
              <a:gd name="connsiteX496" fmla="*/ 3126294 w 7467600"/>
              <a:gd name="connsiteY496" fmla="*/ 5114400 h 6858000"/>
              <a:gd name="connsiteX497" fmla="*/ 3937433 w 7467600"/>
              <a:gd name="connsiteY497" fmla="*/ 4830473 h 6858000"/>
              <a:gd name="connsiteX498" fmla="*/ 3590475 w 7467600"/>
              <a:gd name="connsiteY498" fmla="*/ 4597974 h 6858000"/>
              <a:gd name="connsiteX499" fmla="*/ 3100264 w 7467600"/>
              <a:gd name="connsiteY499" fmla="*/ 4579845 h 6858000"/>
              <a:gd name="connsiteX500" fmla="*/ 2183576 w 7467600"/>
              <a:gd name="connsiteY500" fmla="*/ 4227150 h 6858000"/>
              <a:gd name="connsiteX501" fmla="*/ 2151029 w 7467600"/>
              <a:gd name="connsiteY501" fmla="*/ 4146947 h 6858000"/>
              <a:gd name="connsiteX502" fmla="*/ 3563434 w 7467600"/>
              <a:gd name="connsiteY502" fmla="*/ 4469115 h 6858000"/>
              <a:gd name="connsiteX503" fmla="*/ 3177952 w 7467600"/>
              <a:gd name="connsiteY503" fmla="*/ 3657386 h 6858000"/>
              <a:gd name="connsiteX504" fmla="*/ 3189263 w 7467600"/>
              <a:gd name="connsiteY504" fmla="*/ 3625726 h 6858000"/>
              <a:gd name="connsiteX505" fmla="*/ 3560912 w 7467600"/>
              <a:gd name="connsiteY505" fmla="*/ 4079863 h 6858000"/>
              <a:gd name="connsiteX506" fmla="*/ 3626636 w 7467600"/>
              <a:gd name="connsiteY506" fmla="*/ 4512230 h 6858000"/>
              <a:gd name="connsiteX507" fmla="*/ 3653088 w 7467600"/>
              <a:gd name="connsiteY507" fmla="*/ 4521417 h 6858000"/>
              <a:gd name="connsiteX508" fmla="*/ 3988128 w 7467600"/>
              <a:gd name="connsiteY508" fmla="*/ 4817267 h 6858000"/>
              <a:gd name="connsiteX509" fmla="*/ 4830582 w 7467600"/>
              <a:gd name="connsiteY509" fmla="*/ 4676000 h 6858000"/>
              <a:gd name="connsiteX510" fmla="*/ 4830100 w 7467600"/>
              <a:gd name="connsiteY510" fmla="*/ 4675554 h 6858000"/>
              <a:gd name="connsiteX511" fmla="*/ 4036318 w 7467600"/>
              <a:gd name="connsiteY511" fmla="*/ 4147013 h 6858000"/>
              <a:gd name="connsiteX512" fmla="*/ 3432098 w 7467600"/>
              <a:gd name="connsiteY512" fmla="*/ 3537312 h 6858000"/>
              <a:gd name="connsiteX513" fmla="*/ 3446761 w 7467600"/>
              <a:gd name="connsiteY513" fmla="*/ 3461278 h 6858000"/>
              <a:gd name="connsiteX514" fmla="*/ 4419733 w 7467600"/>
              <a:gd name="connsiteY514" fmla="*/ 3963555 h 6858000"/>
              <a:gd name="connsiteX515" fmla="*/ 4781371 w 7467600"/>
              <a:gd name="connsiteY515" fmla="*/ 4458604 h 6858000"/>
              <a:gd name="connsiteX516" fmla="*/ 4780440 w 7467600"/>
              <a:gd name="connsiteY516" fmla="*/ 4470290 h 6858000"/>
              <a:gd name="connsiteX517" fmla="*/ 4898954 w 7467600"/>
              <a:gd name="connsiteY517" fmla="*/ 4662092 h 6858000"/>
              <a:gd name="connsiteX518" fmla="*/ 4900699 w 7467600"/>
              <a:gd name="connsiteY518" fmla="*/ 4670867 h 6858000"/>
              <a:gd name="connsiteX519" fmla="*/ 5714511 w 7467600"/>
              <a:gd name="connsiteY519" fmla="*/ 4663483 h 6858000"/>
              <a:gd name="connsiteX520" fmla="*/ 5464793 w 7467600"/>
              <a:gd name="connsiteY520" fmla="*/ 4393556 h 6858000"/>
              <a:gd name="connsiteX521" fmla="*/ 5461897 w 7467600"/>
              <a:gd name="connsiteY521" fmla="*/ 4390879 h 6858000"/>
              <a:gd name="connsiteX522" fmla="*/ 4294126 w 7467600"/>
              <a:gd name="connsiteY522" fmla="*/ 3303048 h 6858000"/>
              <a:gd name="connsiteX523" fmla="*/ 4305321 w 7467600"/>
              <a:gd name="connsiteY523" fmla="*/ 3256953 h 6858000"/>
              <a:gd name="connsiteX524" fmla="*/ 4949299 w 7467600"/>
              <a:gd name="connsiteY524" fmla="*/ 3766336 h 6858000"/>
              <a:gd name="connsiteX525" fmla="*/ 5291452 w 7467600"/>
              <a:gd name="connsiteY525" fmla="*/ 4076801 h 6858000"/>
              <a:gd name="connsiteX526" fmla="*/ 5434998 w 7467600"/>
              <a:gd name="connsiteY526" fmla="*/ 4254100 h 6858000"/>
              <a:gd name="connsiteX527" fmla="*/ 5351015 w 7467600"/>
              <a:gd name="connsiteY527" fmla="*/ 3760989 h 6858000"/>
              <a:gd name="connsiteX528" fmla="*/ 5413780 w 7467600"/>
              <a:gd name="connsiteY528" fmla="*/ 2966265 h 6858000"/>
              <a:gd name="connsiteX529" fmla="*/ 5425627 w 7467600"/>
              <a:gd name="connsiteY529" fmla="*/ 2954192 h 6858000"/>
              <a:gd name="connsiteX530" fmla="*/ 6604735 w 7467600"/>
              <a:gd name="connsiteY530" fmla="*/ 2041381 h 6858000"/>
              <a:gd name="connsiteX531" fmla="*/ 7204487 w 7467600"/>
              <a:gd name="connsiteY531" fmla="*/ 2742112 h 6858000"/>
              <a:gd name="connsiteX532" fmla="*/ 7131592 w 7467600"/>
              <a:gd name="connsiteY532" fmla="*/ 2672096 h 6858000"/>
              <a:gd name="connsiteX533" fmla="*/ 6996344 w 7467600"/>
              <a:gd name="connsiteY533" fmla="*/ 2518310 h 6858000"/>
              <a:gd name="connsiteX534" fmla="*/ 6735495 w 7467600"/>
              <a:gd name="connsiteY534" fmla="*/ 2196890 h 6858000"/>
              <a:gd name="connsiteX535" fmla="*/ 6721901 w 7467600"/>
              <a:gd name="connsiteY535" fmla="*/ 2179274 h 6858000"/>
              <a:gd name="connsiteX536" fmla="*/ 6604735 w 7467600"/>
              <a:gd name="connsiteY536" fmla="*/ 2041381 h 6858000"/>
              <a:gd name="connsiteX537" fmla="*/ 6591670 w 7467600"/>
              <a:gd name="connsiteY537" fmla="*/ 1988277 h 6858000"/>
              <a:gd name="connsiteX538" fmla="*/ 6747349 w 7467600"/>
              <a:gd name="connsiteY538" fmla="*/ 2160069 h 6858000"/>
              <a:gd name="connsiteX539" fmla="*/ 6760943 w 7467600"/>
              <a:gd name="connsiteY539" fmla="*/ 2177686 h 6858000"/>
              <a:gd name="connsiteX540" fmla="*/ 7021065 w 7467600"/>
              <a:gd name="connsiteY540" fmla="*/ 2498102 h 6858000"/>
              <a:gd name="connsiteX541" fmla="*/ 7155223 w 7467600"/>
              <a:gd name="connsiteY541" fmla="*/ 2650386 h 6858000"/>
              <a:gd name="connsiteX542" fmla="*/ 7203167 w 7467600"/>
              <a:gd name="connsiteY542" fmla="*/ 2697288 h 6858000"/>
              <a:gd name="connsiteX543" fmla="*/ 6937703 w 7467600"/>
              <a:gd name="connsiteY543" fmla="*/ 2321981 h 6858000"/>
              <a:gd name="connsiteX544" fmla="*/ 6591670 w 7467600"/>
              <a:gd name="connsiteY544" fmla="*/ 1988277 h 6858000"/>
              <a:gd name="connsiteX545" fmla="*/ 5798671 w 7467600"/>
              <a:gd name="connsiteY545" fmla="*/ 1981601 h 6858000"/>
              <a:gd name="connsiteX546" fmla="*/ 5754709 w 7467600"/>
              <a:gd name="connsiteY546" fmla="*/ 2071454 h 6858000"/>
              <a:gd name="connsiteX547" fmla="*/ 5763044 w 7467600"/>
              <a:gd name="connsiteY547" fmla="*/ 2842206 h 6858000"/>
              <a:gd name="connsiteX548" fmla="*/ 5764974 w 7467600"/>
              <a:gd name="connsiteY548" fmla="*/ 2799609 h 6858000"/>
              <a:gd name="connsiteX549" fmla="*/ 5767665 w 7467600"/>
              <a:gd name="connsiteY549" fmla="*/ 2666409 h 6858000"/>
              <a:gd name="connsiteX550" fmla="*/ 5763055 w 7467600"/>
              <a:gd name="connsiteY550" fmla="*/ 2579705 h 6858000"/>
              <a:gd name="connsiteX551" fmla="*/ 5758079 w 7467600"/>
              <a:gd name="connsiteY551" fmla="*/ 2492508 h 6858000"/>
              <a:gd name="connsiteX552" fmla="*/ 5779325 w 7467600"/>
              <a:gd name="connsiteY552" fmla="*/ 2197069 h 6858000"/>
              <a:gd name="connsiteX553" fmla="*/ 5798671 w 7467600"/>
              <a:gd name="connsiteY553" fmla="*/ 1981601 h 6858000"/>
              <a:gd name="connsiteX554" fmla="*/ 5829202 w 7467600"/>
              <a:gd name="connsiteY554" fmla="*/ 1971679 h 6858000"/>
              <a:gd name="connsiteX555" fmla="*/ 5809558 w 7467600"/>
              <a:gd name="connsiteY555" fmla="*/ 2198043 h 6858000"/>
              <a:gd name="connsiteX556" fmla="*/ 5788653 w 7467600"/>
              <a:gd name="connsiteY556" fmla="*/ 2489430 h 6858000"/>
              <a:gd name="connsiteX557" fmla="*/ 5793439 w 7467600"/>
              <a:gd name="connsiteY557" fmla="*/ 2575235 h 6858000"/>
              <a:gd name="connsiteX558" fmla="*/ 5796837 w 7467600"/>
              <a:gd name="connsiteY558" fmla="*/ 2637633 h 6858000"/>
              <a:gd name="connsiteX559" fmla="*/ 5818614 w 7467600"/>
              <a:gd name="connsiteY559" fmla="*/ 2473055 h 6858000"/>
              <a:gd name="connsiteX560" fmla="*/ 5829202 w 7467600"/>
              <a:gd name="connsiteY560" fmla="*/ 1971679 h 6858000"/>
              <a:gd name="connsiteX561" fmla="*/ 5911389 w 7467600"/>
              <a:gd name="connsiteY561" fmla="*/ 1898371 h 6858000"/>
              <a:gd name="connsiteX562" fmla="*/ 6237627 w 7467600"/>
              <a:gd name="connsiteY562" fmla="*/ 2231921 h 6858000"/>
              <a:gd name="connsiteX563" fmla="*/ 5911389 w 7467600"/>
              <a:gd name="connsiteY563" fmla="*/ 1898371 h 6858000"/>
              <a:gd name="connsiteX564" fmla="*/ 6944437 w 7467600"/>
              <a:gd name="connsiteY564" fmla="*/ 1575402 h 6858000"/>
              <a:gd name="connsiteX565" fmla="*/ 6304730 w 7467600"/>
              <a:gd name="connsiteY565" fmla="*/ 1766654 h 6858000"/>
              <a:gd name="connsiteX566" fmla="*/ 6944437 w 7467600"/>
              <a:gd name="connsiteY566" fmla="*/ 1575402 h 6858000"/>
              <a:gd name="connsiteX567" fmla="*/ 7019523 w 7467600"/>
              <a:gd name="connsiteY567" fmla="*/ 1519450 h 6858000"/>
              <a:gd name="connsiteX568" fmla="*/ 6298091 w 7467600"/>
              <a:gd name="connsiteY568" fmla="*/ 1737122 h 6858000"/>
              <a:gd name="connsiteX569" fmla="*/ 7019523 w 7467600"/>
              <a:gd name="connsiteY569" fmla="*/ 1519450 h 6858000"/>
              <a:gd name="connsiteX570" fmla="*/ 2399523 w 7467600"/>
              <a:gd name="connsiteY570" fmla="*/ 1428234 h 6858000"/>
              <a:gd name="connsiteX571" fmla="*/ 2224982 w 7467600"/>
              <a:gd name="connsiteY571" fmla="*/ 1826201 h 6858000"/>
              <a:gd name="connsiteX572" fmla="*/ 2096099 w 7467600"/>
              <a:gd name="connsiteY572" fmla="*/ 2345900 h 6858000"/>
              <a:gd name="connsiteX573" fmla="*/ 2283317 w 7467600"/>
              <a:gd name="connsiteY573" fmla="*/ 1796925 h 6858000"/>
              <a:gd name="connsiteX574" fmla="*/ 2399523 w 7467600"/>
              <a:gd name="connsiteY574" fmla="*/ 1428234 h 6858000"/>
              <a:gd name="connsiteX575" fmla="*/ 2448558 w 7467600"/>
              <a:gd name="connsiteY575" fmla="*/ 1373435 h 6858000"/>
              <a:gd name="connsiteX576" fmla="*/ 2312521 w 7467600"/>
              <a:gd name="connsiteY576" fmla="*/ 1806140 h 6858000"/>
              <a:gd name="connsiteX577" fmla="*/ 2127533 w 7467600"/>
              <a:gd name="connsiteY577" fmla="*/ 2348380 h 6858000"/>
              <a:gd name="connsiteX578" fmla="*/ 2358080 w 7467600"/>
              <a:gd name="connsiteY578" fmla="*/ 1866134 h 6858000"/>
              <a:gd name="connsiteX579" fmla="*/ 2407436 w 7467600"/>
              <a:gd name="connsiteY579" fmla="*/ 1651070 h 6858000"/>
              <a:gd name="connsiteX580" fmla="*/ 2448558 w 7467600"/>
              <a:gd name="connsiteY580" fmla="*/ 1373435 h 6858000"/>
              <a:gd name="connsiteX581" fmla="*/ 278707 w 7467600"/>
              <a:gd name="connsiteY581" fmla="*/ 1352270 h 6858000"/>
              <a:gd name="connsiteX582" fmla="*/ 321570 w 7467600"/>
              <a:gd name="connsiteY582" fmla="*/ 1861610 h 6858000"/>
              <a:gd name="connsiteX583" fmla="*/ 294281 w 7467600"/>
              <a:gd name="connsiteY583" fmla="*/ 1440658 h 6858000"/>
              <a:gd name="connsiteX584" fmla="*/ 278707 w 7467600"/>
              <a:gd name="connsiteY584" fmla="*/ 1352270 h 6858000"/>
              <a:gd name="connsiteX585" fmla="*/ 1423821 w 7467600"/>
              <a:gd name="connsiteY585" fmla="*/ 1351958 h 6858000"/>
              <a:gd name="connsiteX586" fmla="*/ 1638521 w 7467600"/>
              <a:gd name="connsiteY586" fmla="*/ 1908470 h 6858000"/>
              <a:gd name="connsiteX587" fmla="*/ 1754199 w 7467600"/>
              <a:gd name="connsiteY587" fmla="*/ 2149284 h 6858000"/>
              <a:gd name="connsiteX588" fmla="*/ 1908359 w 7467600"/>
              <a:gd name="connsiteY588" fmla="*/ 2364988 h 6858000"/>
              <a:gd name="connsiteX589" fmla="*/ 1647661 w 7467600"/>
              <a:gd name="connsiteY589" fmla="*/ 1825945 h 6858000"/>
              <a:gd name="connsiteX590" fmla="*/ 1423821 w 7467600"/>
              <a:gd name="connsiteY590" fmla="*/ 1351958 h 6858000"/>
              <a:gd name="connsiteX591" fmla="*/ 1431890 w 7467600"/>
              <a:gd name="connsiteY591" fmla="*/ 1306475 h 6858000"/>
              <a:gd name="connsiteX592" fmla="*/ 1507597 w 7467600"/>
              <a:gd name="connsiteY592" fmla="*/ 1446132 h 6858000"/>
              <a:gd name="connsiteX593" fmla="*/ 1674586 w 7467600"/>
              <a:gd name="connsiteY593" fmla="*/ 1813832 h 6858000"/>
              <a:gd name="connsiteX594" fmla="*/ 1815950 w 7467600"/>
              <a:gd name="connsiteY594" fmla="*/ 2128564 h 6858000"/>
              <a:gd name="connsiteX595" fmla="*/ 1984242 w 7467600"/>
              <a:gd name="connsiteY595" fmla="*/ 2430829 h 6858000"/>
              <a:gd name="connsiteX596" fmla="*/ 2014023 w 7467600"/>
              <a:gd name="connsiteY596" fmla="*/ 2450995 h 6858000"/>
              <a:gd name="connsiteX597" fmla="*/ 1747337 w 7467600"/>
              <a:gd name="connsiteY597" fmla="*/ 1855264 h 6858000"/>
              <a:gd name="connsiteX598" fmla="*/ 1533749 w 7467600"/>
              <a:gd name="connsiteY598" fmla="*/ 1478656 h 6858000"/>
              <a:gd name="connsiteX599" fmla="*/ 1431890 w 7467600"/>
              <a:gd name="connsiteY599" fmla="*/ 1306475 h 6858000"/>
              <a:gd name="connsiteX600" fmla="*/ 5052692 w 7467600"/>
              <a:gd name="connsiteY600" fmla="*/ 1292994 h 6858000"/>
              <a:gd name="connsiteX601" fmla="*/ 5200661 w 7467600"/>
              <a:gd name="connsiteY601" fmla="*/ 1635186 h 6858000"/>
              <a:gd name="connsiteX602" fmla="*/ 5297138 w 7467600"/>
              <a:gd name="connsiteY602" fmla="*/ 1906351 h 6858000"/>
              <a:gd name="connsiteX603" fmla="*/ 5052692 w 7467600"/>
              <a:gd name="connsiteY603" fmla="*/ 1292994 h 6858000"/>
              <a:gd name="connsiteX604" fmla="*/ 5009948 w 7467600"/>
              <a:gd name="connsiteY604" fmla="*/ 1273619 h 6858000"/>
              <a:gd name="connsiteX605" fmla="*/ 5121777 w 7467600"/>
              <a:gd name="connsiteY605" fmla="*/ 1654213 h 6858000"/>
              <a:gd name="connsiteX606" fmla="*/ 5293545 w 7467600"/>
              <a:gd name="connsiteY606" fmla="*/ 2072247 h 6858000"/>
              <a:gd name="connsiteX607" fmla="*/ 5294042 w 7467600"/>
              <a:gd name="connsiteY607" fmla="*/ 2065019 h 6858000"/>
              <a:gd name="connsiteX608" fmla="*/ 5171936 w 7467600"/>
              <a:gd name="connsiteY608" fmla="*/ 1647613 h 6858000"/>
              <a:gd name="connsiteX609" fmla="*/ 5009948 w 7467600"/>
              <a:gd name="connsiteY609" fmla="*/ 1273619 h 6858000"/>
              <a:gd name="connsiteX610" fmla="*/ 655236 w 7467600"/>
              <a:gd name="connsiteY610" fmla="*/ 1268632 h 6858000"/>
              <a:gd name="connsiteX611" fmla="*/ 839521 w 7467600"/>
              <a:gd name="connsiteY611" fmla="*/ 1685315 h 6858000"/>
              <a:gd name="connsiteX612" fmla="*/ 1109416 w 7467600"/>
              <a:gd name="connsiteY612" fmla="*/ 2061663 h 6858000"/>
              <a:gd name="connsiteX613" fmla="*/ 1298300 w 7467600"/>
              <a:gd name="connsiteY613" fmla="*/ 2247742 h 6858000"/>
              <a:gd name="connsiteX614" fmla="*/ 1125871 w 7467600"/>
              <a:gd name="connsiteY614" fmla="*/ 1989513 h 6858000"/>
              <a:gd name="connsiteX615" fmla="*/ 981574 w 7467600"/>
              <a:gd name="connsiteY615" fmla="*/ 1783157 h 6858000"/>
              <a:gd name="connsiteX616" fmla="*/ 922198 w 7467600"/>
              <a:gd name="connsiteY616" fmla="*/ 1677437 h 6858000"/>
              <a:gd name="connsiteX617" fmla="*/ 869293 w 7467600"/>
              <a:gd name="connsiteY617" fmla="*/ 1583214 h 6858000"/>
              <a:gd name="connsiteX618" fmla="*/ 751431 w 7467600"/>
              <a:gd name="connsiteY618" fmla="*/ 1405731 h 6858000"/>
              <a:gd name="connsiteX619" fmla="*/ 655236 w 7467600"/>
              <a:gd name="connsiteY619" fmla="*/ 1268632 h 6858000"/>
              <a:gd name="connsiteX620" fmla="*/ 6516292 w 7467600"/>
              <a:gd name="connsiteY620" fmla="*/ 1263064 h 6858000"/>
              <a:gd name="connsiteX621" fmla="*/ 5736320 w 7467600"/>
              <a:gd name="connsiteY621" fmla="*/ 1501803 h 6858000"/>
              <a:gd name="connsiteX622" fmla="*/ 6516292 w 7467600"/>
              <a:gd name="connsiteY622" fmla="*/ 1263064 h 6858000"/>
              <a:gd name="connsiteX623" fmla="*/ 291466 w 7467600"/>
              <a:gd name="connsiteY623" fmla="*/ 1250369 h 6858000"/>
              <a:gd name="connsiteX624" fmla="*/ 323180 w 7467600"/>
              <a:gd name="connsiteY624" fmla="*/ 1435283 h 6858000"/>
              <a:gd name="connsiteX625" fmla="*/ 349381 w 7467600"/>
              <a:gd name="connsiteY625" fmla="*/ 1875041 h 6858000"/>
              <a:gd name="connsiteX626" fmla="*/ 374363 w 7467600"/>
              <a:gd name="connsiteY626" fmla="*/ 1506494 h 6858000"/>
              <a:gd name="connsiteX627" fmla="*/ 302168 w 7467600"/>
              <a:gd name="connsiteY627" fmla="*/ 1274495 h 6858000"/>
              <a:gd name="connsiteX628" fmla="*/ 291466 w 7467600"/>
              <a:gd name="connsiteY628" fmla="*/ 1250369 h 6858000"/>
              <a:gd name="connsiteX629" fmla="*/ 678222 w 7467600"/>
              <a:gd name="connsiteY629" fmla="*/ 1248670 h 6858000"/>
              <a:gd name="connsiteX630" fmla="*/ 775536 w 7467600"/>
              <a:gd name="connsiteY630" fmla="*/ 1388015 h 6858000"/>
              <a:gd name="connsiteX631" fmla="*/ 894529 w 7467600"/>
              <a:gd name="connsiteY631" fmla="*/ 1567739 h 6858000"/>
              <a:gd name="connsiteX632" fmla="*/ 948000 w 7467600"/>
              <a:gd name="connsiteY632" fmla="*/ 1663088 h 6858000"/>
              <a:gd name="connsiteX633" fmla="*/ 1006812 w 7467600"/>
              <a:gd name="connsiteY633" fmla="*/ 1767683 h 6858000"/>
              <a:gd name="connsiteX634" fmla="*/ 1149133 w 7467600"/>
              <a:gd name="connsiteY634" fmla="*/ 1971513 h 6858000"/>
              <a:gd name="connsiteX635" fmla="*/ 1333952 w 7467600"/>
              <a:gd name="connsiteY635" fmla="*/ 2251620 h 6858000"/>
              <a:gd name="connsiteX636" fmla="*/ 1337329 w 7467600"/>
              <a:gd name="connsiteY636" fmla="*/ 2258350 h 6858000"/>
              <a:gd name="connsiteX637" fmla="*/ 1014726 w 7467600"/>
              <a:gd name="connsiteY637" fmla="*/ 1615556 h 6858000"/>
              <a:gd name="connsiteX638" fmla="*/ 678222 w 7467600"/>
              <a:gd name="connsiteY638" fmla="*/ 1248670 h 6858000"/>
              <a:gd name="connsiteX639" fmla="*/ 6691602 w 7467600"/>
              <a:gd name="connsiteY639" fmla="*/ 1140573 h 6858000"/>
              <a:gd name="connsiteX640" fmla="*/ 6571100 w 7467600"/>
              <a:gd name="connsiteY640" fmla="*/ 1183662 h 6858000"/>
              <a:gd name="connsiteX641" fmla="*/ 6241687 w 7467600"/>
              <a:gd name="connsiteY641" fmla="*/ 1257600 h 6858000"/>
              <a:gd name="connsiteX642" fmla="*/ 5693009 w 7467600"/>
              <a:gd name="connsiteY642" fmla="*/ 1478256 h 6858000"/>
              <a:gd name="connsiteX643" fmla="*/ 6548420 w 7467600"/>
              <a:gd name="connsiteY643" fmla="*/ 1214599 h 6858000"/>
              <a:gd name="connsiteX644" fmla="*/ 6605473 w 7467600"/>
              <a:gd name="connsiteY644" fmla="*/ 1184686 h 6858000"/>
              <a:gd name="connsiteX645" fmla="*/ 6691602 w 7467600"/>
              <a:gd name="connsiteY645" fmla="*/ 1140573 h 6858000"/>
              <a:gd name="connsiteX646" fmla="*/ 4002475 w 7467600"/>
              <a:gd name="connsiteY646" fmla="*/ 1037802 h 6858000"/>
              <a:gd name="connsiteX647" fmla="*/ 4000324 w 7467600"/>
              <a:gd name="connsiteY647" fmla="*/ 1039362 h 6858000"/>
              <a:gd name="connsiteX648" fmla="*/ 4002862 w 7467600"/>
              <a:gd name="connsiteY648" fmla="*/ 1042866 h 6858000"/>
              <a:gd name="connsiteX649" fmla="*/ 4002475 w 7467600"/>
              <a:gd name="connsiteY649" fmla="*/ 1037802 h 6858000"/>
              <a:gd name="connsiteX650" fmla="*/ 506322 w 7467600"/>
              <a:gd name="connsiteY650" fmla="*/ 1020997 h 6858000"/>
              <a:gd name="connsiteX651" fmla="*/ 533068 w 7467600"/>
              <a:gd name="connsiteY651" fmla="*/ 1029409 h 6858000"/>
              <a:gd name="connsiteX652" fmla="*/ 1232525 w 7467600"/>
              <a:gd name="connsiteY652" fmla="*/ 1804675 h 6858000"/>
              <a:gd name="connsiteX653" fmla="*/ 1388858 w 7467600"/>
              <a:gd name="connsiteY653" fmla="*/ 2368011 h 6858000"/>
              <a:gd name="connsiteX654" fmla="*/ 1384098 w 7467600"/>
              <a:gd name="connsiteY654" fmla="*/ 2378125 h 6858000"/>
              <a:gd name="connsiteX655" fmla="*/ 1425393 w 7467600"/>
              <a:gd name="connsiteY655" fmla="*/ 2589124 h 6858000"/>
              <a:gd name="connsiteX656" fmla="*/ 1424001 w 7467600"/>
              <a:gd name="connsiteY656" fmla="*/ 2597541 h 6858000"/>
              <a:gd name="connsiteX657" fmla="*/ 2152729 w 7467600"/>
              <a:gd name="connsiteY657" fmla="*/ 2864487 h 6858000"/>
              <a:gd name="connsiteX658" fmla="*/ 2020609 w 7467600"/>
              <a:gd name="connsiteY658" fmla="*/ 2539671 h 6858000"/>
              <a:gd name="connsiteX659" fmla="*/ 2018920 w 7467600"/>
              <a:gd name="connsiteY659" fmla="*/ 2536309 h 6858000"/>
              <a:gd name="connsiteX660" fmla="*/ 1342441 w 7467600"/>
              <a:gd name="connsiteY660" fmla="*/ 1173017 h 6858000"/>
              <a:gd name="connsiteX661" fmla="*/ 1367925 w 7467600"/>
              <a:gd name="connsiteY661" fmla="*/ 1135648 h 6858000"/>
              <a:gd name="connsiteX662" fmla="*/ 1771401 w 7467600"/>
              <a:gd name="connsiteY662" fmla="*/ 1806673 h 6858000"/>
              <a:gd name="connsiteX663" fmla="*/ 1972385 w 7467600"/>
              <a:gd name="connsiteY663" fmla="*/ 2198735 h 6858000"/>
              <a:gd name="connsiteX664" fmla="*/ 2040892 w 7467600"/>
              <a:gd name="connsiteY664" fmla="*/ 2405205 h 6858000"/>
              <a:gd name="connsiteX665" fmla="*/ 2131689 w 7467600"/>
              <a:gd name="connsiteY665" fmla="*/ 1936926 h 6858000"/>
              <a:gd name="connsiteX666" fmla="*/ 2454820 w 7467600"/>
              <a:gd name="connsiteY666" fmla="*/ 1248808 h 6858000"/>
              <a:gd name="connsiteX667" fmla="*/ 2492512 w 7467600"/>
              <a:gd name="connsiteY667" fmla="*/ 1302920 h 6858000"/>
              <a:gd name="connsiteX668" fmla="*/ 2081216 w 7467600"/>
              <a:gd name="connsiteY668" fmla="*/ 2527513 h 6858000"/>
              <a:gd name="connsiteX669" fmla="*/ 2081211 w 7467600"/>
              <a:gd name="connsiteY669" fmla="*/ 2528916 h 6858000"/>
              <a:gd name="connsiteX670" fmla="*/ 2199067 w 7467600"/>
              <a:gd name="connsiteY670" fmla="*/ 2884061 h 6858000"/>
              <a:gd name="connsiteX671" fmla="*/ 3192586 w 7467600"/>
              <a:gd name="connsiteY671" fmla="*/ 3411496 h 6858000"/>
              <a:gd name="connsiteX672" fmla="*/ 3182620 w 7467600"/>
              <a:gd name="connsiteY672" fmla="*/ 3483279 h 6858000"/>
              <a:gd name="connsiteX673" fmla="*/ 2435119 w 7467600"/>
              <a:gd name="connsiteY673" fmla="*/ 3080173 h 6858000"/>
              <a:gd name="connsiteX674" fmla="*/ 2410152 w 7467600"/>
              <a:gd name="connsiteY674" fmla="*/ 3063751 h 6858000"/>
              <a:gd name="connsiteX675" fmla="*/ 2408099 w 7467600"/>
              <a:gd name="connsiteY675" fmla="*/ 3064403 h 6858000"/>
              <a:gd name="connsiteX676" fmla="*/ 2407218 w 7467600"/>
              <a:gd name="connsiteY676" fmla="*/ 3070324 h 6858000"/>
              <a:gd name="connsiteX677" fmla="*/ 2380138 w 7467600"/>
              <a:gd name="connsiteY677" fmla="*/ 3099341 h 6858000"/>
              <a:gd name="connsiteX678" fmla="*/ 1765923 w 7467600"/>
              <a:gd name="connsiteY678" fmla="*/ 3581043 h 6858000"/>
              <a:gd name="connsiteX679" fmla="*/ 1702258 w 7467600"/>
              <a:gd name="connsiteY679" fmla="*/ 3612286 h 6858000"/>
              <a:gd name="connsiteX680" fmla="*/ 1538370 w 7467600"/>
              <a:gd name="connsiteY680" fmla="*/ 3811804 h 6858000"/>
              <a:gd name="connsiteX681" fmla="*/ 542867 w 7467600"/>
              <a:gd name="connsiteY681" fmla="*/ 4944092 h 6858000"/>
              <a:gd name="connsiteX682" fmla="*/ 515800 w 7467600"/>
              <a:gd name="connsiteY682" fmla="*/ 4862180 h 6858000"/>
              <a:gd name="connsiteX683" fmla="*/ 909145 w 7467600"/>
              <a:gd name="connsiteY683" fmla="*/ 4199225 h 6858000"/>
              <a:gd name="connsiteX684" fmla="*/ 1214067 w 7467600"/>
              <a:gd name="connsiteY684" fmla="*/ 3908561 h 6858000"/>
              <a:gd name="connsiteX685" fmla="*/ 640967 w 7467600"/>
              <a:gd name="connsiteY685" fmla="*/ 4105601 h 6858000"/>
              <a:gd name="connsiteX686" fmla="*/ 112563 w 7467600"/>
              <a:gd name="connsiteY686" fmla="*/ 4396952 h 6858000"/>
              <a:gd name="connsiteX687" fmla="*/ 0 w 7467600"/>
              <a:gd name="connsiteY687" fmla="*/ 4466006 h 6858000"/>
              <a:gd name="connsiteX688" fmla="*/ 0 w 7467600"/>
              <a:gd name="connsiteY688" fmla="*/ 4233763 h 6858000"/>
              <a:gd name="connsiteX689" fmla="*/ 36881 w 7467600"/>
              <a:gd name="connsiteY689" fmla="*/ 4200118 h 6858000"/>
              <a:gd name="connsiteX690" fmla="*/ 910534 w 7467600"/>
              <a:gd name="connsiteY690" fmla="*/ 3629753 h 6858000"/>
              <a:gd name="connsiteX691" fmla="*/ 1578717 w 7467600"/>
              <a:gd name="connsiteY691" fmla="*/ 3575982 h 6858000"/>
              <a:gd name="connsiteX692" fmla="*/ 2338780 w 7467600"/>
              <a:gd name="connsiteY692" fmla="*/ 3033725 h 6858000"/>
              <a:gd name="connsiteX693" fmla="*/ 1807991 w 7467600"/>
              <a:gd name="connsiteY693" fmla="*/ 2807184 h 6858000"/>
              <a:gd name="connsiteX694" fmla="*/ 1416358 w 7467600"/>
              <a:gd name="connsiteY694" fmla="*/ 3112571 h 6858000"/>
              <a:gd name="connsiteX695" fmla="*/ 939066 w 7467600"/>
              <a:gd name="connsiteY695" fmla="*/ 3378798 h 6858000"/>
              <a:gd name="connsiteX696" fmla="*/ 115099 w 7467600"/>
              <a:gd name="connsiteY696" fmla="*/ 3607650 h 6858000"/>
              <a:gd name="connsiteX697" fmla="*/ 97284 w 7467600"/>
              <a:gd name="connsiteY697" fmla="*/ 3520393 h 6858000"/>
              <a:gd name="connsiteX698" fmla="*/ 922050 w 7467600"/>
              <a:gd name="connsiteY698" fmla="*/ 3074867 h 6858000"/>
              <a:gd name="connsiteX699" fmla="*/ 1405265 w 7467600"/>
              <a:gd name="connsiteY699" fmla="*/ 3016319 h 6858000"/>
              <a:gd name="connsiteX700" fmla="*/ 1407512 w 7467600"/>
              <a:gd name="connsiteY700" fmla="*/ 3018001 h 6858000"/>
              <a:gd name="connsiteX701" fmla="*/ 1726266 w 7467600"/>
              <a:gd name="connsiteY701" fmla="*/ 2777274 h 6858000"/>
              <a:gd name="connsiteX702" fmla="*/ 625390 w 7467600"/>
              <a:gd name="connsiteY702" fmla="*/ 2514541 h 6858000"/>
              <a:gd name="connsiteX703" fmla="*/ 619799 w 7467600"/>
              <a:gd name="connsiteY703" fmla="*/ 2527180 h 6858000"/>
              <a:gd name="connsiteX704" fmla="*/ 310030 w 7467600"/>
              <a:gd name="connsiteY704" fmla="*/ 2771818 h 6858000"/>
              <a:gd name="connsiteX705" fmla="*/ 173877 w 7467600"/>
              <a:gd name="connsiteY705" fmla="*/ 2937056 h 6858000"/>
              <a:gd name="connsiteX706" fmla="*/ 77889 w 7467600"/>
              <a:gd name="connsiteY706" fmla="*/ 3138440 h 6858000"/>
              <a:gd name="connsiteX707" fmla="*/ 0 w 7467600"/>
              <a:gd name="connsiteY707" fmla="*/ 3271395 h 6858000"/>
              <a:gd name="connsiteX708" fmla="*/ 0 w 7467600"/>
              <a:gd name="connsiteY708" fmla="*/ 3153002 h 6858000"/>
              <a:gd name="connsiteX709" fmla="*/ 2386 w 7467600"/>
              <a:gd name="connsiteY709" fmla="*/ 3149203 h 6858000"/>
              <a:gd name="connsiteX710" fmla="*/ 89753 w 7467600"/>
              <a:gd name="connsiteY710" fmla="*/ 2987702 h 6858000"/>
              <a:gd name="connsiteX711" fmla="*/ 76869 w 7467600"/>
              <a:gd name="connsiteY711" fmla="*/ 3005404 h 6858000"/>
              <a:gd name="connsiteX712" fmla="*/ 32049 w 7467600"/>
              <a:gd name="connsiteY712" fmla="*/ 3065814 h 6858000"/>
              <a:gd name="connsiteX713" fmla="*/ 0 w 7467600"/>
              <a:gd name="connsiteY713" fmla="*/ 3108744 h 6858000"/>
              <a:gd name="connsiteX714" fmla="*/ 0 w 7467600"/>
              <a:gd name="connsiteY714" fmla="*/ 3058059 h 6858000"/>
              <a:gd name="connsiteX715" fmla="*/ 7610 w 7467600"/>
              <a:gd name="connsiteY715" fmla="*/ 3047889 h 6858000"/>
              <a:gd name="connsiteX716" fmla="*/ 52419 w 7467600"/>
              <a:gd name="connsiteY716" fmla="*/ 2987479 h 6858000"/>
              <a:gd name="connsiteX717" fmla="*/ 59142 w 7467600"/>
              <a:gd name="connsiteY717" fmla="*/ 2978488 h 6858000"/>
              <a:gd name="connsiteX718" fmla="*/ 0 w 7467600"/>
              <a:gd name="connsiteY718" fmla="*/ 3015334 h 6858000"/>
              <a:gd name="connsiteX719" fmla="*/ 0 w 7467600"/>
              <a:gd name="connsiteY719" fmla="*/ 2914286 h 6858000"/>
              <a:gd name="connsiteX720" fmla="*/ 36383 w 7467600"/>
              <a:gd name="connsiteY720" fmla="*/ 2901128 h 6858000"/>
              <a:gd name="connsiteX721" fmla="*/ 156329 w 7467600"/>
              <a:gd name="connsiteY721" fmla="*/ 2840533 h 6858000"/>
              <a:gd name="connsiteX722" fmla="*/ 358355 w 7467600"/>
              <a:gd name="connsiteY722" fmla="*/ 2620471 h 6858000"/>
              <a:gd name="connsiteX723" fmla="*/ 510577 w 7467600"/>
              <a:gd name="connsiteY723" fmla="*/ 2501244 h 6858000"/>
              <a:gd name="connsiteX724" fmla="*/ 211967 w 7467600"/>
              <a:gd name="connsiteY724" fmla="*/ 2479171 h 6858000"/>
              <a:gd name="connsiteX725" fmla="*/ 0 w 7467600"/>
              <a:gd name="connsiteY725" fmla="*/ 2476398 h 6858000"/>
              <a:gd name="connsiteX726" fmla="*/ 0 w 7467600"/>
              <a:gd name="connsiteY726" fmla="*/ 2389189 h 6858000"/>
              <a:gd name="connsiteX727" fmla="*/ 103062 w 7467600"/>
              <a:gd name="connsiteY727" fmla="*/ 2389518 h 6858000"/>
              <a:gd name="connsiteX728" fmla="*/ 510734 w 7467600"/>
              <a:gd name="connsiteY728" fmla="*/ 2416201 h 6858000"/>
              <a:gd name="connsiteX729" fmla="*/ 279257 w 7467600"/>
              <a:gd name="connsiteY729" fmla="*/ 2092102 h 6858000"/>
              <a:gd name="connsiteX730" fmla="*/ 65265 w 7467600"/>
              <a:gd name="connsiteY730" fmla="*/ 2006049 h 6858000"/>
              <a:gd name="connsiteX731" fmla="*/ 0 w 7467600"/>
              <a:gd name="connsiteY731" fmla="*/ 1982532 h 6858000"/>
              <a:gd name="connsiteX732" fmla="*/ 0 w 7467600"/>
              <a:gd name="connsiteY732" fmla="*/ 1912789 h 6858000"/>
              <a:gd name="connsiteX733" fmla="*/ 97460 w 7467600"/>
              <a:gd name="connsiteY733" fmla="*/ 1953725 h 6858000"/>
              <a:gd name="connsiteX734" fmla="*/ 221272 w 7467600"/>
              <a:gd name="connsiteY734" fmla="*/ 1980766 h 6858000"/>
              <a:gd name="connsiteX735" fmla="*/ 116765 w 7467600"/>
              <a:gd name="connsiteY735" fmla="*/ 1911033 h 6858000"/>
              <a:gd name="connsiteX736" fmla="*/ 16405 w 7467600"/>
              <a:gd name="connsiteY736" fmla="*/ 1803412 h 6858000"/>
              <a:gd name="connsiteX737" fmla="*/ 0 w 7467600"/>
              <a:gd name="connsiteY737" fmla="*/ 1784777 h 6858000"/>
              <a:gd name="connsiteX738" fmla="*/ 0 w 7467600"/>
              <a:gd name="connsiteY738" fmla="*/ 1740082 h 6858000"/>
              <a:gd name="connsiteX739" fmla="*/ 39394 w 7467600"/>
              <a:gd name="connsiteY739" fmla="*/ 1784856 h 6858000"/>
              <a:gd name="connsiteX740" fmla="*/ 135813 w 7467600"/>
              <a:gd name="connsiteY740" fmla="*/ 1888838 h 6858000"/>
              <a:gd name="connsiteX741" fmla="*/ 242575 w 7467600"/>
              <a:gd name="connsiteY741" fmla="*/ 1958841 h 6858000"/>
              <a:gd name="connsiteX742" fmla="*/ 82197 w 7467600"/>
              <a:gd name="connsiteY742" fmla="*/ 1754826 h 6858000"/>
              <a:gd name="connsiteX743" fmla="*/ 0 w 7467600"/>
              <a:gd name="connsiteY743" fmla="*/ 1679650 h 6858000"/>
              <a:gd name="connsiteX744" fmla="*/ 0 w 7467600"/>
              <a:gd name="connsiteY744" fmla="*/ 1602463 h 6858000"/>
              <a:gd name="connsiteX745" fmla="*/ 84689 w 7467600"/>
              <a:gd name="connsiteY745" fmla="*/ 1677442 h 6858000"/>
              <a:gd name="connsiteX746" fmla="*/ 298437 w 7467600"/>
              <a:gd name="connsiteY746" fmla="*/ 1968019 h 6858000"/>
              <a:gd name="connsiteX747" fmla="*/ 227269 w 7467600"/>
              <a:gd name="connsiteY747" fmla="*/ 1114064 h 6858000"/>
              <a:gd name="connsiteX748" fmla="*/ 248003 w 7467600"/>
              <a:gd name="connsiteY748" fmla="*/ 1089613 h 6858000"/>
              <a:gd name="connsiteX749" fmla="*/ 427020 w 7467600"/>
              <a:gd name="connsiteY749" fmla="*/ 1619803 h 6858000"/>
              <a:gd name="connsiteX750" fmla="*/ 340345 w 7467600"/>
              <a:gd name="connsiteY750" fmla="*/ 2027739 h 6858000"/>
              <a:gd name="connsiteX751" fmla="*/ 360865 w 7467600"/>
              <a:gd name="connsiteY751" fmla="*/ 2044827 h 6858000"/>
              <a:gd name="connsiteX752" fmla="*/ 560414 w 7467600"/>
              <a:gd name="connsiteY752" fmla="*/ 2421457 h 6858000"/>
              <a:gd name="connsiteX753" fmla="*/ 1359703 w 7467600"/>
              <a:gd name="connsiteY753" fmla="*/ 2578554 h 6858000"/>
              <a:gd name="connsiteX754" fmla="*/ 1359422 w 7467600"/>
              <a:gd name="connsiteY754" fmla="*/ 2577994 h 6858000"/>
              <a:gd name="connsiteX755" fmla="*/ 828701 w 7467600"/>
              <a:gd name="connsiteY755" fmla="*/ 1839520 h 6858000"/>
              <a:gd name="connsiteX756" fmla="*/ 494427 w 7467600"/>
              <a:gd name="connsiteY756" fmla="*/ 1092333 h 6858000"/>
              <a:gd name="connsiteX757" fmla="*/ 506322 w 7467600"/>
              <a:gd name="connsiteY757" fmla="*/ 1020997 h 6858000"/>
              <a:gd name="connsiteX758" fmla="*/ 4570198 w 7467600"/>
              <a:gd name="connsiteY758" fmla="*/ 978081 h 6858000"/>
              <a:gd name="connsiteX759" fmla="*/ 4523691 w 7467600"/>
              <a:gd name="connsiteY759" fmla="*/ 1127776 h 6858000"/>
              <a:gd name="connsiteX760" fmla="*/ 4509875 w 7467600"/>
              <a:gd name="connsiteY760" fmla="*/ 1167552 h 6858000"/>
              <a:gd name="connsiteX761" fmla="*/ 4478168 w 7467600"/>
              <a:gd name="connsiteY761" fmla="*/ 1260735 h 6858000"/>
              <a:gd name="connsiteX762" fmla="*/ 4409309 w 7467600"/>
              <a:gd name="connsiteY762" fmla="*/ 1666996 h 6858000"/>
              <a:gd name="connsiteX763" fmla="*/ 4370031 w 7467600"/>
              <a:gd name="connsiteY763" fmla="*/ 1955666 h 6858000"/>
              <a:gd name="connsiteX764" fmla="*/ 4570198 w 7467600"/>
              <a:gd name="connsiteY764" fmla="*/ 978081 h 6858000"/>
              <a:gd name="connsiteX765" fmla="*/ 4557898 w 7467600"/>
              <a:gd name="connsiteY765" fmla="*/ 900011 h 6858000"/>
              <a:gd name="connsiteX766" fmla="*/ 4344840 w 7467600"/>
              <a:gd name="connsiteY766" fmla="*/ 1922038 h 6858000"/>
              <a:gd name="connsiteX767" fmla="*/ 4378710 w 7467600"/>
              <a:gd name="connsiteY767" fmla="*/ 1665516 h 6858000"/>
              <a:gd name="connsiteX768" fmla="*/ 4448798 w 7467600"/>
              <a:gd name="connsiteY768" fmla="*/ 1253024 h 6858000"/>
              <a:gd name="connsiteX769" fmla="*/ 4480315 w 7467600"/>
              <a:gd name="connsiteY769" fmla="*/ 1158454 h 6858000"/>
              <a:gd name="connsiteX770" fmla="*/ 4494133 w 7467600"/>
              <a:gd name="connsiteY770" fmla="*/ 1118676 h 6858000"/>
              <a:gd name="connsiteX771" fmla="*/ 4557898 w 7467600"/>
              <a:gd name="connsiteY771" fmla="*/ 900011 h 6858000"/>
              <a:gd name="connsiteX772" fmla="*/ 5870151 w 7467600"/>
              <a:gd name="connsiteY772" fmla="*/ 898890 h 6858000"/>
              <a:gd name="connsiteX773" fmla="*/ 5861335 w 7467600"/>
              <a:gd name="connsiteY773" fmla="*/ 899177 h 6858000"/>
              <a:gd name="connsiteX774" fmla="*/ 5843702 w 7467600"/>
              <a:gd name="connsiteY774" fmla="*/ 899748 h 6858000"/>
              <a:gd name="connsiteX775" fmla="*/ 5651107 w 7467600"/>
              <a:gd name="connsiteY775" fmla="*/ 920306 h 6858000"/>
              <a:gd name="connsiteX776" fmla="*/ 5459407 w 7467600"/>
              <a:gd name="connsiteY776" fmla="*/ 940975 h 6858000"/>
              <a:gd name="connsiteX777" fmla="*/ 5374846 w 7467600"/>
              <a:gd name="connsiteY777" fmla="*/ 941988 h 6858000"/>
              <a:gd name="connsiteX778" fmla="*/ 5256105 w 7467600"/>
              <a:gd name="connsiteY778" fmla="*/ 945632 h 6858000"/>
              <a:gd name="connsiteX779" fmla="*/ 5107071 w 7467600"/>
              <a:gd name="connsiteY779" fmla="*/ 969720 h 6858000"/>
              <a:gd name="connsiteX780" fmla="*/ 4998681 w 7467600"/>
              <a:gd name="connsiteY780" fmla="*/ 988771 h 6858000"/>
              <a:gd name="connsiteX781" fmla="*/ 5870151 w 7467600"/>
              <a:gd name="connsiteY781" fmla="*/ 898890 h 6858000"/>
              <a:gd name="connsiteX782" fmla="*/ 5504425 w 7467600"/>
              <a:gd name="connsiteY782" fmla="*/ 848067 h 6858000"/>
              <a:gd name="connsiteX783" fmla="*/ 4968849 w 7467600"/>
              <a:gd name="connsiteY783" fmla="*/ 962318 h 6858000"/>
              <a:gd name="connsiteX784" fmla="*/ 5104039 w 7467600"/>
              <a:gd name="connsiteY784" fmla="*/ 940634 h 6858000"/>
              <a:gd name="connsiteX785" fmla="*/ 5256311 w 7467600"/>
              <a:gd name="connsiteY785" fmla="*/ 916490 h 6858000"/>
              <a:gd name="connsiteX786" fmla="*/ 5377381 w 7467600"/>
              <a:gd name="connsiteY786" fmla="*/ 912671 h 6858000"/>
              <a:gd name="connsiteX787" fmla="*/ 5460148 w 7467600"/>
              <a:gd name="connsiteY787" fmla="*/ 911442 h 6858000"/>
              <a:gd name="connsiteX788" fmla="*/ 5648971 w 7467600"/>
              <a:gd name="connsiteY788" fmla="*/ 891331 h 6858000"/>
              <a:gd name="connsiteX789" fmla="*/ 5844807 w 7467600"/>
              <a:gd name="connsiteY789" fmla="*/ 870718 h 6858000"/>
              <a:gd name="connsiteX790" fmla="*/ 5862975 w 7467600"/>
              <a:gd name="connsiteY790" fmla="*/ 869756 h 6858000"/>
              <a:gd name="connsiteX791" fmla="*/ 5920887 w 7467600"/>
              <a:gd name="connsiteY791" fmla="*/ 865929 h 6858000"/>
              <a:gd name="connsiteX792" fmla="*/ 5504425 w 7467600"/>
              <a:gd name="connsiteY792" fmla="*/ 848067 h 6858000"/>
              <a:gd name="connsiteX793" fmla="*/ 3607114 w 7467600"/>
              <a:gd name="connsiteY793" fmla="*/ 467441 h 6858000"/>
              <a:gd name="connsiteX794" fmla="*/ 3296242 w 7467600"/>
              <a:gd name="connsiteY794" fmla="*/ 807991 h 6858000"/>
              <a:gd name="connsiteX795" fmla="*/ 3174674 w 7467600"/>
              <a:gd name="connsiteY795" fmla="*/ 919759 h 6858000"/>
              <a:gd name="connsiteX796" fmla="*/ 3042978 w 7467600"/>
              <a:gd name="connsiteY796" fmla="*/ 1054894 h 6858000"/>
              <a:gd name="connsiteX797" fmla="*/ 2968914 w 7467600"/>
              <a:gd name="connsiteY797" fmla="*/ 1133756 h 6858000"/>
              <a:gd name="connsiteX798" fmla="*/ 3103823 w 7467600"/>
              <a:gd name="connsiteY798" fmla="*/ 1026814 h 6858000"/>
              <a:gd name="connsiteX799" fmla="*/ 3607114 w 7467600"/>
              <a:gd name="connsiteY799" fmla="*/ 467441 h 6858000"/>
              <a:gd name="connsiteX800" fmla="*/ 3744487 w 7467600"/>
              <a:gd name="connsiteY800" fmla="*/ 383136 h 6858000"/>
              <a:gd name="connsiteX801" fmla="*/ 3970213 w 7467600"/>
              <a:gd name="connsiteY801" fmla="*/ 995559 h 6858000"/>
              <a:gd name="connsiteX802" fmla="*/ 3744487 w 7467600"/>
              <a:gd name="connsiteY802" fmla="*/ 383136 h 6858000"/>
              <a:gd name="connsiteX803" fmla="*/ 3624562 w 7467600"/>
              <a:gd name="connsiteY803" fmla="*/ 367041 h 6858000"/>
              <a:gd name="connsiteX804" fmla="*/ 3489712 w 7467600"/>
              <a:gd name="connsiteY804" fmla="*/ 485386 h 6858000"/>
              <a:gd name="connsiteX805" fmla="*/ 3182994 w 7467600"/>
              <a:gd name="connsiteY805" fmla="*/ 828265 h 6858000"/>
              <a:gd name="connsiteX806" fmla="*/ 2892114 w 7467600"/>
              <a:gd name="connsiteY806" fmla="*/ 1172635 h 6858000"/>
              <a:gd name="connsiteX807" fmla="*/ 3021459 w 7467600"/>
              <a:gd name="connsiteY807" fmla="*/ 1035385 h 6858000"/>
              <a:gd name="connsiteX808" fmla="*/ 3153873 w 7467600"/>
              <a:gd name="connsiteY808" fmla="*/ 898971 h 6858000"/>
              <a:gd name="connsiteX809" fmla="*/ 3276511 w 7467600"/>
              <a:gd name="connsiteY809" fmla="*/ 786423 h 6858000"/>
              <a:gd name="connsiteX810" fmla="*/ 3584154 w 7467600"/>
              <a:gd name="connsiteY810" fmla="*/ 448218 h 6858000"/>
              <a:gd name="connsiteX811" fmla="*/ 3624562 w 7467600"/>
              <a:gd name="connsiteY811" fmla="*/ 367041 h 6858000"/>
              <a:gd name="connsiteX812" fmla="*/ 3766672 w 7467600"/>
              <a:gd name="connsiteY812" fmla="*/ 359429 h 6858000"/>
              <a:gd name="connsiteX813" fmla="*/ 3996338 w 7467600"/>
              <a:gd name="connsiteY813" fmla="*/ 968237 h 6858000"/>
              <a:gd name="connsiteX814" fmla="*/ 3766672 w 7467600"/>
              <a:gd name="connsiteY814" fmla="*/ 359429 h 6858000"/>
              <a:gd name="connsiteX815" fmla="*/ 5805386 w 7467600"/>
              <a:gd name="connsiteY815" fmla="*/ 239240 h 6858000"/>
              <a:gd name="connsiteX816" fmla="*/ 5736947 w 7467600"/>
              <a:gd name="connsiteY816" fmla="*/ 261367 h 6858000"/>
              <a:gd name="connsiteX817" fmla="*/ 5427012 w 7467600"/>
              <a:gd name="connsiteY817" fmla="*/ 311272 h 6858000"/>
              <a:gd name="connsiteX818" fmla="*/ 5147818 w 7467600"/>
              <a:gd name="connsiteY818" fmla="*/ 322112 h 6858000"/>
              <a:gd name="connsiteX819" fmla="*/ 5060854 w 7467600"/>
              <a:gd name="connsiteY819" fmla="*/ 311882 h 6858000"/>
              <a:gd name="connsiteX820" fmla="*/ 4945989 w 7467600"/>
              <a:gd name="connsiteY820" fmla="*/ 300516 h 6858000"/>
              <a:gd name="connsiteX821" fmla="*/ 5410479 w 7467600"/>
              <a:gd name="connsiteY821" fmla="*/ 348434 h 6858000"/>
              <a:gd name="connsiteX822" fmla="*/ 5805386 w 7467600"/>
              <a:gd name="connsiteY822" fmla="*/ 239240 h 6858000"/>
              <a:gd name="connsiteX823" fmla="*/ 5905192 w 7467600"/>
              <a:gd name="connsiteY823" fmla="*/ 163079 h 6858000"/>
              <a:gd name="connsiteX824" fmla="*/ 5865655 w 7467600"/>
              <a:gd name="connsiteY824" fmla="*/ 171901 h 6858000"/>
              <a:gd name="connsiteX825" fmla="*/ 5259740 w 7467600"/>
              <a:gd name="connsiteY825" fmla="*/ 257013 h 6858000"/>
              <a:gd name="connsiteX826" fmla="*/ 5208466 w 7467600"/>
              <a:gd name="connsiteY826" fmla="*/ 257550 h 6858000"/>
              <a:gd name="connsiteX827" fmla="*/ 4980204 w 7467600"/>
              <a:gd name="connsiteY827" fmla="*/ 271903 h 6858000"/>
              <a:gd name="connsiteX828" fmla="*/ 5068068 w 7467600"/>
              <a:gd name="connsiteY828" fmla="*/ 282244 h 6858000"/>
              <a:gd name="connsiteX829" fmla="*/ 5153231 w 7467600"/>
              <a:gd name="connsiteY829" fmla="*/ 292240 h 6858000"/>
              <a:gd name="connsiteX830" fmla="*/ 5426491 w 7467600"/>
              <a:gd name="connsiteY830" fmla="*/ 281128 h 6858000"/>
              <a:gd name="connsiteX831" fmla="*/ 5731212 w 7467600"/>
              <a:gd name="connsiteY831" fmla="*/ 231951 h 6858000"/>
              <a:gd name="connsiteX832" fmla="*/ 5905192 w 7467600"/>
              <a:gd name="connsiteY832" fmla="*/ 163079 h 6858000"/>
              <a:gd name="connsiteX833" fmla="*/ 5944437 w 7467600"/>
              <a:gd name="connsiteY833" fmla="*/ 113829 h 6858000"/>
              <a:gd name="connsiteX834" fmla="*/ 5825032 w 7467600"/>
              <a:gd name="connsiteY834" fmla="*/ 146405 h 6858000"/>
              <a:gd name="connsiteX835" fmla="*/ 4955599 w 7467600"/>
              <a:gd name="connsiteY835" fmla="*/ 247008 h 6858000"/>
              <a:gd name="connsiteX836" fmla="*/ 5210104 w 7467600"/>
              <a:gd name="connsiteY836" fmla="*/ 228123 h 6858000"/>
              <a:gd name="connsiteX837" fmla="*/ 5261015 w 7467600"/>
              <a:gd name="connsiteY837" fmla="*/ 227087 h 6858000"/>
              <a:gd name="connsiteX838" fmla="*/ 5861181 w 7467600"/>
              <a:gd name="connsiteY838" fmla="*/ 143093 h 6858000"/>
              <a:gd name="connsiteX839" fmla="*/ 5961252 w 7467600"/>
              <a:gd name="connsiteY839" fmla="*/ 114820 h 6858000"/>
              <a:gd name="connsiteX840" fmla="*/ 5944437 w 7467600"/>
              <a:gd name="connsiteY840" fmla="*/ 113829 h 6858000"/>
              <a:gd name="connsiteX841" fmla="*/ 3882765 w 7467600"/>
              <a:gd name="connsiteY841" fmla="*/ 0 h 6858000"/>
              <a:gd name="connsiteX842" fmla="*/ 3995099 w 7467600"/>
              <a:gd name="connsiteY842" fmla="*/ 0 h 6858000"/>
              <a:gd name="connsiteX843" fmla="*/ 4163818 w 7467600"/>
              <a:gd name="connsiteY843" fmla="*/ 234104 h 6858000"/>
              <a:gd name="connsiteX844" fmla="*/ 4172099 w 7467600"/>
              <a:gd name="connsiteY844" fmla="*/ 234207 h 6858000"/>
              <a:gd name="connsiteX845" fmla="*/ 4784282 w 7467600"/>
              <a:gd name="connsiteY845" fmla="*/ 276561 h 6858000"/>
              <a:gd name="connsiteX846" fmla="*/ 4801687 w 7467600"/>
              <a:gd name="connsiteY846" fmla="*/ 267764 h 6858000"/>
              <a:gd name="connsiteX847" fmla="*/ 6082788 w 7467600"/>
              <a:gd name="connsiteY847" fmla="*/ 64119 h 6858000"/>
              <a:gd name="connsiteX848" fmla="*/ 6099442 w 7467600"/>
              <a:gd name="connsiteY848" fmla="*/ 82568 h 6858000"/>
              <a:gd name="connsiteX849" fmla="*/ 4804137 w 7467600"/>
              <a:gd name="connsiteY849" fmla="*/ 320931 h 6858000"/>
              <a:gd name="connsiteX850" fmla="*/ 4227047 w 7467600"/>
              <a:gd name="connsiteY850" fmla="*/ 313415 h 6858000"/>
              <a:gd name="connsiteX851" fmla="*/ 4346041 w 7467600"/>
              <a:gd name="connsiteY851" fmla="*/ 456086 h 6858000"/>
              <a:gd name="connsiteX852" fmla="*/ 4870967 w 7467600"/>
              <a:gd name="connsiteY852" fmla="*/ 963061 h 6858000"/>
              <a:gd name="connsiteX853" fmla="*/ 4889647 w 7467600"/>
              <a:gd name="connsiteY853" fmla="*/ 957147 h 6858000"/>
              <a:gd name="connsiteX854" fmla="*/ 5422504 w 7467600"/>
              <a:gd name="connsiteY854" fmla="*/ 805191 h 6858000"/>
              <a:gd name="connsiteX855" fmla="*/ 6087656 w 7467600"/>
              <a:gd name="connsiteY855" fmla="*/ 826703 h 6858000"/>
              <a:gd name="connsiteX856" fmla="*/ 6058717 w 7467600"/>
              <a:gd name="connsiteY856" fmla="*/ 865992 h 6858000"/>
              <a:gd name="connsiteX857" fmla="*/ 4974153 w 7467600"/>
              <a:gd name="connsiteY857" fmla="*/ 1045456 h 6858000"/>
              <a:gd name="connsiteX858" fmla="*/ 5627835 w 7467600"/>
              <a:gd name="connsiteY858" fmla="*/ 1472077 h 6858000"/>
              <a:gd name="connsiteX859" fmla="*/ 5629817 w 7467600"/>
              <a:gd name="connsiteY859" fmla="*/ 1471412 h 6858000"/>
              <a:gd name="connsiteX860" fmla="*/ 5634124 w 7467600"/>
              <a:gd name="connsiteY860" fmla="*/ 1470572 h 6858000"/>
              <a:gd name="connsiteX861" fmla="*/ 5755832 w 7467600"/>
              <a:gd name="connsiteY861" fmla="*/ 1383886 h 6858000"/>
              <a:gd name="connsiteX862" fmla="*/ 6014186 w 7467600"/>
              <a:gd name="connsiteY862" fmla="*/ 1279799 h 6858000"/>
              <a:gd name="connsiteX863" fmla="*/ 6901619 w 7467600"/>
              <a:gd name="connsiteY863" fmla="*/ 1047874 h 6858000"/>
              <a:gd name="connsiteX864" fmla="*/ 6931566 w 7467600"/>
              <a:gd name="connsiteY864" fmla="*/ 1062034 h 6858000"/>
              <a:gd name="connsiteX865" fmla="*/ 5790982 w 7467600"/>
              <a:gd name="connsiteY865" fmla="*/ 1561380 h 6858000"/>
              <a:gd name="connsiteX866" fmla="*/ 6188971 w 7467600"/>
              <a:gd name="connsiteY866" fmla="*/ 1755168 h 6858000"/>
              <a:gd name="connsiteX867" fmla="*/ 6202446 w 7467600"/>
              <a:gd name="connsiteY867" fmla="*/ 1752268 h 6858000"/>
              <a:gd name="connsiteX868" fmla="*/ 7179560 w 7467600"/>
              <a:gd name="connsiteY868" fmla="*/ 1467551 h 6858000"/>
              <a:gd name="connsiteX869" fmla="*/ 7158730 w 7467600"/>
              <a:gd name="connsiteY869" fmla="*/ 1507835 h 6858000"/>
              <a:gd name="connsiteX870" fmla="*/ 6326959 w 7467600"/>
              <a:gd name="connsiteY870" fmla="*/ 1817686 h 6858000"/>
              <a:gd name="connsiteX871" fmla="*/ 6537433 w 7467600"/>
              <a:gd name="connsiteY871" fmla="*/ 1907790 h 6858000"/>
              <a:gd name="connsiteX872" fmla="*/ 6550221 w 7467600"/>
              <a:gd name="connsiteY872" fmla="*/ 1910729 h 6858000"/>
              <a:gd name="connsiteX873" fmla="*/ 6964438 w 7467600"/>
              <a:gd name="connsiteY873" fmla="*/ 2209505 h 6858000"/>
              <a:gd name="connsiteX874" fmla="*/ 7367862 w 7467600"/>
              <a:gd name="connsiteY874" fmla="*/ 2806833 h 6858000"/>
              <a:gd name="connsiteX875" fmla="*/ 7364329 w 7467600"/>
              <a:gd name="connsiteY875" fmla="*/ 2826907 h 6858000"/>
              <a:gd name="connsiteX876" fmla="*/ 7290545 w 7467600"/>
              <a:gd name="connsiteY876" fmla="*/ 2850663 h 6858000"/>
              <a:gd name="connsiteX877" fmla="*/ 6472036 w 7467600"/>
              <a:gd name="connsiteY877" fmla="*/ 1959003 h 6858000"/>
              <a:gd name="connsiteX878" fmla="*/ 5792897 w 7467600"/>
              <a:gd name="connsiteY878" fmla="*/ 1647747 h 6858000"/>
              <a:gd name="connsiteX879" fmla="*/ 5842751 w 7467600"/>
              <a:gd name="connsiteY879" fmla="*/ 1816112 h 6858000"/>
              <a:gd name="connsiteX880" fmla="*/ 5847424 w 7467600"/>
              <a:gd name="connsiteY880" fmla="*/ 1815776 h 6858000"/>
              <a:gd name="connsiteX881" fmla="*/ 6399821 w 7467600"/>
              <a:gd name="connsiteY881" fmla="*/ 2344799 h 6858000"/>
              <a:gd name="connsiteX882" fmla="*/ 6323232 w 7467600"/>
              <a:gd name="connsiteY882" fmla="*/ 2389634 h 6858000"/>
              <a:gd name="connsiteX883" fmla="*/ 5942958 w 7467600"/>
              <a:gd name="connsiteY883" fmla="*/ 2077708 h 6858000"/>
              <a:gd name="connsiteX884" fmla="*/ 5921559 w 7467600"/>
              <a:gd name="connsiteY884" fmla="*/ 2378596 h 6858000"/>
              <a:gd name="connsiteX885" fmla="*/ 5817651 w 7467600"/>
              <a:gd name="connsiteY885" fmla="*/ 3023919 h 6858000"/>
              <a:gd name="connsiteX886" fmla="*/ 5729634 w 7467600"/>
              <a:gd name="connsiteY886" fmla="*/ 3051849 h 6858000"/>
              <a:gd name="connsiteX887" fmla="*/ 5611018 w 7467600"/>
              <a:gd name="connsiteY887" fmla="*/ 2316769 h 6858000"/>
              <a:gd name="connsiteX888" fmla="*/ 5687608 w 7467600"/>
              <a:gd name="connsiteY888" fmla="*/ 2039972 h 6858000"/>
              <a:gd name="connsiteX889" fmla="*/ 5657554 w 7467600"/>
              <a:gd name="connsiteY889" fmla="*/ 1576445 h 6858000"/>
              <a:gd name="connsiteX890" fmla="*/ 5150475 w 7467600"/>
              <a:gd name="connsiteY890" fmla="*/ 1274012 h 6858000"/>
              <a:gd name="connsiteX891" fmla="*/ 5349142 w 7467600"/>
              <a:gd name="connsiteY891" fmla="*/ 2204405 h 6858000"/>
              <a:gd name="connsiteX892" fmla="*/ 5262214 w 7467600"/>
              <a:gd name="connsiteY892" fmla="*/ 2233836 h 6858000"/>
              <a:gd name="connsiteX893" fmla="*/ 4981539 w 7467600"/>
              <a:gd name="connsiteY893" fmla="*/ 1542201 h 6858000"/>
              <a:gd name="connsiteX894" fmla="*/ 4958461 w 7467600"/>
              <a:gd name="connsiteY894" fmla="*/ 1136957 h 6858000"/>
              <a:gd name="connsiteX895" fmla="*/ 4655015 w 7467600"/>
              <a:gd name="connsiteY895" fmla="*/ 891426 h 6858000"/>
              <a:gd name="connsiteX896" fmla="*/ 4348002 w 7467600"/>
              <a:gd name="connsiteY896" fmla="*/ 2205895 h 6858000"/>
              <a:gd name="connsiteX897" fmla="*/ 4262250 w 7467600"/>
              <a:gd name="connsiteY897" fmla="*/ 2219972 h 6858000"/>
              <a:gd name="connsiteX898" fmla="*/ 4550611 w 7467600"/>
              <a:gd name="connsiteY898" fmla="*/ 817540 h 6858000"/>
              <a:gd name="connsiteX899" fmla="*/ 4564418 w 7467600"/>
              <a:gd name="connsiteY899" fmla="*/ 808293 h 6858000"/>
              <a:gd name="connsiteX900" fmla="*/ 4266388 w 7467600"/>
              <a:gd name="connsiteY900" fmla="*/ 500083 h 6858000"/>
              <a:gd name="connsiteX901" fmla="*/ 4032842 w 7467600"/>
              <a:gd name="connsiteY901" fmla="*/ 211809 h 6858000"/>
              <a:gd name="connsiteX902" fmla="*/ 3882765 w 7467600"/>
              <a:gd name="connsiteY902" fmla="*/ 0 h 6858000"/>
              <a:gd name="connsiteX903" fmla="*/ 3721337 w 7467600"/>
              <a:gd name="connsiteY903" fmla="*/ 0 h 6858000"/>
              <a:gd name="connsiteX904" fmla="*/ 3797544 w 7467600"/>
              <a:gd name="connsiteY904" fmla="*/ 0 h 6858000"/>
              <a:gd name="connsiteX905" fmla="*/ 3775734 w 7467600"/>
              <a:gd name="connsiteY905" fmla="*/ 95131 h 6858000"/>
              <a:gd name="connsiteX906" fmla="*/ 3724807 w 7467600"/>
              <a:gd name="connsiteY906" fmla="*/ 272257 h 6858000"/>
              <a:gd name="connsiteX907" fmla="*/ 3726844 w 7467600"/>
              <a:gd name="connsiteY907" fmla="*/ 282988 h 6858000"/>
              <a:gd name="connsiteX908" fmla="*/ 3742664 w 7467600"/>
              <a:gd name="connsiteY908" fmla="*/ 279918 h 6858000"/>
              <a:gd name="connsiteX909" fmla="*/ 4103910 w 7467600"/>
              <a:gd name="connsiteY909" fmla="*/ 1161917 h 6858000"/>
              <a:gd name="connsiteX910" fmla="*/ 4020269 w 7467600"/>
              <a:gd name="connsiteY910" fmla="*/ 1200406 h 6858000"/>
              <a:gd name="connsiteX911" fmla="*/ 3674882 w 7467600"/>
              <a:gd name="connsiteY911" fmla="*/ 488524 h 6858000"/>
              <a:gd name="connsiteX912" fmla="*/ 3132682 w 7467600"/>
              <a:gd name="connsiteY912" fmla="*/ 1072284 h 6858000"/>
              <a:gd name="connsiteX913" fmla="*/ 2716346 w 7467600"/>
              <a:gd name="connsiteY913" fmla="*/ 1276376 h 6858000"/>
              <a:gd name="connsiteX914" fmla="*/ 2716772 w 7467600"/>
              <a:gd name="connsiteY914" fmla="*/ 1255462 h 6858000"/>
              <a:gd name="connsiteX915" fmla="*/ 3471096 w 7467600"/>
              <a:gd name="connsiteY915" fmla="*/ 437072 h 6858000"/>
              <a:gd name="connsiteX916" fmla="*/ 3639057 w 7467600"/>
              <a:gd name="connsiteY916" fmla="*/ 286334 h 6858000"/>
              <a:gd name="connsiteX917" fmla="*/ 3640309 w 7467600"/>
              <a:gd name="connsiteY917" fmla="*/ 284664 h 6858000"/>
              <a:gd name="connsiteX918" fmla="*/ 3646022 w 7467600"/>
              <a:gd name="connsiteY918" fmla="*/ 276711 h 6858000"/>
              <a:gd name="connsiteX919" fmla="*/ 3707943 w 7467600"/>
              <a:gd name="connsiteY919" fmla="*/ 65958 h 6858000"/>
              <a:gd name="connsiteX920" fmla="*/ 3721337 w 7467600"/>
              <a:gd name="connsiteY920" fmla="*/ 0 h 6858000"/>
              <a:gd name="connsiteX921" fmla="*/ 2867960 w 7467600"/>
              <a:gd name="connsiteY921" fmla="*/ 0 h 6858000"/>
              <a:gd name="connsiteX922" fmla="*/ 2926351 w 7467600"/>
              <a:gd name="connsiteY922" fmla="*/ 0 h 6858000"/>
              <a:gd name="connsiteX923" fmla="*/ 2902823 w 7467600"/>
              <a:gd name="connsiteY923" fmla="*/ 262929 h 6858000"/>
              <a:gd name="connsiteX924" fmla="*/ 2940663 w 7467600"/>
              <a:gd name="connsiteY924" fmla="*/ 140884 h 6858000"/>
              <a:gd name="connsiteX925" fmla="*/ 2947039 w 7467600"/>
              <a:gd name="connsiteY925" fmla="*/ 122524 h 6858000"/>
              <a:gd name="connsiteX926" fmla="*/ 2984316 w 7467600"/>
              <a:gd name="connsiteY926" fmla="*/ 0 h 6858000"/>
              <a:gd name="connsiteX927" fmla="*/ 3016114 w 7467600"/>
              <a:gd name="connsiteY927" fmla="*/ 0 h 6858000"/>
              <a:gd name="connsiteX928" fmla="*/ 2979949 w 7467600"/>
              <a:gd name="connsiteY928" fmla="*/ 119274 h 6858000"/>
              <a:gd name="connsiteX929" fmla="*/ 3023879 w 7467600"/>
              <a:gd name="connsiteY929" fmla="*/ 0 h 6858000"/>
              <a:gd name="connsiteX930" fmla="*/ 3105400 w 7467600"/>
              <a:gd name="connsiteY930" fmla="*/ 0 h 6858000"/>
              <a:gd name="connsiteX931" fmla="*/ 3094669 w 7467600"/>
              <a:gd name="connsiteY931" fmla="*/ 30308 h 6858000"/>
              <a:gd name="connsiteX932" fmla="*/ 2901945 w 7467600"/>
              <a:gd name="connsiteY932" fmla="*/ 466538 h 6858000"/>
              <a:gd name="connsiteX933" fmla="*/ 2815209 w 7467600"/>
              <a:gd name="connsiteY933" fmla="*/ 497361 h 6858000"/>
              <a:gd name="connsiteX934" fmla="*/ 2844845 w 7467600"/>
              <a:gd name="connsiteY934" fmla="*/ 127638 h 6858000"/>
              <a:gd name="connsiteX935" fmla="*/ 2867960 w 7467600"/>
              <a:gd name="connsiteY935" fmla="*/ 0 h 6858000"/>
              <a:gd name="connsiteX936" fmla="*/ 1057230 w 7467600"/>
              <a:gd name="connsiteY936" fmla="*/ 0 h 6858000"/>
              <a:gd name="connsiteX937" fmla="*/ 1111003 w 7467600"/>
              <a:gd name="connsiteY937" fmla="*/ 0 h 6858000"/>
              <a:gd name="connsiteX938" fmla="*/ 1125553 w 7467600"/>
              <a:gd name="connsiteY938" fmla="*/ 52588 h 6858000"/>
              <a:gd name="connsiteX939" fmla="*/ 1304276 w 7467600"/>
              <a:gd name="connsiteY939" fmla="*/ 476275 h 6858000"/>
              <a:gd name="connsiteX940" fmla="*/ 1492066 w 7467600"/>
              <a:gd name="connsiteY940" fmla="*/ 886333 h 6858000"/>
              <a:gd name="connsiteX941" fmla="*/ 1423698 w 7467600"/>
              <a:gd name="connsiteY941" fmla="*/ 710817 h 6858000"/>
              <a:gd name="connsiteX942" fmla="*/ 1357609 w 7467600"/>
              <a:gd name="connsiteY942" fmla="*/ 532892 h 6858000"/>
              <a:gd name="connsiteX943" fmla="*/ 1309550 w 7467600"/>
              <a:gd name="connsiteY943" fmla="*/ 374031 h 6858000"/>
              <a:gd name="connsiteX944" fmla="*/ 1193673 w 7467600"/>
              <a:gd name="connsiteY944" fmla="*/ 49533 h 6858000"/>
              <a:gd name="connsiteX945" fmla="*/ 1164391 w 7467600"/>
              <a:gd name="connsiteY945" fmla="*/ 0 h 6858000"/>
              <a:gd name="connsiteX946" fmla="*/ 1200666 w 7467600"/>
              <a:gd name="connsiteY946" fmla="*/ 0 h 6858000"/>
              <a:gd name="connsiteX947" fmla="*/ 1223408 w 7467600"/>
              <a:gd name="connsiteY947" fmla="*/ 38996 h 6858000"/>
              <a:gd name="connsiteX948" fmla="*/ 1339635 w 7467600"/>
              <a:gd name="connsiteY948" fmla="*/ 365517 h 6858000"/>
              <a:gd name="connsiteX949" fmla="*/ 1387469 w 7467600"/>
              <a:gd name="connsiteY949" fmla="*/ 523079 h 6858000"/>
              <a:gd name="connsiteX950" fmla="*/ 1452685 w 7467600"/>
              <a:gd name="connsiteY950" fmla="*/ 699806 h 6858000"/>
              <a:gd name="connsiteX951" fmla="*/ 1492092 w 7467600"/>
              <a:gd name="connsiteY951" fmla="*/ 800424 h 6858000"/>
              <a:gd name="connsiteX952" fmla="*/ 1455302 w 7467600"/>
              <a:gd name="connsiteY952" fmla="*/ 632913 h 6858000"/>
              <a:gd name="connsiteX953" fmla="*/ 1222336 w 7467600"/>
              <a:gd name="connsiteY953" fmla="*/ 9480 h 6858000"/>
              <a:gd name="connsiteX954" fmla="*/ 1214634 w 7467600"/>
              <a:gd name="connsiteY954" fmla="*/ 0 h 6858000"/>
              <a:gd name="connsiteX955" fmla="*/ 1289827 w 7467600"/>
              <a:gd name="connsiteY955" fmla="*/ 0 h 6858000"/>
              <a:gd name="connsiteX956" fmla="*/ 1321076 w 7467600"/>
              <a:gd name="connsiteY956" fmla="*/ 59722 h 6858000"/>
              <a:gd name="connsiteX957" fmla="*/ 1512579 w 7467600"/>
              <a:gd name="connsiteY957" fmla="*/ 626441 h 6858000"/>
              <a:gd name="connsiteX958" fmla="*/ 1506076 w 7467600"/>
              <a:gd name="connsiteY958" fmla="*/ 1089289 h 6858000"/>
              <a:gd name="connsiteX959" fmla="*/ 1486346 w 7467600"/>
              <a:gd name="connsiteY959" fmla="*/ 1079919 h 6858000"/>
              <a:gd name="connsiteX960" fmla="*/ 1070511 w 7467600"/>
              <a:gd name="connsiteY960" fmla="*/ 48609 h 6858000"/>
              <a:gd name="connsiteX961" fmla="*/ 1057230 w 7467600"/>
              <a:gd name="connsiteY961" fmla="*/ 0 h 6858000"/>
              <a:gd name="connsiteX962" fmla="*/ 43151 w 7467600"/>
              <a:gd name="connsiteY962" fmla="*/ 0 h 6858000"/>
              <a:gd name="connsiteX963" fmla="*/ 95283 w 7467600"/>
              <a:gd name="connsiteY963" fmla="*/ 0 h 6858000"/>
              <a:gd name="connsiteX964" fmla="*/ 300708 w 7467600"/>
              <a:gd name="connsiteY964" fmla="*/ 154571 h 6858000"/>
              <a:gd name="connsiteX965" fmla="*/ 530414 w 7467600"/>
              <a:gd name="connsiteY965" fmla="*/ 354673 h 6858000"/>
              <a:gd name="connsiteX966" fmla="*/ 333785 w 7467600"/>
              <a:gd name="connsiteY966" fmla="*/ 161564 h 6858000"/>
              <a:gd name="connsiteX967" fmla="*/ 147005 w 7467600"/>
              <a:gd name="connsiteY967" fmla="*/ 0 h 6858000"/>
              <a:gd name="connsiteX968" fmla="*/ 272509 w 7467600"/>
              <a:gd name="connsiteY968" fmla="*/ 0 h 6858000"/>
              <a:gd name="connsiteX969" fmla="*/ 326276 w 7467600"/>
              <a:gd name="connsiteY969" fmla="*/ 45847 h 6858000"/>
              <a:gd name="connsiteX970" fmla="*/ 823759 w 7467600"/>
              <a:gd name="connsiteY970" fmla="*/ 574145 h 6858000"/>
              <a:gd name="connsiteX971" fmla="*/ 811254 w 7467600"/>
              <a:gd name="connsiteY971" fmla="*/ 665546 h 6858000"/>
              <a:gd name="connsiteX972" fmla="*/ 154042 w 7467600"/>
              <a:gd name="connsiteY972" fmla="*/ 261522 h 6858000"/>
              <a:gd name="connsiteX973" fmla="*/ 13550 w 7467600"/>
              <a:gd name="connsiteY973" fmla="*/ 158423 h 6858000"/>
              <a:gd name="connsiteX974" fmla="*/ 0 w 7467600"/>
              <a:gd name="connsiteY974" fmla="*/ 146618 h 6858000"/>
              <a:gd name="connsiteX975" fmla="*/ 0 w 7467600"/>
              <a:gd name="connsiteY975" fmla="*/ 59161 h 6858000"/>
              <a:gd name="connsiteX976" fmla="*/ 45427 w 7467600"/>
              <a:gd name="connsiteY976" fmla="*/ 101078 h 6858000"/>
              <a:gd name="connsiteX977" fmla="*/ 630103 w 7467600"/>
              <a:gd name="connsiteY977" fmla="*/ 485885 h 6858000"/>
              <a:gd name="connsiteX978" fmla="*/ 532040 w 7467600"/>
              <a:gd name="connsiteY978" fmla="*/ 399359 h 6858000"/>
              <a:gd name="connsiteX979" fmla="*/ 517618 w 7467600"/>
              <a:gd name="connsiteY979" fmla="*/ 385726 h 6858000"/>
              <a:gd name="connsiteX980" fmla="*/ 285074 w 7467600"/>
              <a:gd name="connsiteY980" fmla="*/ 182755 h 6858000"/>
              <a:gd name="connsiteX981" fmla="*/ 43151 w 7467600"/>
              <a:gd name="connsiteY98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44835 w 7467600"/>
              <a:gd name="connsiteY76" fmla="*/ 5424988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356878 w 7467600"/>
              <a:gd name="connsiteY90" fmla="*/ 5981332 h 6858000"/>
              <a:gd name="connsiteX91" fmla="*/ 7467600 w 7467600"/>
              <a:gd name="connsiteY91" fmla="*/ 6117703 h 6858000"/>
              <a:gd name="connsiteX92" fmla="*/ 7467600 w 7467600"/>
              <a:gd name="connsiteY92" fmla="*/ 6163634 h 6858000"/>
              <a:gd name="connsiteX93" fmla="*/ 7403637 w 7467600"/>
              <a:gd name="connsiteY93" fmla="*/ 6083957 h 6858000"/>
              <a:gd name="connsiteX94" fmla="*/ 7254615 w 7467600"/>
              <a:gd name="connsiteY94" fmla="*/ 5911918 h 6858000"/>
              <a:gd name="connsiteX95" fmla="*/ 7312589 w 7467600"/>
              <a:gd name="connsiteY95" fmla="*/ 5982309 h 6858000"/>
              <a:gd name="connsiteX96" fmla="*/ 7448321 w 7467600"/>
              <a:gd name="connsiteY96" fmla="*/ 6190991 h 6858000"/>
              <a:gd name="connsiteX97" fmla="*/ 7467600 w 7467600"/>
              <a:gd name="connsiteY97" fmla="*/ 6221686 h 6858000"/>
              <a:gd name="connsiteX98" fmla="*/ 7467600 w 7467600"/>
              <a:gd name="connsiteY98" fmla="*/ 6334256 h 6858000"/>
              <a:gd name="connsiteX99" fmla="*/ 7454976 w 7467600"/>
              <a:gd name="connsiteY99" fmla="*/ 6318297 h 6858000"/>
              <a:gd name="connsiteX100" fmla="*/ 7042773 w 7467600"/>
              <a:gd name="connsiteY100" fmla="*/ 5734011 h 6858000"/>
              <a:gd name="connsiteX101" fmla="*/ 6844835 w 7467600"/>
              <a:gd name="connsiteY101" fmla="*/ 5424988 h 6858000"/>
              <a:gd name="connsiteX102" fmla="*/ 1456157 w 7467600"/>
              <a:gd name="connsiteY102" fmla="*/ 5371404 h 6858000"/>
              <a:gd name="connsiteX103" fmla="*/ 1244432 w 7467600"/>
              <a:gd name="connsiteY103" fmla="*/ 5385601 h 6858000"/>
              <a:gd name="connsiteX104" fmla="*/ 973990 w 7467600"/>
              <a:gd name="connsiteY104" fmla="*/ 5424940 h 6858000"/>
              <a:gd name="connsiteX105" fmla="*/ 1103809 w 7467600"/>
              <a:gd name="connsiteY105" fmla="*/ 5433720 h 6858000"/>
              <a:gd name="connsiteX106" fmla="*/ 1123454 w 7467600"/>
              <a:gd name="connsiteY106" fmla="*/ 5435727 h 6858000"/>
              <a:gd name="connsiteX107" fmla="*/ 1737017 w 7467600"/>
              <a:gd name="connsiteY107" fmla="*/ 5452183 h 6858000"/>
              <a:gd name="connsiteX108" fmla="*/ 1824397 w 7467600"/>
              <a:gd name="connsiteY108" fmla="*/ 5447757 h 6858000"/>
              <a:gd name="connsiteX109" fmla="*/ 2070059 w 7467600"/>
              <a:gd name="connsiteY109" fmla="*/ 5441660 h 6858000"/>
              <a:gd name="connsiteX110" fmla="*/ 1456157 w 7467600"/>
              <a:gd name="connsiteY110" fmla="*/ 5371404 h 6858000"/>
              <a:gd name="connsiteX111" fmla="*/ 4988186 w 7467600"/>
              <a:gd name="connsiteY111" fmla="*/ 5216467 h 6858000"/>
              <a:gd name="connsiteX112" fmla="*/ 4777334 w 7467600"/>
              <a:gd name="connsiteY112" fmla="*/ 5406072 h 6858000"/>
              <a:gd name="connsiteX113" fmla="*/ 4718341 w 7467600"/>
              <a:gd name="connsiteY113" fmla="*/ 5468043 h 6858000"/>
              <a:gd name="connsiteX114" fmla="*/ 4604655 w 7467600"/>
              <a:gd name="connsiteY114" fmla="*/ 5583434 h 6858000"/>
              <a:gd name="connsiteX115" fmla="*/ 4565074 w 7467600"/>
              <a:gd name="connsiteY115" fmla="*/ 5618550 h 6858000"/>
              <a:gd name="connsiteX116" fmla="*/ 4988186 w 7467600"/>
              <a:gd name="connsiteY116" fmla="*/ 5216467 h 6858000"/>
              <a:gd name="connsiteX117" fmla="*/ 4978032 w 7467600"/>
              <a:gd name="connsiteY117" fmla="*/ 5183809 h 6858000"/>
              <a:gd name="connsiteX118" fmla="*/ 4463413 w 7467600"/>
              <a:gd name="connsiteY118" fmla="*/ 5615162 h 6858000"/>
              <a:gd name="connsiteX119" fmla="*/ 4358134 w 7467600"/>
              <a:gd name="connsiteY119" fmla="*/ 5742791 h 6858000"/>
              <a:gd name="connsiteX120" fmla="*/ 4376219 w 7467600"/>
              <a:gd name="connsiteY120" fmla="*/ 5729027 h 6858000"/>
              <a:gd name="connsiteX121" fmla="*/ 4582340 w 7467600"/>
              <a:gd name="connsiteY121" fmla="*/ 5561037 h 6858000"/>
              <a:gd name="connsiteX122" fmla="*/ 4694684 w 7467600"/>
              <a:gd name="connsiteY122" fmla="*/ 5447098 h 6858000"/>
              <a:gd name="connsiteX123" fmla="*/ 4754123 w 7467600"/>
              <a:gd name="connsiteY123" fmla="*/ 5384643 h 6858000"/>
              <a:gd name="connsiteX124" fmla="*/ 4978032 w 7467600"/>
              <a:gd name="connsiteY124" fmla="*/ 5183809 h 6858000"/>
              <a:gd name="connsiteX125" fmla="*/ 1903353 w 7467600"/>
              <a:gd name="connsiteY125" fmla="*/ 5044827 h 6858000"/>
              <a:gd name="connsiteX126" fmla="*/ 1936931 w 7467600"/>
              <a:gd name="connsiteY126" fmla="*/ 5093954 h 6858000"/>
              <a:gd name="connsiteX127" fmla="*/ 2195868 w 7467600"/>
              <a:gd name="connsiteY127" fmla="*/ 5396574 h 6858000"/>
              <a:gd name="connsiteX128" fmla="*/ 2088852 w 7467600"/>
              <a:gd name="connsiteY128" fmla="*/ 5166123 h 6858000"/>
              <a:gd name="connsiteX129" fmla="*/ 1958241 w 7467600"/>
              <a:gd name="connsiteY129" fmla="*/ 5067955 h 6858000"/>
              <a:gd name="connsiteX130" fmla="*/ 1903353 w 7467600"/>
              <a:gd name="connsiteY130" fmla="*/ 5044827 h 6858000"/>
              <a:gd name="connsiteX131" fmla="*/ 1979378 w 7467600"/>
              <a:gd name="connsiteY131" fmla="*/ 4769504 h 6858000"/>
              <a:gd name="connsiteX132" fmla="*/ 2882120 w 7467600"/>
              <a:gd name="connsiteY132" fmla="*/ 5064547 h 6858000"/>
              <a:gd name="connsiteX133" fmla="*/ 2793103 w 7467600"/>
              <a:gd name="connsiteY133" fmla="*/ 5039699 h 6858000"/>
              <a:gd name="connsiteX134" fmla="*/ 2770041 w 7467600"/>
              <a:gd name="connsiteY134" fmla="*/ 5033634 h 6858000"/>
              <a:gd name="connsiteX135" fmla="*/ 1979378 w 7467600"/>
              <a:gd name="connsiteY135" fmla="*/ 4769504 h 6858000"/>
              <a:gd name="connsiteX136" fmla="*/ 1927410 w 7467600"/>
              <a:gd name="connsiteY136" fmla="*/ 4716164 h 6858000"/>
              <a:gd name="connsiteX137" fmla="*/ 1959587 w 7467600"/>
              <a:gd name="connsiteY137" fmla="*/ 4728849 h 6858000"/>
              <a:gd name="connsiteX138" fmla="*/ 2777707 w 7467600"/>
              <a:gd name="connsiteY138" fmla="*/ 5003991 h 6858000"/>
              <a:gd name="connsiteX139" fmla="*/ 2800768 w 7467600"/>
              <a:gd name="connsiteY139" fmla="*/ 5010056 h 6858000"/>
              <a:gd name="connsiteX140" fmla="*/ 2879408 w 7467600"/>
              <a:gd name="connsiteY140" fmla="*/ 5031590 h 6858000"/>
              <a:gd name="connsiteX141" fmla="*/ 2862295 w 7467600"/>
              <a:gd name="connsiteY141" fmla="*/ 5022958 h 6858000"/>
              <a:gd name="connsiteX142" fmla="*/ 2813343 w 7467600"/>
              <a:gd name="connsiteY142" fmla="*/ 4998369 h 6858000"/>
              <a:gd name="connsiteX143" fmla="*/ 2646245 w 7467600"/>
              <a:gd name="connsiteY143" fmla="*/ 4930999 h 6858000"/>
              <a:gd name="connsiteX144" fmla="*/ 1999243 w 7467600"/>
              <a:gd name="connsiteY144" fmla="*/ 4730524 h 6858000"/>
              <a:gd name="connsiteX145" fmla="*/ 1979527 w 7467600"/>
              <a:gd name="connsiteY145" fmla="*/ 4726651 h 6858000"/>
              <a:gd name="connsiteX146" fmla="*/ 1927410 w 7467600"/>
              <a:gd name="connsiteY146" fmla="*/ 4716164 h 6858000"/>
              <a:gd name="connsiteX147" fmla="*/ 1997014 w 7467600"/>
              <a:gd name="connsiteY147" fmla="*/ 4698007 h 6858000"/>
              <a:gd name="connsiteX148" fmla="*/ 2005458 w 7467600"/>
              <a:gd name="connsiteY148" fmla="*/ 4699540 h 6858000"/>
              <a:gd name="connsiteX149" fmla="*/ 2657186 w 7467600"/>
              <a:gd name="connsiteY149" fmla="*/ 4901687 h 6858000"/>
              <a:gd name="connsiteX150" fmla="*/ 2826662 w 7467600"/>
              <a:gd name="connsiteY150" fmla="*/ 4970362 h 6858000"/>
              <a:gd name="connsiteX151" fmla="*/ 2876100 w 7467600"/>
              <a:gd name="connsiteY151" fmla="*/ 4995397 h 6858000"/>
              <a:gd name="connsiteX152" fmla="*/ 3042600 w 7467600"/>
              <a:gd name="connsiteY152" fmla="*/ 5059532 h 6858000"/>
              <a:gd name="connsiteX153" fmla="*/ 1997014 w 7467600"/>
              <a:gd name="connsiteY153" fmla="*/ 4698007 h 6858000"/>
              <a:gd name="connsiteX154" fmla="*/ 2305292 w 7467600"/>
              <a:gd name="connsiteY154" fmla="*/ 4219492 h 6858000"/>
              <a:gd name="connsiteX155" fmla="*/ 3360922 w 7467600"/>
              <a:gd name="connsiteY155" fmla="*/ 4529373 h 6858000"/>
              <a:gd name="connsiteX156" fmla="*/ 3492420 w 7467600"/>
              <a:gd name="connsiteY156" fmla="*/ 4510145 h 6858000"/>
              <a:gd name="connsiteX157" fmla="*/ 3364086 w 7467600"/>
              <a:gd name="connsiteY157" fmla="*/ 4480340 h 6858000"/>
              <a:gd name="connsiteX158" fmla="*/ 3225818 w 7467600"/>
              <a:gd name="connsiteY158" fmla="*/ 4411822 h 6858000"/>
              <a:gd name="connsiteX159" fmla="*/ 3129696 w 7467600"/>
              <a:gd name="connsiteY159" fmla="*/ 4360704 h 6858000"/>
              <a:gd name="connsiteX160" fmla="*/ 2814545 w 7467600"/>
              <a:gd name="connsiteY160" fmla="*/ 4282955 h 6858000"/>
              <a:gd name="connsiteX161" fmla="*/ 2305292 w 7467600"/>
              <a:gd name="connsiteY161" fmla="*/ 4219492 h 6858000"/>
              <a:gd name="connsiteX162" fmla="*/ 2626982 w 7467600"/>
              <a:gd name="connsiteY162" fmla="*/ 4206450 h 6858000"/>
              <a:gd name="connsiteX163" fmla="*/ 2490617 w 7467600"/>
              <a:gd name="connsiteY163" fmla="*/ 4206951 h 6858000"/>
              <a:gd name="connsiteX164" fmla="*/ 2819869 w 7467600"/>
              <a:gd name="connsiteY164" fmla="*/ 4252936 h 6858000"/>
              <a:gd name="connsiteX165" fmla="*/ 3143018 w 7467600"/>
              <a:gd name="connsiteY165" fmla="*/ 4332698 h 6858000"/>
              <a:gd name="connsiteX166" fmla="*/ 3241520 w 7467600"/>
              <a:gd name="connsiteY166" fmla="*/ 4385112 h 6858000"/>
              <a:gd name="connsiteX167" fmla="*/ 3374575 w 7467600"/>
              <a:gd name="connsiteY167" fmla="*/ 4451517 h 6858000"/>
              <a:gd name="connsiteX168" fmla="*/ 3505221 w 7467600"/>
              <a:gd name="connsiteY168" fmla="*/ 4480757 h 6858000"/>
              <a:gd name="connsiteX169" fmla="*/ 2626982 w 7467600"/>
              <a:gd name="connsiteY169" fmla="*/ 4206450 h 6858000"/>
              <a:gd name="connsiteX170" fmla="*/ 1310106 w 7467600"/>
              <a:gd name="connsiteY170" fmla="*/ 3943217 h 6858000"/>
              <a:gd name="connsiteX171" fmla="*/ 854994 w 7467600"/>
              <a:gd name="connsiteY171" fmla="*/ 4399136 h 6858000"/>
              <a:gd name="connsiteX172" fmla="*/ 742462 w 7467600"/>
              <a:gd name="connsiteY172" fmla="*/ 4594648 h 6858000"/>
              <a:gd name="connsiteX173" fmla="*/ 820602 w 7467600"/>
              <a:gd name="connsiteY173" fmla="*/ 4485915 h 6858000"/>
              <a:gd name="connsiteX174" fmla="*/ 878295 w 7467600"/>
              <a:gd name="connsiteY174" fmla="*/ 4403594 h 6858000"/>
              <a:gd name="connsiteX175" fmla="*/ 1240607 w 7467600"/>
              <a:gd name="connsiteY175" fmla="*/ 4010401 h 6858000"/>
              <a:gd name="connsiteX176" fmla="*/ 1310106 w 7467600"/>
              <a:gd name="connsiteY176" fmla="*/ 3943217 h 6858000"/>
              <a:gd name="connsiteX177" fmla="*/ 1423113 w 7467600"/>
              <a:gd name="connsiteY177" fmla="*/ 3874565 h 6858000"/>
              <a:gd name="connsiteX178" fmla="*/ 1260565 w 7467600"/>
              <a:gd name="connsiteY178" fmla="*/ 4031982 h 6858000"/>
              <a:gd name="connsiteX179" fmla="*/ 901900 w 7467600"/>
              <a:gd name="connsiteY179" fmla="*/ 4421236 h 6858000"/>
              <a:gd name="connsiteX180" fmla="*/ 845044 w 7467600"/>
              <a:gd name="connsiteY180" fmla="*/ 4502436 h 6858000"/>
              <a:gd name="connsiteX181" fmla="*/ 685926 w 7467600"/>
              <a:gd name="connsiteY181" fmla="*/ 4703069 h 6858000"/>
              <a:gd name="connsiteX182" fmla="*/ 684248 w 7467600"/>
              <a:gd name="connsiteY182" fmla="*/ 4706721 h 6858000"/>
              <a:gd name="connsiteX183" fmla="*/ 1423113 w 7467600"/>
              <a:gd name="connsiteY183" fmla="*/ 3874565 h 6858000"/>
              <a:gd name="connsiteX184" fmla="*/ 3316479 w 7467600"/>
              <a:gd name="connsiteY184" fmla="*/ 3872136 h 6858000"/>
              <a:gd name="connsiteX185" fmla="*/ 3546806 w 7467600"/>
              <a:gd name="connsiteY185" fmla="*/ 4356139 h 6858000"/>
              <a:gd name="connsiteX186" fmla="*/ 3364433 w 7467600"/>
              <a:gd name="connsiteY186" fmla="*/ 3953121 h 6858000"/>
              <a:gd name="connsiteX187" fmla="*/ 3316479 w 7467600"/>
              <a:gd name="connsiteY187" fmla="*/ 3872136 h 6858000"/>
              <a:gd name="connsiteX188" fmla="*/ 3291335 w 7467600"/>
              <a:gd name="connsiteY188" fmla="*/ 3767420 h 6858000"/>
              <a:gd name="connsiteX189" fmla="*/ 3390805 w 7467600"/>
              <a:gd name="connsiteY189" fmla="*/ 3937163 h 6858000"/>
              <a:gd name="connsiteX190" fmla="*/ 3579062 w 7467600"/>
              <a:gd name="connsiteY190" fmla="*/ 4359040 h 6858000"/>
              <a:gd name="connsiteX191" fmla="*/ 3467355 w 7467600"/>
              <a:gd name="connsiteY191" fmla="*/ 3988130 h 6858000"/>
              <a:gd name="connsiteX192" fmla="*/ 3310753 w 7467600"/>
              <a:gd name="connsiteY192" fmla="*/ 3787140 h 6858000"/>
              <a:gd name="connsiteX193" fmla="*/ 3291335 w 7467600"/>
              <a:gd name="connsiteY193" fmla="*/ 3767420 h 6858000"/>
              <a:gd name="connsiteX194" fmla="*/ 1635889 w 7467600"/>
              <a:gd name="connsiteY194" fmla="*/ 3709494 h 6858000"/>
              <a:gd name="connsiteX195" fmla="*/ 1634800 w 7467600"/>
              <a:gd name="connsiteY195" fmla="*/ 3731111 h 6858000"/>
              <a:gd name="connsiteX196" fmla="*/ 1635889 w 7467600"/>
              <a:gd name="connsiteY196" fmla="*/ 3709494 h 6858000"/>
              <a:gd name="connsiteX197" fmla="*/ 1510397 w 7467600"/>
              <a:gd name="connsiteY197" fmla="*/ 3684705 h 6858000"/>
              <a:gd name="connsiteX198" fmla="*/ 1146550 w 7467600"/>
              <a:gd name="connsiteY198" fmla="*/ 3802012 h 6858000"/>
              <a:gd name="connsiteX199" fmla="*/ 698834 w 7467600"/>
              <a:gd name="connsiteY199" fmla="*/ 3952272 h 6858000"/>
              <a:gd name="connsiteX200" fmla="*/ 34256 w 7467600"/>
              <a:gd name="connsiteY200" fmla="*/ 4347603 h 6858000"/>
              <a:gd name="connsiteX201" fmla="*/ 527241 w 7467600"/>
              <a:gd name="connsiteY201" fmla="*/ 4065078 h 6858000"/>
              <a:gd name="connsiteX202" fmla="*/ 1510397 w 7467600"/>
              <a:gd name="connsiteY202" fmla="*/ 3684705 h 6858000"/>
              <a:gd name="connsiteX203" fmla="*/ 1313114 w 7467600"/>
              <a:gd name="connsiteY203" fmla="*/ 3655216 h 6858000"/>
              <a:gd name="connsiteX204" fmla="*/ 1109304 w 7467600"/>
              <a:gd name="connsiteY204" fmla="*/ 3669030 h 6858000"/>
              <a:gd name="connsiteX205" fmla="*/ 8129 w 7467600"/>
              <a:gd name="connsiteY205" fmla="*/ 4330519 h 6858000"/>
              <a:gd name="connsiteX206" fmla="*/ 687572 w 7467600"/>
              <a:gd name="connsiteY206" fmla="*/ 3925629 h 6858000"/>
              <a:gd name="connsiteX207" fmla="*/ 1138365 w 7467600"/>
              <a:gd name="connsiteY207" fmla="*/ 3774515 h 6858000"/>
              <a:gd name="connsiteX208" fmla="*/ 1505579 w 7467600"/>
              <a:gd name="connsiteY208" fmla="*/ 3655526 h 6858000"/>
              <a:gd name="connsiteX209" fmla="*/ 1313114 w 7467600"/>
              <a:gd name="connsiteY209" fmla="*/ 3655216 h 6858000"/>
              <a:gd name="connsiteX210" fmla="*/ 3655073 w 7467600"/>
              <a:gd name="connsiteY210" fmla="*/ 3650884 h 6858000"/>
              <a:gd name="connsiteX211" fmla="*/ 3989938 w 7467600"/>
              <a:gd name="connsiteY211" fmla="*/ 3991685 h 6858000"/>
              <a:gd name="connsiteX212" fmla="*/ 4393907 w 7467600"/>
              <a:gd name="connsiteY212" fmla="*/ 4261258 h 6858000"/>
              <a:gd name="connsiteX213" fmla="*/ 4648051 w 7467600"/>
              <a:gd name="connsiteY213" fmla="*/ 4374051 h 6858000"/>
              <a:gd name="connsiteX214" fmla="*/ 4383389 w 7467600"/>
              <a:gd name="connsiteY214" fmla="*/ 4184369 h 6858000"/>
              <a:gd name="connsiteX215" fmla="*/ 4165508 w 7467600"/>
              <a:gd name="connsiteY215" fmla="*/ 4035196 h 6858000"/>
              <a:gd name="connsiteX216" fmla="*/ 4068162 w 7467600"/>
              <a:gd name="connsiteY216" fmla="*/ 3953394 h 6858000"/>
              <a:gd name="connsiteX217" fmla="*/ 3981416 w 7467600"/>
              <a:gd name="connsiteY217" fmla="*/ 3880482 h 6858000"/>
              <a:gd name="connsiteX218" fmla="*/ 3800147 w 7467600"/>
              <a:gd name="connsiteY218" fmla="*/ 3749872 h 6858000"/>
              <a:gd name="connsiteX219" fmla="*/ 3655073 w 7467600"/>
              <a:gd name="connsiteY219" fmla="*/ 3650884 h 6858000"/>
              <a:gd name="connsiteX220" fmla="*/ 3670252 w 7467600"/>
              <a:gd name="connsiteY220" fmla="*/ 3622798 h 6858000"/>
              <a:gd name="connsiteX221" fmla="*/ 3817258 w 7467600"/>
              <a:gd name="connsiteY221" fmla="*/ 3723577 h 6858000"/>
              <a:gd name="connsiteX222" fmla="*/ 4000461 w 7467600"/>
              <a:gd name="connsiteY222" fmla="*/ 3855966 h 6858000"/>
              <a:gd name="connsiteX223" fmla="*/ 4088180 w 7467600"/>
              <a:gd name="connsiteY223" fmla="*/ 3929774 h 6858000"/>
              <a:gd name="connsiteX224" fmla="*/ 4184555 w 7467600"/>
              <a:gd name="connsiteY224" fmla="*/ 4010683 h 6858000"/>
              <a:gd name="connsiteX225" fmla="*/ 4399563 w 7467600"/>
              <a:gd name="connsiteY225" fmla="*/ 4158106 h 6858000"/>
              <a:gd name="connsiteX226" fmla="*/ 4684469 w 7467600"/>
              <a:gd name="connsiteY226" fmla="*/ 4364680 h 6858000"/>
              <a:gd name="connsiteX227" fmla="*/ 4690271 w 7467600"/>
              <a:gd name="connsiteY227" fmla="*/ 4370034 h 6858000"/>
              <a:gd name="connsiteX228" fmla="*/ 4136093 w 7467600"/>
              <a:gd name="connsiteY228" fmla="*/ 3858466 h 6858000"/>
              <a:gd name="connsiteX229" fmla="*/ 3670252 w 7467600"/>
              <a:gd name="connsiteY229" fmla="*/ 3622798 h 6858000"/>
              <a:gd name="connsiteX230" fmla="*/ 4440129 w 7467600"/>
              <a:gd name="connsiteY230" fmla="*/ 3448571 h 6858000"/>
              <a:gd name="connsiteX231" fmla="*/ 4856525 w 7467600"/>
              <a:gd name="connsiteY231" fmla="*/ 3915351 h 6858000"/>
              <a:gd name="connsiteX232" fmla="*/ 5059055 w 7467600"/>
              <a:gd name="connsiteY232" fmla="*/ 4108918 h 6858000"/>
              <a:gd name="connsiteX233" fmla="*/ 5290070 w 7467600"/>
              <a:gd name="connsiteY233" fmla="*/ 4263619 h 6858000"/>
              <a:gd name="connsiteX234" fmla="*/ 4834991 w 7467600"/>
              <a:gd name="connsiteY234" fmla="*/ 3830985 h 6858000"/>
              <a:gd name="connsiteX235" fmla="*/ 4440129 w 7467600"/>
              <a:gd name="connsiteY235" fmla="*/ 3448571 h 6858000"/>
              <a:gd name="connsiteX236" fmla="*/ 4441737 w 7467600"/>
              <a:gd name="connsiteY236" fmla="*/ 3399734 h 6858000"/>
              <a:gd name="connsiteX237" fmla="*/ 4431236 w 7467600"/>
              <a:gd name="connsiteY237" fmla="*/ 3400954 h 6858000"/>
              <a:gd name="connsiteX238" fmla="*/ 4557150 w 7467600"/>
              <a:gd name="connsiteY238" fmla="*/ 3510023 h 6858000"/>
              <a:gd name="connsiteX239" fmla="*/ 4856936 w 7467600"/>
              <a:gd name="connsiteY239" fmla="*/ 3809146 h 6858000"/>
              <a:gd name="connsiteX240" fmla="*/ 5111996 w 7467600"/>
              <a:gd name="connsiteY240" fmla="*/ 4065759 h 6858000"/>
              <a:gd name="connsiteX241" fmla="*/ 5388878 w 7467600"/>
              <a:gd name="connsiteY241" fmla="*/ 4300185 h 6858000"/>
              <a:gd name="connsiteX242" fmla="*/ 5425556 w 7467600"/>
              <a:gd name="connsiteY242" fmla="*/ 4308967 h 6858000"/>
              <a:gd name="connsiteX243" fmla="*/ 4943646 w 7467600"/>
              <a:gd name="connsiteY243" fmla="*/ 3822916 h 6858000"/>
              <a:gd name="connsiteX244" fmla="*/ 4594837 w 7467600"/>
              <a:gd name="connsiteY244" fmla="*/ 3532274 h 6858000"/>
              <a:gd name="connsiteX245" fmla="*/ 4441737 w 7467600"/>
              <a:gd name="connsiteY245" fmla="*/ 3399734 h 6858000"/>
              <a:gd name="connsiteX246" fmla="*/ 5425834 w 7467600"/>
              <a:gd name="connsiteY246" fmla="*/ 3162785 h 6858000"/>
              <a:gd name="connsiteX247" fmla="*/ 5401644 w 7467600"/>
              <a:gd name="connsiteY247" fmla="*/ 3617847 h 6858000"/>
              <a:gd name="connsiteX248" fmla="*/ 5467256 w 7467600"/>
              <a:gd name="connsiteY248" fmla="*/ 4175494 h 6858000"/>
              <a:gd name="connsiteX249" fmla="*/ 5448069 w 7467600"/>
              <a:gd name="connsiteY249" fmla="*/ 3567554 h 6858000"/>
              <a:gd name="connsiteX250" fmla="*/ 5425834 w 7467600"/>
              <a:gd name="connsiteY250" fmla="*/ 3162785 h 6858000"/>
              <a:gd name="connsiteX251" fmla="*/ 1318687 w 7467600"/>
              <a:gd name="connsiteY251" fmla="*/ 3113840 h 6858000"/>
              <a:gd name="connsiteX252" fmla="*/ 1066793 w 7467600"/>
              <a:gd name="connsiteY252" fmla="*/ 3212171 h 6858000"/>
              <a:gd name="connsiteX253" fmla="*/ 993319 w 7467600"/>
              <a:gd name="connsiteY253" fmla="*/ 3247648 h 6858000"/>
              <a:gd name="connsiteX254" fmla="*/ 853081 w 7467600"/>
              <a:gd name="connsiteY254" fmla="*/ 3312410 h 6858000"/>
              <a:gd name="connsiteX255" fmla="*/ 805957 w 7467600"/>
              <a:gd name="connsiteY255" fmla="*/ 3330443 h 6858000"/>
              <a:gd name="connsiteX256" fmla="*/ 1318687 w 7467600"/>
              <a:gd name="connsiteY256" fmla="*/ 3113840 h 6858000"/>
              <a:gd name="connsiteX257" fmla="*/ 5453702 w 7467600"/>
              <a:gd name="connsiteY257" fmla="*/ 3090882 h 6858000"/>
              <a:gd name="connsiteX258" fmla="*/ 5480135 w 7467600"/>
              <a:gd name="connsiteY258" fmla="*/ 3565802 h 6858000"/>
              <a:gd name="connsiteX259" fmla="*/ 5499023 w 7467600"/>
              <a:gd name="connsiteY259" fmla="*/ 4166310 h 6858000"/>
              <a:gd name="connsiteX260" fmla="*/ 5547022 w 7467600"/>
              <a:gd name="connsiteY260" fmla="*/ 3607838 h 6858000"/>
              <a:gd name="connsiteX261" fmla="*/ 5515964 w 7467600"/>
              <a:gd name="connsiteY261" fmla="*/ 3378541 h 6858000"/>
              <a:gd name="connsiteX262" fmla="*/ 5453702 w 7467600"/>
              <a:gd name="connsiteY262" fmla="*/ 3090882 h 6858000"/>
              <a:gd name="connsiteX263" fmla="*/ 1238695 w 7467600"/>
              <a:gd name="connsiteY263" fmla="*/ 3076820 h 6858000"/>
              <a:gd name="connsiteX264" fmla="*/ 716371 w 7467600"/>
              <a:gd name="connsiteY264" fmla="*/ 3293249 h 6858000"/>
              <a:gd name="connsiteX265" fmla="*/ 579522 w 7467600"/>
              <a:gd name="connsiteY265" fmla="*/ 3371759 h 6858000"/>
              <a:gd name="connsiteX266" fmla="*/ 600288 w 7467600"/>
              <a:gd name="connsiteY266" fmla="*/ 3365555 h 6858000"/>
              <a:gd name="connsiteX267" fmla="*/ 840692 w 7467600"/>
              <a:gd name="connsiteY267" fmla="*/ 3284921 h 6858000"/>
              <a:gd name="connsiteX268" fmla="*/ 979248 w 7467600"/>
              <a:gd name="connsiteY268" fmla="*/ 3221003 h 6858000"/>
              <a:gd name="connsiteX269" fmla="*/ 1053282 w 7467600"/>
              <a:gd name="connsiteY269" fmla="*/ 3185247 h 6858000"/>
              <a:gd name="connsiteX270" fmla="*/ 1320603 w 7467600"/>
              <a:gd name="connsiteY270" fmla="*/ 3081281 h 6858000"/>
              <a:gd name="connsiteX271" fmla="*/ 1238695 w 7467600"/>
              <a:gd name="connsiteY271" fmla="*/ 3076820 h 6858000"/>
              <a:gd name="connsiteX272" fmla="*/ 5425627 w 7467600"/>
              <a:gd name="connsiteY272" fmla="*/ 2954192 h 6858000"/>
              <a:gd name="connsiteX273" fmla="*/ 5470770 w 7467600"/>
              <a:gd name="connsiteY273" fmla="*/ 3005435 h 6858000"/>
              <a:gd name="connsiteX274" fmla="*/ 5519779 w 7467600"/>
              <a:gd name="connsiteY274" fmla="*/ 4359223 h 6858000"/>
              <a:gd name="connsiteX275" fmla="*/ 5520293 w 7467600"/>
              <a:gd name="connsiteY275" fmla="*/ 4360602 h 6858000"/>
              <a:gd name="connsiteX276" fmla="*/ 5767221 w 7467600"/>
              <a:gd name="connsiteY276" fmla="*/ 4665564 h 6858000"/>
              <a:gd name="connsiteX277" fmla="*/ 6937169 w 7467600"/>
              <a:gd name="connsiteY277" fmla="*/ 4815941 h 6858000"/>
              <a:gd name="connsiteX278" fmla="*/ 6953922 w 7467600"/>
              <a:gd name="connsiteY278" fmla="*/ 4890068 h 6858000"/>
              <a:gd name="connsiteX279" fmla="*/ 6071359 w 7467600"/>
              <a:gd name="connsiteY279" fmla="*/ 4770770 h 6858000"/>
              <a:gd name="connsiteX280" fmla="*/ 6038839 w 7467600"/>
              <a:gd name="connsiteY280" fmla="*/ 4764474 h 6858000"/>
              <a:gd name="connsiteX281" fmla="*/ 6038706 w 7467600"/>
              <a:gd name="connsiteY281" fmla="*/ 4763847 h 6858000"/>
              <a:gd name="connsiteX282" fmla="*/ 6037784 w 7467600"/>
              <a:gd name="connsiteY282" fmla="*/ 4764270 h 6858000"/>
              <a:gd name="connsiteX283" fmla="*/ 6038839 w 7467600"/>
              <a:gd name="connsiteY283" fmla="*/ 4764474 h 6858000"/>
              <a:gd name="connsiteX284" fmla="*/ 6040338 w 7467600"/>
              <a:gd name="connsiteY284" fmla="*/ 4771418 h 6858000"/>
              <a:gd name="connsiteX285" fmla="*/ 6024488 w 7467600"/>
              <a:gd name="connsiteY285" fmla="*/ 4809903 h 6858000"/>
              <a:gd name="connsiteX286" fmla="*/ 5599771 w 7467600"/>
              <a:gd name="connsiteY286" fmla="*/ 5509652 h 6858000"/>
              <a:gd name="connsiteX287" fmla="*/ 5548843 w 7467600"/>
              <a:gd name="connsiteY287" fmla="*/ 5563845 h 6858000"/>
              <a:gd name="connsiteX288" fmla="*/ 5940952 w 7467600"/>
              <a:gd name="connsiteY288" fmla="*/ 6250028 h 6858000"/>
              <a:gd name="connsiteX289" fmla="*/ 6043441 w 7467600"/>
              <a:gd name="connsiteY289" fmla="*/ 6665847 h 6858000"/>
              <a:gd name="connsiteX290" fmla="*/ 6093432 w 7467600"/>
              <a:gd name="connsiteY290" fmla="*/ 6858000 h 6858000"/>
              <a:gd name="connsiteX291" fmla="*/ 6034344 w 7467600"/>
              <a:gd name="connsiteY291" fmla="*/ 6858000 h 6858000"/>
              <a:gd name="connsiteX292" fmla="*/ 6026679 w 7467600"/>
              <a:gd name="connsiteY292" fmla="*/ 6836959 h 6858000"/>
              <a:gd name="connsiteX293" fmla="*/ 5800441 w 7467600"/>
              <a:gd name="connsiteY293" fmla="*/ 6335286 h 6858000"/>
              <a:gd name="connsiteX294" fmla="*/ 5526562 w 7467600"/>
              <a:gd name="connsiteY294" fmla="*/ 5705388 h 6858000"/>
              <a:gd name="connsiteX295" fmla="*/ 5519640 w 7467600"/>
              <a:gd name="connsiteY295" fmla="*/ 5683774 h 6858000"/>
              <a:gd name="connsiteX296" fmla="*/ 5844559 w 7467600"/>
              <a:gd name="connsiteY296" fmla="*/ 6553349 h 6858000"/>
              <a:gd name="connsiteX297" fmla="*/ 5975994 w 7467600"/>
              <a:gd name="connsiteY297" fmla="*/ 6858000 h 6858000"/>
              <a:gd name="connsiteX298" fmla="*/ 5898547 w 7467600"/>
              <a:gd name="connsiteY298" fmla="*/ 6858000 h 6858000"/>
              <a:gd name="connsiteX299" fmla="*/ 5682041 w 7467600"/>
              <a:gd name="connsiteY299" fmla="*/ 6355860 h 6858000"/>
              <a:gd name="connsiteX300" fmla="*/ 5461758 w 7467600"/>
              <a:gd name="connsiteY300" fmla="*/ 5820220 h 6858000"/>
              <a:gd name="connsiteX301" fmla="*/ 5237282 w 7467600"/>
              <a:gd name="connsiteY301" fmla="*/ 6579086 h 6858000"/>
              <a:gd name="connsiteX302" fmla="*/ 5115009 w 7467600"/>
              <a:gd name="connsiteY302" fmla="*/ 6858000 h 6858000"/>
              <a:gd name="connsiteX303" fmla="*/ 5028074 w 7467600"/>
              <a:gd name="connsiteY303" fmla="*/ 6858000 h 6858000"/>
              <a:gd name="connsiteX304" fmla="*/ 5079508 w 7467600"/>
              <a:gd name="connsiteY304" fmla="*/ 6749074 h 6858000"/>
              <a:gd name="connsiteX305" fmla="*/ 5371846 w 7467600"/>
              <a:gd name="connsiteY305" fmla="*/ 5924413 h 6858000"/>
              <a:gd name="connsiteX306" fmla="*/ 5270512 w 7467600"/>
              <a:gd name="connsiteY306" fmla="*/ 6138975 h 6858000"/>
              <a:gd name="connsiteX307" fmla="*/ 5062409 w 7467600"/>
              <a:gd name="connsiteY307" fmla="*/ 6653544 h 6858000"/>
              <a:gd name="connsiteX308" fmla="*/ 5036628 w 7467600"/>
              <a:gd name="connsiteY308" fmla="*/ 6754247 h 6858000"/>
              <a:gd name="connsiteX309" fmla="*/ 5009112 w 7467600"/>
              <a:gd name="connsiteY309" fmla="*/ 6858000 h 6858000"/>
              <a:gd name="connsiteX310" fmla="*/ 4976679 w 7467600"/>
              <a:gd name="connsiteY310" fmla="*/ 6858000 h 6858000"/>
              <a:gd name="connsiteX311" fmla="*/ 5006537 w 7467600"/>
              <a:gd name="connsiteY311" fmla="*/ 6747068 h 6858000"/>
              <a:gd name="connsiteX312" fmla="*/ 5032723 w 7467600"/>
              <a:gd name="connsiteY312" fmla="*/ 6644957 h 6858000"/>
              <a:gd name="connsiteX313" fmla="*/ 5242949 w 7467600"/>
              <a:gd name="connsiteY313" fmla="*/ 6125175 h 6858000"/>
              <a:gd name="connsiteX314" fmla="*/ 5286321 w 7467600"/>
              <a:gd name="connsiteY314" fmla="*/ 6033555 h 6858000"/>
              <a:gd name="connsiteX315" fmla="*/ 5008210 w 7467600"/>
              <a:gd name="connsiteY315" fmla="*/ 6649194 h 6858000"/>
              <a:gd name="connsiteX316" fmla="*/ 4986321 w 7467600"/>
              <a:gd name="connsiteY316" fmla="*/ 6765687 h 6858000"/>
              <a:gd name="connsiteX317" fmla="*/ 4973474 w 7467600"/>
              <a:gd name="connsiteY317" fmla="*/ 6858000 h 6858000"/>
              <a:gd name="connsiteX318" fmla="*/ 4907178 w 7467600"/>
              <a:gd name="connsiteY318" fmla="*/ 6858000 h 6858000"/>
              <a:gd name="connsiteX319" fmla="*/ 4910810 w 7467600"/>
              <a:gd name="connsiteY319" fmla="*/ 6829660 h 6858000"/>
              <a:gd name="connsiteX320" fmla="*/ 4987461 w 7467600"/>
              <a:gd name="connsiteY320" fmla="*/ 6432994 h 6858000"/>
              <a:gd name="connsiteX321" fmla="*/ 5179262 w 7467600"/>
              <a:gd name="connsiteY321" fmla="*/ 6035044 h 6858000"/>
              <a:gd name="connsiteX322" fmla="*/ 4689678 w 7467600"/>
              <a:gd name="connsiteY322" fmla="*/ 6440241 h 6858000"/>
              <a:gd name="connsiteX323" fmla="*/ 4477543 w 7467600"/>
              <a:gd name="connsiteY323" fmla="*/ 6674836 h 6858000"/>
              <a:gd name="connsiteX324" fmla="*/ 4329957 w 7467600"/>
              <a:gd name="connsiteY324" fmla="*/ 6858000 h 6858000"/>
              <a:gd name="connsiteX325" fmla="*/ 4218595 w 7467600"/>
              <a:gd name="connsiteY325" fmla="*/ 6858000 h 6858000"/>
              <a:gd name="connsiteX326" fmla="*/ 4368888 w 7467600"/>
              <a:gd name="connsiteY326" fmla="*/ 6668412 h 6858000"/>
              <a:gd name="connsiteX327" fmla="*/ 4563091 w 7467600"/>
              <a:gd name="connsiteY327" fmla="*/ 6442508 h 6858000"/>
              <a:gd name="connsiteX328" fmla="*/ 5387324 w 7467600"/>
              <a:gd name="connsiteY328" fmla="*/ 5705830 h 6858000"/>
              <a:gd name="connsiteX329" fmla="*/ 5073620 w 7467600"/>
              <a:gd name="connsiteY329" fmla="*/ 5955437 h 6858000"/>
              <a:gd name="connsiteX330" fmla="*/ 4689789 w 7467600"/>
              <a:gd name="connsiteY330" fmla="*/ 6268382 h 6858000"/>
              <a:gd name="connsiteX331" fmla="*/ 4418722 w 7467600"/>
              <a:gd name="connsiteY331" fmla="*/ 6570886 h 6858000"/>
              <a:gd name="connsiteX332" fmla="*/ 4214944 w 7467600"/>
              <a:gd name="connsiteY332" fmla="*/ 6858000 h 6858000"/>
              <a:gd name="connsiteX333" fmla="*/ 4177898 w 7467600"/>
              <a:gd name="connsiteY333" fmla="*/ 6858000 h 6858000"/>
              <a:gd name="connsiteX334" fmla="*/ 4391597 w 7467600"/>
              <a:gd name="connsiteY334" fmla="*/ 6556370 h 6858000"/>
              <a:gd name="connsiteX335" fmla="*/ 4668889 w 7467600"/>
              <a:gd name="connsiteY335" fmla="*/ 6246399 h 6858000"/>
              <a:gd name="connsiteX336" fmla="*/ 5055427 w 7467600"/>
              <a:gd name="connsiteY336" fmla="*/ 5931476 h 6858000"/>
              <a:gd name="connsiteX337" fmla="*/ 5371814 w 7467600"/>
              <a:gd name="connsiteY337" fmla="*/ 5678975 h 6858000"/>
              <a:gd name="connsiteX338" fmla="*/ 4987918 w 7467600"/>
              <a:gd name="connsiteY338" fmla="*/ 5838701 h 6858000"/>
              <a:gd name="connsiteX339" fmla="*/ 4317146 w 7467600"/>
              <a:gd name="connsiteY339" fmla="*/ 6587716 h 6858000"/>
              <a:gd name="connsiteX340" fmla="*/ 4171627 w 7467600"/>
              <a:gd name="connsiteY340" fmla="*/ 6858000 h 6858000"/>
              <a:gd name="connsiteX341" fmla="*/ 4081585 w 7467600"/>
              <a:gd name="connsiteY341" fmla="*/ 6858000 h 6858000"/>
              <a:gd name="connsiteX342" fmla="*/ 4238603 w 7467600"/>
              <a:gd name="connsiteY342" fmla="*/ 6559341 h 6858000"/>
              <a:gd name="connsiteX343" fmla="*/ 4778333 w 7467600"/>
              <a:gd name="connsiteY343" fmla="*/ 5873626 h 6858000"/>
              <a:gd name="connsiteX344" fmla="*/ 5414185 w 7467600"/>
              <a:gd name="connsiteY344" fmla="*/ 5573882 h 6858000"/>
              <a:gd name="connsiteX345" fmla="*/ 5959648 w 7467600"/>
              <a:gd name="connsiteY345" fmla="*/ 4760797 h 6858000"/>
              <a:gd name="connsiteX346" fmla="*/ 5355019 w 7467600"/>
              <a:gd name="connsiteY346" fmla="*/ 4734672 h 6858000"/>
              <a:gd name="connsiteX347" fmla="*/ 5083565 w 7467600"/>
              <a:gd name="connsiteY347" fmla="*/ 5179121 h 6858000"/>
              <a:gd name="connsiteX348" fmla="*/ 4713577 w 7467600"/>
              <a:gd name="connsiteY348" fmla="*/ 5616803 h 6858000"/>
              <a:gd name="connsiteX349" fmla="*/ 3989559 w 7467600"/>
              <a:gd name="connsiteY349" fmla="*/ 6145945 h 6858000"/>
              <a:gd name="connsiteX350" fmla="*/ 3939824 w 7467600"/>
              <a:gd name="connsiteY350" fmla="*/ 6066900 h 6858000"/>
              <a:gd name="connsiteX351" fmla="*/ 4584537 w 7467600"/>
              <a:gd name="connsiteY351" fmla="*/ 5324826 h 6858000"/>
              <a:gd name="connsiteX352" fmla="*/ 5037105 w 7467600"/>
              <a:gd name="connsiteY352" fmla="*/ 5088765 h 6858000"/>
              <a:gd name="connsiteX353" fmla="*/ 5039930 w 7467600"/>
              <a:gd name="connsiteY353" fmla="*/ 5089585 h 6858000"/>
              <a:gd name="connsiteX354" fmla="*/ 5263764 w 7467600"/>
              <a:gd name="connsiteY354" fmla="*/ 4735525 h 6858000"/>
              <a:gd name="connsiteX355" fmla="*/ 4086300 w 7467600"/>
              <a:gd name="connsiteY355" fmla="*/ 4884599 h 6858000"/>
              <a:gd name="connsiteX356" fmla="*/ 4085485 w 7467600"/>
              <a:gd name="connsiteY356" fmla="*/ 4899070 h 6858000"/>
              <a:gd name="connsiteX357" fmla="*/ 3871915 w 7467600"/>
              <a:gd name="connsiteY357" fmla="*/ 5253645 h 6858000"/>
              <a:gd name="connsiteX358" fmla="*/ 3799374 w 7467600"/>
              <a:gd name="connsiteY358" fmla="*/ 5466127 h 6858000"/>
              <a:gd name="connsiteX359" fmla="*/ 3498850 w 7467600"/>
              <a:gd name="connsiteY359" fmla="*/ 6661888 h 6858000"/>
              <a:gd name="connsiteX360" fmla="*/ 3399216 w 7467600"/>
              <a:gd name="connsiteY360" fmla="*/ 6858000 h 6858000"/>
              <a:gd name="connsiteX361" fmla="*/ 3303688 w 7467600"/>
              <a:gd name="connsiteY361" fmla="*/ 6858000 h 6858000"/>
              <a:gd name="connsiteX362" fmla="*/ 3391774 w 7467600"/>
              <a:gd name="connsiteY362" fmla="*/ 6697181 h 6858000"/>
              <a:gd name="connsiteX363" fmla="*/ 3735540 w 7467600"/>
              <a:gd name="connsiteY363" fmla="*/ 5546923 h 6858000"/>
              <a:gd name="connsiteX364" fmla="*/ 3729438 w 7467600"/>
              <a:gd name="connsiteY364" fmla="*/ 5569058 h 6858000"/>
              <a:gd name="connsiteX365" fmla="*/ 3707782 w 7467600"/>
              <a:gd name="connsiteY365" fmla="*/ 5644908 h 6858000"/>
              <a:gd name="connsiteX366" fmla="*/ 3583827 w 7467600"/>
              <a:gd name="connsiteY366" fmla="*/ 6039215 h 6858000"/>
              <a:gd name="connsiteX367" fmla="*/ 3547861 w 7467600"/>
              <a:gd name="connsiteY367" fmla="*/ 6129609 h 6858000"/>
              <a:gd name="connsiteX368" fmla="*/ 3490905 w 7467600"/>
              <a:gd name="connsiteY368" fmla="*/ 6277660 h 6858000"/>
              <a:gd name="connsiteX369" fmla="*/ 3455859 w 7467600"/>
              <a:gd name="connsiteY369" fmla="*/ 6391301 h 6858000"/>
              <a:gd name="connsiteX370" fmla="*/ 3429112 w 7467600"/>
              <a:gd name="connsiteY370" fmla="*/ 6479469 h 6858000"/>
              <a:gd name="connsiteX371" fmla="*/ 3304862 w 7467600"/>
              <a:gd name="connsiteY371" fmla="*/ 6796476 h 6858000"/>
              <a:gd name="connsiteX372" fmla="*/ 3276071 w 7467600"/>
              <a:gd name="connsiteY372" fmla="*/ 6858000 h 6858000"/>
              <a:gd name="connsiteX373" fmla="*/ 3240805 w 7467600"/>
              <a:gd name="connsiteY373" fmla="*/ 6858000 h 6858000"/>
              <a:gd name="connsiteX374" fmla="*/ 3275917 w 7467600"/>
              <a:gd name="connsiteY374" fmla="*/ 6783192 h 6858000"/>
              <a:gd name="connsiteX375" fmla="*/ 3399358 w 7467600"/>
              <a:gd name="connsiteY375" fmla="*/ 6469011 h 6858000"/>
              <a:gd name="connsiteX376" fmla="*/ 3425650 w 7467600"/>
              <a:gd name="connsiteY376" fmla="*/ 6381333 h 6858000"/>
              <a:gd name="connsiteX377" fmla="*/ 3460661 w 7467600"/>
              <a:gd name="connsiteY377" fmla="*/ 6266763 h 6858000"/>
              <a:gd name="connsiteX378" fmla="*/ 3518021 w 7467600"/>
              <a:gd name="connsiteY378" fmla="*/ 6117298 h 6858000"/>
              <a:gd name="connsiteX379" fmla="*/ 3554035 w 7467600"/>
              <a:gd name="connsiteY379" fmla="*/ 6027832 h 6858000"/>
              <a:gd name="connsiteX380" fmla="*/ 3677174 w 7467600"/>
              <a:gd name="connsiteY380" fmla="*/ 5636351 h 6858000"/>
              <a:gd name="connsiteX381" fmla="*/ 3698819 w 7467600"/>
              <a:gd name="connsiteY381" fmla="*/ 5560503 h 6858000"/>
              <a:gd name="connsiteX382" fmla="*/ 3702094 w 7467600"/>
              <a:gd name="connsiteY382" fmla="*/ 5549194 h 6858000"/>
              <a:gd name="connsiteX383" fmla="*/ 3398355 w 7467600"/>
              <a:gd name="connsiteY383" fmla="*/ 6094603 h 6858000"/>
              <a:gd name="connsiteX384" fmla="*/ 3193941 w 7467600"/>
              <a:gd name="connsiteY384" fmla="*/ 6798775 h 6858000"/>
              <a:gd name="connsiteX385" fmla="*/ 3184140 w 7467600"/>
              <a:gd name="connsiteY385" fmla="*/ 6858000 h 6858000"/>
              <a:gd name="connsiteX386" fmla="*/ 3099978 w 7467600"/>
              <a:gd name="connsiteY386" fmla="*/ 6858000 h 6858000"/>
              <a:gd name="connsiteX387" fmla="*/ 3101556 w 7467600"/>
              <a:gd name="connsiteY387" fmla="*/ 6843337 h 6858000"/>
              <a:gd name="connsiteX388" fmla="*/ 3370162 w 7467600"/>
              <a:gd name="connsiteY388" fmla="*/ 5785550 h 6858000"/>
              <a:gd name="connsiteX389" fmla="*/ 3746477 w 7467600"/>
              <a:gd name="connsiteY389" fmla="*/ 5377889 h 6858000"/>
              <a:gd name="connsiteX390" fmla="*/ 3863399 w 7467600"/>
              <a:gd name="connsiteY390" fmla="*/ 5087257 h 6858000"/>
              <a:gd name="connsiteX391" fmla="*/ 3968712 w 7467600"/>
              <a:gd name="connsiteY391" fmla="*/ 4913989 h 6858000"/>
              <a:gd name="connsiteX392" fmla="*/ 2792390 w 7467600"/>
              <a:gd name="connsiteY392" fmla="*/ 5382974 h 6858000"/>
              <a:gd name="connsiteX393" fmla="*/ 2714982 w 7467600"/>
              <a:gd name="connsiteY393" fmla="*/ 5427051 h 6858000"/>
              <a:gd name="connsiteX394" fmla="*/ 2813361 w 7467600"/>
              <a:gd name="connsiteY394" fmla="*/ 6023912 h 6858000"/>
              <a:gd name="connsiteX395" fmla="*/ 2688430 w 7467600"/>
              <a:gd name="connsiteY395" fmla="*/ 6801564 h 6858000"/>
              <a:gd name="connsiteX396" fmla="*/ 2629626 w 7467600"/>
              <a:gd name="connsiteY396" fmla="*/ 6763394 h 6858000"/>
              <a:gd name="connsiteX397" fmla="*/ 2565328 w 7467600"/>
              <a:gd name="connsiteY397" fmla="*/ 5516399 h 6858000"/>
              <a:gd name="connsiteX398" fmla="*/ 1922999 w 7467600"/>
              <a:gd name="connsiteY398" fmla="*/ 5980343 h 6858000"/>
              <a:gd name="connsiteX399" fmla="*/ 1950261 w 7467600"/>
              <a:gd name="connsiteY399" fmla="*/ 6405858 h 6858000"/>
              <a:gd name="connsiteX400" fmla="*/ 2365554 w 7467600"/>
              <a:gd name="connsiteY400" fmla="*/ 6759107 h 6858000"/>
              <a:gd name="connsiteX401" fmla="*/ 2424142 w 7467600"/>
              <a:gd name="connsiteY401" fmla="*/ 6858000 h 6858000"/>
              <a:gd name="connsiteX402" fmla="*/ 2395994 w 7467600"/>
              <a:gd name="connsiteY402" fmla="*/ 6858000 h 6858000"/>
              <a:gd name="connsiteX403" fmla="*/ 2392863 w 7467600"/>
              <a:gd name="connsiteY403" fmla="*/ 6852964 h 6858000"/>
              <a:gd name="connsiteX404" fmla="*/ 2017589 w 7467600"/>
              <a:gd name="connsiteY404" fmla="*/ 6493982 h 6858000"/>
              <a:gd name="connsiteX405" fmla="*/ 2147336 w 7467600"/>
              <a:gd name="connsiteY405" fmla="*/ 6594052 h 6858000"/>
              <a:gd name="connsiteX406" fmla="*/ 2207047 w 7467600"/>
              <a:gd name="connsiteY406" fmla="*/ 6654540 h 6858000"/>
              <a:gd name="connsiteX407" fmla="*/ 2299106 w 7467600"/>
              <a:gd name="connsiteY407" fmla="*/ 6778931 h 6858000"/>
              <a:gd name="connsiteX408" fmla="*/ 2314430 w 7467600"/>
              <a:gd name="connsiteY408" fmla="*/ 6801144 h 6858000"/>
              <a:gd name="connsiteX409" fmla="*/ 2352406 w 7467600"/>
              <a:gd name="connsiteY409" fmla="*/ 6858000 h 6858000"/>
              <a:gd name="connsiteX410" fmla="*/ 2314492 w 7467600"/>
              <a:gd name="connsiteY410" fmla="*/ 6858000 h 6858000"/>
              <a:gd name="connsiteX411" fmla="*/ 2288095 w 7467600"/>
              <a:gd name="connsiteY411" fmla="*/ 6818030 h 6858000"/>
              <a:gd name="connsiteX412" fmla="*/ 2272768 w 7467600"/>
              <a:gd name="connsiteY412" fmla="*/ 6795822 h 6858000"/>
              <a:gd name="connsiteX413" fmla="*/ 2182715 w 7467600"/>
              <a:gd name="connsiteY413" fmla="*/ 6675071 h 6858000"/>
              <a:gd name="connsiteX414" fmla="*/ 2032061 w 7467600"/>
              <a:gd name="connsiteY414" fmla="*/ 6541380 h 6858000"/>
              <a:gd name="connsiteX415" fmla="*/ 2257220 w 7467600"/>
              <a:gd name="connsiteY415" fmla="*/ 6826257 h 6858000"/>
              <a:gd name="connsiteX416" fmla="*/ 2281324 w 7467600"/>
              <a:gd name="connsiteY416" fmla="*/ 6858000 h 6858000"/>
              <a:gd name="connsiteX417" fmla="*/ 2242860 w 7467600"/>
              <a:gd name="connsiteY417" fmla="*/ 6858000 h 6858000"/>
              <a:gd name="connsiteX418" fmla="*/ 2232818 w 7467600"/>
              <a:gd name="connsiteY418" fmla="*/ 6844926 h 6858000"/>
              <a:gd name="connsiteX419" fmla="*/ 1990172 w 7467600"/>
              <a:gd name="connsiteY419" fmla="*/ 6542121 h 6858000"/>
              <a:gd name="connsiteX420" fmla="*/ 2124090 w 7467600"/>
              <a:gd name="connsiteY420" fmla="*/ 6761017 h 6858000"/>
              <a:gd name="connsiteX421" fmla="*/ 2200380 w 7467600"/>
              <a:gd name="connsiteY421" fmla="*/ 6858000 h 6858000"/>
              <a:gd name="connsiteX422" fmla="*/ 2147507 w 7467600"/>
              <a:gd name="connsiteY422" fmla="*/ 6858000 h 6858000"/>
              <a:gd name="connsiteX423" fmla="*/ 2070668 w 7467600"/>
              <a:gd name="connsiteY423" fmla="*/ 6761520 h 6858000"/>
              <a:gd name="connsiteX424" fmla="*/ 1975142 w 7467600"/>
              <a:gd name="connsiteY424" fmla="*/ 6585570 h 6858000"/>
              <a:gd name="connsiteX425" fmla="*/ 2050035 w 7467600"/>
              <a:gd name="connsiteY425" fmla="*/ 6813345 h 6858000"/>
              <a:gd name="connsiteX426" fmla="*/ 2063025 w 7467600"/>
              <a:gd name="connsiteY426" fmla="*/ 6858000 h 6858000"/>
              <a:gd name="connsiteX427" fmla="*/ 2021675 w 7467600"/>
              <a:gd name="connsiteY427" fmla="*/ 6858000 h 6858000"/>
              <a:gd name="connsiteX428" fmla="*/ 2019308 w 7467600"/>
              <a:gd name="connsiteY428" fmla="*/ 6847118 h 6858000"/>
              <a:gd name="connsiteX429" fmla="*/ 1938835 w 7467600"/>
              <a:gd name="connsiteY429" fmla="*/ 6551160 h 6858000"/>
              <a:gd name="connsiteX430" fmla="*/ 1953230 w 7467600"/>
              <a:gd name="connsiteY430" fmla="*/ 6759699 h 6858000"/>
              <a:gd name="connsiteX431" fmla="*/ 1956763 w 7467600"/>
              <a:gd name="connsiteY431" fmla="*/ 6778191 h 6858000"/>
              <a:gd name="connsiteX432" fmla="*/ 1967925 w 7467600"/>
              <a:gd name="connsiteY432" fmla="*/ 6858000 h 6858000"/>
              <a:gd name="connsiteX433" fmla="*/ 1936622 w 7467600"/>
              <a:gd name="connsiteY433" fmla="*/ 6858000 h 6858000"/>
              <a:gd name="connsiteX434" fmla="*/ 1926261 w 7467600"/>
              <a:gd name="connsiteY434" fmla="*/ 6784064 h 6858000"/>
              <a:gd name="connsiteX435" fmla="*/ 1922724 w 7467600"/>
              <a:gd name="connsiteY435" fmla="*/ 6765577 h 6858000"/>
              <a:gd name="connsiteX436" fmla="*/ 1904650 w 7467600"/>
              <a:gd name="connsiteY436" fmla="*/ 6639616 h 6858000"/>
              <a:gd name="connsiteX437" fmla="*/ 1885273 w 7467600"/>
              <a:gd name="connsiteY437" fmla="*/ 6858000 h 6858000"/>
              <a:gd name="connsiteX438" fmla="*/ 1854363 w 7467600"/>
              <a:gd name="connsiteY438" fmla="*/ 6858000 h 6858000"/>
              <a:gd name="connsiteX439" fmla="*/ 1880391 w 7467600"/>
              <a:gd name="connsiteY439" fmla="*/ 6603796 h 6858000"/>
              <a:gd name="connsiteX440" fmla="*/ 1818273 w 7467600"/>
              <a:gd name="connsiteY440" fmla="*/ 6715729 h 6858000"/>
              <a:gd name="connsiteX441" fmla="*/ 1794691 w 7467600"/>
              <a:gd name="connsiteY441" fmla="*/ 6843239 h 6858000"/>
              <a:gd name="connsiteX442" fmla="*/ 1794914 w 7467600"/>
              <a:gd name="connsiteY442" fmla="*/ 6858000 h 6858000"/>
              <a:gd name="connsiteX443" fmla="*/ 1746128 w 7467600"/>
              <a:gd name="connsiteY443" fmla="*/ 6858000 h 6858000"/>
              <a:gd name="connsiteX444" fmla="*/ 1753934 w 7467600"/>
              <a:gd name="connsiteY444" fmla="*/ 6724796 h 6858000"/>
              <a:gd name="connsiteX445" fmla="*/ 1792053 w 7467600"/>
              <a:gd name="connsiteY445" fmla="*/ 6572396 h 6858000"/>
              <a:gd name="connsiteX446" fmla="*/ 1862248 w 7467600"/>
              <a:gd name="connsiteY446" fmla="*/ 6266397 h 6858000"/>
              <a:gd name="connsiteX447" fmla="*/ 1862250 w 7467600"/>
              <a:gd name="connsiteY447" fmla="*/ 6033531 h 6858000"/>
              <a:gd name="connsiteX448" fmla="*/ 1211999 w 7467600"/>
              <a:gd name="connsiteY448" fmla="*/ 6683610 h 6858000"/>
              <a:gd name="connsiteX449" fmla="*/ 1213266 w 7467600"/>
              <a:gd name="connsiteY449" fmla="*/ 6691947 h 6858000"/>
              <a:gd name="connsiteX450" fmla="*/ 1203370 w 7467600"/>
              <a:gd name="connsiteY450" fmla="*/ 6850676 h 6858000"/>
              <a:gd name="connsiteX451" fmla="*/ 1203671 w 7467600"/>
              <a:gd name="connsiteY451" fmla="*/ 6858000 h 6858000"/>
              <a:gd name="connsiteX452" fmla="*/ 1143180 w 7467600"/>
              <a:gd name="connsiteY452" fmla="*/ 6858000 h 6858000"/>
              <a:gd name="connsiteX453" fmla="*/ 1142176 w 7467600"/>
              <a:gd name="connsiteY453" fmla="*/ 6766045 h 6858000"/>
              <a:gd name="connsiteX454" fmla="*/ 1067484 w 7467600"/>
              <a:gd name="connsiteY454" fmla="*/ 6858000 h 6858000"/>
              <a:gd name="connsiteX455" fmla="*/ 953928 w 7467600"/>
              <a:gd name="connsiteY455" fmla="*/ 6858000 h 6858000"/>
              <a:gd name="connsiteX456" fmla="*/ 959715 w 7467600"/>
              <a:gd name="connsiteY456" fmla="*/ 6850185 h 6858000"/>
              <a:gd name="connsiteX457" fmla="*/ 1483788 w 7467600"/>
              <a:gd name="connsiteY457" fmla="*/ 6259174 h 6858000"/>
              <a:gd name="connsiteX458" fmla="*/ 1100671 w 7467600"/>
              <a:gd name="connsiteY458" fmla="*/ 6252137 h 6858000"/>
              <a:gd name="connsiteX459" fmla="*/ 1090144 w 7467600"/>
              <a:gd name="connsiteY459" fmla="*/ 6256748 h 6858000"/>
              <a:gd name="connsiteX460" fmla="*/ 1095872 w 7467600"/>
              <a:gd name="connsiteY460" fmla="*/ 6271892 h 6858000"/>
              <a:gd name="connsiteX461" fmla="*/ 262785 w 7467600"/>
              <a:gd name="connsiteY461" fmla="*/ 6845450 h 6858000"/>
              <a:gd name="connsiteX462" fmla="*/ 209968 w 7467600"/>
              <a:gd name="connsiteY462" fmla="*/ 6770713 h 6858000"/>
              <a:gd name="connsiteX463" fmla="*/ 873460 w 7467600"/>
              <a:gd name="connsiteY463" fmla="*/ 6253768 h 6858000"/>
              <a:gd name="connsiteX464" fmla="*/ 192686 w 7467600"/>
              <a:gd name="connsiteY464" fmla="*/ 5849257 h 6858000"/>
              <a:gd name="connsiteX465" fmla="*/ 4696 w 7467600"/>
              <a:gd name="connsiteY465" fmla="*/ 5697668 h 6858000"/>
              <a:gd name="connsiteX466" fmla="*/ 0 w 7467600"/>
              <a:gd name="connsiteY466" fmla="*/ 5689984 h 6858000"/>
              <a:gd name="connsiteX467" fmla="*/ 0 w 7467600"/>
              <a:gd name="connsiteY467" fmla="*/ 5513472 h 6858000"/>
              <a:gd name="connsiteX468" fmla="*/ 174101 w 7467600"/>
              <a:gd name="connsiteY468" fmla="*/ 5620277 h 6858000"/>
              <a:gd name="connsiteX469" fmla="*/ 891800 w 7467600"/>
              <a:gd name="connsiteY469" fmla="*/ 6036935 h 6858000"/>
              <a:gd name="connsiteX470" fmla="*/ 1072219 w 7467600"/>
              <a:gd name="connsiteY470" fmla="*/ 6169443 h 6858000"/>
              <a:gd name="connsiteX471" fmla="*/ 1074117 w 7467600"/>
              <a:gd name="connsiteY471" fmla="*/ 6170301 h 6858000"/>
              <a:gd name="connsiteX472" fmla="*/ 1083114 w 7467600"/>
              <a:gd name="connsiteY472" fmla="*/ 6174131 h 6858000"/>
              <a:gd name="connsiteX473" fmla="*/ 1543010 w 7467600"/>
              <a:gd name="connsiteY473" fmla="*/ 6191140 h 6858000"/>
              <a:gd name="connsiteX474" fmla="*/ 1551080 w 7467600"/>
              <a:gd name="connsiteY474" fmla="*/ 6195006 h 6858000"/>
              <a:gd name="connsiteX475" fmla="*/ 2345443 w 7467600"/>
              <a:gd name="connsiteY475" fmla="*/ 5549882 h 6858000"/>
              <a:gd name="connsiteX476" fmla="*/ 1721499 w 7467600"/>
              <a:gd name="connsiteY476" fmla="*/ 5599969 h 6858000"/>
              <a:gd name="connsiteX477" fmla="*/ 767716 w 7467600"/>
              <a:gd name="connsiteY477" fmla="*/ 5472768 h 6858000"/>
              <a:gd name="connsiteX478" fmla="*/ 722147 w 7467600"/>
              <a:gd name="connsiteY478" fmla="*/ 5393091 h 6858000"/>
              <a:gd name="connsiteX479" fmla="*/ 1485552 w 7467600"/>
              <a:gd name="connsiteY479" fmla="*/ 5313202 h 6858000"/>
              <a:gd name="connsiteX480" fmla="*/ 2143004 w 7467600"/>
              <a:gd name="connsiteY480" fmla="*/ 5402420 h 6858000"/>
              <a:gd name="connsiteX481" fmla="*/ 1933391 w 7467600"/>
              <a:gd name="connsiteY481" fmla="*/ 5156971 h 6858000"/>
              <a:gd name="connsiteX482" fmla="*/ 1827118 w 7467600"/>
              <a:gd name="connsiteY482" fmla="*/ 4968410 h 6858000"/>
              <a:gd name="connsiteX483" fmla="*/ 1837349 w 7467600"/>
              <a:gd name="connsiteY483" fmla="*/ 4956357 h 6858000"/>
              <a:gd name="connsiteX484" fmla="*/ 2162835 w 7467600"/>
              <a:gd name="connsiteY484" fmla="*/ 5187853 h 6858000"/>
              <a:gd name="connsiteX485" fmla="*/ 2257167 w 7467600"/>
              <a:gd name="connsiteY485" fmla="*/ 5462123 h 6858000"/>
              <a:gd name="connsiteX486" fmla="*/ 2261598 w 7467600"/>
              <a:gd name="connsiteY486" fmla="*/ 5467998 h 6858000"/>
              <a:gd name="connsiteX487" fmla="*/ 2437177 w 7467600"/>
              <a:gd name="connsiteY487" fmla="*/ 5479608 h 6858000"/>
              <a:gd name="connsiteX488" fmla="*/ 2445247 w 7467600"/>
              <a:gd name="connsiteY488" fmla="*/ 5483476 h 6858000"/>
              <a:gd name="connsiteX489" fmla="*/ 2743626 w 7467600"/>
              <a:gd name="connsiteY489" fmla="*/ 5304819 h 6858000"/>
              <a:gd name="connsiteX490" fmla="*/ 3048102 w 7467600"/>
              <a:gd name="connsiteY490" fmla="*/ 5150595 h 6858000"/>
              <a:gd name="connsiteX491" fmla="*/ 1799414 w 7467600"/>
              <a:gd name="connsiteY491" fmla="*/ 4694732 h 6858000"/>
              <a:gd name="connsiteX492" fmla="*/ 1771735 w 7467600"/>
              <a:gd name="connsiteY492" fmla="*/ 4619929 h 6858000"/>
              <a:gd name="connsiteX493" fmla="*/ 3104273 w 7467600"/>
              <a:gd name="connsiteY493" fmla="*/ 5076159 h 6858000"/>
              <a:gd name="connsiteX494" fmla="*/ 3113245 w 7467600"/>
              <a:gd name="connsiteY494" fmla="*/ 5090705 h 6858000"/>
              <a:gd name="connsiteX495" fmla="*/ 3126294 w 7467600"/>
              <a:gd name="connsiteY495" fmla="*/ 5114400 h 6858000"/>
              <a:gd name="connsiteX496" fmla="*/ 3937433 w 7467600"/>
              <a:gd name="connsiteY496" fmla="*/ 4830473 h 6858000"/>
              <a:gd name="connsiteX497" fmla="*/ 3590475 w 7467600"/>
              <a:gd name="connsiteY497" fmla="*/ 4597974 h 6858000"/>
              <a:gd name="connsiteX498" fmla="*/ 3100264 w 7467600"/>
              <a:gd name="connsiteY498" fmla="*/ 4579845 h 6858000"/>
              <a:gd name="connsiteX499" fmla="*/ 2183576 w 7467600"/>
              <a:gd name="connsiteY499" fmla="*/ 4227150 h 6858000"/>
              <a:gd name="connsiteX500" fmla="*/ 2151029 w 7467600"/>
              <a:gd name="connsiteY500" fmla="*/ 4146947 h 6858000"/>
              <a:gd name="connsiteX501" fmla="*/ 3563434 w 7467600"/>
              <a:gd name="connsiteY501" fmla="*/ 4469115 h 6858000"/>
              <a:gd name="connsiteX502" fmla="*/ 3177952 w 7467600"/>
              <a:gd name="connsiteY502" fmla="*/ 3657386 h 6858000"/>
              <a:gd name="connsiteX503" fmla="*/ 3189263 w 7467600"/>
              <a:gd name="connsiteY503" fmla="*/ 3625726 h 6858000"/>
              <a:gd name="connsiteX504" fmla="*/ 3560912 w 7467600"/>
              <a:gd name="connsiteY504" fmla="*/ 4079863 h 6858000"/>
              <a:gd name="connsiteX505" fmla="*/ 3626636 w 7467600"/>
              <a:gd name="connsiteY505" fmla="*/ 4512230 h 6858000"/>
              <a:gd name="connsiteX506" fmla="*/ 3653088 w 7467600"/>
              <a:gd name="connsiteY506" fmla="*/ 4521417 h 6858000"/>
              <a:gd name="connsiteX507" fmla="*/ 3988128 w 7467600"/>
              <a:gd name="connsiteY507" fmla="*/ 4817267 h 6858000"/>
              <a:gd name="connsiteX508" fmla="*/ 4830582 w 7467600"/>
              <a:gd name="connsiteY508" fmla="*/ 4676000 h 6858000"/>
              <a:gd name="connsiteX509" fmla="*/ 4830100 w 7467600"/>
              <a:gd name="connsiteY509" fmla="*/ 4675554 h 6858000"/>
              <a:gd name="connsiteX510" fmla="*/ 4036318 w 7467600"/>
              <a:gd name="connsiteY510" fmla="*/ 4147013 h 6858000"/>
              <a:gd name="connsiteX511" fmla="*/ 3432098 w 7467600"/>
              <a:gd name="connsiteY511" fmla="*/ 3537312 h 6858000"/>
              <a:gd name="connsiteX512" fmla="*/ 3446761 w 7467600"/>
              <a:gd name="connsiteY512" fmla="*/ 3461278 h 6858000"/>
              <a:gd name="connsiteX513" fmla="*/ 4419733 w 7467600"/>
              <a:gd name="connsiteY513" fmla="*/ 3963555 h 6858000"/>
              <a:gd name="connsiteX514" fmla="*/ 4781371 w 7467600"/>
              <a:gd name="connsiteY514" fmla="*/ 4458604 h 6858000"/>
              <a:gd name="connsiteX515" fmla="*/ 4780440 w 7467600"/>
              <a:gd name="connsiteY515" fmla="*/ 4470290 h 6858000"/>
              <a:gd name="connsiteX516" fmla="*/ 4898954 w 7467600"/>
              <a:gd name="connsiteY516" fmla="*/ 4662092 h 6858000"/>
              <a:gd name="connsiteX517" fmla="*/ 4900699 w 7467600"/>
              <a:gd name="connsiteY517" fmla="*/ 4670867 h 6858000"/>
              <a:gd name="connsiteX518" fmla="*/ 5714511 w 7467600"/>
              <a:gd name="connsiteY518" fmla="*/ 4663483 h 6858000"/>
              <a:gd name="connsiteX519" fmla="*/ 5464793 w 7467600"/>
              <a:gd name="connsiteY519" fmla="*/ 4393556 h 6858000"/>
              <a:gd name="connsiteX520" fmla="*/ 5461897 w 7467600"/>
              <a:gd name="connsiteY520" fmla="*/ 4390879 h 6858000"/>
              <a:gd name="connsiteX521" fmla="*/ 4294126 w 7467600"/>
              <a:gd name="connsiteY521" fmla="*/ 3303048 h 6858000"/>
              <a:gd name="connsiteX522" fmla="*/ 4305321 w 7467600"/>
              <a:gd name="connsiteY522" fmla="*/ 3256953 h 6858000"/>
              <a:gd name="connsiteX523" fmla="*/ 4949299 w 7467600"/>
              <a:gd name="connsiteY523" fmla="*/ 3766336 h 6858000"/>
              <a:gd name="connsiteX524" fmla="*/ 5291452 w 7467600"/>
              <a:gd name="connsiteY524" fmla="*/ 4076801 h 6858000"/>
              <a:gd name="connsiteX525" fmla="*/ 5434998 w 7467600"/>
              <a:gd name="connsiteY525" fmla="*/ 4254100 h 6858000"/>
              <a:gd name="connsiteX526" fmla="*/ 5351015 w 7467600"/>
              <a:gd name="connsiteY526" fmla="*/ 3760989 h 6858000"/>
              <a:gd name="connsiteX527" fmla="*/ 5413780 w 7467600"/>
              <a:gd name="connsiteY527" fmla="*/ 2966265 h 6858000"/>
              <a:gd name="connsiteX528" fmla="*/ 5425627 w 7467600"/>
              <a:gd name="connsiteY528" fmla="*/ 2954192 h 6858000"/>
              <a:gd name="connsiteX529" fmla="*/ 6604735 w 7467600"/>
              <a:gd name="connsiteY529" fmla="*/ 2041381 h 6858000"/>
              <a:gd name="connsiteX530" fmla="*/ 7204487 w 7467600"/>
              <a:gd name="connsiteY530" fmla="*/ 2742112 h 6858000"/>
              <a:gd name="connsiteX531" fmla="*/ 7131592 w 7467600"/>
              <a:gd name="connsiteY531" fmla="*/ 2672096 h 6858000"/>
              <a:gd name="connsiteX532" fmla="*/ 6996344 w 7467600"/>
              <a:gd name="connsiteY532" fmla="*/ 2518310 h 6858000"/>
              <a:gd name="connsiteX533" fmla="*/ 6735495 w 7467600"/>
              <a:gd name="connsiteY533" fmla="*/ 2196890 h 6858000"/>
              <a:gd name="connsiteX534" fmla="*/ 6721901 w 7467600"/>
              <a:gd name="connsiteY534" fmla="*/ 2179274 h 6858000"/>
              <a:gd name="connsiteX535" fmla="*/ 6604735 w 7467600"/>
              <a:gd name="connsiteY535" fmla="*/ 2041381 h 6858000"/>
              <a:gd name="connsiteX536" fmla="*/ 6591670 w 7467600"/>
              <a:gd name="connsiteY536" fmla="*/ 1988277 h 6858000"/>
              <a:gd name="connsiteX537" fmla="*/ 6747349 w 7467600"/>
              <a:gd name="connsiteY537" fmla="*/ 2160069 h 6858000"/>
              <a:gd name="connsiteX538" fmla="*/ 6760943 w 7467600"/>
              <a:gd name="connsiteY538" fmla="*/ 2177686 h 6858000"/>
              <a:gd name="connsiteX539" fmla="*/ 7021065 w 7467600"/>
              <a:gd name="connsiteY539" fmla="*/ 2498102 h 6858000"/>
              <a:gd name="connsiteX540" fmla="*/ 7155223 w 7467600"/>
              <a:gd name="connsiteY540" fmla="*/ 2650386 h 6858000"/>
              <a:gd name="connsiteX541" fmla="*/ 7203167 w 7467600"/>
              <a:gd name="connsiteY541" fmla="*/ 2697288 h 6858000"/>
              <a:gd name="connsiteX542" fmla="*/ 6937703 w 7467600"/>
              <a:gd name="connsiteY542" fmla="*/ 2321981 h 6858000"/>
              <a:gd name="connsiteX543" fmla="*/ 6591670 w 7467600"/>
              <a:gd name="connsiteY543" fmla="*/ 1988277 h 6858000"/>
              <a:gd name="connsiteX544" fmla="*/ 5798671 w 7467600"/>
              <a:gd name="connsiteY544" fmla="*/ 1981601 h 6858000"/>
              <a:gd name="connsiteX545" fmla="*/ 5754709 w 7467600"/>
              <a:gd name="connsiteY545" fmla="*/ 2071454 h 6858000"/>
              <a:gd name="connsiteX546" fmla="*/ 5763044 w 7467600"/>
              <a:gd name="connsiteY546" fmla="*/ 2842206 h 6858000"/>
              <a:gd name="connsiteX547" fmla="*/ 5764974 w 7467600"/>
              <a:gd name="connsiteY547" fmla="*/ 2799609 h 6858000"/>
              <a:gd name="connsiteX548" fmla="*/ 5767665 w 7467600"/>
              <a:gd name="connsiteY548" fmla="*/ 2666409 h 6858000"/>
              <a:gd name="connsiteX549" fmla="*/ 5763055 w 7467600"/>
              <a:gd name="connsiteY549" fmla="*/ 2579705 h 6858000"/>
              <a:gd name="connsiteX550" fmla="*/ 5758079 w 7467600"/>
              <a:gd name="connsiteY550" fmla="*/ 2492508 h 6858000"/>
              <a:gd name="connsiteX551" fmla="*/ 5779325 w 7467600"/>
              <a:gd name="connsiteY551" fmla="*/ 2197069 h 6858000"/>
              <a:gd name="connsiteX552" fmla="*/ 5798671 w 7467600"/>
              <a:gd name="connsiteY552" fmla="*/ 1981601 h 6858000"/>
              <a:gd name="connsiteX553" fmla="*/ 5829202 w 7467600"/>
              <a:gd name="connsiteY553" fmla="*/ 1971679 h 6858000"/>
              <a:gd name="connsiteX554" fmla="*/ 5809558 w 7467600"/>
              <a:gd name="connsiteY554" fmla="*/ 2198043 h 6858000"/>
              <a:gd name="connsiteX555" fmla="*/ 5788653 w 7467600"/>
              <a:gd name="connsiteY555" fmla="*/ 2489430 h 6858000"/>
              <a:gd name="connsiteX556" fmla="*/ 5793439 w 7467600"/>
              <a:gd name="connsiteY556" fmla="*/ 2575235 h 6858000"/>
              <a:gd name="connsiteX557" fmla="*/ 5796837 w 7467600"/>
              <a:gd name="connsiteY557" fmla="*/ 2637633 h 6858000"/>
              <a:gd name="connsiteX558" fmla="*/ 5818614 w 7467600"/>
              <a:gd name="connsiteY558" fmla="*/ 2473055 h 6858000"/>
              <a:gd name="connsiteX559" fmla="*/ 5829202 w 7467600"/>
              <a:gd name="connsiteY559" fmla="*/ 1971679 h 6858000"/>
              <a:gd name="connsiteX560" fmla="*/ 5911389 w 7467600"/>
              <a:gd name="connsiteY560" fmla="*/ 1898371 h 6858000"/>
              <a:gd name="connsiteX561" fmla="*/ 6237627 w 7467600"/>
              <a:gd name="connsiteY561" fmla="*/ 2231921 h 6858000"/>
              <a:gd name="connsiteX562" fmla="*/ 5911389 w 7467600"/>
              <a:gd name="connsiteY562" fmla="*/ 1898371 h 6858000"/>
              <a:gd name="connsiteX563" fmla="*/ 6944437 w 7467600"/>
              <a:gd name="connsiteY563" fmla="*/ 1575402 h 6858000"/>
              <a:gd name="connsiteX564" fmla="*/ 6304730 w 7467600"/>
              <a:gd name="connsiteY564" fmla="*/ 1766654 h 6858000"/>
              <a:gd name="connsiteX565" fmla="*/ 6944437 w 7467600"/>
              <a:gd name="connsiteY565" fmla="*/ 1575402 h 6858000"/>
              <a:gd name="connsiteX566" fmla="*/ 7019523 w 7467600"/>
              <a:gd name="connsiteY566" fmla="*/ 1519450 h 6858000"/>
              <a:gd name="connsiteX567" fmla="*/ 6298091 w 7467600"/>
              <a:gd name="connsiteY567" fmla="*/ 1737122 h 6858000"/>
              <a:gd name="connsiteX568" fmla="*/ 7019523 w 7467600"/>
              <a:gd name="connsiteY568" fmla="*/ 1519450 h 6858000"/>
              <a:gd name="connsiteX569" fmla="*/ 2399523 w 7467600"/>
              <a:gd name="connsiteY569" fmla="*/ 1428234 h 6858000"/>
              <a:gd name="connsiteX570" fmla="*/ 2224982 w 7467600"/>
              <a:gd name="connsiteY570" fmla="*/ 1826201 h 6858000"/>
              <a:gd name="connsiteX571" fmla="*/ 2096099 w 7467600"/>
              <a:gd name="connsiteY571" fmla="*/ 2345900 h 6858000"/>
              <a:gd name="connsiteX572" fmla="*/ 2283317 w 7467600"/>
              <a:gd name="connsiteY572" fmla="*/ 1796925 h 6858000"/>
              <a:gd name="connsiteX573" fmla="*/ 2399523 w 7467600"/>
              <a:gd name="connsiteY573" fmla="*/ 1428234 h 6858000"/>
              <a:gd name="connsiteX574" fmla="*/ 2448558 w 7467600"/>
              <a:gd name="connsiteY574" fmla="*/ 1373435 h 6858000"/>
              <a:gd name="connsiteX575" fmla="*/ 2312521 w 7467600"/>
              <a:gd name="connsiteY575" fmla="*/ 1806140 h 6858000"/>
              <a:gd name="connsiteX576" fmla="*/ 2127533 w 7467600"/>
              <a:gd name="connsiteY576" fmla="*/ 2348380 h 6858000"/>
              <a:gd name="connsiteX577" fmla="*/ 2358080 w 7467600"/>
              <a:gd name="connsiteY577" fmla="*/ 1866134 h 6858000"/>
              <a:gd name="connsiteX578" fmla="*/ 2407436 w 7467600"/>
              <a:gd name="connsiteY578" fmla="*/ 1651070 h 6858000"/>
              <a:gd name="connsiteX579" fmla="*/ 2448558 w 7467600"/>
              <a:gd name="connsiteY579" fmla="*/ 1373435 h 6858000"/>
              <a:gd name="connsiteX580" fmla="*/ 278707 w 7467600"/>
              <a:gd name="connsiteY580" fmla="*/ 1352270 h 6858000"/>
              <a:gd name="connsiteX581" fmla="*/ 321570 w 7467600"/>
              <a:gd name="connsiteY581" fmla="*/ 1861610 h 6858000"/>
              <a:gd name="connsiteX582" fmla="*/ 294281 w 7467600"/>
              <a:gd name="connsiteY582" fmla="*/ 1440658 h 6858000"/>
              <a:gd name="connsiteX583" fmla="*/ 278707 w 7467600"/>
              <a:gd name="connsiteY583" fmla="*/ 1352270 h 6858000"/>
              <a:gd name="connsiteX584" fmla="*/ 1423821 w 7467600"/>
              <a:gd name="connsiteY584" fmla="*/ 1351958 h 6858000"/>
              <a:gd name="connsiteX585" fmla="*/ 1638521 w 7467600"/>
              <a:gd name="connsiteY585" fmla="*/ 1908470 h 6858000"/>
              <a:gd name="connsiteX586" fmla="*/ 1754199 w 7467600"/>
              <a:gd name="connsiteY586" fmla="*/ 2149284 h 6858000"/>
              <a:gd name="connsiteX587" fmla="*/ 1908359 w 7467600"/>
              <a:gd name="connsiteY587" fmla="*/ 2364988 h 6858000"/>
              <a:gd name="connsiteX588" fmla="*/ 1647661 w 7467600"/>
              <a:gd name="connsiteY588" fmla="*/ 1825945 h 6858000"/>
              <a:gd name="connsiteX589" fmla="*/ 1423821 w 7467600"/>
              <a:gd name="connsiteY589" fmla="*/ 1351958 h 6858000"/>
              <a:gd name="connsiteX590" fmla="*/ 1431890 w 7467600"/>
              <a:gd name="connsiteY590" fmla="*/ 1306475 h 6858000"/>
              <a:gd name="connsiteX591" fmla="*/ 1507597 w 7467600"/>
              <a:gd name="connsiteY591" fmla="*/ 1446132 h 6858000"/>
              <a:gd name="connsiteX592" fmla="*/ 1674586 w 7467600"/>
              <a:gd name="connsiteY592" fmla="*/ 1813832 h 6858000"/>
              <a:gd name="connsiteX593" fmla="*/ 1815950 w 7467600"/>
              <a:gd name="connsiteY593" fmla="*/ 2128564 h 6858000"/>
              <a:gd name="connsiteX594" fmla="*/ 1984242 w 7467600"/>
              <a:gd name="connsiteY594" fmla="*/ 2430829 h 6858000"/>
              <a:gd name="connsiteX595" fmla="*/ 2014023 w 7467600"/>
              <a:gd name="connsiteY595" fmla="*/ 2450995 h 6858000"/>
              <a:gd name="connsiteX596" fmla="*/ 1747337 w 7467600"/>
              <a:gd name="connsiteY596" fmla="*/ 1855264 h 6858000"/>
              <a:gd name="connsiteX597" fmla="*/ 1533749 w 7467600"/>
              <a:gd name="connsiteY597" fmla="*/ 1478656 h 6858000"/>
              <a:gd name="connsiteX598" fmla="*/ 1431890 w 7467600"/>
              <a:gd name="connsiteY598" fmla="*/ 1306475 h 6858000"/>
              <a:gd name="connsiteX599" fmla="*/ 5052692 w 7467600"/>
              <a:gd name="connsiteY599" fmla="*/ 1292994 h 6858000"/>
              <a:gd name="connsiteX600" fmla="*/ 5200661 w 7467600"/>
              <a:gd name="connsiteY600" fmla="*/ 1635186 h 6858000"/>
              <a:gd name="connsiteX601" fmla="*/ 5297138 w 7467600"/>
              <a:gd name="connsiteY601" fmla="*/ 1906351 h 6858000"/>
              <a:gd name="connsiteX602" fmla="*/ 5052692 w 7467600"/>
              <a:gd name="connsiteY602" fmla="*/ 1292994 h 6858000"/>
              <a:gd name="connsiteX603" fmla="*/ 5009948 w 7467600"/>
              <a:gd name="connsiteY603" fmla="*/ 1273619 h 6858000"/>
              <a:gd name="connsiteX604" fmla="*/ 5121777 w 7467600"/>
              <a:gd name="connsiteY604" fmla="*/ 1654213 h 6858000"/>
              <a:gd name="connsiteX605" fmla="*/ 5293545 w 7467600"/>
              <a:gd name="connsiteY605" fmla="*/ 2072247 h 6858000"/>
              <a:gd name="connsiteX606" fmla="*/ 5294042 w 7467600"/>
              <a:gd name="connsiteY606" fmla="*/ 2065019 h 6858000"/>
              <a:gd name="connsiteX607" fmla="*/ 5171936 w 7467600"/>
              <a:gd name="connsiteY607" fmla="*/ 1647613 h 6858000"/>
              <a:gd name="connsiteX608" fmla="*/ 5009948 w 7467600"/>
              <a:gd name="connsiteY608" fmla="*/ 1273619 h 6858000"/>
              <a:gd name="connsiteX609" fmla="*/ 655236 w 7467600"/>
              <a:gd name="connsiteY609" fmla="*/ 1268632 h 6858000"/>
              <a:gd name="connsiteX610" fmla="*/ 839521 w 7467600"/>
              <a:gd name="connsiteY610" fmla="*/ 1685315 h 6858000"/>
              <a:gd name="connsiteX611" fmla="*/ 1109416 w 7467600"/>
              <a:gd name="connsiteY611" fmla="*/ 2061663 h 6858000"/>
              <a:gd name="connsiteX612" fmla="*/ 1298300 w 7467600"/>
              <a:gd name="connsiteY612" fmla="*/ 2247742 h 6858000"/>
              <a:gd name="connsiteX613" fmla="*/ 1125871 w 7467600"/>
              <a:gd name="connsiteY613" fmla="*/ 1989513 h 6858000"/>
              <a:gd name="connsiteX614" fmla="*/ 981574 w 7467600"/>
              <a:gd name="connsiteY614" fmla="*/ 1783157 h 6858000"/>
              <a:gd name="connsiteX615" fmla="*/ 922198 w 7467600"/>
              <a:gd name="connsiteY615" fmla="*/ 1677437 h 6858000"/>
              <a:gd name="connsiteX616" fmla="*/ 869293 w 7467600"/>
              <a:gd name="connsiteY616" fmla="*/ 1583214 h 6858000"/>
              <a:gd name="connsiteX617" fmla="*/ 751431 w 7467600"/>
              <a:gd name="connsiteY617" fmla="*/ 1405731 h 6858000"/>
              <a:gd name="connsiteX618" fmla="*/ 655236 w 7467600"/>
              <a:gd name="connsiteY618" fmla="*/ 1268632 h 6858000"/>
              <a:gd name="connsiteX619" fmla="*/ 6516292 w 7467600"/>
              <a:gd name="connsiteY619" fmla="*/ 1263064 h 6858000"/>
              <a:gd name="connsiteX620" fmla="*/ 5736320 w 7467600"/>
              <a:gd name="connsiteY620" fmla="*/ 1501803 h 6858000"/>
              <a:gd name="connsiteX621" fmla="*/ 6516292 w 7467600"/>
              <a:gd name="connsiteY621" fmla="*/ 1263064 h 6858000"/>
              <a:gd name="connsiteX622" fmla="*/ 291466 w 7467600"/>
              <a:gd name="connsiteY622" fmla="*/ 1250369 h 6858000"/>
              <a:gd name="connsiteX623" fmla="*/ 323180 w 7467600"/>
              <a:gd name="connsiteY623" fmla="*/ 1435283 h 6858000"/>
              <a:gd name="connsiteX624" fmla="*/ 349381 w 7467600"/>
              <a:gd name="connsiteY624" fmla="*/ 1875041 h 6858000"/>
              <a:gd name="connsiteX625" fmla="*/ 374363 w 7467600"/>
              <a:gd name="connsiteY625" fmla="*/ 1506494 h 6858000"/>
              <a:gd name="connsiteX626" fmla="*/ 302168 w 7467600"/>
              <a:gd name="connsiteY626" fmla="*/ 1274495 h 6858000"/>
              <a:gd name="connsiteX627" fmla="*/ 291466 w 7467600"/>
              <a:gd name="connsiteY627" fmla="*/ 1250369 h 6858000"/>
              <a:gd name="connsiteX628" fmla="*/ 678222 w 7467600"/>
              <a:gd name="connsiteY628" fmla="*/ 1248670 h 6858000"/>
              <a:gd name="connsiteX629" fmla="*/ 775536 w 7467600"/>
              <a:gd name="connsiteY629" fmla="*/ 1388015 h 6858000"/>
              <a:gd name="connsiteX630" fmla="*/ 894529 w 7467600"/>
              <a:gd name="connsiteY630" fmla="*/ 1567739 h 6858000"/>
              <a:gd name="connsiteX631" fmla="*/ 948000 w 7467600"/>
              <a:gd name="connsiteY631" fmla="*/ 1663088 h 6858000"/>
              <a:gd name="connsiteX632" fmla="*/ 1006812 w 7467600"/>
              <a:gd name="connsiteY632" fmla="*/ 1767683 h 6858000"/>
              <a:gd name="connsiteX633" fmla="*/ 1149133 w 7467600"/>
              <a:gd name="connsiteY633" fmla="*/ 1971513 h 6858000"/>
              <a:gd name="connsiteX634" fmla="*/ 1333952 w 7467600"/>
              <a:gd name="connsiteY634" fmla="*/ 2251620 h 6858000"/>
              <a:gd name="connsiteX635" fmla="*/ 1337329 w 7467600"/>
              <a:gd name="connsiteY635" fmla="*/ 2258350 h 6858000"/>
              <a:gd name="connsiteX636" fmla="*/ 1014726 w 7467600"/>
              <a:gd name="connsiteY636" fmla="*/ 1615556 h 6858000"/>
              <a:gd name="connsiteX637" fmla="*/ 678222 w 7467600"/>
              <a:gd name="connsiteY637" fmla="*/ 1248670 h 6858000"/>
              <a:gd name="connsiteX638" fmla="*/ 6691602 w 7467600"/>
              <a:gd name="connsiteY638" fmla="*/ 1140573 h 6858000"/>
              <a:gd name="connsiteX639" fmla="*/ 6571100 w 7467600"/>
              <a:gd name="connsiteY639" fmla="*/ 1183662 h 6858000"/>
              <a:gd name="connsiteX640" fmla="*/ 6241687 w 7467600"/>
              <a:gd name="connsiteY640" fmla="*/ 1257600 h 6858000"/>
              <a:gd name="connsiteX641" fmla="*/ 5693009 w 7467600"/>
              <a:gd name="connsiteY641" fmla="*/ 1478256 h 6858000"/>
              <a:gd name="connsiteX642" fmla="*/ 6548420 w 7467600"/>
              <a:gd name="connsiteY642" fmla="*/ 1214599 h 6858000"/>
              <a:gd name="connsiteX643" fmla="*/ 6605473 w 7467600"/>
              <a:gd name="connsiteY643" fmla="*/ 1184686 h 6858000"/>
              <a:gd name="connsiteX644" fmla="*/ 6691602 w 7467600"/>
              <a:gd name="connsiteY644" fmla="*/ 1140573 h 6858000"/>
              <a:gd name="connsiteX645" fmla="*/ 4002475 w 7467600"/>
              <a:gd name="connsiteY645" fmla="*/ 1037802 h 6858000"/>
              <a:gd name="connsiteX646" fmla="*/ 4000324 w 7467600"/>
              <a:gd name="connsiteY646" fmla="*/ 1039362 h 6858000"/>
              <a:gd name="connsiteX647" fmla="*/ 4002862 w 7467600"/>
              <a:gd name="connsiteY647" fmla="*/ 1042866 h 6858000"/>
              <a:gd name="connsiteX648" fmla="*/ 4002475 w 7467600"/>
              <a:gd name="connsiteY648" fmla="*/ 1037802 h 6858000"/>
              <a:gd name="connsiteX649" fmla="*/ 506322 w 7467600"/>
              <a:gd name="connsiteY649" fmla="*/ 1020997 h 6858000"/>
              <a:gd name="connsiteX650" fmla="*/ 533068 w 7467600"/>
              <a:gd name="connsiteY650" fmla="*/ 1029409 h 6858000"/>
              <a:gd name="connsiteX651" fmla="*/ 1232525 w 7467600"/>
              <a:gd name="connsiteY651" fmla="*/ 1804675 h 6858000"/>
              <a:gd name="connsiteX652" fmla="*/ 1388858 w 7467600"/>
              <a:gd name="connsiteY652" fmla="*/ 2368011 h 6858000"/>
              <a:gd name="connsiteX653" fmla="*/ 1384098 w 7467600"/>
              <a:gd name="connsiteY653" fmla="*/ 2378125 h 6858000"/>
              <a:gd name="connsiteX654" fmla="*/ 1425393 w 7467600"/>
              <a:gd name="connsiteY654" fmla="*/ 2589124 h 6858000"/>
              <a:gd name="connsiteX655" fmla="*/ 1424001 w 7467600"/>
              <a:gd name="connsiteY655" fmla="*/ 2597541 h 6858000"/>
              <a:gd name="connsiteX656" fmla="*/ 2152729 w 7467600"/>
              <a:gd name="connsiteY656" fmla="*/ 2864487 h 6858000"/>
              <a:gd name="connsiteX657" fmla="*/ 2020609 w 7467600"/>
              <a:gd name="connsiteY657" fmla="*/ 2539671 h 6858000"/>
              <a:gd name="connsiteX658" fmla="*/ 2018920 w 7467600"/>
              <a:gd name="connsiteY658" fmla="*/ 2536309 h 6858000"/>
              <a:gd name="connsiteX659" fmla="*/ 1342441 w 7467600"/>
              <a:gd name="connsiteY659" fmla="*/ 1173017 h 6858000"/>
              <a:gd name="connsiteX660" fmla="*/ 1367925 w 7467600"/>
              <a:gd name="connsiteY660" fmla="*/ 1135648 h 6858000"/>
              <a:gd name="connsiteX661" fmla="*/ 1771401 w 7467600"/>
              <a:gd name="connsiteY661" fmla="*/ 1806673 h 6858000"/>
              <a:gd name="connsiteX662" fmla="*/ 1972385 w 7467600"/>
              <a:gd name="connsiteY662" fmla="*/ 2198735 h 6858000"/>
              <a:gd name="connsiteX663" fmla="*/ 2040892 w 7467600"/>
              <a:gd name="connsiteY663" fmla="*/ 2405205 h 6858000"/>
              <a:gd name="connsiteX664" fmla="*/ 2131689 w 7467600"/>
              <a:gd name="connsiteY664" fmla="*/ 1936926 h 6858000"/>
              <a:gd name="connsiteX665" fmla="*/ 2454820 w 7467600"/>
              <a:gd name="connsiteY665" fmla="*/ 1248808 h 6858000"/>
              <a:gd name="connsiteX666" fmla="*/ 2492512 w 7467600"/>
              <a:gd name="connsiteY666" fmla="*/ 1302920 h 6858000"/>
              <a:gd name="connsiteX667" fmla="*/ 2081216 w 7467600"/>
              <a:gd name="connsiteY667" fmla="*/ 2527513 h 6858000"/>
              <a:gd name="connsiteX668" fmla="*/ 2081211 w 7467600"/>
              <a:gd name="connsiteY668" fmla="*/ 2528916 h 6858000"/>
              <a:gd name="connsiteX669" fmla="*/ 2199067 w 7467600"/>
              <a:gd name="connsiteY669" fmla="*/ 2884061 h 6858000"/>
              <a:gd name="connsiteX670" fmla="*/ 3192586 w 7467600"/>
              <a:gd name="connsiteY670" fmla="*/ 3411496 h 6858000"/>
              <a:gd name="connsiteX671" fmla="*/ 3182620 w 7467600"/>
              <a:gd name="connsiteY671" fmla="*/ 3483279 h 6858000"/>
              <a:gd name="connsiteX672" fmla="*/ 2435119 w 7467600"/>
              <a:gd name="connsiteY672" fmla="*/ 3080173 h 6858000"/>
              <a:gd name="connsiteX673" fmla="*/ 2410152 w 7467600"/>
              <a:gd name="connsiteY673" fmla="*/ 3063751 h 6858000"/>
              <a:gd name="connsiteX674" fmla="*/ 2408099 w 7467600"/>
              <a:gd name="connsiteY674" fmla="*/ 3064403 h 6858000"/>
              <a:gd name="connsiteX675" fmla="*/ 2407218 w 7467600"/>
              <a:gd name="connsiteY675" fmla="*/ 3070324 h 6858000"/>
              <a:gd name="connsiteX676" fmla="*/ 2380138 w 7467600"/>
              <a:gd name="connsiteY676" fmla="*/ 3099341 h 6858000"/>
              <a:gd name="connsiteX677" fmla="*/ 1765923 w 7467600"/>
              <a:gd name="connsiteY677" fmla="*/ 3581043 h 6858000"/>
              <a:gd name="connsiteX678" fmla="*/ 1702258 w 7467600"/>
              <a:gd name="connsiteY678" fmla="*/ 3612286 h 6858000"/>
              <a:gd name="connsiteX679" fmla="*/ 1538370 w 7467600"/>
              <a:gd name="connsiteY679" fmla="*/ 3811804 h 6858000"/>
              <a:gd name="connsiteX680" fmla="*/ 542867 w 7467600"/>
              <a:gd name="connsiteY680" fmla="*/ 4944092 h 6858000"/>
              <a:gd name="connsiteX681" fmla="*/ 515800 w 7467600"/>
              <a:gd name="connsiteY681" fmla="*/ 4862180 h 6858000"/>
              <a:gd name="connsiteX682" fmla="*/ 909145 w 7467600"/>
              <a:gd name="connsiteY682" fmla="*/ 4199225 h 6858000"/>
              <a:gd name="connsiteX683" fmla="*/ 1214067 w 7467600"/>
              <a:gd name="connsiteY683" fmla="*/ 3908561 h 6858000"/>
              <a:gd name="connsiteX684" fmla="*/ 640967 w 7467600"/>
              <a:gd name="connsiteY684" fmla="*/ 4105601 h 6858000"/>
              <a:gd name="connsiteX685" fmla="*/ 112563 w 7467600"/>
              <a:gd name="connsiteY685" fmla="*/ 4396952 h 6858000"/>
              <a:gd name="connsiteX686" fmla="*/ 0 w 7467600"/>
              <a:gd name="connsiteY686" fmla="*/ 4466006 h 6858000"/>
              <a:gd name="connsiteX687" fmla="*/ 0 w 7467600"/>
              <a:gd name="connsiteY687" fmla="*/ 4233763 h 6858000"/>
              <a:gd name="connsiteX688" fmla="*/ 36881 w 7467600"/>
              <a:gd name="connsiteY688" fmla="*/ 4200118 h 6858000"/>
              <a:gd name="connsiteX689" fmla="*/ 910534 w 7467600"/>
              <a:gd name="connsiteY689" fmla="*/ 3629753 h 6858000"/>
              <a:gd name="connsiteX690" fmla="*/ 1578717 w 7467600"/>
              <a:gd name="connsiteY690" fmla="*/ 3575982 h 6858000"/>
              <a:gd name="connsiteX691" fmla="*/ 2338780 w 7467600"/>
              <a:gd name="connsiteY691" fmla="*/ 3033725 h 6858000"/>
              <a:gd name="connsiteX692" fmla="*/ 1807991 w 7467600"/>
              <a:gd name="connsiteY692" fmla="*/ 2807184 h 6858000"/>
              <a:gd name="connsiteX693" fmla="*/ 1416358 w 7467600"/>
              <a:gd name="connsiteY693" fmla="*/ 3112571 h 6858000"/>
              <a:gd name="connsiteX694" fmla="*/ 939066 w 7467600"/>
              <a:gd name="connsiteY694" fmla="*/ 3378798 h 6858000"/>
              <a:gd name="connsiteX695" fmla="*/ 115099 w 7467600"/>
              <a:gd name="connsiteY695" fmla="*/ 3607650 h 6858000"/>
              <a:gd name="connsiteX696" fmla="*/ 97284 w 7467600"/>
              <a:gd name="connsiteY696" fmla="*/ 3520393 h 6858000"/>
              <a:gd name="connsiteX697" fmla="*/ 922050 w 7467600"/>
              <a:gd name="connsiteY697" fmla="*/ 3074867 h 6858000"/>
              <a:gd name="connsiteX698" fmla="*/ 1405265 w 7467600"/>
              <a:gd name="connsiteY698" fmla="*/ 3016319 h 6858000"/>
              <a:gd name="connsiteX699" fmla="*/ 1407512 w 7467600"/>
              <a:gd name="connsiteY699" fmla="*/ 3018001 h 6858000"/>
              <a:gd name="connsiteX700" fmla="*/ 1726266 w 7467600"/>
              <a:gd name="connsiteY700" fmla="*/ 2777274 h 6858000"/>
              <a:gd name="connsiteX701" fmla="*/ 625390 w 7467600"/>
              <a:gd name="connsiteY701" fmla="*/ 2514541 h 6858000"/>
              <a:gd name="connsiteX702" fmla="*/ 619799 w 7467600"/>
              <a:gd name="connsiteY702" fmla="*/ 2527180 h 6858000"/>
              <a:gd name="connsiteX703" fmla="*/ 310030 w 7467600"/>
              <a:gd name="connsiteY703" fmla="*/ 2771818 h 6858000"/>
              <a:gd name="connsiteX704" fmla="*/ 173877 w 7467600"/>
              <a:gd name="connsiteY704" fmla="*/ 2937056 h 6858000"/>
              <a:gd name="connsiteX705" fmla="*/ 77889 w 7467600"/>
              <a:gd name="connsiteY705" fmla="*/ 3138440 h 6858000"/>
              <a:gd name="connsiteX706" fmla="*/ 0 w 7467600"/>
              <a:gd name="connsiteY706" fmla="*/ 3271395 h 6858000"/>
              <a:gd name="connsiteX707" fmla="*/ 0 w 7467600"/>
              <a:gd name="connsiteY707" fmla="*/ 3153002 h 6858000"/>
              <a:gd name="connsiteX708" fmla="*/ 2386 w 7467600"/>
              <a:gd name="connsiteY708" fmla="*/ 3149203 h 6858000"/>
              <a:gd name="connsiteX709" fmla="*/ 89753 w 7467600"/>
              <a:gd name="connsiteY709" fmla="*/ 2987702 h 6858000"/>
              <a:gd name="connsiteX710" fmla="*/ 76869 w 7467600"/>
              <a:gd name="connsiteY710" fmla="*/ 3005404 h 6858000"/>
              <a:gd name="connsiteX711" fmla="*/ 32049 w 7467600"/>
              <a:gd name="connsiteY711" fmla="*/ 3065814 h 6858000"/>
              <a:gd name="connsiteX712" fmla="*/ 0 w 7467600"/>
              <a:gd name="connsiteY712" fmla="*/ 3108744 h 6858000"/>
              <a:gd name="connsiteX713" fmla="*/ 0 w 7467600"/>
              <a:gd name="connsiteY713" fmla="*/ 3058059 h 6858000"/>
              <a:gd name="connsiteX714" fmla="*/ 7610 w 7467600"/>
              <a:gd name="connsiteY714" fmla="*/ 3047889 h 6858000"/>
              <a:gd name="connsiteX715" fmla="*/ 52419 w 7467600"/>
              <a:gd name="connsiteY715" fmla="*/ 2987479 h 6858000"/>
              <a:gd name="connsiteX716" fmla="*/ 59142 w 7467600"/>
              <a:gd name="connsiteY716" fmla="*/ 2978488 h 6858000"/>
              <a:gd name="connsiteX717" fmla="*/ 0 w 7467600"/>
              <a:gd name="connsiteY717" fmla="*/ 3015334 h 6858000"/>
              <a:gd name="connsiteX718" fmla="*/ 0 w 7467600"/>
              <a:gd name="connsiteY718" fmla="*/ 2914286 h 6858000"/>
              <a:gd name="connsiteX719" fmla="*/ 36383 w 7467600"/>
              <a:gd name="connsiteY719" fmla="*/ 2901128 h 6858000"/>
              <a:gd name="connsiteX720" fmla="*/ 156329 w 7467600"/>
              <a:gd name="connsiteY720" fmla="*/ 2840533 h 6858000"/>
              <a:gd name="connsiteX721" fmla="*/ 358355 w 7467600"/>
              <a:gd name="connsiteY721" fmla="*/ 2620471 h 6858000"/>
              <a:gd name="connsiteX722" fmla="*/ 510577 w 7467600"/>
              <a:gd name="connsiteY722" fmla="*/ 2501244 h 6858000"/>
              <a:gd name="connsiteX723" fmla="*/ 211967 w 7467600"/>
              <a:gd name="connsiteY723" fmla="*/ 2479171 h 6858000"/>
              <a:gd name="connsiteX724" fmla="*/ 0 w 7467600"/>
              <a:gd name="connsiteY724" fmla="*/ 2476398 h 6858000"/>
              <a:gd name="connsiteX725" fmla="*/ 0 w 7467600"/>
              <a:gd name="connsiteY725" fmla="*/ 2389189 h 6858000"/>
              <a:gd name="connsiteX726" fmla="*/ 103062 w 7467600"/>
              <a:gd name="connsiteY726" fmla="*/ 2389518 h 6858000"/>
              <a:gd name="connsiteX727" fmla="*/ 510734 w 7467600"/>
              <a:gd name="connsiteY727" fmla="*/ 2416201 h 6858000"/>
              <a:gd name="connsiteX728" fmla="*/ 279257 w 7467600"/>
              <a:gd name="connsiteY728" fmla="*/ 2092102 h 6858000"/>
              <a:gd name="connsiteX729" fmla="*/ 65265 w 7467600"/>
              <a:gd name="connsiteY729" fmla="*/ 2006049 h 6858000"/>
              <a:gd name="connsiteX730" fmla="*/ 0 w 7467600"/>
              <a:gd name="connsiteY730" fmla="*/ 1982532 h 6858000"/>
              <a:gd name="connsiteX731" fmla="*/ 0 w 7467600"/>
              <a:gd name="connsiteY731" fmla="*/ 1912789 h 6858000"/>
              <a:gd name="connsiteX732" fmla="*/ 97460 w 7467600"/>
              <a:gd name="connsiteY732" fmla="*/ 1953725 h 6858000"/>
              <a:gd name="connsiteX733" fmla="*/ 221272 w 7467600"/>
              <a:gd name="connsiteY733" fmla="*/ 1980766 h 6858000"/>
              <a:gd name="connsiteX734" fmla="*/ 116765 w 7467600"/>
              <a:gd name="connsiteY734" fmla="*/ 1911033 h 6858000"/>
              <a:gd name="connsiteX735" fmla="*/ 16405 w 7467600"/>
              <a:gd name="connsiteY735" fmla="*/ 1803412 h 6858000"/>
              <a:gd name="connsiteX736" fmla="*/ 0 w 7467600"/>
              <a:gd name="connsiteY736" fmla="*/ 1784777 h 6858000"/>
              <a:gd name="connsiteX737" fmla="*/ 0 w 7467600"/>
              <a:gd name="connsiteY737" fmla="*/ 1740082 h 6858000"/>
              <a:gd name="connsiteX738" fmla="*/ 39394 w 7467600"/>
              <a:gd name="connsiteY738" fmla="*/ 1784856 h 6858000"/>
              <a:gd name="connsiteX739" fmla="*/ 135813 w 7467600"/>
              <a:gd name="connsiteY739" fmla="*/ 1888838 h 6858000"/>
              <a:gd name="connsiteX740" fmla="*/ 242575 w 7467600"/>
              <a:gd name="connsiteY740" fmla="*/ 1958841 h 6858000"/>
              <a:gd name="connsiteX741" fmla="*/ 82197 w 7467600"/>
              <a:gd name="connsiteY741" fmla="*/ 1754826 h 6858000"/>
              <a:gd name="connsiteX742" fmla="*/ 0 w 7467600"/>
              <a:gd name="connsiteY742" fmla="*/ 1679650 h 6858000"/>
              <a:gd name="connsiteX743" fmla="*/ 0 w 7467600"/>
              <a:gd name="connsiteY743" fmla="*/ 1602463 h 6858000"/>
              <a:gd name="connsiteX744" fmla="*/ 84689 w 7467600"/>
              <a:gd name="connsiteY744" fmla="*/ 1677442 h 6858000"/>
              <a:gd name="connsiteX745" fmla="*/ 298437 w 7467600"/>
              <a:gd name="connsiteY745" fmla="*/ 1968019 h 6858000"/>
              <a:gd name="connsiteX746" fmla="*/ 227269 w 7467600"/>
              <a:gd name="connsiteY746" fmla="*/ 1114064 h 6858000"/>
              <a:gd name="connsiteX747" fmla="*/ 248003 w 7467600"/>
              <a:gd name="connsiteY747" fmla="*/ 1089613 h 6858000"/>
              <a:gd name="connsiteX748" fmla="*/ 427020 w 7467600"/>
              <a:gd name="connsiteY748" fmla="*/ 1619803 h 6858000"/>
              <a:gd name="connsiteX749" fmla="*/ 340345 w 7467600"/>
              <a:gd name="connsiteY749" fmla="*/ 2027739 h 6858000"/>
              <a:gd name="connsiteX750" fmla="*/ 360865 w 7467600"/>
              <a:gd name="connsiteY750" fmla="*/ 2044827 h 6858000"/>
              <a:gd name="connsiteX751" fmla="*/ 560414 w 7467600"/>
              <a:gd name="connsiteY751" fmla="*/ 2421457 h 6858000"/>
              <a:gd name="connsiteX752" fmla="*/ 1359703 w 7467600"/>
              <a:gd name="connsiteY752" fmla="*/ 2578554 h 6858000"/>
              <a:gd name="connsiteX753" fmla="*/ 1359422 w 7467600"/>
              <a:gd name="connsiteY753" fmla="*/ 2577994 h 6858000"/>
              <a:gd name="connsiteX754" fmla="*/ 828701 w 7467600"/>
              <a:gd name="connsiteY754" fmla="*/ 1839520 h 6858000"/>
              <a:gd name="connsiteX755" fmla="*/ 494427 w 7467600"/>
              <a:gd name="connsiteY755" fmla="*/ 1092333 h 6858000"/>
              <a:gd name="connsiteX756" fmla="*/ 506322 w 7467600"/>
              <a:gd name="connsiteY756" fmla="*/ 1020997 h 6858000"/>
              <a:gd name="connsiteX757" fmla="*/ 4570198 w 7467600"/>
              <a:gd name="connsiteY757" fmla="*/ 978081 h 6858000"/>
              <a:gd name="connsiteX758" fmla="*/ 4523691 w 7467600"/>
              <a:gd name="connsiteY758" fmla="*/ 1127776 h 6858000"/>
              <a:gd name="connsiteX759" fmla="*/ 4509875 w 7467600"/>
              <a:gd name="connsiteY759" fmla="*/ 1167552 h 6858000"/>
              <a:gd name="connsiteX760" fmla="*/ 4478168 w 7467600"/>
              <a:gd name="connsiteY760" fmla="*/ 1260735 h 6858000"/>
              <a:gd name="connsiteX761" fmla="*/ 4409309 w 7467600"/>
              <a:gd name="connsiteY761" fmla="*/ 1666996 h 6858000"/>
              <a:gd name="connsiteX762" fmla="*/ 4370031 w 7467600"/>
              <a:gd name="connsiteY762" fmla="*/ 1955666 h 6858000"/>
              <a:gd name="connsiteX763" fmla="*/ 4570198 w 7467600"/>
              <a:gd name="connsiteY763" fmla="*/ 978081 h 6858000"/>
              <a:gd name="connsiteX764" fmla="*/ 4557898 w 7467600"/>
              <a:gd name="connsiteY764" fmla="*/ 900011 h 6858000"/>
              <a:gd name="connsiteX765" fmla="*/ 4344840 w 7467600"/>
              <a:gd name="connsiteY765" fmla="*/ 1922038 h 6858000"/>
              <a:gd name="connsiteX766" fmla="*/ 4378710 w 7467600"/>
              <a:gd name="connsiteY766" fmla="*/ 1665516 h 6858000"/>
              <a:gd name="connsiteX767" fmla="*/ 4448798 w 7467600"/>
              <a:gd name="connsiteY767" fmla="*/ 1253024 h 6858000"/>
              <a:gd name="connsiteX768" fmla="*/ 4480315 w 7467600"/>
              <a:gd name="connsiteY768" fmla="*/ 1158454 h 6858000"/>
              <a:gd name="connsiteX769" fmla="*/ 4494133 w 7467600"/>
              <a:gd name="connsiteY769" fmla="*/ 1118676 h 6858000"/>
              <a:gd name="connsiteX770" fmla="*/ 4557898 w 7467600"/>
              <a:gd name="connsiteY770" fmla="*/ 900011 h 6858000"/>
              <a:gd name="connsiteX771" fmla="*/ 5870151 w 7467600"/>
              <a:gd name="connsiteY771" fmla="*/ 898890 h 6858000"/>
              <a:gd name="connsiteX772" fmla="*/ 5861335 w 7467600"/>
              <a:gd name="connsiteY772" fmla="*/ 899177 h 6858000"/>
              <a:gd name="connsiteX773" fmla="*/ 5843702 w 7467600"/>
              <a:gd name="connsiteY773" fmla="*/ 899748 h 6858000"/>
              <a:gd name="connsiteX774" fmla="*/ 5651107 w 7467600"/>
              <a:gd name="connsiteY774" fmla="*/ 920306 h 6858000"/>
              <a:gd name="connsiteX775" fmla="*/ 5459407 w 7467600"/>
              <a:gd name="connsiteY775" fmla="*/ 940975 h 6858000"/>
              <a:gd name="connsiteX776" fmla="*/ 5374846 w 7467600"/>
              <a:gd name="connsiteY776" fmla="*/ 941988 h 6858000"/>
              <a:gd name="connsiteX777" fmla="*/ 5256105 w 7467600"/>
              <a:gd name="connsiteY777" fmla="*/ 945632 h 6858000"/>
              <a:gd name="connsiteX778" fmla="*/ 5107071 w 7467600"/>
              <a:gd name="connsiteY778" fmla="*/ 969720 h 6858000"/>
              <a:gd name="connsiteX779" fmla="*/ 4998681 w 7467600"/>
              <a:gd name="connsiteY779" fmla="*/ 988771 h 6858000"/>
              <a:gd name="connsiteX780" fmla="*/ 5870151 w 7467600"/>
              <a:gd name="connsiteY780" fmla="*/ 898890 h 6858000"/>
              <a:gd name="connsiteX781" fmla="*/ 5504425 w 7467600"/>
              <a:gd name="connsiteY781" fmla="*/ 848067 h 6858000"/>
              <a:gd name="connsiteX782" fmla="*/ 4968849 w 7467600"/>
              <a:gd name="connsiteY782" fmla="*/ 962318 h 6858000"/>
              <a:gd name="connsiteX783" fmla="*/ 5104039 w 7467600"/>
              <a:gd name="connsiteY783" fmla="*/ 940634 h 6858000"/>
              <a:gd name="connsiteX784" fmla="*/ 5256311 w 7467600"/>
              <a:gd name="connsiteY784" fmla="*/ 916490 h 6858000"/>
              <a:gd name="connsiteX785" fmla="*/ 5377381 w 7467600"/>
              <a:gd name="connsiteY785" fmla="*/ 912671 h 6858000"/>
              <a:gd name="connsiteX786" fmla="*/ 5460148 w 7467600"/>
              <a:gd name="connsiteY786" fmla="*/ 911442 h 6858000"/>
              <a:gd name="connsiteX787" fmla="*/ 5648971 w 7467600"/>
              <a:gd name="connsiteY787" fmla="*/ 891331 h 6858000"/>
              <a:gd name="connsiteX788" fmla="*/ 5844807 w 7467600"/>
              <a:gd name="connsiteY788" fmla="*/ 870718 h 6858000"/>
              <a:gd name="connsiteX789" fmla="*/ 5862975 w 7467600"/>
              <a:gd name="connsiteY789" fmla="*/ 869756 h 6858000"/>
              <a:gd name="connsiteX790" fmla="*/ 5920887 w 7467600"/>
              <a:gd name="connsiteY790" fmla="*/ 865929 h 6858000"/>
              <a:gd name="connsiteX791" fmla="*/ 5504425 w 7467600"/>
              <a:gd name="connsiteY791" fmla="*/ 848067 h 6858000"/>
              <a:gd name="connsiteX792" fmla="*/ 3607114 w 7467600"/>
              <a:gd name="connsiteY792" fmla="*/ 467441 h 6858000"/>
              <a:gd name="connsiteX793" fmla="*/ 3296242 w 7467600"/>
              <a:gd name="connsiteY793" fmla="*/ 807991 h 6858000"/>
              <a:gd name="connsiteX794" fmla="*/ 3174674 w 7467600"/>
              <a:gd name="connsiteY794" fmla="*/ 919759 h 6858000"/>
              <a:gd name="connsiteX795" fmla="*/ 3042978 w 7467600"/>
              <a:gd name="connsiteY795" fmla="*/ 1054894 h 6858000"/>
              <a:gd name="connsiteX796" fmla="*/ 2968914 w 7467600"/>
              <a:gd name="connsiteY796" fmla="*/ 1133756 h 6858000"/>
              <a:gd name="connsiteX797" fmla="*/ 3103823 w 7467600"/>
              <a:gd name="connsiteY797" fmla="*/ 1026814 h 6858000"/>
              <a:gd name="connsiteX798" fmla="*/ 3607114 w 7467600"/>
              <a:gd name="connsiteY798" fmla="*/ 467441 h 6858000"/>
              <a:gd name="connsiteX799" fmla="*/ 3744487 w 7467600"/>
              <a:gd name="connsiteY799" fmla="*/ 383136 h 6858000"/>
              <a:gd name="connsiteX800" fmla="*/ 3970213 w 7467600"/>
              <a:gd name="connsiteY800" fmla="*/ 995559 h 6858000"/>
              <a:gd name="connsiteX801" fmla="*/ 3744487 w 7467600"/>
              <a:gd name="connsiteY801" fmla="*/ 383136 h 6858000"/>
              <a:gd name="connsiteX802" fmla="*/ 3624562 w 7467600"/>
              <a:gd name="connsiteY802" fmla="*/ 367041 h 6858000"/>
              <a:gd name="connsiteX803" fmla="*/ 3489712 w 7467600"/>
              <a:gd name="connsiteY803" fmla="*/ 485386 h 6858000"/>
              <a:gd name="connsiteX804" fmla="*/ 3182994 w 7467600"/>
              <a:gd name="connsiteY804" fmla="*/ 828265 h 6858000"/>
              <a:gd name="connsiteX805" fmla="*/ 2892114 w 7467600"/>
              <a:gd name="connsiteY805" fmla="*/ 1172635 h 6858000"/>
              <a:gd name="connsiteX806" fmla="*/ 3021459 w 7467600"/>
              <a:gd name="connsiteY806" fmla="*/ 1035385 h 6858000"/>
              <a:gd name="connsiteX807" fmla="*/ 3153873 w 7467600"/>
              <a:gd name="connsiteY807" fmla="*/ 898971 h 6858000"/>
              <a:gd name="connsiteX808" fmla="*/ 3276511 w 7467600"/>
              <a:gd name="connsiteY808" fmla="*/ 786423 h 6858000"/>
              <a:gd name="connsiteX809" fmla="*/ 3584154 w 7467600"/>
              <a:gd name="connsiteY809" fmla="*/ 448218 h 6858000"/>
              <a:gd name="connsiteX810" fmla="*/ 3624562 w 7467600"/>
              <a:gd name="connsiteY810" fmla="*/ 367041 h 6858000"/>
              <a:gd name="connsiteX811" fmla="*/ 3766672 w 7467600"/>
              <a:gd name="connsiteY811" fmla="*/ 359429 h 6858000"/>
              <a:gd name="connsiteX812" fmla="*/ 3996338 w 7467600"/>
              <a:gd name="connsiteY812" fmla="*/ 968237 h 6858000"/>
              <a:gd name="connsiteX813" fmla="*/ 3766672 w 7467600"/>
              <a:gd name="connsiteY813" fmla="*/ 359429 h 6858000"/>
              <a:gd name="connsiteX814" fmla="*/ 5805386 w 7467600"/>
              <a:gd name="connsiteY814" fmla="*/ 239240 h 6858000"/>
              <a:gd name="connsiteX815" fmla="*/ 5736947 w 7467600"/>
              <a:gd name="connsiteY815" fmla="*/ 261367 h 6858000"/>
              <a:gd name="connsiteX816" fmla="*/ 5427012 w 7467600"/>
              <a:gd name="connsiteY816" fmla="*/ 311272 h 6858000"/>
              <a:gd name="connsiteX817" fmla="*/ 5147818 w 7467600"/>
              <a:gd name="connsiteY817" fmla="*/ 322112 h 6858000"/>
              <a:gd name="connsiteX818" fmla="*/ 5060854 w 7467600"/>
              <a:gd name="connsiteY818" fmla="*/ 311882 h 6858000"/>
              <a:gd name="connsiteX819" fmla="*/ 4945989 w 7467600"/>
              <a:gd name="connsiteY819" fmla="*/ 300516 h 6858000"/>
              <a:gd name="connsiteX820" fmla="*/ 5410479 w 7467600"/>
              <a:gd name="connsiteY820" fmla="*/ 348434 h 6858000"/>
              <a:gd name="connsiteX821" fmla="*/ 5805386 w 7467600"/>
              <a:gd name="connsiteY821" fmla="*/ 239240 h 6858000"/>
              <a:gd name="connsiteX822" fmla="*/ 5905192 w 7467600"/>
              <a:gd name="connsiteY822" fmla="*/ 163079 h 6858000"/>
              <a:gd name="connsiteX823" fmla="*/ 5865655 w 7467600"/>
              <a:gd name="connsiteY823" fmla="*/ 171901 h 6858000"/>
              <a:gd name="connsiteX824" fmla="*/ 5259740 w 7467600"/>
              <a:gd name="connsiteY824" fmla="*/ 257013 h 6858000"/>
              <a:gd name="connsiteX825" fmla="*/ 5208466 w 7467600"/>
              <a:gd name="connsiteY825" fmla="*/ 257550 h 6858000"/>
              <a:gd name="connsiteX826" fmla="*/ 4980204 w 7467600"/>
              <a:gd name="connsiteY826" fmla="*/ 271903 h 6858000"/>
              <a:gd name="connsiteX827" fmla="*/ 5068068 w 7467600"/>
              <a:gd name="connsiteY827" fmla="*/ 282244 h 6858000"/>
              <a:gd name="connsiteX828" fmla="*/ 5153231 w 7467600"/>
              <a:gd name="connsiteY828" fmla="*/ 292240 h 6858000"/>
              <a:gd name="connsiteX829" fmla="*/ 5426491 w 7467600"/>
              <a:gd name="connsiteY829" fmla="*/ 281128 h 6858000"/>
              <a:gd name="connsiteX830" fmla="*/ 5731212 w 7467600"/>
              <a:gd name="connsiteY830" fmla="*/ 231951 h 6858000"/>
              <a:gd name="connsiteX831" fmla="*/ 5905192 w 7467600"/>
              <a:gd name="connsiteY831" fmla="*/ 163079 h 6858000"/>
              <a:gd name="connsiteX832" fmla="*/ 5944437 w 7467600"/>
              <a:gd name="connsiteY832" fmla="*/ 113829 h 6858000"/>
              <a:gd name="connsiteX833" fmla="*/ 5825032 w 7467600"/>
              <a:gd name="connsiteY833" fmla="*/ 146405 h 6858000"/>
              <a:gd name="connsiteX834" fmla="*/ 4955599 w 7467600"/>
              <a:gd name="connsiteY834" fmla="*/ 247008 h 6858000"/>
              <a:gd name="connsiteX835" fmla="*/ 5210104 w 7467600"/>
              <a:gd name="connsiteY835" fmla="*/ 228123 h 6858000"/>
              <a:gd name="connsiteX836" fmla="*/ 5261015 w 7467600"/>
              <a:gd name="connsiteY836" fmla="*/ 227087 h 6858000"/>
              <a:gd name="connsiteX837" fmla="*/ 5861181 w 7467600"/>
              <a:gd name="connsiteY837" fmla="*/ 143093 h 6858000"/>
              <a:gd name="connsiteX838" fmla="*/ 5961252 w 7467600"/>
              <a:gd name="connsiteY838" fmla="*/ 114820 h 6858000"/>
              <a:gd name="connsiteX839" fmla="*/ 5944437 w 7467600"/>
              <a:gd name="connsiteY839" fmla="*/ 113829 h 6858000"/>
              <a:gd name="connsiteX840" fmla="*/ 3882765 w 7467600"/>
              <a:gd name="connsiteY840" fmla="*/ 0 h 6858000"/>
              <a:gd name="connsiteX841" fmla="*/ 3995099 w 7467600"/>
              <a:gd name="connsiteY841" fmla="*/ 0 h 6858000"/>
              <a:gd name="connsiteX842" fmla="*/ 4163818 w 7467600"/>
              <a:gd name="connsiteY842" fmla="*/ 234104 h 6858000"/>
              <a:gd name="connsiteX843" fmla="*/ 4172099 w 7467600"/>
              <a:gd name="connsiteY843" fmla="*/ 234207 h 6858000"/>
              <a:gd name="connsiteX844" fmla="*/ 4784282 w 7467600"/>
              <a:gd name="connsiteY844" fmla="*/ 276561 h 6858000"/>
              <a:gd name="connsiteX845" fmla="*/ 4801687 w 7467600"/>
              <a:gd name="connsiteY845" fmla="*/ 267764 h 6858000"/>
              <a:gd name="connsiteX846" fmla="*/ 6082788 w 7467600"/>
              <a:gd name="connsiteY846" fmla="*/ 64119 h 6858000"/>
              <a:gd name="connsiteX847" fmla="*/ 6099442 w 7467600"/>
              <a:gd name="connsiteY847" fmla="*/ 82568 h 6858000"/>
              <a:gd name="connsiteX848" fmla="*/ 4804137 w 7467600"/>
              <a:gd name="connsiteY848" fmla="*/ 320931 h 6858000"/>
              <a:gd name="connsiteX849" fmla="*/ 4227047 w 7467600"/>
              <a:gd name="connsiteY849" fmla="*/ 313415 h 6858000"/>
              <a:gd name="connsiteX850" fmla="*/ 4346041 w 7467600"/>
              <a:gd name="connsiteY850" fmla="*/ 456086 h 6858000"/>
              <a:gd name="connsiteX851" fmla="*/ 4870967 w 7467600"/>
              <a:gd name="connsiteY851" fmla="*/ 963061 h 6858000"/>
              <a:gd name="connsiteX852" fmla="*/ 4889647 w 7467600"/>
              <a:gd name="connsiteY852" fmla="*/ 957147 h 6858000"/>
              <a:gd name="connsiteX853" fmla="*/ 5422504 w 7467600"/>
              <a:gd name="connsiteY853" fmla="*/ 805191 h 6858000"/>
              <a:gd name="connsiteX854" fmla="*/ 6087656 w 7467600"/>
              <a:gd name="connsiteY854" fmla="*/ 826703 h 6858000"/>
              <a:gd name="connsiteX855" fmla="*/ 6058717 w 7467600"/>
              <a:gd name="connsiteY855" fmla="*/ 865992 h 6858000"/>
              <a:gd name="connsiteX856" fmla="*/ 4974153 w 7467600"/>
              <a:gd name="connsiteY856" fmla="*/ 1045456 h 6858000"/>
              <a:gd name="connsiteX857" fmla="*/ 5627835 w 7467600"/>
              <a:gd name="connsiteY857" fmla="*/ 1472077 h 6858000"/>
              <a:gd name="connsiteX858" fmla="*/ 5629817 w 7467600"/>
              <a:gd name="connsiteY858" fmla="*/ 1471412 h 6858000"/>
              <a:gd name="connsiteX859" fmla="*/ 5634124 w 7467600"/>
              <a:gd name="connsiteY859" fmla="*/ 1470572 h 6858000"/>
              <a:gd name="connsiteX860" fmla="*/ 5755832 w 7467600"/>
              <a:gd name="connsiteY860" fmla="*/ 1383886 h 6858000"/>
              <a:gd name="connsiteX861" fmla="*/ 6014186 w 7467600"/>
              <a:gd name="connsiteY861" fmla="*/ 1279799 h 6858000"/>
              <a:gd name="connsiteX862" fmla="*/ 6901619 w 7467600"/>
              <a:gd name="connsiteY862" fmla="*/ 1047874 h 6858000"/>
              <a:gd name="connsiteX863" fmla="*/ 6931566 w 7467600"/>
              <a:gd name="connsiteY863" fmla="*/ 1062034 h 6858000"/>
              <a:gd name="connsiteX864" fmla="*/ 5790982 w 7467600"/>
              <a:gd name="connsiteY864" fmla="*/ 1561380 h 6858000"/>
              <a:gd name="connsiteX865" fmla="*/ 6188971 w 7467600"/>
              <a:gd name="connsiteY865" fmla="*/ 1755168 h 6858000"/>
              <a:gd name="connsiteX866" fmla="*/ 6202446 w 7467600"/>
              <a:gd name="connsiteY866" fmla="*/ 1752268 h 6858000"/>
              <a:gd name="connsiteX867" fmla="*/ 7179560 w 7467600"/>
              <a:gd name="connsiteY867" fmla="*/ 1467551 h 6858000"/>
              <a:gd name="connsiteX868" fmla="*/ 7158730 w 7467600"/>
              <a:gd name="connsiteY868" fmla="*/ 1507835 h 6858000"/>
              <a:gd name="connsiteX869" fmla="*/ 6326959 w 7467600"/>
              <a:gd name="connsiteY869" fmla="*/ 1817686 h 6858000"/>
              <a:gd name="connsiteX870" fmla="*/ 6537433 w 7467600"/>
              <a:gd name="connsiteY870" fmla="*/ 1907790 h 6858000"/>
              <a:gd name="connsiteX871" fmla="*/ 6550221 w 7467600"/>
              <a:gd name="connsiteY871" fmla="*/ 1910729 h 6858000"/>
              <a:gd name="connsiteX872" fmla="*/ 6964438 w 7467600"/>
              <a:gd name="connsiteY872" fmla="*/ 2209505 h 6858000"/>
              <a:gd name="connsiteX873" fmla="*/ 7367862 w 7467600"/>
              <a:gd name="connsiteY873" fmla="*/ 2806833 h 6858000"/>
              <a:gd name="connsiteX874" fmla="*/ 7364329 w 7467600"/>
              <a:gd name="connsiteY874" fmla="*/ 2826907 h 6858000"/>
              <a:gd name="connsiteX875" fmla="*/ 7290545 w 7467600"/>
              <a:gd name="connsiteY875" fmla="*/ 2850663 h 6858000"/>
              <a:gd name="connsiteX876" fmla="*/ 6472036 w 7467600"/>
              <a:gd name="connsiteY876" fmla="*/ 1959003 h 6858000"/>
              <a:gd name="connsiteX877" fmla="*/ 5792897 w 7467600"/>
              <a:gd name="connsiteY877" fmla="*/ 1647747 h 6858000"/>
              <a:gd name="connsiteX878" fmla="*/ 5842751 w 7467600"/>
              <a:gd name="connsiteY878" fmla="*/ 1816112 h 6858000"/>
              <a:gd name="connsiteX879" fmla="*/ 5847424 w 7467600"/>
              <a:gd name="connsiteY879" fmla="*/ 1815776 h 6858000"/>
              <a:gd name="connsiteX880" fmla="*/ 6399821 w 7467600"/>
              <a:gd name="connsiteY880" fmla="*/ 2344799 h 6858000"/>
              <a:gd name="connsiteX881" fmla="*/ 6323232 w 7467600"/>
              <a:gd name="connsiteY881" fmla="*/ 2389634 h 6858000"/>
              <a:gd name="connsiteX882" fmla="*/ 5942958 w 7467600"/>
              <a:gd name="connsiteY882" fmla="*/ 2077708 h 6858000"/>
              <a:gd name="connsiteX883" fmla="*/ 5921559 w 7467600"/>
              <a:gd name="connsiteY883" fmla="*/ 2378596 h 6858000"/>
              <a:gd name="connsiteX884" fmla="*/ 5817651 w 7467600"/>
              <a:gd name="connsiteY884" fmla="*/ 3023919 h 6858000"/>
              <a:gd name="connsiteX885" fmla="*/ 5729634 w 7467600"/>
              <a:gd name="connsiteY885" fmla="*/ 3051849 h 6858000"/>
              <a:gd name="connsiteX886" fmla="*/ 5611018 w 7467600"/>
              <a:gd name="connsiteY886" fmla="*/ 2316769 h 6858000"/>
              <a:gd name="connsiteX887" fmla="*/ 5687608 w 7467600"/>
              <a:gd name="connsiteY887" fmla="*/ 2039972 h 6858000"/>
              <a:gd name="connsiteX888" fmla="*/ 5657554 w 7467600"/>
              <a:gd name="connsiteY888" fmla="*/ 1576445 h 6858000"/>
              <a:gd name="connsiteX889" fmla="*/ 5150475 w 7467600"/>
              <a:gd name="connsiteY889" fmla="*/ 1274012 h 6858000"/>
              <a:gd name="connsiteX890" fmla="*/ 5349142 w 7467600"/>
              <a:gd name="connsiteY890" fmla="*/ 2204405 h 6858000"/>
              <a:gd name="connsiteX891" fmla="*/ 5262214 w 7467600"/>
              <a:gd name="connsiteY891" fmla="*/ 2233836 h 6858000"/>
              <a:gd name="connsiteX892" fmla="*/ 4981539 w 7467600"/>
              <a:gd name="connsiteY892" fmla="*/ 1542201 h 6858000"/>
              <a:gd name="connsiteX893" fmla="*/ 4958461 w 7467600"/>
              <a:gd name="connsiteY893" fmla="*/ 1136957 h 6858000"/>
              <a:gd name="connsiteX894" fmla="*/ 4655015 w 7467600"/>
              <a:gd name="connsiteY894" fmla="*/ 891426 h 6858000"/>
              <a:gd name="connsiteX895" fmla="*/ 4348002 w 7467600"/>
              <a:gd name="connsiteY895" fmla="*/ 2205895 h 6858000"/>
              <a:gd name="connsiteX896" fmla="*/ 4262250 w 7467600"/>
              <a:gd name="connsiteY896" fmla="*/ 2219972 h 6858000"/>
              <a:gd name="connsiteX897" fmla="*/ 4550611 w 7467600"/>
              <a:gd name="connsiteY897" fmla="*/ 817540 h 6858000"/>
              <a:gd name="connsiteX898" fmla="*/ 4564418 w 7467600"/>
              <a:gd name="connsiteY898" fmla="*/ 808293 h 6858000"/>
              <a:gd name="connsiteX899" fmla="*/ 4266388 w 7467600"/>
              <a:gd name="connsiteY899" fmla="*/ 500083 h 6858000"/>
              <a:gd name="connsiteX900" fmla="*/ 4032842 w 7467600"/>
              <a:gd name="connsiteY900" fmla="*/ 211809 h 6858000"/>
              <a:gd name="connsiteX901" fmla="*/ 3882765 w 7467600"/>
              <a:gd name="connsiteY901" fmla="*/ 0 h 6858000"/>
              <a:gd name="connsiteX902" fmla="*/ 3721337 w 7467600"/>
              <a:gd name="connsiteY902" fmla="*/ 0 h 6858000"/>
              <a:gd name="connsiteX903" fmla="*/ 3797544 w 7467600"/>
              <a:gd name="connsiteY903" fmla="*/ 0 h 6858000"/>
              <a:gd name="connsiteX904" fmla="*/ 3775734 w 7467600"/>
              <a:gd name="connsiteY904" fmla="*/ 95131 h 6858000"/>
              <a:gd name="connsiteX905" fmla="*/ 3724807 w 7467600"/>
              <a:gd name="connsiteY905" fmla="*/ 272257 h 6858000"/>
              <a:gd name="connsiteX906" fmla="*/ 3726844 w 7467600"/>
              <a:gd name="connsiteY906" fmla="*/ 282988 h 6858000"/>
              <a:gd name="connsiteX907" fmla="*/ 3742664 w 7467600"/>
              <a:gd name="connsiteY907" fmla="*/ 279918 h 6858000"/>
              <a:gd name="connsiteX908" fmla="*/ 4103910 w 7467600"/>
              <a:gd name="connsiteY908" fmla="*/ 1161917 h 6858000"/>
              <a:gd name="connsiteX909" fmla="*/ 4020269 w 7467600"/>
              <a:gd name="connsiteY909" fmla="*/ 1200406 h 6858000"/>
              <a:gd name="connsiteX910" fmla="*/ 3674882 w 7467600"/>
              <a:gd name="connsiteY910" fmla="*/ 488524 h 6858000"/>
              <a:gd name="connsiteX911" fmla="*/ 3132682 w 7467600"/>
              <a:gd name="connsiteY911" fmla="*/ 1072284 h 6858000"/>
              <a:gd name="connsiteX912" fmla="*/ 2716346 w 7467600"/>
              <a:gd name="connsiteY912" fmla="*/ 1276376 h 6858000"/>
              <a:gd name="connsiteX913" fmla="*/ 2716772 w 7467600"/>
              <a:gd name="connsiteY913" fmla="*/ 1255462 h 6858000"/>
              <a:gd name="connsiteX914" fmla="*/ 3471096 w 7467600"/>
              <a:gd name="connsiteY914" fmla="*/ 437072 h 6858000"/>
              <a:gd name="connsiteX915" fmla="*/ 3639057 w 7467600"/>
              <a:gd name="connsiteY915" fmla="*/ 286334 h 6858000"/>
              <a:gd name="connsiteX916" fmla="*/ 3640309 w 7467600"/>
              <a:gd name="connsiteY916" fmla="*/ 284664 h 6858000"/>
              <a:gd name="connsiteX917" fmla="*/ 3646022 w 7467600"/>
              <a:gd name="connsiteY917" fmla="*/ 276711 h 6858000"/>
              <a:gd name="connsiteX918" fmla="*/ 3707943 w 7467600"/>
              <a:gd name="connsiteY918" fmla="*/ 65958 h 6858000"/>
              <a:gd name="connsiteX919" fmla="*/ 3721337 w 7467600"/>
              <a:gd name="connsiteY919" fmla="*/ 0 h 6858000"/>
              <a:gd name="connsiteX920" fmla="*/ 2867960 w 7467600"/>
              <a:gd name="connsiteY920" fmla="*/ 0 h 6858000"/>
              <a:gd name="connsiteX921" fmla="*/ 2926351 w 7467600"/>
              <a:gd name="connsiteY921" fmla="*/ 0 h 6858000"/>
              <a:gd name="connsiteX922" fmla="*/ 2902823 w 7467600"/>
              <a:gd name="connsiteY922" fmla="*/ 262929 h 6858000"/>
              <a:gd name="connsiteX923" fmla="*/ 2940663 w 7467600"/>
              <a:gd name="connsiteY923" fmla="*/ 140884 h 6858000"/>
              <a:gd name="connsiteX924" fmla="*/ 2947039 w 7467600"/>
              <a:gd name="connsiteY924" fmla="*/ 122524 h 6858000"/>
              <a:gd name="connsiteX925" fmla="*/ 2984316 w 7467600"/>
              <a:gd name="connsiteY925" fmla="*/ 0 h 6858000"/>
              <a:gd name="connsiteX926" fmla="*/ 3016114 w 7467600"/>
              <a:gd name="connsiteY926" fmla="*/ 0 h 6858000"/>
              <a:gd name="connsiteX927" fmla="*/ 2979949 w 7467600"/>
              <a:gd name="connsiteY927" fmla="*/ 119274 h 6858000"/>
              <a:gd name="connsiteX928" fmla="*/ 3023879 w 7467600"/>
              <a:gd name="connsiteY928" fmla="*/ 0 h 6858000"/>
              <a:gd name="connsiteX929" fmla="*/ 3105400 w 7467600"/>
              <a:gd name="connsiteY929" fmla="*/ 0 h 6858000"/>
              <a:gd name="connsiteX930" fmla="*/ 3094669 w 7467600"/>
              <a:gd name="connsiteY930" fmla="*/ 30308 h 6858000"/>
              <a:gd name="connsiteX931" fmla="*/ 2901945 w 7467600"/>
              <a:gd name="connsiteY931" fmla="*/ 466538 h 6858000"/>
              <a:gd name="connsiteX932" fmla="*/ 2815209 w 7467600"/>
              <a:gd name="connsiteY932" fmla="*/ 497361 h 6858000"/>
              <a:gd name="connsiteX933" fmla="*/ 2844845 w 7467600"/>
              <a:gd name="connsiteY933" fmla="*/ 127638 h 6858000"/>
              <a:gd name="connsiteX934" fmla="*/ 2867960 w 7467600"/>
              <a:gd name="connsiteY934" fmla="*/ 0 h 6858000"/>
              <a:gd name="connsiteX935" fmla="*/ 1057230 w 7467600"/>
              <a:gd name="connsiteY935" fmla="*/ 0 h 6858000"/>
              <a:gd name="connsiteX936" fmla="*/ 1111003 w 7467600"/>
              <a:gd name="connsiteY936" fmla="*/ 0 h 6858000"/>
              <a:gd name="connsiteX937" fmla="*/ 1125553 w 7467600"/>
              <a:gd name="connsiteY937" fmla="*/ 52588 h 6858000"/>
              <a:gd name="connsiteX938" fmla="*/ 1304276 w 7467600"/>
              <a:gd name="connsiteY938" fmla="*/ 476275 h 6858000"/>
              <a:gd name="connsiteX939" fmla="*/ 1492066 w 7467600"/>
              <a:gd name="connsiteY939" fmla="*/ 886333 h 6858000"/>
              <a:gd name="connsiteX940" fmla="*/ 1423698 w 7467600"/>
              <a:gd name="connsiteY940" fmla="*/ 710817 h 6858000"/>
              <a:gd name="connsiteX941" fmla="*/ 1357609 w 7467600"/>
              <a:gd name="connsiteY941" fmla="*/ 532892 h 6858000"/>
              <a:gd name="connsiteX942" fmla="*/ 1309550 w 7467600"/>
              <a:gd name="connsiteY942" fmla="*/ 374031 h 6858000"/>
              <a:gd name="connsiteX943" fmla="*/ 1193673 w 7467600"/>
              <a:gd name="connsiteY943" fmla="*/ 49533 h 6858000"/>
              <a:gd name="connsiteX944" fmla="*/ 1164391 w 7467600"/>
              <a:gd name="connsiteY944" fmla="*/ 0 h 6858000"/>
              <a:gd name="connsiteX945" fmla="*/ 1200666 w 7467600"/>
              <a:gd name="connsiteY945" fmla="*/ 0 h 6858000"/>
              <a:gd name="connsiteX946" fmla="*/ 1223408 w 7467600"/>
              <a:gd name="connsiteY946" fmla="*/ 38996 h 6858000"/>
              <a:gd name="connsiteX947" fmla="*/ 1339635 w 7467600"/>
              <a:gd name="connsiteY947" fmla="*/ 365517 h 6858000"/>
              <a:gd name="connsiteX948" fmla="*/ 1387469 w 7467600"/>
              <a:gd name="connsiteY948" fmla="*/ 523079 h 6858000"/>
              <a:gd name="connsiteX949" fmla="*/ 1452685 w 7467600"/>
              <a:gd name="connsiteY949" fmla="*/ 699806 h 6858000"/>
              <a:gd name="connsiteX950" fmla="*/ 1492092 w 7467600"/>
              <a:gd name="connsiteY950" fmla="*/ 800424 h 6858000"/>
              <a:gd name="connsiteX951" fmla="*/ 1455302 w 7467600"/>
              <a:gd name="connsiteY951" fmla="*/ 632913 h 6858000"/>
              <a:gd name="connsiteX952" fmla="*/ 1222336 w 7467600"/>
              <a:gd name="connsiteY952" fmla="*/ 9480 h 6858000"/>
              <a:gd name="connsiteX953" fmla="*/ 1214634 w 7467600"/>
              <a:gd name="connsiteY953" fmla="*/ 0 h 6858000"/>
              <a:gd name="connsiteX954" fmla="*/ 1289827 w 7467600"/>
              <a:gd name="connsiteY954" fmla="*/ 0 h 6858000"/>
              <a:gd name="connsiteX955" fmla="*/ 1321076 w 7467600"/>
              <a:gd name="connsiteY955" fmla="*/ 59722 h 6858000"/>
              <a:gd name="connsiteX956" fmla="*/ 1512579 w 7467600"/>
              <a:gd name="connsiteY956" fmla="*/ 626441 h 6858000"/>
              <a:gd name="connsiteX957" fmla="*/ 1506076 w 7467600"/>
              <a:gd name="connsiteY957" fmla="*/ 1089289 h 6858000"/>
              <a:gd name="connsiteX958" fmla="*/ 1486346 w 7467600"/>
              <a:gd name="connsiteY958" fmla="*/ 1079919 h 6858000"/>
              <a:gd name="connsiteX959" fmla="*/ 1070511 w 7467600"/>
              <a:gd name="connsiteY959" fmla="*/ 48609 h 6858000"/>
              <a:gd name="connsiteX960" fmla="*/ 1057230 w 7467600"/>
              <a:gd name="connsiteY960" fmla="*/ 0 h 6858000"/>
              <a:gd name="connsiteX961" fmla="*/ 43151 w 7467600"/>
              <a:gd name="connsiteY961" fmla="*/ 0 h 6858000"/>
              <a:gd name="connsiteX962" fmla="*/ 95283 w 7467600"/>
              <a:gd name="connsiteY962" fmla="*/ 0 h 6858000"/>
              <a:gd name="connsiteX963" fmla="*/ 300708 w 7467600"/>
              <a:gd name="connsiteY963" fmla="*/ 154571 h 6858000"/>
              <a:gd name="connsiteX964" fmla="*/ 530414 w 7467600"/>
              <a:gd name="connsiteY964" fmla="*/ 354673 h 6858000"/>
              <a:gd name="connsiteX965" fmla="*/ 333785 w 7467600"/>
              <a:gd name="connsiteY965" fmla="*/ 161564 h 6858000"/>
              <a:gd name="connsiteX966" fmla="*/ 147005 w 7467600"/>
              <a:gd name="connsiteY966" fmla="*/ 0 h 6858000"/>
              <a:gd name="connsiteX967" fmla="*/ 272509 w 7467600"/>
              <a:gd name="connsiteY967" fmla="*/ 0 h 6858000"/>
              <a:gd name="connsiteX968" fmla="*/ 326276 w 7467600"/>
              <a:gd name="connsiteY968" fmla="*/ 45847 h 6858000"/>
              <a:gd name="connsiteX969" fmla="*/ 823759 w 7467600"/>
              <a:gd name="connsiteY969" fmla="*/ 574145 h 6858000"/>
              <a:gd name="connsiteX970" fmla="*/ 811254 w 7467600"/>
              <a:gd name="connsiteY970" fmla="*/ 665546 h 6858000"/>
              <a:gd name="connsiteX971" fmla="*/ 154042 w 7467600"/>
              <a:gd name="connsiteY971" fmla="*/ 261522 h 6858000"/>
              <a:gd name="connsiteX972" fmla="*/ 13550 w 7467600"/>
              <a:gd name="connsiteY972" fmla="*/ 158423 h 6858000"/>
              <a:gd name="connsiteX973" fmla="*/ 0 w 7467600"/>
              <a:gd name="connsiteY973" fmla="*/ 146618 h 6858000"/>
              <a:gd name="connsiteX974" fmla="*/ 0 w 7467600"/>
              <a:gd name="connsiteY974" fmla="*/ 59161 h 6858000"/>
              <a:gd name="connsiteX975" fmla="*/ 45427 w 7467600"/>
              <a:gd name="connsiteY975" fmla="*/ 101078 h 6858000"/>
              <a:gd name="connsiteX976" fmla="*/ 630103 w 7467600"/>
              <a:gd name="connsiteY976" fmla="*/ 485885 h 6858000"/>
              <a:gd name="connsiteX977" fmla="*/ 532040 w 7467600"/>
              <a:gd name="connsiteY977" fmla="*/ 399359 h 6858000"/>
              <a:gd name="connsiteX978" fmla="*/ 517618 w 7467600"/>
              <a:gd name="connsiteY978" fmla="*/ 385726 h 6858000"/>
              <a:gd name="connsiteX979" fmla="*/ 285074 w 7467600"/>
              <a:gd name="connsiteY979" fmla="*/ 182755 h 6858000"/>
              <a:gd name="connsiteX980" fmla="*/ 43151 w 7467600"/>
              <a:gd name="connsiteY98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1019354 w 7467600"/>
              <a:gd name="connsiteY22" fmla="*/ 6315006 h 6858000"/>
              <a:gd name="connsiteX23" fmla="*/ 441046 w 7467600"/>
              <a:gd name="connsiteY23" fmla="*/ 6691153 h 6858000"/>
              <a:gd name="connsiteX24" fmla="*/ 1019354 w 7467600"/>
              <a:gd name="connsiteY24" fmla="*/ 6315006 h 6858000"/>
              <a:gd name="connsiteX25" fmla="*/ 991680 w 7467600"/>
              <a:gd name="connsiteY25" fmla="*/ 6298413 h 6858000"/>
              <a:gd name="connsiteX26" fmla="*/ 409060 w 7467600"/>
              <a:gd name="connsiteY26" fmla="*/ 6671470 h 6858000"/>
              <a:gd name="connsiteX27" fmla="*/ 991680 w 7467600"/>
              <a:gd name="connsiteY27" fmla="*/ 6298413 h 6858000"/>
              <a:gd name="connsiteX28" fmla="*/ 103333 w 7467600"/>
              <a:gd name="connsiteY28" fmla="*/ 5699602 h 6858000"/>
              <a:gd name="connsiteX29" fmla="*/ 233938 w 7467600"/>
              <a:gd name="connsiteY29" fmla="*/ 5809416 h 6858000"/>
              <a:gd name="connsiteX30" fmla="*/ 883580 w 7467600"/>
              <a:gd name="connsiteY30" fmla="*/ 6180710 h 6858000"/>
              <a:gd name="connsiteX31" fmla="*/ 487337 w 7467600"/>
              <a:gd name="connsiteY31" fmla="*/ 5950182 h 6858000"/>
              <a:gd name="connsiteX32" fmla="*/ 354051 w 7467600"/>
              <a:gd name="connsiteY32" fmla="*/ 5854912 h 6858000"/>
              <a:gd name="connsiteX33" fmla="*/ 195436 w 7467600"/>
              <a:gd name="connsiteY33" fmla="*/ 5755068 h 6858000"/>
              <a:gd name="connsiteX34" fmla="*/ 103333 w 7467600"/>
              <a:gd name="connsiteY34" fmla="*/ 5699602 h 6858000"/>
              <a:gd name="connsiteX35" fmla="*/ 5539432 w 7467600"/>
              <a:gd name="connsiteY35" fmla="*/ 5642928 h 6858000"/>
              <a:gd name="connsiteX36" fmla="*/ 5555462 w 7467600"/>
              <a:gd name="connsiteY36" fmla="*/ 5694454 h 6858000"/>
              <a:gd name="connsiteX37" fmla="*/ 5828270 w 7467600"/>
              <a:gd name="connsiteY37" fmla="*/ 6320663 h 6858000"/>
              <a:gd name="connsiteX38" fmla="*/ 5947416 w 7467600"/>
              <a:gd name="connsiteY38" fmla="*/ 6574846 h 6858000"/>
              <a:gd name="connsiteX39" fmla="*/ 5539432 w 7467600"/>
              <a:gd name="connsiteY39" fmla="*/ 5642928 h 6858000"/>
              <a:gd name="connsiteX40" fmla="*/ 51253 w 7467600"/>
              <a:gd name="connsiteY40" fmla="*/ 5631825 h 6858000"/>
              <a:gd name="connsiteX41" fmla="*/ 211622 w 7467600"/>
              <a:gd name="connsiteY41" fmla="*/ 5728803 h 6858000"/>
              <a:gd name="connsiteX42" fmla="*/ 371652 w 7467600"/>
              <a:gd name="connsiteY42" fmla="*/ 5829062 h 6858000"/>
              <a:gd name="connsiteX43" fmla="*/ 505903 w 7467600"/>
              <a:gd name="connsiteY43" fmla="*/ 5925221 h 6858000"/>
              <a:gd name="connsiteX44" fmla="*/ 899240 w 7467600"/>
              <a:gd name="connsiteY44" fmla="*/ 6153068 h 6858000"/>
              <a:gd name="connsiteX45" fmla="*/ 988114 w 7467600"/>
              <a:gd name="connsiteY45" fmla="*/ 6174204 h 6858000"/>
              <a:gd name="connsiteX46" fmla="*/ 845971 w 7467600"/>
              <a:gd name="connsiteY46" fmla="*/ 6067177 h 6858000"/>
              <a:gd name="connsiteX47" fmla="*/ 448057 w 7467600"/>
              <a:gd name="connsiteY47" fmla="*/ 5841376 h 6858000"/>
              <a:gd name="connsiteX48" fmla="*/ 51253 w 7467600"/>
              <a:gd name="connsiteY48" fmla="*/ 5631825 h 6858000"/>
              <a:gd name="connsiteX49" fmla="*/ 2606687 w 7467600"/>
              <a:gd name="connsiteY49" fmla="*/ 5630718 h 6858000"/>
              <a:gd name="connsiteX50" fmla="*/ 2645658 w 7467600"/>
              <a:gd name="connsiteY50" fmla="*/ 6640259 h 6858000"/>
              <a:gd name="connsiteX51" fmla="*/ 2606687 w 7467600"/>
              <a:gd name="connsiteY51" fmla="*/ 5630718 h 6858000"/>
              <a:gd name="connsiteX52" fmla="*/ 3642057 w 7467600"/>
              <a:gd name="connsiteY52" fmla="*/ 5573487 h 6858000"/>
              <a:gd name="connsiteX53" fmla="*/ 3632981 w 7467600"/>
              <a:gd name="connsiteY53" fmla="*/ 5579437 h 6858000"/>
              <a:gd name="connsiteX54" fmla="*/ 3382436 w 7467600"/>
              <a:gd name="connsiteY54" fmla="*/ 5952726 h 6858000"/>
              <a:gd name="connsiteX55" fmla="*/ 3191929 w 7467600"/>
              <a:gd name="connsiteY55" fmla="*/ 6662669 h 6858000"/>
              <a:gd name="connsiteX56" fmla="*/ 3369898 w 7467600"/>
              <a:gd name="connsiteY56" fmla="*/ 6081771 h 6858000"/>
              <a:gd name="connsiteX57" fmla="*/ 3642057 w 7467600"/>
              <a:gd name="connsiteY57" fmla="*/ 5573487 h 6858000"/>
              <a:gd name="connsiteX58" fmla="*/ 2650666 w 7467600"/>
              <a:gd name="connsiteY58" fmla="*/ 5530686 h 6858000"/>
              <a:gd name="connsiteX59" fmla="*/ 2650249 w 7467600"/>
              <a:gd name="connsiteY59" fmla="*/ 5532101 h 6858000"/>
              <a:gd name="connsiteX60" fmla="*/ 2663808 w 7467600"/>
              <a:gd name="connsiteY60" fmla="*/ 6535215 h 6858000"/>
              <a:gd name="connsiteX61" fmla="*/ 2665418 w 7467600"/>
              <a:gd name="connsiteY61" fmla="*/ 6132756 h 6858000"/>
              <a:gd name="connsiteX62" fmla="*/ 2650666 w 7467600"/>
              <a:gd name="connsiteY62" fmla="*/ 5530686 h 6858000"/>
              <a:gd name="connsiteX63" fmla="*/ 2680277 w 7467600"/>
              <a:gd name="connsiteY63" fmla="*/ 5479204 h 6858000"/>
              <a:gd name="connsiteX64" fmla="*/ 2678972 w 7467600"/>
              <a:gd name="connsiteY64" fmla="*/ 5481582 h 6858000"/>
              <a:gd name="connsiteX65" fmla="*/ 2696666 w 7467600"/>
              <a:gd name="connsiteY65" fmla="*/ 6133836 h 6858000"/>
              <a:gd name="connsiteX66" fmla="*/ 2695769 w 7467600"/>
              <a:gd name="connsiteY66" fmla="*/ 6390955 h 6858000"/>
              <a:gd name="connsiteX67" fmla="*/ 2739893 w 7467600"/>
              <a:gd name="connsiteY67" fmla="*/ 6108357 h 6858000"/>
              <a:gd name="connsiteX68" fmla="*/ 2680277 w 7467600"/>
              <a:gd name="connsiteY68" fmla="*/ 5479204 h 6858000"/>
              <a:gd name="connsiteX69" fmla="*/ 1132195 w 7467600"/>
              <a:gd name="connsiteY69" fmla="*/ 5467980 h 6858000"/>
              <a:gd name="connsiteX70" fmla="*/ 1679056 w 7467600"/>
              <a:gd name="connsiteY70" fmla="*/ 5516907 h 6858000"/>
              <a:gd name="connsiteX71" fmla="*/ 2128648 w 7467600"/>
              <a:gd name="connsiteY71" fmla="*/ 5474249 h 6858000"/>
              <a:gd name="connsiteX72" fmla="*/ 1825619 w 7467600"/>
              <a:gd name="connsiteY72" fmla="*/ 5478447 h 6858000"/>
              <a:gd name="connsiteX73" fmla="*/ 1737798 w 7467600"/>
              <a:gd name="connsiteY73" fmla="*/ 5483353 h 6858000"/>
              <a:gd name="connsiteX74" fmla="*/ 1132195 w 7467600"/>
              <a:gd name="connsiteY74" fmla="*/ 5467980 h 6858000"/>
              <a:gd name="connsiteX75" fmla="*/ 6844835 w 7467600"/>
              <a:gd name="connsiteY75" fmla="*/ 5424988 h 6858000"/>
              <a:gd name="connsiteX76" fmla="*/ 6879594 w 7467600"/>
              <a:gd name="connsiteY76" fmla="*/ 5424547 h 6858000"/>
              <a:gd name="connsiteX77" fmla="*/ 7379510 w 7467600"/>
              <a:gd name="connsiteY77" fmla="*/ 5755454 h 6858000"/>
              <a:gd name="connsiteX78" fmla="*/ 7467600 w 7467600"/>
              <a:gd name="connsiteY78" fmla="*/ 5845526 h 6858000"/>
              <a:gd name="connsiteX79" fmla="*/ 7467600 w 7467600"/>
              <a:gd name="connsiteY79" fmla="*/ 5925131 h 6858000"/>
              <a:gd name="connsiteX80" fmla="*/ 7271900 w 7467600"/>
              <a:gd name="connsiteY80" fmla="*/ 5734551 h 6858000"/>
              <a:gd name="connsiteX81" fmla="*/ 7015907 w 7467600"/>
              <a:gd name="connsiteY81" fmla="*/ 5541548 h 6858000"/>
              <a:gd name="connsiteX82" fmla="*/ 7259646 w 7467600"/>
              <a:gd name="connsiteY82" fmla="*/ 5765985 h 6858000"/>
              <a:gd name="connsiteX83" fmla="*/ 7467600 w 7467600"/>
              <a:gd name="connsiteY83" fmla="*/ 5971257 h 6858000"/>
              <a:gd name="connsiteX84" fmla="*/ 7467600 w 7467600"/>
              <a:gd name="connsiteY84" fmla="*/ 6012219 h 6858000"/>
              <a:gd name="connsiteX85" fmla="*/ 7240170 w 7467600"/>
              <a:gd name="connsiteY85" fmla="*/ 5787985 h 6858000"/>
              <a:gd name="connsiteX86" fmla="*/ 6946849 w 7467600"/>
              <a:gd name="connsiteY86" fmla="*/ 5523271 h 6858000"/>
              <a:gd name="connsiteX87" fmla="*/ 6946972 w 7467600"/>
              <a:gd name="connsiteY87" fmla="*/ 5526491 h 6858000"/>
              <a:gd name="connsiteX88" fmla="*/ 7105827 w 7467600"/>
              <a:gd name="connsiteY88" fmla="*/ 5718700 h 6858000"/>
              <a:gd name="connsiteX89" fmla="*/ 7356878 w 7467600"/>
              <a:gd name="connsiteY89" fmla="*/ 5981332 h 6858000"/>
              <a:gd name="connsiteX90" fmla="*/ 7467600 w 7467600"/>
              <a:gd name="connsiteY90" fmla="*/ 6117703 h 6858000"/>
              <a:gd name="connsiteX91" fmla="*/ 7467600 w 7467600"/>
              <a:gd name="connsiteY91" fmla="*/ 6163634 h 6858000"/>
              <a:gd name="connsiteX92" fmla="*/ 7403637 w 7467600"/>
              <a:gd name="connsiteY92" fmla="*/ 6083957 h 6858000"/>
              <a:gd name="connsiteX93" fmla="*/ 7254615 w 7467600"/>
              <a:gd name="connsiteY93" fmla="*/ 5911918 h 6858000"/>
              <a:gd name="connsiteX94" fmla="*/ 7312589 w 7467600"/>
              <a:gd name="connsiteY94" fmla="*/ 5982309 h 6858000"/>
              <a:gd name="connsiteX95" fmla="*/ 7448321 w 7467600"/>
              <a:gd name="connsiteY95" fmla="*/ 6190991 h 6858000"/>
              <a:gd name="connsiteX96" fmla="*/ 7467600 w 7467600"/>
              <a:gd name="connsiteY96" fmla="*/ 6221686 h 6858000"/>
              <a:gd name="connsiteX97" fmla="*/ 7467600 w 7467600"/>
              <a:gd name="connsiteY97" fmla="*/ 6334256 h 6858000"/>
              <a:gd name="connsiteX98" fmla="*/ 7454976 w 7467600"/>
              <a:gd name="connsiteY98" fmla="*/ 6318297 h 6858000"/>
              <a:gd name="connsiteX99" fmla="*/ 7042773 w 7467600"/>
              <a:gd name="connsiteY99" fmla="*/ 5734011 h 6858000"/>
              <a:gd name="connsiteX100" fmla="*/ 6844835 w 7467600"/>
              <a:gd name="connsiteY100" fmla="*/ 5424988 h 6858000"/>
              <a:gd name="connsiteX101" fmla="*/ 1456157 w 7467600"/>
              <a:gd name="connsiteY101" fmla="*/ 5371404 h 6858000"/>
              <a:gd name="connsiteX102" fmla="*/ 1244432 w 7467600"/>
              <a:gd name="connsiteY102" fmla="*/ 5385601 h 6858000"/>
              <a:gd name="connsiteX103" fmla="*/ 973990 w 7467600"/>
              <a:gd name="connsiteY103" fmla="*/ 5424940 h 6858000"/>
              <a:gd name="connsiteX104" fmla="*/ 1103809 w 7467600"/>
              <a:gd name="connsiteY104" fmla="*/ 5433720 h 6858000"/>
              <a:gd name="connsiteX105" fmla="*/ 1123454 w 7467600"/>
              <a:gd name="connsiteY105" fmla="*/ 5435727 h 6858000"/>
              <a:gd name="connsiteX106" fmla="*/ 1737017 w 7467600"/>
              <a:gd name="connsiteY106" fmla="*/ 5452183 h 6858000"/>
              <a:gd name="connsiteX107" fmla="*/ 1824397 w 7467600"/>
              <a:gd name="connsiteY107" fmla="*/ 5447757 h 6858000"/>
              <a:gd name="connsiteX108" fmla="*/ 2070059 w 7467600"/>
              <a:gd name="connsiteY108" fmla="*/ 5441660 h 6858000"/>
              <a:gd name="connsiteX109" fmla="*/ 1456157 w 7467600"/>
              <a:gd name="connsiteY109" fmla="*/ 5371404 h 6858000"/>
              <a:gd name="connsiteX110" fmla="*/ 4988186 w 7467600"/>
              <a:gd name="connsiteY110" fmla="*/ 5216467 h 6858000"/>
              <a:gd name="connsiteX111" fmla="*/ 4777334 w 7467600"/>
              <a:gd name="connsiteY111" fmla="*/ 5406072 h 6858000"/>
              <a:gd name="connsiteX112" fmla="*/ 4718341 w 7467600"/>
              <a:gd name="connsiteY112" fmla="*/ 5468043 h 6858000"/>
              <a:gd name="connsiteX113" fmla="*/ 4604655 w 7467600"/>
              <a:gd name="connsiteY113" fmla="*/ 5583434 h 6858000"/>
              <a:gd name="connsiteX114" fmla="*/ 4565074 w 7467600"/>
              <a:gd name="connsiteY114" fmla="*/ 5618550 h 6858000"/>
              <a:gd name="connsiteX115" fmla="*/ 4988186 w 7467600"/>
              <a:gd name="connsiteY115" fmla="*/ 5216467 h 6858000"/>
              <a:gd name="connsiteX116" fmla="*/ 4978032 w 7467600"/>
              <a:gd name="connsiteY116" fmla="*/ 5183809 h 6858000"/>
              <a:gd name="connsiteX117" fmla="*/ 4463413 w 7467600"/>
              <a:gd name="connsiteY117" fmla="*/ 5615162 h 6858000"/>
              <a:gd name="connsiteX118" fmla="*/ 4358134 w 7467600"/>
              <a:gd name="connsiteY118" fmla="*/ 5742791 h 6858000"/>
              <a:gd name="connsiteX119" fmla="*/ 4376219 w 7467600"/>
              <a:gd name="connsiteY119" fmla="*/ 5729027 h 6858000"/>
              <a:gd name="connsiteX120" fmla="*/ 4582340 w 7467600"/>
              <a:gd name="connsiteY120" fmla="*/ 5561037 h 6858000"/>
              <a:gd name="connsiteX121" fmla="*/ 4694684 w 7467600"/>
              <a:gd name="connsiteY121" fmla="*/ 5447098 h 6858000"/>
              <a:gd name="connsiteX122" fmla="*/ 4754123 w 7467600"/>
              <a:gd name="connsiteY122" fmla="*/ 5384643 h 6858000"/>
              <a:gd name="connsiteX123" fmla="*/ 4978032 w 7467600"/>
              <a:gd name="connsiteY123" fmla="*/ 5183809 h 6858000"/>
              <a:gd name="connsiteX124" fmla="*/ 1903353 w 7467600"/>
              <a:gd name="connsiteY124" fmla="*/ 5044827 h 6858000"/>
              <a:gd name="connsiteX125" fmla="*/ 1936931 w 7467600"/>
              <a:gd name="connsiteY125" fmla="*/ 5093954 h 6858000"/>
              <a:gd name="connsiteX126" fmla="*/ 2195868 w 7467600"/>
              <a:gd name="connsiteY126" fmla="*/ 5396574 h 6858000"/>
              <a:gd name="connsiteX127" fmla="*/ 2088852 w 7467600"/>
              <a:gd name="connsiteY127" fmla="*/ 5166123 h 6858000"/>
              <a:gd name="connsiteX128" fmla="*/ 1958241 w 7467600"/>
              <a:gd name="connsiteY128" fmla="*/ 5067955 h 6858000"/>
              <a:gd name="connsiteX129" fmla="*/ 1903353 w 7467600"/>
              <a:gd name="connsiteY129" fmla="*/ 5044827 h 6858000"/>
              <a:gd name="connsiteX130" fmla="*/ 1979378 w 7467600"/>
              <a:gd name="connsiteY130" fmla="*/ 4769504 h 6858000"/>
              <a:gd name="connsiteX131" fmla="*/ 2882120 w 7467600"/>
              <a:gd name="connsiteY131" fmla="*/ 5064547 h 6858000"/>
              <a:gd name="connsiteX132" fmla="*/ 2793103 w 7467600"/>
              <a:gd name="connsiteY132" fmla="*/ 5039699 h 6858000"/>
              <a:gd name="connsiteX133" fmla="*/ 2770041 w 7467600"/>
              <a:gd name="connsiteY133" fmla="*/ 5033634 h 6858000"/>
              <a:gd name="connsiteX134" fmla="*/ 1979378 w 7467600"/>
              <a:gd name="connsiteY134" fmla="*/ 4769504 h 6858000"/>
              <a:gd name="connsiteX135" fmla="*/ 1927410 w 7467600"/>
              <a:gd name="connsiteY135" fmla="*/ 4716164 h 6858000"/>
              <a:gd name="connsiteX136" fmla="*/ 1959587 w 7467600"/>
              <a:gd name="connsiteY136" fmla="*/ 4728849 h 6858000"/>
              <a:gd name="connsiteX137" fmla="*/ 2777707 w 7467600"/>
              <a:gd name="connsiteY137" fmla="*/ 5003991 h 6858000"/>
              <a:gd name="connsiteX138" fmla="*/ 2800768 w 7467600"/>
              <a:gd name="connsiteY138" fmla="*/ 5010056 h 6858000"/>
              <a:gd name="connsiteX139" fmla="*/ 2879408 w 7467600"/>
              <a:gd name="connsiteY139" fmla="*/ 5031590 h 6858000"/>
              <a:gd name="connsiteX140" fmla="*/ 2862295 w 7467600"/>
              <a:gd name="connsiteY140" fmla="*/ 5022958 h 6858000"/>
              <a:gd name="connsiteX141" fmla="*/ 2813343 w 7467600"/>
              <a:gd name="connsiteY141" fmla="*/ 4998369 h 6858000"/>
              <a:gd name="connsiteX142" fmla="*/ 2646245 w 7467600"/>
              <a:gd name="connsiteY142" fmla="*/ 4930999 h 6858000"/>
              <a:gd name="connsiteX143" fmla="*/ 1999243 w 7467600"/>
              <a:gd name="connsiteY143" fmla="*/ 4730524 h 6858000"/>
              <a:gd name="connsiteX144" fmla="*/ 1979527 w 7467600"/>
              <a:gd name="connsiteY144" fmla="*/ 4726651 h 6858000"/>
              <a:gd name="connsiteX145" fmla="*/ 1927410 w 7467600"/>
              <a:gd name="connsiteY145" fmla="*/ 4716164 h 6858000"/>
              <a:gd name="connsiteX146" fmla="*/ 1997014 w 7467600"/>
              <a:gd name="connsiteY146" fmla="*/ 4698007 h 6858000"/>
              <a:gd name="connsiteX147" fmla="*/ 2005458 w 7467600"/>
              <a:gd name="connsiteY147" fmla="*/ 4699540 h 6858000"/>
              <a:gd name="connsiteX148" fmla="*/ 2657186 w 7467600"/>
              <a:gd name="connsiteY148" fmla="*/ 4901687 h 6858000"/>
              <a:gd name="connsiteX149" fmla="*/ 2826662 w 7467600"/>
              <a:gd name="connsiteY149" fmla="*/ 4970362 h 6858000"/>
              <a:gd name="connsiteX150" fmla="*/ 2876100 w 7467600"/>
              <a:gd name="connsiteY150" fmla="*/ 4995397 h 6858000"/>
              <a:gd name="connsiteX151" fmla="*/ 3042600 w 7467600"/>
              <a:gd name="connsiteY151" fmla="*/ 5059532 h 6858000"/>
              <a:gd name="connsiteX152" fmla="*/ 1997014 w 7467600"/>
              <a:gd name="connsiteY152" fmla="*/ 4698007 h 6858000"/>
              <a:gd name="connsiteX153" fmla="*/ 2305292 w 7467600"/>
              <a:gd name="connsiteY153" fmla="*/ 4219492 h 6858000"/>
              <a:gd name="connsiteX154" fmla="*/ 3360922 w 7467600"/>
              <a:gd name="connsiteY154" fmla="*/ 4529373 h 6858000"/>
              <a:gd name="connsiteX155" fmla="*/ 3492420 w 7467600"/>
              <a:gd name="connsiteY155" fmla="*/ 4510145 h 6858000"/>
              <a:gd name="connsiteX156" fmla="*/ 3364086 w 7467600"/>
              <a:gd name="connsiteY156" fmla="*/ 4480340 h 6858000"/>
              <a:gd name="connsiteX157" fmla="*/ 3225818 w 7467600"/>
              <a:gd name="connsiteY157" fmla="*/ 4411822 h 6858000"/>
              <a:gd name="connsiteX158" fmla="*/ 3129696 w 7467600"/>
              <a:gd name="connsiteY158" fmla="*/ 4360704 h 6858000"/>
              <a:gd name="connsiteX159" fmla="*/ 2814545 w 7467600"/>
              <a:gd name="connsiteY159" fmla="*/ 4282955 h 6858000"/>
              <a:gd name="connsiteX160" fmla="*/ 2305292 w 7467600"/>
              <a:gd name="connsiteY160" fmla="*/ 4219492 h 6858000"/>
              <a:gd name="connsiteX161" fmla="*/ 2626982 w 7467600"/>
              <a:gd name="connsiteY161" fmla="*/ 4206450 h 6858000"/>
              <a:gd name="connsiteX162" fmla="*/ 2490617 w 7467600"/>
              <a:gd name="connsiteY162" fmla="*/ 4206951 h 6858000"/>
              <a:gd name="connsiteX163" fmla="*/ 2819869 w 7467600"/>
              <a:gd name="connsiteY163" fmla="*/ 4252936 h 6858000"/>
              <a:gd name="connsiteX164" fmla="*/ 3143018 w 7467600"/>
              <a:gd name="connsiteY164" fmla="*/ 4332698 h 6858000"/>
              <a:gd name="connsiteX165" fmla="*/ 3241520 w 7467600"/>
              <a:gd name="connsiteY165" fmla="*/ 4385112 h 6858000"/>
              <a:gd name="connsiteX166" fmla="*/ 3374575 w 7467600"/>
              <a:gd name="connsiteY166" fmla="*/ 4451517 h 6858000"/>
              <a:gd name="connsiteX167" fmla="*/ 3505221 w 7467600"/>
              <a:gd name="connsiteY167" fmla="*/ 4480757 h 6858000"/>
              <a:gd name="connsiteX168" fmla="*/ 2626982 w 7467600"/>
              <a:gd name="connsiteY168" fmla="*/ 4206450 h 6858000"/>
              <a:gd name="connsiteX169" fmla="*/ 1310106 w 7467600"/>
              <a:gd name="connsiteY169" fmla="*/ 3943217 h 6858000"/>
              <a:gd name="connsiteX170" fmla="*/ 854994 w 7467600"/>
              <a:gd name="connsiteY170" fmla="*/ 4399136 h 6858000"/>
              <a:gd name="connsiteX171" fmla="*/ 742462 w 7467600"/>
              <a:gd name="connsiteY171" fmla="*/ 4594648 h 6858000"/>
              <a:gd name="connsiteX172" fmla="*/ 820602 w 7467600"/>
              <a:gd name="connsiteY172" fmla="*/ 4485915 h 6858000"/>
              <a:gd name="connsiteX173" fmla="*/ 878295 w 7467600"/>
              <a:gd name="connsiteY173" fmla="*/ 4403594 h 6858000"/>
              <a:gd name="connsiteX174" fmla="*/ 1240607 w 7467600"/>
              <a:gd name="connsiteY174" fmla="*/ 4010401 h 6858000"/>
              <a:gd name="connsiteX175" fmla="*/ 1310106 w 7467600"/>
              <a:gd name="connsiteY175" fmla="*/ 3943217 h 6858000"/>
              <a:gd name="connsiteX176" fmla="*/ 1423113 w 7467600"/>
              <a:gd name="connsiteY176" fmla="*/ 3874565 h 6858000"/>
              <a:gd name="connsiteX177" fmla="*/ 1260565 w 7467600"/>
              <a:gd name="connsiteY177" fmla="*/ 4031982 h 6858000"/>
              <a:gd name="connsiteX178" fmla="*/ 901900 w 7467600"/>
              <a:gd name="connsiteY178" fmla="*/ 4421236 h 6858000"/>
              <a:gd name="connsiteX179" fmla="*/ 845044 w 7467600"/>
              <a:gd name="connsiteY179" fmla="*/ 4502436 h 6858000"/>
              <a:gd name="connsiteX180" fmla="*/ 685926 w 7467600"/>
              <a:gd name="connsiteY180" fmla="*/ 4703069 h 6858000"/>
              <a:gd name="connsiteX181" fmla="*/ 684248 w 7467600"/>
              <a:gd name="connsiteY181" fmla="*/ 4706721 h 6858000"/>
              <a:gd name="connsiteX182" fmla="*/ 1423113 w 7467600"/>
              <a:gd name="connsiteY182" fmla="*/ 3874565 h 6858000"/>
              <a:gd name="connsiteX183" fmla="*/ 3316479 w 7467600"/>
              <a:gd name="connsiteY183" fmla="*/ 3872136 h 6858000"/>
              <a:gd name="connsiteX184" fmla="*/ 3546806 w 7467600"/>
              <a:gd name="connsiteY184" fmla="*/ 4356139 h 6858000"/>
              <a:gd name="connsiteX185" fmla="*/ 3364433 w 7467600"/>
              <a:gd name="connsiteY185" fmla="*/ 3953121 h 6858000"/>
              <a:gd name="connsiteX186" fmla="*/ 3316479 w 7467600"/>
              <a:gd name="connsiteY186" fmla="*/ 3872136 h 6858000"/>
              <a:gd name="connsiteX187" fmla="*/ 3291335 w 7467600"/>
              <a:gd name="connsiteY187" fmla="*/ 3767420 h 6858000"/>
              <a:gd name="connsiteX188" fmla="*/ 3390805 w 7467600"/>
              <a:gd name="connsiteY188" fmla="*/ 3937163 h 6858000"/>
              <a:gd name="connsiteX189" fmla="*/ 3579062 w 7467600"/>
              <a:gd name="connsiteY189" fmla="*/ 4359040 h 6858000"/>
              <a:gd name="connsiteX190" fmla="*/ 3467355 w 7467600"/>
              <a:gd name="connsiteY190" fmla="*/ 3988130 h 6858000"/>
              <a:gd name="connsiteX191" fmla="*/ 3310753 w 7467600"/>
              <a:gd name="connsiteY191" fmla="*/ 3787140 h 6858000"/>
              <a:gd name="connsiteX192" fmla="*/ 3291335 w 7467600"/>
              <a:gd name="connsiteY192" fmla="*/ 3767420 h 6858000"/>
              <a:gd name="connsiteX193" fmla="*/ 1635889 w 7467600"/>
              <a:gd name="connsiteY193" fmla="*/ 3709494 h 6858000"/>
              <a:gd name="connsiteX194" fmla="*/ 1634800 w 7467600"/>
              <a:gd name="connsiteY194" fmla="*/ 3731111 h 6858000"/>
              <a:gd name="connsiteX195" fmla="*/ 1635889 w 7467600"/>
              <a:gd name="connsiteY195" fmla="*/ 3709494 h 6858000"/>
              <a:gd name="connsiteX196" fmla="*/ 1510397 w 7467600"/>
              <a:gd name="connsiteY196" fmla="*/ 3684705 h 6858000"/>
              <a:gd name="connsiteX197" fmla="*/ 1146550 w 7467600"/>
              <a:gd name="connsiteY197" fmla="*/ 3802012 h 6858000"/>
              <a:gd name="connsiteX198" fmla="*/ 698834 w 7467600"/>
              <a:gd name="connsiteY198" fmla="*/ 3952272 h 6858000"/>
              <a:gd name="connsiteX199" fmla="*/ 34256 w 7467600"/>
              <a:gd name="connsiteY199" fmla="*/ 4347603 h 6858000"/>
              <a:gd name="connsiteX200" fmla="*/ 527241 w 7467600"/>
              <a:gd name="connsiteY200" fmla="*/ 4065078 h 6858000"/>
              <a:gd name="connsiteX201" fmla="*/ 1510397 w 7467600"/>
              <a:gd name="connsiteY201" fmla="*/ 3684705 h 6858000"/>
              <a:gd name="connsiteX202" fmla="*/ 1313114 w 7467600"/>
              <a:gd name="connsiteY202" fmla="*/ 3655216 h 6858000"/>
              <a:gd name="connsiteX203" fmla="*/ 1109304 w 7467600"/>
              <a:gd name="connsiteY203" fmla="*/ 3669030 h 6858000"/>
              <a:gd name="connsiteX204" fmla="*/ 8129 w 7467600"/>
              <a:gd name="connsiteY204" fmla="*/ 4330519 h 6858000"/>
              <a:gd name="connsiteX205" fmla="*/ 687572 w 7467600"/>
              <a:gd name="connsiteY205" fmla="*/ 3925629 h 6858000"/>
              <a:gd name="connsiteX206" fmla="*/ 1138365 w 7467600"/>
              <a:gd name="connsiteY206" fmla="*/ 3774515 h 6858000"/>
              <a:gd name="connsiteX207" fmla="*/ 1505579 w 7467600"/>
              <a:gd name="connsiteY207" fmla="*/ 3655526 h 6858000"/>
              <a:gd name="connsiteX208" fmla="*/ 1313114 w 7467600"/>
              <a:gd name="connsiteY208" fmla="*/ 3655216 h 6858000"/>
              <a:gd name="connsiteX209" fmla="*/ 3655073 w 7467600"/>
              <a:gd name="connsiteY209" fmla="*/ 3650884 h 6858000"/>
              <a:gd name="connsiteX210" fmla="*/ 3989938 w 7467600"/>
              <a:gd name="connsiteY210" fmla="*/ 3991685 h 6858000"/>
              <a:gd name="connsiteX211" fmla="*/ 4393907 w 7467600"/>
              <a:gd name="connsiteY211" fmla="*/ 4261258 h 6858000"/>
              <a:gd name="connsiteX212" fmla="*/ 4648051 w 7467600"/>
              <a:gd name="connsiteY212" fmla="*/ 4374051 h 6858000"/>
              <a:gd name="connsiteX213" fmla="*/ 4383389 w 7467600"/>
              <a:gd name="connsiteY213" fmla="*/ 4184369 h 6858000"/>
              <a:gd name="connsiteX214" fmla="*/ 4165508 w 7467600"/>
              <a:gd name="connsiteY214" fmla="*/ 4035196 h 6858000"/>
              <a:gd name="connsiteX215" fmla="*/ 4068162 w 7467600"/>
              <a:gd name="connsiteY215" fmla="*/ 3953394 h 6858000"/>
              <a:gd name="connsiteX216" fmla="*/ 3981416 w 7467600"/>
              <a:gd name="connsiteY216" fmla="*/ 3880482 h 6858000"/>
              <a:gd name="connsiteX217" fmla="*/ 3800147 w 7467600"/>
              <a:gd name="connsiteY217" fmla="*/ 3749872 h 6858000"/>
              <a:gd name="connsiteX218" fmla="*/ 3655073 w 7467600"/>
              <a:gd name="connsiteY218" fmla="*/ 3650884 h 6858000"/>
              <a:gd name="connsiteX219" fmla="*/ 3670252 w 7467600"/>
              <a:gd name="connsiteY219" fmla="*/ 3622798 h 6858000"/>
              <a:gd name="connsiteX220" fmla="*/ 3817258 w 7467600"/>
              <a:gd name="connsiteY220" fmla="*/ 3723577 h 6858000"/>
              <a:gd name="connsiteX221" fmla="*/ 4000461 w 7467600"/>
              <a:gd name="connsiteY221" fmla="*/ 3855966 h 6858000"/>
              <a:gd name="connsiteX222" fmla="*/ 4088180 w 7467600"/>
              <a:gd name="connsiteY222" fmla="*/ 3929774 h 6858000"/>
              <a:gd name="connsiteX223" fmla="*/ 4184555 w 7467600"/>
              <a:gd name="connsiteY223" fmla="*/ 4010683 h 6858000"/>
              <a:gd name="connsiteX224" fmla="*/ 4399563 w 7467600"/>
              <a:gd name="connsiteY224" fmla="*/ 4158106 h 6858000"/>
              <a:gd name="connsiteX225" fmla="*/ 4684469 w 7467600"/>
              <a:gd name="connsiteY225" fmla="*/ 4364680 h 6858000"/>
              <a:gd name="connsiteX226" fmla="*/ 4690271 w 7467600"/>
              <a:gd name="connsiteY226" fmla="*/ 4370034 h 6858000"/>
              <a:gd name="connsiteX227" fmla="*/ 4136093 w 7467600"/>
              <a:gd name="connsiteY227" fmla="*/ 3858466 h 6858000"/>
              <a:gd name="connsiteX228" fmla="*/ 3670252 w 7467600"/>
              <a:gd name="connsiteY228" fmla="*/ 3622798 h 6858000"/>
              <a:gd name="connsiteX229" fmla="*/ 4440129 w 7467600"/>
              <a:gd name="connsiteY229" fmla="*/ 3448571 h 6858000"/>
              <a:gd name="connsiteX230" fmla="*/ 4856525 w 7467600"/>
              <a:gd name="connsiteY230" fmla="*/ 3915351 h 6858000"/>
              <a:gd name="connsiteX231" fmla="*/ 5059055 w 7467600"/>
              <a:gd name="connsiteY231" fmla="*/ 4108918 h 6858000"/>
              <a:gd name="connsiteX232" fmla="*/ 5290070 w 7467600"/>
              <a:gd name="connsiteY232" fmla="*/ 4263619 h 6858000"/>
              <a:gd name="connsiteX233" fmla="*/ 4834991 w 7467600"/>
              <a:gd name="connsiteY233" fmla="*/ 3830985 h 6858000"/>
              <a:gd name="connsiteX234" fmla="*/ 4440129 w 7467600"/>
              <a:gd name="connsiteY234" fmla="*/ 3448571 h 6858000"/>
              <a:gd name="connsiteX235" fmla="*/ 4441737 w 7467600"/>
              <a:gd name="connsiteY235" fmla="*/ 3399734 h 6858000"/>
              <a:gd name="connsiteX236" fmla="*/ 4431236 w 7467600"/>
              <a:gd name="connsiteY236" fmla="*/ 3400954 h 6858000"/>
              <a:gd name="connsiteX237" fmla="*/ 4557150 w 7467600"/>
              <a:gd name="connsiteY237" fmla="*/ 3510023 h 6858000"/>
              <a:gd name="connsiteX238" fmla="*/ 4856936 w 7467600"/>
              <a:gd name="connsiteY238" fmla="*/ 3809146 h 6858000"/>
              <a:gd name="connsiteX239" fmla="*/ 5111996 w 7467600"/>
              <a:gd name="connsiteY239" fmla="*/ 4065759 h 6858000"/>
              <a:gd name="connsiteX240" fmla="*/ 5388878 w 7467600"/>
              <a:gd name="connsiteY240" fmla="*/ 4300185 h 6858000"/>
              <a:gd name="connsiteX241" fmla="*/ 5425556 w 7467600"/>
              <a:gd name="connsiteY241" fmla="*/ 4308967 h 6858000"/>
              <a:gd name="connsiteX242" fmla="*/ 4943646 w 7467600"/>
              <a:gd name="connsiteY242" fmla="*/ 3822916 h 6858000"/>
              <a:gd name="connsiteX243" fmla="*/ 4594837 w 7467600"/>
              <a:gd name="connsiteY243" fmla="*/ 3532274 h 6858000"/>
              <a:gd name="connsiteX244" fmla="*/ 4441737 w 7467600"/>
              <a:gd name="connsiteY244" fmla="*/ 3399734 h 6858000"/>
              <a:gd name="connsiteX245" fmla="*/ 5425834 w 7467600"/>
              <a:gd name="connsiteY245" fmla="*/ 3162785 h 6858000"/>
              <a:gd name="connsiteX246" fmla="*/ 5401644 w 7467600"/>
              <a:gd name="connsiteY246" fmla="*/ 3617847 h 6858000"/>
              <a:gd name="connsiteX247" fmla="*/ 5467256 w 7467600"/>
              <a:gd name="connsiteY247" fmla="*/ 4175494 h 6858000"/>
              <a:gd name="connsiteX248" fmla="*/ 5448069 w 7467600"/>
              <a:gd name="connsiteY248" fmla="*/ 3567554 h 6858000"/>
              <a:gd name="connsiteX249" fmla="*/ 5425834 w 7467600"/>
              <a:gd name="connsiteY249" fmla="*/ 3162785 h 6858000"/>
              <a:gd name="connsiteX250" fmla="*/ 1318687 w 7467600"/>
              <a:gd name="connsiteY250" fmla="*/ 3113840 h 6858000"/>
              <a:gd name="connsiteX251" fmla="*/ 1066793 w 7467600"/>
              <a:gd name="connsiteY251" fmla="*/ 3212171 h 6858000"/>
              <a:gd name="connsiteX252" fmla="*/ 993319 w 7467600"/>
              <a:gd name="connsiteY252" fmla="*/ 3247648 h 6858000"/>
              <a:gd name="connsiteX253" fmla="*/ 853081 w 7467600"/>
              <a:gd name="connsiteY253" fmla="*/ 3312410 h 6858000"/>
              <a:gd name="connsiteX254" fmla="*/ 805957 w 7467600"/>
              <a:gd name="connsiteY254" fmla="*/ 3330443 h 6858000"/>
              <a:gd name="connsiteX255" fmla="*/ 1318687 w 7467600"/>
              <a:gd name="connsiteY255" fmla="*/ 3113840 h 6858000"/>
              <a:gd name="connsiteX256" fmla="*/ 5453702 w 7467600"/>
              <a:gd name="connsiteY256" fmla="*/ 3090882 h 6858000"/>
              <a:gd name="connsiteX257" fmla="*/ 5480135 w 7467600"/>
              <a:gd name="connsiteY257" fmla="*/ 3565802 h 6858000"/>
              <a:gd name="connsiteX258" fmla="*/ 5499023 w 7467600"/>
              <a:gd name="connsiteY258" fmla="*/ 4166310 h 6858000"/>
              <a:gd name="connsiteX259" fmla="*/ 5547022 w 7467600"/>
              <a:gd name="connsiteY259" fmla="*/ 3607838 h 6858000"/>
              <a:gd name="connsiteX260" fmla="*/ 5515964 w 7467600"/>
              <a:gd name="connsiteY260" fmla="*/ 3378541 h 6858000"/>
              <a:gd name="connsiteX261" fmla="*/ 5453702 w 7467600"/>
              <a:gd name="connsiteY261" fmla="*/ 3090882 h 6858000"/>
              <a:gd name="connsiteX262" fmla="*/ 1238695 w 7467600"/>
              <a:gd name="connsiteY262" fmla="*/ 3076820 h 6858000"/>
              <a:gd name="connsiteX263" fmla="*/ 716371 w 7467600"/>
              <a:gd name="connsiteY263" fmla="*/ 3293249 h 6858000"/>
              <a:gd name="connsiteX264" fmla="*/ 579522 w 7467600"/>
              <a:gd name="connsiteY264" fmla="*/ 3371759 h 6858000"/>
              <a:gd name="connsiteX265" fmla="*/ 600288 w 7467600"/>
              <a:gd name="connsiteY265" fmla="*/ 3365555 h 6858000"/>
              <a:gd name="connsiteX266" fmla="*/ 840692 w 7467600"/>
              <a:gd name="connsiteY266" fmla="*/ 3284921 h 6858000"/>
              <a:gd name="connsiteX267" fmla="*/ 979248 w 7467600"/>
              <a:gd name="connsiteY267" fmla="*/ 3221003 h 6858000"/>
              <a:gd name="connsiteX268" fmla="*/ 1053282 w 7467600"/>
              <a:gd name="connsiteY268" fmla="*/ 3185247 h 6858000"/>
              <a:gd name="connsiteX269" fmla="*/ 1320603 w 7467600"/>
              <a:gd name="connsiteY269" fmla="*/ 3081281 h 6858000"/>
              <a:gd name="connsiteX270" fmla="*/ 1238695 w 7467600"/>
              <a:gd name="connsiteY270" fmla="*/ 3076820 h 6858000"/>
              <a:gd name="connsiteX271" fmla="*/ 5425627 w 7467600"/>
              <a:gd name="connsiteY271" fmla="*/ 2954192 h 6858000"/>
              <a:gd name="connsiteX272" fmla="*/ 5470770 w 7467600"/>
              <a:gd name="connsiteY272" fmla="*/ 3005435 h 6858000"/>
              <a:gd name="connsiteX273" fmla="*/ 5519779 w 7467600"/>
              <a:gd name="connsiteY273" fmla="*/ 4359223 h 6858000"/>
              <a:gd name="connsiteX274" fmla="*/ 5520293 w 7467600"/>
              <a:gd name="connsiteY274" fmla="*/ 4360602 h 6858000"/>
              <a:gd name="connsiteX275" fmla="*/ 5767221 w 7467600"/>
              <a:gd name="connsiteY275" fmla="*/ 4665564 h 6858000"/>
              <a:gd name="connsiteX276" fmla="*/ 6937169 w 7467600"/>
              <a:gd name="connsiteY276" fmla="*/ 4815941 h 6858000"/>
              <a:gd name="connsiteX277" fmla="*/ 6953922 w 7467600"/>
              <a:gd name="connsiteY277" fmla="*/ 4890068 h 6858000"/>
              <a:gd name="connsiteX278" fmla="*/ 6071359 w 7467600"/>
              <a:gd name="connsiteY278" fmla="*/ 4770770 h 6858000"/>
              <a:gd name="connsiteX279" fmla="*/ 6038839 w 7467600"/>
              <a:gd name="connsiteY279" fmla="*/ 4764474 h 6858000"/>
              <a:gd name="connsiteX280" fmla="*/ 6038706 w 7467600"/>
              <a:gd name="connsiteY280" fmla="*/ 4763847 h 6858000"/>
              <a:gd name="connsiteX281" fmla="*/ 6037784 w 7467600"/>
              <a:gd name="connsiteY281" fmla="*/ 4764270 h 6858000"/>
              <a:gd name="connsiteX282" fmla="*/ 6038839 w 7467600"/>
              <a:gd name="connsiteY282" fmla="*/ 4764474 h 6858000"/>
              <a:gd name="connsiteX283" fmla="*/ 6040338 w 7467600"/>
              <a:gd name="connsiteY283" fmla="*/ 4771418 h 6858000"/>
              <a:gd name="connsiteX284" fmla="*/ 6024488 w 7467600"/>
              <a:gd name="connsiteY284" fmla="*/ 4809903 h 6858000"/>
              <a:gd name="connsiteX285" fmla="*/ 5599771 w 7467600"/>
              <a:gd name="connsiteY285" fmla="*/ 5509652 h 6858000"/>
              <a:gd name="connsiteX286" fmla="*/ 5548843 w 7467600"/>
              <a:gd name="connsiteY286" fmla="*/ 5563845 h 6858000"/>
              <a:gd name="connsiteX287" fmla="*/ 5940952 w 7467600"/>
              <a:gd name="connsiteY287" fmla="*/ 6250028 h 6858000"/>
              <a:gd name="connsiteX288" fmla="*/ 6043441 w 7467600"/>
              <a:gd name="connsiteY288" fmla="*/ 6665847 h 6858000"/>
              <a:gd name="connsiteX289" fmla="*/ 6093432 w 7467600"/>
              <a:gd name="connsiteY289" fmla="*/ 6858000 h 6858000"/>
              <a:gd name="connsiteX290" fmla="*/ 6034344 w 7467600"/>
              <a:gd name="connsiteY290" fmla="*/ 6858000 h 6858000"/>
              <a:gd name="connsiteX291" fmla="*/ 6026679 w 7467600"/>
              <a:gd name="connsiteY291" fmla="*/ 6836959 h 6858000"/>
              <a:gd name="connsiteX292" fmla="*/ 5800441 w 7467600"/>
              <a:gd name="connsiteY292" fmla="*/ 6335286 h 6858000"/>
              <a:gd name="connsiteX293" fmla="*/ 5526562 w 7467600"/>
              <a:gd name="connsiteY293" fmla="*/ 5705388 h 6858000"/>
              <a:gd name="connsiteX294" fmla="*/ 5519640 w 7467600"/>
              <a:gd name="connsiteY294" fmla="*/ 5683774 h 6858000"/>
              <a:gd name="connsiteX295" fmla="*/ 5844559 w 7467600"/>
              <a:gd name="connsiteY295" fmla="*/ 6553349 h 6858000"/>
              <a:gd name="connsiteX296" fmla="*/ 5975994 w 7467600"/>
              <a:gd name="connsiteY296" fmla="*/ 6858000 h 6858000"/>
              <a:gd name="connsiteX297" fmla="*/ 5898547 w 7467600"/>
              <a:gd name="connsiteY297" fmla="*/ 6858000 h 6858000"/>
              <a:gd name="connsiteX298" fmla="*/ 5682041 w 7467600"/>
              <a:gd name="connsiteY298" fmla="*/ 6355860 h 6858000"/>
              <a:gd name="connsiteX299" fmla="*/ 5461758 w 7467600"/>
              <a:gd name="connsiteY299" fmla="*/ 5820220 h 6858000"/>
              <a:gd name="connsiteX300" fmla="*/ 5237282 w 7467600"/>
              <a:gd name="connsiteY300" fmla="*/ 6579086 h 6858000"/>
              <a:gd name="connsiteX301" fmla="*/ 5115009 w 7467600"/>
              <a:gd name="connsiteY301" fmla="*/ 6858000 h 6858000"/>
              <a:gd name="connsiteX302" fmla="*/ 5028074 w 7467600"/>
              <a:gd name="connsiteY302" fmla="*/ 6858000 h 6858000"/>
              <a:gd name="connsiteX303" fmla="*/ 5079508 w 7467600"/>
              <a:gd name="connsiteY303" fmla="*/ 6749074 h 6858000"/>
              <a:gd name="connsiteX304" fmla="*/ 5371846 w 7467600"/>
              <a:gd name="connsiteY304" fmla="*/ 5924413 h 6858000"/>
              <a:gd name="connsiteX305" fmla="*/ 5270512 w 7467600"/>
              <a:gd name="connsiteY305" fmla="*/ 6138975 h 6858000"/>
              <a:gd name="connsiteX306" fmla="*/ 5062409 w 7467600"/>
              <a:gd name="connsiteY306" fmla="*/ 6653544 h 6858000"/>
              <a:gd name="connsiteX307" fmla="*/ 5036628 w 7467600"/>
              <a:gd name="connsiteY307" fmla="*/ 6754247 h 6858000"/>
              <a:gd name="connsiteX308" fmla="*/ 5009112 w 7467600"/>
              <a:gd name="connsiteY308" fmla="*/ 6858000 h 6858000"/>
              <a:gd name="connsiteX309" fmla="*/ 4976679 w 7467600"/>
              <a:gd name="connsiteY309" fmla="*/ 6858000 h 6858000"/>
              <a:gd name="connsiteX310" fmla="*/ 5006537 w 7467600"/>
              <a:gd name="connsiteY310" fmla="*/ 6747068 h 6858000"/>
              <a:gd name="connsiteX311" fmla="*/ 5032723 w 7467600"/>
              <a:gd name="connsiteY311" fmla="*/ 6644957 h 6858000"/>
              <a:gd name="connsiteX312" fmla="*/ 5242949 w 7467600"/>
              <a:gd name="connsiteY312" fmla="*/ 6125175 h 6858000"/>
              <a:gd name="connsiteX313" fmla="*/ 5286321 w 7467600"/>
              <a:gd name="connsiteY313" fmla="*/ 6033555 h 6858000"/>
              <a:gd name="connsiteX314" fmla="*/ 5008210 w 7467600"/>
              <a:gd name="connsiteY314" fmla="*/ 6649194 h 6858000"/>
              <a:gd name="connsiteX315" fmla="*/ 4986321 w 7467600"/>
              <a:gd name="connsiteY315" fmla="*/ 6765687 h 6858000"/>
              <a:gd name="connsiteX316" fmla="*/ 4973474 w 7467600"/>
              <a:gd name="connsiteY316" fmla="*/ 6858000 h 6858000"/>
              <a:gd name="connsiteX317" fmla="*/ 4907178 w 7467600"/>
              <a:gd name="connsiteY317" fmla="*/ 6858000 h 6858000"/>
              <a:gd name="connsiteX318" fmla="*/ 4910810 w 7467600"/>
              <a:gd name="connsiteY318" fmla="*/ 6829660 h 6858000"/>
              <a:gd name="connsiteX319" fmla="*/ 4987461 w 7467600"/>
              <a:gd name="connsiteY319" fmla="*/ 6432994 h 6858000"/>
              <a:gd name="connsiteX320" fmla="*/ 5179262 w 7467600"/>
              <a:gd name="connsiteY320" fmla="*/ 6035044 h 6858000"/>
              <a:gd name="connsiteX321" fmla="*/ 4689678 w 7467600"/>
              <a:gd name="connsiteY321" fmla="*/ 6440241 h 6858000"/>
              <a:gd name="connsiteX322" fmla="*/ 4477543 w 7467600"/>
              <a:gd name="connsiteY322" fmla="*/ 6674836 h 6858000"/>
              <a:gd name="connsiteX323" fmla="*/ 4329957 w 7467600"/>
              <a:gd name="connsiteY323" fmla="*/ 6858000 h 6858000"/>
              <a:gd name="connsiteX324" fmla="*/ 4218595 w 7467600"/>
              <a:gd name="connsiteY324" fmla="*/ 6858000 h 6858000"/>
              <a:gd name="connsiteX325" fmla="*/ 4368888 w 7467600"/>
              <a:gd name="connsiteY325" fmla="*/ 6668412 h 6858000"/>
              <a:gd name="connsiteX326" fmla="*/ 4563091 w 7467600"/>
              <a:gd name="connsiteY326" fmla="*/ 6442508 h 6858000"/>
              <a:gd name="connsiteX327" fmla="*/ 5387324 w 7467600"/>
              <a:gd name="connsiteY327" fmla="*/ 5705830 h 6858000"/>
              <a:gd name="connsiteX328" fmla="*/ 5073620 w 7467600"/>
              <a:gd name="connsiteY328" fmla="*/ 5955437 h 6858000"/>
              <a:gd name="connsiteX329" fmla="*/ 4689789 w 7467600"/>
              <a:gd name="connsiteY329" fmla="*/ 6268382 h 6858000"/>
              <a:gd name="connsiteX330" fmla="*/ 4418722 w 7467600"/>
              <a:gd name="connsiteY330" fmla="*/ 6570886 h 6858000"/>
              <a:gd name="connsiteX331" fmla="*/ 4214944 w 7467600"/>
              <a:gd name="connsiteY331" fmla="*/ 6858000 h 6858000"/>
              <a:gd name="connsiteX332" fmla="*/ 4177898 w 7467600"/>
              <a:gd name="connsiteY332" fmla="*/ 6858000 h 6858000"/>
              <a:gd name="connsiteX333" fmla="*/ 4391597 w 7467600"/>
              <a:gd name="connsiteY333" fmla="*/ 6556370 h 6858000"/>
              <a:gd name="connsiteX334" fmla="*/ 4668889 w 7467600"/>
              <a:gd name="connsiteY334" fmla="*/ 6246399 h 6858000"/>
              <a:gd name="connsiteX335" fmla="*/ 5055427 w 7467600"/>
              <a:gd name="connsiteY335" fmla="*/ 5931476 h 6858000"/>
              <a:gd name="connsiteX336" fmla="*/ 5371814 w 7467600"/>
              <a:gd name="connsiteY336" fmla="*/ 5678975 h 6858000"/>
              <a:gd name="connsiteX337" fmla="*/ 4987918 w 7467600"/>
              <a:gd name="connsiteY337" fmla="*/ 5838701 h 6858000"/>
              <a:gd name="connsiteX338" fmla="*/ 4317146 w 7467600"/>
              <a:gd name="connsiteY338" fmla="*/ 6587716 h 6858000"/>
              <a:gd name="connsiteX339" fmla="*/ 4171627 w 7467600"/>
              <a:gd name="connsiteY339" fmla="*/ 6858000 h 6858000"/>
              <a:gd name="connsiteX340" fmla="*/ 4081585 w 7467600"/>
              <a:gd name="connsiteY340" fmla="*/ 6858000 h 6858000"/>
              <a:gd name="connsiteX341" fmla="*/ 4238603 w 7467600"/>
              <a:gd name="connsiteY341" fmla="*/ 6559341 h 6858000"/>
              <a:gd name="connsiteX342" fmla="*/ 4778333 w 7467600"/>
              <a:gd name="connsiteY342" fmla="*/ 5873626 h 6858000"/>
              <a:gd name="connsiteX343" fmla="*/ 5414185 w 7467600"/>
              <a:gd name="connsiteY343" fmla="*/ 5573882 h 6858000"/>
              <a:gd name="connsiteX344" fmla="*/ 5959648 w 7467600"/>
              <a:gd name="connsiteY344" fmla="*/ 4760797 h 6858000"/>
              <a:gd name="connsiteX345" fmla="*/ 5355019 w 7467600"/>
              <a:gd name="connsiteY345" fmla="*/ 4734672 h 6858000"/>
              <a:gd name="connsiteX346" fmla="*/ 5083565 w 7467600"/>
              <a:gd name="connsiteY346" fmla="*/ 5179121 h 6858000"/>
              <a:gd name="connsiteX347" fmla="*/ 4713577 w 7467600"/>
              <a:gd name="connsiteY347" fmla="*/ 5616803 h 6858000"/>
              <a:gd name="connsiteX348" fmla="*/ 3989559 w 7467600"/>
              <a:gd name="connsiteY348" fmla="*/ 6145945 h 6858000"/>
              <a:gd name="connsiteX349" fmla="*/ 3939824 w 7467600"/>
              <a:gd name="connsiteY349" fmla="*/ 6066900 h 6858000"/>
              <a:gd name="connsiteX350" fmla="*/ 4584537 w 7467600"/>
              <a:gd name="connsiteY350" fmla="*/ 5324826 h 6858000"/>
              <a:gd name="connsiteX351" fmla="*/ 5037105 w 7467600"/>
              <a:gd name="connsiteY351" fmla="*/ 5088765 h 6858000"/>
              <a:gd name="connsiteX352" fmla="*/ 5039930 w 7467600"/>
              <a:gd name="connsiteY352" fmla="*/ 5089585 h 6858000"/>
              <a:gd name="connsiteX353" fmla="*/ 5263764 w 7467600"/>
              <a:gd name="connsiteY353" fmla="*/ 4735525 h 6858000"/>
              <a:gd name="connsiteX354" fmla="*/ 4086300 w 7467600"/>
              <a:gd name="connsiteY354" fmla="*/ 4884599 h 6858000"/>
              <a:gd name="connsiteX355" fmla="*/ 4085485 w 7467600"/>
              <a:gd name="connsiteY355" fmla="*/ 4899070 h 6858000"/>
              <a:gd name="connsiteX356" fmla="*/ 3871915 w 7467600"/>
              <a:gd name="connsiteY356" fmla="*/ 5253645 h 6858000"/>
              <a:gd name="connsiteX357" fmla="*/ 3799374 w 7467600"/>
              <a:gd name="connsiteY357" fmla="*/ 5466127 h 6858000"/>
              <a:gd name="connsiteX358" fmla="*/ 3498850 w 7467600"/>
              <a:gd name="connsiteY358" fmla="*/ 6661888 h 6858000"/>
              <a:gd name="connsiteX359" fmla="*/ 3399216 w 7467600"/>
              <a:gd name="connsiteY359" fmla="*/ 6858000 h 6858000"/>
              <a:gd name="connsiteX360" fmla="*/ 3303688 w 7467600"/>
              <a:gd name="connsiteY360" fmla="*/ 6858000 h 6858000"/>
              <a:gd name="connsiteX361" fmla="*/ 3391774 w 7467600"/>
              <a:gd name="connsiteY361" fmla="*/ 6697181 h 6858000"/>
              <a:gd name="connsiteX362" fmla="*/ 3735540 w 7467600"/>
              <a:gd name="connsiteY362" fmla="*/ 5546923 h 6858000"/>
              <a:gd name="connsiteX363" fmla="*/ 3729438 w 7467600"/>
              <a:gd name="connsiteY363" fmla="*/ 5569058 h 6858000"/>
              <a:gd name="connsiteX364" fmla="*/ 3707782 w 7467600"/>
              <a:gd name="connsiteY364" fmla="*/ 5644908 h 6858000"/>
              <a:gd name="connsiteX365" fmla="*/ 3583827 w 7467600"/>
              <a:gd name="connsiteY365" fmla="*/ 6039215 h 6858000"/>
              <a:gd name="connsiteX366" fmla="*/ 3547861 w 7467600"/>
              <a:gd name="connsiteY366" fmla="*/ 6129609 h 6858000"/>
              <a:gd name="connsiteX367" fmla="*/ 3490905 w 7467600"/>
              <a:gd name="connsiteY367" fmla="*/ 6277660 h 6858000"/>
              <a:gd name="connsiteX368" fmla="*/ 3455859 w 7467600"/>
              <a:gd name="connsiteY368" fmla="*/ 6391301 h 6858000"/>
              <a:gd name="connsiteX369" fmla="*/ 3429112 w 7467600"/>
              <a:gd name="connsiteY369" fmla="*/ 6479469 h 6858000"/>
              <a:gd name="connsiteX370" fmla="*/ 3304862 w 7467600"/>
              <a:gd name="connsiteY370" fmla="*/ 6796476 h 6858000"/>
              <a:gd name="connsiteX371" fmla="*/ 3276071 w 7467600"/>
              <a:gd name="connsiteY371" fmla="*/ 6858000 h 6858000"/>
              <a:gd name="connsiteX372" fmla="*/ 3240805 w 7467600"/>
              <a:gd name="connsiteY372" fmla="*/ 6858000 h 6858000"/>
              <a:gd name="connsiteX373" fmla="*/ 3275917 w 7467600"/>
              <a:gd name="connsiteY373" fmla="*/ 6783192 h 6858000"/>
              <a:gd name="connsiteX374" fmla="*/ 3399358 w 7467600"/>
              <a:gd name="connsiteY374" fmla="*/ 6469011 h 6858000"/>
              <a:gd name="connsiteX375" fmla="*/ 3425650 w 7467600"/>
              <a:gd name="connsiteY375" fmla="*/ 6381333 h 6858000"/>
              <a:gd name="connsiteX376" fmla="*/ 3460661 w 7467600"/>
              <a:gd name="connsiteY376" fmla="*/ 6266763 h 6858000"/>
              <a:gd name="connsiteX377" fmla="*/ 3518021 w 7467600"/>
              <a:gd name="connsiteY377" fmla="*/ 6117298 h 6858000"/>
              <a:gd name="connsiteX378" fmla="*/ 3554035 w 7467600"/>
              <a:gd name="connsiteY378" fmla="*/ 6027832 h 6858000"/>
              <a:gd name="connsiteX379" fmla="*/ 3677174 w 7467600"/>
              <a:gd name="connsiteY379" fmla="*/ 5636351 h 6858000"/>
              <a:gd name="connsiteX380" fmla="*/ 3698819 w 7467600"/>
              <a:gd name="connsiteY380" fmla="*/ 5560503 h 6858000"/>
              <a:gd name="connsiteX381" fmla="*/ 3702094 w 7467600"/>
              <a:gd name="connsiteY381" fmla="*/ 5549194 h 6858000"/>
              <a:gd name="connsiteX382" fmla="*/ 3398355 w 7467600"/>
              <a:gd name="connsiteY382" fmla="*/ 6094603 h 6858000"/>
              <a:gd name="connsiteX383" fmla="*/ 3193941 w 7467600"/>
              <a:gd name="connsiteY383" fmla="*/ 6798775 h 6858000"/>
              <a:gd name="connsiteX384" fmla="*/ 3184140 w 7467600"/>
              <a:gd name="connsiteY384" fmla="*/ 6858000 h 6858000"/>
              <a:gd name="connsiteX385" fmla="*/ 3099978 w 7467600"/>
              <a:gd name="connsiteY385" fmla="*/ 6858000 h 6858000"/>
              <a:gd name="connsiteX386" fmla="*/ 3101556 w 7467600"/>
              <a:gd name="connsiteY386" fmla="*/ 6843337 h 6858000"/>
              <a:gd name="connsiteX387" fmla="*/ 3370162 w 7467600"/>
              <a:gd name="connsiteY387" fmla="*/ 5785550 h 6858000"/>
              <a:gd name="connsiteX388" fmla="*/ 3746477 w 7467600"/>
              <a:gd name="connsiteY388" fmla="*/ 5377889 h 6858000"/>
              <a:gd name="connsiteX389" fmla="*/ 3863399 w 7467600"/>
              <a:gd name="connsiteY389" fmla="*/ 5087257 h 6858000"/>
              <a:gd name="connsiteX390" fmla="*/ 3968712 w 7467600"/>
              <a:gd name="connsiteY390" fmla="*/ 4913989 h 6858000"/>
              <a:gd name="connsiteX391" fmla="*/ 2792390 w 7467600"/>
              <a:gd name="connsiteY391" fmla="*/ 5382974 h 6858000"/>
              <a:gd name="connsiteX392" fmla="*/ 2714982 w 7467600"/>
              <a:gd name="connsiteY392" fmla="*/ 5427051 h 6858000"/>
              <a:gd name="connsiteX393" fmla="*/ 2813361 w 7467600"/>
              <a:gd name="connsiteY393" fmla="*/ 6023912 h 6858000"/>
              <a:gd name="connsiteX394" fmla="*/ 2688430 w 7467600"/>
              <a:gd name="connsiteY394" fmla="*/ 6801564 h 6858000"/>
              <a:gd name="connsiteX395" fmla="*/ 2629626 w 7467600"/>
              <a:gd name="connsiteY395" fmla="*/ 6763394 h 6858000"/>
              <a:gd name="connsiteX396" fmla="*/ 2565328 w 7467600"/>
              <a:gd name="connsiteY396" fmla="*/ 5516399 h 6858000"/>
              <a:gd name="connsiteX397" fmla="*/ 1922999 w 7467600"/>
              <a:gd name="connsiteY397" fmla="*/ 5980343 h 6858000"/>
              <a:gd name="connsiteX398" fmla="*/ 1950261 w 7467600"/>
              <a:gd name="connsiteY398" fmla="*/ 6405858 h 6858000"/>
              <a:gd name="connsiteX399" fmla="*/ 2365554 w 7467600"/>
              <a:gd name="connsiteY399" fmla="*/ 6759107 h 6858000"/>
              <a:gd name="connsiteX400" fmla="*/ 2424142 w 7467600"/>
              <a:gd name="connsiteY400" fmla="*/ 6858000 h 6858000"/>
              <a:gd name="connsiteX401" fmla="*/ 2395994 w 7467600"/>
              <a:gd name="connsiteY401" fmla="*/ 6858000 h 6858000"/>
              <a:gd name="connsiteX402" fmla="*/ 2392863 w 7467600"/>
              <a:gd name="connsiteY402" fmla="*/ 6852964 h 6858000"/>
              <a:gd name="connsiteX403" fmla="*/ 2017589 w 7467600"/>
              <a:gd name="connsiteY403" fmla="*/ 6493982 h 6858000"/>
              <a:gd name="connsiteX404" fmla="*/ 2147336 w 7467600"/>
              <a:gd name="connsiteY404" fmla="*/ 6594052 h 6858000"/>
              <a:gd name="connsiteX405" fmla="*/ 2207047 w 7467600"/>
              <a:gd name="connsiteY405" fmla="*/ 6654540 h 6858000"/>
              <a:gd name="connsiteX406" fmla="*/ 2299106 w 7467600"/>
              <a:gd name="connsiteY406" fmla="*/ 6778931 h 6858000"/>
              <a:gd name="connsiteX407" fmla="*/ 2314430 w 7467600"/>
              <a:gd name="connsiteY407" fmla="*/ 6801144 h 6858000"/>
              <a:gd name="connsiteX408" fmla="*/ 2352406 w 7467600"/>
              <a:gd name="connsiteY408" fmla="*/ 6858000 h 6858000"/>
              <a:gd name="connsiteX409" fmla="*/ 2314492 w 7467600"/>
              <a:gd name="connsiteY409" fmla="*/ 6858000 h 6858000"/>
              <a:gd name="connsiteX410" fmla="*/ 2288095 w 7467600"/>
              <a:gd name="connsiteY410" fmla="*/ 6818030 h 6858000"/>
              <a:gd name="connsiteX411" fmla="*/ 2272768 w 7467600"/>
              <a:gd name="connsiteY411" fmla="*/ 6795822 h 6858000"/>
              <a:gd name="connsiteX412" fmla="*/ 2182715 w 7467600"/>
              <a:gd name="connsiteY412" fmla="*/ 6675071 h 6858000"/>
              <a:gd name="connsiteX413" fmla="*/ 2032061 w 7467600"/>
              <a:gd name="connsiteY413" fmla="*/ 6541380 h 6858000"/>
              <a:gd name="connsiteX414" fmla="*/ 2257220 w 7467600"/>
              <a:gd name="connsiteY414" fmla="*/ 6826257 h 6858000"/>
              <a:gd name="connsiteX415" fmla="*/ 2281324 w 7467600"/>
              <a:gd name="connsiteY415" fmla="*/ 6858000 h 6858000"/>
              <a:gd name="connsiteX416" fmla="*/ 2242860 w 7467600"/>
              <a:gd name="connsiteY416" fmla="*/ 6858000 h 6858000"/>
              <a:gd name="connsiteX417" fmla="*/ 2232818 w 7467600"/>
              <a:gd name="connsiteY417" fmla="*/ 6844926 h 6858000"/>
              <a:gd name="connsiteX418" fmla="*/ 1990172 w 7467600"/>
              <a:gd name="connsiteY418" fmla="*/ 6542121 h 6858000"/>
              <a:gd name="connsiteX419" fmla="*/ 2124090 w 7467600"/>
              <a:gd name="connsiteY419" fmla="*/ 6761017 h 6858000"/>
              <a:gd name="connsiteX420" fmla="*/ 2200380 w 7467600"/>
              <a:gd name="connsiteY420" fmla="*/ 6858000 h 6858000"/>
              <a:gd name="connsiteX421" fmla="*/ 2147507 w 7467600"/>
              <a:gd name="connsiteY421" fmla="*/ 6858000 h 6858000"/>
              <a:gd name="connsiteX422" fmla="*/ 2070668 w 7467600"/>
              <a:gd name="connsiteY422" fmla="*/ 6761520 h 6858000"/>
              <a:gd name="connsiteX423" fmla="*/ 1975142 w 7467600"/>
              <a:gd name="connsiteY423" fmla="*/ 6585570 h 6858000"/>
              <a:gd name="connsiteX424" fmla="*/ 2050035 w 7467600"/>
              <a:gd name="connsiteY424" fmla="*/ 6813345 h 6858000"/>
              <a:gd name="connsiteX425" fmla="*/ 2063025 w 7467600"/>
              <a:gd name="connsiteY425" fmla="*/ 6858000 h 6858000"/>
              <a:gd name="connsiteX426" fmla="*/ 2021675 w 7467600"/>
              <a:gd name="connsiteY426" fmla="*/ 6858000 h 6858000"/>
              <a:gd name="connsiteX427" fmla="*/ 2019308 w 7467600"/>
              <a:gd name="connsiteY427" fmla="*/ 6847118 h 6858000"/>
              <a:gd name="connsiteX428" fmla="*/ 1938835 w 7467600"/>
              <a:gd name="connsiteY428" fmla="*/ 6551160 h 6858000"/>
              <a:gd name="connsiteX429" fmla="*/ 1953230 w 7467600"/>
              <a:gd name="connsiteY429" fmla="*/ 6759699 h 6858000"/>
              <a:gd name="connsiteX430" fmla="*/ 1956763 w 7467600"/>
              <a:gd name="connsiteY430" fmla="*/ 6778191 h 6858000"/>
              <a:gd name="connsiteX431" fmla="*/ 1967925 w 7467600"/>
              <a:gd name="connsiteY431" fmla="*/ 6858000 h 6858000"/>
              <a:gd name="connsiteX432" fmla="*/ 1936622 w 7467600"/>
              <a:gd name="connsiteY432" fmla="*/ 6858000 h 6858000"/>
              <a:gd name="connsiteX433" fmla="*/ 1926261 w 7467600"/>
              <a:gd name="connsiteY433" fmla="*/ 6784064 h 6858000"/>
              <a:gd name="connsiteX434" fmla="*/ 1922724 w 7467600"/>
              <a:gd name="connsiteY434" fmla="*/ 6765577 h 6858000"/>
              <a:gd name="connsiteX435" fmla="*/ 1904650 w 7467600"/>
              <a:gd name="connsiteY435" fmla="*/ 6639616 h 6858000"/>
              <a:gd name="connsiteX436" fmla="*/ 1885273 w 7467600"/>
              <a:gd name="connsiteY436" fmla="*/ 6858000 h 6858000"/>
              <a:gd name="connsiteX437" fmla="*/ 1854363 w 7467600"/>
              <a:gd name="connsiteY437" fmla="*/ 6858000 h 6858000"/>
              <a:gd name="connsiteX438" fmla="*/ 1880391 w 7467600"/>
              <a:gd name="connsiteY438" fmla="*/ 6603796 h 6858000"/>
              <a:gd name="connsiteX439" fmla="*/ 1818273 w 7467600"/>
              <a:gd name="connsiteY439" fmla="*/ 6715729 h 6858000"/>
              <a:gd name="connsiteX440" fmla="*/ 1794691 w 7467600"/>
              <a:gd name="connsiteY440" fmla="*/ 6843239 h 6858000"/>
              <a:gd name="connsiteX441" fmla="*/ 1794914 w 7467600"/>
              <a:gd name="connsiteY441" fmla="*/ 6858000 h 6858000"/>
              <a:gd name="connsiteX442" fmla="*/ 1746128 w 7467600"/>
              <a:gd name="connsiteY442" fmla="*/ 6858000 h 6858000"/>
              <a:gd name="connsiteX443" fmla="*/ 1753934 w 7467600"/>
              <a:gd name="connsiteY443" fmla="*/ 6724796 h 6858000"/>
              <a:gd name="connsiteX444" fmla="*/ 1792053 w 7467600"/>
              <a:gd name="connsiteY444" fmla="*/ 6572396 h 6858000"/>
              <a:gd name="connsiteX445" fmla="*/ 1862248 w 7467600"/>
              <a:gd name="connsiteY445" fmla="*/ 6266397 h 6858000"/>
              <a:gd name="connsiteX446" fmla="*/ 1862250 w 7467600"/>
              <a:gd name="connsiteY446" fmla="*/ 6033531 h 6858000"/>
              <a:gd name="connsiteX447" fmla="*/ 1211999 w 7467600"/>
              <a:gd name="connsiteY447" fmla="*/ 6683610 h 6858000"/>
              <a:gd name="connsiteX448" fmla="*/ 1213266 w 7467600"/>
              <a:gd name="connsiteY448" fmla="*/ 6691947 h 6858000"/>
              <a:gd name="connsiteX449" fmla="*/ 1203370 w 7467600"/>
              <a:gd name="connsiteY449" fmla="*/ 6850676 h 6858000"/>
              <a:gd name="connsiteX450" fmla="*/ 1203671 w 7467600"/>
              <a:gd name="connsiteY450" fmla="*/ 6858000 h 6858000"/>
              <a:gd name="connsiteX451" fmla="*/ 1143180 w 7467600"/>
              <a:gd name="connsiteY451" fmla="*/ 6858000 h 6858000"/>
              <a:gd name="connsiteX452" fmla="*/ 1142176 w 7467600"/>
              <a:gd name="connsiteY452" fmla="*/ 6766045 h 6858000"/>
              <a:gd name="connsiteX453" fmla="*/ 1067484 w 7467600"/>
              <a:gd name="connsiteY453" fmla="*/ 6858000 h 6858000"/>
              <a:gd name="connsiteX454" fmla="*/ 953928 w 7467600"/>
              <a:gd name="connsiteY454" fmla="*/ 6858000 h 6858000"/>
              <a:gd name="connsiteX455" fmla="*/ 959715 w 7467600"/>
              <a:gd name="connsiteY455" fmla="*/ 6850185 h 6858000"/>
              <a:gd name="connsiteX456" fmla="*/ 1483788 w 7467600"/>
              <a:gd name="connsiteY456" fmla="*/ 6259174 h 6858000"/>
              <a:gd name="connsiteX457" fmla="*/ 1100671 w 7467600"/>
              <a:gd name="connsiteY457" fmla="*/ 6252137 h 6858000"/>
              <a:gd name="connsiteX458" fmla="*/ 1090144 w 7467600"/>
              <a:gd name="connsiteY458" fmla="*/ 6256748 h 6858000"/>
              <a:gd name="connsiteX459" fmla="*/ 1095872 w 7467600"/>
              <a:gd name="connsiteY459" fmla="*/ 6271892 h 6858000"/>
              <a:gd name="connsiteX460" fmla="*/ 262785 w 7467600"/>
              <a:gd name="connsiteY460" fmla="*/ 6845450 h 6858000"/>
              <a:gd name="connsiteX461" fmla="*/ 209968 w 7467600"/>
              <a:gd name="connsiteY461" fmla="*/ 6770713 h 6858000"/>
              <a:gd name="connsiteX462" fmla="*/ 873460 w 7467600"/>
              <a:gd name="connsiteY462" fmla="*/ 6253768 h 6858000"/>
              <a:gd name="connsiteX463" fmla="*/ 192686 w 7467600"/>
              <a:gd name="connsiteY463" fmla="*/ 5849257 h 6858000"/>
              <a:gd name="connsiteX464" fmla="*/ 4696 w 7467600"/>
              <a:gd name="connsiteY464" fmla="*/ 5697668 h 6858000"/>
              <a:gd name="connsiteX465" fmla="*/ 0 w 7467600"/>
              <a:gd name="connsiteY465" fmla="*/ 5689984 h 6858000"/>
              <a:gd name="connsiteX466" fmla="*/ 0 w 7467600"/>
              <a:gd name="connsiteY466" fmla="*/ 5513472 h 6858000"/>
              <a:gd name="connsiteX467" fmla="*/ 174101 w 7467600"/>
              <a:gd name="connsiteY467" fmla="*/ 5620277 h 6858000"/>
              <a:gd name="connsiteX468" fmla="*/ 891800 w 7467600"/>
              <a:gd name="connsiteY468" fmla="*/ 6036935 h 6858000"/>
              <a:gd name="connsiteX469" fmla="*/ 1072219 w 7467600"/>
              <a:gd name="connsiteY469" fmla="*/ 6169443 h 6858000"/>
              <a:gd name="connsiteX470" fmla="*/ 1074117 w 7467600"/>
              <a:gd name="connsiteY470" fmla="*/ 6170301 h 6858000"/>
              <a:gd name="connsiteX471" fmla="*/ 1083114 w 7467600"/>
              <a:gd name="connsiteY471" fmla="*/ 6174131 h 6858000"/>
              <a:gd name="connsiteX472" fmla="*/ 1543010 w 7467600"/>
              <a:gd name="connsiteY472" fmla="*/ 6191140 h 6858000"/>
              <a:gd name="connsiteX473" fmla="*/ 1551080 w 7467600"/>
              <a:gd name="connsiteY473" fmla="*/ 6195006 h 6858000"/>
              <a:gd name="connsiteX474" fmla="*/ 2345443 w 7467600"/>
              <a:gd name="connsiteY474" fmla="*/ 5549882 h 6858000"/>
              <a:gd name="connsiteX475" fmla="*/ 1721499 w 7467600"/>
              <a:gd name="connsiteY475" fmla="*/ 5599969 h 6858000"/>
              <a:gd name="connsiteX476" fmla="*/ 767716 w 7467600"/>
              <a:gd name="connsiteY476" fmla="*/ 5472768 h 6858000"/>
              <a:gd name="connsiteX477" fmla="*/ 722147 w 7467600"/>
              <a:gd name="connsiteY477" fmla="*/ 5393091 h 6858000"/>
              <a:gd name="connsiteX478" fmla="*/ 1485552 w 7467600"/>
              <a:gd name="connsiteY478" fmla="*/ 5313202 h 6858000"/>
              <a:gd name="connsiteX479" fmla="*/ 2143004 w 7467600"/>
              <a:gd name="connsiteY479" fmla="*/ 5402420 h 6858000"/>
              <a:gd name="connsiteX480" fmla="*/ 1933391 w 7467600"/>
              <a:gd name="connsiteY480" fmla="*/ 5156971 h 6858000"/>
              <a:gd name="connsiteX481" fmla="*/ 1827118 w 7467600"/>
              <a:gd name="connsiteY481" fmla="*/ 4968410 h 6858000"/>
              <a:gd name="connsiteX482" fmla="*/ 1837349 w 7467600"/>
              <a:gd name="connsiteY482" fmla="*/ 4956357 h 6858000"/>
              <a:gd name="connsiteX483" fmla="*/ 2162835 w 7467600"/>
              <a:gd name="connsiteY483" fmla="*/ 5187853 h 6858000"/>
              <a:gd name="connsiteX484" fmla="*/ 2257167 w 7467600"/>
              <a:gd name="connsiteY484" fmla="*/ 5462123 h 6858000"/>
              <a:gd name="connsiteX485" fmla="*/ 2261598 w 7467600"/>
              <a:gd name="connsiteY485" fmla="*/ 5467998 h 6858000"/>
              <a:gd name="connsiteX486" fmla="*/ 2437177 w 7467600"/>
              <a:gd name="connsiteY486" fmla="*/ 5479608 h 6858000"/>
              <a:gd name="connsiteX487" fmla="*/ 2445247 w 7467600"/>
              <a:gd name="connsiteY487" fmla="*/ 5483476 h 6858000"/>
              <a:gd name="connsiteX488" fmla="*/ 2743626 w 7467600"/>
              <a:gd name="connsiteY488" fmla="*/ 5304819 h 6858000"/>
              <a:gd name="connsiteX489" fmla="*/ 3048102 w 7467600"/>
              <a:gd name="connsiteY489" fmla="*/ 5150595 h 6858000"/>
              <a:gd name="connsiteX490" fmla="*/ 1799414 w 7467600"/>
              <a:gd name="connsiteY490" fmla="*/ 4694732 h 6858000"/>
              <a:gd name="connsiteX491" fmla="*/ 1771735 w 7467600"/>
              <a:gd name="connsiteY491" fmla="*/ 4619929 h 6858000"/>
              <a:gd name="connsiteX492" fmla="*/ 3104273 w 7467600"/>
              <a:gd name="connsiteY492" fmla="*/ 5076159 h 6858000"/>
              <a:gd name="connsiteX493" fmla="*/ 3113245 w 7467600"/>
              <a:gd name="connsiteY493" fmla="*/ 5090705 h 6858000"/>
              <a:gd name="connsiteX494" fmla="*/ 3126294 w 7467600"/>
              <a:gd name="connsiteY494" fmla="*/ 5114400 h 6858000"/>
              <a:gd name="connsiteX495" fmla="*/ 3937433 w 7467600"/>
              <a:gd name="connsiteY495" fmla="*/ 4830473 h 6858000"/>
              <a:gd name="connsiteX496" fmla="*/ 3590475 w 7467600"/>
              <a:gd name="connsiteY496" fmla="*/ 4597974 h 6858000"/>
              <a:gd name="connsiteX497" fmla="*/ 3100264 w 7467600"/>
              <a:gd name="connsiteY497" fmla="*/ 4579845 h 6858000"/>
              <a:gd name="connsiteX498" fmla="*/ 2183576 w 7467600"/>
              <a:gd name="connsiteY498" fmla="*/ 4227150 h 6858000"/>
              <a:gd name="connsiteX499" fmla="*/ 2151029 w 7467600"/>
              <a:gd name="connsiteY499" fmla="*/ 4146947 h 6858000"/>
              <a:gd name="connsiteX500" fmla="*/ 3563434 w 7467600"/>
              <a:gd name="connsiteY500" fmla="*/ 4469115 h 6858000"/>
              <a:gd name="connsiteX501" fmla="*/ 3177952 w 7467600"/>
              <a:gd name="connsiteY501" fmla="*/ 3657386 h 6858000"/>
              <a:gd name="connsiteX502" fmla="*/ 3189263 w 7467600"/>
              <a:gd name="connsiteY502" fmla="*/ 3625726 h 6858000"/>
              <a:gd name="connsiteX503" fmla="*/ 3560912 w 7467600"/>
              <a:gd name="connsiteY503" fmla="*/ 4079863 h 6858000"/>
              <a:gd name="connsiteX504" fmla="*/ 3626636 w 7467600"/>
              <a:gd name="connsiteY504" fmla="*/ 4512230 h 6858000"/>
              <a:gd name="connsiteX505" fmla="*/ 3653088 w 7467600"/>
              <a:gd name="connsiteY505" fmla="*/ 4521417 h 6858000"/>
              <a:gd name="connsiteX506" fmla="*/ 3988128 w 7467600"/>
              <a:gd name="connsiteY506" fmla="*/ 4817267 h 6858000"/>
              <a:gd name="connsiteX507" fmla="*/ 4830582 w 7467600"/>
              <a:gd name="connsiteY507" fmla="*/ 4676000 h 6858000"/>
              <a:gd name="connsiteX508" fmla="*/ 4830100 w 7467600"/>
              <a:gd name="connsiteY508" fmla="*/ 4675554 h 6858000"/>
              <a:gd name="connsiteX509" fmla="*/ 4036318 w 7467600"/>
              <a:gd name="connsiteY509" fmla="*/ 4147013 h 6858000"/>
              <a:gd name="connsiteX510" fmla="*/ 3432098 w 7467600"/>
              <a:gd name="connsiteY510" fmla="*/ 3537312 h 6858000"/>
              <a:gd name="connsiteX511" fmla="*/ 3446761 w 7467600"/>
              <a:gd name="connsiteY511" fmla="*/ 3461278 h 6858000"/>
              <a:gd name="connsiteX512" fmla="*/ 4419733 w 7467600"/>
              <a:gd name="connsiteY512" fmla="*/ 3963555 h 6858000"/>
              <a:gd name="connsiteX513" fmla="*/ 4781371 w 7467600"/>
              <a:gd name="connsiteY513" fmla="*/ 4458604 h 6858000"/>
              <a:gd name="connsiteX514" fmla="*/ 4780440 w 7467600"/>
              <a:gd name="connsiteY514" fmla="*/ 4470290 h 6858000"/>
              <a:gd name="connsiteX515" fmla="*/ 4898954 w 7467600"/>
              <a:gd name="connsiteY515" fmla="*/ 4662092 h 6858000"/>
              <a:gd name="connsiteX516" fmla="*/ 4900699 w 7467600"/>
              <a:gd name="connsiteY516" fmla="*/ 4670867 h 6858000"/>
              <a:gd name="connsiteX517" fmla="*/ 5714511 w 7467600"/>
              <a:gd name="connsiteY517" fmla="*/ 4663483 h 6858000"/>
              <a:gd name="connsiteX518" fmla="*/ 5464793 w 7467600"/>
              <a:gd name="connsiteY518" fmla="*/ 4393556 h 6858000"/>
              <a:gd name="connsiteX519" fmla="*/ 5461897 w 7467600"/>
              <a:gd name="connsiteY519" fmla="*/ 4390879 h 6858000"/>
              <a:gd name="connsiteX520" fmla="*/ 4294126 w 7467600"/>
              <a:gd name="connsiteY520" fmla="*/ 3303048 h 6858000"/>
              <a:gd name="connsiteX521" fmla="*/ 4305321 w 7467600"/>
              <a:gd name="connsiteY521" fmla="*/ 3256953 h 6858000"/>
              <a:gd name="connsiteX522" fmla="*/ 4949299 w 7467600"/>
              <a:gd name="connsiteY522" fmla="*/ 3766336 h 6858000"/>
              <a:gd name="connsiteX523" fmla="*/ 5291452 w 7467600"/>
              <a:gd name="connsiteY523" fmla="*/ 4076801 h 6858000"/>
              <a:gd name="connsiteX524" fmla="*/ 5434998 w 7467600"/>
              <a:gd name="connsiteY524" fmla="*/ 4254100 h 6858000"/>
              <a:gd name="connsiteX525" fmla="*/ 5351015 w 7467600"/>
              <a:gd name="connsiteY525" fmla="*/ 3760989 h 6858000"/>
              <a:gd name="connsiteX526" fmla="*/ 5413780 w 7467600"/>
              <a:gd name="connsiteY526" fmla="*/ 2966265 h 6858000"/>
              <a:gd name="connsiteX527" fmla="*/ 5425627 w 7467600"/>
              <a:gd name="connsiteY527" fmla="*/ 2954192 h 6858000"/>
              <a:gd name="connsiteX528" fmla="*/ 6604735 w 7467600"/>
              <a:gd name="connsiteY528" fmla="*/ 2041381 h 6858000"/>
              <a:gd name="connsiteX529" fmla="*/ 7204487 w 7467600"/>
              <a:gd name="connsiteY529" fmla="*/ 2742112 h 6858000"/>
              <a:gd name="connsiteX530" fmla="*/ 7131592 w 7467600"/>
              <a:gd name="connsiteY530" fmla="*/ 2672096 h 6858000"/>
              <a:gd name="connsiteX531" fmla="*/ 6996344 w 7467600"/>
              <a:gd name="connsiteY531" fmla="*/ 2518310 h 6858000"/>
              <a:gd name="connsiteX532" fmla="*/ 6735495 w 7467600"/>
              <a:gd name="connsiteY532" fmla="*/ 2196890 h 6858000"/>
              <a:gd name="connsiteX533" fmla="*/ 6721901 w 7467600"/>
              <a:gd name="connsiteY533" fmla="*/ 2179274 h 6858000"/>
              <a:gd name="connsiteX534" fmla="*/ 6604735 w 7467600"/>
              <a:gd name="connsiteY534" fmla="*/ 2041381 h 6858000"/>
              <a:gd name="connsiteX535" fmla="*/ 6591670 w 7467600"/>
              <a:gd name="connsiteY535" fmla="*/ 1988277 h 6858000"/>
              <a:gd name="connsiteX536" fmla="*/ 6747349 w 7467600"/>
              <a:gd name="connsiteY536" fmla="*/ 2160069 h 6858000"/>
              <a:gd name="connsiteX537" fmla="*/ 6760943 w 7467600"/>
              <a:gd name="connsiteY537" fmla="*/ 2177686 h 6858000"/>
              <a:gd name="connsiteX538" fmla="*/ 7021065 w 7467600"/>
              <a:gd name="connsiteY538" fmla="*/ 2498102 h 6858000"/>
              <a:gd name="connsiteX539" fmla="*/ 7155223 w 7467600"/>
              <a:gd name="connsiteY539" fmla="*/ 2650386 h 6858000"/>
              <a:gd name="connsiteX540" fmla="*/ 7203167 w 7467600"/>
              <a:gd name="connsiteY540" fmla="*/ 2697288 h 6858000"/>
              <a:gd name="connsiteX541" fmla="*/ 6937703 w 7467600"/>
              <a:gd name="connsiteY541" fmla="*/ 2321981 h 6858000"/>
              <a:gd name="connsiteX542" fmla="*/ 6591670 w 7467600"/>
              <a:gd name="connsiteY542" fmla="*/ 1988277 h 6858000"/>
              <a:gd name="connsiteX543" fmla="*/ 5798671 w 7467600"/>
              <a:gd name="connsiteY543" fmla="*/ 1981601 h 6858000"/>
              <a:gd name="connsiteX544" fmla="*/ 5754709 w 7467600"/>
              <a:gd name="connsiteY544" fmla="*/ 2071454 h 6858000"/>
              <a:gd name="connsiteX545" fmla="*/ 5763044 w 7467600"/>
              <a:gd name="connsiteY545" fmla="*/ 2842206 h 6858000"/>
              <a:gd name="connsiteX546" fmla="*/ 5764974 w 7467600"/>
              <a:gd name="connsiteY546" fmla="*/ 2799609 h 6858000"/>
              <a:gd name="connsiteX547" fmla="*/ 5767665 w 7467600"/>
              <a:gd name="connsiteY547" fmla="*/ 2666409 h 6858000"/>
              <a:gd name="connsiteX548" fmla="*/ 5763055 w 7467600"/>
              <a:gd name="connsiteY548" fmla="*/ 2579705 h 6858000"/>
              <a:gd name="connsiteX549" fmla="*/ 5758079 w 7467600"/>
              <a:gd name="connsiteY549" fmla="*/ 2492508 h 6858000"/>
              <a:gd name="connsiteX550" fmla="*/ 5779325 w 7467600"/>
              <a:gd name="connsiteY550" fmla="*/ 2197069 h 6858000"/>
              <a:gd name="connsiteX551" fmla="*/ 5798671 w 7467600"/>
              <a:gd name="connsiteY551" fmla="*/ 1981601 h 6858000"/>
              <a:gd name="connsiteX552" fmla="*/ 5829202 w 7467600"/>
              <a:gd name="connsiteY552" fmla="*/ 1971679 h 6858000"/>
              <a:gd name="connsiteX553" fmla="*/ 5809558 w 7467600"/>
              <a:gd name="connsiteY553" fmla="*/ 2198043 h 6858000"/>
              <a:gd name="connsiteX554" fmla="*/ 5788653 w 7467600"/>
              <a:gd name="connsiteY554" fmla="*/ 2489430 h 6858000"/>
              <a:gd name="connsiteX555" fmla="*/ 5793439 w 7467600"/>
              <a:gd name="connsiteY555" fmla="*/ 2575235 h 6858000"/>
              <a:gd name="connsiteX556" fmla="*/ 5796837 w 7467600"/>
              <a:gd name="connsiteY556" fmla="*/ 2637633 h 6858000"/>
              <a:gd name="connsiteX557" fmla="*/ 5818614 w 7467600"/>
              <a:gd name="connsiteY557" fmla="*/ 2473055 h 6858000"/>
              <a:gd name="connsiteX558" fmla="*/ 5829202 w 7467600"/>
              <a:gd name="connsiteY558" fmla="*/ 1971679 h 6858000"/>
              <a:gd name="connsiteX559" fmla="*/ 5911389 w 7467600"/>
              <a:gd name="connsiteY559" fmla="*/ 1898371 h 6858000"/>
              <a:gd name="connsiteX560" fmla="*/ 6237627 w 7467600"/>
              <a:gd name="connsiteY560" fmla="*/ 2231921 h 6858000"/>
              <a:gd name="connsiteX561" fmla="*/ 5911389 w 7467600"/>
              <a:gd name="connsiteY561" fmla="*/ 1898371 h 6858000"/>
              <a:gd name="connsiteX562" fmla="*/ 6944437 w 7467600"/>
              <a:gd name="connsiteY562" fmla="*/ 1575402 h 6858000"/>
              <a:gd name="connsiteX563" fmla="*/ 6304730 w 7467600"/>
              <a:gd name="connsiteY563" fmla="*/ 1766654 h 6858000"/>
              <a:gd name="connsiteX564" fmla="*/ 6944437 w 7467600"/>
              <a:gd name="connsiteY564" fmla="*/ 1575402 h 6858000"/>
              <a:gd name="connsiteX565" fmla="*/ 7019523 w 7467600"/>
              <a:gd name="connsiteY565" fmla="*/ 1519450 h 6858000"/>
              <a:gd name="connsiteX566" fmla="*/ 6298091 w 7467600"/>
              <a:gd name="connsiteY566" fmla="*/ 1737122 h 6858000"/>
              <a:gd name="connsiteX567" fmla="*/ 7019523 w 7467600"/>
              <a:gd name="connsiteY567" fmla="*/ 1519450 h 6858000"/>
              <a:gd name="connsiteX568" fmla="*/ 2399523 w 7467600"/>
              <a:gd name="connsiteY568" fmla="*/ 1428234 h 6858000"/>
              <a:gd name="connsiteX569" fmla="*/ 2224982 w 7467600"/>
              <a:gd name="connsiteY569" fmla="*/ 1826201 h 6858000"/>
              <a:gd name="connsiteX570" fmla="*/ 2096099 w 7467600"/>
              <a:gd name="connsiteY570" fmla="*/ 2345900 h 6858000"/>
              <a:gd name="connsiteX571" fmla="*/ 2283317 w 7467600"/>
              <a:gd name="connsiteY571" fmla="*/ 1796925 h 6858000"/>
              <a:gd name="connsiteX572" fmla="*/ 2399523 w 7467600"/>
              <a:gd name="connsiteY572" fmla="*/ 1428234 h 6858000"/>
              <a:gd name="connsiteX573" fmla="*/ 2448558 w 7467600"/>
              <a:gd name="connsiteY573" fmla="*/ 1373435 h 6858000"/>
              <a:gd name="connsiteX574" fmla="*/ 2312521 w 7467600"/>
              <a:gd name="connsiteY574" fmla="*/ 1806140 h 6858000"/>
              <a:gd name="connsiteX575" fmla="*/ 2127533 w 7467600"/>
              <a:gd name="connsiteY575" fmla="*/ 2348380 h 6858000"/>
              <a:gd name="connsiteX576" fmla="*/ 2358080 w 7467600"/>
              <a:gd name="connsiteY576" fmla="*/ 1866134 h 6858000"/>
              <a:gd name="connsiteX577" fmla="*/ 2407436 w 7467600"/>
              <a:gd name="connsiteY577" fmla="*/ 1651070 h 6858000"/>
              <a:gd name="connsiteX578" fmla="*/ 2448558 w 7467600"/>
              <a:gd name="connsiteY578" fmla="*/ 1373435 h 6858000"/>
              <a:gd name="connsiteX579" fmla="*/ 278707 w 7467600"/>
              <a:gd name="connsiteY579" fmla="*/ 1352270 h 6858000"/>
              <a:gd name="connsiteX580" fmla="*/ 321570 w 7467600"/>
              <a:gd name="connsiteY580" fmla="*/ 1861610 h 6858000"/>
              <a:gd name="connsiteX581" fmla="*/ 294281 w 7467600"/>
              <a:gd name="connsiteY581" fmla="*/ 1440658 h 6858000"/>
              <a:gd name="connsiteX582" fmla="*/ 278707 w 7467600"/>
              <a:gd name="connsiteY582" fmla="*/ 1352270 h 6858000"/>
              <a:gd name="connsiteX583" fmla="*/ 1423821 w 7467600"/>
              <a:gd name="connsiteY583" fmla="*/ 1351958 h 6858000"/>
              <a:gd name="connsiteX584" fmla="*/ 1638521 w 7467600"/>
              <a:gd name="connsiteY584" fmla="*/ 1908470 h 6858000"/>
              <a:gd name="connsiteX585" fmla="*/ 1754199 w 7467600"/>
              <a:gd name="connsiteY585" fmla="*/ 2149284 h 6858000"/>
              <a:gd name="connsiteX586" fmla="*/ 1908359 w 7467600"/>
              <a:gd name="connsiteY586" fmla="*/ 2364988 h 6858000"/>
              <a:gd name="connsiteX587" fmla="*/ 1647661 w 7467600"/>
              <a:gd name="connsiteY587" fmla="*/ 1825945 h 6858000"/>
              <a:gd name="connsiteX588" fmla="*/ 1423821 w 7467600"/>
              <a:gd name="connsiteY588" fmla="*/ 1351958 h 6858000"/>
              <a:gd name="connsiteX589" fmla="*/ 1431890 w 7467600"/>
              <a:gd name="connsiteY589" fmla="*/ 1306475 h 6858000"/>
              <a:gd name="connsiteX590" fmla="*/ 1507597 w 7467600"/>
              <a:gd name="connsiteY590" fmla="*/ 1446132 h 6858000"/>
              <a:gd name="connsiteX591" fmla="*/ 1674586 w 7467600"/>
              <a:gd name="connsiteY591" fmla="*/ 1813832 h 6858000"/>
              <a:gd name="connsiteX592" fmla="*/ 1815950 w 7467600"/>
              <a:gd name="connsiteY592" fmla="*/ 2128564 h 6858000"/>
              <a:gd name="connsiteX593" fmla="*/ 1984242 w 7467600"/>
              <a:gd name="connsiteY593" fmla="*/ 2430829 h 6858000"/>
              <a:gd name="connsiteX594" fmla="*/ 2014023 w 7467600"/>
              <a:gd name="connsiteY594" fmla="*/ 2450995 h 6858000"/>
              <a:gd name="connsiteX595" fmla="*/ 1747337 w 7467600"/>
              <a:gd name="connsiteY595" fmla="*/ 1855264 h 6858000"/>
              <a:gd name="connsiteX596" fmla="*/ 1533749 w 7467600"/>
              <a:gd name="connsiteY596" fmla="*/ 1478656 h 6858000"/>
              <a:gd name="connsiteX597" fmla="*/ 1431890 w 7467600"/>
              <a:gd name="connsiteY597" fmla="*/ 1306475 h 6858000"/>
              <a:gd name="connsiteX598" fmla="*/ 5052692 w 7467600"/>
              <a:gd name="connsiteY598" fmla="*/ 1292994 h 6858000"/>
              <a:gd name="connsiteX599" fmla="*/ 5200661 w 7467600"/>
              <a:gd name="connsiteY599" fmla="*/ 1635186 h 6858000"/>
              <a:gd name="connsiteX600" fmla="*/ 5297138 w 7467600"/>
              <a:gd name="connsiteY600" fmla="*/ 1906351 h 6858000"/>
              <a:gd name="connsiteX601" fmla="*/ 5052692 w 7467600"/>
              <a:gd name="connsiteY601" fmla="*/ 1292994 h 6858000"/>
              <a:gd name="connsiteX602" fmla="*/ 5009948 w 7467600"/>
              <a:gd name="connsiteY602" fmla="*/ 1273619 h 6858000"/>
              <a:gd name="connsiteX603" fmla="*/ 5121777 w 7467600"/>
              <a:gd name="connsiteY603" fmla="*/ 1654213 h 6858000"/>
              <a:gd name="connsiteX604" fmla="*/ 5293545 w 7467600"/>
              <a:gd name="connsiteY604" fmla="*/ 2072247 h 6858000"/>
              <a:gd name="connsiteX605" fmla="*/ 5294042 w 7467600"/>
              <a:gd name="connsiteY605" fmla="*/ 2065019 h 6858000"/>
              <a:gd name="connsiteX606" fmla="*/ 5171936 w 7467600"/>
              <a:gd name="connsiteY606" fmla="*/ 1647613 h 6858000"/>
              <a:gd name="connsiteX607" fmla="*/ 5009948 w 7467600"/>
              <a:gd name="connsiteY607" fmla="*/ 1273619 h 6858000"/>
              <a:gd name="connsiteX608" fmla="*/ 655236 w 7467600"/>
              <a:gd name="connsiteY608" fmla="*/ 1268632 h 6858000"/>
              <a:gd name="connsiteX609" fmla="*/ 839521 w 7467600"/>
              <a:gd name="connsiteY609" fmla="*/ 1685315 h 6858000"/>
              <a:gd name="connsiteX610" fmla="*/ 1109416 w 7467600"/>
              <a:gd name="connsiteY610" fmla="*/ 2061663 h 6858000"/>
              <a:gd name="connsiteX611" fmla="*/ 1298300 w 7467600"/>
              <a:gd name="connsiteY611" fmla="*/ 2247742 h 6858000"/>
              <a:gd name="connsiteX612" fmla="*/ 1125871 w 7467600"/>
              <a:gd name="connsiteY612" fmla="*/ 1989513 h 6858000"/>
              <a:gd name="connsiteX613" fmla="*/ 981574 w 7467600"/>
              <a:gd name="connsiteY613" fmla="*/ 1783157 h 6858000"/>
              <a:gd name="connsiteX614" fmla="*/ 922198 w 7467600"/>
              <a:gd name="connsiteY614" fmla="*/ 1677437 h 6858000"/>
              <a:gd name="connsiteX615" fmla="*/ 869293 w 7467600"/>
              <a:gd name="connsiteY615" fmla="*/ 1583214 h 6858000"/>
              <a:gd name="connsiteX616" fmla="*/ 751431 w 7467600"/>
              <a:gd name="connsiteY616" fmla="*/ 1405731 h 6858000"/>
              <a:gd name="connsiteX617" fmla="*/ 655236 w 7467600"/>
              <a:gd name="connsiteY617" fmla="*/ 1268632 h 6858000"/>
              <a:gd name="connsiteX618" fmla="*/ 6516292 w 7467600"/>
              <a:gd name="connsiteY618" fmla="*/ 1263064 h 6858000"/>
              <a:gd name="connsiteX619" fmla="*/ 5736320 w 7467600"/>
              <a:gd name="connsiteY619" fmla="*/ 1501803 h 6858000"/>
              <a:gd name="connsiteX620" fmla="*/ 6516292 w 7467600"/>
              <a:gd name="connsiteY620" fmla="*/ 1263064 h 6858000"/>
              <a:gd name="connsiteX621" fmla="*/ 291466 w 7467600"/>
              <a:gd name="connsiteY621" fmla="*/ 1250369 h 6858000"/>
              <a:gd name="connsiteX622" fmla="*/ 323180 w 7467600"/>
              <a:gd name="connsiteY622" fmla="*/ 1435283 h 6858000"/>
              <a:gd name="connsiteX623" fmla="*/ 349381 w 7467600"/>
              <a:gd name="connsiteY623" fmla="*/ 1875041 h 6858000"/>
              <a:gd name="connsiteX624" fmla="*/ 374363 w 7467600"/>
              <a:gd name="connsiteY624" fmla="*/ 1506494 h 6858000"/>
              <a:gd name="connsiteX625" fmla="*/ 302168 w 7467600"/>
              <a:gd name="connsiteY625" fmla="*/ 1274495 h 6858000"/>
              <a:gd name="connsiteX626" fmla="*/ 291466 w 7467600"/>
              <a:gd name="connsiteY626" fmla="*/ 1250369 h 6858000"/>
              <a:gd name="connsiteX627" fmla="*/ 678222 w 7467600"/>
              <a:gd name="connsiteY627" fmla="*/ 1248670 h 6858000"/>
              <a:gd name="connsiteX628" fmla="*/ 775536 w 7467600"/>
              <a:gd name="connsiteY628" fmla="*/ 1388015 h 6858000"/>
              <a:gd name="connsiteX629" fmla="*/ 894529 w 7467600"/>
              <a:gd name="connsiteY629" fmla="*/ 1567739 h 6858000"/>
              <a:gd name="connsiteX630" fmla="*/ 948000 w 7467600"/>
              <a:gd name="connsiteY630" fmla="*/ 1663088 h 6858000"/>
              <a:gd name="connsiteX631" fmla="*/ 1006812 w 7467600"/>
              <a:gd name="connsiteY631" fmla="*/ 1767683 h 6858000"/>
              <a:gd name="connsiteX632" fmla="*/ 1149133 w 7467600"/>
              <a:gd name="connsiteY632" fmla="*/ 1971513 h 6858000"/>
              <a:gd name="connsiteX633" fmla="*/ 1333952 w 7467600"/>
              <a:gd name="connsiteY633" fmla="*/ 2251620 h 6858000"/>
              <a:gd name="connsiteX634" fmla="*/ 1337329 w 7467600"/>
              <a:gd name="connsiteY634" fmla="*/ 2258350 h 6858000"/>
              <a:gd name="connsiteX635" fmla="*/ 1014726 w 7467600"/>
              <a:gd name="connsiteY635" fmla="*/ 1615556 h 6858000"/>
              <a:gd name="connsiteX636" fmla="*/ 678222 w 7467600"/>
              <a:gd name="connsiteY636" fmla="*/ 1248670 h 6858000"/>
              <a:gd name="connsiteX637" fmla="*/ 6691602 w 7467600"/>
              <a:gd name="connsiteY637" fmla="*/ 1140573 h 6858000"/>
              <a:gd name="connsiteX638" fmla="*/ 6571100 w 7467600"/>
              <a:gd name="connsiteY638" fmla="*/ 1183662 h 6858000"/>
              <a:gd name="connsiteX639" fmla="*/ 6241687 w 7467600"/>
              <a:gd name="connsiteY639" fmla="*/ 1257600 h 6858000"/>
              <a:gd name="connsiteX640" fmla="*/ 5693009 w 7467600"/>
              <a:gd name="connsiteY640" fmla="*/ 1478256 h 6858000"/>
              <a:gd name="connsiteX641" fmla="*/ 6548420 w 7467600"/>
              <a:gd name="connsiteY641" fmla="*/ 1214599 h 6858000"/>
              <a:gd name="connsiteX642" fmla="*/ 6605473 w 7467600"/>
              <a:gd name="connsiteY642" fmla="*/ 1184686 h 6858000"/>
              <a:gd name="connsiteX643" fmla="*/ 6691602 w 7467600"/>
              <a:gd name="connsiteY643" fmla="*/ 1140573 h 6858000"/>
              <a:gd name="connsiteX644" fmla="*/ 4002475 w 7467600"/>
              <a:gd name="connsiteY644" fmla="*/ 1037802 h 6858000"/>
              <a:gd name="connsiteX645" fmla="*/ 4000324 w 7467600"/>
              <a:gd name="connsiteY645" fmla="*/ 1039362 h 6858000"/>
              <a:gd name="connsiteX646" fmla="*/ 4002862 w 7467600"/>
              <a:gd name="connsiteY646" fmla="*/ 1042866 h 6858000"/>
              <a:gd name="connsiteX647" fmla="*/ 4002475 w 7467600"/>
              <a:gd name="connsiteY647" fmla="*/ 1037802 h 6858000"/>
              <a:gd name="connsiteX648" fmla="*/ 506322 w 7467600"/>
              <a:gd name="connsiteY648" fmla="*/ 1020997 h 6858000"/>
              <a:gd name="connsiteX649" fmla="*/ 533068 w 7467600"/>
              <a:gd name="connsiteY649" fmla="*/ 1029409 h 6858000"/>
              <a:gd name="connsiteX650" fmla="*/ 1232525 w 7467600"/>
              <a:gd name="connsiteY650" fmla="*/ 1804675 h 6858000"/>
              <a:gd name="connsiteX651" fmla="*/ 1388858 w 7467600"/>
              <a:gd name="connsiteY651" fmla="*/ 2368011 h 6858000"/>
              <a:gd name="connsiteX652" fmla="*/ 1384098 w 7467600"/>
              <a:gd name="connsiteY652" fmla="*/ 2378125 h 6858000"/>
              <a:gd name="connsiteX653" fmla="*/ 1425393 w 7467600"/>
              <a:gd name="connsiteY653" fmla="*/ 2589124 h 6858000"/>
              <a:gd name="connsiteX654" fmla="*/ 1424001 w 7467600"/>
              <a:gd name="connsiteY654" fmla="*/ 2597541 h 6858000"/>
              <a:gd name="connsiteX655" fmla="*/ 2152729 w 7467600"/>
              <a:gd name="connsiteY655" fmla="*/ 2864487 h 6858000"/>
              <a:gd name="connsiteX656" fmla="*/ 2020609 w 7467600"/>
              <a:gd name="connsiteY656" fmla="*/ 2539671 h 6858000"/>
              <a:gd name="connsiteX657" fmla="*/ 2018920 w 7467600"/>
              <a:gd name="connsiteY657" fmla="*/ 2536309 h 6858000"/>
              <a:gd name="connsiteX658" fmla="*/ 1342441 w 7467600"/>
              <a:gd name="connsiteY658" fmla="*/ 1173017 h 6858000"/>
              <a:gd name="connsiteX659" fmla="*/ 1367925 w 7467600"/>
              <a:gd name="connsiteY659" fmla="*/ 1135648 h 6858000"/>
              <a:gd name="connsiteX660" fmla="*/ 1771401 w 7467600"/>
              <a:gd name="connsiteY660" fmla="*/ 1806673 h 6858000"/>
              <a:gd name="connsiteX661" fmla="*/ 1972385 w 7467600"/>
              <a:gd name="connsiteY661" fmla="*/ 2198735 h 6858000"/>
              <a:gd name="connsiteX662" fmla="*/ 2040892 w 7467600"/>
              <a:gd name="connsiteY662" fmla="*/ 2405205 h 6858000"/>
              <a:gd name="connsiteX663" fmla="*/ 2131689 w 7467600"/>
              <a:gd name="connsiteY663" fmla="*/ 1936926 h 6858000"/>
              <a:gd name="connsiteX664" fmla="*/ 2454820 w 7467600"/>
              <a:gd name="connsiteY664" fmla="*/ 1248808 h 6858000"/>
              <a:gd name="connsiteX665" fmla="*/ 2492512 w 7467600"/>
              <a:gd name="connsiteY665" fmla="*/ 1302920 h 6858000"/>
              <a:gd name="connsiteX666" fmla="*/ 2081216 w 7467600"/>
              <a:gd name="connsiteY666" fmla="*/ 2527513 h 6858000"/>
              <a:gd name="connsiteX667" fmla="*/ 2081211 w 7467600"/>
              <a:gd name="connsiteY667" fmla="*/ 2528916 h 6858000"/>
              <a:gd name="connsiteX668" fmla="*/ 2199067 w 7467600"/>
              <a:gd name="connsiteY668" fmla="*/ 2884061 h 6858000"/>
              <a:gd name="connsiteX669" fmla="*/ 3192586 w 7467600"/>
              <a:gd name="connsiteY669" fmla="*/ 3411496 h 6858000"/>
              <a:gd name="connsiteX670" fmla="*/ 3182620 w 7467600"/>
              <a:gd name="connsiteY670" fmla="*/ 3483279 h 6858000"/>
              <a:gd name="connsiteX671" fmla="*/ 2435119 w 7467600"/>
              <a:gd name="connsiteY671" fmla="*/ 3080173 h 6858000"/>
              <a:gd name="connsiteX672" fmla="*/ 2410152 w 7467600"/>
              <a:gd name="connsiteY672" fmla="*/ 3063751 h 6858000"/>
              <a:gd name="connsiteX673" fmla="*/ 2408099 w 7467600"/>
              <a:gd name="connsiteY673" fmla="*/ 3064403 h 6858000"/>
              <a:gd name="connsiteX674" fmla="*/ 2407218 w 7467600"/>
              <a:gd name="connsiteY674" fmla="*/ 3070324 h 6858000"/>
              <a:gd name="connsiteX675" fmla="*/ 2380138 w 7467600"/>
              <a:gd name="connsiteY675" fmla="*/ 3099341 h 6858000"/>
              <a:gd name="connsiteX676" fmla="*/ 1765923 w 7467600"/>
              <a:gd name="connsiteY676" fmla="*/ 3581043 h 6858000"/>
              <a:gd name="connsiteX677" fmla="*/ 1702258 w 7467600"/>
              <a:gd name="connsiteY677" fmla="*/ 3612286 h 6858000"/>
              <a:gd name="connsiteX678" fmla="*/ 1538370 w 7467600"/>
              <a:gd name="connsiteY678" fmla="*/ 3811804 h 6858000"/>
              <a:gd name="connsiteX679" fmla="*/ 542867 w 7467600"/>
              <a:gd name="connsiteY679" fmla="*/ 4944092 h 6858000"/>
              <a:gd name="connsiteX680" fmla="*/ 515800 w 7467600"/>
              <a:gd name="connsiteY680" fmla="*/ 4862180 h 6858000"/>
              <a:gd name="connsiteX681" fmla="*/ 909145 w 7467600"/>
              <a:gd name="connsiteY681" fmla="*/ 4199225 h 6858000"/>
              <a:gd name="connsiteX682" fmla="*/ 1214067 w 7467600"/>
              <a:gd name="connsiteY682" fmla="*/ 3908561 h 6858000"/>
              <a:gd name="connsiteX683" fmla="*/ 640967 w 7467600"/>
              <a:gd name="connsiteY683" fmla="*/ 4105601 h 6858000"/>
              <a:gd name="connsiteX684" fmla="*/ 112563 w 7467600"/>
              <a:gd name="connsiteY684" fmla="*/ 4396952 h 6858000"/>
              <a:gd name="connsiteX685" fmla="*/ 0 w 7467600"/>
              <a:gd name="connsiteY685" fmla="*/ 4466006 h 6858000"/>
              <a:gd name="connsiteX686" fmla="*/ 0 w 7467600"/>
              <a:gd name="connsiteY686" fmla="*/ 4233763 h 6858000"/>
              <a:gd name="connsiteX687" fmla="*/ 36881 w 7467600"/>
              <a:gd name="connsiteY687" fmla="*/ 4200118 h 6858000"/>
              <a:gd name="connsiteX688" fmla="*/ 910534 w 7467600"/>
              <a:gd name="connsiteY688" fmla="*/ 3629753 h 6858000"/>
              <a:gd name="connsiteX689" fmla="*/ 1578717 w 7467600"/>
              <a:gd name="connsiteY689" fmla="*/ 3575982 h 6858000"/>
              <a:gd name="connsiteX690" fmla="*/ 2338780 w 7467600"/>
              <a:gd name="connsiteY690" fmla="*/ 3033725 h 6858000"/>
              <a:gd name="connsiteX691" fmla="*/ 1807991 w 7467600"/>
              <a:gd name="connsiteY691" fmla="*/ 2807184 h 6858000"/>
              <a:gd name="connsiteX692" fmla="*/ 1416358 w 7467600"/>
              <a:gd name="connsiteY692" fmla="*/ 3112571 h 6858000"/>
              <a:gd name="connsiteX693" fmla="*/ 939066 w 7467600"/>
              <a:gd name="connsiteY693" fmla="*/ 3378798 h 6858000"/>
              <a:gd name="connsiteX694" fmla="*/ 115099 w 7467600"/>
              <a:gd name="connsiteY694" fmla="*/ 3607650 h 6858000"/>
              <a:gd name="connsiteX695" fmla="*/ 97284 w 7467600"/>
              <a:gd name="connsiteY695" fmla="*/ 3520393 h 6858000"/>
              <a:gd name="connsiteX696" fmla="*/ 922050 w 7467600"/>
              <a:gd name="connsiteY696" fmla="*/ 3074867 h 6858000"/>
              <a:gd name="connsiteX697" fmla="*/ 1405265 w 7467600"/>
              <a:gd name="connsiteY697" fmla="*/ 3016319 h 6858000"/>
              <a:gd name="connsiteX698" fmla="*/ 1407512 w 7467600"/>
              <a:gd name="connsiteY698" fmla="*/ 3018001 h 6858000"/>
              <a:gd name="connsiteX699" fmla="*/ 1726266 w 7467600"/>
              <a:gd name="connsiteY699" fmla="*/ 2777274 h 6858000"/>
              <a:gd name="connsiteX700" fmla="*/ 625390 w 7467600"/>
              <a:gd name="connsiteY700" fmla="*/ 2514541 h 6858000"/>
              <a:gd name="connsiteX701" fmla="*/ 619799 w 7467600"/>
              <a:gd name="connsiteY701" fmla="*/ 2527180 h 6858000"/>
              <a:gd name="connsiteX702" fmla="*/ 310030 w 7467600"/>
              <a:gd name="connsiteY702" fmla="*/ 2771818 h 6858000"/>
              <a:gd name="connsiteX703" fmla="*/ 173877 w 7467600"/>
              <a:gd name="connsiteY703" fmla="*/ 2937056 h 6858000"/>
              <a:gd name="connsiteX704" fmla="*/ 77889 w 7467600"/>
              <a:gd name="connsiteY704" fmla="*/ 3138440 h 6858000"/>
              <a:gd name="connsiteX705" fmla="*/ 0 w 7467600"/>
              <a:gd name="connsiteY705" fmla="*/ 3271395 h 6858000"/>
              <a:gd name="connsiteX706" fmla="*/ 0 w 7467600"/>
              <a:gd name="connsiteY706" fmla="*/ 3153002 h 6858000"/>
              <a:gd name="connsiteX707" fmla="*/ 2386 w 7467600"/>
              <a:gd name="connsiteY707" fmla="*/ 3149203 h 6858000"/>
              <a:gd name="connsiteX708" fmla="*/ 89753 w 7467600"/>
              <a:gd name="connsiteY708" fmla="*/ 2987702 h 6858000"/>
              <a:gd name="connsiteX709" fmla="*/ 76869 w 7467600"/>
              <a:gd name="connsiteY709" fmla="*/ 3005404 h 6858000"/>
              <a:gd name="connsiteX710" fmla="*/ 32049 w 7467600"/>
              <a:gd name="connsiteY710" fmla="*/ 3065814 h 6858000"/>
              <a:gd name="connsiteX711" fmla="*/ 0 w 7467600"/>
              <a:gd name="connsiteY711" fmla="*/ 3108744 h 6858000"/>
              <a:gd name="connsiteX712" fmla="*/ 0 w 7467600"/>
              <a:gd name="connsiteY712" fmla="*/ 3058059 h 6858000"/>
              <a:gd name="connsiteX713" fmla="*/ 7610 w 7467600"/>
              <a:gd name="connsiteY713" fmla="*/ 3047889 h 6858000"/>
              <a:gd name="connsiteX714" fmla="*/ 52419 w 7467600"/>
              <a:gd name="connsiteY714" fmla="*/ 2987479 h 6858000"/>
              <a:gd name="connsiteX715" fmla="*/ 59142 w 7467600"/>
              <a:gd name="connsiteY715" fmla="*/ 2978488 h 6858000"/>
              <a:gd name="connsiteX716" fmla="*/ 0 w 7467600"/>
              <a:gd name="connsiteY716" fmla="*/ 3015334 h 6858000"/>
              <a:gd name="connsiteX717" fmla="*/ 0 w 7467600"/>
              <a:gd name="connsiteY717" fmla="*/ 2914286 h 6858000"/>
              <a:gd name="connsiteX718" fmla="*/ 36383 w 7467600"/>
              <a:gd name="connsiteY718" fmla="*/ 2901128 h 6858000"/>
              <a:gd name="connsiteX719" fmla="*/ 156329 w 7467600"/>
              <a:gd name="connsiteY719" fmla="*/ 2840533 h 6858000"/>
              <a:gd name="connsiteX720" fmla="*/ 358355 w 7467600"/>
              <a:gd name="connsiteY720" fmla="*/ 2620471 h 6858000"/>
              <a:gd name="connsiteX721" fmla="*/ 510577 w 7467600"/>
              <a:gd name="connsiteY721" fmla="*/ 2501244 h 6858000"/>
              <a:gd name="connsiteX722" fmla="*/ 211967 w 7467600"/>
              <a:gd name="connsiteY722" fmla="*/ 2479171 h 6858000"/>
              <a:gd name="connsiteX723" fmla="*/ 0 w 7467600"/>
              <a:gd name="connsiteY723" fmla="*/ 2476398 h 6858000"/>
              <a:gd name="connsiteX724" fmla="*/ 0 w 7467600"/>
              <a:gd name="connsiteY724" fmla="*/ 2389189 h 6858000"/>
              <a:gd name="connsiteX725" fmla="*/ 103062 w 7467600"/>
              <a:gd name="connsiteY725" fmla="*/ 2389518 h 6858000"/>
              <a:gd name="connsiteX726" fmla="*/ 510734 w 7467600"/>
              <a:gd name="connsiteY726" fmla="*/ 2416201 h 6858000"/>
              <a:gd name="connsiteX727" fmla="*/ 279257 w 7467600"/>
              <a:gd name="connsiteY727" fmla="*/ 2092102 h 6858000"/>
              <a:gd name="connsiteX728" fmla="*/ 65265 w 7467600"/>
              <a:gd name="connsiteY728" fmla="*/ 2006049 h 6858000"/>
              <a:gd name="connsiteX729" fmla="*/ 0 w 7467600"/>
              <a:gd name="connsiteY729" fmla="*/ 1982532 h 6858000"/>
              <a:gd name="connsiteX730" fmla="*/ 0 w 7467600"/>
              <a:gd name="connsiteY730" fmla="*/ 1912789 h 6858000"/>
              <a:gd name="connsiteX731" fmla="*/ 97460 w 7467600"/>
              <a:gd name="connsiteY731" fmla="*/ 1953725 h 6858000"/>
              <a:gd name="connsiteX732" fmla="*/ 221272 w 7467600"/>
              <a:gd name="connsiteY732" fmla="*/ 1980766 h 6858000"/>
              <a:gd name="connsiteX733" fmla="*/ 116765 w 7467600"/>
              <a:gd name="connsiteY733" fmla="*/ 1911033 h 6858000"/>
              <a:gd name="connsiteX734" fmla="*/ 16405 w 7467600"/>
              <a:gd name="connsiteY734" fmla="*/ 1803412 h 6858000"/>
              <a:gd name="connsiteX735" fmla="*/ 0 w 7467600"/>
              <a:gd name="connsiteY735" fmla="*/ 1784777 h 6858000"/>
              <a:gd name="connsiteX736" fmla="*/ 0 w 7467600"/>
              <a:gd name="connsiteY736" fmla="*/ 1740082 h 6858000"/>
              <a:gd name="connsiteX737" fmla="*/ 39394 w 7467600"/>
              <a:gd name="connsiteY737" fmla="*/ 1784856 h 6858000"/>
              <a:gd name="connsiteX738" fmla="*/ 135813 w 7467600"/>
              <a:gd name="connsiteY738" fmla="*/ 1888838 h 6858000"/>
              <a:gd name="connsiteX739" fmla="*/ 242575 w 7467600"/>
              <a:gd name="connsiteY739" fmla="*/ 1958841 h 6858000"/>
              <a:gd name="connsiteX740" fmla="*/ 82197 w 7467600"/>
              <a:gd name="connsiteY740" fmla="*/ 1754826 h 6858000"/>
              <a:gd name="connsiteX741" fmla="*/ 0 w 7467600"/>
              <a:gd name="connsiteY741" fmla="*/ 1679650 h 6858000"/>
              <a:gd name="connsiteX742" fmla="*/ 0 w 7467600"/>
              <a:gd name="connsiteY742" fmla="*/ 1602463 h 6858000"/>
              <a:gd name="connsiteX743" fmla="*/ 84689 w 7467600"/>
              <a:gd name="connsiteY743" fmla="*/ 1677442 h 6858000"/>
              <a:gd name="connsiteX744" fmla="*/ 298437 w 7467600"/>
              <a:gd name="connsiteY744" fmla="*/ 1968019 h 6858000"/>
              <a:gd name="connsiteX745" fmla="*/ 227269 w 7467600"/>
              <a:gd name="connsiteY745" fmla="*/ 1114064 h 6858000"/>
              <a:gd name="connsiteX746" fmla="*/ 248003 w 7467600"/>
              <a:gd name="connsiteY746" fmla="*/ 1089613 h 6858000"/>
              <a:gd name="connsiteX747" fmla="*/ 427020 w 7467600"/>
              <a:gd name="connsiteY747" fmla="*/ 1619803 h 6858000"/>
              <a:gd name="connsiteX748" fmla="*/ 340345 w 7467600"/>
              <a:gd name="connsiteY748" fmla="*/ 2027739 h 6858000"/>
              <a:gd name="connsiteX749" fmla="*/ 360865 w 7467600"/>
              <a:gd name="connsiteY749" fmla="*/ 2044827 h 6858000"/>
              <a:gd name="connsiteX750" fmla="*/ 560414 w 7467600"/>
              <a:gd name="connsiteY750" fmla="*/ 2421457 h 6858000"/>
              <a:gd name="connsiteX751" fmla="*/ 1359703 w 7467600"/>
              <a:gd name="connsiteY751" fmla="*/ 2578554 h 6858000"/>
              <a:gd name="connsiteX752" fmla="*/ 1359422 w 7467600"/>
              <a:gd name="connsiteY752" fmla="*/ 2577994 h 6858000"/>
              <a:gd name="connsiteX753" fmla="*/ 828701 w 7467600"/>
              <a:gd name="connsiteY753" fmla="*/ 1839520 h 6858000"/>
              <a:gd name="connsiteX754" fmla="*/ 494427 w 7467600"/>
              <a:gd name="connsiteY754" fmla="*/ 1092333 h 6858000"/>
              <a:gd name="connsiteX755" fmla="*/ 506322 w 7467600"/>
              <a:gd name="connsiteY755" fmla="*/ 1020997 h 6858000"/>
              <a:gd name="connsiteX756" fmla="*/ 4570198 w 7467600"/>
              <a:gd name="connsiteY756" fmla="*/ 978081 h 6858000"/>
              <a:gd name="connsiteX757" fmla="*/ 4523691 w 7467600"/>
              <a:gd name="connsiteY757" fmla="*/ 1127776 h 6858000"/>
              <a:gd name="connsiteX758" fmla="*/ 4509875 w 7467600"/>
              <a:gd name="connsiteY758" fmla="*/ 1167552 h 6858000"/>
              <a:gd name="connsiteX759" fmla="*/ 4478168 w 7467600"/>
              <a:gd name="connsiteY759" fmla="*/ 1260735 h 6858000"/>
              <a:gd name="connsiteX760" fmla="*/ 4409309 w 7467600"/>
              <a:gd name="connsiteY760" fmla="*/ 1666996 h 6858000"/>
              <a:gd name="connsiteX761" fmla="*/ 4370031 w 7467600"/>
              <a:gd name="connsiteY761" fmla="*/ 1955666 h 6858000"/>
              <a:gd name="connsiteX762" fmla="*/ 4570198 w 7467600"/>
              <a:gd name="connsiteY762" fmla="*/ 978081 h 6858000"/>
              <a:gd name="connsiteX763" fmla="*/ 4557898 w 7467600"/>
              <a:gd name="connsiteY763" fmla="*/ 900011 h 6858000"/>
              <a:gd name="connsiteX764" fmla="*/ 4344840 w 7467600"/>
              <a:gd name="connsiteY764" fmla="*/ 1922038 h 6858000"/>
              <a:gd name="connsiteX765" fmla="*/ 4378710 w 7467600"/>
              <a:gd name="connsiteY765" fmla="*/ 1665516 h 6858000"/>
              <a:gd name="connsiteX766" fmla="*/ 4448798 w 7467600"/>
              <a:gd name="connsiteY766" fmla="*/ 1253024 h 6858000"/>
              <a:gd name="connsiteX767" fmla="*/ 4480315 w 7467600"/>
              <a:gd name="connsiteY767" fmla="*/ 1158454 h 6858000"/>
              <a:gd name="connsiteX768" fmla="*/ 4494133 w 7467600"/>
              <a:gd name="connsiteY768" fmla="*/ 1118676 h 6858000"/>
              <a:gd name="connsiteX769" fmla="*/ 4557898 w 7467600"/>
              <a:gd name="connsiteY769" fmla="*/ 900011 h 6858000"/>
              <a:gd name="connsiteX770" fmla="*/ 5870151 w 7467600"/>
              <a:gd name="connsiteY770" fmla="*/ 898890 h 6858000"/>
              <a:gd name="connsiteX771" fmla="*/ 5861335 w 7467600"/>
              <a:gd name="connsiteY771" fmla="*/ 899177 h 6858000"/>
              <a:gd name="connsiteX772" fmla="*/ 5843702 w 7467600"/>
              <a:gd name="connsiteY772" fmla="*/ 899748 h 6858000"/>
              <a:gd name="connsiteX773" fmla="*/ 5651107 w 7467600"/>
              <a:gd name="connsiteY773" fmla="*/ 920306 h 6858000"/>
              <a:gd name="connsiteX774" fmla="*/ 5459407 w 7467600"/>
              <a:gd name="connsiteY774" fmla="*/ 940975 h 6858000"/>
              <a:gd name="connsiteX775" fmla="*/ 5374846 w 7467600"/>
              <a:gd name="connsiteY775" fmla="*/ 941988 h 6858000"/>
              <a:gd name="connsiteX776" fmla="*/ 5256105 w 7467600"/>
              <a:gd name="connsiteY776" fmla="*/ 945632 h 6858000"/>
              <a:gd name="connsiteX777" fmla="*/ 5107071 w 7467600"/>
              <a:gd name="connsiteY777" fmla="*/ 969720 h 6858000"/>
              <a:gd name="connsiteX778" fmla="*/ 4998681 w 7467600"/>
              <a:gd name="connsiteY778" fmla="*/ 988771 h 6858000"/>
              <a:gd name="connsiteX779" fmla="*/ 5870151 w 7467600"/>
              <a:gd name="connsiteY779" fmla="*/ 898890 h 6858000"/>
              <a:gd name="connsiteX780" fmla="*/ 5504425 w 7467600"/>
              <a:gd name="connsiteY780" fmla="*/ 848067 h 6858000"/>
              <a:gd name="connsiteX781" fmla="*/ 4968849 w 7467600"/>
              <a:gd name="connsiteY781" fmla="*/ 962318 h 6858000"/>
              <a:gd name="connsiteX782" fmla="*/ 5104039 w 7467600"/>
              <a:gd name="connsiteY782" fmla="*/ 940634 h 6858000"/>
              <a:gd name="connsiteX783" fmla="*/ 5256311 w 7467600"/>
              <a:gd name="connsiteY783" fmla="*/ 916490 h 6858000"/>
              <a:gd name="connsiteX784" fmla="*/ 5377381 w 7467600"/>
              <a:gd name="connsiteY784" fmla="*/ 912671 h 6858000"/>
              <a:gd name="connsiteX785" fmla="*/ 5460148 w 7467600"/>
              <a:gd name="connsiteY785" fmla="*/ 911442 h 6858000"/>
              <a:gd name="connsiteX786" fmla="*/ 5648971 w 7467600"/>
              <a:gd name="connsiteY786" fmla="*/ 891331 h 6858000"/>
              <a:gd name="connsiteX787" fmla="*/ 5844807 w 7467600"/>
              <a:gd name="connsiteY787" fmla="*/ 870718 h 6858000"/>
              <a:gd name="connsiteX788" fmla="*/ 5862975 w 7467600"/>
              <a:gd name="connsiteY788" fmla="*/ 869756 h 6858000"/>
              <a:gd name="connsiteX789" fmla="*/ 5920887 w 7467600"/>
              <a:gd name="connsiteY789" fmla="*/ 865929 h 6858000"/>
              <a:gd name="connsiteX790" fmla="*/ 5504425 w 7467600"/>
              <a:gd name="connsiteY790" fmla="*/ 848067 h 6858000"/>
              <a:gd name="connsiteX791" fmla="*/ 3607114 w 7467600"/>
              <a:gd name="connsiteY791" fmla="*/ 467441 h 6858000"/>
              <a:gd name="connsiteX792" fmla="*/ 3296242 w 7467600"/>
              <a:gd name="connsiteY792" fmla="*/ 807991 h 6858000"/>
              <a:gd name="connsiteX793" fmla="*/ 3174674 w 7467600"/>
              <a:gd name="connsiteY793" fmla="*/ 919759 h 6858000"/>
              <a:gd name="connsiteX794" fmla="*/ 3042978 w 7467600"/>
              <a:gd name="connsiteY794" fmla="*/ 1054894 h 6858000"/>
              <a:gd name="connsiteX795" fmla="*/ 2968914 w 7467600"/>
              <a:gd name="connsiteY795" fmla="*/ 1133756 h 6858000"/>
              <a:gd name="connsiteX796" fmla="*/ 3103823 w 7467600"/>
              <a:gd name="connsiteY796" fmla="*/ 1026814 h 6858000"/>
              <a:gd name="connsiteX797" fmla="*/ 3607114 w 7467600"/>
              <a:gd name="connsiteY797" fmla="*/ 467441 h 6858000"/>
              <a:gd name="connsiteX798" fmla="*/ 3744487 w 7467600"/>
              <a:gd name="connsiteY798" fmla="*/ 383136 h 6858000"/>
              <a:gd name="connsiteX799" fmla="*/ 3970213 w 7467600"/>
              <a:gd name="connsiteY799" fmla="*/ 995559 h 6858000"/>
              <a:gd name="connsiteX800" fmla="*/ 3744487 w 7467600"/>
              <a:gd name="connsiteY800" fmla="*/ 383136 h 6858000"/>
              <a:gd name="connsiteX801" fmla="*/ 3624562 w 7467600"/>
              <a:gd name="connsiteY801" fmla="*/ 367041 h 6858000"/>
              <a:gd name="connsiteX802" fmla="*/ 3489712 w 7467600"/>
              <a:gd name="connsiteY802" fmla="*/ 485386 h 6858000"/>
              <a:gd name="connsiteX803" fmla="*/ 3182994 w 7467600"/>
              <a:gd name="connsiteY803" fmla="*/ 828265 h 6858000"/>
              <a:gd name="connsiteX804" fmla="*/ 2892114 w 7467600"/>
              <a:gd name="connsiteY804" fmla="*/ 1172635 h 6858000"/>
              <a:gd name="connsiteX805" fmla="*/ 3021459 w 7467600"/>
              <a:gd name="connsiteY805" fmla="*/ 1035385 h 6858000"/>
              <a:gd name="connsiteX806" fmla="*/ 3153873 w 7467600"/>
              <a:gd name="connsiteY806" fmla="*/ 898971 h 6858000"/>
              <a:gd name="connsiteX807" fmla="*/ 3276511 w 7467600"/>
              <a:gd name="connsiteY807" fmla="*/ 786423 h 6858000"/>
              <a:gd name="connsiteX808" fmla="*/ 3584154 w 7467600"/>
              <a:gd name="connsiteY808" fmla="*/ 448218 h 6858000"/>
              <a:gd name="connsiteX809" fmla="*/ 3624562 w 7467600"/>
              <a:gd name="connsiteY809" fmla="*/ 367041 h 6858000"/>
              <a:gd name="connsiteX810" fmla="*/ 3766672 w 7467600"/>
              <a:gd name="connsiteY810" fmla="*/ 359429 h 6858000"/>
              <a:gd name="connsiteX811" fmla="*/ 3996338 w 7467600"/>
              <a:gd name="connsiteY811" fmla="*/ 968237 h 6858000"/>
              <a:gd name="connsiteX812" fmla="*/ 3766672 w 7467600"/>
              <a:gd name="connsiteY812" fmla="*/ 359429 h 6858000"/>
              <a:gd name="connsiteX813" fmla="*/ 5805386 w 7467600"/>
              <a:gd name="connsiteY813" fmla="*/ 239240 h 6858000"/>
              <a:gd name="connsiteX814" fmla="*/ 5736947 w 7467600"/>
              <a:gd name="connsiteY814" fmla="*/ 261367 h 6858000"/>
              <a:gd name="connsiteX815" fmla="*/ 5427012 w 7467600"/>
              <a:gd name="connsiteY815" fmla="*/ 311272 h 6858000"/>
              <a:gd name="connsiteX816" fmla="*/ 5147818 w 7467600"/>
              <a:gd name="connsiteY816" fmla="*/ 322112 h 6858000"/>
              <a:gd name="connsiteX817" fmla="*/ 5060854 w 7467600"/>
              <a:gd name="connsiteY817" fmla="*/ 311882 h 6858000"/>
              <a:gd name="connsiteX818" fmla="*/ 4945989 w 7467600"/>
              <a:gd name="connsiteY818" fmla="*/ 300516 h 6858000"/>
              <a:gd name="connsiteX819" fmla="*/ 5410479 w 7467600"/>
              <a:gd name="connsiteY819" fmla="*/ 348434 h 6858000"/>
              <a:gd name="connsiteX820" fmla="*/ 5805386 w 7467600"/>
              <a:gd name="connsiteY820" fmla="*/ 239240 h 6858000"/>
              <a:gd name="connsiteX821" fmla="*/ 5905192 w 7467600"/>
              <a:gd name="connsiteY821" fmla="*/ 163079 h 6858000"/>
              <a:gd name="connsiteX822" fmla="*/ 5865655 w 7467600"/>
              <a:gd name="connsiteY822" fmla="*/ 171901 h 6858000"/>
              <a:gd name="connsiteX823" fmla="*/ 5259740 w 7467600"/>
              <a:gd name="connsiteY823" fmla="*/ 257013 h 6858000"/>
              <a:gd name="connsiteX824" fmla="*/ 5208466 w 7467600"/>
              <a:gd name="connsiteY824" fmla="*/ 257550 h 6858000"/>
              <a:gd name="connsiteX825" fmla="*/ 4980204 w 7467600"/>
              <a:gd name="connsiteY825" fmla="*/ 271903 h 6858000"/>
              <a:gd name="connsiteX826" fmla="*/ 5068068 w 7467600"/>
              <a:gd name="connsiteY826" fmla="*/ 282244 h 6858000"/>
              <a:gd name="connsiteX827" fmla="*/ 5153231 w 7467600"/>
              <a:gd name="connsiteY827" fmla="*/ 292240 h 6858000"/>
              <a:gd name="connsiteX828" fmla="*/ 5426491 w 7467600"/>
              <a:gd name="connsiteY828" fmla="*/ 281128 h 6858000"/>
              <a:gd name="connsiteX829" fmla="*/ 5731212 w 7467600"/>
              <a:gd name="connsiteY829" fmla="*/ 231951 h 6858000"/>
              <a:gd name="connsiteX830" fmla="*/ 5905192 w 7467600"/>
              <a:gd name="connsiteY830" fmla="*/ 163079 h 6858000"/>
              <a:gd name="connsiteX831" fmla="*/ 5944437 w 7467600"/>
              <a:gd name="connsiteY831" fmla="*/ 113829 h 6858000"/>
              <a:gd name="connsiteX832" fmla="*/ 5825032 w 7467600"/>
              <a:gd name="connsiteY832" fmla="*/ 146405 h 6858000"/>
              <a:gd name="connsiteX833" fmla="*/ 4955599 w 7467600"/>
              <a:gd name="connsiteY833" fmla="*/ 247008 h 6858000"/>
              <a:gd name="connsiteX834" fmla="*/ 5210104 w 7467600"/>
              <a:gd name="connsiteY834" fmla="*/ 228123 h 6858000"/>
              <a:gd name="connsiteX835" fmla="*/ 5261015 w 7467600"/>
              <a:gd name="connsiteY835" fmla="*/ 227087 h 6858000"/>
              <a:gd name="connsiteX836" fmla="*/ 5861181 w 7467600"/>
              <a:gd name="connsiteY836" fmla="*/ 143093 h 6858000"/>
              <a:gd name="connsiteX837" fmla="*/ 5961252 w 7467600"/>
              <a:gd name="connsiteY837" fmla="*/ 114820 h 6858000"/>
              <a:gd name="connsiteX838" fmla="*/ 5944437 w 7467600"/>
              <a:gd name="connsiteY838" fmla="*/ 113829 h 6858000"/>
              <a:gd name="connsiteX839" fmla="*/ 3882765 w 7467600"/>
              <a:gd name="connsiteY839" fmla="*/ 0 h 6858000"/>
              <a:gd name="connsiteX840" fmla="*/ 3995099 w 7467600"/>
              <a:gd name="connsiteY840" fmla="*/ 0 h 6858000"/>
              <a:gd name="connsiteX841" fmla="*/ 4163818 w 7467600"/>
              <a:gd name="connsiteY841" fmla="*/ 234104 h 6858000"/>
              <a:gd name="connsiteX842" fmla="*/ 4172099 w 7467600"/>
              <a:gd name="connsiteY842" fmla="*/ 234207 h 6858000"/>
              <a:gd name="connsiteX843" fmla="*/ 4784282 w 7467600"/>
              <a:gd name="connsiteY843" fmla="*/ 276561 h 6858000"/>
              <a:gd name="connsiteX844" fmla="*/ 4801687 w 7467600"/>
              <a:gd name="connsiteY844" fmla="*/ 267764 h 6858000"/>
              <a:gd name="connsiteX845" fmla="*/ 6082788 w 7467600"/>
              <a:gd name="connsiteY845" fmla="*/ 64119 h 6858000"/>
              <a:gd name="connsiteX846" fmla="*/ 6099442 w 7467600"/>
              <a:gd name="connsiteY846" fmla="*/ 82568 h 6858000"/>
              <a:gd name="connsiteX847" fmla="*/ 4804137 w 7467600"/>
              <a:gd name="connsiteY847" fmla="*/ 320931 h 6858000"/>
              <a:gd name="connsiteX848" fmla="*/ 4227047 w 7467600"/>
              <a:gd name="connsiteY848" fmla="*/ 313415 h 6858000"/>
              <a:gd name="connsiteX849" fmla="*/ 4346041 w 7467600"/>
              <a:gd name="connsiteY849" fmla="*/ 456086 h 6858000"/>
              <a:gd name="connsiteX850" fmla="*/ 4870967 w 7467600"/>
              <a:gd name="connsiteY850" fmla="*/ 963061 h 6858000"/>
              <a:gd name="connsiteX851" fmla="*/ 4889647 w 7467600"/>
              <a:gd name="connsiteY851" fmla="*/ 957147 h 6858000"/>
              <a:gd name="connsiteX852" fmla="*/ 5422504 w 7467600"/>
              <a:gd name="connsiteY852" fmla="*/ 805191 h 6858000"/>
              <a:gd name="connsiteX853" fmla="*/ 6087656 w 7467600"/>
              <a:gd name="connsiteY853" fmla="*/ 826703 h 6858000"/>
              <a:gd name="connsiteX854" fmla="*/ 6058717 w 7467600"/>
              <a:gd name="connsiteY854" fmla="*/ 865992 h 6858000"/>
              <a:gd name="connsiteX855" fmla="*/ 4974153 w 7467600"/>
              <a:gd name="connsiteY855" fmla="*/ 1045456 h 6858000"/>
              <a:gd name="connsiteX856" fmla="*/ 5627835 w 7467600"/>
              <a:gd name="connsiteY856" fmla="*/ 1472077 h 6858000"/>
              <a:gd name="connsiteX857" fmla="*/ 5629817 w 7467600"/>
              <a:gd name="connsiteY857" fmla="*/ 1471412 h 6858000"/>
              <a:gd name="connsiteX858" fmla="*/ 5634124 w 7467600"/>
              <a:gd name="connsiteY858" fmla="*/ 1470572 h 6858000"/>
              <a:gd name="connsiteX859" fmla="*/ 5755832 w 7467600"/>
              <a:gd name="connsiteY859" fmla="*/ 1383886 h 6858000"/>
              <a:gd name="connsiteX860" fmla="*/ 6014186 w 7467600"/>
              <a:gd name="connsiteY860" fmla="*/ 1279799 h 6858000"/>
              <a:gd name="connsiteX861" fmla="*/ 6901619 w 7467600"/>
              <a:gd name="connsiteY861" fmla="*/ 1047874 h 6858000"/>
              <a:gd name="connsiteX862" fmla="*/ 6931566 w 7467600"/>
              <a:gd name="connsiteY862" fmla="*/ 1062034 h 6858000"/>
              <a:gd name="connsiteX863" fmla="*/ 5790982 w 7467600"/>
              <a:gd name="connsiteY863" fmla="*/ 1561380 h 6858000"/>
              <a:gd name="connsiteX864" fmla="*/ 6188971 w 7467600"/>
              <a:gd name="connsiteY864" fmla="*/ 1755168 h 6858000"/>
              <a:gd name="connsiteX865" fmla="*/ 6202446 w 7467600"/>
              <a:gd name="connsiteY865" fmla="*/ 1752268 h 6858000"/>
              <a:gd name="connsiteX866" fmla="*/ 7179560 w 7467600"/>
              <a:gd name="connsiteY866" fmla="*/ 1467551 h 6858000"/>
              <a:gd name="connsiteX867" fmla="*/ 7158730 w 7467600"/>
              <a:gd name="connsiteY867" fmla="*/ 1507835 h 6858000"/>
              <a:gd name="connsiteX868" fmla="*/ 6326959 w 7467600"/>
              <a:gd name="connsiteY868" fmla="*/ 1817686 h 6858000"/>
              <a:gd name="connsiteX869" fmla="*/ 6537433 w 7467600"/>
              <a:gd name="connsiteY869" fmla="*/ 1907790 h 6858000"/>
              <a:gd name="connsiteX870" fmla="*/ 6550221 w 7467600"/>
              <a:gd name="connsiteY870" fmla="*/ 1910729 h 6858000"/>
              <a:gd name="connsiteX871" fmla="*/ 6964438 w 7467600"/>
              <a:gd name="connsiteY871" fmla="*/ 2209505 h 6858000"/>
              <a:gd name="connsiteX872" fmla="*/ 7367862 w 7467600"/>
              <a:gd name="connsiteY872" fmla="*/ 2806833 h 6858000"/>
              <a:gd name="connsiteX873" fmla="*/ 7364329 w 7467600"/>
              <a:gd name="connsiteY873" fmla="*/ 2826907 h 6858000"/>
              <a:gd name="connsiteX874" fmla="*/ 7290545 w 7467600"/>
              <a:gd name="connsiteY874" fmla="*/ 2850663 h 6858000"/>
              <a:gd name="connsiteX875" fmla="*/ 6472036 w 7467600"/>
              <a:gd name="connsiteY875" fmla="*/ 1959003 h 6858000"/>
              <a:gd name="connsiteX876" fmla="*/ 5792897 w 7467600"/>
              <a:gd name="connsiteY876" fmla="*/ 1647747 h 6858000"/>
              <a:gd name="connsiteX877" fmla="*/ 5842751 w 7467600"/>
              <a:gd name="connsiteY877" fmla="*/ 1816112 h 6858000"/>
              <a:gd name="connsiteX878" fmla="*/ 5847424 w 7467600"/>
              <a:gd name="connsiteY878" fmla="*/ 1815776 h 6858000"/>
              <a:gd name="connsiteX879" fmla="*/ 6399821 w 7467600"/>
              <a:gd name="connsiteY879" fmla="*/ 2344799 h 6858000"/>
              <a:gd name="connsiteX880" fmla="*/ 6323232 w 7467600"/>
              <a:gd name="connsiteY880" fmla="*/ 2389634 h 6858000"/>
              <a:gd name="connsiteX881" fmla="*/ 5942958 w 7467600"/>
              <a:gd name="connsiteY881" fmla="*/ 2077708 h 6858000"/>
              <a:gd name="connsiteX882" fmla="*/ 5921559 w 7467600"/>
              <a:gd name="connsiteY882" fmla="*/ 2378596 h 6858000"/>
              <a:gd name="connsiteX883" fmla="*/ 5817651 w 7467600"/>
              <a:gd name="connsiteY883" fmla="*/ 3023919 h 6858000"/>
              <a:gd name="connsiteX884" fmla="*/ 5729634 w 7467600"/>
              <a:gd name="connsiteY884" fmla="*/ 3051849 h 6858000"/>
              <a:gd name="connsiteX885" fmla="*/ 5611018 w 7467600"/>
              <a:gd name="connsiteY885" fmla="*/ 2316769 h 6858000"/>
              <a:gd name="connsiteX886" fmla="*/ 5687608 w 7467600"/>
              <a:gd name="connsiteY886" fmla="*/ 2039972 h 6858000"/>
              <a:gd name="connsiteX887" fmla="*/ 5657554 w 7467600"/>
              <a:gd name="connsiteY887" fmla="*/ 1576445 h 6858000"/>
              <a:gd name="connsiteX888" fmla="*/ 5150475 w 7467600"/>
              <a:gd name="connsiteY888" fmla="*/ 1274012 h 6858000"/>
              <a:gd name="connsiteX889" fmla="*/ 5349142 w 7467600"/>
              <a:gd name="connsiteY889" fmla="*/ 2204405 h 6858000"/>
              <a:gd name="connsiteX890" fmla="*/ 5262214 w 7467600"/>
              <a:gd name="connsiteY890" fmla="*/ 2233836 h 6858000"/>
              <a:gd name="connsiteX891" fmla="*/ 4981539 w 7467600"/>
              <a:gd name="connsiteY891" fmla="*/ 1542201 h 6858000"/>
              <a:gd name="connsiteX892" fmla="*/ 4958461 w 7467600"/>
              <a:gd name="connsiteY892" fmla="*/ 1136957 h 6858000"/>
              <a:gd name="connsiteX893" fmla="*/ 4655015 w 7467600"/>
              <a:gd name="connsiteY893" fmla="*/ 891426 h 6858000"/>
              <a:gd name="connsiteX894" fmla="*/ 4348002 w 7467600"/>
              <a:gd name="connsiteY894" fmla="*/ 2205895 h 6858000"/>
              <a:gd name="connsiteX895" fmla="*/ 4262250 w 7467600"/>
              <a:gd name="connsiteY895" fmla="*/ 2219972 h 6858000"/>
              <a:gd name="connsiteX896" fmla="*/ 4550611 w 7467600"/>
              <a:gd name="connsiteY896" fmla="*/ 817540 h 6858000"/>
              <a:gd name="connsiteX897" fmla="*/ 4564418 w 7467600"/>
              <a:gd name="connsiteY897" fmla="*/ 808293 h 6858000"/>
              <a:gd name="connsiteX898" fmla="*/ 4266388 w 7467600"/>
              <a:gd name="connsiteY898" fmla="*/ 500083 h 6858000"/>
              <a:gd name="connsiteX899" fmla="*/ 4032842 w 7467600"/>
              <a:gd name="connsiteY899" fmla="*/ 211809 h 6858000"/>
              <a:gd name="connsiteX900" fmla="*/ 3882765 w 7467600"/>
              <a:gd name="connsiteY900" fmla="*/ 0 h 6858000"/>
              <a:gd name="connsiteX901" fmla="*/ 3721337 w 7467600"/>
              <a:gd name="connsiteY901" fmla="*/ 0 h 6858000"/>
              <a:gd name="connsiteX902" fmla="*/ 3797544 w 7467600"/>
              <a:gd name="connsiteY902" fmla="*/ 0 h 6858000"/>
              <a:gd name="connsiteX903" fmla="*/ 3775734 w 7467600"/>
              <a:gd name="connsiteY903" fmla="*/ 95131 h 6858000"/>
              <a:gd name="connsiteX904" fmla="*/ 3724807 w 7467600"/>
              <a:gd name="connsiteY904" fmla="*/ 272257 h 6858000"/>
              <a:gd name="connsiteX905" fmla="*/ 3726844 w 7467600"/>
              <a:gd name="connsiteY905" fmla="*/ 282988 h 6858000"/>
              <a:gd name="connsiteX906" fmla="*/ 3742664 w 7467600"/>
              <a:gd name="connsiteY906" fmla="*/ 279918 h 6858000"/>
              <a:gd name="connsiteX907" fmla="*/ 4103910 w 7467600"/>
              <a:gd name="connsiteY907" fmla="*/ 1161917 h 6858000"/>
              <a:gd name="connsiteX908" fmla="*/ 4020269 w 7467600"/>
              <a:gd name="connsiteY908" fmla="*/ 1200406 h 6858000"/>
              <a:gd name="connsiteX909" fmla="*/ 3674882 w 7467600"/>
              <a:gd name="connsiteY909" fmla="*/ 488524 h 6858000"/>
              <a:gd name="connsiteX910" fmla="*/ 3132682 w 7467600"/>
              <a:gd name="connsiteY910" fmla="*/ 1072284 h 6858000"/>
              <a:gd name="connsiteX911" fmla="*/ 2716346 w 7467600"/>
              <a:gd name="connsiteY911" fmla="*/ 1276376 h 6858000"/>
              <a:gd name="connsiteX912" fmla="*/ 2716772 w 7467600"/>
              <a:gd name="connsiteY912" fmla="*/ 1255462 h 6858000"/>
              <a:gd name="connsiteX913" fmla="*/ 3471096 w 7467600"/>
              <a:gd name="connsiteY913" fmla="*/ 437072 h 6858000"/>
              <a:gd name="connsiteX914" fmla="*/ 3639057 w 7467600"/>
              <a:gd name="connsiteY914" fmla="*/ 286334 h 6858000"/>
              <a:gd name="connsiteX915" fmla="*/ 3640309 w 7467600"/>
              <a:gd name="connsiteY915" fmla="*/ 284664 h 6858000"/>
              <a:gd name="connsiteX916" fmla="*/ 3646022 w 7467600"/>
              <a:gd name="connsiteY916" fmla="*/ 276711 h 6858000"/>
              <a:gd name="connsiteX917" fmla="*/ 3707943 w 7467600"/>
              <a:gd name="connsiteY917" fmla="*/ 65958 h 6858000"/>
              <a:gd name="connsiteX918" fmla="*/ 3721337 w 7467600"/>
              <a:gd name="connsiteY918" fmla="*/ 0 h 6858000"/>
              <a:gd name="connsiteX919" fmla="*/ 2867960 w 7467600"/>
              <a:gd name="connsiteY919" fmla="*/ 0 h 6858000"/>
              <a:gd name="connsiteX920" fmla="*/ 2926351 w 7467600"/>
              <a:gd name="connsiteY920" fmla="*/ 0 h 6858000"/>
              <a:gd name="connsiteX921" fmla="*/ 2902823 w 7467600"/>
              <a:gd name="connsiteY921" fmla="*/ 262929 h 6858000"/>
              <a:gd name="connsiteX922" fmla="*/ 2940663 w 7467600"/>
              <a:gd name="connsiteY922" fmla="*/ 140884 h 6858000"/>
              <a:gd name="connsiteX923" fmla="*/ 2947039 w 7467600"/>
              <a:gd name="connsiteY923" fmla="*/ 122524 h 6858000"/>
              <a:gd name="connsiteX924" fmla="*/ 2984316 w 7467600"/>
              <a:gd name="connsiteY924" fmla="*/ 0 h 6858000"/>
              <a:gd name="connsiteX925" fmla="*/ 3016114 w 7467600"/>
              <a:gd name="connsiteY925" fmla="*/ 0 h 6858000"/>
              <a:gd name="connsiteX926" fmla="*/ 2979949 w 7467600"/>
              <a:gd name="connsiteY926" fmla="*/ 119274 h 6858000"/>
              <a:gd name="connsiteX927" fmla="*/ 3023879 w 7467600"/>
              <a:gd name="connsiteY927" fmla="*/ 0 h 6858000"/>
              <a:gd name="connsiteX928" fmla="*/ 3105400 w 7467600"/>
              <a:gd name="connsiteY928" fmla="*/ 0 h 6858000"/>
              <a:gd name="connsiteX929" fmla="*/ 3094669 w 7467600"/>
              <a:gd name="connsiteY929" fmla="*/ 30308 h 6858000"/>
              <a:gd name="connsiteX930" fmla="*/ 2901945 w 7467600"/>
              <a:gd name="connsiteY930" fmla="*/ 466538 h 6858000"/>
              <a:gd name="connsiteX931" fmla="*/ 2815209 w 7467600"/>
              <a:gd name="connsiteY931" fmla="*/ 497361 h 6858000"/>
              <a:gd name="connsiteX932" fmla="*/ 2844845 w 7467600"/>
              <a:gd name="connsiteY932" fmla="*/ 127638 h 6858000"/>
              <a:gd name="connsiteX933" fmla="*/ 2867960 w 7467600"/>
              <a:gd name="connsiteY933" fmla="*/ 0 h 6858000"/>
              <a:gd name="connsiteX934" fmla="*/ 1057230 w 7467600"/>
              <a:gd name="connsiteY934" fmla="*/ 0 h 6858000"/>
              <a:gd name="connsiteX935" fmla="*/ 1111003 w 7467600"/>
              <a:gd name="connsiteY935" fmla="*/ 0 h 6858000"/>
              <a:gd name="connsiteX936" fmla="*/ 1125553 w 7467600"/>
              <a:gd name="connsiteY936" fmla="*/ 52588 h 6858000"/>
              <a:gd name="connsiteX937" fmla="*/ 1304276 w 7467600"/>
              <a:gd name="connsiteY937" fmla="*/ 476275 h 6858000"/>
              <a:gd name="connsiteX938" fmla="*/ 1492066 w 7467600"/>
              <a:gd name="connsiteY938" fmla="*/ 886333 h 6858000"/>
              <a:gd name="connsiteX939" fmla="*/ 1423698 w 7467600"/>
              <a:gd name="connsiteY939" fmla="*/ 710817 h 6858000"/>
              <a:gd name="connsiteX940" fmla="*/ 1357609 w 7467600"/>
              <a:gd name="connsiteY940" fmla="*/ 532892 h 6858000"/>
              <a:gd name="connsiteX941" fmla="*/ 1309550 w 7467600"/>
              <a:gd name="connsiteY941" fmla="*/ 374031 h 6858000"/>
              <a:gd name="connsiteX942" fmla="*/ 1193673 w 7467600"/>
              <a:gd name="connsiteY942" fmla="*/ 49533 h 6858000"/>
              <a:gd name="connsiteX943" fmla="*/ 1164391 w 7467600"/>
              <a:gd name="connsiteY943" fmla="*/ 0 h 6858000"/>
              <a:gd name="connsiteX944" fmla="*/ 1200666 w 7467600"/>
              <a:gd name="connsiteY944" fmla="*/ 0 h 6858000"/>
              <a:gd name="connsiteX945" fmla="*/ 1223408 w 7467600"/>
              <a:gd name="connsiteY945" fmla="*/ 38996 h 6858000"/>
              <a:gd name="connsiteX946" fmla="*/ 1339635 w 7467600"/>
              <a:gd name="connsiteY946" fmla="*/ 365517 h 6858000"/>
              <a:gd name="connsiteX947" fmla="*/ 1387469 w 7467600"/>
              <a:gd name="connsiteY947" fmla="*/ 523079 h 6858000"/>
              <a:gd name="connsiteX948" fmla="*/ 1452685 w 7467600"/>
              <a:gd name="connsiteY948" fmla="*/ 699806 h 6858000"/>
              <a:gd name="connsiteX949" fmla="*/ 1492092 w 7467600"/>
              <a:gd name="connsiteY949" fmla="*/ 800424 h 6858000"/>
              <a:gd name="connsiteX950" fmla="*/ 1455302 w 7467600"/>
              <a:gd name="connsiteY950" fmla="*/ 632913 h 6858000"/>
              <a:gd name="connsiteX951" fmla="*/ 1222336 w 7467600"/>
              <a:gd name="connsiteY951" fmla="*/ 9480 h 6858000"/>
              <a:gd name="connsiteX952" fmla="*/ 1214634 w 7467600"/>
              <a:gd name="connsiteY952" fmla="*/ 0 h 6858000"/>
              <a:gd name="connsiteX953" fmla="*/ 1289827 w 7467600"/>
              <a:gd name="connsiteY953" fmla="*/ 0 h 6858000"/>
              <a:gd name="connsiteX954" fmla="*/ 1321076 w 7467600"/>
              <a:gd name="connsiteY954" fmla="*/ 59722 h 6858000"/>
              <a:gd name="connsiteX955" fmla="*/ 1512579 w 7467600"/>
              <a:gd name="connsiteY955" fmla="*/ 626441 h 6858000"/>
              <a:gd name="connsiteX956" fmla="*/ 1506076 w 7467600"/>
              <a:gd name="connsiteY956" fmla="*/ 1089289 h 6858000"/>
              <a:gd name="connsiteX957" fmla="*/ 1486346 w 7467600"/>
              <a:gd name="connsiteY957" fmla="*/ 1079919 h 6858000"/>
              <a:gd name="connsiteX958" fmla="*/ 1070511 w 7467600"/>
              <a:gd name="connsiteY958" fmla="*/ 48609 h 6858000"/>
              <a:gd name="connsiteX959" fmla="*/ 1057230 w 7467600"/>
              <a:gd name="connsiteY959" fmla="*/ 0 h 6858000"/>
              <a:gd name="connsiteX960" fmla="*/ 43151 w 7467600"/>
              <a:gd name="connsiteY960" fmla="*/ 0 h 6858000"/>
              <a:gd name="connsiteX961" fmla="*/ 95283 w 7467600"/>
              <a:gd name="connsiteY961" fmla="*/ 0 h 6858000"/>
              <a:gd name="connsiteX962" fmla="*/ 300708 w 7467600"/>
              <a:gd name="connsiteY962" fmla="*/ 154571 h 6858000"/>
              <a:gd name="connsiteX963" fmla="*/ 530414 w 7467600"/>
              <a:gd name="connsiteY963" fmla="*/ 354673 h 6858000"/>
              <a:gd name="connsiteX964" fmla="*/ 333785 w 7467600"/>
              <a:gd name="connsiteY964" fmla="*/ 161564 h 6858000"/>
              <a:gd name="connsiteX965" fmla="*/ 147005 w 7467600"/>
              <a:gd name="connsiteY965" fmla="*/ 0 h 6858000"/>
              <a:gd name="connsiteX966" fmla="*/ 272509 w 7467600"/>
              <a:gd name="connsiteY966" fmla="*/ 0 h 6858000"/>
              <a:gd name="connsiteX967" fmla="*/ 326276 w 7467600"/>
              <a:gd name="connsiteY967" fmla="*/ 45847 h 6858000"/>
              <a:gd name="connsiteX968" fmla="*/ 823759 w 7467600"/>
              <a:gd name="connsiteY968" fmla="*/ 574145 h 6858000"/>
              <a:gd name="connsiteX969" fmla="*/ 811254 w 7467600"/>
              <a:gd name="connsiteY969" fmla="*/ 665546 h 6858000"/>
              <a:gd name="connsiteX970" fmla="*/ 154042 w 7467600"/>
              <a:gd name="connsiteY970" fmla="*/ 261522 h 6858000"/>
              <a:gd name="connsiteX971" fmla="*/ 13550 w 7467600"/>
              <a:gd name="connsiteY971" fmla="*/ 158423 h 6858000"/>
              <a:gd name="connsiteX972" fmla="*/ 0 w 7467600"/>
              <a:gd name="connsiteY972" fmla="*/ 146618 h 6858000"/>
              <a:gd name="connsiteX973" fmla="*/ 0 w 7467600"/>
              <a:gd name="connsiteY973" fmla="*/ 59161 h 6858000"/>
              <a:gd name="connsiteX974" fmla="*/ 45427 w 7467600"/>
              <a:gd name="connsiteY974" fmla="*/ 101078 h 6858000"/>
              <a:gd name="connsiteX975" fmla="*/ 630103 w 7467600"/>
              <a:gd name="connsiteY975" fmla="*/ 485885 h 6858000"/>
              <a:gd name="connsiteX976" fmla="*/ 532040 w 7467600"/>
              <a:gd name="connsiteY976" fmla="*/ 399359 h 6858000"/>
              <a:gd name="connsiteX977" fmla="*/ 517618 w 7467600"/>
              <a:gd name="connsiteY977" fmla="*/ 385726 h 6858000"/>
              <a:gd name="connsiteX978" fmla="*/ 285074 w 7467600"/>
              <a:gd name="connsiteY978" fmla="*/ 182755 h 6858000"/>
              <a:gd name="connsiteX979" fmla="*/ 43151 w 7467600"/>
              <a:gd name="connsiteY97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7240170 w 7467600"/>
              <a:gd name="connsiteY84" fmla="*/ 5787985 h 6858000"/>
              <a:gd name="connsiteX85" fmla="*/ 6946849 w 7467600"/>
              <a:gd name="connsiteY85" fmla="*/ 5523271 h 6858000"/>
              <a:gd name="connsiteX86" fmla="*/ 6946972 w 7467600"/>
              <a:gd name="connsiteY86" fmla="*/ 5526491 h 6858000"/>
              <a:gd name="connsiteX87" fmla="*/ 7105827 w 7467600"/>
              <a:gd name="connsiteY87" fmla="*/ 5718700 h 6858000"/>
              <a:gd name="connsiteX88" fmla="*/ 7356878 w 7467600"/>
              <a:gd name="connsiteY88" fmla="*/ 5981332 h 6858000"/>
              <a:gd name="connsiteX89" fmla="*/ 7467600 w 7467600"/>
              <a:gd name="connsiteY89" fmla="*/ 6117703 h 6858000"/>
              <a:gd name="connsiteX90" fmla="*/ 7467600 w 7467600"/>
              <a:gd name="connsiteY90" fmla="*/ 6163634 h 6858000"/>
              <a:gd name="connsiteX91" fmla="*/ 7403637 w 7467600"/>
              <a:gd name="connsiteY91" fmla="*/ 6083957 h 6858000"/>
              <a:gd name="connsiteX92" fmla="*/ 7254615 w 7467600"/>
              <a:gd name="connsiteY92" fmla="*/ 5911918 h 6858000"/>
              <a:gd name="connsiteX93" fmla="*/ 7312589 w 7467600"/>
              <a:gd name="connsiteY93" fmla="*/ 5982309 h 6858000"/>
              <a:gd name="connsiteX94" fmla="*/ 7448321 w 7467600"/>
              <a:gd name="connsiteY94" fmla="*/ 6190991 h 6858000"/>
              <a:gd name="connsiteX95" fmla="*/ 7467600 w 7467600"/>
              <a:gd name="connsiteY95" fmla="*/ 6221686 h 6858000"/>
              <a:gd name="connsiteX96" fmla="*/ 7467600 w 7467600"/>
              <a:gd name="connsiteY96" fmla="*/ 6334256 h 6858000"/>
              <a:gd name="connsiteX97" fmla="*/ 7454976 w 7467600"/>
              <a:gd name="connsiteY97" fmla="*/ 6318297 h 6858000"/>
              <a:gd name="connsiteX98" fmla="*/ 7042773 w 7467600"/>
              <a:gd name="connsiteY98" fmla="*/ 5734011 h 6858000"/>
              <a:gd name="connsiteX99" fmla="*/ 6844835 w 7467600"/>
              <a:gd name="connsiteY99" fmla="*/ 5424988 h 6858000"/>
              <a:gd name="connsiteX100" fmla="*/ 1456157 w 7467600"/>
              <a:gd name="connsiteY100" fmla="*/ 5371404 h 6858000"/>
              <a:gd name="connsiteX101" fmla="*/ 1244432 w 7467600"/>
              <a:gd name="connsiteY101" fmla="*/ 5385601 h 6858000"/>
              <a:gd name="connsiteX102" fmla="*/ 973990 w 7467600"/>
              <a:gd name="connsiteY102" fmla="*/ 5424940 h 6858000"/>
              <a:gd name="connsiteX103" fmla="*/ 1103809 w 7467600"/>
              <a:gd name="connsiteY103" fmla="*/ 5433720 h 6858000"/>
              <a:gd name="connsiteX104" fmla="*/ 1123454 w 7467600"/>
              <a:gd name="connsiteY104" fmla="*/ 5435727 h 6858000"/>
              <a:gd name="connsiteX105" fmla="*/ 1737017 w 7467600"/>
              <a:gd name="connsiteY105" fmla="*/ 5452183 h 6858000"/>
              <a:gd name="connsiteX106" fmla="*/ 1824397 w 7467600"/>
              <a:gd name="connsiteY106" fmla="*/ 5447757 h 6858000"/>
              <a:gd name="connsiteX107" fmla="*/ 2070059 w 7467600"/>
              <a:gd name="connsiteY107" fmla="*/ 5441660 h 6858000"/>
              <a:gd name="connsiteX108" fmla="*/ 1456157 w 7467600"/>
              <a:gd name="connsiteY108" fmla="*/ 5371404 h 6858000"/>
              <a:gd name="connsiteX109" fmla="*/ 4988186 w 7467600"/>
              <a:gd name="connsiteY109" fmla="*/ 5216467 h 6858000"/>
              <a:gd name="connsiteX110" fmla="*/ 4777334 w 7467600"/>
              <a:gd name="connsiteY110" fmla="*/ 5406072 h 6858000"/>
              <a:gd name="connsiteX111" fmla="*/ 4718341 w 7467600"/>
              <a:gd name="connsiteY111" fmla="*/ 5468043 h 6858000"/>
              <a:gd name="connsiteX112" fmla="*/ 4604655 w 7467600"/>
              <a:gd name="connsiteY112" fmla="*/ 5583434 h 6858000"/>
              <a:gd name="connsiteX113" fmla="*/ 4565074 w 7467600"/>
              <a:gd name="connsiteY113" fmla="*/ 5618550 h 6858000"/>
              <a:gd name="connsiteX114" fmla="*/ 4988186 w 7467600"/>
              <a:gd name="connsiteY114" fmla="*/ 5216467 h 6858000"/>
              <a:gd name="connsiteX115" fmla="*/ 4978032 w 7467600"/>
              <a:gd name="connsiteY115" fmla="*/ 5183809 h 6858000"/>
              <a:gd name="connsiteX116" fmla="*/ 4463413 w 7467600"/>
              <a:gd name="connsiteY116" fmla="*/ 5615162 h 6858000"/>
              <a:gd name="connsiteX117" fmla="*/ 4358134 w 7467600"/>
              <a:gd name="connsiteY117" fmla="*/ 5742791 h 6858000"/>
              <a:gd name="connsiteX118" fmla="*/ 4376219 w 7467600"/>
              <a:gd name="connsiteY118" fmla="*/ 5729027 h 6858000"/>
              <a:gd name="connsiteX119" fmla="*/ 4582340 w 7467600"/>
              <a:gd name="connsiteY119" fmla="*/ 5561037 h 6858000"/>
              <a:gd name="connsiteX120" fmla="*/ 4694684 w 7467600"/>
              <a:gd name="connsiteY120" fmla="*/ 5447098 h 6858000"/>
              <a:gd name="connsiteX121" fmla="*/ 4754123 w 7467600"/>
              <a:gd name="connsiteY121" fmla="*/ 5384643 h 6858000"/>
              <a:gd name="connsiteX122" fmla="*/ 4978032 w 7467600"/>
              <a:gd name="connsiteY122" fmla="*/ 5183809 h 6858000"/>
              <a:gd name="connsiteX123" fmla="*/ 1903353 w 7467600"/>
              <a:gd name="connsiteY123" fmla="*/ 5044827 h 6858000"/>
              <a:gd name="connsiteX124" fmla="*/ 1936931 w 7467600"/>
              <a:gd name="connsiteY124" fmla="*/ 5093954 h 6858000"/>
              <a:gd name="connsiteX125" fmla="*/ 2195868 w 7467600"/>
              <a:gd name="connsiteY125" fmla="*/ 5396574 h 6858000"/>
              <a:gd name="connsiteX126" fmla="*/ 2088852 w 7467600"/>
              <a:gd name="connsiteY126" fmla="*/ 5166123 h 6858000"/>
              <a:gd name="connsiteX127" fmla="*/ 1958241 w 7467600"/>
              <a:gd name="connsiteY127" fmla="*/ 5067955 h 6858000"/>
              <a:gd name="connsiteX128" fmla="*/ 1903353 w 7467600"/>
              <a:gd name="connsiteY128" fmla="*/ 5044827 h 6858000"/>
              <a:gd name="connsiteX129" fmla="*/ 1979378 w 7467600"/>
              <a:gd name="connsiteY129" fmla="*/ 4769504 h 6858000"/>
              <a:gd name="connsiteX130" fmla="*/ 2882120 w 7467600"/>
              <a:gd name="connsiteY130" fmla="*/ 5064547 h 6858000"/>
              <a:gd name="connsiteX131" fmla="*/ 2793103 w 7467600"/>
              <a:gd name="connsiteY131" fmla="*/ 5039699 h 6858000"/>
              <a:gd name="connsiteX132" fmla="*/ 2770041 w 7467600"/>
              <a:gd name="connsiteY132" fmla="*/ 5033634 h 6858000"/>
              <a:gd name="connsiteX133" fmla="*/ 1979378 w 7467600"/>
              <a:gd name="connsiteY133" fmla="*/ 4769504 h 6858000"/>
              <a:gd name="connsiteX134" fmla="*/ 1927410 w 7467600"/>
              <a:gd name="connsiteY134" fmla="*/ 4716164 h 6858000"/>
              <a:gd name="connsiteX135" fmla="*/ 1959587 w 7467600"/>
              <a:gd name="connsiteY135" fmla="*/ 4728849 h 6858000"/>
              <a:gd name="connsiteX136" fmla="*/ 2777707 w 7467600"/>
              <a:gd name="connsiteY136" fmla="*/ 5003991 h 6858000"/>
              <a:gd name="connsiteX137" fmla="*/ 2800768 w 7467600"/>
              <a:gd name="connsiteY137" fmla="*/ 5010056 h 6858000"/>
              <a:gd name="connsiteX138" fmla="*/ 2879408 w 7467600"/>
              <a:gd name="connsiteY138" fmla="*/ 5031590 h 6858000"/>
              <a:gd name="connsiteX139" fmla="*/ 2862295 w 7467600"/>
              <a:gd name="connsiteY139" fmla="*/ 5022958 h 6858000"/>
              <a:gd name="connsiteX140" fmla="*/ 2813343 w 7467600"/>
              <a:gd name="connsiteY140" fmla="*/ 4998369 h 6858000"/>
              <a:gd name="connsiteX141" fmla="*/ 2646245 w 7467600"/>
              <a:gd name="connsiteY141" fmla="*/ 4930999 h 6858000"/>
              <a:gd name="connsiteX142" fmla="*/ 1999243 w 7467600"/>
              <a:gd name="connsiteY142" fmla="*/ 4730524 h 6858000"/>
              <a:gd name="connsiteX143" fmla="*/ 1979527 w 7467600"/>
              <a:gd name="connsiteY143" fmla="*/ 4726651 h 6858000"/>
              <a:gd name="connsiteX144" fmla="*/ 1927410 w 7467600"/>
              <a:gd name="connsiteY144" fmla="*/ 4716164 h 6858000"/>
              <a:gd name="connsiteX145" fmla="*/ 1997014 w 7467600"/>
              <a:gd name="connsiteY145" fmla="*/ 4698007 h 6858000"/>
              <a:gd name="connsiteX146" fmla="*/ 2005458 w 7467600"/>
              <a:gd name="connsiteY146" fmla="*/ 4699540 h 6858000"/>
              <a:gd name="connsiteX147" fmla="*/ 2657186 w 7467600"/>
              <a:gd name="connsiteY147" fmla="*/ 4901687 h 6858000"/>
              <a:gd name="connsiteX148" fmla="*/ 2826662 w 7467600"/>
              <a:gd name="connsiteY148" fmla="*/ 4970362 h 6858000"/>
              <a:gd name="connsiteX149" fmla="*/ 2876100 w 7467600"/>
              <a:gd name="connsiteY149" fmla="*/ 4995397 h 6858000"/>
              <a:gd name="connsiteX150" fmla="*/ 3042600 w 7467600"/>
              <a:gd name="connsiteY150" fmla="*/ 5059532 h 6858000"/>
              <a:gd name="connsiteX151" fmla="*/ 1997014 w 7467600"/>
              <a:gd name="connsiteY151" fmla="*/ 4698007 h 6858000"/>
              <a:gd name="connsiteX152" fmla="*/ 2305292 w 7467600"/>
              <a:gd name="connsiteY152" fmla="*/ 4219492 h 6858000"/>
              <a:gd name="connsiteX153" fmla="*/ 3360922 w 7467600"/>
              <a:gd name="connsiteY153" fmla="*/ 4529373 h 6858000"/>
              <a:gd name="connsiteX154" fmla="*/ 3492420 w 7467600"/>
              <a:gd name="connsiteY154" fmla="*/ 4510145 h 6858000"/>
              <a:gd name="connsiteX155" fmla="*/ 3364086 w 7467600"/>
              <a:gd name="connsiteY155" fmla="*/ 4480340 h 6858000"/>
              <a:gd name="connsiteX156" fmla="*/ 3225818 w 7467600"/>
              <a:gd name="connsiteY156" fmla="*/ 4411822 h 6858000"/>
              <a:gd name="connsiteX157" fmla="*/ 3129696 w 7467600"/>
              <a:gd name="connsiteY157" fmla="*/ 4360704 h 6858000"/>
              <a:gd name="connsiteX158" fmla="*/ 2814545 w 7467600"/>
              <a:gd name="connsiteY158" fmla="*/ 4282955 h 6858000"/>
              <a:gd name="connsiteX159" fmla="*/ 2305292 w 7467600"/>
              <a:gd name="connsiteY159" fmla="*/ 4219492 h 6858000"/>
              <a:gd name="connsiteX160" fmla="*/ 2626982 w 7467600"/>
              <a:gd name="connsiteY160" fmla="*/ 4206450 h 6858000"/>
              <a:gd name="connsiteX161" fmla="*/ 2490617 w 7467600"/>
              <a:gd name="connsiteY161" fmla="*/ 4206951 h 6858000"/>
              <a:gd name="connsiteX162" fmla="*/ 2819869 w 7467600"/>
              <a:gd name="connsiteY162" fmla="*/ 4252936 h 6858000"/>
              <a:gd name="connsiteX163" fmla="*/ 3143018 w 7467600"/>
              <a:gd name="connsiteY163" fmla="*/ 4332698 h 6858000"/>
              <a:gd name="connsiteX164" fmla="*/ 3241520 w 7467600"/>
              <a:gd name="connsiteY164" fmla="*/ 4385112 h 6858000"/>
              <a:gd name="connsiteX165" fmla="*/ 3374575 w 7467600"/>
              <a:gd name="connsiteY165" fmla="*/ 4451517 h 6858000"/>
              <a:gd name="connsiteX166" fmla="*/ 3505221 w 7467600"/>
              <a:gd name="connsiteY166" fmla="*/ 4480757 h 6858000"/>
              <a:gd name="connsiteX167" fmla="*/ 2626982 w 7467600"/>
              <a:gd name="connsiteY167" fmla="*/ 4206450 h 6858000"/>
              <a:gd name="connsiteX168" fmla="*/ 1310106 w 7467600"/>
              <a:gd name="connsiteY168" fmla="*/ 3943217 h 6858000"/>
              <a:gd name="connsiteX169" fmla="*/ 854994 w 7467600"/>
              <a:gd name="connsiteY169" fmla="*/ 4399136 h 6858000"/>
              <a:gd name="connsiteX170" fmla="*/ 742462 w 7467600"/>
              <a:gd name="connsiteY170" fmla="*/ 4594648 h 6858000"/>
              <a:gd name="connsiteX171" fmla="*/ 820602 w 7467600"/>
              <a:gd name="connsiteY171" fmla="*/ 4485915 h 6858000"/>
              <a:gd name="connsiteX172" fmla="*/ 878295 w 7467600"/>
              <a:gd name="connsiteY172" fmla="*/ 4403594 h 6858000"/>
              <a:gd name="connsiteX173" fmla="*/ 1240607 w 7467600"/>
              <a:gd name="connsiteY173" fmla="*/ 4010401 h 6858000"/>
              <a:gd name="connsiteX174" fmla="*/ 1310106 w 7467600"/>
              <a:gd name="connsiteY174" fmla="*/ 3943217 h 6858000"/>
              <a:gd name="connsiteX175" fmla="*/ 1423113 w 7467600"/>
              <a:gd name="connsiteY175" fmla="*/ 3874565 h 6858000"/>
              <a:gd name="connsiteX176" fmla="*/ 1260565 w 7467600"/>
              <a:gd name="connsiteY176" fmla="*/ 4031982 h 6858000"/>
              <a:gd name="connsiteX177" fmla="*/ 901900 w 7467600"/>
              <a:gd name="connsiteY177" fmla="*/ 4421236 h 6858000"/>
              <a:gd name="connsiteX178" fmla="*/ 845044 w 7467600"/>
              <a:gd name="connsiteY178" fmla="*/ 4502436 h 6858000"/>
              <a:gd name="connsiteX179" fmla="*/ 685926 w 7467600"/>
              <a:gd name="connsiteY179" fmla="*/ 4703069 h 6858000"/>
              <a:gd name="connsiteX180" fmla="*/ 684248 w 7467600"/>
              <a:gd name="connsiteY180" fmla="*/ 4706721 h 6858000"/>
              <a:gd name="connsiteX181" fmla="*/ 1423113 w 7467600"/>
              <a:gd name="connsiteY181" fmla="*/ 3874565 h 6858000"/>
              <a:gd name="connsiteX182" fmla="*/ 3316479 w 7467600"/>
              <a:gd name="connsiteY182" fmla="*/ 3872136 h 6858000"/>
              <a:gd name="connsiteX183" fmla="*/ 3546806 w 7467600"/>
              <a:gd name="connsiteY183" fmla="*/ 4356139 h 6858000"/>
              <a:gd name="connsiteX184" fmla="*/ 3364433 w 7467600"/>
              <a:gd name="connsiteY184" fmla="*/ 3953121 h 6858000"/>
              <a:gd name="connsiteX185" fmla="*/ 3316479 w 7467600"/>
              <a:gd name="connsiteY185" fmla="*/ 3872136 h 6858000"/>
              <a:gd name="connsiteX186" fmla="*/ 3291335 w 7467600"/>
              <a:gd name="connsiteY186" fmla="*/ 3767420 h 6858000"/>
              <a:gd name="connsiteX187" fmla="*/ 3390805 w 7467600"/>
              <a:gd name="connsiteY187" fmla="*/ 3937163 h 6858000"/>
              <a:gd name="connsiteX188" fmla="*/ 3579062 w 7467600"/>
              <a:gd name="connsiteY188" fmla="*/ 4359040 h 6858000"/>
              <a:gd name="connsiteX189" fmla="*/ 3467355 w 7467600"/>
              <a:gd name="connsiteY189" fmla="*/ 3988130 h 6858000"/>
              <a:gd name="connsiteX190" fmla="*/ 3310753 w 7467600"/>
              <a:gd name="connsiteY190" fmla="*/ 3787140 h 6858000"/>
              <a:gd name="connsiteX191" fmla="*/ 3291335 w 7467600"/>
              <a:gd name="connsiteY191" fmla="*/ 3767420 h 6858000"/>
              <a:gd name="connsiteX192" fmla="*/ 1635889 w 7467600"/>
              <a:gd name="connsiteY192" fmla="*/ 3709494 h 6858000"/>
              <a:gd name="connsiteX193" fmla="*/ 1634800 w 7467600"/>
              <a:gd name="connsiteY193" fmla="*/ 3731111 h 6858000"/>
              <a:gd name="connsiteX194" fmla="*/ 1635889 w 7467600"/>
              <a:gd name="connsiteY194" fmla="*/ 3709494 h 6858000"/>
              <a:gd name="connsiteX195" fmla="*/ 1510397 w 7467600"/>
              <a:gd name="connsiteY195" fmla="*/ 3684705 h 6858000"/>
              <a:gd name="connsiteX196" fmla="*/ 1146550 w 7467600"/>
              <a:gd name="connsiteY196" fmla="*/ 3802012 h 6858000"/>
              <a:gd name="connsiteX197" fmla="*/ 698834 w 7467600"/>
              <a:gd name="connsiteY197" fmla="*/ 3952272 h 6858000"/>
              <a:gd name="connsiteX198" fmla="*/ 34256 w 7467600"/>
              <a:gd name="connsiteY198" fmla="*/ 4347603 h 6858000"/>
              <a:gd name="connsiteX199" fmla="*/ 527241 w 7467600"/>
              <a:gd name="connsiteY199" fmla="*/ 4065078 h 6858000"/>
              <a:gd name="connsiteX200" fmla="*/ 1510397 w 7467600"/>
              <a:gd name="connsiteY200" fmla="*/ 3684705 h 6858000"/>
              <a:gd name="connsiteX201" fmla="*/ 1313114 w 7467600"/>
              <a:gd name="connsiteY201" fmla="*/ 3655216 h 6858000"/>
              <a:gd name="connsiteX202" fmla="*/ 1109304 w 7467600"/>
              <a:gd name="connsiteY202" fmla="*/ 3669030 h 6858000"/>
              <a:gd name="connsiteX203" fmla="*/ 8129 w 7467600"/>
              <a:gd name="connsiteY203" fmla="*/ 4330519 h 6858000"/>
              <a:gd name="connsiteX204" fmla="*/ 687572 w 7467600"/>
              <a:gd name="connsiteY204" fmla="*/ 3925629 h 6858000"/>
              <a:gd name="connsiteX205" fmla="*/ 1138365 w 7467600"/>
              <a:gd name="connsiteY205" fmla="*/ 3774515 h 6858000"/>
              <a:gd name="connsiteX206" fmla="*/ 1505579 w 7467600"/>
              <a:gd name="connsiteY206" fmla="*/ 3655526 h 6858000"/>
              <a:gd name="connsiteX207" fmla="*/ 1313114 w 7467600"/>
              <a:gd name="connsiteY207" fmla="*/ 3655216 h 6858000"/>
              <a:gd name="connsiteX208" fmla="*/ 3655073 w 7467600"/>
              <a:gd name="connsiteY208" fmla="*/ 3650884 h 6858000"/>
              <a:gd name="connsiteX209" fmla="*/ 3989938 w 7467600"/>
              <a:gd name="connsiteY209" fmla="*/ 3991685 h 6858000"/>
              <a:gd name="connsiteX210" fmla="*/ 4393907 w 7467600"/>
              <a:gd name="connsiteY210" fmla="*/ 4261258 h 6858000"/>
              <a:gd name="connsiteX211" fmla="*/ 4648051 w 7467600"/>
              <a:gd name="connsiteY211" fmla="*/ 4374051 h 6858000"/>
              <a:gd name="connsiteX212" fmla="*/ 4383389 w 7467600"/>
              <a:gd name="connsiteY212" fmla="*/ 4184369 h 6858000"/>
              <a:gd name="connsiteX213" fmla="*/ 4165508 w 7467600"/>
              <a:gd name="connsiteY213" fmla="*/ 4035196 h 6858000"/>
              <a:gd name="connsiteX214" fmla="*/ 4068162 w 7467600"/>
              <a:gd name="connsiteY214" fmla="*/ 3953394 h 6858000"/>
              <a:gd name="connsiteX215" fmla="*/ 3981416 w 7467600"/>
              <a:gd name="connsiteY215" fmla="*/ 3880482 h 6858000"/>
              <a:gd name="connsiteX216" fmla="*/ 3800147 w 7467600"/>
              <a:gd name="connsiteY216" fmla="*/ 3749872 h 6858000"/>
              <a:gd name="connsiteX217" fmla="*/ 3655073 w 7467600"/>
              <a:gd name="connsiteY217" fmla="*/ 3650884 h 6858000"/>
              <a:gd name="connsiteX218" fmla="*/ 3670252 w 7467600"/>
              <a:gd name="connsiteY218" fmla="*/ 3622798 h 6858000"/>
              <a:gd name="connsiteX219" fmla="*/ 3817258 w 7467600"/>
              <a:gd name="connsiteY219" fmla="*/ 3723577 h 6858000"/>
              <a:gd name="connsiteX220" fmla="*/ 4000461 w 7467600"/>
              <a:gd name="connsiteY220" fmla="*/ 3855966 h 6858000"/>
              <a:gd name="connsiteX221" fmla="*/ 4088180 w 7467600"/>
              <a:gd name="connsiteY221" fmla="*/ 3929774 h 6858000"/>
              <a:gd name="connsiteX222" fmla="*/ 4184555 w 7467600"/>
              <a:gd name="connsiteY222" fmla="*/ 4010683 h 6858000"/>
              <a:gd name="connsiteX223" fmla="*/ 4399563 w 7467600"/>
              <a:gd name="connsiteY223" fmla="*/ 4158106 h 6858000"/>
              <a:gd name="connsiteX224" fmla="*/ 4684469 w 7467600"/>
              <a:gd name="connsiteY224" fmla="*/ 4364680 h 6858000"/>
              <a:gd name="connsiteX225" fmla="*/ 4690271 w 7467600"/>
              <a:gd name="connsiteY225" fmla="*/ 4370034 h 6858000"/>
              <a:gd name="connsiteX226" fmla="*/ 4136093 w 7467600"/>
              <a:gd name="connsiteY226" fmla="*/ 3858466 h 6858000"/>
              <a:gd name="connsiteX227" fmla="*/ 3670252 w 7467600"/>
              <a:gd name="connsiteY227" fmla="*/ 3622798 h 6858000"/>
              <a:gd name="connsiteX228" fmla="*/ 4440129 w 7467600"/>
              <a:gd name="connsiteY228" fmla="*/ 3448571 h 6858000"/>
              <a:gd name="connsiteX229" fmla="*/ 4856525 w 7467600"/>
              <a:gd name="connsiteY229" fmla="*/ 3915351 h 6858000"/>
              <a:gd name="connsiteX230" fmla="*/ 5059055 w 7467600"/>
              <a:gd name="connsiteY230" fmla="*/ 4108918 h 6858000"/>
              <a:gd name="connsiteX231" fmla="*/ 5290070 w 7467600"/>
              <a:gd name="connsiteY231" fmla="*/ 4263619 h 6858000"/>
              <a:gd name="connsiteX232" fmla="*/ 4834991 w 7467600"/>
              <a:gd name="connsiteY232" fmla="*/ 3830985 h 6858000"/>
              <a:gd name="connsiteX233" fmla="*/ 4440129 w 7467600"/>
              <a:gd name="connsiteY233" fmla="*/ 3448571 h 6858000"/>
              <a:gd name="connsiteX234" fmla="*/ 4441737 w 7467600"/>
              <a:gd name="connsiteY234" fmla="*/ 3399734 h 6858000"/>
              <a:gd name="connsiteX235" fmla="*/ 4431236 w 7467600"/>
              <a:gd name="connsiteY235" fmla="*/ 3400954 h 6858000"/>
              <a:gd name="connsiteX236" fmla="*/ 4557150 w 7467600"/>
              <a:gd name="connsiteY236" fmla="*/ 3510023 h 6858000"/>
              <a:gd name="connsiteX237" fmla="*/ 4856936 w 7467600"/>
              <a:gd name="connsiteY237" fmla="*/ 3809146 h 6858000"/>
              <a:gd name="connsiteX238" fmla="*/ 5111996 w 7467600"/>
              <a:gd name="connsiteY238" fmla="*/ 4065759 h 6858000"/>
              <a:gd name="connsiteX239" fmla="*/ 5388878 w 7467600"/>
              <a:gd name="connsiteY239" fmla="*/ 4300185 h 6858000"/>
              <a:gd name="connsiteX240" fmla="*/ 5425556 w 7467600"/>
              <a:gd name="connsiteY240" fmla="*/ 4308967 h 6858000"/>
              <a:gd name="connsiteX241" fmla="*/ 4943646 w 7467600"/>
              <a:gd name="connsiteY241" fmla="*/ 3822916 h 6858000"/>
              <a:gd name="connsiteX242" fmla="*/ 4594837 w 7467600"/>
              <a:gd name="connsiteY242" fmla="*/ 3532274 h 6858000"/>
              <a:gd name="connsiteX243" fmla="*/ 4441737 w 7467600"/>
              <a:gd name="connsiteY243" fmla="*/ 3399734 h 6858000"/>
              <a:gd name="connsiteX244" fmla="*/ 5425834 w 7467600"/>
              <a:gd name="connsiteY244" fmla="*/ 3162785 h 6858000"/>
              <a:gd name="connsiteX245" fmla="*/ 5401644 w 7467600"/>
              <a:gd name="connsiteY245" fmla="*/ 3617847 h 6858000"/>
              <a:gd name="connsiteX246" fmla="*/ 5467256 w 7467600"/>
              <a:gd name="connsiteY246" fmla="*/ 4175494 h 6858000"/>
              <a:gd name="connsiteX247" fmla="*/ 5448069 w 7467600"/>
              <a:gd name="connsiteY247" fmla="*/ 3567554 h 6858000"/>
              <a:gd name="connsiteX248" fmla="*/ 5425834 w 7467600"/>
              <a:gd name="connsiteY248" fmla="*/ 3162785 h 6858000"/>
              <a:gd name="connsiteX249" fmla="*/ 1318687 w 7467600"/>
              <a:gd name="connsiteY249" fmla="*/ 3113840 h 6858000"/>
              <a:gd name="connsiteX250" fmla="*/ 1066793 w 7467600"/>
              <a:gd name="connsiteY250" fmla="*/ 3212171 h 6858000"/>
              <a:gd name="connsiteX251" fmla="*/ 993319 w 7467600"/>
              <a:gd name="connsiteY251" fmla="*/ 3247648 h 6858000"/>
              <a:gd name="connsiteX252" fmla="*/ 853081 w 7467600"/>
              <a:gd name="connsiteY252" fmla="*/ 3312410 h 6858000"/>
              <a:gd name="connsiteX253" fmla="*/ 805957 w 7467600"/>
              <a:gd name="connsiteY253" fmla="*/ 3330443 h 6858000"/>
              <a:gd name="connsiteX254" fmla="*/ 1318687 w 7467600"/>
              <a:gd name="connsiteY254" fmla="*/ 3113840 h 6858000"/>
              <a:gd name="connsiteX255" fmla="*/ 5453702 w 7467600"/>
              <a:gd name="connsiteY255" fmla="*/ 3090882 h 6858000"/>
              <a:gd name="connsiteX256" fmla="*/ 5480135 w 7467600"/>
              <a:gd name="connsiteY256" fmla="*/ 3565802 h 6858000"/>
              <a:gd name="connsiteX257" fmla="*/ 5499023 w 7467600"/>
              <a:gd name="connsiteY257" fmla="*/ 4166310 h 6858000"/>
              <a:gd name="connsiteX258" fmla="*/ 5547022 w 7467600"/>
              <a:gd name="connsiteY258" fmla="*/ 3607838 h 6858000"/>
              <a:gd name="connsiteX259" fmla="*/ 5515964 w 7467600"/>
              <a:gd name="connsiteY259" fmla="*/ 3378541 h 6858000"/>
              <a:gd name="connsiteX260" fmla="*/ 5453702 w 7467600"/>
              <a:gd name="connsiteY260" fmla="*/ 3090882 h 6858000"/>
              <a:gd name="connsiteX261" fmla="*/ 1238695 w 7467600"/>
              <a:gd name="connsiteY261" fmla="*/ 3076820 h 6858000"/>
              <a:gd name="connsiteX262" fmla="*/ 716371 w 7467600"/>
              <a:gd name="connsiteY262" fmla="*/ 3293249 h 6858000"/>
              <a:gd name="connsiteX263" fmla="*/ 579522 w 7467600"/>
              <a:gd name="connsiteY263" fmla="*/ 3371759 h 6858000"/>
              <a:gd name="connsiteX264" fmla="*/ 600288 w 7467600"/>
              <a:gd name="connsiteY264" fmla="*/ 3365555 h 6858000"/>
              <a:gd name="connsiteX265" fmla="*/ 840692 w 7467600"/>
              <a:gd name="connsiteY265" fmla="*/ 3284921 h 6858000"/>
              <a:gd name="connsiteX266" fmla="*/ 979248 w 7467600"/>
              <a:gd name="connsiteY266" fmla="*/ 3221003 h 6858000"/>
              <a:gd name="connsiteX267" fmla="*/ 1053282 w 7467600"/>
              <a:gd name="connsiteY267" fmla="*/ 3185247 h 6858000"/>
              <a:gd name="connsiteX268" fmla="*/ 1320603 w 7467600"/>
              <a:gd name="connsiteY268" fmla="*/ 3081281 h 6858000"/>
              <a:gd name="connsiteX269" fmla="*/ 1238695 w 7467600"/>
              <a:gd name="connsiteY269" fmla="*/ 3076820 h 6858000"/>
              <a:gd name="connsiteX270" fmla="*/ 5425627 w 7467600"/>
              <a:gd name="connsiteY270" fmla="*/ 2954192 h 6858000"/>
              <a:gd name="connsiteX271" fmla="*/ 5470770 w 7467600"/>
              <a:gd name="connsiteY271" fmla="*/ 3005435 h 6858000"/>
              <a:gd name="connsiteX272" fmla="*/ 5519779 w 7467600"/>
              <a:gd name="connsiteY272" fmla="*/ 4359223 h 6858000"/>
              <a:gd name="connsiteX273" fmla="*/ 5520293 w 7467600"/>
              <a:gd name="connsiteY273" fmla="*/ 4360602 h 6858000"/>
              <a:gd name="connsiteX274" fmla="*/ 5767221 w 7467600"/>
              <a:gd name="connsiteY274" fmla="*/ 4665564 h 6858000"/>
              <a:gd name="connsiteX275" fmla="*/ 6937169 w 7467600"/>
              <a:gd name="connsiteY275" fmla="*/ 4815941 h 6858000"/>
              <a:gd name="connsiteX276" fmla="*/ 6953922 w 7467600"/>
              <a:gd name="connsiteY276" fmla="*/ 4890068 h 6858000"/>
              <a:gd name="connsiteX277" fmla="*/ 6071359 w 7467600"/>
              <a:gd name="connsiteY277" fmla="*/ 4770770 h 6858000"/>
              <a:gd name="connsiteX278" fmla="*/ 6038839 w 7467600"/>
              <a:gd name="connsiteY278" fmla="*/ 4764474 h 6858000"/>
              <a:gd name="connsiteX279" fmla="*/ 6038706 w 7467600"/>
              <a:gd name="connsiteY279" fmla="*/ 4763847 h 6858000"/>
              <a:gd name="connsiteX280" fmla="*/ 6037784 w 7467600"/>
              <a:gd name="connsiteY280" fmla="*/ 4764270 h 6858000"/>
              <a:gd name="connsiteX281" fmla="*/ 6038839 w 7467600"/>
              <a:gd name="connsiteY281" fmla="*/ 4764474 h 6858000"/>
              <a:gd name="connsiteX282" fmla="*/ 6040338 w 7467600"/>
              <a:gd name="connsiteY282" fmla="*/ 4771418 h 6858000"/>
              <a:gd name="connsiteX283" fmla="*/ 6024488 w 7467600"/>
              <a:gd name="connsiteY283" fmla="*/ 4809903 h 6858000"/>
              <a:gd name="connsiteX284" fmla="*/ 5599771 w 7467600"/>
              <a:gd name="connsiteY284" fmla="*/ 5509652 h 6858000"/>
              <a:gd name="connsiteX285" fmla="*/ 5548843 w 7467600"/>
              <a:gd name="connsiteY285" fmla="*/ 5563845 h 6858000"/>
              <a:gd name="connsiteX286" fmla="*/ 5940952 w 7467600"/>
              <a:gd name="connsiteY286" fmla="*/ 6250028 h 6858000"/>
              <a:gd name="connsiteX287" fmla="*/ 6043441 w 7467600"/>
              <a:gd name="connsiteY287" fmla="*/ 6665847 h 6858000"/>
              <a:gd name="connsiteX288" fmla="*/ 6093432 w 7467600"/>
              <a:gd name="connsiteY288" fmla="*/ 6858000 h 6858000"/>
              <a:gd name="connsiteX289" fmla="*/ 6034344 w 7467600"/>
              <a:gd name="connsiteY289" fmla="*/ 6858000 h 6858000"/>
              <a:gd name="connsiteX290" fmla="*/ 6026679 w 7467600"/>
              <a:gd name="connsiteY290" fmla="*/ 6836959 h 6858000"/>
              <a:gd name="connsiteX291" fmla="*/ 5800441 w 7467600"/>
              <a:gd name="connsiteY291" fmla="*/ 6335286 h 6858000"/>
              <a:gd name="connsiteX292" fmla="*/ 5526562 w 7467600"/>
              <a:gd name="connsiteY292" fmla="*/ 5705388 h 6858000"/>
              <a:gd name="connsiteX293" fmla="*/ 5519640 w 7467600"/>
              <a:gd name="connsiteY293" fmla="*/ 5683774 h 6858000"/>
              <a:gd name="connsiteX294" fmla="*/ 5844559 w 7467600"/>
              <a:gd name="connsiteY294" fmla="*/ 6553349 h 6858000"/>
              <a:gd name="connsiteX295" fmla="*/ 5975994 w 7467600"/>
              <a:gd name="connsiteY295" fmla="*/ 6858000 h 6858000"/>
              <a:gd name="connsiteX296" fmla="*/ 5898547 w 7467600"/>
              <a:gd name="connsiteY296" fmla="*/ 6858000 h 6858000"/>
              <a:gd name="connsiteX297" fmla="*/ 5682041 w 7467600"/>
              <a:gd name="connsiteY297" fmla="*/ 6355860 h 6858000"/>
              <a:gd name="connsiteX298" fmla="*/ 5461758 w 7467600"/>
              <a:gd name="connsiteY298" fmla="*/ 5820220 h 6858000"/>
              <a:gd name="connsiteX299" fmla="*/ 5237282 w 7467600"/>
              <a:gd name="connsiteY299" fmla="*/ 6579086 h 6858000"/>
              <a:gd name="connsiteX300" fmla="*/ 5115009 w 7467600"/>
              <a:gd name="connsiteY300" fmla="*/ 6858000 h 6858000"/>
              <a:gd name="connsiteX301" fmla="*/ 5028074 w 7467600"/>
              <a:gd name="connsiteY301" fmla="*/ 6858000 h 6858000"/>
              <a:gd name="connsiteX302" fmla="*/ 5079508 w 7467600"/>
              <a:gd name="connsiteY302" fmla="*/ 6749074 h 6858000"/>
              <a:gd name="connsiteX303" fmla="*/ 5371846 w 7467600"/>
              <a:gd name="connsiteY303" fmla="*/ 5924413 h 6858000"/>
              <a:gd name="connsiteX304" fmla="*/ 5270512 w 7467600"/>
              <a:gd name="connsiteY304" fmla="*/ 6138975 h 6858000"/>
              <a:gd name="connsiteX305" fmla="*/ 5062409 w 7467600"/>
              <a:gd name="connsiteY305" fmla="*/ 6653544 h 6858000"/>
              <a:gd name="connsiteX306" fmla="*/ 5036628 w 7467600"/>
              <a:gd name="connsiteY306" fmla="*/ 6754247 h 6858000"/>
              <a:gd name="connsiteX307" fmla="*/ 5009112 w 7467600"/>
              <a:gd name="connsiteY307" fmla="*/ 6858000 h 6858000"/>
              <a:gd name="connsiteX308" fmla="*/ 4976679 w 7467600"/>
              <a:gd name="connsiteY308" fmla="*/ 6858000 h 6858000"/>
              <a:gd name="connsiteX309" fmla="*/ 5006537 w 7467600"/>
              <a:gd name="connsiteY309" fmla="*/ 6747068 h 6858000"/>
              <a:gd name="connsiteX310" fmla="*/ 5032723 w 7467600"/>
              <a:gd name="connsiteY310" fmla="*/ 6644957 h 6858000"/>
              <a:gd name="connsiteX311" fmla="*/ 5242949 w 7467600"/>
              <a:gd name="connsiteY311" fmla="*/ 6125175 h 6858000"/>
              <a:gd name="connsiteX312" fmla="*/ 5286321 w 7467600"/>
              <a:gd name="connsiteY312" fmla="*/ 6033555 h 6858000"/>
              <a:gd name="connsiteX313" fmla="*/ 5008210 w 7467600"/>
              <a:gd name="connsiteY313" fmla="*/ 6649194 h 6858000"/>
              <a:gd name="connsiteX314" fmla="*/ 4986321 w 7467600"/>
              <a:gd name="connsiteY314" fmla="*/ 6765687 h 6858000"/>
              <a:gd name="connsiteX315" fmla="*/ 4973474 w 7467600"/>
              <a:gd name="connsiteY315" fmla="*/ 6858000 h 6858000"/>
              <a:gd name="connsiteX316" fmla="*/ 4907178 w 7467600"/>
              <a:gd name="connsiteY316" fmla="*/ 6858000 h 6858000"/>
              <a:gd name="connsiteX317" fmla="*/ 4910810 w 7467600"/>
              <a:gd name="connsiteY317" fmla="*/ 6829660 h 6858000"/>
              <a:gd name="connsiteX318" fmla="*/ 4987461 w 7467600"/>
              <a:gd name="connsiteY318" fmla="*/ 6432994 h 6858000"/>
              <a:gd name="connsiteX319" fmla="*/ 5179262 w 7467600"/>
              <a:gd name="connsiteY319" fmla="*/ 6035044 h 6858000"/>
              <a:gd name="connsiteX320" fmla="*/ 4689678 w 7467600"/>
              <a:gd name="connsiteY320" fmla="*/ 6440241 h 6858000"/>
              <a:gd name="connsiteX321" fmla="*/ 4477543 w 7467600"/>
              <a:gd name="connsiteY321" fmla="*/ 6674836 h 6858000"/>
              <a:gd name="connsiteX322" fmla="*/ 4329957 w 7467600"/>
              <a:gd name="connsiteY322" fmla="*/ 6858000 h 6858000"/>
              <a:gd name="connsiteX323" fmla="*/ 4218595 w 7467600"/>
              <a:gd name="connsiteY323" fmla="*/ 6858000 h 6858000"/>
              <a:gd name="connsiteX324" fmla="*/ 4368888 w 7467600"/>
              <a:gd name="connsiteY324" fmla="*/ 6668412 h 6858000"/>
              <a:gd name="connsiteX325" fmla="*/ 4563091 w 7467600"/>
              <a:gd name="connsiteY325" fmla="*/ 6442508 h 6858000"/>
              <a:gd name="connsiteX326" fmla="*/ 5387324 w 7467600"/>
              <a:gd name="connsiteY326" fmla="*/ 5705830 h 6858000"/>
              <a:gd name="connsiteX327" fmla="*/ 5073620 w 7467600"/>
              <a:gd name="connsiteY327" fmla="*/ 5955437 h 6858000"/>
              <a:gd name="connsiteX328" fmla="*/ 4689789 w 7467600"/>
              <a:gd name="connsiteY328" fmla="*/ 6268382 h 6858000"/>
              <a:gd name="connsiteX329" fmla="*/ 4418722 w 7467600"/>
              <a:gd name="connsiteY329" fmla="*/ 6570886 h 6858000"/>
              <a:gd name="connsiteX330" fmla="*/ 4214944 w 7467600"/>
              <a:gd name="connsiteY330" fmla="*/ 6858000 h 6858000"/>
              <a:gd name="connsiteX331" fmla="*/ 4177898 w 7467600"/>
              <a:gd name="connsiteY331" fmla="*/ 6858000 h 6858000"/>
              <a:gd name="connsiteX332" fmla="*/ 4391597 w 7467600"/>
              <a:gd name="connsiteY332" fmla="*/ 6556370 h 6858000"/>
              <a:gd name="connsiteX333" fmla="*/ 4668889 w 7467600"/>
              <a:gd name="connsiteY333" fmla="*/ 6246399 h 6858000"/>
              <a:gd name="connsiteX334" fmla="*/ 5055427 w 7467600"/>
              <a:gd name="connsiteY334" fmla="*/ 5931476 h 6858000"/>
              <a:gd name="connsiteX335" fmla="*/ 5371814 w 7467600"/>
              <a:gd name="connsiteY335" fmla="*/ 5678975 h 6858000"/>
              <a:gd name="connsiteX336" fmla="*/ 4987918 w 7467600"/>
              <a:gd name="connsiteY336" fmla="*/ 5838701 h 6858000"/>
              <a:gd name="connsiteX337" fmla="*/ 4317146 w 7467600"/>
              <a:gd name="connsiteY337" fmla="*/ 6587716 h 6858000"/>
              <a:gd name="connsiteX338" fmla="*/ 4171627 w 7467600"/>
              <a:gd name="connsiteY338" fmla="*/ 6858000 h 6858000"/>
              <a:gd name="connsiteX339" fmla="*/ 4081585 w 7467600"/>
              <a:gd name="connsiteY339" fmla="*/ 6858000 h 6858000"/>
              <a:gd name="connsiteX340" fmla="*/ 4238603 w 7467600"/>
              <a:gd name="connsiteY340" fmla="*/ 6559341 h 6858000"/>
              <a:gd name="connsiteX341" fmla="*/ 4778333 w 7467600"/>
              <a:gd name="connsiteY341" fmla="*/ 5873626 h 6858000"/>
              <a:gd name="connsiteX342" fmla="*/ 5414185 w 7467600"/>
              <a:gd name="connsiteY342" fmla="*/ 5573882 h 6858000"/>
              <a:gd name="connsiteX343" fmla="*/ 5959648 w 7467600"/>
              <a:gd name="connsiteY343" fmla="*/ 4760797 h 6858000"/>
              <a:gd name="connsiteX344" fmla="*/ 5355019 w 7467600"/>
              <a:gd name="connsiteY344" fmla="*/ 4734672 h 6858000"/>
              <a:gd name="connsiteX345" fmla="*/ 5083565 w 7467600"/>
              <a:gd name="connsiteY345" fmla="*/ 5179121 h 6858000"/>
              <a:gd name="connsiteX346" fmla="*/ 4713577 w 7467600"/>
              <a:gd name="connsiteY346" fmla="*/ 5616803 h 6858000"/>
              <a:gd name="connsiteX347" fmla="*/ 3989559 w 7467600"/>
              <a:gd name="connsiteY347" fmla="*/ 6145945 h 6858000"/>
              <a:gd name="connsiteX348" fmla="*/ 3939824 w 7467600"/>
              <a:gd name="connsiteY348" fmla="*/ 6066900 h 6858000"/>
              <a:gd name="connsiteX349" fmla="*/ 4584537 w 7467600"/>
              <a:gd name="connsiteY349" fmla="*/ 5324826 h 6858000"/>
              <a:gd name="connsiteX350" fmla="*/ 5037105 w 7467600"/>
              <a:gd name="connsiteY350" fmla="*/ 5088765 h 6858000"/>
              <a:gd name="connsiteX351" fmla="*/ 5039930 w 7467600"/>
              <a:gd name="connsiteY351" fmla="*/ 5089585 h 6858000"/>
              <a:gd name="connsiteX352" fmla="*/ 5263764 w 7467600"/>
              <a:gd name="connsiteY352" fmla="*/ 4735525 h 6858000"/>
              <a:gd name="connsiteX353" fmla="*/ 4086300 w 7467600"/>
              <a:gd name="connsiteY353" fmla="*/ 4884599 h 6858000"/>
              <a:gd name="connsiteX354" fmla="*/ 4085485 w 7467600"/>
              <a:gd name="connsiteY354" fmla="*/ 4899070 h 6858000"/>
              <a:gd name="connsiteX355" fmla="*/ 3871915 w 7467600"/>
              <a:gd name="connsiteY355" fmla="*/ 5253645 h 6858000"/>
              <a:gd name="connsiteX356" fmla="*/ 3799374 w 7467600"/>
              <a:gd name="connsiteY356" fmla="*/ 5466127 h 6858000"/>
              <a:gd name="connsiteX357" fmla="*/ 3498850 w 7467600"/>
              <a:gd name="connsiteY357" fmla="*/ 6661888 h 6858000"/>
              <a:gd name="connsiteX358" fmla="*/ 3399216 w 7467600"/>
              <a:gd name="connsiteY358" fmla="*/ 6858000 h 6858000"/>
              <a:gd name="connsiteX359" fmla="*/ 3303688 w 7467600"/>
              <a:gd name="connsiteY359" fmla="*/ 6858000 h 6858000"/>
              <a:gd name="connsiteX360" fmla="*/ 3391774 w 7467600"/>
              <a:gd name="connsiteY360" fmla="*/ 6697181 h 6858000"/>
              <a:gd name="connsiteX361" fmla="*/ 3735540 w 7467600"/>
              <a:gd name="connsiteY361" fmla="*/ 5546923 h 6858000"/>
              <a:gd name="connsiteX362" fmla="*/ 3729438 w 7467600"/>
              <a:gd name="connsiteY362" fmla="*/ 5569058 h 6858000"/>
              <a:gd name="connsiteX363" fmla="*/ 3707782 w 7467600"/>
              <a:gd name="connsiteY363" fmla="*/ 5644908 h 6858000"/>
              <a:gd name="connsiteX364" fmla="*/ 3583827 w 7467600"/>
              <a:gd name="connsiteY364" fmla="*/ 6039215 h 6858000"/>
              <a:gd name="connsiteX365" fmla="*/ 3547861 w 7467600"/>
              <a:gd name="connsiteY365" fmla="*/ 6129609 h 6858000"/>
              <a:gd name="connsiteX366" fmla="*/ 3490905 w 7467600"/>
              <a:gd name="connsiteY366" fmla="*/ 6277660 h 6858000"/>
              <a:gd name="connsiteX367" fmla="*/ 3455859 w 7467600"/>
              <a:gd name="connsiteY367" fmla="*/ 6391301 h 6858000"/>
              <a:gd name="connsiteX368" fmla="*/ 3429112 w 7467600"/>
              <a:gd name="connsiteY368" fmla="*/ 6479469 h 6858000"/>
              <a:gd name="connsiteX369" fmla="*/ 3304862 w 7467600"/>
              <a:gd name="connsiteY369" fmla="*/ 6796476 h 6858000"/>
              <a:gd name="connsiteX370" fmla="*/ 3276071 w 7467600"/>
              <a:gd name="connsiteY370" fmla="*/ 6858000 h 6858000"/>
              <a:gd name="connsiteX371" fmla="*/ 3240805 w 7467600"/>
              <a:gd name="connsiteY371" fmla="*/ 6858000 h 6858000"/>
              <a:gd name="connsiteX372" fmla="*/ 3275917 w 7467600"/>
              <a:gd name="connsiteY372" fmla="*/ 6783192 h 6858000"/>
              <a:gd name="connsiteX373" fmla="*/ 3399358 w 7467600"/>
              <a:gd name="connsiteY373" fmla="*/ 6469011 h 6858000"/>
              <a:gd name="connsiteX374" fmla="*/ 3425650 w 7467600"/>
              <a:gd name="connsiteY374" fmla="*/ 6381333 h 6858000"/>
              <a:gd name="connsiteX375" fmla="*/ 3460661 w 7467600"/>
              <a:gd name="connsiteY375" fmla="*/ 6266763 h 6858000"/>
              <a:gd name="connsiteX376" fmla="*/ 3518021 w 7467600"/>
              <a:gd name="connsiteY376" fmla="*/ 6117298 h 6858000"/>
              <a:gd name="connsiteX377" fmla="*/ 3554035 w 7467600"/>
              <a:gd name="connsiteY377" fmla="*/ 6027832 h 6858000"/>
              <a:gd name="connsiteX378" fmla="*/ 3677174 w 7467600"/>
              <a:gd name="connsiteY378" fmla="*/ 5636351 h 6858000"/>
              <a:gd name="connsiteX379" fmla="*/ 3698819 w 7467600"/>
              <a:gd name="connsiteY379" fmla="*/ 5560503 h 6858000"/>
              <a:gd name="connsiteX380" fmla="*/ 3702094 w 7467600"/>
              <a:gd name="connsiteY380" fmla="*/ 5549194 h 6858000"/>
              <a:gd name="connsiteX381" fmla="*/ 3398355 w 7467600"/>
              <a:gd name="connsiteY381" fmla="*/ 6094603 h 6858000"/>
              <a:gd name="connsiteX382" fmla="*/ 3193941 w 7467600"/>
              <a:gd name="connsiteY382" fmla="*/ 6798775 h 6858000"/>
              <a:gd name="connsiteX383" fmla="*/ 3184140 w 7467600"/>
              <a:gd name="connsiteY383" fmla="*/ 6858000 h 6858000"/>
              <a:gd name="connsiteX384" fmla="*/ 3099978 w 7467600"/>
              <a:gd name="connsiteY384" fmla="*/ 6858000 h 6858000"/>
              <a:gd name="connsiteX385" fmla="*/ 3101556 w 7467600"/>
              <a:gd name="connsiteY385" fmla="*/ 6843337 h 6858000"/>
              <a:gd name="connsiteX386" fmla="*/ 3370162 w 7467600"/>
              <a:gd name="connsiteY386" fmla="*/ 5785550 h 6858000"/>
              <a:gd name="connsiteX387" fmla="*/ 3746477 w 7467600"/>
              <a:gd name="connsiteY387" fmla="*/ 5377889 h 6858000"/>
              <a:gd name="connsiteX388" fmla="*/ 3863399 w 7467600"/>
              <a:gd name="connsiteY388" fmla="*/ 5087257 h 6858000"/>
              <a:gd name="connsiteX389" fmla="*/ 3968712 w 7467600"/>
              <a:gd name="connsiteY389" fmla="*/ 4913989 h 6858000"/>
              <a:gd name="connsiteX390" fmla="*/ 2792390 w 7467600"/>
              <a:gd name="connsiteY390" fmla="*/ 5382974 h 6858000"/>
              <a:gd name="connsiteX391" fmla="*/ 2714982 w 7467600"/>
              <a:gd name="connsiteY391" fmla="*/ 5427051 h 6858000"/>
              <a:gd name="connsiteX392" fmla="*/ 2813361 w 7467600"/>
              <a:gd name="connsiteY392" fmla="*/ 6023912 h 6858000"/>
              <a:gd name="connsiteX393" fmla="*/ 2688430 w 7467600"/>
              <a:gd name="connsiteY393" fmla="*/ 6801564 h 6858000"/>
              <a:gd name="connsiteX394" fmla="*/ 2629626 w 7467600"/>
              <a:gd name="connsiteY394" fmla="*/ 6763394 h 6858000"/>
              <a:gd name="connsiteX395" fmla="*/ 2565328 w 7467600"/>
              <a:gd name="connsiteY395" fmla="*/ 5516399 h 6858000"/>
              <a:gd name="connsiteX396" fmla="*/ 1922999 w 7467600"/>
              <a:gd name="connsiteY396" fmla="*/ 5980343 h 6858000"/>
              <a:gd name="connsiteX397" fmla="*/ 1950261 w 7467600"/>
              <a:gd name="connsiteY397" fmla="*/ 6405858 h 6858000"/>
              <a:gd name="connsiteX398" fmla="*/ 2365554 w 7467600"/>
              <a:gd name="connsiteY398" fmla="*/ 6759107 h 6858000"/>
              <a:gd name="connsiteX399" fmla="*/ 2424142 w 7467600"/>
              <a:gd name="connsiteY399" fmla="*/ 6858000 h 6858000"/>
              <a:gd name="connsiteX400" fmla="*/ 2395994 w 7467600"/>
              <a:gd name="connsiteY400" fmla="*/ 6858000 h 6858000"/>
              <a:gd name="connsiteX401" fmla="*/ 2392863 w 7467600"/>
              <a:gd name="connsiteY401" fmla="*/ 6852964 h 6858000"/>
              <a:gd name="connsiteX402" fmla="*/ 2017589 w 7467600"/>
              <a:gd name="connsiteY402" fmla="*/ 6493982 h 6858000"/>
              <a:gd name="connsiteX403" fmla="*/ 2147336 w 7467600"/>
              <a:gd name="connsiteY403" fmla="*/ 6594052 h 6858000"/>
              <a:gd name="connsiteX404" fmla="*/ 2207047 w 7467600"/>
              <a:gd name="connsiteY404" fmla="*/ 6654540 h 6858000"/>
              <a:gd name="connsiteX405" fmla="*/ 2299106 w 7467600"/>
              <a:gd name="connsiteY405" fmla="*/ 6778931 h 6858000"/>
              <a:gd name="connsiteX406" fmla="*/ 2314430 w 7467600"/>
              <a:gd name="connsiteY406" fmla="*/ 6801144 h 6858000"/>
              <a:gd name="connsiteX407" fmla="*/ 2352406 w 7467600"/>
              <a:gd name="connsiteY407" fmla="*/ 6858000 h 6858000"/>
              <a:gd name="connsiteX408" fmla="*/ 2314492 w 7467600"/>
              <a:gd name="connsiteY408" fmla="*/ 6858000 h 6858000"/>
              <a:gd name="connsiteX409" fmla="*/ 2288095 w 7467600"/>
              <a:gd name="connsiteY409" fmla="*/ 6818030 h 6858000"/>
              <a:gd name="connsiteX410" fmla="*/ 2272768 w 7467600"/>
              <a:gd name="connsiteY410" fmla="*/ 6795822 h 6858000"/>
              <a:gd name="connsiteX411" fmla="*/ 2182715 w 7467600"/>
              <a:gd name="connsiteY411" fmla="*/ 6675071 h 6858000"/>
              <a:gd name="connsiteX412" fmla="*/ 2032061 w 7467600"/>
              <a:gd name="connsiteY412" fmla="*/ 6541380 h 6858000"/>
              <a:gd name="connsiteX413" fmla="*/ 2257220 w 7467600"/>
              <a:gd name="connsiteY413" fmla="*/ 6826257 h 6858000"/>
              <a:gd name="connsiteX414" fmla="*/ 2281324 w 7467600"/>
              <a:gd name="connsiteY414" fmla="*/ 6858000 h 6858000"/>
              <a:gd name="connsiteX415" fmla="*/ 2242860 w 7467600"/>
              <a:gd name="connsiteY415" fmla="*/ 6858000 h 6858000"/>
              <a:gd name="connsiteX416" fmla="*/ 2232818 w 7467600"/>
              <a:gd name="connsiteY416" fmla="*/ 6844926 h 6858000"/>
              <a:gd name="connsiteX417" fmla="*/ 1990172 w 7467600"/>
              <a:gd name="connsiteY417" fmla="*/ 6542121 h 6858000"/>
              <a:gd name="connsiteX418" fmla="*/ 2124090 w 7467600"/>
              <a:gd name="connsiteY418" fmla="*/ 6761017 h 6858000"/>
              <a:gd name="connsiteX419" fmla="*/ 2200380 w 7467600"/>
              <a:gd name="connsiteY419" fmla="*/ 6858000 h 6858000"/>
              <a:gd name="connsiteX420" fmla="*/ 2147507 w 7467600"/>
              <a:gd name="connsiteY420" fmla="*/ 6858000 h 6858000"/>
              <a:gd name="connsiteX421" fmla="*/ 2070668 w 7467600"/>
              <a:gd name="connsiteY421" fmla="*/ 6761520 h 6858000"/>
              <a:gd name="connsiteX422" fmla="*/ 1975142 w 7467600"/>
              <a:gd name="connsiteY422" fmla="*/ 6585570 h 6858000"/>
              <a:gd name="connsiteX423" fmla="*/ 2050035 w 7467600"/>
              <a:gd name="connsiteY423" fmla="*/ 6813345 h 6858000"/>
              <a:gd name="connsiteX424" fmla="*/ 2063025 w 7467600"/>
              <a:gd name="connsiteY424" fmla="*/ 6858000 h 6858000"/>
              <a:gd name="connsiteX425" fmla="*/ 2021675 w 7467600"/>
              <a:gd name="connsiteY425" fmla="*/ 6858000 h 6858000"/>
              <a:gd name="connsiteX426" fmla="*/ 2019308 w 7467600"/>
              <a:gd name="connsiteY426" fmla="*/ 6847118 h 6858000"/>
              <a:gd name="connsiteX427" fmla="*/ 1938835 w 7467600"/>
              <a:gd name="connsiteY427" fmla="*/ 6551160 h 6858000"/>
              <a:gd name="connsiteX428" fmla="*/ 1953230 w 7467600"/>
              <a:gd name="connsiteY428" fmla="*/ 6759699 h 6858000"/>
              <a:gd name="connsiteX429" fmla="*/ 1956763 w 7467600"/>
              <a:gd name="connsiteY429" fmla="*/ 6778191 h 6858000"/>
              <a:gd name="connsiteX430" fmla="*/ 1967925 w 7467600"/>
              <a:gd name="connsiteY430" fmla="*/ 6858000 h 6858000"/>
              <a:gd name="connsiteX431" fmla="*/ 1936622 w 7467600"/>
              <a:gd name="connsiteY431" fmla="*/ 6858000 h 6858000"/>
              <a:gd name="connsiteX432" fmla="*/ 1926261 w 7467600"/>
              <a:gd name="connsiteY432" fmla="*/ 6784064 h 6858000"/>
              <a:gd name="connsiteX433" fmla="*/ 1922724 w 7467600"/>
              <a:gd name="connsiteY433" fmla="*/ 6765577 h 6858000"/>
              <a:gd name="connsiteX434" fmla="*/ 1904650 w 7467600"/>
              <a:gd name="connsiteY434" fmla="*/ 6639616 h 6858000"/>
              <a:gd name="connsiteX435" fmla="*/ 1885273 w 7467600"/>
              <a:gd name="connsiteY435" fmla="*/ 6858000 h 6858000"/>
              <a:gd name="connsiteX436" fmla="*/ 1854363 w 7467600"/>
              <a:gd name="connsiteY436" fmla="*/ 6858000 h 6858000"/>
              <a:gd name="connsiteX437" fmla="*/ 1880391 w 7467600"/>
              <a:gd name="connsiteY437" fmla="*/ 6603796 h 6858000"/>
              <a:gd name="connsiteX438" fmla="*/ 1818273 w 7467600"/>
              <a:gd name="connsiteY438" fmla="*/ 6715729 h 6858000"/>
              <a:gd name="connsiteX439" fmla="*/ 1794691 w 7467600"/>
              <a:gd name="connsiteY439" fmla="*/ 6843239 h 6858000"/>
              <a:gd name="connsiteX440" fmla="*/ 1794914 w 7467600"/>
              <a:gd name="connsiteY440" fmla="*/ 6858000 h 6858000"/>
              <a:gd name="connsiteX441" fmla="*/ 1746128 w 7467600"/>
              <a:gd name="connsiteY441" fmla="*/ 6858000 h 6858000"/>
              <a:gd name="connsiteX442" fmla="*/ 1753934 w 7467600"/>
              <a:gd name="connsiteY442" fmla="*/ 6724796 h 6858000"/>
              <a:gd name="connsiteX443" fmla="*/ 1792053 w 7467600"/>
              <a:gd name="connsiteY443" fmla="*/ 6572396 h 6858000"/>
              <a:gd name="connsiteX444" fmla="*/ 1862248 w 7467600"/>
              <a:gd name="connsiteY444" fmla="*/ 6266397 h 6858000"/>
              <a:gd name="connsiteX445" fmla="*/ 1862250 w 7467600"/>
              <a:gd name="connsiteY445" fmla="*/ 6033531 h 6858000"/>
              <a:gd name="connsiteX446" fmla="*/ 1211999 w 7467600"/>
              <a:gd name="connsiteY446" fmla="*/ 6683610 h 6858000"/>
              <a:gd name="connsiteX447" fmla="*/ 1213266 w 7467600"/>
              <a:gd name="connsiteY447" fmla="*/ 6691947 h 6858000"/>
              <a:gd name="connsiteX448" fmla="*/ 1203370 w 7467600"/>
              <a:gd name="connsiteY448" fmla="*/ 6850676 h 6858000"/>
              <a:gd name="connsiteX449" fmla="*/ 1203671 w 7467600"/>
              <a:gd name="connsiteY449" fmla="*/ 6858000 h 6858000"/>
              <a:gd name="connsiteX450" fmla="*/ 1143180 w 7467600"/>
              <a:gd name="connsiteY450" fmla="*/ 6858000 h 6858000"/>
              <a:gd name="connsiteX451" fmla="*/ 1142176 w 7467600"/>
              <a:gd name="connsiteY451" fmla="*/ 6766045 h 6858000"/>
              <a:gd name="connsiteX452" fmla="*/ 1067484 w 7467600"/>
              <a:gd name="connsiteY452" fmla="*/ 6858000 h 6858000"/>
              <a:gd name="connsiteX453" fmla="*/ 953928 w 7467600"/>
              <a:gd name="connsiteY453" fmla="*/ 6858000 h 6858000"/>
              <a:gd name="connsiteX454" fmla="*/ 959715 w 7467600"/>
              <a:gd name="connsiteY454" fmla="*/ 6850185 h 6858000"/>
              <a:gd name="connsiteX455" fmla="*/ 1483788 w 7467600"/>
              <a:gd name="connsiteY455" fmla="*/ 6259174 h 6858000"/>
              <a:gd name="connsiteX456" fmla="*/ 1100671 w 7467600"/>
              <a:gd name="connsiteY456" fmla="*/ 6252137 h 6858000"/>
              <a:gd name="connsiteX457" fmla="*/ 1090144 w 7467600"/>
              <a:gd name="connsiteY457" fmla="*/ 6256748 h 6858000"/>
              <a:gd name="connsiteX458" fmla="*/ 1095872 w 7467600"/>
              <a:gd name="connsiteY458" fmla="*/ 6271892 h 6858000"/>
              <a:gd name="connsiteX459" fmla="*/ 262785 w 7467600"/>
              <a:gd name="connsiteY459" fmla="*/ 6845450 h 6858000"/>
              <a:gd name="connsiteX460" fmla="*/ 209968 w 7467600"/>
              <a:gd name="connsiteY460" fmla="*/ 6770713 h 6858000"/>
              <a:gd name="connsiteX461" fmla="*/ 873460 w 7467600"/>
              <a:gd name="connsiteY461" fmla="*/ 6253768 h 6858000"/>
              <a:gd name="connsiteX462" fmla="*/ 192686 w 7467600"/>
              <a:gd name="connsiteY462" fmla="*/ 5849257 h 6858000"/>
              <a:gd name="connsiteX463" fmla="*/ 4696 w 7467600"/>
              <a:gd name="connsiteY463" fmla="*/ 5697668 h 6858000"/>
              <a:gd name="connsiteX464" fmla="*/ 0 w 7467600"/>
              <a:gd name="connsiteY464" fmla="*/ 5689984 h 6858000"/>
              <a:gd name="connsiteX465" fmla="*/ 0 w 7467600"/>
              <a:gd name="connsiteY465" fmla="*/ 5513472 h 6858000"/>
              <a:gd name="connsiteX466" fmla="*/ 174101 w 7467600"/>
              <a:gd name="connsiteY466" fmla="*/ 5620277 h 6858000"/>
              <a:gd name="connsiteX467" fmla="*/ 891800 w 7467600"/>
              <a:gd name="connsiteY467" fmla="*/ 6036935 h 6858000"/>
              <a:gd name="connsiteX468" fmla="*/ 1072219 w 7467600"/>
              <a:gd name="connsiteY468" fmla="*/ 6169443 h 6858000"/>
              <a:gd name="connsiteX469" fmla="*/ 1074117 w 7467600"/>
              <a:gd name="connsiteY469" fmla="*/ 6170301 h 6858000"/>
              <a:gd name="connsiteX470" fmla="*/ 1083114 w 7467600"/>
              <a:gd name="connsiteY470" fmla="*/ 6174131 h 6858000"/>
              <a:gd name="connsiteX471" fmla="*/ 1543010 w 7467600"/>
              <a:gd name="connsiteY471" fmla="*/ 6191140 h 6858000"/>
              <a:gd name="connsiteX472" fmla="*/ 1551080 w 7467600"/>
              <a:gd name="connsiteY472" fmla="*/ 6195006 h 6858000"/>
              <a:gd name="connsiteX473" fmla="*/ 2345443 w 7467600"/>
              <a:gd name="connsiteY473" fmla="*/ 5549882 h 6858000"/>
              <a:gd name="connsiteX474" fmla="*/ 1721499 w 7467600"/>
              <a:gd name="connsiteY474" fmla="*/ 5599969 h 6858000"/>
              <a:gd name="connsiteX475" fmla="*/ 767716 w 7467600"/>
              <a:gd name="connsiteY475" fmla="*/ 5472768 h 6858000"/>
              <a:gd name="connsiteX476" fmla="*/ 722147 w 7467600"/>
              <a:gd name="connsiteY476" fmla="*/ 5393091 h 6858000"/>
              <a:gd name="connsiteX477" fmla="*/ 1485552 w 7467600"/>
              <a:gd name="connsiteY477" fmla="*/ 5313202 h 6858000"/>
              <a:gd name="connsiteX478" fmla="*/ 2143004 w 7467600"/>
              <a:gd name="connsiteY478" fmla="*/ 5402420 h 6858000"/>
              <a:gd name="connsiteX479" fmla="*/ 1933391 w 7467600"/>
              <a:gd name="connsiteY479" fmla="*/ 5156971 h 6858000"/>
              <a:gd name="connsiteX480" fmla="*/ 1827118 w 7467600"/>
              <a:gd name="connsiteY480" fmla="*/ 4968410 h 6858000"/>
              <a:gd name="connsiteX481" fmla="*/ 1837349 w 7467600"/>
              <a:gd name="connsiteY481" fmla="*/ 4956357 h 6858000"/>
              <a:gd name="connsiteX482" fmla="*/ 2162835 w 7467600"/>
              <a:gd name="connsiteY482" fmla="*/ 5187853 h 6858000"/>
              <a:gd name="connsiteX483" fmla="*/ 2257167 w 7467600"/>
              <a:gd name="connsiteY483" fmla="*/ 5462123 h 6858000"/>
              <a:gd name="connsiteX484" fmla="*/ 2261598 w 7467600"/>
              <a:gd name="connsiteY484" fmla="*/ 5467998 h 6858000"/>
              <a:gd name="connsiteX485" fmla="*/ 2437177 w 7467600"/>
              <a:gd name="connsiteY485" fmla="*/ 5479608 h 6858000"/>
              <a:gd name="connsiteX486" fmla="*/ 2445247 w 7467600"/>
              <a:gd name="connsiteY486" fmla="*/ 5483476 h 6858000"/>
              <a:gd name="connsiteX487" fmla="*/ 2743626 w 7467600"/>
              <a:gd name="connsiteY487" fmla="*/ 5304819 h 6858000"/>
              <a:gd name="connsiteX488" fmla="*/ 3048102 w 7467600"/>
              <a:gd name="connsiteY488" fmla="*/ 5150595 h 6858000"/>
              <a:gd name="connsiteX489" fmla="*/ 1799414 w 7467600"/>
              <a:gd name="connsiteY489" fmla="*/ 4694732 h 6858000"/>
              <a:gd name="connsiteX490" fmla="*/ 1771735 w 7467600"/>
              <a:gd name="connsiteY490" fmla="*/ 4619929 h 6858000"/>
              <a:gd name="connsiteX491" fmla="*/ 3104273 w 7467600"/>
              <a:gd name="connsiteY491" fmla="*/ 5076159 h 6858000"/>
              <a:gd name="connsiteX492" fmla="*/ 3113245 w 7467600"/>
              <a:gd name="connsiteY492" fmla="*/ 5090705 h 6858000"/>
              <a:gd name="connsiteX493" fmla="*/ 3126294 w 7467600"/>
              <a:gd name="connsiteY493" fmla="*/ 5114400 h 6858000"/>
              <a:gd name="connsiteX494" fmla="*/ 3937433 w 7467600"/>
              <a:gd name="connsiteY494" fmla="*/ 4830473 h 6858000"/>
              <a:gd name="connsiteX495" fmla="*/ 3590475 w 7467600"/>
              <a:gd name="connsiteY495" fmla="*/ 4597974 h 6858000"/>
              <a:gd name="connsiteX496" fmla="*/ 3100264 w 7467600"/>
              <a:gd name="connsiteY496" fmla="*/ 4579845 h 6858000"/>
              <a:gd name="connsiteX497" fmla="*/ 2183576 w 7467600"/>
              <a:gd name="connsiteY497" fmla="*/ 4227150 h 6858000"/>
              <a:gd name="connsiteX498" fmla="*/ 2151029 w 7467600"/>
              <a:gd name="connsiteY498" fmla="*/ 4146947 h 6858000"/>
              <a:gd name="connsiteX499" fmla="*/ 3563434 w 7467600"/>
              <a:gd name="connsiteY499" fmla="*/ 4469115 h 6858000"/>
              <a:gd name="connsiteX500" fmla="*/ 3177952 w 7467600"/>
              <a:gd name="connsiteY500" fmla="*/ 3657386 h 6858000"/>
              <a:gd name="connsiteX501" fmla="*/ 3189263 w 7467600"/>
              <a:gd name="connsiteY501" fmla="*/ 3625726 h 6858000"/>
              <a:gd name="connsiteX502" fmla="*/ 3560912 w 7467600"/>
              <a:gd name="connsiteY502" fmla="*/ 4079863 h 6858000"/>
              <a:gd name="connsiteX503" fmla="*/ 3626636 w 7467600"/>
              <a:gd name="connsiteY503" fmla="*/ 4512230 h 6858000"/>
              <a:gd name="connsiteX504" fmla="*/ 3653088 w 7467600"/>
              <a:gd name="connsiteY504" fmla="*/ 4521417 h 6858000"/>
              <a:gd name="connsiteX505" fmla="*/ 3988128 w 7467600"/>
              <a:gd name="connsiteY505" fmla="*/ 4817267 h 6858000"/>
              <a:gd name="connsiteX506" fmla="*/ 4830582 w 7467600"/>
              <a:gd name="connsiteY506" fmla="*/ 4676000 h 6858000"/>
              <a:gd name="connsiteX507" fmla="*/ 4830100 w 7467600"/>
              <a:gd name="connsiteY507" fmla="*/ 4675554 h 6858000"/>
              <a:gd name="connsiteX508" fmla="*/ 4036318 w 7467600"/>
              <a:gd name="connsiteY508" fmla="*/ 4147013 h 6858000"/>
              <a:gd name="connsiteX509" fmla="*/ 3432098 w 7467600"/>
              <a:gd name="connsiteY509" fmla="*/ 3537312 h 6858000"/>
              <a:gd name="connsiteX510" fmla="*/ 3446761 w 7467600"/>
              <a:gd name="connsiteY510" fmla="*/ 3461278 h 6858000"/>
              <a:gd name="connsiteX511" fmla="*/ 4419733 w 7467600"/>
              <a:gd name="connsiteY511" fmla="*/ 3963555 h 6858000"/>
              <a:gd name="connsiteX512" fmla="*/ 4781371 w 7467600"/>
              <a:gd name="connsiteY512" fmla="*/ 4458604 h 6858000"/>
              <a:gd name="connsiteX513" fmla="*/ 4780440 w 7467600"/>
              <a:gd name="connsiteY513" fmla="*/ 4470290 h 6858000"/>
              <a:gd name="connsiteX514" fmla="*/ 4898954 w 7467600"/>
              <a:gd name="connsiteY514" fmla="*/ 4662092 h 6858000"/>
              <a:gd name="connsiteX515" fmla="*/ 4900699 w 7467600"/>
              <a:gd name="connsiteY515" fmla="*/ 4670867 h 6858000"/>
              <a:gd name="connsiteX516" fmla="*/ 5714511 w 7467600"/>
              <a:gd name="connsiteY516" fmla="*/ 4663483 h 6858000"/>
              <a:gd name="connsiteX517" fmla="*/ 5464793 w 7467600"/>
              <a:gd name="connsiteY517" fmla="*/ 4393556 h 6858000"/>
              <a:gd name="connsiteX518" fmla="*/ 5461897 w 7467600"/>
              <a:gd name="connsiteY518" fmla="*/ 4390879 h 6858000"/>
              <a:gd name="connsiteX519" fmla="*/ 4294126 w 7467600"/>
              <a:gd name="connsiteY519" fmla="*/ 3303048 h 6858000"/>
              <a:gd name="connsiteX520" fmla="*/ 4305321 w 7467600"/>
              <a:gd name="connsiteY520" fmla="*/ 3256953 h 6858000"/>
              <a:gd name="connsiteX521" fmla="*/ 4949299 w 7467600"/>
              <a:gd name="connsiteY521" fmla="*/ 3766336 h 6858000"/>
              <a:gd name="connsiteX522" fmla="*/ 5291452 w 7467600"/>
              <a:gd name="connsiteY522" fmla="*/ 4076801 h 6858000"/>
              <a:gd name="connsiteX523" fmla="*/ 5434998 w 7467600"/>
              <a:gd name="connsiteY523" fmla="*/ 4254100 h 6858000"/>
              <a:gd name="connsiteX524" fmla="*/ 5351015 w 7467600"/>
              <a:gd name="connsiteY524" fmla="*/ 3760989 h 6858000"/>
              <a:gd name="connsiteX525" fmla="*/ 5413780 w 7467600"/>
              <a:gd name="connsiteY525" fmla="*/ 2966265 h 6858000"/>
              <a:gd name="connsiteX526" fmla="*/ 5425627 w 7467600"/>
              <a:gd name="connsiteY526" fmla="*/ 2954192 h 6858000"/>
              <a:gd name="connsiteX527" fmla="*/ 6604735 w 7467600"/>
              <a:gd name="connsiteY527" fmla="*/ 2041381 h 6858000"/>
              <a:gd name="connsiteX528" fmla="*/ 7204487 w 7467600"/>
              <a:gd name="connsiteY528" fmla="*/ 2742112 h 6858000"/>
              <a:gd name="connsiteX529" fmla="*/ 7131592 w 7467600"/>
              <a:gd name="connsiteY529" fmla="*/ 2672096 h 6858000"/>
              <a:gd name="connsiteX530" fmla="*/ 6996344 w 7467600"/>
              <a:gd name="connsiteY530" fmla="*/ 2518310 h 6858000"/>
              <a:gd name="connsiteX531" fmla="*/ 6735495 w 7467600"/>
              <a:gd name="connsiteY531" fmla="*/ 2196890 h 6858000"/>
              <a:gd name="connsiteX532" fmla="*/ 6721901 w 7467600"/>
              <a:gd name="connsiteY532" fmla="*/ 2179274 h 6858000"/>
              <a:gd name="connsiteX533" fmla="*/ 6604735 w 7467600"/>
              <a:gd name="connsiteY533" fmla="*/ 2041381 h 6858000"/>
              <a:gd name="connsiteX534" fmla="*/ 6591670 w 7467600"/>
              <a:gd name="connsiteY534" fmla="*/ 1988277 h 6858000"/>
              <a:gd name="connsiteX535" fmla="*/ 6747349 w 7467600"/>
              <a:gd name="connsiteY535" fmla="*/ 2160069 h 6858000"/>
              <a:gd name="connsiteX536" fmla="*/ 6760943 w 7467600"/>
              <a:gd name="connsiteY536" fmla="*/ 2177686 h 6858000"/>
              <a:gd name="connsiteX537" fmla="*/ 7021065 w 7467600"/>
              <a:gd name="connsiteY537" fmla="*/ 2498102 h 6858000"/>
              <a:gd name="connsiteX538" fmla="*/ 7155223 w 7467600"/>
              <a:gd name="connsiteY538" fmla="*/ 2650386 h 6858000"/>
              <a:gd name="connsiteX539" fmla="*/ 7203167 w 7467600"/>
              <a:gd name="connsiteY539" fmla="*/ 2697288 h 6858000"/>
              <a:gd name="connsiteX540" fmla="*/ 6937703 w 7467600"/>
              <a:gd name="connsiteY540" fmla="*/ 2321981 h 6858000"/>
              <a:gd name="connsiteX541" fmla="*/ 6591670 w 7467600"/>
              <a:gd name="connsiteY541" fmla="*/ 1988277 h 6858000"/>
              <a:gd name="connsiteX542" fmla="*/ 5798671 w 7467600"/>
              <a:gd name="connsiteY542" fmla="*/ 1981601 h 6858000"/>
              <a:gd name="connsiteX543" fmla="*/ 5754709 w 7467600"/>
              <a:gd name="connsiteY543" fmla="*/ 2071454 h 6858000"/>
              <a:gd name="connsiteX544" fmla="*/ 5763044 w 7467600"/>
              <a:gd name="connsiteY544" fmla="*/ 2842206 h 6858000"/>
              <a:gd name="connsiteX545" fmla="*/ 5764974 w 7467600"/>
              <a:gd name="connsiteY545" fmla="*/ 2799609 h 6858000"/>
              <a:gd name="connsiteX546" fmla="*/ 5767665 w 7467600"/>
              <a:gd name="connsiteY546" fmla="*/ 2666409 h 6858000"/>
              <a:gd name="connsiteX547" fmla="*/ 5763055 w 7467600"/>
              <a:gd name="connsiteY547" fmla="*/ 2579705 h 6858000"/>
              <a:gd name="connsiteX548" fmla="*/ 5758079 w 7467600"/>
              <a:gd name="connsiteY548" fmla="*/ 2492508 h 6858000"/>
              <a:gd name="connsiteX549" fmla="*/ 5779325 w 7467600"/>
              <a:gd name="connsiteY549" fmla="*/ 2197069 h 6858000"/>
              <a:gd name="connsiteX550" fmla="*/ 5798671 w 7467600"/>
              <a:gd name="connsiteY550" fmla="*/ 1981601 h 6858000"/>
              <a:gd name="connsiteX551" fmla="*/ 5829202 w 7467600"/>
              <a:gd name="connsiteY551" fmla="*/ 1971679 h 6858000"/>
              <a:gd name="connsiteX552" fmla="*/ 5809558 w 7467600"/>
              <a:gd name="connsiteY552" fmla="*/ 2198043 h 6858000"/>
              <a:gd name="connsiteX553" fmla="*/ 5788653 w 7467600"/>
              <a:gd name="connsiteY553" fmla="*/ 2489430 h 6858000"/>
              <a:gd name="connsiteX554" fmla="*/ 5793439 w 7467600"/>
              <a:gd name="connsiteY554" fmla="*/ 2575235 h 6858000"/>
              <a:gd name="connsiteX555" fmla="*/ 5796837 w 7467600"/>
              <a:gd name="connsiteY555" fmla="*/ 2637633 h 6858000"/>
              <a:gd name="connsiteX556" fmla="*/ 5818614 w 7467600"/>
              <a:gd name="connsiteY556" fmla="*/ 2473055 h 6858000"/>
              <a:gd name="connsiteX557" fmla="*/ 5829202 w 7467600"/>
              <a:gd name="connsiteY557" fmla="*/ 1971679 h 6858000"/>
              <a:gd name="connsiteX558" fmla="*/ 5911389 w 7467600"/>
              <a:gd name="connsiteY558" fmla="*/ 1898371 h 6858000"/>
              <a:gd name="connsiteX559" fmla="*/ 6237627 w 7467600"/>
              <a:gd name="connsiteY559" fmla="*/ 2231921 h 6858000"/>
              <a:gd name="connsiteX560" fmla="*/ 5911389 w 7467600"/>
              <a:gd name="connsiteY560" fmla="*/ 1898371 h 6858000"/>
              <a:gd name="connsiteX561" fmla="*/ 6944437 w 7467600"/>
              <a:gd name="connsiteY561" fmla="*/ 1575402 h 6858000"/>
              <a:gd name="connsiteX562" fmla="*/ 6304730 w 7467600"/>
              <a:gd name="connsiteY562" fmla="*/ 1766654 h 6858000"/>
              <a:gd name="connsiteX563" fmla="*/ 6944437 w 7467600"/>
              <a:gd name="connsiteY563" fmla="*/ 1575402 h 6858000"/>
              <a:gd name="connsiteX564" fmla="*/ 7019523 w 7467600"/>
              <a:gd name="connsiteY564" fmla="*/ 1519450 h 6858000"/>
              <a:gd name="connsiteX565" fmla="*/ 6298091 w 7467600"/>
              <a:gd name="connsiteY565" fmla="*/ 1737122 h 6858000"/>
              <a:gd name="connsiteX566" fmla="*/ 7019523 w 7467600"/>
              <a:gd name="connsiteY566" fmla="*/ 1519450 h 6858000"/>
              <a:gd name="connsiteX567" fmla="*/ 2399523 w 7467600"/>
              <a:gd name="connsiteY567" fmla="*/ 1428234 h 6858000"/>
              <a:gd name="connsiteX568" fmla="*/ 2224982 w 7467600"/>
              <a:gd name="connsiteY568" fmla="*/ 1826201 h 6858000"/>
              <a:gd name="connsiteX569" fmla="*/ 2096099 w 7467600"/>
              <a:gd name="connsiteY569" fmla="*/ 2345900 h 6858000"/>
              <a:gd name="connsiteX570" fmla="*/ 2283317 w 7467600"/>
              <a:gd name="connsiteY570" fmla="*/ 1796925 h 6858000"/>
              <a:gd name="connsiteX571" fmla="*/ 2399523 w 7467600"/>
              <a:gd name="connsiteY571" fmla="*/ 1428234 h 6858000"/>
              <a:gd name="connsiteX572" fmla="*/ 2448558 w 7467600"/>
              <a:gd name="connsiteY572" fmla="*/ 1373435 h 6858000"/>
              <a:gd name="connsiteX573" fmla="*/ 2312521 w 7467600"/>
              <a:gd name="connsiteY573" fmla="*/ 1806140 h 6858000"/>
              <a:gd name="connsiteX574" fmla="*/ 2127533 w 7467600"/>
              <a:gd name="connsiteY574" fmla="*/ 2348380 h 6858000"/>
              <a:gd name="connsiteX575" fmla="*/ 2358080 w 7467600"/>
              <a:gd name="connsiteY575" fmla="*/ 1866134 h 6858000"/>
              <a:gd name="connsiteX576" fmla="*/ 2407436 w 7467600"/>
              <a:gd name="connsiteY576" fmla="*/ 1651070 h 6858000"/>
              <a:gd name="connsiteX577" fmla="*/ 2448558 w 7467600"/>
              <a:gd name="connsiteY577" fmla="*/ 1373435 h 6858000"/>
              <a:gd name="connsiteX578" fmla="*/ 278707 w 7467600"/>
              <a:gd name="connsiteY578" fmla="*/ 1352270 h 6858000"/>
              <a:gd name="connsiteX579" fmla="*/ 321570 w 7467600"/>
              <a:gd name="connsiteY579" fmla="*/ 1861610 h 6858000"/>
              <a:gd name="connsiteX580" fmla="*/ 294281 w 7467600"/>
              <a:gd name="connsiteY580" fmla="*/ 1440658 h 6858000"/>
              <a:gd name="connsiteX581" fmla="*/ 278707 w 7467600"/>
              <a:gd name="connsiteY581" fmla="*/ 1352270 h 6858000"/>
              <a:gd name="connsiteX582" fmla="*/ 1423821 w 7467600"/>
              <a:gd name="connsiteY582" fmla="*/ 1351958 h 6858000"/>
              <a:gd name="connsiteX583" fmla="*/ 1638521 w 7467600"/>
              <a:gd name="connsiteY583" fmla="*/ 1908470 h 6858000"/>
              <a:gd name="connsiteX584" fmla="*/ 1754199 w 7467600"/>
              <a:gd name="connsiteY584" fmla="*/ 2149284 h 6858000"/>
              <a:gd name="connsiteX585" fmla="*/ 1908359 w 7467600"/>
              <a:gd name="connsiteY585" fmla="*/ 2364988 h 6858000"/>
              <a:gd name="connsiteX586" fmla="*/ 1647661 w 7467600"/>
              <a:gd name="connsiteY586" fmla="*/ 1825945 h 6858000"/>
              <a:gd name="connsiteX587" fmla="*/ 1423821 w 7467600"/>
              <a:gd name="connsiteY587" fmla="*/ 1351958 h 6858000"/>
              <a:gd name="connsiteX588" fmla="*/ 1431890 w 7467600"/>
              <a:gd name="connsiteY588" fmla="*/ 1306475 h 6858000"/>
              <a:gd name="connsiteX589" fmla="*/ 1507597 w 7467600"/>
              <a:gd name="connsiteY589" fmla="*/ 1446132 h 6858000"/>
              <a:gd name="connsiteX590" fmla="*/ 1674586 w 7467600"/>
              <a:gd name="connsiteY590" fmla="*/ 1813832 h 6858000"/>
              <a:gd name="connsiteX591" fmla="*/ 1815950 w 7467600"/>
              <a:gd name="connsiteY591" fmla="*/ 2128564 h 6858000"/>
              <a:gd name="connsiteX592" fmla="*/ 1984242 w 7467600"/>
              <a:gd name="connsiteY592" fmla="*/ 2430829 h 6858000"/>
              <a:gd name="connsiteX593" fmla="*/ 2014023 w 7467600"/>
              <a:gd name="connsiteY593" fmla="*/ 2450995 h 6858000"/>
              <a:gd name="connsiteX594" fmla="*/ 1747337 w 7467600"/>
              <a:gd name="connsiteY594" fmla="*/ 1855264 h 6858000"/>
              <a:gd name="connsiteX595" fmla="*/ 1533749 w 7467600"/>
              <a:gd name="connsiteY595" fmla="*/ 1478656 h 6858000"/>
              <a:gd name="connsiteX596" fmla="*/ 1431890 w 7467600"/>
              <a:gd name="connsiteY596" fmla="*/ 1306475 h 6858000"/>
              <a:gd name="connsiteX597" fmla="*/ 5052692 w 7467600"/>
              <a:gd name="connsiteY597" fmla="*/ 1292994 h 6858000"/>
              <a:gd name="connsiteX598" fmla="*/ 5200661 w 7467600"/>
              <a:gd name="connsiteY598" fmla="*/ 1635186 h 6858000"/>
              <a:gd name="connsiteX599" fmla="*/ 5297138 w 7467600"/>
              <a:gd name="connsiteY599" fmla="*/ 1906351 h 6858000"/>
              <a:gd name="connsiteX600" fmla="*/ 5052692 w 7467600"/>
              <a:gd name="connsiteY600" fmla="*/ 1292994 h 6858000"/>
              <a:gd name="connsiteX601" fmla="*/ 5009948 w 7467600"/>
              <a:gd name="connsiteY601" fmla="*/ 1273619 h 6858000"/>
              <a:gd name="connsiteX602" fmla="*/ 5121777 w 7467600"/>
              <a:gd name="connsiteY602" fmla="*/ 1654213 h 6858000"/>
              <a:gd name="connsiteX603" fmla="*/ 5293545 w 7467600"/>
              <a:gd name="connsiteY603" fmla="*/ 2072247 h 6858000"/>
              <a:gd name="connsiteX604" fmla="*/ 5294042 w 7467600"/>
              <a:gd name="connsiteY604" fmla="*/ 2065019 h 6858000"/>
              <a:gd name="connsiteX605" fmla="*/ 5171936 w 7467600"/>
              <a:gd name="connsiteY605" fmla="*/ 1647613 h 6858000"/>
              <a:gd name="connsiteX606" fmla="*/ 5009948 w 7467600"/>
              <a:gd name="connsiteY606" fmla="*/ 1273619 h 6858000"/>
              <a:gd name="connsiteX607" fmla="*/ 655236 w 7467600"/>
              <a:gd name="connsiteY607" fmla="*/ 1268632 h 6858000"/>
              <a:gd name="connsiteX608" fmla="*/ 839521 w 7467600"/>
              <a:gd name="connsiteY608" fmla="*/ 1685315 h 6858000"/>
              <a:gd name="connsiteX609" fmla="*/ 1109416 w 7467600"/>
              <a:gd name="connsiteY609" fmla="*/ 2061663 h 6858000"/>
              <a:gd name="connsiteX610" fmla="*/ 1298300 w 7467600"/>
              <a:gd name="connsiteY610" fmla="*/ 2247742 h 6858000"/>
              <a:gd name="connsiteX611" fmla="*/ 1125871 w 7467600"/>
              <a:gd name="connsiteY611" fmla="*/ 1989513 h 6858000"/>
              <a:gd name="connsiteX612" fmla="*/ 981574 w 7467600"/>
              <a:gd name="connsiteY612" fmla="*/ 1783157 h 6858000"/>
              <a:gd name="connsiteX613" fmla="*/ 922198 w 7467600"/>
              <a:gd name="connsiteY613" fmla="*/ 1677437 h 6858000"/>
              <a:gd name="connsiteX614" fmla="*/ 869293 w 7467600"/>
              <a:gd name="connsiteY614" fmla="*/ 1583214 h 6858000"/>
              <a:gd name="connsiteX615" fmla="*/ 751431 w 7467600"/>
              <a:gd name="connsiteY615" fmla="*/ 1405731 h 6858000"/>
              <a:gd name="connsiteX616" fmla="*/ 655236 w 7467600"/>
              <a:gd name="connsiteY616" fmla="*/ 1268632 h 6858000"/>
              <a:gd name="connsiteX617" fmla="*/ 6516292 w 7467600"/>
              <a:gd name="connsiteY617" fmla="*/ 1263064 h 6858000"/>
              <a:gd name="connsiteX618" fmla="*/ 5736320 w 7467600"/>
              <a:gd name="connsiteY618" fmla="*/ 1501803 h 6858000"/>
              <a:gd name="connsiteX619" fmla="*/ 6516292 w 7467600"/>
              <a:gd name="connsiteY619" fmla="*/ 1263064 h 6858000"/>
              <a:gd name="connsiteX620" fmla="*/ 291466 w 7467600"/>
              <a:gd name="connsiteY620" fmla="*/ 1250369 h 6858000"/>
              <a:gd name="connsiteX621" fmla="*/ 323180 w 7467600"/>
              <a:gd name="connsiteY621" fmla="*/ 1435283 h 6858000"/>
              <a:gd name="connsiteX622" fmla="*/ 349381 w 7467600"/>
              <a:gd name="connsiteY622" fmla="*/ 1875041 h 6858000"/>
              <a:gd name="connsiteX623" fmla="*/ 374363 w 7467600"/>
              <a:gd name="connsiteY623" fmla="*/ 1506494 h 6858000"/>
              <a:gd name="connsiteX624" fmla="*/ 302168 w 7467600"/>
              <a:gd name="connsiteY624" fmla="*/ 1274495 h 6858000"/>
              <a:gd name="connsiteX625" fmla="*/ 291466 w 7467600"/>
              <a:gd name="connsiteY625" fmla="*/ 1250369 h 6858000"/>
              <a:gd name="connsiteX626" fmla="*/ 678222 w 7467600"/>
              <a:gd name="connsiteY626" fmla="*/ 1248670 h 6858000"/>
              <a:gd name="connsiteX627" fmla="*/ 775536 w 7467600"/>
              <a:gd name="connsiteY627" fmla="*/ 1388015 h 6858000"/>
              <a:gd name="connsiteX628" fmla="*/ 894529 w 7467600"/>
              <a:gd name="connsiteY628" fmla="*/ 1567739 h 6858000"/>
              <a:gd name="connsiteX629" fmla="*/ 948000 w 7467600"/>
              <a:gd name="connsiteY629" fmla="*/ 1663088 h 6858000"/>
              <a:gd name="connsiteX630" fmla="*/ 1006812 w 7467600"/>
              <a:gd name="connsiteY630" fmla="*/ 1767683 h 6858000"/>
              <a:gd name="connsiteX631" fmla="*/ 1149133 w 7467600"/>
              <a:gd name="connsiteY631" fmla="*/ 1971513 h 6858000"/>
              <a:gd name="connsiteX632" fmla="*/ 1333952 w 7467600"/>
              <a:gd name="connsiteY632" fmla="*/ 2251620 h 6858000"/>
              <a:gd name="connsiteX633" fmla="*/ 1337329 w 7467600"/>
              <a:gd name="connsiteY633" fmla="*/ 2258350 h 6858000"/>
              <a:gd name="connsiteX634" fmla="*/ 1014726 w 7467600"/>
              <a:gd name="connsiteY634" fmla="*/ 1615556 h 6858000"/>
              <a:gd name="connsiteX635" fmla="*/ 678222 w 7467600"/>
              <a:gd name="connsiteY635" fmla="*/ 1248670 h 6858000"/>
              <a:gd name="connsiteX636" fmla="*/ 6691602 w 7467600"/>
              <a:gd name="connsiteY636" fmla="*/ 1140573 h 6858000"/>
              <a:gd name="connsiteX637" fmla="*/ 6571100 w 7467600"/>
              <a:gd name="connsiteY637" fmla="*/ 1183662 h 6858000"/>
              <a:gd name="connsiteX638" fmla="*/ 6241687 w 7467600"/>
              <a:gd name="connsiteY638" fmla="*/ 1257600 h 6858000"/>
              <a:gd name="connsiteX639" fmla="*/ 5693009 w 7467600"/>
              <a:gd name="connsiteY639" fmla="*/ 1478256 h 6858000"/>
              <a:gd name="connsiteX640" fmla="*/ 6548420 w 7467600"/>
              <a:gd name="connsiteY640" fmla="*/ 1214599 h 6858000"/>
              <a:gd name="connsiteX641" fmla="*/ 6605473 w 7467600"/>
              <a:gd name="connsiteY641" fmla="*/ 1184686 h 6858000"/>
              <a:gd name="connsiteX642" fmla="*/ 6691602 w 7467600"/>
              <a:gd name="connsiteY642" fmla="*/ 1140573 h 6858000"/>
              <a:gd name="connsiteX643" fmla="*/ 4002475 w 7467600"/>
              <a:gd name="connsiteY643" fmla="*/ 1037802 h 6858000"/>
              <a:gd name="connsiteX644" fmla="*/ 4000324 w 7467600"/>
              <a:gd name="connsiteY644" fmla="*/ 1039362 h 6858000"/>
              <a:gd name="connsiteX645" fmla="*/ 4002862 w 7467600"/>
              <a:gd name="connsiteY645" fmla="*/ 1042866 h 6858000"/>
              <a:gd name="connsiteX646" fmla="*/ 4002475 w 7467600"/>
              <a:gd name="connsiteY646" fmla="*/ 1037802 h 6858000"/>
              <a:gd name="connsiteX647" fmla="*/ 506322 w 7467600"/>
              <a:gd name="connsiteY647" fmla="*/ 1020997 h 6858000"/>
              <a:gd name="connsiteX648" fmla="*/ 533068 w 7467600"/>
              <a:gd name="connsiteY648" fmla="*/ 1029409 h 6858000"/>
              <a:gd name="connsiteX649" fmla="*/ 1232525 w 7467600"/>
              <a:gd name="connsiteY649" fmla="*/ 1804675 h 6858000"/>
              <a:gd name="connsiteX650" fmla="*/ 1388858 w 7467600"/>
              <a:gd name="connsiteY650" fmla="*/ 2368011 h 6858000"/>
              <a:gd name="connsiteX651" fmla="*/ 1384098 w 7467600"/>
              <a:gd name="connsiteY651" fmla="*/ 2378125 h 6858000"/>
              <a:gd name="connsiteX652" fmla="*/ 1425393 w 7467600"/>
              <a:gd name="connsiteY652" fmla="*/ 2589124 h 6858000"/>
              <a:gd name="connsiteX653" fmla="*/ 1424001 w 7467600"/>
              <a:gd name="connsiteY653" fmla="*/ 2597541 h 6858000"/>
              <a:gd name="connsiteX654" fmla="*/ 2152729 w 7467600"/>
              <a:gd name="connsiteY654" fmla="*/ 2864487 h 6858000"/>
              <a:gd name="connsiteX655" fmla="*/ 2020609 w 7467600"/>
              <a:gd name="connsiteY655" fmla="*/ 2539671 h 6858000"/>
              <a:gd name="connsiteX656" fmla="*/ 2018920 w 7467600"/>
              <a:gd name="connsiteY656" fmla="*/ 2536309 h 6858000"/>
              <a:gd name="connsiteX657" fmla="*/ 1342441 w 7467600"/>
              <a:gd name="connsiteY657" fmla="*/ 1173017 h 6858000"/>
              <a:gd name="connsiteX658" fmla="*/ 1367925 w 7467600"/>
              <a:gd name="connsiteY658" fmla="*/ 1135648 h 6858000"/>
              <a:gd name="connsiteX659" fmla="*/ 1771401 w 7467600"/>
              <a:gd name="connsiteY659" fmla="*/ 1806673 h 6858000"/>
              <a:gd name="connsiteX660" fmla="*/ 1972385 w 7467600"/>
              <a:gd name="connsiteY660" fmla="*/ 2198735 h 6858000"/>
              <a:gd name="connsiteX661" fmla="*/ 2040892 w 7467600"/>
              <a:gd name="connsiteY661" fmla="*/ 2405205 h 6858000"/>
              <a:gd name="connsiteX662" fmla="*/ 2131689 w 7467600"/>
              <a:gd name="connsiteY662" fmla="*/ 1936926 h 6858000"/>
              <a:gd name="connsiteX663" fmla="*/ 2454820 w 7467600"/>
              <a:gd name="connsiteY663" fmla="*/ 1248808 h 6858000"/>
              <a:gd name="connsiteX664" fmla="*/ 2492512 w 7467600"/>
              <a:gd name="connsiteY664" fmla="*/ 1302920 h 6858000"/>
              <a:gd name="connsiteX665" fmla="*/ 2081216 w 7467600"/>
              <a:gd name="connsiteY665" fmla="*/ 2527513 h 6858000"/>
              <a:gd name="connsiteX666" fmla="*/ 2081211 w 7467600"/>
              <a:gd name="connsiteY666" fmla="*/ 2528916 h 6858000"/>
              <a:gd name="connsiteX667" fmla="*/ 2199067 w 7467600"/>
              <a:gd name="connsiteY667" fmla="*/ 2884061 h 6858000"/>
              <a:gd name="connsiteX668" fmla="*/ 3192586 w 7467600"/>
              <a:gd name="connsiteY668" fmla="*/ 3411496 h 6858000"/>
              <a:gd name="connsiteX669" fmla="*/ 3182620 w 7467600"/>
              <a:gd name="connsiteY669" fmla="*/ 3483279 h 6858000"/>
              <a:gd name="connsiteX670" fmla="*/ 2435119 w 7467600"/>
              <a:gd name="connsiteY670" fmla="*/ 3080173 h 6858000"/>
              <a:gd name="connsiteX671" fmla="*/ 2410152 w 7467600"/>
              <a:gd name="connsiteY671" fmla="*/ 3063751 h 6858000"/>
              <a:gd name="connsiteX672" fmla="*/ 2408099 w 7467600"/>
              <a:gd name="connsiteY672" fmla="*/ 3064403 h 6858000"/>
              <a:gd name="connsiteX673" fmla="*/ 2407218 w 7467600"/>
              <a:gd name="connsiteY673" fmla="*/ 3070324 h 6858000"/>
              <a:gd name="connsiteX674" fmla="*/ 2380138 w 7467600"/>
              <a:gd name="connsiteY674" fmla="*/ 3099341 h 6858000"/>
              <a:gd name="connsiteX675" fmla="*/ 1765923 w 7467600"/>
              <a:gd name="connsiteY675" fmla="*/ 3581043 h 6858000"/>
              <a:gd name="connsiteX676" fmla="*/ 1702258 w 7467600"/>
              <a:gd name="connsiteY676" fmla="*/ 3612286 h 6858000"/>
              <a:gd name="connsiteX677" fmla="*/ 1538370 w 7467600"/>
              <a:gd name="connsiteY677" fmla="*/ 3811804 h 6858000"/>
              <a:gd name="connsiteX678" fmla="*/ 542867 w 7467600"/>
              <a:gd name="connsiteY678" fmla="*/ 4944092 h 6858000"/>
              <a:gd name="connsiteX679" fmla="*/ 515800 w 7467600"/>
              <a:gd name="connsiteY679" fmla="*/ 4862180 h 6858000"/>
              <a:gd name="connsiteX680" fmla="*/ 909145 w 7467600"/>
              <a:gd name="connsiteY680" fmla="*/ 4199225 h 6858000"/>
              <a:gd name="connsiteX681" fmla="*/ 1214067 w 7467600"/>
              <a:gd name="connsiteY681" fmla="*/ 3908561 h 6858000"/>
              <a:gd name="connsiteX682" fmla="*/ 640967 w 7467600"/>
              <a:gd name="connsiteY682" fmla="*/ 4105601 h 6858000"/>
              <a:gd name="connsiteX683" fmla="*/ 112563 w 7467600"/>
              <a:gd name="connsiteY683" fmla="*/ 4396952 h 6858000"/>
              <a:gd name="connsiteX684" fmla="*/ 0 w 7467600"/>
              <a:gd name="connsiteY684" fmla="*/ 4466006 h 6858000"/>
              <a:gd name="connsiteX685" fmla="*/ 0 w 7467600"/>
              <a:gd name="connsiteY685" fmla="*/ 4233763 h 6858000"/>
              <a:gd name="connsiteX686" fmla="*/ 36881 w 7467600"/>
              <a:gd name="connsiteY686" fmla="*/ 4200118 h 6858000"/>
              <a:gd name="connsiteX687" fmla="*/ 910534 w 7467600"/>
              <a:gd name="connsiteY687" fmla="*/ 3629753 h 6858000"/>
              <a:gd name="connsiteX688" fmla="*/ 1578717 w 7467600"/>
              <a:gd name="connsiteY688" fmla="*/ 3575982 h 6858000"/>
              <a:gd name="connsiteX689" fmla="*/ 2338780 w 7467600"/>
              <a:gd name="connsiteY689" fmla="*/ 3033725 h 6858000"/>
              <a:gd name="connsiteX690" fmla="*/ 1807991 w 7467600"/>
              <a:gd name="connsiteY690" fmla="*/ 2807184 h 6858000"/>
              <a:gd name="connsiteX691" fmla="*/ 1416358 w 7467600"/>
              <a:gd name="connsiteY691" fmla="*/ 3112571 h 6858000"/>
              <a:gd name="connsiteX692" fmla="*/ 939066 w 7467600"/>
              <a:gd name="connsiteY692" fmla="*/ 3378798 h 6858000"/>
              <a:gd name="connsiteX693" fmla="*/ 115099 w 7467600"/>
              <a:gd name="connsiteY693" fmla="*/ 3607650 h 6858000"/>
              <a:gd name="connsiteX694" fmla="*/ 97284 w 7467600"/>
              <a:gd name="connsiteY694" fmla="*/ 3520393 h 6858000"/>
              <a:gd name="connsiteX695" fmla="*/ 922050 w 7467600"/>
              <a:gd name="connsiteY695" fmla="*/ 3074867 h 6858000"/>
              <a:gd name="connsiteX696" fmla="*/ 1405265 w 7467600"/>
              <a:gd name="connsiteY696" fmla="*/ 3016319 h 6858000"/>
              <a:gd name="connsiteX697" fmla="*/ 1407512 w 7467600"/>
              <a:gd name="connsiteY697" fmla="*/ 3018001 h 6858000"/>
              <a:gd name="connsiteX698" fmla="*/ 1726266 w 7467600"/>
              <a:gd name="connsiteY698" fmla="*/ 2777274 h 6858000"/>
              <a:gd name="connsiteX699" fmla="*/ 625390 w 7467600"/>
              <a:gd name="connsiteY699" fmla="*/ 2514541 h 6858000"/>
              <a:gd name="connsiteX700" fmla="*/ 619799 w 7467600"/>
              <a:gd name="connsiteY700" fmla="*/ 2527180 h 6858000"/>
              <a:gd name="connsiteX701" fmla="*/ 310030 w 7467600"/>
              <a:gd name="connsiteY701" fmla="*/ 2771818 h 6858000"/>
              <a:gd name="connsiteX702" fmla="*/ 173877 w 7467600"/>
              <a:gd name="connsiteY702" fmla="*/ 2937056 h 6858000"/>
              <a:gd name="connsiteX703" fmla="*/ 77889 w 7467600"/>
              <a:gd name="connsiteY703" fmla="*/ 3138440 h 6858000"/>
              <a:gd name="connsiteX704" fmla="*/ 0 w 7467600"/>
              <a:gd name="connsiteY704" fmla="*/ 3271395 h 6858000"/>
              <a:gd name="connsiteX705" fmla="*/ 0 w 7467600"/>
              <a:gd name="connsiteY705" fmla="*/ 3153002 h 6858000"/>
              <a:gd name="connsiteX706" fmla="*/ 2386 w 7467600"/>
              <a:gd name="connsiteY706" fmla="*/ 3149203 h 6858000"/>
              <a:gd name="connsiteX707" fmla="*/ 89753 w 7467600"/>
              <a:gd name="connsiteY707" fmla="*/ 2987702 h 6858000"/>
              <a:gd name="connsiteX708" fmla="*/ 76869 w 7467600"/>
              <a:gd name="connsiteY708" fmla="*/ 3005404 h 6858000"/>
              <a:gd name="connsiteX709" fmla="*/ 32049 w 7467600"/>
              <a:gd name="connsiteY709" fmla="*/ 3065814 h 6858000"/>
              <a:gd name="connsiteX710" fmla="*/ 0 w 7467600"/>
              <a:gd name="connsiteY710" fmla="*/ 3108744 h 6858000"/>
              <a:gd name="connsiteX711" fmla="*/ 0 w 7467600"/>
              <a:gd name="connsiteY711" fmla="*/ 3058059 h 6858000"/>
              <a:gd name="connsiteX712" fmla="*/ 7610 w 7467600"/>
              <a:gd name="connsiteY712" fmla="*/ 3047889 h 6858000"/>
              <a:gd name="connsiteX713" fmla="*/ 52419 w 7467600"/>
              <a:gd name="connsiteY713" fmla="*/ 2987479 h 6858000"/>
              <a:gd name="connsiteX714" fmla="*/ 59142 w 7467600"/>
              <a:gd name="connsiteY714" fmla="*/ 2978488 h 6858000"/>
              <a:gd name="connsiteX715" fmla="*/ 0 w 7467600"/>
              <a:gd name="connsiteY715" fmla="*/ 3015334 h 6858000"/>
              <a:gd name="connsiteX716" fmla="*/ 0 w 7467600"/>
              <a:gd name="connsiteY716" fmla="*/ 2914286 h 6858000"/>
              <a:gd name="connsiteX717" fmla="*/ 36383 w 7467600"/>
              <a:gd name="connsiteY717" fmla="*/ 2901128 h 6858000"/>
              <a:gd name="connsiteX718" fmla="*/ 156329 w 7467600"/>
              <a:gd name="connsiteY718" fmla="*/ 2840533 h 6858000"/>
              <a:gd name="connsiteX719" fmla="*/ 358355 w 7467600"/>
              <a:gd name="connsiteY719" fmla="*/ 2620471 h 6858000"/>
              <a:gd name="connsiteX720" fmla="*/ 510577 w 7467600"/>
              <a:gd name="connsiteY720" fmla="*/ 2501244 h 6858000"/>
              <a:gd name="connsiteX721" fmla="*/ 211967 w 7467600"/>
              <a:gd name="connsiteY721" fmla="*/ 2479171 h 6858000"/>
              <a:gd name="connsiteX722" fmla="*/ 0 w 7467600"/>
              <a:gd name="connsiteY722" fmla="*/ 2476398 h 6858000"/>
              <a:gd name="connsiteX723" fmla="*/ 0 w 7467600"/>
              <a:gd name="connsiteY723" fmla="*/ 2389189 h 6858000"/>
              <a:gd name="connsiteX724" fmla="*/ 103062 w 7467600"/>
              <a:gd name="connsiteY724" fmla="*/ 2389518 h 6858000"/>
              <a:gd name="connsiteX725" fmla="*/ 510734 w 7467600"/>
              <a:gd name="connsiteY725" fmla="*/ 2416201 h 6858000"/>
              <a:gd name="connsiteX726" fmla="*/ 279257 w 7467600"/>
              <a:gd name="connsiteY726" fmla="*/ 2092102 h 6858000"/>
              <a:gd name="connsiteX727" fmla="*/ 65265 w 7467600"/>
              <a:gd name="connsiteY727" fmla="*/ 2006049 h 6858000"/>
              <a:gd name="connsiteX728" fmla="*/ 0 w 7467600"/>
              <a:gd name="connsiteY728" fmla="*/ 1982532 h 6858000"/>
              <a:gd name="connsiteX729" fmla="*/ 0 w 7467600"/>
              <a:gd name="connsiteY729" fmla="*/ 1912789 h 6858000"/>
              <a:gd name="connsiteX730" fmla="*/ 97460 w 7467600"/>
              <a:gd name="connsiteY730" fmla="*/ 1953725 h 6858000"/>
              <a:gd name="connsiteX731" fmla="*/ 221272 w 7467600"/>
              <a:gd name="connsiteY731" fmla="*/ 1980766 h 6858000"/>
              <a:gd name="connsiteX732" fmla="*/ 116765 w 7467600"/>
              <a:gd name="connsiteY732" fmla="*/ 1911033 h 6858000"/>
              <a:gd name="connsiteX733" fmla="*/ 16405 w 7467600"/>
              <a:gd name="connsiteY733" fmla="*/ 1803412 h 6858000"/>
              <a:gd name="connsiteX734" fmla="*/ 0 w 7467600"/>
              <a:gd name="connsiteY734" fmla="*/ 1784777 h 6858000"/>
              <a:gd name="connsiteX735" fmla="*/ 0 w 7467600"/>
              <a:gd name="connsiteY735" fmla="*/ 1740082 h 6858000"/>
              <a:gd name="connsiteX736" fmla="*/ 39394 w 7467600"/>
              <a:gd name="connsiteY736" fmla="*/ 1784856 h 6858000"/>
              <a:gd name="connsiteX737" fmla="*/ 135813 w 7467600"/>
              <a:gd name="connsiteY737" fmla="*/ 1888838 h 6858000"/>
              <a:gd name="connsiteX738" fmla="*/ 242575 w 7467600"/>
              <a:gd name="connsiteY738" fmla="*/ 1958841 h 6858000"/>
              <a:gd name="connsiteX739" fmla="*/ 82197 w 7467600"/>
              <a:gd name="connsiteY739" fmla="*/ 1754826 h 6858000"/>
              <a:gd name="connsiteX740" fmla="*/ 0 w 7467600"/>
              <a:gd name="connsiteY740" fmla="*/ 1679650 h 6858000"/>
              <a:gd name="connsiteX741" fmla="*/ 0 w 7467600"/>
              <a:gd name="connsiteY741" fmla="*/ 1602463 h 6858000"/>
              <a:gd name="connsiteX742" fmla="*/ 84689 w 7467600"/>
              <a:gd name="connsiteY742" fmla="*/ 1677442 h 6858000"/>
              <a:gd name="connsiteX743" fmla="*/ 298437 w 7467600"/>
              <a:gd name="connsiteY743" fmla="*/ 1968019 h 6858000"/>
              <a:gd name="connsiteX744" fmla="*/ 227269 w 7467600"/>
              <a:gd name="connsiteY744" fmla="*/ 1114064 h 6858000"/>
              <a:gd name="connsiteX745" fmla="*/ 248003 w 7467600"/>
              <a:gd name="connsiteY745" fmla="*/ 1089613 h 6858000"/>
              <a:gd name="connsiteX746" fmla="*/ 427020 w 7467600"/>
              <a:gd name="connsiteY746" fmla="*/ 1619803 h 6858000"/>
              <a:gd name="connsiteX747" fmla="*/ 340345 w 7467600"/>
              <a:gd name="connsiteY747" fmla="*/ 2027739 h 6858000"/>
              <a:gd name="connsiteX748" fmla="*/ 360865 w 7467600"/>
              <a:gd name="connsiteY748" fmla="*/ 2044827 h 6858000"/>
              <a:gd name="connsiteX749" fmla="*/ 560414 w 7467600"/>
              <a:gd name="connsiteY749" fmla="*/ 2421457 h 6858000"/>
              <a:gd name="connsiteX750" fmla="*/ 1359703 w 7467600"/>
              <a:gd name="connsiteY750" fmla="*/ 2578554 h 6858000"/>
              <a:gd name="connsiteX751" fmla="*/ 1359422 w 7467600"/>
              <a:gd name="connsiteY751" fmla="*/ 2577994 h 6858000"/>
              <a:gd name="connsiteX752" fmla="*/ 828701 w 7467600"/>
              <a:gd name="connsiteY752" fmla="*/ 1839520 h 6858000"/>
              <a:gd name="connsiteX753" fmla="*/ 494427 w 7467600"/>
              <a:gd name="connsiteY753" fmla="*/ 1092333 h 6858000"/>
              <a:gd name="connsiteX754" fmla="*/ 506322 w 7467600"/>
              <a:gd name="connsiteY754" fmla="*/ 1020997 h 6858000"/>
              <a:gd name="connsiteX755" fmla="*/ 4570198 w 7467600"/>
              <a:gd name="connsiteY755" fmla="*/ 978081 h 6858000"/>
              <a:gd name="connsiteX756" fmla="*/ 4523691 w 7467600"/>
              <a:gd name="connsiteY756" fmla="*/ 1127776 h 6858000"/>
              <a:gd name="connsiteX757" fmla="*/ 4509875 w 7467600"/>
              <a:gd name="connsiteY757" fmla="*/ 1167552 h 6858000"/>
              <a:gd name="connsiteX758" fmla="*/ 4478168 w 7467600"/>
              <a:gd name="connsiteY758" fmla="*/ 1260735 h 6858000"/>
              <a:gd name="connsiteX759" fmla="*/ 4409309 w 7467600"/>
              <a:gd name="connsiteY759" fmla="*/ 1666996 h 6858000"/>
              <a:gd name="connsiteX760" fmla="*/ 4370031 w 7467600"/>
              <a:gd name="connsiteY760" fmla="*/ 1955666 h 6858000"/>
              <a:gd name="connsiteX761" fmla="*/ 4570198 w 7467600"/>
              <a:gd name="connsiteY761" fmla="*/ 978081 h 6858000"/>
              <a:gd name="connsiteX762" fmla="*/ 4557898 w 7467600"/>
              <a:gd name="connsiteY762" fmla="*/ 900011 h 6858000"/>
              <a:gd name="connsiteX763" fmla="*/ 4344840 w 7467600"/>
              <a:gd name="connsiteY763" fmla="*/ 1922038 h 6858000"/>
              <a:gd name="connsiteX764" fmla="*/ 4378710 w 7467600"/>
              <a:gd name="connsiteY764" fmla="*/ 1665516 h 6858000"/>
              <a:gd name="connsiteX765" fmla="*/ 4448798 w 7467600"/>
              <a:gd name="connsiteY765" fmla="*/ 1253024 h 6858000"/>
              <a:gd name="connsiteX766" fmla="*/ 4480315 w 7467600"/>
              <a:gd name="connsiteY766" fmla="*/ 1158454 h 6858000"/>
              <a:gd name="connsiteX767" fmla="*/ 4494133 w 7467600"/>
              <a:gd name="connsiteY767" fmla="*/ 1118676 h 6858000"/>
              <a:gd name="connsiteX768" fmla="*/ 4557898 w 7467600"/>
              <a:gd name="connsiteY768" fmla="*/ 900011 h 6858000"/>
              <a:gd name="connsiteX769" fmla="*/ 5870151 w 7467600"/>
              <a:gd name="connsiteY769" fmla="*/ 898890 h 6858000"/>
              <a:gd name="connsiteX770" fmla="*/ 5861335 w 7467600"/>
              <a:gd name="connsiteY770" fmla="*/ 899177 h 6858000"/>
              <a:gd name="connsiteX771" fmla="*/ 5843702 w 7467600"/>
              <a:gd name="connsiteY771" fmla="*/ 899748 h 6858000"/>
              <a:gd name="connsiteX772" fmla="*/ 5651107 w 7467600"/>
              <a:gd name="connsiteY772" fmla="*/ 920306 h 6858000"/>
              <a:gd name="connsiteX773" fmla="*/ 5459407 w 7467600"/>
              <a:gd name="connsiteY773" fmla="*/ 940975 h 6858000"/>
              <a:gd name="connsiteX774" fmla="*/ 5374846 w 7467600"/>
              <a:gd name="connsiteY774" fmla="*/ 941988 h 6858000"/>
              <a:gd name="connsiteX775" fmla="*/ 5256105 w 7467600"/>
              <a:gd name="connsiteY775" fmla="*/ 945632 h 6858000"/>
              <a:gd name="connsiteX776" fmla="*/ 5107071 w 7467600"/>
              <a:gd name="connsiteY776" fmla="*/ 969720 h 6858000"/>
              <a:gd name="connsiteX777" fmla="*/ 4998681 w 7467600"/>
              <a:gd name="connsiteY777" fmla="*/ 988771 h 6858000"/>
              <a:gd name="connsiteX778" fmla="*/ 5870151 w 7467600"/>
              <a:gd name="connsiteY778" fmla="*/ 898890 h 6858000"/>
              <a:gd name="connsiteX779" fmla="*/ 5504425 w 7467600"/>
              <a:gd name="connsiteY779" fmla="*/ 848067 h 6858000"/>
              <a:gd name="connsiteX780" fmla="*/ 4968849 w 7467600"/>
              <a:gd name="connsiteY780" fmla="*/ 962318 h 6858000"/>
              <a:gd name="connsiteX781" fmla="*/ 5104039 w 7467600"/>
              <a:gd name="connsiteY781" fmla="*/ 940634 h 6858000"/>
              <a:gd name="connsiteX782" fmla="*/ 5256311 w 7467600"/>
              <a:gd name="connsiteY782" fmla="*/ 916490 h 6858000"/>
              <a:gd name="connsiteX783" fmla="*/ 5377381 w 7467600"/>
              <a:gd name="connsiteY783" fmla="*/ 912671 h 6858000"/>
              <a:gd name="connsiteX784" fmla="*/ 5460148 w 7467600"/>
              <a:gd name="connsiteY784" fmla="*/ 911442 h 6858000"/>
              <a:gd name="connsiteX785" fmla="*/ 5648971 w 7467600"/>
              <a:gd name="connsiteY785" fmla="*/ 891331 h 6858000"/>
              <a:gd name="connsiteX786" fmla="*/ 5844807 w 7467600"/>
              <a:gd name="connsiteY786" fmla="*/ 870718 h 6858000"/>
              <a:gd name="connsiteX787" fmla="*/ 5862975 w 7467600"/>
              <a:gd name="connsiteY787" fmla="*/ 869756 h 6858000"/>
              <a:gd name="connsiteX788" fmla="*/ 5920887 w 7467600"/>
              <a:gd name="connsiteY788" fmla="*/ 865929 h 6858000"/>
              <a:gd name="connsiteX789" fmla="*/ 5504425 w 7467600"/>
              <a:gd name="connsiteY789" fmla="*/ 848067 h 6858000"/>
              <a:gd name="connsiteX790" fmla="*/ 3607114 w 7467600"/>
              <a:gd name="connsiteY790" fmla="*/ 467441 h 6858000"/>
              <a:gd name="connsiteX791" fmla="*/ 3296242 w 7467600"/>
              <a:gd name="connsiteY791" fmla="*/ 807991 h 6858000"/>
              <a:gd name="connsiteX792" fmla="*/ 3174674 w 7467600"/>
              <a:gd name="connsiteY792" fmla="*/ 919759 h 6858000"/>
              <a:gd name="connsiteX793" fmla="*/ 3042978 w 7467600"/>
              <a:gd name="connsiteY793" fmla="*/ 1054894 h 6858000"/>
              <a:gd name="connsiteX794" fmla="*/ 2968914 w 7467600"/>
              <a:gd name="connsiteY794" fmla="*/ 1133756 h 6858000"/>
              <a:gd name="connsiteX795" fmla="*/ 3103823 w 7467600"/>
              <a:gd name="connsiteY795" fmla="*/ 1026814 h 6858000"/>
              <a:gd name="connsiteX796" fmla="*/ 3607114 w 7467600"/>
              <a:gd name="connsiteY796" fmla="*/ 467441 h 6858000"/>
              <a:gd name="connsiteX797" fmla="*/ 3744487 w 7467600"/>
              <a:gd name="connsiteY797" fmla="*/ 383136 h 6858000"/>
              <a:gd name="connsiteX798" fmla="*/ 3970213 w 7467600"/>
              <a:gd name="connsiteY798" fmla="*/ 995559 h 6858000"/>
              <a:gd name="connsiteX799" fmla="*/ 3744487 w 7467600"/>
              <a:gd name="connsiteY799" fmla="*/ 383136 h 6858000"/>
              <a:gd name="connsiteX800" fmla="*/ 3624562 w 7467600"/>
              <a:gd name="connsiteY800" fmla="*/ 367041 h 6858000"/>
              <a:gd name="connsiteX801" fmla="*/ 3489712 w 7467600"/>
              <a:gd name="connsiteY801" fmla="*/ 485386 h 6858000"/>
              <a:gd name="connsiteX802" fmla="*/ 3182994 w 7467600"/>
              <a:gd name="connsiteY802" fmla="*/ 828265 h 6858000"/>
              <a:gd name="connsiteX803" fmla="*/ 2892114 w 7467600"/>
              <a:gd name="connsiteY803" fmla="*/ 1172635 h 6858000"/>
              <a:gd name="connsiteX804" fmla="*/ 3021459 w 7467600"/>
              <a:gd name="connsiteY804" fmla="*/ 1035385 h 6858000"/>
              <a:gd name="connsiteX805" fmla="*/ 3153873 w 7467600"/>
              <a:gd name="connsiteY805" fmla="*/ 898971 h 6858000"/>
              <a:gd name="connsiteX806" fmla="*/ 3276511 w 7467600"/>
              <a:gd name="connsiteY806" fmla="*/ 786423 h 6858000"/>
              <a:gd name="connsiteX807" fmla="*/ 3584154 w 7467600"/>
              <a:gd name="connsiteY807" fmla="*/ 448218 h 6858000"/>
              <a:gd name="connsiteX808" fmla="*/ 3624562 w 7467600"/>
              <a:gd name="connsiteY808" fmla="*/ 367041 h 6858000"/>
              <a:gd name="connsiteX809" fmla="*/ 3766672 w 7467600"/>
              <a:gd name="connsiteY809" fmla="*/ 359429 h 6858000"/>
              <a:gd name="connsiteX810" fmla="*/ 3996338 w 7467600"/>
              <a:gd name="connsiteY810" fmla="*/ 968237 h 6858000"/>
              <a:gd name="connsiteX811" fmla="*/ 3766672 w 7467600"/>
              <a:gd name="connsiteY811" fmla="*/ 359429 h 6858000"/>
              <a:gd name="connsiteX812" fmla="*/ 5805386 w 7467600"/>
              <a:gd name="connsiteY812" fmla="*/ 239240 h 6858000"/>
              <a:gd name="connsiteX813" fmla="*/ 5736947 w 7467600"/>
              <a:gd name="connsiteY813" fmla="*/ 261367 h 6858000"/>
              <a:gd name="connsiteX814" fmla="*/ 5427012 w 7467600"/>
              <a:gd name="connsiteY814" fmla="*/ 311272 h 6858000"/>
              <a:gd name="connsiteX815" fmla="*/ 5147818 w 7467600"/>
              <a:gd name="connsiteY815" fmla="*/ 322112 h 6858000"/>
              <a:gd name="connsiteX816" fmla="*/ 5060854 w 7467600"/>
              <a:gd name="connsiteY816" fmla="*/ 311882 h 6858000"/>
              <a:gd name="connsiteX817" fmla="*/ 4945989 w 7467600"/>
              <a:gd name="connsiteY817" fmla="*/ 300516 h 6858000"/>
              <a:gd name="connsiteX818" fmla="*/ 5410479 w 7467600"/>
              <a:gd name="connsiteY818" fmla="*/ 348434 h 6858000"/>
              <a:gd name="connsiteX819" fmla="*/ 5805386 w 7467600"/>
              <a:gd name="connsiteY819" fmla="*/ 239240 h 6858000"/>
              <a:gd name="connsiteX820" fmla="*/ 5905192 w 7467600"/>
              <a:gd name="connsiteY820" fmla="*/ 163079 h 6858000"/>
              <a:gd name="connsiteX821" fmla="*/ 5865655 w 7467600"/>
              <a:gd name="connsiteY821" fmla="*/ 171901 h 6858000"/>
              <a:gd name="connsiteX822" fmla="*/ 5259740 w 7467600"/>
              <a:gd name="connsiteY822" fmla="*/ 257013 h 6858000"/>
              <a:gd name="connsiteX823" fmla="*/ 5208466 w 7467600"/>
              <a:gd name="connsiteY823" fmla="*/ 257550 h 6858000"/>
              <a:gd name="connsiteX824" fmla="*/ 4980204 w 7467600"/>
              <a:gd name="connsiteY824" fmla="*/ 271903 h 6858000"/>
              <a:gd name="connsiteX825" fmla="*/ 5068068 w 7467600"/>
              <a:gd name="connsiteY825" fmla="*/ 282244 h 6858000"/>
              <a:gd name="connsiteX826" fmla="*/ 5153231 w 7467600"/>
              <a:gd name="connsiteY826" fmla="*/ 292240 h 6858000"/>
              <a:gd name="connsiteX827" fmla="*/ 5426491 w 7467600"/>
              <a:gd name="connsiteY827" fmla="*/ 281128 h 6858000"/>
              <a:gd name="connsiteX828" fmla="*/ 5731212 w 7467600"/>
              <a:gd name="connsiteY828" fmla="*/ 231951 h 6858000"/>
              <a:gd name="connsiteX829" fmla="*/ 5905192 w 7467600"/>
              <a:gd name="connsiteY829" fmla="*/ 163079 h 6858000"/>
              <a:gd name="connsiteX830" fmla="*/ 5944437 w 7467600"/>
              <a:gd name="connsiteY830" fmla="*/ 113829 h 6858000"/>
              <a:gd name="connsiteX831" fmla="*/ 5825032 w 7467600"/>
              <a:gd name="connsiteY831" fmla="*/ 146405 h 6858000"/>
              <a:gd name="connsiteX832" fmla="*/ 4955599 w 7467600"/>
              <a:gd name="connsiteY832" fmla="*/ 247008 h 6858000"/>
              <a:gd name="connsiteX833" fmla="*/ 5210104 w 7467600"/>
              <a:gd name="connsiteY833" fmla="*/ 228123 h 6858000"/>
              <a:gd name="connsiteX834" fmla="*/ 5261015 w 7467600"/>
              <a:gd name="connsiteY834" fmla="*/ 227087 h 6858000"/>
              <a:gd name="connsiteX835" fmla="*/ 5861181 w 7467600"/>
              <a:gd name="connsiteY835" fmla="*/ 143093 h 6858000"/>
              <a:gd name="connsiteX836" fmla="*/ 5961252 w 7467600"/>
              <a:gd name="connsiteY836" fmla="*/ 114820 h 6858000"/>
              <a:gd name="connsiteX837" fmla="*/ 5944437 w 7467600"/>
              <a:gd name="connsiteY837" fmla="*/ 113829 h 6858000"/>
              <a:gd name="connsiteX838" fmla="*/ 3882765 w 7467600"/>
              <a:gd name="connsiteY838" fmla="*/ 0 h 6858000"/>
              <a:gd name="connsiteX839" fmla="*/ 3995099 w 7467600"/>
              <a:gd name="connsiteY839" fmla="*/ 0 h 6858000"/>
              <a:gd name="connsiteX840" fmla="*/ 4163818 w 7467600"/>
              <a:gd name="connsiteY840" fmla="*/ 234104 h 6858000"/>
              <a:gd name="connsiteX841" fmla="*/ 4172099 w 7467600"/>
              <a:gd name="connsiteY841" fmla="*/ 234207 h 6858000"/>
              <a:gd name="connsiteX842" fmla="*/ 4784282 w 7467600"/>
              <a:gd name="connsiteY842" fmla="*/ 276561 h 6858000"/>
              <a:gd name="connsiteX843" fmla="*/ 4801687 w 7467600"/>
              <a:gd name="connsiteY843" fmla="*/ 267764 h 6858000"/>
              <a:gd name="connsiteX844" fmla="*/ 6082788 w 7467600"/>
              <a:gd name="connsiteY844" fmla="*/ 64119 h 6858000"/>
              <a:gd name="connsiteX845" fmla="*/ 6099442 w 7467600"/>
              <a:gd name="connsiteY845" fmla="*/ 82568 h 6858000"/>
              <a:gd name="connsiteX846" fmla="*/ 4804137 w 7467600"/>
              <a:gd name="connsiteY846" fmla="*/ 320931 h 6858000"/>
              <a:gd name="connsiteX847" fmla="*/ 4227047 w 7467600"/>
              <a:gd name="connsiteY847" fmla="*/ 313415 h 6858000"/>
              <a:gd name="connsiteX848" fmla="*/ 4346041 w 7467600"/>
              <a:gd name="connsiteY848" fmla="*/ 456086 h 6858000"/>
              <a:gd name="connsiteX849" fmla="*/ 4870967 w 7467600"/>
              <a:gd name="connsiteY849" fmla="*/ 963061 h 6858000"/>
              <a:gd name="connsiteX850" fmla="*/ 4889647 w 7467600"/>
              <a:gd name="connsiteY850" fmla="*/ 957147 h 6858000"/>
              <a:gd name="connsiteX851" fmla="*/ 5422504 w 7467600"/>
              <a:gd name="connsiteY851" fmla="*/ 805191 h 6858000"/>
              <a:gd name="connsiteX852" fmla="*/ 6087656 w 7467600"/>
              <a:gd name="connsiteY852" fmla="*/ 826703 h 6858000"/>
              <a:gd name="connsiteX853" fmla="*/ 6058717 w 7467600"/>
              <a:gd name="connsiteY853" fmla="*/ 865992 h 6858000"/>
              <a:gd name="connsiteX854" fmla="*/ 4974153 w 7467600"/>
              <a:gd name="connsiteY854" fmla="*/ 1045456 h 6858000"/>
              <a:gd name="connsiteX855" fmla="*/ 5627835 w 7467600"/>
              <a:gd name="connsiteY855" fmla="*/ 1472077 h 6858000"/>
              <a:gd name="connsiteX856" fmla="*/ 5629817 w 7467600"/>
              <a:gd name="connsiteY856" fmla="*/ 1471412 h 6858000"/>
              <a:gd name="connsiteX857" fmla="*/ 5634124 w 7467600"/>
              <a:gd name="connsiteY857" fmla="*/ 1470572 h 6858000"/>
              <a:gd name="connsiteX858" fmla="*/ 5755832 w 7467600"/>
              <a:gd name="connsiteY858" fmla="*/ 1383886 h 6858000"/>
              <a:gd name="connsiteX859" fmla="*/ 6014186 w 7467600"/>
              <a:gd name="connsiteY859" fmla="*/ 1279799 h 6858000"/>
              <a:gd name="connsiteX860" fmla="*/ 6901619 w 7467600"/>
              <a:gd name="connsiteY860" fmla="*/ 1047874 h 6858000"/>
              <a:gd name="connsiteX861" fmla="*/ 6931566 w 7467600"/>
              <a:gd name="connsiteY861" fmla="*/ 1062034 h 6858000"/>
              <a:gd name="connsiteX862" fmla="*/ 5790982 w 7467600"/>
              <a:gd name="connsiteY862" fmla="*/ 1561380 h 6858000"/>
              <a:gd name="connsiteX863" fmla="*/ 6188971 w 7467600"/>
              <a:gd name="connsiteY863" fmla="*/ 1755168 h 6858000"/>
              <a:gd name="connsiteX864" fmla="*/ 6202446 w 7467600"/>
              <a:gd name="connsiteY864" fmla="*/ 1752268 h 6858000"/>
              <a:gd name="connsiteX865" fmla="*/ 7179560 w 7467600"/>
              <a:gd name="connsiteY865" fmla="*/ 1467551 h 6858000"/>
              <a:gd name="connsiteX866" fmla="*/ 7158730 w 7467600"/>
              <a:gd name="connsiteY866" fmla="*/ 1507835 h 6858000"/>
              <a:gd name="connsiteX867" fmla="*/ 6326959 w 7467600"/>
              <a:gd name="connsiteY867" fmla="*/ 1817686 h 6858000"/>
              <a:gd name="connsiteX868" fmla="*/ 6537433 w 7467600"/>
              <a:gd name="connsiteY868" fmla="*/ 1907790 h 6858000"/>
              <a:gd name="connsiteX869" fmla="*/ 6550221 w 7467600"/>
              <a:gd name="connsiteY869" fmla="*/ 1910729 h 6858000"/>
              <a:gd name="connsiteX870" fmla="*/ 6964438 w 7467600"/>
              <a:gd name="connsiteY870" fmla="*/ 2209505 h 6858000"/>
              <a:gd name="connsiteX871" fmla="*/ 7367862 w 7467600"/>
              <a:gd name="connsiteY871" fmla="*/ 2806833 h 6858000"/>
              <a:gd name="connsiteX872" fmla="*/ 7364329 w 7467600"/>
              <a:gd name="connsiteY872" fmla="*/ 2826907 h 6858000"/>
              <a:gd name="connsiteX873" fmla="*/ 7290545 w 7467600"/>
              <a:gd name="connsiteY873" fmla="*/ 2850663 h 6858000"/>
              <a:gd name="connsiteX874" fmla="*/ 6472036 w 7467600"/>
              <a:gd name="connsiteY874" fmla="*/ 1959003 h 6858000"/>
              <a:gd name="connsiteX875" fmla="*/ 5792897 w 7467600"/>
              <a:gd name="connsiteY875" fmla="*/ 1647747 h 6858000"/>
              <a:gd name="connsiteX876" fmla="*/ 5842751 w 7467600"/>
              <a:gd name="connsiteY876" fmla="*/ 1816112 h 6858000"/>
              <a:gd name="connsiteX877" fmla="*/ 5847424 w 7467600"/>
              <a:gd name="connsiteY877" fmla="*/ 1815776 h 6858000"/>
              <a:gd name="connsiteX878" fmla="*/ 6399821 w 7467600"/>
              <a:gd name="connsiteY878" fmla="*/ 2344799 h 6858000"/>
              <a:gd name="connsiteX879" fmla="*/ 6323232 w 7467600"/>
              <a:gd name="connsiteY879" fmla="*/ 2389634 h 6858000"/>
              <a:gd name="connsiteX880" fmla="*/ 5942958 w 7467600"/>
              <a:gd name="connsiteY880" fmla="*/ 2077708 h 6858000"/>
              <a:gd name="connsiteX881" fmla="*/ 5921559 w 7467600"/>
              <a:gd name="connsiteY881" fmla="*/ 2378596 h 6858000"/>
              <a:gd name="connsiteX882" fmla="*/ 5817651 w 7467600"/>
              <a:gd name="connsiteY882" fmla="*/ 3023919 h 6858000"/>
              <a:gd name="connsiteX883" fmla="*/ 5729634 w 7467600"/>
              <a:gd name="connsiteY883" fmla="*/ 3051849 h 6858000"/>
              <a:gd name="connsiteX884" fmla="*/ 5611018 w 7467600"/>
              <a:gd name="connsiteY884" fmla="*/ 2316769 h 6858000"/>
              <a:gd name="connsiteX885" fmla="*/ 5687608 w 7467600"/>
              <a:gd name="connsiteY885" fmla="*/ 2039972 h 6858000"/>
              <a:gd name="connsiteX886" fmla="*/ 5657554 w 7467600"/>
              <a:gd name="connsiteY886" fmla="*/ 1576445 h 6858000"/>
              <a:gd name="connsiteX887" fmla="*/ 5150475 w 7467600"/>
              <a:gd name="connsiteY887" fmla="*/ 1274012 h 6858000"/>
              <a:gd name="connsiteX888" fmla="*/ 5349142 w 7467600"/>
              <a:gd name="connsiteY888" fmla="*/ 2204405 h 6858000"/>
              <a:gd name="connsiteX889" fmla="*/ 5262214 w 7467600"/>
              <a:gd name="connsiteY889" fmla="*/ 2233836 h 6858000"/>
              <a:gd name="connsiteX890" fmla="*/ 4981539 w 7467600"/>
              <a:gd name="connsiteY890" fmla="*/ 1542201 h 6858000"/>
              <a:gd name="connsiteX891" fmla="*/ 4958461 w 7467600"/>
              <a:gd name="connsiteY891" fmla="*/ 1136957 h 6858000"/>
              <a:gd name="connsiteX892" fmla="*/ 4655015 w 7467600"/>
              <a:gd name="connsiteY892" fmla="*/ 891426 h 6858000"/>
              <a:gd name="connsiteX893" fmla="*/ 4348002 w 7467600"/>
              <a:gd name="connsiteY893" fmla="*/ 2205895 h 6858000"/>
              <a:gd name="connsiteX894" fmla="*/ 4262250 w 7467600"/>
              <a:gd name="connsiteY894" fmla="*/ 2219972 h 6858000"/>
              <a:gd name="connsiteX895" fmla="*/ 4550611 w 7467600"/>
              <a:gd name="connsiteY895" fmla="*/ 817540 h 6858000"/>
              <a:gd name="connsiteX896" fmla="*/ 4564418 w 7467600"/>
              <a:gd name="connsiteY896" fmla="*/ 808293 h 6858000"/>
              <a:gd name="connsiteX897" fmla="*/ 4266388 w 7467600"/>
              <a:gd name="connsiteY897" fmla="*/ 500083 h 6858000"/>
              <a:gd name="connsiteX898" fmla="*/ 4032842 w 7467600"/>
              <a:gd name="connsiteY898" fmla="*/ 211809 h 6858000"/>
              <a:gd name="connsiteX899" fmla="*/ 3882765 w 7467600"/>
              <a:gd name="connsiteY899" fmla="*/ 0 h 6858000"/>
              <a:gd name="connsiteX900" fmla="*/ 3721337 w 7467600"/>
              <a:gd name="connsiteY900" fmla="*/ 0 h 6858000"/>
              <a:gd name="connsiteX901" fmla="*/ 3797544 w 7467600"/>
              <a:gd name="connsiteY901" fmla="*/ 0 h 6858000"/>
              <a:gd name="connsiteX902" fmla="*/ 3775734 w 7467600"/>
              <a:gd name="connsiteY902" fmla="*/ 95131 h 6858000"/>
              <a:gd name="connsiteX903" fmla="*/ 3724807 w 7467600"/>
              <a:gd name="connsiteY903" fmla="*/ 272257 h 6858000"/>
              <a:gd name="connsiteX904" fmla="*/ 3726844 w 7467600"/>
              <a:gd name="connsiteY904" fmla="*/ 282988 h 6858000"/>
              <a:gd name="connsiteX905" fmla="*/ 3742664 w 7467600"/>
              <a:gd name="connsiteY905" fmla="*/ 279918 h 6858000"/>
              <a:gd name="connsiteX906" fmla="*/ 4103910 w 7467600"/>
              <a:gd name="connsiteY906" fmla="*/ 1161917 h 6858000"/>
              <a:gd name="connsiteX907" fmla="*/ 4020269 w 7467600"/>
              <a:gd name="connsiteY907" fmla="*/ 1200406 h 6858000"/>
              <a:gd name="connsiteX908" fmla="*/ 3674882 w 7467600"/>
              <a:gd name="connsiteY908" fmla="*/ 488524 h 6858000"/>
              <a:gd name="connsiteX909" fmla="*/ 3132682 w 7467600"/>
              <a:gd name="connsiteY909" fmla="*/ 1072284 h 6858000"/>
              <a:gd name="connsiteX910" fmla="*/ 2716346 w 7467600"/>
              <a:gd name="connsiteY910" fmla="*/ 1276376 h 6858000"/>
              <a:gd name="connsiteX911" fmla="*/ 2716772 w 7467600"/>
              <a:gd name="connsiteY911" fmla="*/ 1255462 h 6858000"/>
              <a:gd name="connsiteX912" fmla="*/ 3471096 w 7467600"/>
              <a:gd name="connsiteY912" fmla="*/ 437072 h 6858000"/>
              <a:gd name="connsiteX913" fmla="*/ 3639057 w 7467600"/>
              <a:gd name="connsiteY913" fmla="*/ 286334 h 6858000"/>
              <a:gd name="connsiteX914" fmla="*/ 3640309 w 7467600"/>
              <a:gd name="connsiteY914" fmla="*/ 284664 h 6858000"/>
              <a:gd name="connsiteX915" fmla="*/ 3646022 w 7467600"/>
              <a:gd name="connsiteY915" fmla="*/ 276711 h 6858000"/>
              <a:gd name="connsiteX916" fmla="*/ 3707943 w 7467600"/>
              <a:gd name="connsiteY916" fmla="*/ 65958 h 6858000"/>
              <a:gd name="connsiteX917" fmla="*/ 3721337 w 7467600"/>
              <a:gd name="connsiteY917" fmla="*/ 0 h 6858000"/>
              <a:gd name="connsiteX918" fmla="*/ 2867960 w 7467600"/>
              <a:gd name="connsiteY918" fmla="*/ 0 h 6858000"/>
              <a:gd name="connsiteX919" fmla="*/ 2926351 w 7467600"/>
              <a:gd name="connsiteY919" fmla="*/ 0 h 6858000"/>
              <a:gd name="connsiteX920" fmla="*/ 2902823 w 7467600"/>
              <a:gd name="connsiteY920" fmla="*/ 262929 h 6858000"/>
              <a:gd name="connsiteX921" fmla="*/ 2940663 w 7467600"/>
              <a:gd name="connsiteY921" fmla="*/ 140884 h 6858000"/>
              <a:gd name="connsiteX922" fmla="*/ 2947039 w 7467600"/>
              <a:gd name="connsiteY922" fmla="*/ 122524 h 6858000"/>
              <a:gd name="connsiteX923" fmla="*/ 2984316 w 7467600"/>
              <a:gd name="connsiteY923" fmla="*/ 0 h 6858000"/>
              <a:gd name="connsiteX924" fmla="*/ 3016114 w 7467600"/>
              <a:gd name="connsiteY924" fmla="*/ 0 h 6858000"/>
              <a:gd name="connsiteX925" fmla="*/ 2979949 w 7467600"/>
              <a:gd name="connsiteY925" fmla="*/ 119274 h 6858000"/>
              <a:gd name="connsiteX926" fmla="*/ 3023879 w 7467600"/>
              <a:gd name="connsiteY926" fmla="*/ 0 h 6858000"/>
              <a:gd name="connsiteX927" fmla="*/ 3105400 w 7467600"/>
              <a:gd name="connsiteY927" fmla="*/ 0 h 6858000"/>
              <a:gd name="connsiteX928" fmla="*/ 3094669 w 7467600"/>
              <a:gd name="connsiteY928" fmla="*/ 30308 h 6858000"/>
              <a:gd name="connsiteX929" fmla="*/ 2901945 w 7467600"/>
              <a:gd name="connsiteY929" fmla="*/ 466538 h 6858000"/>
              <a:gd name="connsiteX930" fmla="*/ 2815209 w 7467600"/>
              <a:gd name="connsiteY930" fmla="*/ 497361 h 6858000"/>
              <a:gd name="connsiteX931" fmla="*/ 2844845 w 7467600"/>
              <a:gd name="connsiteY931" fmla="*/ 127638 h 6858000"/>
              <a:gd name="connsiteX932" fmla="*/ 2867960 w 7467600"/>
              <a:gd name="connsiteY932" fmla="*/ 0 h 6858000"/>
              <a:gd name="connsiteX933" fmla="*/ 1057230 w 7467600"/>
              <a:gd name="connsiteY933" fmla="*/ 0 h 6858000"/>
              <a:gd name="connsiteX934" fmla="*/ 1111003 w 7467600"/>
              <a:gd name="connsiteY934" fmla="*/ 0 h 6858000"/>
              <a:gd name="connsiteX935" fmla="*/ 1125553 w 7467600"/>
              <a:gd name="connsiteY935" fmla="*/ 52588 h 6858000"/>
              <a:gd name="connsiteX936" fmla="*/ 1304276 w 7467600"/>
              <a:gd name="connsiteY936" fmla="*/ 476275 h 6858000"/>
              <a:gd name="connsiteX937" fmla="*/ 1492066 w 7467600"/>
              <a:gd name="connsiteY937" fmla="*/ 886333 h 6858000"/>
              <a:gd name="connsiteX938" fmla="*/ 1423698 w 7467600"/>
              <a:gd name="connsiteY938" fmla="*/ 710817 h 6858000"/>
              <a:gd name="connsiteX939" fmla="*/ 1357609 w 7467600"/>
              <a:gd name="connsiteY939" fmla="*/ 532892 h 6858000"/>
              <a:gd name="connsiteX940" fmla="*/ 1309550 w 7467600"/>
              <a:gd name="connsiteY940" fmla="*/ 374031 h 6858000"/>
              <a:gd name="connsiteX941" fmla="*/ 1193673 w 7467600"/>
              <a:gd name="connsiteY941" fmla="*/ 49533 h 6858000"/>
              <a:gd name="connsiteX942" fmla="*/ 1164391 w 7467600"/>
              <a:gd name="connsiteY942" fmla="*/ 0 h 6858000"/>
              <a:gd name="connsiteX943" fmla="*/ 1200666 w 7467600"/>
              <a:gd name="connsiteY943" fmla="*/ 0 h 6858000"/>
              <a:gd name="connsiteX944" fmla="*/ 1223408 w 7467600"/>
              <a:gd name="connsiteY944" fmla="*/ 38996 h 6858000"/>
              <a:gd name="connsiteX945" fmla="*/ 1339635 w 7467600"/>
              <a:gd name="connsiteY945" fmla="*/ 365517 h 6858000"/>
              <a:gd name="connsiteX946" fmla="*/ 1387469 w 7467600"/>
              <a:gd name="connsiteY946" fmla="*/ 523079 h 6858000"/>
              <a:gd name="connsiteX947" fmla="*/ 1452685 w 7467600"/>
              <a:gd name="connsiteY947" fmla="*/ 699806 h 6858000"/>
              <a:gd name="connsiteX948" fmla="*/ 1492092 w 7467600"/>
              <a:gd name="connsiteY948" fmla="*/ 800424 h 6858000"/>
              <a:gd name="connsiteX949" fmla="*/ 1455302 w 7467600"/>
              <a:gd name="connsiteY949" fmla="*/ 632913 h 6858000"/>
              <a:gd name="connsiteX950" fmla="*/ 1222336 w 7467600"/>
              <a:gd name="connsiteY950" fmla="*/ 9480 h 6858000"/>
              <a:gd name="connsiteX951" fmla="*/ 1214634 w 7467600"/>
              <a:gd name="connsiteY951" fmla="*/ 0 h 6858000"/>
              <a:gd name="connsiteX952" fmla="*/ 1289827 w 7467600"/>
              <a:gd name="connsiteY952" fmla="*/ 0 h 6858000"/>
              <a:gd name="connsiteX953" fmla="*/ 1321076 w 7467600"/>
              <a:gd name="connsiteY953" fmla="*/ 59722 h 6858000"/>
              <a:gd name="connsiteX954" fmla="*/ 1512579 w 7467600"/>
              <a:gd name="connsiteY954" fmla="*/ 626441 h 6858000"/>
              <a:gd name="connsiteX955" fmla="*/ 1506076 w 7467600"/>
              <a:gd name="connsiteY955" fmla="*/ 1089289 h 6858000"/>
              <a:gd name="connsiteX956" fmla="*/ 1486346 w 7467600"/>
              <a:gd name="connsiteY956" fmla="*/ 1079919 h 6858000"/>
              <a:gd name="connsiteX957" fmla="*/ 1070511 w 7467600"/>
              <a:gd name="connsiteY957" fmla="*/ 48609 h 6858000"/>
              <a:gd name="connsiteX958" fmla="*/ 1057230 w 7467600"/>
              <a:gd name="connsiteY958" fmla="*/ 0 h 6858000"/>
              <a:gd name="connsiteX959" fmla="*/ 43151 w 7467600"/>
              <a:gd name="connsiteY959" fmla="*/ 0 h 6858000"/>
              <a:gd name="connsiteX960" fmla="*/ 95283 w 7467600"/>
              <a:gd name="connsiteY960" fmla="*/ 0 h 6858000"/>
              <a:gd name="connsiteX961" fmla="*/ 300708 w 7467600"/>
              <a:gd name="connsiteY961" fmla="*/ 154571 h 6858000"/>
              <a:gd name="connsiteX962" fmla="*/ 530414 w 7467600"/>
              <a:gd name="connsiteY962" fmla="*/ 354673 h 6858000"/>
              <a:gd name="connsiteX963" fmla="*/ 333785 w 7467600"/>
              <a:gd name="connsiteY963" fmla="*/ 161564 h 6858000"/>
              <a:gd name="connsiteX964" fmla="*/ 147005 w 7467600"/>
              <a:gd name="connsiteY964" fmla="*/ 0 h 6858000"/>
              <a:gd name="connsiteX965" fmla="*/ 272509 w 7467600"/>
              <a:gd name="connsiteY965" fmla="*/ 0 h 6858000"/>
              <a:gd name="connsiteX966" fmla="*/ 326276 w 7467600"/>
              <a:gd name="connsiteY966" fmla="*/ 45847 h 6858000"/>
              <a:gd name="connsiteX967" fmla="*/ 823759 w 7467600"/>
              <a:gd name="connsiteY967" fmla="*/ 574145 h 6858000"/>
              <a:gd name="connsiteX968" fmla="*/ 811254 w 7467600"/>
              <a:gd name="connsiteY968" fmla="*/ 665546 h 6858000"/>
              <a:gd name="connsiteX969" fmla="*/ 154042 w 7467600"/>
              <a:gd name="connsiteY969" fmla="*/ 261522 h 6858000"/>
              <a:gd name="connsiteX970" fmla="*/ 13550 w 7467600"/>
              <a:gd name="connsiteY970" fmla="*/ 158423 h 6858000"/>
              <a:gd name="connsiteX971" fmla="*/ 0 w 7467600"/>
              <a:gd name="connsiteY971" fmla="*/ 146618 h 6858000"/>
              <a:gd name="connsiteX972" fmla="*/ 0 w 7467600"/>
              <a:gd name="connsiteY972" fmla="*/ 59161 h 6858000"/>
              <a:gd name="connsiteX973" fmla="*/ 45427 w 7467600"/>
              <a:gd name="connsiteY973" fmla="*/ 101078 h 6858000"/>
              <a:gd name="connsiteX974" fmla="*/ 630103 w 7467600"/>
              <a:gd name="connsiteY974" fmla="*/ 485885 h 6858000"/>
              <a:gd name="connsiteX975" fmla="*/ 532040 w 7467600"/>
              <a:gd name="connsiteY975" fmla="*/ 399359 h 6858000"/>
              <a:gd name="connsiteX976" fmla="*/ 517618 w 7467600"/>
              <a:gd name="connsiteY976" fmla="*/ 385726 h 6858000"/>
              <a:gd name="connsiteX977" fmla="*/ 285074 w 7467600"/>
              <a:gd name="connsiteY977" fmla="*/ 182755 h 6858000"/>
              <a:gd name="connsiteX978" fmla="*/ 43151 w 7467600"/>
              <a:gd name="connsiteY97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6946849 w 7467600"/>
              <a:gd name="connsiteY84" fmla="*/ 5523271 h 6858000"/>
              <a:gd name="connsiteX85" fmla="*/ 6946972 w 7467600"/>
              <a:gd name="connsiteY85" fmla="*/ 5526491 h 6858000"/>
              <a:gd name="connsiteX86" fmla="*/ 7105827 w 7467600"/>
              <a:gd name="connsiteY86" fmla="*/ 5718700 h 6858000"/>
              <a:gd name="connsiteX87" fmla="*/ 7356878 w 7467600"/>
              <a:gd name="connsiteY87" fmla="*/ 5981332 h 6858000"/>
              <a:gd name="connsiteX88" fmla="*/ 7467600 w 7467600"/>
              <a:gd name="connsiteY88" fmla="*/ 6117703 h 6858000"/>
              <a:gd name="connsiteX89" fmla="*/ 7467600 w 7467600"/>
              <a:gd name="connsiteY89" fmla="*/ 6163634 h 6858000"/>
              <a:gd name="connsiteX90" fmla="*/ 7403637 w 7467600"/>
              <a:gd name="connsiteY90" fmla="*/ 6083957 h 6858000"/>
              <a:gd name="connsiteX91" fmla="*/ 7254615 w 7467600"/>
              <a:gd name="connsiteY91" fmla="*/ 5911918 h 6858000"/>
              <a:gd name="connsiteX92" fmla="*/ 7312589 w 7467600"/>
              <a:gd name="connsiteY92" fmla="*/ 5982309 h 6858000"/>
              <a:gd name="connsiteX93" fmla="*/ 7448321 w 7467600"/>
              <a:gd name="connsiteY93" fmla="*/ 6190991 h 6858000"/>
              <a:gd name="connsiteX94" fmla="*/ 7467600 w 7467600"/>
              <a:gd name="connsiteY94" fmla="*/ 6221686 h 6858000"/>
              <a:gd name="connsiteX95" fmla="*/ 7467600 w 7467600"/>
              <a:gd name="connsiteY95" fmla="*/ 6334256 h 6858000"/>
              <a:gd name="connsiteX96" fmla="*/ 7454976 w 7467600"/>
              <a:gd name="connsiteY96" fmla="*/ 6318297 h 6858000"/>
              <a:gd name="connsiteX97" fmla="*/ 7042773 w 7467600"/>
              <a:gd name="connsiteY97" fmla="*/ 5734011 h 6858000"/>
              <a:gd name="connsiteX98" fmla="*/ 6844835 w 7467600"/>
              <a:gd name="connsiteY98" fmla="*/ 5424988 h 6858000"/>
              <a:gd name="connsiteX99" fmla="*/ 1456157 w 7467600"/>
              <a:gd name="connsiteY99" fmla="*/ 5371404 h 6858000"/>
              <a:gd name="connsiteX100" fmla="*/ 1244432 w 7467600"/>
              <a:gd name="connsiteY100" fmla="*/ 5385601 h 6858000"/>
              <a:gd name="connsiteX101" fmla="*/ 973990 w 7467600"/>
              <a:gd name="connsiteY101" fmla="*/ 5424940 h 6858000"/>
              <a:gd name="connsiteX102" fmla="*/ 1103809 w 7467600"/>
              <a:gd name="connsiteY102" fmla="*/ 5433720 h 6858000"/>
              <a:gd name="connsiteX103" fmla="*/ 1123454 w 7467600"/>
              <a:gd name="connsiteY103" fmla="*/ 5435727 h 6858000"/>
              <a:gd name="connsiteX104" fmla="*/ 1737017 w 7467600"/>
              <a:gd name="connsiteY104" fmla="*/ 5452183 h 6858000"/>
              <a:gd name="connsiteX105" fmla="*/ 1824397 w 7467600"/>
              <a:gd name="connsiteY105" fmla="*/ 5447757 h 6858000"/>
              <a:gd name="connsiteX106" fmla="*/ 2070059 w 7467600"/>
              <a:gd name="connsiteY106" fmla="*/ 5441660 h 6858000"/>
              <a:gd name="connsiteX107" fmla="*/ 1456157 w 7467600"/>
              <a:gd name="connsiteY107" fmla="*/ 5371404 h 6858000"/>
              <a:gd name="connsiteX108" fmla="*/ 4988186 w 7467600"/>
              <a:gd name="connsiteY108" fmla="*/ 5216467 h 6858000"/>
              <a:gd name="connsiteX109" fmla="*/ 4777334 w 7467600"/>
              <a:gd name="connsiteY109" fmla="*/ 5406072 h 6858000"/>
              <a:gd name="connsiteX110" fmla="*/ 4718341 w 7467600"/>
              <a:gd name="connsiteY110" fmla="*/ 5468043 h 6858000"/>
              <a:gd name="connsiteX111" fmla="*/ 4604655 w 7467600"/>
              <a:gd name="connsiteY111" fmla="*/ 5583434 h 6858000"/>
              <a:gd name="connsiteX112" fmla="*/ 4565074 w 7467600"/>
              <a:gd name="connsiteY112" fmla="*/ 5618550 h 6858000"/>
              <a:gd name="connsiteX113" fmla="*/ 4988186 w 7467600"/>
              <a:gd name="connsiteY113" fmla="*/ 5216467 h 6858000"/>
              <a:gd name="connsiteX114" fmla="*/ 4978032 w 7467600"/>
              <a:gd name="connsiteY114" fmla="*/ 5183809 h 6858000"/>
              <a:gd name="connsiteX115" fmla="*/ 4463413 w 7467600"/>
              <a:gd name="connsiteY115" fmla="*/ 5615162 h 6858000"/>
              <a:gd name="connsiteX116" fmla="*/ 4358134 w 7467600"/>
              <a:gd name="connsiteY116" fmla="*/ 5742791 h 6858000"/>
              <a:gd name="connsiteX117" fmla="*/ 4376219 w 7467600"/>
              <a:gd name="connsiteY117" fmla="*/ 5729027 h 6858000"/>
              <a:gd name="connsiteX118" fmla="*/ 4582340 w 7467600"/>
              <a:gd name="connsiteY118" fmla="*/ 5561037 h 6858000"/>
              <a:gd name="connsiteX119" fmla="*/ 4694684 w 7467600"/>
              <a:gd name="connsiteY119" fmla="*/ 5447098 h 6858000"/>
              <a:gd name="connsiteX120" fmla="*/ 4754123 w 7467600"/>
              <a:gd name="connsiteY120" fmla="*/ 5384643 h 6858000"/>
              <a:gd name="connsiteX121" fmla="*/ 4978032 w 7467600"/>
              <a:gd name="connsiteY121" fmla="*/ 5183809 h 6858000"/>
              <a:gd name="connsiteX122" fmla="*/ 1903353 w 7467600"/>
              <a:gd name="connsiteY122" fmla="*/ 5044827 h 6858000"/>
              <a:gd name="connsiteX123" fmla="*/ 1936931 w 7467600"/>
              <a:gd name="connsiteY123" fmla="*/ 5093954 h 6858000"/>
              <a:gd name="connsiteX124" fmla="*/ 2195868 w 7467600"/>
              <a:gd name="connsiteY124" fmla="*/ 5396574 h 6858000"/>
              <a:gd name="connsiteX125" fmla="*/ 2088852 w 7467600"/>
              <a:gd name="connsiteY125" fmla="*/ 5166123 h 6858000"/>
              <a:gd name="connsiteX126" fmla="*/ 1958241 w 7467600"/>
              <a:gd name="connsiteY126" fmla="*/ 5067955 h 6858000"/>
              <a:gd name="connsiteX127" fmla="*/ 1903353 w 7467600"/>
              <a:gd name="connsiteY127" fmla="*/ 5044827 h 6858000"/>
              <a:gd name="connsiteX128" fmla="*/ 1979378 w 7467600"/>
              <a:gd name="connsiteY128" fmla="*/ 4769504 h 6858000"/>
              <a:gd name="connsiteX129" fmla="*/ 2882120 w 7467600"/>
              <a:gd name="connsiteY129" fmla="*/ 5064547 h 6858000"/>
              <a:gd name="connsiteX130" fmla="*/ 2793103 w 7467600"/>
              <a:gd name="connsiteY130" fmla="*/ 5039699 h 6858000"/>
              <a:gd name="connsiteX131" fmla="*/ 2770041 w 7467600"/>
              <a:gd name="connsiteY131" fmla="*/ 5033634 h 6858000"/>
              <a:gd name="connsiteX132" fmla="*/ 1979378 w 7467600"/>
              <a:gd name="connsiteY132" fmla="*/ 4769504 h 6858000"/>
              <a:gd name="connsiteX133" fmla="*/ 1927410 w 7467600"/>
              <a:gd name="connsiteY133" fmla="*/ 4716164 h 6858000"/>
              <a:gd name="connsiteX134" fmla="*/ 1959587 w 7467600"/>
              <a:gd name="connsiteY134" fmla="*/ 4728849 h 6858000"/>
              <a:gd name="connsiteX135" fmla="*/ 2777707 w 7467600"/>
              <a:gd name="connsiteY135" fmla="*/ 5003991 h 6858000"/>
              <a:gd name="connsiteX136" fmla="*/ 2800768 w 7467600"/>
              <a:gd name="connsiteY136" fmla="*/ 5010056 h 6858000"/>
              <a:gd name="connsiteX137" fmla="*/ 2879408 w 7467600"/>
              <a:gd name="connsiteY137" fmla="*/ 5031590 h 6858000"/>
              <a:gd name="connsiteX138" fmla="*/ 2862295 w 7467600"/>
              <a:gd name="connsiteY138" fmla="*/ 5022958 h 6858000"/>
              <a:gd name="connsiteX139" fmla="*/ 2813343 w 7467600"/>
              <a:gd name="connsiteY139" fmla="*/ 4998369 h 6858000"/>
              <a:gd name="connsiteX140" fmla="*/ 2646245 w 7467600"/>
              <a:gd name="connsiteY140" fmla="*/ 4930999 h 6858000"/>
              <a:gd name="connsiteX141" fmla="*/ 1999243 w 7467600"/>
              <a:gd name="connsiteY141" fmla="*/ 4730524 h 6858000"/>
              <a:gd name="connsiteX142" fmla="*/ 1979527 w 7467600"/>
              <a:gd name="connsiteY142" fmla="*/ 4726651 h 6858000"/>
              <a:gd name="connsiteX143" fmla="*/ 1927410 w 7467600"/>
              <a:gd name="connsiteY143" fmla="*/ 4716164 h 6858000"/>
              <a:gd name="connsiteX144" fmla="*/ 1997014 w 7467600"/>
              <a:gd name="connsiteY144" fmla="*/ 4698007 h 6858000"/>
              <a:gd name="connsiteX145" fmla="*/ 2005458 w 7467600"/>
              <a:gd name="connsiteY145" fmla="*/ 4699540 h 6858000"/>
              <a:gd name="connsiteX146" fmla="*/ 2657186 w 7467600"/>
              <a:gd name="connsiteY146" fmla="*/ 4901687 h 6858000"/>
              <a:gd name="connsiteX147" fmla="*/ 2826662 w 7467600"/>
              <a:gd name="connsiteY147" fmla="*/ 4970362 h 6858000"/>
              <a:gd name="connsiteX148" fmla="*/ 2876100 w 7467600"/>
              <a:gd name="connsiteY148" fmla="*/ 4995397 h 6858000"/>
              <a:gd name="connsiteX149" fmla="*/ 3042600 w 7467600"/>
              <a:gd name="connsiteY149" fmla="*/ 5059532 h 6858000"/>
              <a:gd name="connsiteX150" fmla="*/ 1997014 w 7467600"/>
              <a:gd name="connsiteY150" fmla="*/ 4698007 h 6858000"/>
              <a:gd name="connsiteX151" fmla="*/ 2305292 w 7467600"/>
              <a:gd name="connsiteY151" fmla="*/ 4219492 h 6858000"/>
              <a:gd name="connsiteX152" fmla="*/ 3360922 w 7467600"/>
              <a:gd name="connsiteY152" fmla="*/ 4529373 h 6858000"/>
              <a:gd name="connsiteX153" fmla="*/ 3492420 w 7467600"/>
              <a:gd name="connsiteY153" fmla="*/ 4510145 h 6858000"/>
              <a:gd name="connsiteX154" fmla="*/ 3364086 w 7467600"/>
              <a:gd name="connsiteY154" fmla="*/ 4480340 h 6858000"/>
              <a:gd name="connsiteX155" fmla="*/ 3225818 w 7467600"/>
              <a:gd name="connsiteY155" fmla="*/ 4411822 h 6858000"/>
              <a:gd name="connsiteX156" fmla="*/ 3129696 w 7467600"/>
              <a:gd name="connsiteY156" fmla="*/ 4360704 h 6858000"/>
              <a:gd name="connsiteX157" fmla="*/ 2814545 w 7467600"/>
              <a:gd name="connsiteY157" fmla="*/ 4282955 h 6858000"/>
              <a:gd name="connsiteX158" fmla="*/ 2305292 w 7467600"/>
              <a:gd name="connsiteY158" fmla="*/ 4219492 h 6858000"/>
              <a:gd name="connsiteX159" fmla="*/ 2626982 w 7467600"/>
              <a:gd name="connsiteY159" fmla="*/ 4206450 h 6858000"/>
              <a:gd name="connsiteX160" fmla="*/ 2490617 w 7467600"/>
              <a:gd name="connsiteY160" fmla="*/ 4206951 h 6858000"/>
              <a:gd name="connsiteX161" fmla="*/ 2819869 w 7467600"/>
              <a:gd name="connsiteY161" fmla="*/ 4252936 h 6858000"/>
              <a:gd name="connsiteX162" fmla="*/ 3143018 w 7467600"/>
              <a:gd name="connsiteY162" fmla="*/ 4332698 h 6858000"/>
              <a:gd name="connsiteX163" fmla="*/ 3241520 w 7467600"/>
              <a:gd name="connsiteY163" fmla="*/ 4385112 h 6858000"/>
              <a:gd name="connsiteX164" fmla="*/ 3374575 w 7467600"/>
              <a:gd name="connsiteY164" fmla="*/ 4451517 h 6858000"/>
              <a:gd name="connsiteX165" fmla="*/ 3505221 w 7467600"/>
              <a:gd name="connsiteY165" fmla="*/ 4480757 h 6858000"/>
              <a:gd name="connsiteX166" fmla="*/ 2626982 w 7467600"/>
              <a:gd name="connsiteY166" fmla="*/ 4206450 h 6858000"/>
              <a:gd name="connsiteX167" fmla="*/ 1310106 w 7467600"/>
              <a:gd name="connsiteY167" fmla="*/ 3943217 h 6858000"/>
              <a:gd name="connsiteX168" fmla="*/ 854994 w 7467600"/>
              <a:gd name="connsiteY168" fmla="*/ 4399136 h 6858000"/>
              <a:gd name="connsiteX169" fmla="*/ 742462 w 7467600"/>
              <a:gd name="connsiteY169" fmla="*/ 4594648 h 6858000"/>
              <a:gd name="connsiteX170" fmla="*/ 820602 w 7467600"/>
              <a:gd name="connsiteY170" fmla="*/ 4485915 h 6858000"/>
              <a:gd name="connsiteX171" fmla="*/ 878295 w 7467600"/>
              <a:gd name="connsiteY171" fmla="*/ 4403594 h 6858000"/>
              <a:gd name="connsiteX172" fmla="*/ 1240607 w 7467600"/>
              <a:gd name="connsiteY172" fmla="*/ 4010401 h 6858000"/>
              <a:gd name="connsiteX173" fmla="*/ 1310106 w 7467600"/>
              <a:gd name="connsiteY173" fmla="*/ 3943217 h 6858000"/>
              <a:gd name="connsiteX174" fmla="*/ 1423113 w 7467600"/>
              <a:gd name="connsiteY174" fmla="*/ 3874565 h 6858000"/>
              <a:gd name="connsiteX175" fmla="*/ 1260565 w 7467600"/>
              <a:gd name="connsiteY175" fmla="*/ 4031982 h 6858000"/>
              <a:gd name="connsiteX176" fmla="*/ 901900 w 7467600"/>
              <a:gd name="connsiteY176" fmla="*/ 4421236 h 6858000"/>
              <a:gd name="connsiteX177" fmla="*/ 845044 w 7467600"/>
              <a:gd name="connsiteY177" fmla="*/ 4502436 h 6858000"/>
              <a:gd name="connsiteX178" fmla="*/ 685926 w 7467600"/>
              <a:gd name="connsiteY178" fmla="*/ 4703069 h 6858000"/>
              <a:gd name="connsiteX179" fmla="*/ 684248 w 7467600"/>
              <a:gd name="connsiteY179" fmla="*/ 4706721 h 6858000"/>
              <a:gd name="connsiteX180" fmla="*/ 1423113 w 7467600"/>
              <a:gd name="connsiteY180" fmla="*/ 3874565 h 6858000"/>
              <a:gd name="connsiteX181" fmla="*/ 3316479 w 7467600"/>
              <a:gd name="connsiteY181" fmla="*/ 3872136 h 6858000"/>
              <a:gd name="connsiteX182" fmla="*/ 3546806 w 7467600"/>
              <a:gd name="connsiteY182" fmla="*/ 4356139 h 6858000"/>
              <a:gd name="connsiteX183" fmla="*/ 3364433 w 7467600"/>
              <a:gd name="connsiteY183" fmla="*/ 3953121 h 6858000"/>
              <a:gd name="connsiteX184" fmla="*/ 3316479 w 7467600"/>
              <a:gd name="connsiteY184" fmla="*/ 3872136 h 6858000"/>
              <a:gd name="connsiteX185" fmla="*/ 3291335 w 7467600"/>
              <a:gd name="connsiteY185" fmla="*/ 3767420 h 6858000"/>
              <a:gd name="connsiteX186" fmla="*/ 3390805 w 7467600"/>
              <a:gd name="connsiteY186" fmla="*/ 3937163 h 6858000"/>
              <a:gd name="connsiteX187" fmla="*/ 3579062 w 7467600"/>
              <a:gd name="connsiteY187" fmla="*/ 4359040 h 6858000"/>
              <a:gd name="connsiteX188" fmla="*/ 3467355 w 7467600"/>
              <a:gd name="connsiteY188" fmla="*/ 3988130 h 6858000"/>
              <a:gd name="connsiteX189" fmla="*/ 3310753 w 7467600"/>
              <a:gd name="connsiteY189" fmla="*/ 3787140 h 6858000"/>
              <a:gd name="connsiteX190" fmla="*/ 3291335 w 7467600"/>
              <a:gd name="connsiteY190" fmla="*/ 3767420 h 6858000"/>
              <a:gd name="connsiteX191" fmla="*/ 1635889 w 7467600"/>
              <a:gd name="connsiteY191" fmla="*/ 3709494 h 6858000"/>
              <a:gd name="connsiteX192" fmla="*/ 1634800 w 7467600"/>
              <a:gd name="connsiteY192" fmla="*/ 3731111 h 6858000"/>
              <a:gd name="connsiteX193" fmla="*/ 1635889 w 7467600"/>
              <a:gd name="connsiteY193" fmla="*/ 3709494 h 6858000"/>
              <a:gd name="connsiteX194" fmla="*/ 1510397 w 7467600"/>
              <a:gd name="connsiteY194" fmla="*/ 3684705 h 6858000"/>
              <a:gd name="connsiteX195" fmla="*/ 1146550 w 7467600"/>
              <a:gd name="connsiteY195" fmla="*/ 3802012 h 6858000"/>
              <a:gd name="connsiteX196" fmla="*/ 698834 w 7467600"/>
              <a:gd name="connsiteY196" fmla="*/ 3952272 h 6858000"/>
              <a:gd name="connsiteX197" fmla="*/ 34256 w 7467600"/>
              <a:gd name="connsiteY197" fmla="*/ 4347603 h 6858000"/>
              <a:gd name="connsiteX198" fmla="*/ 527241 w 7467600"/>
              <a:gd name="connsiteY198" fmla="*/ 4065078 h 6858000"/>
              <a:gd name="connsiteX199" fmla="*/ 1510397 w 7467600"/>
              <a:gd name="connsiteY199" fmla="*/ 3684705 h 6858000"/>
              <a:gd name="connsiteX200" fmla="*/ 1313114 w 7467600"/>
              <a:gd name="connsiteY200" fmla="*/ 3655216 h 6858000"/>
              <a:gd name="connsiteX201" fmla="*/ 1109304 w 7467600"/>
              <a:gd name="connsiteY201" fmla="*/ 3669030 h 6858000"/>
              <a:gd name="connsiteX202" fmla="*/ 8129 w 7467600"/>
              <a:gd name="connsiteY202" fmla="*/ 4330519 h 6858000"/>
              <a:gd name="connsiteX203" fmla="*/ 687572 w 7467600"/>
              <a:gd name="connsiteY203" fmla="*/ 3925629 h 6858000"/>
              <a:gd name="connsiteX204" fmla="*/ 1138365 w 7467600"/>
              <a:gd name="connsiteY204" fmla="*/ 3774515 h 6858000"/>
              <a:gd name="connsiteX205" fmla="*/ 1505579 w 7467600"/>
              <a:gd name="connsiteY205" fmla="*/ 3655526 h 6858000"/>
              <a:gd name="connsiteX206" fmla="*/ 1313114 w 7467600"/>
              <a:gd name="connsiteY206" fmla="*/ 3655216 h 6858000"/>
              <a:gd name="connsiteX207" fmla="*/ 3655073 w 7467600"/>
              <a:gd name="connsiteY207" fmla="*/ 3650884 h 6858000"/>
              <a:gd name="connsiteX208" fmla="*/ 3989938 w 7467600"/>
              <a:gd name="connsiteY208" fmla="*/ 3991685 h 6858000"/>
              <a:gd name="connsiteX209" fmla="*/ 4393907 w 7467600"/>
              <a:gd name="connsiteY209" fmla="*/ 4261258 h 6858000"/>
              <a:gd name="connsiteX210" fmla="*/ 4648051 w 7467600"/>
              <a:gd name="connsiteY210" fmla="*/ 4374051 h 6858000"/>
              <a:gd name="connsiteX211" fmla="*/ 4383389 w 7467600"/>
              <a:gd name="connsiteY211" fmla="*/ 4184369 h 6858000"/>
              <a:gd name="connsiteX212" fmla="*/ 4165508 w 7467600"/>
              <a:gd name="connsiteY212" fmla="*/ 4035196 h 6858000"/>
              <a:gd name="connsiteX213" fmla="*/ 4068162 w 7467600"/>
              <a:gd name="connsiteY213" fmla="*/ 3953394 h 6858000"/>
              <a:gd name="connsiteX214" fmla="*/ 3981416 w 7467600"/>
              <a:gd name="connsiteY214" fmla="*/ 3880482 h 6858000"/>
              <a:gd name="connsiteX215" fmla="*/ 3800147 w 7467600"/>
              <a:gd name="connsiteY215" fmla="*/ 3749872 h 6858000"/>
              <a:gd name="connsiteX216" fmla="*/ 3655073 w 7467600"/>
              <a:gd name="connsiteY216" fmla="*/ 3650884 h 6858000"/>
              <a:gd name="connsiteX217" fmla="*/ 3670252 w 7467600"/>
              <a:gd name="connsiteY217" fmla="*/ 3622798 h 6858000"/>
              <a:gd name="connsiteX218" fmla="*/ 3817258 w 7467600"/>
              <a:gd name="connsiteY218" fmla="*/ 3723577 h 6858000"/>
              <a:gd name="connsiteX219" fmla="*/ 4000461 w 7467600"/>
              <a:gd name="connsiteY219" fmla="*/ 3855966 h 6858000"/>
              <a:gd name="connsiteX220" fmla="*/ 4088180 w 7467600"/>
              <a:gd name="connsiteY220" fmla="*/ 3929774 h 6858000"/>
              <a:gd name="connsiteX221" fmla="*/ 4184555 w 7467600"/>
              <a:gd name="connsiteY221" fmla="*/ 4010683 h 6858000"/>
              <a:gd name="connsiteX222" fmla="*/ 4399563 w 7467600"/>
              <a:gd name="connsiteY222" fmla="*/ 4158106 h 6858000"/>
              <a:gd name="connsiteX223" fmla="*/ 4684469 w 7467600"/>
              <a:gd name="connsiteY223" fmla="*/ 4364680 h 6858000"/>
              <a:gd name="connsiteX224" fmla="*/ 4690271 w 7467600"/>
              <a:gd name="connsiteY224" fmla="*/ 4370034 h 6858000"/>
              <a:gd name="connsiteX225" fmla="*/ 4136093 w 7467600"/>
              <a:gd name="connsiteY225" fmla="*/ 3858466 h 6858000"/>
              <a:gd name="connsiteX226" fmla="*/ 3670252 w 7467600"/>
              <a:gd name="connsiteY226" fmla="*/ 3622798 h 6858000"/>
              <a:gd name="connsiteX227" fmla="*/ 4440129 w 7467600"/>
              <a:gd name="connsiteY227" fmla="*/ 3448571 h 6858000"/>
              <a:gd name="connsiteX228" fmla="*/ 4856525 w 7467600"/>
              <a:gd name="connsiteY228" fmla="*/ 3915351 h 6858000"/>
              <a:gd name="connsiteX229" fmla="*/ 5059055 w 7467600"/>
              <a:gd name="connsiteY229" fmla="*/ 4108918 h 6858000"/>
              <a:gd name="connsiteX230" fmla="*/ 5290070 w 7467600"/>
              <a:gd name="connsiteY230" fmla="*/ 4263619 h 6858000"/>
              <a:gd name="connsiteX231" fmla="*/ 4834991 w 7467600"/>
              <a:gd name="connsiteY231" fmla="*/ 3830985 h 6858000"/>
              <a:gd name="connsiteX232" fmla="*/ 4440129 w 7467600"/>
              <a:gd name="connsiteY232" fmla="*/ 3448571 h 6858000"/>
              <a:gd name="connsiteX233" fmla="*/ 4441737 w 7467600"/>
              <a:gd name="connsiteY233" fmla="*/ 3399734 h 6858000"/>
              <a:gd name="connsiteX234" fmla="*/ 4431236 w 7467600"/>
              <a:gd name="connsiteY234" fmla="*/ 3400954 h 6858000"/>
              <a:gd name="connsiteX235" fmla="*/ 4557150 w 7467600"/>
              <a:gd name="connsiteY235" fmla="*/ 3510023 h 6858000"/>
              <a:gd name="connsiteX236" fmla="*/ 4856936 w 7467600"/>
              <a:gd name="connsiteY236" fmla="*/ 3809146 h 6858000"/>
              <a:gd name="connsiteX237" fmla="*/ 5111996 w 7467600"/>
              <a:gd name="connsiteY237" fmla="*/ 4065759 h 6858000"/>
              <a:gd name="connsiteX238" fmla="*/ 5388878 w 7467600"/>
              <a:gd name="connsiteY238" fmla="*/ 4300185 h 6858000"/>
              <a:gd name="connsiteX239" fmla="*/ 5425556 w 7467600"/>
              <a:gd name="connsiteY239" fmla="*/ 4308967 h 6858000"/>
              <a:gd name="connsiteX240" fmla="*/ 4943646 w 7467600"/>
              <a:gd name="connsiteY240" fmla="*/ 3822916 h 6858000"/>
              <a:gd name="connsiteX241" fmla="*/ 4594837 w 7467600"/>
              <a:gd name="connsiteY241" fmla="*/ 3532274 h 6858000"/>
              <a:gd name="connsiteX242" fmla="*/ 4441737 w 7467600"/>
              <a:gd name="connsiteY242" fmla="*/ 3399734 h 6858000"/>
              <a:gd name="connsiteX243" fmla="*/ 5425834 w 7467600"/>
              <a:gd name="connsiteY243" fmla="*/ 3162785 h 6858000"/>
              <a:gd name="connsiteX244" fmla="*/ 5401644 w 7467600"/>
              <a:gd name="connsiteY244" fmla="*/ 3617847 h 6858000"/>
              <a:gd name="connsiteX245" fmla="*/ 5467256 w 7467600"/>
              <a:gd name="connsiteY245" fmla="*/ 4175494 h 6858000"/>
              <a:gd name="connsiteX246" fmla="*/ 5448069 w 7467600"/>
              <a:gd name="connsiteY246" fmla="*/ 3567554 h 6858000"/>
              <a:gd name="connsiteX247" fmla="*/ 5425834 w 7467600"/>
              <a:gd name="connsiteY247" fmla="*/ 3162785 h 6858000"/>
              <a:gd name="connsiteX248" fmla="*/ 1318687 w 7467600"/>
              <a:gd name="connsiteY248" fmla="*/ 3113840 h 6858000"/>
              <a:gd name="connsiteX249" fmla="*/ 1066793 w 7467600"/>
              <a:gd name="connsiteY249" fmla="*/ 3212171 h 6858000"/>
              <a:gd name="connsiteX250" fmla="*/ 993319 w 7467600"/>
              <a:gd name="connsiteY250" fmla="*/ 3247648 h 6858000"/>
              <a:gd name="connsiteX251" fmla="*/ 853081 w 7467600"/>
              <a:gd name="connsiteY251" fmla="*/ 3312410 h 6858000"/>
              <a:gd name="connsiteX252" fmla="*/ 805957 w 7467600"/>
              <a:gd name="connsiteY252" fmla="*/ 3330443 h 6858000"/>
              <a:gd name="connsiteX253" fmla="*/ 1318687 w 7467600"/>
              <a:gd name="connsiteY253" fmla="*/ 3113840 h 6858000"/>
              <a:gd name="connsiteX254" fmla="*/ 5453702 w 7467600"/>
              <a:gd name="connsiteY254" fmla="*/ 3090882 h 6858000"/>
              <a:gd name="connsiteX255" fmla="*/ 5480135 w 7467600"/>
              <a:gd name="connsiteY255" fmla="*/ 3565802 h 6858000"/>
              <a:gd name="connsiteX256" fmla="*/ 5499023 w 7467600"/>
              <a:gd name="connsiteY256" fmla="*/ 4166310 h 6858000"/>
              <a:gd name="connsiteX257" fmla="*/ 5547022 w 7467600"/>
              <a:gd name="connsiteY257" fmla="*/ 3607838 h 6858000"/>
              <a:gd name="connsiteX258" fmla="*/ 5515964 w 7467600"/>
              <a:gd name="connsiteY258" fmla="*/ 3378541 h 6858000"/>
              <a:gd name="connsiteX259" fmla="*/ 5453702 w 7467600"/>
              <a:gd name="connsiteY259" fmla="*/ 3090882 h 6858000"/>
              <a:gd name="connsiteX260" fmla="*/ 1238695 w 7467600"/>
              <a:gd name="connsiteY260" fmla="*/ 3076820 h 6858000"/>
              <a:gd name="connsiteX261" fmla="*/ 716371 w 7467600"/>
              <a:gd name="connsiteY261" fmla="*/ 3293249 h 6858000"/>
              <a:gd name="connsiteX262" fmla="*/ 579522 w 7467600"/>
              <a:gd name="connsiteY262" fmla="*/ 3371759 h 6858000"/>
              <a:gd name="connsiteX263" fmla="*/ 600288 w 7467600"/>
              <a:gd name="connsiteY263" fmla="*/ 3365555 h 6858000"/>
              <a:gd name="connsiteX264" fmla="*/ 840692 w 7467600"/>
              <a:gd name="connsiteY264" fmla="*/ 3284921 h 6858000"/>
              <a:gd name="connsiteX265" fmla="*/ 979248 w 7467600"/>
              <a:gd name="connsiteY265" fmla="*/ 3221003 h 6858000"/>
              <a:gd name="connsiteX266" fmla="*/ 1053282 w 7467600"/>
              <a:gd name="connsiteY266" fmla="*/ 3185247 h 6858000"/>
              <a:gd name="connsiteX267" fmla="*/ 1320603 w 7467600"/>
              <a:gd name="connsiteY267" fmla="*/ 3081281 h 6858000"/>
              <a:gd name="connsiteX268" fmla="*/ 1238695 w 7467600"/>
              <a:gd name="connsiteY268" fmla="*/ 3076820 h 6858000"/>
              <a:gd name="connsiteX269" fmla="*/ 5425627 w 7467600"/>
              <a:gd name="connsiteY269" fmla="*/ 2954192 h 6858000"/>
              <a:gd name="connsiteX270" fmla="*/ 5470770 w 7467600"/>
              <a:gd name="connsiteY270" fmla="*/ 3005435 h 6858000"/>
              <a:gd name="connsiteX271" fmla="*/ 5519779 w 7467600"/>
              <a:gd name="connsiteY271" fmla="*/ 4359223 h 6858000"/>
              <a:gd name="connsiteX272" fmla="*/ 5520293 w 7467600"/>
              <a:gd name="connsiteY272" fmla="*/ 4360602 h 6858000"/>
              <a:gd name="connsiteX273" fmla="*/ 5767221 w 7467600"/>
              <a:gd name="connsiteY273" fmla="*/ 4665564 h 6858000"/>
              <a:gd name="connsiteX274" fmla="*/ 6937169 w 7467600"/>
              <a:gd name="connsiteY274" fmla="*/ 4815941 h 6858000"/>
              <a:gd name="connsiteX275" fmla="*/ 6953922 w 7467600"/>
              <a:gd name="connsiteY275" fmla="*/ 4890068 h 6858000"/>
              <a:gd name="connsiteX276" fmla="*/ 6071359 w 7467600"/>
              <a:gd name="connsiteY276" fmla="*/ 4770770 h 6858000"/>
              <a:gd name="connsiteX277" fmla="*/ 6038839 w 7467600"/>
              <a:gd name="connsiteY277" fmla="*/ 4764474 h 6858000"/>
              <a:gd name="connsiteX278" fmla="*/ 6038706 w 7467600"/>
              <a:gd name="connsiteY278" fmla="*/ 4763847 h 6858000"/>
              <a:gd name="connsiteX279" fmla="*/ 6037784 w 7467600"/>
              <a:gd name="connsiteY279" fmla="*/ 4764270 h 6858000"/>
              <a:gd name="connsiteX280" fmla="*/ 6038839 w 7467600"/>
              <a:gd name="connsiteY280" fmla="*/ 4764474 h 6858000"/>
              <a:gd name="connsiteX281" fmla="*/ 6040338 w 7467600"/>
              <a:gd name="connsiteY281" fmla="*/ 4771418 h 6858000"/>
              <a:gd name="connsiteX282" fmla="*/ 6024488 w 7467600"/>
              <a:gd name="connsiteY282" fmla="*/ 4809903 h 6858000"/>
              <a:gd name="connsiteX283" fmla="*/ 5599771 w 7467600"/>
              <a:gd name="connsiteY283" fmla="*/ 5509652 h 6858000"/>
              <a:gd name="connsiteX284" fmla="*/ 5548843 w 7467600"/>
              <a:gd name="connsiteY284" fmla="*/ 5563845 h 6858000"/>
              <a:gd name="connsiteX285" fmla="*/ 5940952 w 7467600"/>
              <a:gd name="connsiteY285" fmla="*/ 6250028 h 6858000"/>
              <a:gd name="connsiteX286" fmla="*/ 6043441 w 7467600"/>
              <a:gd name="connsiteY286" fmla="*/ 6665847 h 6858000"/>
              <a:gd name="connsiteX287" fmla="*/ 6093432 w 7467600"/>
              <a:gd name="connsiteY287" fmla="*/ 6858000 h 6858000"/>
              <a:gd name="connsiteX288" fmla="*/ 6034344 w 7467600"/>
              <a:gd name="connsiteY288" fmla="*/ 6858000 h 6858000"/>
              <a:gd name="connsiteX289" fmla="*/ 6026679 w 7467600"/>
              <a:gd name="connsiteY289" fmla="*/ 6836959 h 6858000"/>
              <a:gd name="connsiteX290" fmla="*/ 5800441 w 7467600"/>
              <a:gd name="connsiteY290" fmla="*/ 6335286 h 6858000"/>
              <a:gd name="connsiteX291" fmla="*/ 5526562 w 7467600"/>
              <a:gd name="connsiteY291" fmla="*/ 5705388 h 6858000"/>
              <a:gd name="connsiteX292" fmla="*/ 5519640 w 7467600"/>
              <a:gd name="connsiteY292" fmla="*/ 5683774 h 6858000"/>
              <a:gd name="connsiteX293" fmla="*/ 5844559 w 7467600"/>
              <a:gd name="connsiteY293" fmla="*/ 6553349 h 6858000"/>
              <a:gd name="connsiteX294" fmla="*/ 5975994 w 7467600"/>
              <a:gd name="connsiteY294" fmla="*/ 6858000 h 6858000"/>
              <a:gd name="connsiteX295" fmla="*/ 5898547 w 7467600"/>
              <a:gd name="connsiteY295" fmla="*/ 6858000 h 6858000"/>
              <a:gd name="connsiteX296" fmla="*/ 5682041 w 7467600"/>
              <a:gd name="connsiteY296" fmla="*/ 6355860 h 6858000"/>
              <a:gd name="connsiteX297" fmla="*/ 5461758 w 7467600"/>
              <a:gd name="connsiteY297" fmla="*/ 5820220 h 6858000"/>
              <a:gd name="connsiteX298" fmla="*/ 5237282 w 7467600"/>
              <a:gd name="connsiteY298" fmla="*/ 6579086 h 6858000"/>
              <a:gd name="connsiteX299" fmla="*/ 5115009 w 7467600"/>
              <a:gd name="connsiteY299" fmla="*/ 6858000 h 6858000"/>
              <a:gd name="connsiteX300" fmla="*/ 5028074 w 7467600"/>
              <a:gd name="connsiteY300" fmla="*/ 6858000 h 6858000"/>
              <a:gd name="connsiteX301" fmla="*/ 5079508 w 7467600"/>
              <a:gd name="connsiteY301" fmla="*/ 6749074 h 6858000"/>
              <a:gd name="connsiteX302" fmla="*/ 5371846 w 7467600"/>
              <a:gd name="connsiteY302" fmla="*/ 5924413 h 6858000"/>
              <a:gd name="connsiteX303" fmla="*/ 5270512 w 7467600"/>
              <a:gd name="connsiteY303" fmla="*/ 6138975 h 6858000"/>
              <a:gd name="connsiteX304" fmla="*/ 5062409 w 7467600"/>
              <a:gd name="connsiteY304" fmla="*/ 6653544 h 6858000"/>
              <a:gd name="connsiteX305" fmla="*/ 5036628 w 7467600"/>
              <a:gd name="connsiteY305" fmla="*/ 6754247 h 6858000"/>
              <a:gd name="connsiteX306" fmla="*/ 5009112 w 7467600"/>
              <a:gd name="connsiteY306" fmla="*/ 6858000 h 6858000"/>
              <a:gd name="connsiteX307" fmla="*/ 4976679 w 7467600"/>
              <a:gd name="connsiteY307" fmla="*/ 6858000 h 6858000"/>
              <a:gd name="connsiteX308" fmla="*/ 5006537 w 7467600"/>
              <a:gd name="connsiteY308" fmla="*/ 6747068 h 6858000"/>
              <a:gd name="connsiteX309" fmla="*/ 5032723 w 7467600"/>
              <a:gd name="connsiteY309" fmla="*/ 6644957 h 6858000"/>
              <a:gd name="connsiteX310" fmla="*/ 5242949 w 7467600"/>
              <a:gd name="connsiteY310" fmla="*/ 6125175 h 6858000"/>
              <a:gd name="connsiteX311" fmla="*/ 5286321 w 7467600"/>
              <a:gd name="connsiteY311" fmla="*/ 6033555 h 6858000"/>
              <a:gd name="connsiteX312" fmla="*/ 5008210 w 7467600"/>
              <a:gd name="connsiteY312" fmla="*/ 6649194 h 6858000"/>
              <a:gd name="connsiteX313" fmla="*/ 4986321 w 7467600"/>
              <a:gd name="connsiteY313" fmla="*/ 6765687 h 6858000"/>
              <a:gd name="connsiteX314" fmla="*/ 4973474 w 7467600"/>
              <a:gd name="connsiteY314" fmla="*/ 6858000 h 6858000"/>
              <a:gd name="connsiteX315" fmla="*/ 4907178 w 7467600"/>
              <a:gd name="connsiteY315" fmla="*/ 6858000 h 6858000"/>
              <a:gd name="connsiteX316" fmla="*/ 4910810 w 7467600"/>
              <a:gd name="connsiteY316" fmla="*/ 6829660 h 6858000"/>
              <a:gd name="connsiteX317" fmla="*/ 4987461 w 7467600"/>
              <a:gd name="connsiteY317" fmla="*/ 6432994 h 6858000"/>
              <a:gd name="connsiteX318" fmla="*/ 5179262 w 7467600"/>
              <a:gd name="connsiteY318" fmla="*/ 6035044 h 6858000"/>
              <a:gd name="connsiteX319" fmla="*/ 4689678 w 7467600"/>
              <a:gd name="connsiteY319" fmla="*/ 6440241 h 6858000"/>
              <a:gd name="connsiteX320" fmla="*/ 4477543 w 7467600"/>
              <a:gd name="connsiteY320" fmla="*/ 6674836 h 6858000"/>
              <a:gd name="connsiteX321" fmla="*/ 4329957 w 7467600"/>
              <a:gd name="connsiteY321" fmla="*/ 6858000 h 6858000"/>
              <a:gd name="connsiteX322" fmla="*/ 4218595 w 7467600"/>
              <a:gd name="connsiteY322" fmla="*/ 6858000 h 6858000"/>
              <a:gd name="connsiteX323" fmla="*/ 4368888 w 7467600"/>
              <a:gd name="connsiteY323" fmla="*/ 6668412 h 6858000"/>
              <a:gd name="connsiteX324" fmla="*/ 4563091 w 7467600"/>
              <a:gd name="connsiteY324" fmla="*/ 6442508 h 6858000"/>
              <a:gd name="connsiteX325" fmla="*/ 5387324 w 7467600"/>
              <a:gd name="connsiteY325" fmla="*/ 5705830 h 6858000"/>
              <a:gd name="connsiteX326" fmla="*/ 5073620 w 7467600"/>
              <a:gd name="connsiteY326" fmla="*/ 5955437 h 6858000"/>
              <a:gd name="connsiteX327" fmla="*/ 4689789 w 7467600"/>
              <a:gd name="connsiteY327" fmla="*/ 6268382 h 6858000"/>
              <a:gd name="connsiteX328" fmla="*/ 4418722 w 7467600"/>
              <a:gd name="connsiteY328" fmla="*/ 6570886 h 6858000"/>
              <a:gd name="connsiteX329" fmla="*/ 4214944 w 7467600"/>
              <a:gd name="connsiteY329" fmla="*/ 6858000 h 6858000"/>
              <a:gd name="connsiteX330" fmla="*/ 4177898 w 7467600"/>
              <a:gd name="connsiteY330" fmla="*/ 6858000 h 6858000"/>
              <a:gd name="connsiteX331" fmla="*/ 4391597 w 7467600"/>
              <a:gd name="connsiteY331" fmla="*/ 6556370 h 6858000"/>
              <a:gd name="connsiteX332" fmla="*/ 4668889 w 7467600"/>
              <a:gd name="connsiteY332" fmla="*/ 6246399 h 6858000"/>
              <a:gd name="connsiteX333" fmla="*/ 5055427 w 7467600"/>
              <a:gd name="connsiteY333" fmla="*/ 5931476 h 6858000"/>
              <a:gd name="connsiteX334" fmla="*/ 5371814 w 7467600"/>
              <a:gd name="connsiteY334" fmla="*/ 5678975 h 6858000"/>
              <a:gd name="connsiteX335" fmla="*/ 4987918 w 7467600"/>
              <a:gd name="connsiteY335" fmla="*/ 5838701 h 6858000"/>
              <a:gd name="connsiteX336" fmla="*/ 4317146 w 7467600"/>
              <a:gd name="connsiteY336" fmla="*/ 6587716 h 6858000"/>
              <a:gd name="connsiteX337" fmla="*/ 4171627 w 7467600"/>
              <a:gd name="connsiteY337" fmla="*/ 6858000 h 6858000"/>
              <a:gd name="connsiteX338" fmla="*/ 4081585 w 7467600"/>
              <a:gd name="connsiteY338" fmla="*/ 6858000 h 6858000"/>
              <a:gd name="connsiteX339" fmla="*/ 4238603 w 7467600"/>
              <a:gd name="connsiteY339" fmla="*/ 6559341 h 6858000"/>
              <a:gd name="connsiteX340" fmla="*/ 4778333 w 7467600"/>
              <a:gd name="connsiteY340" fmla="*/ 5873626 h 6858000"/>
              <a:gd name="connsiteX341" fmla="*/ 5414185 w 7467600"/>
              <a:gd name="connsiteY341" fmla="*/ 5573882 h 6858000"/>
              <a:gd name="connsiteX342" fmla="*/ 5959648 w 7467600"/>
              <a:gd name="connsiteY342" fmla="*/ 4760797 h 6858000"/>
              <a:gd name="connsiteX343" fmla="*/ 5355019 w 7467600"/>
              <a:gd name="connsiteY343" fmla="*/ 4734672 h 6858000"/>
              <a:gd name="connsiteX344" fmla="*/ 5083565 w 7467600"/>
              <a:gd name="connsiteY344" fmla="*/ 5179121 h 6858000"/>
              <a:gd name="connsiteX345" fmla="*/ 4713577 w 7467600"/>
              <a:gd name="connsiteY345" fmla="*/ 5616803 h 6858000"/>
              <a:gd name="connsiteX346" fmla="*/ 3989559 w 7467600"/>
              <a:gd name="connsiteY346" fmla="*/ 6145945 h 6858000"/>
              <a:gd name="connsiteX347" fmla="*/ 3939824 w 7467600"/>
              <a:gd name="connsiteY347" fmla="*/ 6066900 h 6858000"/>
              <a:gd name="connsiteX348" fmla="*/ 4584537 w 7467600"/>
              <a:gd name="connsiteY348" fmla="*/ 5324826 h 6858000"/>
              <a:gd name="connsiteX349" fmla="*/ 5037105 w 7467600"/>
              <a:gd name="connsiteY349" fmla="*/ 5088765 h 6858000"/>
              <a:gd name="connsiteX350" fmla="*/ 5039930 w 7467600"/>
              <a:gd name="connsiteY350" fmla="*/ 5089585 h 6858000"/>
              <a:gd name="connsiteX351" fmla="*/ 5263764 w 7467600"/>
              <a:gd name="connsiteY351" fmla="*/ 4735525 h 6858000"/>
              <a:gd name="connsiteX352" fmla="*/ 4086300 w 7467600"/>
              <a:gd name="connsiteY352" fmla="*/ 4884599 h 6858000"/>
              <a:gd name="connsiteX353" fmla="*/ 4085485 w 7467600"/>
              <a:gd name="connsiteY353" fmla="*/ 4899070 h 6858000"/>
              <a:gd name="connsiteX354" fmla="*/ 3871915 w 7467600"/>
              <a:gd name="connsiteY354" fmla="*/ 5253645 h 6858000"/>
              <a:gd name="connsiteX355" fmla="*/ 3799374 w 7467600"/>
              <a:gd name="connsiteY355" fmla="*/ 5466127 h 6858000"/>
              <a:gd name="connsiteX356" fmla="*/ 3498850 w 7467600"/>
              <a:gd name="connsiteY356" fmla="*/ 6661888 h 6858000"/>
              <a:gd name="connsiteX357" fmla="*/ 3399216 w 7467600"/>
              <a:gd name="connsiteY357" fmla="*/ 6858000 h 6858000"/>
              <a:gd name="connsiteX358" fmla="*/ 3303688 w 7467600"/>
              <a:gd name="connsiteY358" fmla="*/ 6858000 h 6858000"/>
              <a:gd name="connsiteX359" fmla="*/ 3391774 w 7467600"/>
              <a:gd name="connsiteY359" fmla="*/ 6697181 h 6858000"/>
              <a:gd name="connsiteX360" fmla="*/ 3735540 w 7467600"/>
              <a:gd name="connsiteY360" fmla="*/ 5546923 h 6858000"/>
              <a:gd name="connsiteX361" fmla="*/ 3729438 w 7467600"/>
              <a:gd name="connsiteY361" fmla="*/ 5569058 h 6858000"/>
              <a:gd name="connsiteX362" fmla="*/ 3707782 w 7467600"/>
              <a:gd name="connsiteY362" fmla="*/ 5644908 h 6858000"/>
              <a:gd name="connsiteX363" fmla="*/ 3583827 w 7467600"/>
              <a:gd name="connsiteY363" fmla="*/ 6039215 h 6858000"/>
              <a:gd name="connsiteX364" fmla="*/ 3547861 w 7467600"/>
              <a:gd name="connsiteY364" fmla="*/ 6129609 h 6858000"/>
              <a:gd name="connsiteX365" fmla="*/ 3490905 w 7467600"/>
              <a:gd name="connsiteY365" fmla="*/ 6277660 h 6858000"/>
              <a:gd name="connsiteX366" fmla="*/ 3455859 w 7467600"/>
              <a:gd name="connsiteY366" fmla="*/ 6391301 h 6858000"/>
              <a:gd name="connsiteX367" fmla="*/ 3429112 w 7467600"/>
              <a:gd name="connsiteY367" fmla="*/ 6479469 h 6858000"/>
              <a:gd name="connsiteX368" fmla="*/ 3304862 w 7467600"/>
              <a:gd name="connsiteY368" fmla="*/ 6796476 h 6858000"/>
              <a:gd name="connsiteX369" fmla="*/ 3276071 w 7467600"/>
              <a:gd name="connsiteY369" fmla="*/ 6858000 h 6858000"/>
              <a:gd name="connsiteX370" fmla="*/ 3240805 w 7467600"/>
              <a:gd name="connsiteY370" fmla="*/ 6858000 h 6858000"/>
              <a:gd name="connsiteX371" fmla="*/ 3275917 w 7467600"/>
              <a:gd name="connsiteY371" fmla="*/ 6783192 h 6858000"/>
              <a:gd name="connsiteX372" fmla="*/ 3399358 w 7467600"/>
              <a:gd name="connsiteY372" fmla="*/ 6469011 h 6858000"/>
              <a:gd name="connsiteX373" fmla="*/ 3425650 w 7467600"/>
              <a:gd name="connsiteY373" fmla="*/ 6381333 h 6858000"/>
              <a:gd name="connsiteX374" fmla="*/ 3460661 w 7467600"/>
              <a:gd name="connsiteY374" fmla="*/ 6266763 h 6858000"/>
              <a:gd name="connsiteX375" fmla="*/ 3518021 w 7467600"/>
              <a:gd name="connsiteY375" fmla="*/ 6117298 h 6858000"/>
              <a:gd name="connsiteX376" fmla="*/ 3554035 w 7467600"/>
              <a:gd name="connsiteY376" fmla="*/ 6027832 h 6858000"/>
              <a:gd name="connsiteX377" fmla="*/ 3677174 w 7467600"/>
              <a:gd name="connsiteY377" fmla="*/ 5636351 h 6858000"/>
              <a:gd name="connsiteX378" fmla="*/ 3698819 w 7467600"/>
              <a:gd name="connsiteY378" fmla="*/ 5560503 h 6858000"/>
              <a:gd name="connsiteX379" fmla="*/ 3702094 w 7467600"/>
              <a:gd name="connsiteY379" fmla="*/ 5549194 h 6858000"/>
              <a:gd name="connsiteX380" fmla="*/ 3398355 w 7467600"/>
              <a:gd name="connsiteY380" fmla="*/ 6094603 h 6858000"/>
              <a:gd name="connsiteX381" fmla="*/ 3193941 w 7467600"/>
              <a:gd name="connsiteY381" fmla="*/ 6798775 h 6858000"/>
              <a:gd name="connsiteX382" fmla="*/ 3184140 w 7467600"/>
              <a:gd name="connsiteY382" fmla="*/ 6858000 h 6858000"/>
              <a:gd name="connsiteX383" fmla="*/ 3099978 w 7467600"/>
              <a:gd name="connsiteY383" fmla="*/ 6858000 h 6858000"/>
              <a:gd name="connsiteX384" fmla="*/ 3101556 w 7467600"/>
              <a:gd name="connsiteY384" fmla="*/ 6843337 h 6858000"/>
              <a:gd name="connsiteX385" fmla="*/ 3370162 w 7467600"/>
              <a:gd name="connsiteY385" fmla="*/ 5785550 h 6858000"/>
              <a:gd name="connsiteX386" fmla="*/ 3746477 w 7467600"/>
              <a:gd name="connsiteY386" fmla="*/ 5377889 h 6858000"/>
              <a:gd name="connsiteX387" fmla="*/ 3863399 w 7467600"/>
              <a:gd name="connsiteY387" fmla="*/ 5087257 h 6858000"/>
              <a:gd name="connsiteX388" fmla="*/ 3968712 w 7467600"/>
              <a:gd name="connsiteY388" fmla="*/ 4913989 h 6858000"/>
              <a:gd name="connsiteX389" fmla="*/ 2792390 w 7467600"/>
              <a:gd name="connsiteY389" fmla="*/ 5382974 h 6858000"/>
              <a:gd name="connsiteX390" fmla="*/ 2714982 w 7467600"/>
              <a:gd name="connsiteY390" fmla="*/ 5427051 h 6858000"/>
              <a:gd name="connsiteX391" fmla="*/ 2813361 w 7467600"/>
              <a:gd name="connsiteY391" fmla="*/ 6023912 h 6858000"/>
              <a:gd name="connsiteX392" fmla="*/ 2688430 w 7467600"/>
              <a:gd name="connsiteY392" fmla="*/ 6801564 h 6858000"/>
              <a:gd name="connsiteX393" fmla="*/ 2629626 w 7467600"/>
              <a:gd name="connsiteY393" fmla="*/ 6763394 h 6858000"/>
              <a:gd name="connsiteX394" fmla="*/ 2565328 w 7467600"/>
              <a:gd name="connsiteY394" fmla="*/ 5516399 h 6858000"/>
              <a:gd name="connsiteX395" fmla="*/ 1922999 w 7467600"/>
              <a:gd name="connsiteY395" fmla="*/ 5980343 h 6858000"/>
              <a:gd name="connsiteX396" fmla="*/ 1950261 w 7467600"/>
              <a:gd name="connsiteY396" fmla="*/ 6405858 h 6858000"/>
              <a:gd name="connsiteX397" fmla="*/ 2365554 w 7467600"/>
              <a:gd name="connsiteY397" fmla="*/ 6759107 h 6858000"/>
              <a:gd name="connsiteX398" fmla="*/ 2424142 w 7467600"/>
              <a:gd name="connsiteY398" fmla="*/ 6858000 h 6858000"/>
              <a:gd name="connsiteX399" fmla="*/ 2395994 w 7467600"/>
              <a:gd name="connsiteY399" fmla="*/ 6858000 h 6858000"/>
              <a:gd name="connsiteX400" fmla="*/ 2392863 w 7467600"/>
              <a:gd name="connsiteY400" fmla="*/ 6852964 h 6858000"/>
              <a:gd name="connsiteX401" fmla="*/ 2017589 w 7467600"/>
              <a:gd name="connsiteY401" fmla="*/ 6493982 h 6858000"/>
              <a:gd name="connsiteX402" fmla="*/ 2147336 w 7467600"/>
              <a:gd name="connsiteY402" fmla="*/ 6594052 h 6858000"/>
              <a:gd name="connsiteX403" fmla="*/ 2207047 w 7467600"/>
              <a:gd name="connsiteY403" fmla="*/ 6654540 h 6858000"/>
              <a:gd name="connsiteX404" fmla="*/ 2299106 w 7467600"/>
              <a:gd name="connsiteY404" fmla="*/ 6778931 h 6858000"/>
              <a:gd name="connsiteX405" fmla="*/ 2314430 w 7467600"/>
              <a:gd name="connsiteY405" fmla="*/ 6801144 h 6858000"/>
              <a:gd name="connsiteX406" fmla="*/ 2352406 w 7467600"/>
              <a:gd name="connsiteY406" fmla="*/ 6858000 h 6858000"/>
              <a:gd name="connsiteX407" fmla="*/ 2314492 w 7467600"/>
              <a:gd name="connsiteY407" fmla="*/ 6858000 h 6858000"/>
              <a:gd name="connsiteX408" fmla="*/ 2288095 w 7467600"/>
              <a:gd name="connsiteY408" fmla="*/ 6818030 h 6858000"/>
              <a:gd name="connsiteX409" fmla="*/ 2272768 w 7467600"/>
              <a:gd name="connsiteY409" fmla="*/ 6795822 h 6858000"/>
              <a:gd name="connsiteX410" fmla="*/ 2182715 w 7467600"/>
              <a:gd name="connsiteY410" fmla="*/ 6675071 h 6858000"/>
              <a:gd name="connsiteX411" fmla="*/ 2032061 w 7467600"/>
              <a:gd name="connsiteY411" fmla="*/ 6541380 h 6858000"/>
              <a:gd name="connsiteX412" fmla="*/ 2257220 w 7467600"/>
              <a:gd name="connsiteY412" fmla="*/ 6826257 h 6858000"/>
              <a:gd name="connsiteX413" fmla="*/ 2281324 w 7467600"/>
              <a:gd name="connsiteY413" fmla="*/ 6858000 h 6858000"/>
              <a:gd name="connsiteX414" fmla="*/ 2242860 w 7467600"/>
              <a:gd name="connsiteY414" fmla="*/ 6858000 h 6858000"/>
              <a:gd name="connsiteX415" fmla="*/ 2232818 w 7467600"/>
              <a:gd name="connsiteY415" fmla="*/ 6844926 h 6858000"/>
              <a:gd name="connsiteX416" fmla="*/ 1990172 w 7467600"/>
              <a:gd name="connsiteY416" fmla="*/ 6542121 h 6858000"/>
              <a:gd name="connsiteX417" fmla="*/ 2124090 w 7467600"/>
              <a:gd name="connsiteY417" fmla="*/ 6761017 h 6858000"/>
              <a:gd name="connsiteX418" fmla="*/ 2200380 w 7467600"/>
              <a:gd name="connsiteY418" fmla="*/ 6858000 h 6858000"/>
              <a:gd name="connsiteX419" fmla="*/ 2147507 w 7467600"/>
              <a:gd name="connsiteY419" fmla="*/ 6858000 h 6858000"/>
              <a:gd name="connsiteX420" fmla="*/ 2070668 w 7467600"/>
              <a:gd name="connsiteY420" fmla="*/ 6761520 h 6858000"/>
              <a:gd name="connsiteX421" fmla="*/ 1975142 w 7467600"/>
              <a:gd name="connsiteY421" fmla="*/ 6585570 h 6858000"/>
              <a:gd name="connsiteX422" fmla="*/ 2050035 w 7467600"/>
              <a:gd name="connsiteY422" fmla="*/ 6813345 h 6858000"/>
              <a:gd name="connsiteX423" fmla="*/ 2063025 w 7467600"/>
              <a:gd name="connsiteY423" fmla="*/ 6858000 h 6858000"/>
              <a:gd name="connsiteX424" fmla="*/ 2021675 w 7467600"/>
              <a:gd name="connsiteY424" fmla="*/ 6858000 h 6858000"/>
              <a:gd name="connsiteX425" fmla="*/ 2019308 w 7467600"/>
              <a:gd name="connsiteY425" fmla="*/ 6847118 h 6858000"/>
              <a:gd name="connsiteX426" fmla="*/ 1938835 w 7467600"/>
              <a:gd name="connsiteY426" fmla="*/ 6551160 h 6858000"/>
              <a:gd name="connsiteX427" fmla="*/ 1953230 w 7467600"/>
              <a:gd name="connsiteY427" fmla="*/ 6759699 h 6858000"/>
              <a:gd name="connsiteX428" fmla="*/ 1956763 w 7467600"/>
              <a:gd name="connsiteY428" fmla="*/ 6778191 h 6858000"/>
              <a:gd name="connsiteX429" fmla="*/ 1967925 w 7467600"/>
              <a:gd name="connsiteY429" fmla="*/ 6858000 h 6858000"/>
              <a:gd name="connsiteX430" fmla="*/ 1936622 w 7467600"/>
              <a:gd name="connsiteY430" fmla="*/ 6858000 h 6858000"/>
              <a:gd name="connsiteX431" fmla="*/ 1926261 w 7467600"/>
              <a:gd name="connsiteY431" fmla="*/ 6784064 h 6858000"/>
              <a:gd name="connsiteX432" fmla="*/ 1922724 w 7467600"/>
              <a:gd name="connsiteY432" fmla="*/ 6765577 h 6858000"/>
              <a:gd name="connsiteX433" fmla="*/ 1904650 w 7467600"/>
              <a:gd name="connsiteY433" fmla="*/ 6639616 h 6858000"/>
              <a:gd name="connsiteX434" fmla="*/ 1885273 w 7467600"/>
              <a:gd name="connsiteY434" fmla="*/ 6858000 h 6858000"/>
              <a:gd name="connsiteX435" fmla="*/ 1854363 w 7467600"/>
              <a:gd name="connsiteY435" fmla="*/ 6858000 h 6858000"/>
              <a:gd name="connsiteX436" fmla="*/ 1880391 w 7467600"/>
              <a:gd name="connsiteY436" fmla="*/ 6603796 h 6858000"/>
              <a:gd name="connsiteX437" fmla="*/ 1818273 w 7467600"/>
              <a:gd name="connsiteY437" fmla="*/ 6715729 h 6858000"/>
              <a:gd name="connsiteX438" fmla="*/ 1794691 w 7467600"/>
              <a:gd name="connsiteY438" fmla="*/ 6843239 h 6858000"/>
              <a:gd name="connsiteX439" fmla="*/ 1794914 w 7467600"/>
              <a:gd name="connsiteY439" fmla="*/ 6858000 h 6858000"/>
              <a:gd name="connsiteX440" fmla="*/ 1746128 w 7467600"/>
              <a:gd name="connsiteY440" fmla="*/ 6858000 h 6858000"/>
              <a:gd name="connsiteX441" fmla="*/ 1753934 w 7467600"/>
              <a:gd name="connsiteY441" fmla="*/ 6724796 h 6858000"/>
              <a:gd name="connsiteX442" fmla="*/ 1792053 w 7467600"/>
              <a:gd name="connsiteY442" fmla="*/ 6572396 h 6858000"/>
              <a:gd name="connsiteX443" fmla="*/ 1862248 w 7467600"/>
              <a:gd name="connsiteY443" fmla="*/ 6266397 h 6858000"/>
              <a:gd name="connsiteX444" fmla="*/ 1862250 w 7467600"/>
              <a:gd name="connsiteY444" fmla="*/ 6033531 h 6858000"/>
              <a:gd name="connsiteX445" fmla="*/ 1211999 w 7467600"/>
              <a:gd name="connsiteY445" fmla="*/ 6683610 h 6858000"/>
              <a:gd name="connsiteX446" fmla="*/ 1213266 w 7467600"/>
              <a:gd name="connsiteY446" fmla="*/ 6691947 h 6858000"/>
              <a:gd name="connsiteX447" fmla="*/ 1203370 w 7467600"/>
              <a:gd name="connsiteY447" fmla="*/ 6850676 h 6858000"/>
              <a:gd name="connsiteX448" fmla="*/ 1203671 w 7467600"/>
              <a:gd name="connsiteY448" fmla="*/ 6858000 h 6858000"/>
              <a:gd name="connsiteX449" fmla="*/ 1143180 w 7467600"/>
              <a:gd name="connsiteY449" fmla="*/ 6858000 h 6858000"/>
              <a:gd name="connsiteX450" fmla="*/ 1142176 w 7467600"/>
              <a:gd name="connsiteY450" fmla="*/ 6766045 h 6858000"/>
              <a:gd name="connsiteX451" fmla="*/ 1067484 w 7467600"/>
              <a:gd name="connsiteY451" fmla="*/ 6858000 h 6858000"/>
              <a:gd name="connsiteX452" fmla="*/ 953928 w 7467600"/>
              <a:gd name="connsiteY452" fmla="*/ 6858000 h 6858000"/>
              <a:gd name="connsiteX453" fmla="*/ 959715 w 7467600"/>
              <a:gd name="connsiteY453" fmla="*/ 6850185 h 6858000"/>
              <a:gd name="connsiteX454" fmla="*/ 1483788 w 7467600"/>
              <a:gd name="connsiteY454" fmla="*/ 6259174 h 6858000"/>
              <a:gd name="connsiteX455" fmla="*/ 1100671 w 7467600"/>
              <a:gd name="connsiteY455" fmla="*/ 6252137 h 6858000"/>
              <a:gd name="connsiteX456" fmla="*/ 1090144 w 7467600"/>
              <a:gd name="connsiteY456" fmla="*/ 6256748 h 6858000"/>
              <a:gd name="connsiteX457" fmla="*/ 1095872 w 7467600"/>
              <a:gd name="connsiteY457" fmla="*/ 6271892 h 6858000"/>
              <a:gd name="connsiteX458" fmla="*/ 262785 w 7467600"/>
              <a:gd name="connsiteY458" fmla="*/ 6845450 h 6858000"/>
              <a:gd name="connsiteX459" fmla="*/ 209968 w 7467600"/>
              <a:gd name="connsiteY459" fmla="*/ 6770713 h 6858000"/>
              <a:gd name="connsiteX460" fmla="*/ 873460 w 7467600"/>
              <a:gd name="connsiteY460" fmla="*/ 6253768 h 6858000"/>
              <a:gd name="connsiteX461" fmla="*/ 192686 w 7467600"/>
              <a:gd name="connsiteY461" fmla="*/ 5849257 h 6858000"/>
              <a:gd name="connsiteX462" fmla="*/ 4696 w 7467600"/>
              <a:gd name="connsiteY462" fmla="*/ 5697668 h 6858000"/>
              <a:gd name="connsiteX463" fmla="*/ 0 w 7467600"/>
              <a:gd name="connsiteY463" fmla="*/ 5689984 h 6858000"/>
              <a:gd name="connsiteX464" fmla="*/ 0 w 7467600"/>
              <a:gd name="connsiteY464" fmla="*/ 5513472 h 6858000"/>
              <a:gd name="connsiteX465" fmla="*/ 174101 w 7467600"/>
              <a:gd name="connsiteY465" fmla="*/ 5620277 h 6858000"/>
              <a:gd name="connsiteX466" fmla="*/ 891800 w 7467600"/>
              <a:gd name="connsiteY466" fmla="*/ 6036935 h 6858000"/>
              <a:gd name="connsiteX467" fmla="*/ 1072219 w 7467600"/>
              <a:gd name="connsiteY467" fmla="*/ 6169443 h 6858000"/>
              <a:gd name="connsiteX468" fmla="*/ 1074117 w 7467600"/>
              <a:gd name="connsiteY468" fmla="*/ 6170301 h 6858000"/>
              <a:gd name="connsiteX469" fmla="*/ 1083114 w 7467600"/>
              <a:gd name="connsiteY469" fmla="*/ 6174131 h 6858000"/>
              <a:gd name="connsiteX470" fmla="*/ 1543010 w 7467600"/>
              <a:gd name="connsiteY470" fmla="*/ 6191140 h 6858000"/>
              <a:gd name="connsiteX471" fmla="*/ 1551080 w 7467600"/>
              <a:gd name="connsiteY471" fmla="*/ 6195006 h 6858000"/>
              <a:gd name="connsiteX472" fmla="*/ 2345443 w 7467600"/>
              <a:gd name="connsiteY472" fmla="*/ 5549882 h 6858000"/>
              <a:gd name="connsiteX473" fmla="*/ 1721499 w 7467600"/>
              <a:gd name="connsiteY473" fmla="*/ 5599969 h 6858000"/>
              <a:gd name="connsiteX474" fmla="*/ 767716 w 7467600"/>
              <a:gd name="connsiteY474" fmla="*/ 5472768 h 6858000"/>
              <a:gd name="connsiteX475" fmla="*/ 722147 w 7467600"/>
              <a:gd name="connsiteY475" fmla="*/ 5393091 h 6858000"/>
              <a:gd name="connsiteX476" fmla="*/ 1485552 w 7467600"/>
              <a:gd name="connsiteY476" fmla="*/ 5313202 h 6858000"/>
              <a:gd name="connsiteX477" fmla="*/ 2143004 w 7467600"/>
              <a:gd name="connsiteY477" fmla="*/ 5402420 h 6858000"/>
              <a:gd name="connsiteX478" fmla="*/ 1933391 w 7467600"/>
              <a:gd name="connsiteY478" fmla="*/ 5156971 h 6858000"/>
              <a:gd name="connsiteX479" fmla="*/ 1827118 w 7467600"/>
              <a:gd name="connsiteY479" fmla="*/ 4968410 h 6858000"/>
              <a:gd name="connsiteX480" fmla="*/ 1837349 w 7467600"/>
              <a:gd name="connsiteY480" fmla="*/ 4956357 h 6858000"/>
              <a:gd name="connsiteX481" fmla="*/ 2162835 w 7467600"/>
              <a:gd name="connsiteY481" fmla="*/ 5187853 h 6858000"/>
              <a:gd name="connsiteX482" fmla="*/ 2257167 w 7467600"/>
              <a:gd name="connsiteY482" fmla="*/ 5462123 h 6858000"/>
              <a:gd name="connsiteX483" fmla="*/ 2261598 w 7467600"/>
              <a:gd name="connsiteY483" fmla="*/ 5467998 h 6858000"/>
              <a:gd name="connsiteX484" fmla="*/ 2437177 w 7467600"/>
              <a:gd name="connsiteY484" fmla="*/ 5479608 h 6858000"/>
              <a:gd name="connsiteX485" fmla="*/ 2445247 w 7467600"/>
              <a:gd name="connsiteY485" fmla="*/ 5483476 h 6858000"/>
              <a:gd name="connsiteX486" fmla="*/ 2743626 w 7467600"/>
              <a:gd name="connsiteY486" fmla="*/ 5304819 h 6858000"/>
              <a:gd name="connsiteX487" fmla="*/ 3048102 w 7467600"/>
              <a:gd name="connsiteY487" fmla="*/ 5150595 h 6858000"/>
              <a:gd name="connsiteX488" fmla="*/ 1799414 w 7467600"/>
              <a:gd name="connsiteY488" fmla="*/ 4694732 h 6858000"/>
              <a:gd name="connsiteX489" fmla="*/ 1771735 w 7467600"/>
              <a:gd name="connsiteY489" fmla="*/ 4619929 h 6858000"/>
              <a:gd name="connsiteX490" fmla="*/ 3104273 w 7467600"/>
              <a:gd name="connsiteY490" fmla="*/ 5076159 h 6858000"/>
              <a:gd name="connsiteX491" fmla="*/ 3113245 w 7467600"/>
              <a:gd name="connsiteY491" fmla="*/ 5090705 h 6858000"/>
              <a:gd name="connsiteX492" fmla="*/ 3126294 w 7467600"/>
              <a:gd name="connsiteY492" fmla="*/ 5114400 h 6858000"/>
              <a:gd name="connsiteX493" fmla="*/ 3937433 w 7467600"/>
              <a:gd name="connsiteY493" fmla="*/ 4830473 h 6858000"/>
              <a:gd name="connsiteX494" fmla="*/ 3590475 w 7467600"/>
              <a:gd name="connsiteY494" fmla="*/ 4597974 h 6858000"/>
              <a:gd name="connsiteX495" fmla="*/ 3100264 w 7467600"/>
              <a:gd name="connsiteY495" fmla="*/ 4579845 h 6858000"/>
              <a:gd name="connsiteX496" fmla="*/ 2183576 w 7467600"/>
              <a:gd name="connsiteY496" fmla="*/ 4227150 h 6858000"/>
              <a:gd name="connsiteX497" fmla="*/ 2151029 w 7467600"/>
              <a:gd name="connsiteY497" fmla="*/ 4146947 h 6858000"/>
              <a:gd name="connsiteX498" fmla="*/ 3563434 w 7467600"/>
              <a:gd name="connsiteY498" fmla="*/ 4469115 h 6858000"/>
              <a:gd name="connsiteX499" fmla="*/ 3177952 w 7467600"/>
              <a:gd name="connsiteY499" fmla="*/ 3657386 h 6858000"/>
              <a:gd name="connsiteX500" fmla="*/ 3189263 w 7467600"/>
              <a:gd name="connsiteY500" fmla="*/ 3625726 h 6858000"/>
              <a:gd name="connsiteX501" fmla="*/ 3560912 w 7467600"/>
              <a:gd name="connsiteY501" fmla="*/ 4079863 h 6858000"/>
              <a:gd name="connsiteX502" fmla="*/ 3626636 w 7467600"/>
              <a:gd name="connsiteY502" fmla="*/ 4512230 h 6858000"/>
              <a:gd name="connsiteX503" fmla="*/ 3653088 w 7467600"/>
              <a:gd name="connsiteY503" fmla="*/ 4521417 h 6858000"/>
              <a:gd name="connsiteX504" fmla="*/ 3988128 w 7467600"/>
              <a:gd name="connsiteY504" fmla="*/ 4817267 h 6858000"/>
              <a:gd name="connsiteX505" fmla="*/ 4830582 w 7467600"/>
              <a:gd name="connsiteY505" fmla="*/ 4676000 h 6858000"/>
              <a:gd name="connsiteX506" fmla="*/ 4830100 w 7467600"/>
              <a:gd name="connsiteY506" fmla="*/ 4675554 h 6858000"/>
              <a:gd name="connsiteX507" fmla="*/ 4036318 w 7467600"/>
              <a:gd name="connsiteY507" fmla="*/ 4147013 h 6858000"/>
              <a:gd name="connsiteX508" fmla="*/ 3432098 w 7467600"/>
              <a:gd name="connsiteY508" fmla="*/ 3537312 h 6858000"/>
              <a:gd name="connsiteX509" fmla="*/ 3446761 w 7467600"/>
              <a:gd name="connsiteY509" fmla="*/ 3461278 h 6858000"/>
              <a:gd name="connsiteX510" fmla="*/ 4419733 w 7467600"/>
              <a:gd name="connsiteY510" fmla="*/ 3963555 h 6858000"/>
              <a:gd name="connsiteX511" fmla="*/ 4781371 w 7467600"/>
              <a:gd name="connsiteY511" fmla="*/ 4458604 h 6858000"/>
              <a:gd name="connsiteX512" fmla="*/ 4780440 w 7467600"/>
              <a:gd name="connsiteY512" fmla="*/ 4470290 h 6858000"/>
              <a:gd name="connsiteX513" fmla="*/ 4898954 w 7467600"/>
              <a:gd name="connsiteY513" fmla="*/ 4662092 h 6858000"/>
              <a:gd name="connsiteX514" fmla="*/ 4900699 w 7467600"/>
              <a:gd name="connsiteY514" fmla="*/ 4670867 h 6858000"/>
              <a:gd name="connsiteX515" fmla="*/ 5714511 w 7467600"/>
              <a:gd name="connsiteY515" fmla="*/ 4663483 h 6858000"/>
              <a:gd name="connsiteX516" fmla="*/ 5464793 w 7467600"/>
              <a:gd name="connsiteY516" fmla="*/ 4393556 h 6858000"/>
              <a:gd name="connsiteX517" fmla="*/ 5461897 w 7467600"/>
              <a:gd name="connsiteY517" fmla="*/ 4390879 h 6858000"/>
              <a:gd name="connsiteX518" fmla="*/ 4294126 w 7467600"/>
              <a:gd name="connsiteY518" fmla="*/ 3303048 h 6858000"/>
              <a:gd name="connsiteX519" fmla="*/ 4305321 w 7467600"/>
              <a:gd name="connsiteY519" fmla="*/ 3256953 h 6858000"/>
              <a:gd name="connsiteX520" fmla="*/ 4949299 w 7467600"/>
              <a:gd name="connsiteY520" fmla="*/ 3766336 h 6858000"/>
              <a:gd name="connsiteX521" fmla="*/ 5291452 w 7467600"/>
              <a:gd name="connsiteY521" fmla="*/ 4076801 h 6858000"/>
              <a:gd name="connsiteX522" fmla="*/ 5434998 w 7467600"/>
              <a:gd name="connsiteY522" fmla="*/ 4254100 h 6858000"/>
              <a:gd name="connsiteX523" fmla="*/ 5351015 w 7467600"/>
              <a:gd name="connsiteY523" fmla="*/ 3760989 h 6858000"/>
              <a:gd name="connsiteX524" fmla="*/ 5413780 w 7467600"/>
              <a:gd name="connsiteY524" fmla="*/ 2966265 h 6858000"/>
              <a:gd name="connsiteX525" fmla="*/ 5425627 w 7467600"/>
              <a:gd name="connsiteY525" fmla="*/ 2954192 h 6858000"/>
              <a:gd name="connsiteX526" fmla="*/ 6604735 w 7467600"/>
              <a:gd name="connsiteY526" fmla="*/ 2041381 h 6858000"/>
              <a:gd name="connsiteX527" fmla="*/ 7204487 w 7467600"/>
              <a:gd name="connsiteY527" fmla="*/ 2742112 h 6858000"/>
              <a:gd name="connsiteX528" fmla="*/ 7131592 w 7467600"/>
              <a:gd name="connsiteY528" fmla="*/ 2672096 h 6858000"/>
              <a:gd name="connsiteX529" fmla="*/ 6996344 w 7467600"/>
              <a:gd name="connsiteY529" fmla="*/ 2518310 h 6858000"/>
              <a:gd name="connsiteX530" fmla="*/ 6735495 w 7467600"/>
              <a:gd name="connsiteY530" fmla="*/ 2196890 h 6858000"/>
              <a:gd name="connsiteX531" fmla="*/ 6721901 w 7467600"/>
              <a:gd name="connsiteY531" fmla="*/ 2179274 h 6858000"/>
              <a:gd name="connsiteX532" fmla="*/ 6604735 w 7467600"/>
              <a:gd name="connsiteY532" fmla="*/ 2041381 h 6858000"/>
              <a:gd name="connsiteX533" fmla="*/ 6591670 w 7467600"/>
              <a:gd name="connsiteY533" fmla="*/ 1988277 h 6858000"/>
              <a:gd name="connsiteX534" fmla="*/ 6747349 w 7467600"/>
              <a:gd name="connsiteY534" fmla="*/ 2160069 h 6858000"/>
              <a:gd name="connsiteX535" fmla="*/ 6760943 w 7467600"/>
              <a:gd name="connsiteY535" fmla="*/ 2177686 h 6858000"/>
              <a:gd name="connsiteX536" fmla="*/ 7021065 w 7467600"/>
              <a:gd name="connsiteY536" fmla="*/ 2498102 h 6858000"/>
              <a:gd name="connsiteX537" fmla="*/ 7155223 w 7467600"/>
              <a:gd name="connsiteY537" fmla="*/ 2650386 h 6858000"/>
              <a:gd name="connsiteX538" fmla="*/ 7203167 w 7467600"/>
              <a:gd name="connsiteY538" fmla="*/ 2697288 h 6858000"/>
              <a:gd name="connsiteX539" fmla="*/ 6937703 w 7467600"/>
              <a:gd name="connsiteY539" fmla="*/ 2321981 h 6858000"/>
              <a:gd name="connsiteX540" fmla="*/ 6591670 w 7467600"/>
              <a:gd name="connsiteY540" fmla="*/ 1988277 h 6858000"/>
              <a:gd name="connsiteX541" fmla="*/ 5798671 w 7467600"/>
              <a:gd name="connsiteY541" fmla="*/ 1981601 h 6858000"/>
              <a:gd name="connsiteX542" fmla="*/ 5754709 w 7467600"/>
              <a:gd name="connsiteY542" fmla="*/ 2071454 h 6858000"/>
              <a:gd name="connsiteX543" fmla="*/ 5763044 w 7467600"/>
              <a:gd name="connsiteY543" fmla="*/ 2842206 h 6858000"/>
              <a:gd name="connsiteX544" fmla="*/ 5764974 w 7467600"/>
              <a:gd name="connsiteY544" fmla="*/ 2799609 h 6858000"/>
              <a:gd name="connsiteX545" fmla="*/ 5767665 w 7467600"/>
              <a:gd name="connsiteY545" fmla="*/ 2666409 h 6858000"/>
              <a:gd name="connsiteX546" fmla="*/ 5763055 w 7467600"/>
              <a:gd name="connsiteY546" fmla="*/ 2579705 h 6858000"/>
              <a:gd name="connsiteX547" fmla="*/ 5758079 w 7467600"/>
              <a:gd name="connsiteY547" fmla="*/ 2492508 h 6858000"/>
              <a:gd name="connsiteX548" fmla="*/ 5779325 w 7467600"/>
              <a:gd name="connsiteY548" fmla="*/ 2197069 h 6858000"/>
              <a:gd name="connsiteX549" fmla="*/ 5798671 w 7467600"/>
              <a:gd name="connsiteY549" fmla="*/ 1981601 h 6858000"/>
              <a:gd name="connsiteX550" fmla="*/ 5829202 w 7467600"/>
              <a:gd name="connsiteY550" fmla="*/ 1971679 h 6858000"/>
              <a:gd name="connsiteX551" fmla="*/ 5809558 w 7467600"/>
              <a:gd name="connsiteY551" fmla="*/ 2198043 h 6858000"/>
              <a:gd name="connsiteX552" fmla="*/ 5788653 w 7467600"/>
              <a:gd name="connsiteY552" fmla="*/ 2489430 h 6858000"/>
              <a:gd name="connsiteX553" fmla="*/ 5793439 w 7467600"/>
              <a:gd name="connsiteY553" fmla="*/ 2575235 h 6858000"/>
              <a:gd name="connsiteX554" fmla="*/ 5796837 w 7467600"/>
              <a:gd name="connsiteY554" fmla="*/ 2637633 h 6858000"/>
              <a:gd name="connsiteX555" fmla="*/ 5818614 w 7467600"/>
              <a:gd name="connsiteY555" fmla="*/ 2473055 h 6858000"/>
              <a:gd name="connsiteX556" fmla="*/ 5829202 w 7467600"/>
              <a:gd name="connsiteY556" fmla="*/ 1971679 h 6858000"/>
              <a:gd name="connsiteX557" fmla="*/ 5911389 w 7467600"/>
              <a:gd name="connsiteY557" fmla="*/ 1898371 h 6858000"/>
              <a:gd name="connsiteX558" fmla="*/ 6237627 w 7467600"/>
              <a:gd name="connsiteY558" fmla="*/ 2231921 h 6858000"/>
              <a:gd name="connsiteX559" fmla="*/ 5911389 w 7467600"/>
              <a:gd name="connsiteY559" fmla="*/ 1898371 h 6858000"/>
              <a:gd name="connsiteX560" fmla="*/ 6944437 w 7467600"/>
              <a:gd name="connsiteY560" fmla="*/ 1575402 h 6858000"/>
              <a:gd name="connsiteX561" fmla="*/ 6304730 w 7467600"/>
              <a:gd name="connsiteY561" fmla="*/ 1766654 h 6858000"/>
              <a:gd name="connsiteX562" fmla="*/ 6944437 w 7467600"/>
              <a:gd name="connsiteY562" fmla="*/ 1575402 h 6858000"/>
              <a:gd name="connsiteX563" fmla="*/ 7019523 w 7467600"/>
              <a:gd name="connsiteY563" fmla="*/ 1519450 h 6858000"/>
              <a:gd name="connsiteX564" fmla="*/ 6298091 w 7467600"/>
              <a:gd name="connsiteY564" fmla="*/ 1737122 h 6858000"/>
              <a:gd name="connsiteX565" fmla="*/ 7019523 w 7467600"/>
              <a:gd name="connsiteY565" fmla="*/ 1519450 h 6858000"/>
              <a:gd name="connsiteX566" fmla="*/ 2399523 w 7467600"/>
              <a:gd name="connsiteY566" fmla="*/ 1428234 h 6858000"/>
              <a:gd name="connsiteX567" fmla="*/ 2224982 w 7467600"/>
              <a:gd name="connsiteY567" fmla="*/ 1826201 h 6858000"/>
              <a:gd name="connsiteX568" fmla="*/ 2096099 w 7467600"/>
              <a:gd name="connsiteY568" fmla="*/ 2345900 h 6858000"/>
              <a:gd name="connsiteX569" fmla="*/ 2283317 w 7467600"/>
              <a:gd name="connsiteY569" fmla="*/ 1796925 h 6858000"/>
              <a:gd name="connsiteX570" fmla="*/ 2399523 w 7467600"/>
              <a:gd name="connsiteY570" fmla="*/ 1428234 h 6858000"/>
              <a:gd name="connsiteX571" fmla="*/ 2448558 w 7467600"/>
              <a:gd name="connsiteY571" fmla="*/ 1373435 h 6858000"/>
              <a:gd name="connsiteX572" fmla="*/ 2312521 w 7467600"/>
              <a:gd name="connsiteY572" fmla="*/ 1806140 h 6858000"/>
              <a:gd name="connsiteX573" fmla="*/ 2127533 w 7467600"/>
              <a:gd name="connsiteY573" fmla="*/ 2348380 h 6858000"/>
              <a:gd name="connsiteX574" fmla="*/ 2358080 w 7467600"/>
              <a:gd name="connsiteY574" fmla="*/ 1866134 h 6858000"/>
              <a:gd name="connsiteX575" fmla="*/ 2407436 w 7467600"/>
              <a:gd name="connsiteY575" fmla="*/ 1651070 h 6858000"/>
              <a:gd name="connsiteX576" fmla="*/ 2448558 w 7467600"/>
              <a:gd name="connsiteY576" fmla="*/ 1373435 h 6858000"/>
              <a:gd name="connsiteX577" fmla="*/ 278707 w 7467600"/>
              <a:gd name="connsiteY577" fmla="*/ 1352270 h 6858000"/>
              <a:gd name="connsiteX578" fmla="*/ 321570 w 7467600"/>
              <a:gd name="connsiteY578" fmla="*/ 1861610 h 6858000"/>
              <a:gd name="connsiteX579" fmla="*/ 294281 w 7467600"/>
              <a:gd name="connsiteY579" fmla="*/ 1440658 h 6858000"/>
              <a:gd name="connsiteX580" fmla="*/ 278707 w 7467600"/>
              <a:gd name="connsiteY580" fmla="*/ 1352270 h 6858000"/>
              <a:gd name="connsiteX581" fmla="*/ 1423821 w 7467600"/>
              <a:gd name="connsiteY581" fmla="*/ 1351958 h 6858000"/>
              <a:gd name="connsiteX582" fmla="*/ 1638521 w 7467600"/>
              <a:gd name="connsiteY582" fmla="*/ 1908470 h 6858000"/>
              <a:gd name="connsiteX583" fmla="*/ 1754199 w 7467600"/>
              <a:gd name="connsiteY583" fmla="*/ 2149284 h 6858000"/>
              <a:gd name="connsiteX584" fmla="*/ 1908359 w 7467600"/>
              <a:gd name="connsiteY584" fmla="*/ 2364988 h 6858000"/>
              <a:gd name="connsiteX585" fmla="*/ 1647661 w 7467600"/>
              <a:gd name="connsiteY585" fmla="*/ 1825945 h 6858000"/>
              <a:gd name="connsiteX586" fmla="*/ 1423821 w 7467600"/>
              <a:gd name="connsiteY586" fmla="*/ 1351958 h 6858000"/>
              <a:gd name="connsiteX587" fmla="*/ 1431890 w 7467600"/>
              <a:gd name="connsiteY587" fmla="*/ 1306475 h 6858000"/>
              <a:gd name="connsiteX588" fmla="*/ 1507597 w 7467600"/>
              <a:gd name="connsiteY588" fmla="*/ 1446132 h 6858000"/>
              <a:gd name="connsiteX589" fmla="*/ 1674586 w 7467600"/>
              <a:gd name="connsiteY589" fmla="*/ 1813832 h 6858000"/>
              <a:gd name="connsiteX590" fmla="*/ 1815950 w 7467600"/>
              <a:gd name="connsiteY590" fmla="*/ 2128564 h 6858000"/>
              <a:gd name="connsiteX591" fmla="*/ 1984242 w 7467600"/>
              <a:gd name="connsiteY591" fmla="*/ 2430829 h 6858000"/>
              <a:gd name="connsiteX592" fmla="*/ 2014023 w 7467600"/>
              <a:gd name="connsiteY592" fmla="*/ 2450995 h 6858000"/>
              <a:gd name="connsiteX593" fmla="*/ 1747337 w 7467600"/>
              <a:gd name="connsiteY593" fmla="*/ 1855264 h 6858000"/>
              <a:gd name="connsiteX594" fmla="*/ 1533749 w 7467600"/>
              <a:gd name="connsiteY594" fmla="*/ 1478656 h 6858000"/>
              <a:gd name="connsiteX595" fmla="*/ 1431890 w 7467600"/>
              <a:gd name="connsiteY595" fmla="*/ 1306475 h 6858000"/>
              <a:gd name="connsiteX596" fmla="*/ 5052692 w 7467600"/>
              <a:gd name="connsiteY596" fmla="*/ 1292994 h 6858000"/>
              <a:gd name="connsiteX597" fmla="*/ 5200661 w 7467600"/>
              <a:gd name="connsiteY597" fmla="*/ 1635186 h 6858000"/>
              <a:gd name="connsiteX598" fmla="*/ 5297138 w 7467600"/>
              <a:gd name="connsiteY598" fmla="*/ 1906351 h 6858000"/>
              <a:gd name="connsiteX599" fmla="*/ 5052692 w 7467600"/>
              <a:gd name="connsiteY599" fmla="*/ 1292994 h 6858000"/>
              <a:gd name="connsiteX600" fmla="*/ 5009948 w 7467600"/>
              <a:gd name="connsiteY600" fmla="*/ 1273619 h 6858000"/>
              <a:gd name="connsiteX601" fmla="*/ 5121777 w 7467600"/>
              <a:gd name="connsiteY601" fmla="*/ 1654213 h 6858000"/>
              <a:gd name="connsiteX602" fmla="*/ 5293545 w 7467600"/>
              <a:gd name="connsiteY602" fmla="*/ 2072247 h 6858000"/>
              <a:gd name="connsiteX603" fmla="*/ 5294042 w 7467600"/>
              <a:gd name="connsiteY603" fmla="*/ 2065019 h 6858000"/>
              <a:gd name="connsiteX604" fmla="*/ 5171936 w 7467600"/>
              <a:gd name="connsiteY604" fmla="*/ 1647613 h 6858000"/>
              <a:gd name="connsiteX605" fmla="*/ 5009948 w 7467600"/>
              <a:gd name="connsiteY605" fmla="*/ 1273619 h 6858000"/>
              <a:gd name="connsiteX606" fmla="*/ 655236 w 7467600"/>
              <a:gd name="connsiteY606" fmla="*/ 1268632 h 6858000"/>
              <a:gd name="connsiteX607" fmla="*/ 839521 w 7467600"/>
              <a:gd name="connsiteY607" fmla="*/ 1685315 h 6858000"/>
              <a:gd name="connsiteX608" fmla="*/ 1109416 w 7467600"/>
              <a:gd name="connsiteY608" fmla="*/ 2061663 h 6858000"/>
              <a:gd name="connsiteX609" fmla="*/ 1298300 w 7467600"/>
              <a:gd name="connsiteY609" fmla="*/ 2247742 h 6858000"/>
              <a:gd name="connsiteX610" fmla="*/ 1125871 w 7467600"/>
              <a:gd name="connsiteY610" fmla="*/ 1989513 h 6858000"/>
              <a:gd name="connsiteX611" fmla="*/ 981574 w 7467600"/>
              <a:gd name="connsiteY611" fmla="*/ 1783157 h 6858000"/>
              <a:gd name="connsiteX612" fmla="*/ 922198 w 7467600"/>
              <a:gd name="connsiteY612" fmla="*/ 1677437 h 6858000"/>
              <a:gd name="connsiteX613" fmla="*/ 869293 w 7467600"/>
              <a:gd name="connsiteY613" fmla="*/ 1583214 h 6858000"/>
              <a:gd name="connsiteX614" fmla="*/ 751431 w 7467600"/>
              <a:gd name="connsiteY614" fmla="*/ 1405731 h 6858000"/>
              <a:gd name="connsiteX615" fmla="*/ 655236 w 7467600"/>
              <a:gd name="connsiteY615" fmla="*/ 1268632 h 6858000"/>
              <a:gd name="connsiteX616" fmla="*/ 6516292 w 7467600"/>
              <a:gd name="connsiteY616" fmla="*/ 1263064 h 6858000"/>
              <a:gd name="connsiteX617" fmla="*/ 5736320 w 7467600"/>
              <a:gd name="connsiteY617" fmla="*/ 1501803 h 6858000"/>
              <a:gd name="connsiteX618" fmla="*/ 6516292 w 7467600"/>
              <a:gd name="connsiteY618" fmla="*/ 1263064 h 6858000"/>
              <a:gd name="connsiteX619" fmla="*/ 291466 w 7467600"/>
              <a:gd name="connsiteY619" fmla="*/ 1250369 h 6858000"/>
              <a:gd name="connsiteX620" fmla="*/ 323180 w 7467600"/>
              <a:gd name="connsiteY620" fmla="*/ 1435283 h 6858000"/>
              <a:gd name="connsiteX621" fmla="*/ 349381 w 7467600"/>
              <a:gd name="connsiteY621" fmla="*/ 1875041 h 6858000"/>
              <a:gd name="connsiteX622" fmla="*/ 374363 w 7467600"/>
              <a:gd name="connsiteY622" fmla="*/ 1506494 h 6858000"/>
              <a:gd name="connsiteX623" fmla="*/ 302168 w 7467600"/>
              <a:gd name="connsiteY623" fmla="*/ 1274495 h 6858000"/>
              <a:gd name="connsiteX624" fmla="*/ 291466 w 7467600"/>
              <a:gd name="connsiteY624" fmla="*/ 1250369 h 6858000"/>
              <a:gd name="connsiteX625" fmla="*/ 678222 w 7467600"/>
              <a:gd name="connsiteY625" fmla="*/ 1248670 h 6858000"/>
              <a:gd name="connsiteX626" fmla="*/ 775536 w 7467600"/>
              <a:gd name="connsiteY626" fmla="*/ 1388015 h 6858000"/>
              <a:gd name="connsiteX627" fmla="*/ 894529 w 7467600"/>
              <a:gd name="connsiteY627" fmla="*/ 1567739 h 6858000"/>
              <a:gd name="connsiteX628" fmla="*/ 948000 w 7467600"/>
              <a:gd name="connsiteY628" fmla="*/ 1663088 h 6858000"/>
              <a:gd name="connsiteX629" fmla="*/ 1006812 w 7467600"/>
              <a:gd name="connsiteY629" fmla="*/ 1767683 h 6858000"/>
              <a:gd name="connsiteX630" fmla="*/ 1149133 w 7467600"/>
              <a:gd name="connsiteY630" fmla="*/ 1971513 h 6858000"/>
              <a:gd name="connsiteX631" fmla="*/ 1333952 w 7467600"/>
              <a:gd name="connsiteY631" fmla="*/ 2251620 h 6858000"/>
              <a:gd name="connsiteX632" fmla="*/ 1337329 w 7467600"/>
              <a:gd name="connsiteY632" fmla="*/ 2258350 h 6858000"/>
              <a:gd name="connsiteX633" fmla="*/ 1014726 w 7467600"/>
              <a:gd name="connsiteY633" fmla="*/ 1615556 h 6858000"/>
              <a:gd name="connsiteX634" fmla="*/ 678222 w 7467600"/>
              <a:gd name="connsiteY634" fmla="*/ 1248670 h 6858000"/>
              <a:gd name="connsiteX635" fmla="*/ 6691602 w 7467600"/>
              <a:gd name="connsiteY635" fmla="*/ 1140573 h 6858000"/>
              <a:gd name="connsiteX636" fmla="*/ 6571100 w 7467600"/>
              <a:gd name="connsiteY636" fmla="*/ 1183662 h 6858000"/>
              <a:gd name="connsiteX637" fmla="*/ 6241687 w 7467600"/>
              <a:gd name="connsiteY637" fmla="*/ 1257600 h 6858000"/>
              <a:gd name="connsiteX638" fmla="*/ 5693009 w 7467600"/>
              <a:gd name="connsiteY638" fmla="*/ 1478256 h 6858000"/>
              <a:gd name="connsiteX639" fmla="*/ 6548420 w 7467600"/>
              <a:gd name="connsiteY639" fmla="*/ 1214599 h 6858000"/>
              <a:gd name="connsiteX640" fmla="*/ 6605473 w 7467600"/>
              <a:gd name="connsiteY640" fmla="*/ 1184686 h 6858000"/>
              <a:gd name="connsiteX641" fmla="*/ 6691602 w 7467600"/>
              <a:gd name="connsiteY641" fmla="*/ 1140573 h 6858000"/>
              <a:gd name="connsiteX642" fmla="*/ 4002475 w 7467600"/>
              <a:gd name="connsiteY642" fmla="*/ 1037802 h 6858000"/>
              <a:gd name="connsiteX643" fmla="*/ 4000324 w 7467600"/>
              <a:gd name="connsiteY643" fmla="*/ 1039362 h 6858000"/>
              <a:gd name="connsiteX644" fmla="*/ 4002862 w 7467600"/>
              <a:gd name="connsiteY644" fmla="*/ 1042866 h 6858000"/>
              <a:gd name="connsiteX645" fmla="*/ 4002475 w 7467600"/>
              <a:gd name="connsiteY645" fmla="*/ 1037802 h 6858000"/>
              <a:gd name="connsiteX646" fmla="*/ 506322 w 7467600"/>
              <a:gd name="connsiteY646" fmla="*/ 1020997 h 6858000"/>
              <a:gd name="connsiteX647" fmla="*/ 533068 w 7467600"/>
              <a:gd name="connsiteY647" fmla="*/ 1029409 h 6858000"/>
              <a:gd name="connsiteX648" fmla="*/ 1232525 w 7467600"/>
              <a:gd name="connsiteY648" fmla="*/ 1804675 h 6858000"/>
              <a:gd name="connsiteX649" fmla="*/ 1388858 w 7467600"/>
              <a:gd name="connsiteY649" fmla="*/ 2368011 h 6858000"/>
              <a:gd name="connsiteX650" fmla="*/ 1384098 w 7467600"/>
              <a:gd name="connsiteY650" fmla="*/ 2378125 h 6858000"/>
              <a:gd name="connsiteX651" fmla="*/ 1425393 w 7467600"/>
              <a:gd name="connsiteY651" fmla="*/ 2589124 h 6858000"/>
              <a:gd name="connsiteX652" fmla="*/ 1424001 w 7467600"/>
              <a:gd name="connsiteY652" fmla="*/ 2597541 h 6858000"/>
              <a:gd name="connsiteX653" fmla="*/ 2152729 w 7467600"/>
              <a:gd name="connsiteY653" fmla="*/ 2864487 h 6858000"/>
              <a:gd name="connsiteX654" fmla="*/ 2020609 w 7467600"/>
              <a:gd name="connsiteY654" fmla="*/ 2539671 h 6858000"/>
              <a:gd name="connsiteX655" fmla="*/ 2018920 w 7467600"/>
              <a:gd name="connsiteY655" fmla="*/ 2536309 h 6858000"/>
              <a:gd name="connsiteX656" fmla="*/ 1342441 w 7467600"/>
              <a:gd name="connsiteY656" fmla="*/ 1173017 h 6858000"/>
              <a:gd name="connsiteX657" fmla="*/ 1367925 w 7467600"/>
              <a:gd name="connsiteY657" fmla="*/ 1135648 h 6858000"/>
              <a:gd name="connsiteX658" fmla="*/ 1771401 w 7467600"/>
              <a:gd name="connsiteY658" fmla="*/ 1806673 h 6858000"/>
              <a:gd name="connsiteX659" fmla="*/ 1972385 w 7467600"/>
              <a:gd name="connsiteY659" fmla="*/ 2198735 h 6858000"/>
              <a:gd name="connsiteX660" fmla="*/ 2040892 w 7467600"/>
              <a:gd name="connsiteY660" fmla="*/ 2405205 h 6858000"/>
              <a:gd name="connsiteX661" fmla="*/ 2131689 w 7467600"/>
              <a:gd name="connsiteY661" fmla="*/ 1936926 h 6858000"/>
              <a:gd name="connsiteX662" fmla="*/ 2454820 w 7467600"/>
              <a:gd name="connsiteY662" fmla="*/ 1248808 h 6858000"/>
              <a:gd name="connsiteX663" fmla="*/ 2492512 w 7467600"/>
              <a:gd name="connsiteY663" fmla="*/ 1302920 h 6858000"/>
              <a:gd name="connsiteX664" fmla="*/ 2081216 w 7467600"/>
              <a:gd name="connsiteY664" fmla="*/ 2527513 h 6858000"/>
              <a:gd name="connsiteX665" fmla="*/ 2081211 w 7467600"/>
              <a:gd name="connsiteY665" fmla="*/ 2528916 h 6858000"/>
              <a:gd name="connsiteX666" fmla="*/ 2199067 w 7467600"/>
              <a:gd name="connsiteY666" fmla="*/ 2884061 h 6858000"/>
              <a:gd name="connsiteX667" fmla="*/ 3192586 w 7467600"/>
              <a:gd name="connsiteY667" fmla="*/ 3411496 h 6858000"/>
              <a:gd name="connsiteX668" fmla="*/ 3182620 w 7467600"/>
              <a:gd name="connsiteY668" fmla="*/ 3483279 h 6858000"/>
              <a:gd name="connsiteX669" fmla="*/ 2435119 w 7467600"/>
              <a:gd name="connsiteY669" fmla="*/ 3080173 h 6858000"/>
              <a:gd name="connsiteX670" fmla="*/ 2410152 w 7467600"/>
              <a:gd name="connsiteY670" fmla="*/ 3063751 h 6858000"/>
              <a:gd name="connsiteX671" fmla="*/ 2408099 w 7467600"/>
              <a:gd name="connsiteY671" fmla="*/ 3064403 h 6858000"/>
              <a:gd name="connsiteX672" fmla="*/ 2407218 w 7467600"/>
              <a:gd name="connsiteY672" fmla="*/ 3070324 h 6858000"/>
              <a:gd name="connsiteX673" fmla="*/ 2380138 w 7467600"/>
              <a:gd name="connsiteY673" fmla="*/ 3099341 h 6858000"/>
              <a:gd name="connsiteX674" fmla="*/ 1765923 w 7467600"/>
              <a:gd name="connsiteY674" fmla="*/ 3581043 h 6858000"/>
              <a:gd name="connsiteX675" fmla="*/ 1702258 w 7467600"/>
              <a:gd name="connsiteY675" fmla="*/ 3612286 h 6858000"/>
              <a:gd name="connsiteX676" fmla="*/ 1538370 w 7467600"/>
              <a:gd name="connsiteY676" fmla="*/ 3811804 h 6858000"/>
              <a:gd name="connsiteX677" fmla="*/ 542867 w 7467600"/>
              <a:gd name="connsiteY677" fmla="*/ 4944092 h 6858000"/>
              <a:gd name="connsiteX678" fmla="*/ 515800 w 7467600"/>
              <a:gd name="connsiteY678" fmla="*/ 4862180 h 6858000"/>
              <a:gd name="connsiteX679" fmla="*/ 909145 w 7467600"/>
              <a:gd name="connsiteY679" fmla="*/ 4199225 h 6858000"/>
              <a:gd name="connsiteX680" fmla="*/ 1214067 w 7467600"/>
              <a:gd name="connsiteY680" fmla="*/ 3908561 h 6858000"/>
              <a:gd name="connsiteX681" fmla="*/ 640967 w 7467600"/>
              <a:gd name="connsiteY681" fmla="*/ 4105601 h 6858000"/>
              <a:gd name="connsiteX682" fmla="*/ 112563 w 7467600"/>
              <a:gd name="connsiteY682" fmla="*/ 4396952 h 6858000"/>
              <a:gd name="connsiteX683" fmla="*/ 0 w 7467600"/>
              <a:gd name="connsiteY683" fmla="*/ 4466006 h 6858000"/>
              <a:gd name="connsiteX684" fmla="*/ 0 w 7467600"/>
              <a:gd name="connsiteY684" fmla="*/ 4233763 h 6858000"/>
              <a:gd name="connsiteX685" fmla="*/ 36881 w 7467600"/>
              <a:gd name="connsiteY685" fmla="*/ 4200118 h 6858000"/>
              <a:gd name="connsiteX686" fmla="*/ 910534 w 7467600"/>
              <a:gd name="connsiteY686" fmla="*/ 3629753 h 6858000"/>
              <a:gd name="connsiteX687" fmla="*/ 1578717 w 7467600"/>
              <a:gd name="connsiteY687" fmla="*/ 3575982 h 6858000"/>
              <a:gd name="connsiteX688" fmla="*/ 2338780 w 7467600"/>
              <a:gd name="connsiteY688" fmla="*/ 3033725 h 6858000"/>
              <a:gd name="connsiteX689" fmla="*/ 1807991 w 7467600"/>
              <a:gd name="connsiteY689" fmla="*/ 2807184 h 6858000"/>
              <a:gd name="connsiteX690" fmla="*/ 1416358 w 7467600"/>
              <a:gd name="connsiteY690" fmla="*/ 3112571 h 6858000"/>
              <a:gd name="connsiteX691" fmla="*/ 939066 w 7467600"/>
              <a:gd name="connsiteY691" fmla="*/ 3378798 h 6858000"/>
              <a:gd name="connsiteX692" fmla="*/ 115099 w 7467600"/>
              <a:gd name="connsiteY692" fmla="*/ 3607650 h 6858000"/>
              <a:gd name="connsiteX693" fmla="*/ 97284 w 7467600"/>
              <a:gd name="connsiteY693" fmla="*/ 3520393 h 6858000"/>
              <a:gd name="connsiteX694" fmla="*/ 922050 w 7467600"/>
              <a:gd name="connsiteY694" fmla="*/ 3074867 h 6858000"/>
              <a:gd name="connsiteX695" fmla="*/ 1405265 w 7467600"/>
              <a:gd name="connsiteY695" fmla="*/ 3016319 h 6858000"/>
              <a:gd name="connsiteX696" fmla="*/ 1407512 w 7467600"/>
              <a:gd name="connsiteY696" fmla="*/ 3018001 h 6858000"/>
              <a:gd name="connsiteX697" fmla="*/ 1726266 w 7467600"/>
              <a:gd name="connsiteY697" fmla="*/ 2777274 h 6858000"/>
              <a:gd name="connsiteX698" fmla="*/ 625390 w 7467600"/>
              <a:gd name="connsiteY698" fmla="*/ 2514541 h 6858000"/>
              <a:gd name="connsiteX699" fmla="*/ 619799 w 7467600"/>
              <a:gd name="connsiteY699" fmla="*/ 2527180 h 6858000"/>
              <a:gd name="connsiteX700" fmla="*/ 310030 w 7467600"/>
              <a:gd name="connsiteY700" fmla="*/ 2771818 h 6858000"/>
              <a:gd name="connsiteX701" fmla="*/ 173877 w 7467600"/>
              <a:gd name="connsiteY701" fmla="*/ 2937056 h 6858000"/>
              <a:gd name="connsiteX702" fmla="*/ 77889 w 7467600"/>
              <a:gd name="connsiteY702" fmla="*/ 3138440 h 6858000"/>
              <a:gd name="connsiteX703" fmla="*/ 0 w 7467600"/>
              <a:gd name="connsiteY703" fmla="*/ 3271395 h 6858000"/>
              <a:gd name="connsiteX704" fmla="*/ 0 w 7467600"/>
              <a:gd name="connsiteY704" fmla="*/ 3153002 h 6858000"/>
              <a:gd name="connsiteX705" fmla="*/ 2386 w 7467600"/>
              <a:gd name="connsiteY705" fmla="*/ 3149203 h 6858000"/>
              <a:gd name="connsiteX706" fmla="*/ 89753 w 7467600"/>
              <a:gd name="connsiteY706" fmla="*/ 2987702 h 6858000"/>
              <a:gd name="connsiteX707" fmla="*/ 76869 w 7467600"/>
              <a:gd name="connsiteY707" fmla="*/ 3005404 h 6858000"/>
              <a:gd name="connsiteX708" fmla="*/ 32049 w 7467600"/>
              <a:gd name="connsiteY708" fmla="*/ 3065814 h 6858000"/>
              <a:gd name="connsiteX709" fmla="*/ 0 w 7467600"/>
              <a:gd name="connsiteY709" fmla="*/ 3108744 h 6858000"/>
              <a:gd name="connsiteX710" fmla="*/ 0 w 7467600"/>
              <a:gd name="connsiteY710" fmla="*/ 3058059 h 6858000"/>
              <a:gd name="connsiteX711" fmla="*/ 7610 w 7467600"/>
              <a:gd name="connsiteY711" fmla="*/ 3047889 h 6858000"/>
              <a:gd name="connsiteX712" fmla="*/ 52419 w 7467600"/>
              <a:gd name="connsiteY712" fmla="*/ 2987479 h 6858000"/>
              <a:gd name="connsiteX713" fmla="*/ 59142 w 7467600"/>
              <a:gd name="connsiteY713" fmla="*/ 2978488 h 6858000"/>
              <a:gd name="connsiteX714" fmla="*/ 0 w 7467600"/>
              <a:gd name="connsiteY714" fmla="*/ 3015334 h 6858000"/>
              <a:gd name="connsiteX715" fmla="*/ 0 w 7467600"/>
              <a:gd name="connsiteY715" fmla="*/ 2914286 h 6858000"/>
              <a:gd name="connsiteX716" fmla="*/ 36383 w 7467600"/>
              <a:gd name="connsiteY716" fmla="*/ 2901128 h 6858000"/>
              <a:gd name="connsiteX717" fmla="*/ 156329 w 7467600"/>
              <a:gd name="connsiteY717" fmla="*/ 2840533 h 6858000"/>
              <a:gd name="connsiteX718" fmla="*/ 358355 w 7467600"/>
              <a:gd name="connsiteY718" fmla="*/ 2620471 h 6858000"/>
              <a:gd name="connsiteX719" fmla="*/ 510577 w 7467600"/>
              <a:gd name="connsiteY719" fmla="*/ 2501244 h 6858000"/>
              <a:gd name="connsiteX720" fmla="*/ 211967 w 7467600"/>
              <a:gd name="connsiteY720" fmla="*/ 2479171 h 6858000"/>
              <a:gd name="connsiteX721" fmla="*/ 0 w 7467600"/>
              <a:gd name="connsiteY721" fmla="*/ 2476398 h 6858000"/>
              <a:gd name="connsiteX722" fmla="*/ 0 w 7467600"/>
              <a:gd name="connsiteY722" fmla="*/ 2389189 h 6858000"/>
              <a:gd name="connsiteX723" fmla="*/ 103062 w 7467600"/>
              <a:gd name="connsiteY723" fmla="*/ 2389518 h 6858000"/>
              <a:gd name="connsiteX724" fmla="*/ 510734 w 7467600"/>
              <a:gd name="connsiteY724" fmla="*/ 2416201 h 6858000"/>
              <a:gd name="connsiteX725" fmla="*/ 279257 w 7467600"/>
              <a:gd name="connsiteY725" fmla="*/ 2092102 h 6858000"/>
              <a:gd name="connsiteX726" fmla="*/ 65265 w 7467600"/>
              <a:gd name="connsiteY726" fmla="*/ 2006049 h 6858000"/>
              <a:gd name="connsiteX727" fmla="*/ 0 w 7467600"/>
              <a:gd name="connsiteY727" fmla="*/ 1982532 h 6858000"/>
              <a:gd name="connsiteX728" fmla="*/ 0 w 7467600"/>
              <a:gd name="connsiteY728" fmla="*/ 1912789 h 6858000"/>
              <a:gd name="connsiteX729" fmla="*/ 97460 w 7467600"/>
              <a:gd name="connsiteY729" fmla="*/ 1953725 h 6858000"/>
              <a:gd name="connsiteX730" fmla="*/ 221272 w 7467600"/>
              <a:gd name="connsiteY730" fmla="*/ 1980766 h 6858000"/>
              <a:gd name="connsiteX731" fmla="*/ 116765 w 7467600"/>
              <a:gd name="connsiteY731" fmla="*/ 1911033 h 6858000"/>
              <a:gd name="connsiteX732" fmla="*/ 16405 w 7467600"/>
              <a:gd name="connsiteY732" fmla="*/ 1803412 h 6858000"/>
              <a:gd name="connsiteX733" fmla="*/ 0 w 7467600"/>
              <a:gd name="connsiteY733" fmla="*/ 1784777 h 6858000"/>
              <a:gd name="connsiteX734" fmla="*/ 0 w 7467600"/>
              <a:gd name="connsiteY734" fmla="*/ 1740082 h 6858000"/>
              <a:gd name="connsiteX735" fmla="*/ 39394 w 7467600"/>
              <a:gd name="connsiteY735" fmla="*/ 1784856 h 6858000"/>
              <a:gd name="connsiteX736" fmla="*/ 135813 w 7467600"/>
              <a:gd name="connsiteY736" fmla="*/ 1888838 h 6858000"/>
              <a:gd name="connsiteX737" fmla="*/ 242575 w 7467600"/>
              <a:gd name="connsiteY737" fmla="*/ 1958841 h 6858000"/>
              <a:gd name="connsiteX738" fmla="*/ 82197 w 7467600"/>
              <a:gd name="connsiteY738" fmla="*/ 1754826 h 6858000"/>
              <a:gd name="connsiteX739" fmla="*/ 0 w 7467600"/>
              <a:gd name="connsiteY739" fmla="*/ 1679650 h 6858000"/>
              <a:gd name="connsiteX740" fmla="*/ 0 w 7467600"/>
              <a:gd name="connsiteY740" fmla="*/ 1602463 h 6858000"/>
              <a:gd name="connsiteX741" fmla="*/ 84689 w 7467600"/>
              <a:gd name="connsiteY741" fmla="*/ 1677442 h 6858000"/>
              <a:gd name="connsiteX742" fmla="*/ 298437 w 7467600"/>
              <a:gd name="connsiteY742" fmla="*/ 1968019 h 6858000"/>
              <a:gd name="connsiteX743" fmla="*/ 227269 w 7467600"/>
              <a:gd name="connsiteY743" fmla="*/ 1114064 h 6858000"/>
              <a:gd name="connsiteX744" fmla="*/ 248003 w 7467600"/>
              <a:gd name="connsiteY744" fmla="*/ 1089613 h 6858000"/>
              <a:gd name="connsiteX745" fmla="*/ 427020 w 7467600"/>
              <a:gd name="connsiteY745" fmla="*/ 1619803 h 6858000"/>
              <a:gd name="connsiteX746" fmla="*/ 340345 w 7467600"/>
              <a:gd name="connsiteY746" fmla="*/ 2027739 h 6858000"/>
              <a:gd name="connsiteX747" fmla="*/ 360865 w 7467600"/>
              <a:gd name="connsiteY747" fmla="*/ 2044827 h 6858000"/>
              <a:gd name="connsiteX748" fmla="*/ 560414 w 7467600"/>
              <a:gd name="connsiteY748" fmla="*/ 2421457 h 6858000"/>
              <a:gd name="connsiteX749" fmla="*/ 1359703 w 7467600"/>
              <a:gd name="connsiteY749" fmla="*/ 2578554 h 6858000"/>
              <a:gd name="connsiteX750" fmla="*/ 1359422 w 7467600"/>
              <a:gd name="connsiteY750" fmla="*/ 2577994 h 6858000"/>
              <a:gd name="connsiteX751" fmla="*/ 828701 w 7467600"/>
              <a:gd name="connsiteY751" fmla="*/ 1839520 h 6858000"/>
              <a:gd name="connsiteX752" fmla="*/ 494427 w 7467600"/>
              <a:gd name="connsiteY752" fmla="*/ 1092333 h 6858000"/>
              <a:gd name="connsiteX753" fmla="*/ 506322 w 7467600"/>
              <a:gd name="connsiteY753" fmla="*/ 1020997 h 6858000"/>
              <a:gd name="connsiteX754" fmla="*/ 4570198 w 7467600"/>
              <a:gd name="connsiteY754" fmla="*/ 978081 h 6858000"/>
              <a:gd name="connsiteX755" fmla="*/ 4523691 w 7467600"/>
              <a:gd name="connsiteY755" fmla="*/ 1127776 h 6858000"/>
              <a:gd name="connsiteX756" fmla="*/ 4509875 w 7467600"/>
              <a:gd name="connsiteY756" fmla="*/ 1167552 h 6858000"/>
              <a:gd name="connsiteX757" fmla="*/ 4478168 w 7467600"/>
              <a:gd name="connsiteY757" fmla="*/ 1260735 h 6858000"/>
              <a:gd name="connsiteX758" fmla="*/ 4409309 w 7467600"/>
              <a:gd name="connsiteY758" fmla="*/ 1666996 h 6858000"/>
              <a:gd name="connsiteX759" fmla="*/ 4370031 w 7467600"/>
              <a:gd name="connsiteY759" fmla="*/ 1955666 h 6858000"/>
              <a:gd name="connsiteX760" fmla="*/ 4570198 w 7467600"/>
              <a:gd name="connsiteY760" fmla="*/ 978081 h 6858000"/>
              <a:gd name="connsiteX761" fmla="*/ 4557898 w 7467600"/>
              <a:gd name="connsiteY761" fmla="*/ 900011 h 6858000"/>
              <a:gd name="connsiteX762" fmla="*/ 4344840 w 7467600"/>
              <a:gd name="connsiteY762" fmla="*/ 1922038 h 6858000"/>
              <a:gd name="connsiteX763" fmla="*/ 4378710 w 7467600"/>
              <a:gd name="connsiteY763" fmla="*/ 1665516 h 6858000"/>
              <a:gd name="connsiteX764" fmla="*/ 4448798 w 7467600"/>
              <a:gd name="connsiteY764" fmla="*/ 1253024 h 6858000"/>
              <a:gd name="connsiteX765" fmla="*/ 4480315 w 7467600"/>
              <a:gd name="connsiteY765" fmla="*/ 1158454 h 6858000"/>
              <a:gd name="connsiteX766" fmla="*/ 4494133 w 7467600"/>
              <a:gd name="connsiteY766" fmla="*/ 1118676 h 6858000"/>
              <a:gd name="connsiteX767" fmla="*/ 4557898 w 7467600"/>
              <a:gd name="connsiteY767" fmla="*/ 900011 h 6858000"/>
              <a:gd name="connsiteX768" fmla="*/ 5870151 w 7467600"/>
              <a:gd name="connsiteY768" fmla="*/ 898890 h 6858000"/>
              <a:gd name="connsiteX769" fmla="*/ 5861335 w 7467600"/>
              <a:gd name="connsiteY769" fmla="*/ 899177 h 6858000"/>
              <a:gd name="connsiteX770" fmla="*/ 5843702 w 7467600"/>
              <a:gd name="connsiteY770" fmla="*/ 899748 h 6858000"/>
              <a:gd name="connsiteX771" fmla="*/ 5651107 w 7467600"/>
              <a:gd name="connsiteY771" fmla="*/ 920306 h 6858000"/>
              <a:gd name="connsiteX772" fmla="*/ 5459407 w 7467600"/>
              <a:gd name="connsiteY772" fmla="*/ 940975 h 6858000"/>
              <a:gd name="connsiteX773" fmla="*/ 5374846 w 7467600"/>
              <a:gd name="connsiteY773" fmla="*/ 941988 h 6858000"/>
              <a:gd name="connsiteX774" fmla="*/ 5256105 w 7467600"/>
              <a:gd name="connsiteY774" fmla="*/ 945632 h 6858000"/>
              <a:gd name="connsiteX775" fmla="*/ 5107071 w 7467600"/>
              <a:gd name="connsiteY775" fmla="*/ 969720 h 6858000"/>
              <a:gd name="connsiteX776" fmla="*/ 4998681 w 7467600"/>
              <a:gd name="connsiteY776" fmla="*/ 988771 h 6858000"/>
              <a:gd name="connsiteX777" fmla="*/ 5870151 w 7467600"/>
              <a:gd name="connsiteY777" fmla="*/ 898890 h 6858000"/>
              <a:gd name="connsiteX778" fmla="*/ 5504425 w 7467600"/>
              <a:gd name="connsiteY778" fmla="*/ 848067 h 6858000"/>
              <a:gd name="connsiteX779" fmla="*/ 4968849 w 7467600"/>
              <a:gd name="connsiteY779" fmla="*/ 962318 h 6858000"/>
              <a:gd name="connsiteX780" fmla="*/ 5104039 w 7467600"/>
              <a:gd name="connsiteY780" fmla="*/ 940634 h 6858000"/>
              <a:gd name="connsiteX781" fmla="*/ 5256311 w 7467600"/>
              <a:gd name="connsiteY781" fmla="*/ 916490 h 6858000"/>
              <a:gd name="connsiteX782" fmla="*/ 5377381 w 7467600"/>
              <a:gd name="connsiteY782" fmla="*/ 912671 h 6858000"/>
              <a:gd name="connsiteX783" fmla="*/ 5460148 w 7467600"/>
              <a:gd name="connsiteY783" fmla="*/ 911442 h 6858000"/>
              <a:gd name="connsiteX784" fmla="*/ 5648971 w 7467600"/>
              <a:gd name="connsiteY784" fmla="*/ 891331 h 6858000"/>
              <a:gd name="connsiteX785" fmla="*/ 5844807 w 7467600"/>
              <a:gd name="connsiteY785" fmla="*/ 870718 h 6858000"/>
              <a:gd name="connsiteX786" fmla="*/ 5862975 w 7467600"/>
              <a:gd name="connsiteY786" fmla="*/ 869756 h 6858000"/>
              <a:gd name="connsiteX787" fmla="*/ 5920887 w 7467600"/>
              <a:gd name="connsiteY787" fmla="*/ 865929 h 6858000"/>
              <a:gd name="connsiteX788" fmla="*/ 5504425 w 7467600"/>
              <a:gd name="connsiteY788" fmla="*/ 848067 h 6858000"/>
              <a:gd name="connsiteX789" fmla="*/ 3607114 w 7467600"/>
              <a:gd name="connsiteY789" fmla="*/ 467441 h 6858000"/>
              <a:gd name="connsiteX790" fmla="*/ 3296242 w 7467600"/>
              <a:gd name="connsiteY790" fmla="*/ 807991 h 6858000"/>
              <a:gd name="connsiteX791" fmla="*/ 3174674 w 7467600"/>
              <a:gd name="connsiteY791" fmla="*/ 919759 h 6858000"/>
              <a:gd name="connsiteX792" fmla="*/ 3042978 w 7467600"/>
              <a:gd name="connsiteY792" fmla="*/ 1054894 h 6858000"/>
              <a:gd name="connsiteX793" fmla="*/ 2968914 w 7467600"/>
              <a:gd name="connsiteY793" fmla="*/ 1133756 h 6858000"/>
              <a:gd name="connsiteX794" fmla="*/ 3103823 w 7467600"/>
              <a:gd name="connsiteY794" fmla="*/ 1026814 h 6858000"/>
              <a:gd name="connsiteX795" fmla="*/ 3607114 w 7467600"/>
              <a:gd name="connsiteY795" fmla="*/ 467441 h 6858000"/>
              <a:gd name="connsiteX796" fmla="*/ 3744487 w 7467600"/>
              <a:gd name="connsiteY796" fmla="*/ 383136 h 6858000"/>
              <a:gd name="connsiteX797" fmla="*/ 3970213 w 7467600"/>
              <a:gd name="connsiteY797" fmla="*/ 995559 h 6858000"/>
              <a:gd name="connsiteX798" fmla="*/ 3744487 w 7467600"/>
              <a:gd name="connsiteY798" fmla="*/ 383136 h 6858000"/>
              <a:gd name="connsiteX799" fmla="*/ 3624562 w 7467600"/>
              <a:gd name="connsiteY799" fmla="*/ 367041 h 6858000"/>
              <a:gd name="connsiteX800" fmla="*/ 3489712 w 7467600"/>
              <a:gd name="connsiteY800" fmla="*/ 485386 h 6858000"/>
              <a:gd name="connsiteX801" fmla="*/ 3182994 w 7467600"/>
              <a:gd name="connsiteY801" fmla="*/ 828265 h 6858000"/>
              <a:gd name="connsiteX802" fmla="*/ 2892114 w 7467600"/>
              <a:gd name="connsiteY802" fmla="*/ 1172635 h 6858000"/>
              <a:gd name="connsiteX803" fmla="*/ 3021459 w 7467600"/>
              <a:gd name="connsiteY803" fmla="*/ 1035385 h 6858000"/>
              <a:gd name="connsiteX804" fmla="*/ 3153873 w 7467600"/>
              <a:gd name="connsiteY804" fmla="*/ 898971 h 6858000"/>
              <a:gd name="connsiteX805" fmla="*/ 3276511 w 7467600"/>
              <a:gd name="connsiteY805" fmla="*/ 786423 h 6858000"/>
              <a:gd name="connsiteX806" fmla="*/ 3584154 w 7467600"/>
              <a:gd name="connsiteY806" fmla="*/ 448218 h 6858000"/>
              <a:gd name="connsiteX807" fmla="*/ 3624562 w 7467600"/>
              <a:gd name="connsiteY807" fmla="*/ 367041 h 6858000"/>
              <a:gd name="connsiteX808" fmla="*/ 3766672 w 7467600"/>
              <a:gd name="connsiteY808" fmla="*/ 359429 h 6858000"/>
              <a:gd name="connsiteX809" fmla="*/ 3996338 w 7467600"/>
              <a:gd name="connsiteY809" fmla="*/ 968237 h 6858000"/>
              <a:gd name="connsiteX810" fmla="*/ 3766672 w 7467600"/>
              <a:gd name="connsiteY810" fmla="*/ 359429 h 6858000"/>
              <a:gd name="connsiteX811" fmla="*/ 5805386 w 7467600"/>
              <a:gd name="connsiteY811" fmla="*/ 239240 h 6858000"/>
              <a:gd name="connsiteX812" fmla="*/ 5736947 w 7467600"/>
              <a:gd name="connsiteY812" fmla="*/ 261367 h 6858000"/>
              <a:gd name="connsiteX813" fmla="*/ 5427012 w 7467600"/>
              <a:gd name="connsiteY813" fmla="*/ 311272 h 6858000"/>
              <a:gd name="connsiteX814" fmla="*/ 5147818 w 7467600"/>
              <a:gd name="connsiteY814" fmla="*/ 322112 h 6858000"/>
              <a:gd name="connsiteX815" fmla="*/ 5060854 w 7467600"/>
              <a:gd name="connsiteY815" fmla="*/ 311882 h 6858000"/>
              <a:gd name="connsiteX816" fmla="*/ 4945989 w 7467600"/>
              <a:gd name="connsiteY816" fmla="*/ 300516 h 6858000"/>
              <a:gd name="connsiteX817" fmla="*/ 5410479 w 7467600"/>
              <a:gd name="connsiteY817" fmla="*/ 348434 h 6858000"/>
              <a:gd name="connsiteX818" fmla="*/ 5805386 w 7467600"/>
              <a:gd name="connsiteY818" fmla="*/ 239240 h 6858000"/>
              <a:gd name="connsiteX819" fmla="*/ 5905192 w 7467600"/>
              <a:gd name="connsiteY819" fmla="*/ 163079 h 6858000"/>
              <a:gd name="connsiteX820" fmla="*/ 5865655 w 7467600"/>
              <a:gd name="connsiteY820" fmla="*/ 171901 h 6858000"/>
              <a:gd name="connsiteX821" fmla="*/ 5259740 w 7467600"/>
              <a:gd name="connsiteY821" fmla="*/ 257013 h 6858000"/>
              <a:gd name="connsiteX822" fmla="*/ 5208466 w 7467600"/>
              <a:gd name="connsiteY822" fmla="*/ 257550 h 6858000"/>
              <a:gd name="connsiteX823" fmla="*/ 4980204 w 7467600"/>
              <a:gd name="connsiteY823" fmla="*/ 271903 h 6858000"/>
              <a:gd name="connsiteX824" fmla="*/ 5068068 w 7467600"/>
              <a:gd name="connsiteY824" fmla="*/ 282244 h 6858000"/>
              <a:gd name="connsiteX825" fmla="*/ 5153231 w 7467600"/>
              <a:gd name="connsiteY825" fmla="*/ 292240 h 6858000"/>
              <a:gd name="connsiteX826" fmla="*/ 5426491 w 7467600"/>
              <a:gd name="connsiteY826" fmla="*/ 281128 h 6858000"/>
              <a:gd name="connsiteX827" fmla="*/ 5731212 w 7467600"/>
              <a:gd name="connsiteY827" fmla="*/ 231951 h 6858000"/>
              <a:gd name="connsiteX828" fmla="*/ 5905192 w 7467600"/>
              <a:gd name="connsiteY828" fmla="*/ 163079 h 6858000"/>
              <a:gd name="connsiteX829" fmla="*/ 5944437 w 7467600"/>
              <a:gd name="connsiteY829" fmla="*/ 113829 h 6858000"/>
              <a:gd name="connsiteX830" fmla="*/ 5825032 w 7467600"/>
              <a:gd name="connsiteY830" fmla="*/ 146405 h 6858000"/>
              <a:gd name="connsiteX831" fmla="*/ 4955599 w 7467600"/>
              <a:gd name="connsiteY831" fmla="*/ 247008 h 6858000"/>
              <a:gd name="connsiteX832" fmla="*/ 5210104 w 7467600"/>
              <a:gd name="connsiteY832" fmla="*/ 228123 h 6858000"/>
              <a:gd name="connsiteX833" fmla="*/ 5261015 w 7467600"/>
              <a:gd name="connsiteY833" fmla="*/ 227087 h 6858000"/>
              <a:gd name="connsiteX834" fmla="*/ 5861181 w 7467600"/>
              <a:gd name="connsiteY834" fmla="*/ 143093 h 6858000"/>
              <a:gd name="connsiteX835" fmla="*/ 5961252 w 7467600"/>
              <a:gd name="connsiteY835" fmla="*/ 114820 h 6858000"/>
              <a:gd name="connsiteX836" fmla="*/ 5944437 w 7467600"/>
              <a:gd name="connsiteY836" fmla="*/ 113829 h 6858000"/>
              <a:gd name="connsiteX837" fmla="*/ 3882765 w 7467600"/>
              <a:gd name="connsiteY837" fmla="*/ 0 h 6858000"/>
              <a:gd name="connsiteX838" fmla="*/ 3995099 w 7467600"/>
              <a:gd name="connsiteY838" fmla="*/ 0 h 6858000"/>
              <a:gd name="connsiteX839" fmla="*/ 4163818 w 7467600"/>
              <a:gd name="connsiteY839" fmla="*/ 234104 h 6858000"/>
              <a:gd name="connsiteX840" fmla="*/ 4172099 w 7467600"/>
              <a:gd name="connsiteY840" fmla="*/ 234207 h 6858000"/>
              <a:gd name="connsiteX841" fmla="*/ 4784282 w 7467600"/>
              <a:gd name="connsiteY841" fmla="*/ 276561 h 6858000"/>
              <a:gd name="connsiteX842" fmla="*/ 4801687 w 7467600"/>
              <a:gd name="connsiteY842" fmla="*/ 267764 h 6858000"/>
              <a:gd name="connsiteX843" fmla="*/ 6082788 w 7467600"/>
              <a:gd name="connsiteY843" fmla="*/ 64119 h 6858000"/>
              <a:gd name="connsiteX844" fmla="*/ 6099442 w 7467600"/>
              <a:gd name="connsiteY844" fmla="*/ 82568 h 6858000"/>
              <a:gd name="connsiteX845" fmla="*/ 4804137 w 7467600"/>
              <a:gd name="connsiteY845" fmla="*/ 320931 h 6858000"/>
              <a:gd name="connsiteX846" fmla="*/ 4227047 w 7467600"/>
              <a:gd name="connsiteY846" fmla="*/ 313415 h 6858000"/>
              <a:gd name="connsiteX847" fmla="*/ 4346041 w 7467600"/>
              <a:gd name="connsiteY847" fmla="*/ 456086 h 6858000"/>
              <a:gd name="connsiteX848" fmla="*/ 4870967 w 7467600"/>
              <a:gd name="connsiteY848" fmla="*/ 963061 h 6858000"/>
              <a:gd name="connsiteX849" fmla="*/ 4889647 w 7467600"/>
              <a:gd name="connsiteY849" fmla="*/ 957147 h 6858000"/>
              <a:gd name="connsiteX850" fmla="*/ 5422504 w 7467600"/>
              <a:gd name="connsiteY850" fmla="*/ 805191 h 6858000"/>
              <a:gd name="connsiteX851" fmla="*/ 6087656 w 7467600"/>
              <a:gd name="connsiteY851" fmla="*/ 826703 h 6858000"/>
              <a:gd name="connsiteX852" fmla="*/ 6058717 w 7467600"/>
              <a:gd name="connsiteY852" fmla="*/ 865992 h 6858000"/>
              <a:gd name="connsiteX853" fmla="*/ 4974153 w 7467600"/>
              <a:gd name="connsiteY853" fmla="*/ 1045456 h 6858000"/>
              <a:gd name="connsiteX854" fmla="*/ 5627835 w 7467600"/>
              <a:gd name="connsiteY854" fmla="*/ 1472077 h 6858000"/>
              <a:gd name="connsiteX855" fmla="*/ 5629817 w 7467600"/>
              <a:gd name="connsiteY855" fmla="*/ 1471412 h 6858000"/>
              <a:gd name="connsiteX856" fmla="*/ 5634124 w 7467600"/>
              <a:gd name="connsiteY856" fmla="*/ 1470572 h 6858000"/>
              <a:gd name="connsiteX857" fmla="*/ 5755832 w 7467600"/>
              <a:gd name="connsiteY857" fmla="*/ 1383886 h 6858000"/>
              <a:gd name="connsiteX858" fmla="*/ 6014186 w 7467600"/>
              <a:gd name="connsiteY858" fmla="*/ 1279799 h 6858000"/>
              <a:gd name="connsiteX859" fmla="*/ 6901619 w 7467600"/>
              <a:gd name="connsiteY859" fmla="*/ 1047874 h 6858000"/>
              <a:gd name="connsiteX860" fmla="*/ 6931566 w 7467600"/>
              <a:gd name="connsiteY860" fmla="*/ 1062034 h 6858000"/>
              <a:gd name="connsiteX861" fmla="*/ 5790982 w 7467600"/>
              <a:gd name="connsiteY861" fmla="*/ 1561380 h 6858000"/>
              <a:gd name="connsiteX862" fmla="*/ 6188971 w 7467600"/>
              <a:gd name="connsiteY862" fmla="*/ 1755168 h 6858000"/>
              <a:gd name="connsiteX863" fmla="*/ 6202446 w 7467600"/>
              <a:gd name="connsiteY863" fmla="*/ 1752268 h 6858000"/>
              <a:gd name="connsiteX864" fmla="*/ 7179560 w 7467600"/>
              <a:gd name="connsiteY864" fmla="*/ 1467551 h 6858000"/>
              <a:gd name="connsiteX865" fmla="*/ 7158730 w 7467600"/>
              <a:gd name="connsiteY865" fmla="*/ 1507835 h 6858000"/>
              <a:gd name="connsiteX866" fmla="*/ 6326959 w 7467600"/>
              <a:gd name="connsiteY866" fmla="*/ 1817686 h 6858000"/>
              <a:gd name="connsiteX867" fmla="*/ 6537433 w 7467600"/>
              <a:gd name="connsiteY867" fmla="*/ 1907790 h 6858000"/>
              <a:gd name="connsiteX868" fmla="*/ 6550221 w 7467600"/>
              <a:gd name="connsiteY868" fmla="*/ 1910729 h 6858000"/>
              <a:gd name="connsiteX869" fmla="*/ 6964438 w 7467600"/>
              <a:gd name="connsiteY869" fmla="*/ 2209505 h 6858000"/>
              <a:gd name="connsiteX870" fmla="*/ 7367862 w 7467600"/>
              <a:gd name="connsiteY870" fmla="*/ 2806833 h 6858000"/>
              <a:gd name="connsiteX871" fmla="*/ 7364329 w 7467600"/>
              <a:gd name="connsiteY871" fmla="*/ 2826907 h 6858000"/>
              <a:gd name="connsiteX872" fmla="*/ 7290545 w 7467600"/>
              <a:gd name="connsiteY872" fmla="*/ 2850663 h 6858000"/>
              <a:gd name="connsiteX873" fmla="*/ 6472036 w 7467600"/>
              <a:gd name="connsiteY873" fmla="*/ 1959003 h 6858000"/>
              <a:gd name="connsiteX874" fmla="*/ 5792897 w 7467600"/>
              <a:gd name="connsiteY874" fmla="*/ 1647747 h 6858000"/>
              <a:gd name="connsiteX875" fmla="*/ 5842751 w 7467600"/>
              <a:gd name="connsiteY875" fmla="*/ 1816112 h 6858000"/>
              <a:gd name="connsiteX876" fmla="*/ 5847424 w 7467600"/>
              <a:gd name="connsiteY876" fmla="*/ 1815776 h 6858000"/>
              <a:gd name="connsiteX877" fmla="*/ 6399821 w 7467600"/>
              <a:gd name="connsiteY877" fmla="*/ 2344799 h 6858000"/>
              <a:gd name="connsiteX878" fmla="*/ 6323232 w 7467600"/>
              <a:gd name="connsiteY878" fmla="*/ 2389634 h 6858000"/>
              <a:gd name="connsiteX879" fmla="*/ 5942958 w 7467600"/>
              <a:gd name="connsiteY879" fmla="*/ 2077708 h 6858000"/>
              <a:gd name="connsiteX880" fmla="*/ 5921559 w 7467600"/>
              <a:gd name="connsiteY880" fmla="*/ 2378596 h 6858000"/>
              <a:gd name="connsiteX881" fmla="*/ 5817651 w 7467600"/>
              <a:gd name="connsiteY881" fmla="*/ 3023919 h 6858000"/>
              <a:gd name="connsiteX882" fmla="*/ 5729634 w 7467600"/>
              <a:gd name="connsiteY882" fmla="*/ 3051849 h 6858000"/>
              <a:gd name="connsiteX883" fmla="*/ 5611018 w 7467600"/>
              <a:gd name="connsiteY883" fmla="*/ 2316769 h 6858000"/>
              <a:gd name="connsiteX884" fmla="*/ 5687608 w 7467600"/>
              <a:gd name="connsiteY884" fmla="*/ 2039972 h 6858000"/>
              <a:gd name="connsiteX885" fmla="*/ 5657554 w 7467600"/>
              <a:gd name="connsiteY885" fmla="*/ 1576445 h 6858000"/>
              <a:gd name="connsiteX886" fmla="*/ 5150475 w 7467600"/>
              <a:gd name="connsiteY886" fmla="*/ 1274012 h 6858000"/>
              <a:gd name="connsiteX887" fmla="*/ 5349142 w 7467600"/>
              <a:gd name="connsiteY887" fmla="*/ 2204405 h 6858000"/>
              <a:gd name="connsiteX888" fmla="*/ 5262214 w 7467600"/>
              <a:gd name="connsiteY888" fmla="*/ 2233836 h 6858000"/>
              <a:gd name="connsiteX889" fmla="*/ 4981539 w 7467600"/>
              <a:gd name="connsiteY889" fmla="*/ 1542201 h 6858000"/>
              <a:gd name="connsiteX890" fmla="*/ 4958461 w 7467600"/>
              <a:gd name="connsiteY890" fmla="*/ 1136957 h 6858000"/>
              <a:gd name="connsiteX891" fmla="*/ 4655015 w 7467600"/>
              <a:gd name="connsiteY891" fmla="*/ 891426 h 6858000"/>
              <a:gd name="connsiteX892" fmla="*/ 4348002 w 7467600"/>
              <a:gd name="connsiteY892" fmla="*/ 2205895 h 6858000"/>
              <a:gd name="connsiteX893" fmla="*/ 4262250 w 7467600"/>
              <a:gd name="connsiteY893" fmla="*/ 2219972 h 6858000"/>
              <a:gd name="connsiteX894" fmla="*/ 4550611 w 7467600"/>
              <a:gd name="connsiteY894" fmla="*/ 817540 h 6858000"/>
              <a:gd name="connsiteX895" fmla="*/ 4564418 w 7467600"/>
              <a:gd name="connsiteY895" fmla="*/ 808293 h 6858000"/>
              <a:gd name="connsiteX896" fmla="*/ 4266388 w 7467600"/>
              <a:gd name="connsiteY896" fmla="*/ 500083 h 6858000"/>
              <a:gd name="connsiteX897" fmla="*/ 4032842 w 7467600"/>
              <a:gd name="connsiteY897" fmla="*/ 211809 h 6858000"/>
              <a:gd name="connsiteX898" fmla="*/ 3882765 w 7467600"/>
              <a:gd name="connsiteY898" fmla="*/ 0 h 6858000"/>
              <a:gd name="connsiteX899" fmla="*/ 3721337 w 7467600"/>
              <a:gd name="connsiteY899" fmla="*/ 0 h 6858000"/>
              <a:gd name="connsiteX900" fmla="*/ 3797544 w 7467600"/>
              <a:gd name="connsiteY900" fmla="*/ 0 h 6858000"/>
              <a:gd name="connsiteX901" fmla="*/ 3775734 w 7467600"/>
              <a:gd name="connsiteY901" fmla="*/ 95131 h 6858000"/>
              <a:gd name="connsiteX902" fmla="*/ 3724807 w 7467600"/>
              <a:gd name="connsiteY902" fmla="*/ 272257 h 6858000"/>
              <a:gd name="connsiteX903" fmla="*/ 3726844 w 7467600"/>
              <a:gd name="connsiteY903" fmla="*/ 282988 h 6858000"/>
              <a:gd name="connsiteX904" fmla="*/ 3742664 w 7467600"/>
              <a:gd name="connsiteY904" fmla="*/ 279918 h 6858000"/>
              <a:gd name="connsiteX905" fmla="*/ 4103910 w 7467600"/>
              <a:gd name="connsiteY905" fmla="*/ 1161917 h 6858000"/>
              <a:gd name="connsiteX906" fmla="*/ 4020269 w 7467600"/>
              <a:gd name="connsiteY906" fmla="*/ 1200406 h 6858000"/>
              <a:gd name="connsiteX907" fmla="*/ 3674882 w 7467600"/>
              <a:gd name="connsiteY907" fmla="*/ 488524 h 6858000"/>
              <a:gd name="connsiteX908" fmla="*/ 3132682 w 7467600"/>
              <a:gd name="connsiteY908" fmla="*/ 1072284 h 6858000"/>
              <a:gd name="connsiteX909" fmla="*/ 2716346 w 7467600"/>
              <a:gd name="connsiteY909" fmla="*/ 1276376 h 6858000"/>
              <a:gd name="connsiteX910" fmla="*/ 2716772 w 7467600"/>
              <a:gd name="connsiteY910" fmla="*/ 1255462 h 6858000"/>
              <a:gd name="connsiteX911" fmla="*/ 3471096 w 7467600"/>
              <a:gd name="connsiteY911" fmla="*/ 437072 h 6858000"/>
              <a:gd name="connsiteX912" fmla="*/ 3639057 w 7467600"/>
              <a:gd name="connsiteY912" fmla="*/ 286334 h 6858000"/>
              <a:gd name="connsiteX913" fmla="*/ 3640309 w 7467600"/>
              <a:gd name="connsiteY913" fmla="*/ 284664 h 6858000"/>
              <a:gd name="connsiteX914" fmla="*/ 3646022 w 7467600"/>
              <a:gd name="connsiteY914" fmla="*/ 276711 h 6858000"/>
              <a:gd name="connsiteX915" fmla="*/ 3707943 w 7467600"/>
              <a:gd name="connsiteY915" fmla="*/ 65958 h 6858000"/>
              <a:gd name="connsiteX916" fmla="*/ 3721337 w 7467600"/>
              <a:gd name="connsiteY916" fmla="*/ 0 h 6858000"/>
              <a:gd name="connsiteX917" fmla="*/ 2867960 w 7467600"/>
              <a:gd name="connsiteY917" fmla="*/ 0 h 6858000"/>
              <a:gd name="connsiteX918" fmla="*/ 2926351 w 7467600"/>
              <a:gd name="connsiteY918" fmla="*/ 0 h 6858000"/>
              <a:gd name="connsiteX919" fmla="*/ 2902823 w 7467600"/>
              <a:gd name="connsiteY919" fmla="*/ 262929 h 6858000"/>
              <a:gd name="connsiteX920" fmla="*/ 2940663 w 7467600"/>
              <a:gd name="connsiteY920" fmla="*/ 140884 h 6858000"/>
              <a:gd name="connsiteX921" fmla="*/ 2947039 w 7467600"/>
              <a:gd name="connsiteY921" fmla="*/ 122524 h 6858000"/>
              <a:gd name="connsiteX922" fmla="*/ 2984316 w 7467600"/>
              <a:gd name="connsiteY922" fmla="*/ 0 h 6858000"/>
              <a:gd name="connsiteX923" fmla="*/ 3016114 w 7467600"/>
              <a:gd name="connsiteY923" fmla="*/ 0 h 6858000"/>
              <a:gd name="connsiteX924" fmla="*/ 2979949 w 7467600"/>
              <a:gd name="connsiteY924" fmla="*/ 119274 h 6858000"/>
              <a:gd name="connsiteX925" fmla="*/ 3023879 w 7467600"/>
              <a:gd name="connsiteY925" fmla="*/ 0 h 6858000"/>
              <a:gd name="connsiteX926" fmla="*/ 3105400 w 7467600"/>
              <a:gd name="connsiteY926" fmla="*/ 0 h 6858000"/>
              <a:gd name="connsiteX927" fmla="*/ 3094669 w 7467600"/>
              <a:gd name="connsiteY927" fmla="*/ 30308 h 6858000"/>
              <a:gd name="connsiteX928" fmla="*/ 2901945 w 7467600"/>
              <a:gd name="connsiteY928" fmla="*/ 466538 h 6858000"/>
              <a:gd name="connsiteX929" fmla="*/ 2815209 w 7467600"/>
              <a:gd name="connsiteY929" fmla="*/ 497361 h 6858000"/>
              <a:gd name="connsiteX930" fmla="*/ 2844845 w 7467600"/>
              <a:gd name="connsiteY930" fmla="*/ 127638 h 6858000"/>
              <a:gd name="connsiteX931" fmla="*/ 2867960 w 7467600"/>
              <a:gd name="connsiteY931" fmla="*/ 0 h 6858000"/>
              <a:gd name="connsiteX932" fmla="*/ 1057230 w 7467600"/>
              <a:gd name="connsiteY932" fmla="*/ 0 h 6858000"/>
              <a:gd name="connsiteX933" fmla="*/ 1111003 w 7467600"/>
              <a:gd name="connsiteY933" fmla="*/ 0 h 6858000"/>
              <a:gd name="connsiteX934" fmla="*/ 1125553 w 7467600"/>
              <a:gd name="connsiteY934" fmla="*/ 52588 h 6858000"/>
              <a:gd name="connsiteX935" fmla="*/ 1304276 w 7467600"/>
              <a:gd name="connsiteY935" fmla="*/ 476275 h 6858000"/>
              <a:gd name="connsiteX936" fmla="*/ 1492066 w 7467600"/>
              <a:gd name="connsiteY936" fmla="*/ 886333 h 6858000"/>
              <a:gd name="connsiteX937" fmla="*/ 1423698 w 7467600"/>
              <a:gd name="connsiteY937" fmla="*/ 710817 h 6858000"/>
              <a:gd name="connsiteX938" fmla="*/ 1357609 w 7467600"/>
              <a:gd name="connsiteY938" fmla="*/ 532892 h 6858000"/>
              <a:gd name="connsiteX939" fmla="*/ 1309550 w 7467600"/>
              <a:gd name="connsiteY939" fmla="*/ 374031 h 6858000"/>
              <a:gd name="connsiteX940" fmla="*/ 1193673 w 7467600"/>
              <a:gd name="connsiteY940" fmla="*/ 49533 h 6858000"/>
              <a:gd name="connsiteX941" fmla="*/ 1164391 w 7467600"/>
              <a:gd name="connsiteY941" fmla="*/ 0 h 6858000"/>
              <a:gd name="connsiteX942" fmla="*/ 1200666 w 7467600"/>
              <a:gd name="connsiteY942" fmla="*/ 0 h 6858000"/>
              <a:gd name="connsiteX943" fmla="*/ 1223408 w 7467600"/>
              <a:gd name="connsiteY943" fmla="*/ 38996 h 6858000"/>
              <a:gd name="connsiteX944" fmla="*/ 1339635 w 7467600"/>
              <a:gd name="connsiteY944" fmla="*/ 365517 h 6858000"/>
              <a:gd name="connsiteX945" fmla="*/ 1387469 w 7467600"/>
              <a:gd name="connsiteY945" fmla="*/ 523079 h 6858000"/>
              <a:gd name="connsiteX946" fmla="*/ 1452685 w 7467600"/>
              <a:gd name="connsiteY946" fmla="*/ 699806 h 6858000"/>
              <a:gd name="connsiteX947" fmla="*/ 1492092 w 7467600"/>
              <a:gd name="connsiteY947" fmla="*/ 800424 h 6858000"/>
              <a:gd name="connsiteX948" fmla="*/ 1455302 w 7467600"/>
              <a:gd name="connsiteY948" fmla="*/ 632913 h 6858000"/>
              <a:gd name="connsiteX949" fmla="*/ 1222336 w 7467600"/>
              <a:gd name="connsiteY949" fmla="*/ 9480 h 6858000"/>
              <a:gd name="connsiteX950" fmla="*/ 1214634 w 7467600"/>
              <a:gd name="connsiteY950" fmla="*/ 0 h 6858000"/>
              <a:gd name="connsiteX951" fmla="*/ 1289827 w 7467600"/>
              <a:gd name="connsiteY951" fmla="*/ 0 h 6858000"/>
              <a:gd name="connsiteX952" fmla="*/ 1321076 w 7467600"/>
              <a:gd name="connsiteY952" fmla="*/ 59722 h 6858000"/>
              <a:gd name="connsiteX953" fmla="*/ 1512579 w 7467600"/>
              <a:gd name="connsiteY953" fmla="*/ 626441 h 6858000"/>
              <a:gd name="connsiteX954" fmla="*/ 1506076 w 7467600"/>
              <a:gd name="connsiteY954" fmla="*/ 1089289 h 6858000"/>
              <a:gd name="connsiteX955" fmla="*/ 1486346 w 7467600"/>
              <a:gd name="connsiteY955" fmla="*/ 1079919 h 6858000"/>
              <a:gd name="connsiteX956" fmla="*/ 1070511 w 7467600"/>
              <a:gd name="connsiteY956" fmla="*/ 48609 h 6858000"/>
              <a:gd name="connsiteX957" fmla="*/ 1057230 w 7467600"/>
              <a:gd name="connsiteY957" fmla="*/ 0 h 6858000"/>
              <a:gd name="connsiteX958" fmla="*/ 43151 w 7467600"/>
              <a:gd name="connsiteY958" fmla="*/ 0 h 6858000"/>
              <a:gd name="connsiteX959" fmla="*/ 95283 w 7467600"/>
              <a:gd name="connsiteY959" fmla="*/ 0 h 6858000"/>
              <a:gd name="connsiteX960" fmla="*/ 300708 w 7467600"/>
              <a:gd name="connsiteY960" fmla="*/ 154571 h 6858000"/>
              <a:gd name="connsiteX961" fmla="*/ 530414 w 7467600"/>
              <a:gd name="connsiteY961" fmla="*/ 354673 h 6858000"/>
              <a:gd name="connsiteX962" fmla="*/ 333785 w 7467600"/>
              <a:gd name="connsiteY962" fmla="*/ 161564 h 6858000"/>
              <a:gd name="connsiteX963" fmla="*/ 147005 w 7467600"/>
              <a:gd name="connsiteY963" fmla="*/ 0 h 6858000"/>
              <a:gd name="connsiteX964" fmla="*/ 272509 w 7467600"/>
              <a:gd name="connsiteY964" fmla="*/ 0 h 6858000"/>
              <a:gd name="connsiteX965" fmla="*/ 326276 w 7467600"/>
              <a:gd name="connsiteY965" fmla="*/ 45847 h 6858000"/>
              <a:gd name="connsiteX966" fmla="*/ 823759 w 7467600"/>
              <a:gd name="connsiteY966" fmla="*/ 574145 h 6858000"/>
              <a:gd name="connsiteX967" fmla="*/ 811254 w 7467600"/>
              <a:gd name="connsiteY967" fmla="*/ 665546 h 6858000"/>
              <a:gd name="connsiteX968" fmla="*/ 154042 w 7467600"/>
              <a:gd name="connsiteY968" fmla="*/ 261522 h 6858000"/>
              <a:gd name="connsiteX969" fmla="*/ 13550 w 7467600"/>
              <a:gd name="connsiteY969" fmla="*/ 158423 h 6858000"/>
              <a:gd name="connsiteX970" fmla="*/ 0 w 7467600"/>
              <a:gd name="connsiteY970" fmla="*/ 146618 h 6858000"/>
              <a:gd name="connsiteX971" fmla="*/ 0 w 7467600"/>
              <a:gd name="connsiteY971" fmla="*/ 59161 h 6858000"/>
              <a:gd name="connsiteX972" fmla="*/ 45427 w 7467600"/>
              <a:gd name="connsiteY972" fmla="*/ 101078 h 6858000"/>
              <a:gd name="connsiteX973" fmla="*/ 630103 w 7467600"/>
              <a:gd name="connsiteY973" fmla="*/ 485885 h 6858000"/>
              <a:gd name="connsiteX974" fmla="*/ 532040 w 7467600"/>
              <a:gd name="connsiteY974" fmla="*/ 399359 h 6858000"/>
              <a:gd name="connsiteX975" fmla="*/ 517618 w 7467600"/>
              <a:gd name="connsiteY975" fmla="*/ 385726 h 6858000"/>
              <a:gd name="connsiteX976" fmla="*/ 285074 w 7467600"/>
              <a:gd name="connsiteY976" fmla="*/ 182755 h 6858000"/>
              <a:gd name="connsiteX977" fmla="*/ 43151 w 7467600"/>
              <a:gd name="connsiteY97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6012219 h 6858000"/>
              <a:gd name="connsiteX83" fmla="*/ 6946849 w 7467600"/>
              <a:gd name="connsiteY83" fmla="*/ 5523271 h 6858000"/>
              <a:gd name="connsiteX84" fmla="*/ 6946972 w 7467600"/>
              <a:gd name="connsiteY84" fmla="*/ 5526491 h 6858000"/>
              <a:gd name="connsiteX85" fmla="*/ 7105827 w 7467600"/>
              <a:gd name="connsiteY85" fmla="*/ 5718700 h 6858000"/>
              <a:gd name="connsiteX86" fmla="*/ 7356878 w 7467600"/>
              <a:gd name="connsiteY86" fmla="*/ 5981332 h 6858000"/>
              <a:gd name="connsiteX87" fmla="*/ 7467600 w 7467600"/>
              <a:gd name="connsiteY87" fmla="*/ 6117703 h 6858000"/>
              <a:gd name="connsiteX88" fmla="*/ 7467600 w 7467600"/>
              <a:gd name="connsiteY88" fmla="*/ 6163634 h 6858000"/>
              <a:gd name="connsiteX89" fmla="*/ 7403637 w 7467600"/>
              <a:gd name="connsiteY89" fmla="*/ 6083957 h 6858000"/>
              <a:gd name="connsiteX90" fmla="*/ 7254615 w 7467600"/>
              <a:gd name="connsiteY90" fmla="*/ 5911918 h 6858000"/>
              <a:gd name="connsiteX91" fmla="*/ 7312589 w 7467600"/>
              <a:gd name="connsiteY91" fmla="*/ 5982309 h 6858000"/>
              <a:gd name="connsiteX92" fmla="*/ 7448321 w 7467600"/>
              <a:gd name="connsiteY92" fmla="*/ 6190991 h 6858000"/>
              <a:gd name="connsiteX93" fmla="*/ 7467600 w 7467600"/>
              <a:gd name="connsiteY93" fmla="*/ 6221686 h 6858000"/>
              <a:gd name="connsiteX94" fmla="*/ 7467600 w 7467600"/>
              <a:gd name="connsiteY94" fmla="*/ 6334256 h 6858000"/>
              <a:gd name="connsiteX95" fmla="*/ 7454976 w 7467600"/>
              <a:gd name="connsiteY95" fmla="*/ 6318297 h 6858000"/>
              <a:gd name="connsiteX96" fmla="*/ 7042773 w 7467600"/>
              <a:gd name="connsiteY96" fmla="*/ 5734011 h 6858000"/>
              <a:gd name="connsiteX97" fmla="*/ 6844835 w 7467600"/>
              <a:gd name="connsiteY97" fmla="*/ 5424988 h 6858000"/>
              <a:gd name="connsiteX98" fmla="*/ 1456157 w 7467600"/>
              <a:gd name="connsiteY98" fmla="*/ 5371404 h 6858000"/>
              <a:gd name="connsiteX99" fmla="*/ 1244432 w 7467600"/>
              <a:gd name="connsiteY99" fmla="*/ 5385601 h 6858000"/>
              <a:gd name="connsiteX100" fmla="*/ 973990 w 7467600"/>
              <a:gd name="connsiteY100" fmla="*/ 5424940 h 6858000"/>
              <a:gd name="connsiteX101" fmla="*/ 1103809 w 7467600"/>
              <a:gd name="connsiteY101" fmla="*/ 5433720 h 6858000"/>
              <a:gd name="connsiteX102" fmla="*/ 1123454 w 7467600"/>
              <a:gd name="connsiteY102" fmla="*/ 5435727 h 6858000"/>
              <a:gd name="connsiteX103" fmla="*/ 1737017 w 7467600"/>
              <a:gd name="connsiteY103" fmla="*/ 5452183 h 6858000"/>
              <a:gd name="connsiteX104" fmla="*/ 1824397 w 7467600"/>
              <a:gd name="connsiteY104" fmla="*/ 5447757 h 6858000"/>
              <a:gd name="connsiteX105" fmla="*/ 2070059 w 7467600"/>
              <a:gd name="connsiteY105" fmla="*/ 5441660 h 6858000"/>
              <a:gd name="connsiteX106" fmla="*/ 1456157 w 7467600"/>
              <a:gd name="connsiteY106" fmla="*/ 5371404 h 6858000"/>
              <a:gd name="connsiteX107" fmla="*/ 4988186 w 7467600"/>
              <a:gd name="connsiteY107" fmla="*/ 5216467 h 6858000"/>
              <a:gd name="connsiteX108" fmla="*/ 4777334 w 7467600"/>
              <a:gd name="connsiteY108" fmla="*/ 5406072 h 6858000"/>
              <a:gd name="connsiteX109" fmla="*/ 4718341 w 7467600"/>
              <a:gd name="connsiteY109" fmla="*/ 5468043 h 6858000"/>
              <a:gd name="connsiteX110" fmla="*/ 4604655 w 7467600"/>
              <a:gd name="connsiteY110" fmla="*/ 5583434 h 6858000"/>
              <a:gd name="connsiteX111" fmla="*/ 4565074 w 7467600"/>
              <a:gd name="connsiteY111" fmla="*/ 5618550 h 6858000"/>
              <a:gd name="connsiteX112" fmla="*/ 4988186 w 7467600"/>
              <a:gd name="connsiteY112" fmla="*/ 5216467 h 6858000"/>
              <a:gd name="connsiteX113" fmla="*/ 4978032 w 7467600"/>
              <a:gd name="connsiteY113" fmla="*/ 5183809 h 6858000"/>
              <a:gd name="connsiteX114" fmla="*/ 4463413 w 7467600"/>
              <a:gd name="connsiteY114" fmla="*/ 5615162 h 6858000"/>
              <a:gd name="connsiteX115" fmla="*/ 4358134 w 7467600"/>
              <a:gd name="connsiteY115" fmla="*/ 5742791 h 6858000"/>
              <a:gd name="connsiteX116" fmla="*/ 4376219 w 7467600"/>
              <a:gd name="connsiteY116" fmla="*/ 5729027 h 6858000"/>
              <a:gd name="connsiteX117" fmla="*/ 4582340 w 7467600"/>
              <a:gd name="connsiteY117" fmla="*/ 5561037 h 6858000"/>
              <a:gd name="connsiteX118" fmla="*/ 4694684 w 7467600"/>
              <a:gd name="connsiteY118" fmla="*/ 5447098 h 6858000"/>
              <a:gd name="connsiteX119" fmla="*/ 4754123 w 7467600"/>
              <a:gd name="connsiteY119" fmla="*/ 5384643 h 6858000"/>
              <a:gd name="connsiteX120" fmla="*/ 4978032 w 7467600"/>
              <a:gd name="connsiteY120" fmla="*/ 5183809 h 6858000"/>
              <a:gd name="connsiteX121" fmla="*/ 1903353 w 7467600"/>
              <a:gd name="connsiteY121" fmla="*/ 5044827 h 6858000"/>
              <a:gd name="connsiteX122" fmla="*/ 1936931 w 7467600"/>
              <a:gd name="connsiteY122" fmla="*/ 5093954 h 6858000"/>
              <a:gd name="connsiteX123" fmla="*/ 2195868 w 7467600"/>
              <a:gd name="connsiteY123" fmla="*/ 5396574 h 6858000"/>
              <a:gd name="connsiteX124" fmla="*/ 2088852 w 7467600"/>
              <a:gd name="connsiteY124" fmla="*/ 5166123 h 6858000"/>
              <a:gd name="connsiteX125" fmla="*/ 1958241 w 7467600"/>
              <a:gd name="connsiteY125" fmla="*/ 5067955 h 6858000"/>
              <a:gd name="connsiteX126" fmla="*/ 1903353 w 7467600"/>
              <a:gd name="connsiteY126" fmla="*/ 5044827 h 6858000"/>
              <a:gd name="connsiteX127" fmla="*/ 1979378 w 7467600"/>
              <a:gd name="connsiteY127" fmla="*/ 4769504 h 6858000"/>
              <a:gd name="connsiteX128" fmla="*/ 2882120 w 7467600"/>
              <a:gd name="connsiteY128" fmla="*/ 5064547 h 6858000"/>
              <a:gd name="connsiteX129" fmla="*/ 2793103 w 7467600"/>
              <a:gd name="connsiteY129" fmla="*/ 5039699 h 6858000"/>
              <a:gd name="connsiteX130" fmla="*/ 2770041 w 7467600"/>
              <a:gd name="connsiteY130" fmla="*/ 5033634 h 6858000"/>
              <a:gd name="connsiteX131" fmla="*/ 1979378 w 7467600"/>
              <a:gd name="connsiteY131" fmla="*/ 4769504 h 6858000"/>
              <a:gd name="connsiteX132" fmla="*/ 1927410 w 7467600"/>
              <a:gd name="connsiteY132" fmla="*/ 4716164 h 6858000"/>
              <a:gd name="connsiteX133" fmla="*/ 1959587 w 7467600"/>
              <a:gd name="connsiteY133" fmla="*/ 4728849 h 6858000"/>
              <a:gd name="connsiteX134" fmla="*/ 2777707 w 7467600"/>
              <a:gd name="connsiteY134" fmla="*/ 5003991 h 6858000"/>
              <a:gd name="connsiteX135" fmla="*/ 2800768 w 7467600"/>
              <a:gd name="connsiteY135" fmla="*/ 5010056 h 6858000"/>
              <a:gd name="connsiteX136" fmla="*/ 2879408 w 7467600"/>
              <a:gd name="connsiteY136" fmla="*/ 5031590 h 6858000"/>
              <a:gd name="connsiteX137" fmla="*/ 2862295 w 7467600"/>
              <a:gd name="connsiteY137" fmla="*/ 5022958 h 6858000"/>
              <a:gd name="connsiteX138" fmla="*/ 2813343 w 7467600"/>
              <a:gd name="connsiteY138" fmla="*/ 4998369 h 6858000"/>
              <a:gd name="connsiteX139" fmla="*/ 2646245 w 7467600"/>
              <a:gd name="connsiteY139" fmla="*/ 4930999 h 6858000"/>
              <a:gd name="connsiteX140" fmla="*/ 1999243 w 7467600"/>
              <a:gd name="connsiteY140" fmla="*/ 4730524 h 6858000"/>
              <a:gd name="connsiteX141" fmla="*/ 1979527 w 7467600"/>
              <a:gd name="connsiteY141" fmla="*/ 4726651 h 6858000"/>
              <a:gd name="connsiteX142" fmla="*/ 1927410 w 7467600"/>
              <a:gd name="connsiteY142" fmla="*/ 4716164 h 6858000"/>
              <a:gd name="connsiteX143" fmla="*/ 1997014 w 7467600"/>
              <a:gd name="connsiteY143" fmla="*/ 4698007 h 6858000"/>
              <a:gd name="connsiteX144" fmla="*/ 2005458 w 7467600"/>
              <a:gd name="connsiteY144" fmla="*/ 4699540 h 6858000"/>
              <a:gd name="connsiteX145" fmla="*/ 2657186 w 7467600"/>
              <a:gd name="connsiteY145" fmla="*/ 4901687 h 6858000"/>
              <a:gd name="connsiteX146" fmla="*/ 2826662 w 7467600"/>
              <a:gd name="connsiteY146" fmla="*/ 4970362 h 6858000"/>
              <a:gd name="connsiteX147" fmla="*/ 2876100 w 7467600"/>
              <a:gd name="connsiteY147" fmla="*/ 4995397 h 6858000"/>
              <a:gd name="connsiteX148" fmla="*/ 3042600 w 7467600"/>
              <a:gd name="connsiteY148" fmla="*/ 5059532 h 6858000"/>
              <a:gd name="connsiteX149" fmla="*/ 1997014 w 7467600"/>
              <a:gd name="connsiteY149" fmla="*/ 4698007 h 6858000"/>
              <a:gd name="connsiteX150" fmla="*/ 2305292 w 7467600"/>
              <a:gd name="connsiteY150" fmla="*/ 4219492 h 6858000"/>
              <a:gd name="connsiteX151" fmla="*/ 3360922 w 7467600"/>
              <a:gd name="connsiteY151" fmla="*/ 4529373 h 6858000"/>
              <a:gd name="connsiteX152" fmla="*/ 3492420 w 7467600"/>
              <a:gd name="connsiteY152" fmla="*/ 4510145 h 6858000"/>
              <a:gd name="connsiteX153" fmla="*/ 3364086 w 7467600"/>
              <a:gd name="connsiteY153" fmla="*/ 4480340 h 6858000"/>
              <a:gd name="connsiteX154" fmla="*/ 3225818 w 7467600"/>
              <a:gd name="connsiteY154" fmla="*/ 4411822 h 6858000"/>
              <a:gd name="connsiteX155" fmla="*/ 3129696 w 7467600"/>
              <a:gd name="connsiteY155" fmla="*/ 4360704 h 6858000"/>
              <a:gd name="connsiteX156" fmla="*/ 2814545 w 7467600"/>
              <a:gd name="connsiteY156" fmla="*/ 4282955 h 6858000"/>
              <a:gd name="connsiteX157" fmla="*/ 2305292 w 7467600"/>
              <a:gd name="connsiteY157" fmla="*/ 4219492 h 6858000"/>
              <a:gd name="connsiteX158" fmla="*/ 2626982 w 7467600"/>
              <a:gd name="connsiteY158" fmla="*/ 4206450 h 6858000"/>
              <a:gd name="connsiteX159" fmla="*/ 2490617 w 7467600"/>
              <a:gd name="connsiteY159" fmla="*/ 4206951 h 6858000"/>
              <a:gd name="connsiteX160" fmla="*/ 2819869 w 7467600"/>
              <a:gd name="connsiteY160" fmla="*/ 4252936 h 6858000"/>
              <a:gd name="connsiteX161" fmla="*/ 3143018 w 7467600"/>
              <a:gd name="connsiteY161" fmla="*/ 4332698 h 6858000"/>
              <a:gd name="connsiteX162" fmla="*/ 3241520 w 7467600"/>
              <a:gd name="connsiteY162" fmla="*/ 4385112 h 6858000"/>
              <a:gd name="connsiteX163" fmla="*/ 3374575 w 7467600"/>
              <a:gd name="connsiteY163" fmla="*/ 4451517 h 6858000"/>
              <a:gd name="connsiteX164" fmla="*/ 3505221 w 7467600"/>
              <a:gd name="connsiteY164" fmla="*/ 4480757 h 6858000"/>
              <a:gd name="connsiteX165" fmla="*/ 2626982 w 7467600"/>
              <a:gd name="connsiteY165" fmla="*/ 4206450 h 6858000"/>
              <a:gd name="connsiteX166" fmla="*/ 1310106 w 7467600"/>
              <a:gd name="connsiteY166" fmla="*/ 3943217 h 6858000"/>
              <a:gd name="connsiteX167" fmla="*/ 854994 w 7467600"/>
              <a:gd name="connsiteY167" fmla="*/ 4399136 h 6858000"/>
              <a:gd name="connsiteX168" fmla="*/ 742462 w 7467600"/>
              <a:gd name="connsiteY168" fmla="*/ 4594648 h 6858000"/>
              <a:gd name="connsiteX169" fmla="*/ 820602 w 7467600"/>
              <a:gd name="connsiteY169" fmla="*/ 4485915 h 6858000"/>
              <a:gd name="connsiteX170" fmla="*/ 878295 w 7467600"/>
              <a:gd name="connsiteY170" fmla="*/ 4403594 h 6858000"/>
              <a:gd name="connsiteX171" fmla="*/ 1240607 w 7467600"/>
              <a:gd name="connsiteY171" fmla="*/ 4010401 h 6858000"/>
              <a:gd name="connsiteX172" fmla="*/ 1310106 w 7467600"/>
              <a:gd name="connsiteY172" fmla="*/ 3943217 h 6858000"/>
              <a:gd name="connsiteX173" fmla="*/ 1423113 w 7467600"/>
              <a:gd name="connsiteY173" fmla="*/ 3874565 h 6858000"/>
              <a:gd name="connsiteX174" fmla="*/ 1260565 w 7467600"/>
              <a:gd name="connsiteY174" fmla="*/ 4031982 h 6858000"/>
              <a:gd name="connsiteX175" fmla="*/ 901900 w 7467600"/>
              <a:gd name="connsiteY175" fmla="*/ 4421236 h 6858000"/>
              <a:gd name="connsiteX176" fmla="*/ 845044 w 7467600"/>
              <a:gd name="connsiteY176" fmla="*/ 4502436 h 6858000"/>
              <a:gd name="connsiteX177" fmla="*/ 685926 w 7467600"/>
              <a:gd name="connsiteY177" fmla="*/ 4703069 h 6858000"/>
              <a:gd name="connsiteX178" fmla="*/ 684248 w 7467600"/>
              <a:gd name="connsiteY178" fmla="*/ 4706721 h 6858000"/>
              <a:gd name="connsiteX179" fmla="*/ 1423113 w 7467600"/>
              <a:gd name="connsiteY179" fmla="*/ 3874565 h 6858000"/>
              <a:gd name="connsiteX180" fmla="*/ 3316479 w 7467600"/>
              <a:gd name="connsiteY180" fmla="*/ 3872136 h 6858000"/>
              <a:gd name="connsiteX181" fmla="*/ 3546806 w 7467600"/>
              <a:gd name="connsiteY181" fmla="*/ 4356139 h 6858000"/>
              <a:gd name="connsiteX182" fmla="*/ 3364433 w 7467600"/>
              <a:gd name="connsiteY182" fmla="*/ 3953121 h 6858000"/>
              <a:gd name="connsiteX183" fmla="*/ 3316479 w 7467600"/>
              <a:gd name="connsiteY183" fmla="*/ 3872136 h 6858000"/>
              <a:gd name="connsiteX184" fmla="*/ 3291335 w 7467600"/>
              <a:gd name="connsiteY184" fmla="*/ 3767420 h 6858000"/>
              <a:gd name="connsiteX185" fmla="*/ 3390805 w 7467600"/>
              <a:gd name="connsiteY185" fmla="*/ 3937163 h 6858000"/>
              <a:gd name="connsiteX186" fmla="*/ 3579062 w 7467600"/>
              <a:gd name="connsiteY186" fmla="*/ 4359040 h 6858000"/>
              <a:gd name="connsiteX187" fmla="*/ 3467355 w 7467600"/>
              <a:gd name="connsiteY187" fmla="*/ 3988130 h 6858000"/>
              <a:gd name="connsiteX188" fmla="*/ 3310753 w 7467600"/>
              <a:gd name="connsiteY188" fmla="*/ 3787140 h 6858000"/>
              <a:gd name="connsiteX189" fmla="*/ 3291335 w 7467600"/>
              <a:gd name="connsiteY189" fmla="*/ 3767420 h 6858000"/>
              <a:gd name="connsiteX190" fmla="*/ 1635889 w 7467600"/>
              <a:gd name="connsiteY190" fmla="*/ 3709494 h 6858000"/>
              <a:gd name="connsiteX191" fmla="*/ 1634800 w 7467600"/>
              <a:gd name="connsiteY191" fmla="*/ 3731111 h 6858000"/>
              <a:gd name="connsiteX192" fmla="*/ 1635889 w 7467600"/>
              <a:gd name="connsiteY192" fmla="*/ 3709494 h 6858000"/>
              <a:gd name="connsiteX193" fmla="*/ 1510397 w 7467600"/>
              <a:gd name="connsiteY193" fmla="*/ 3684705 h 6858000"/>
              <a:gd name="connsiteX194" fmla="*/ 1146550 w 7467600"/>
              <a:gd name="connsiteY194" fmla="*/ 3802012 h 6858000"/>
              <a:gd name="connsiteX195" fmla="*/ 698834 w 7467600"/>
              <a:gd name="connsiteY195" fmla="*/ 3952272 h 6858000"/>
              <a:gd name="connsiteX196" fmla="*/ 34256 w 7467600"/>
              <a:gd name="connsiteY196" fmla="*/ 4347603 h 6858000"/>
              <a:gd name="connsiteX197" fmla="*/ 527241 w 7467600"/>
              <a:gd name="connsiteY197" fmla="*/ 4065078 h 6858000"/>
              <a:gd name="connsiteX198" fmla="*/ 1510397 w 7467600"/>
              <a:gd name="connsiteY198" fmla="*/ 3684705 h 6858000"/>
              <a:gd name="connsiteX199" fmla="*/ 1313114 w 7467600"/>
              <a:gd name="connsiteY199" fmla="*/ 3655216 h 6858000"/>
              <a:gd name="connsiteX200" fmla="*/ 1109304 w 7467600"/>
              <a:gd name="connsiteY200" fmla="*/ 3669030 h 6858000"/>
              <a:gd name="connsiteX201" fmla="*/ 8129 w 7467600"/>
              <a:gd name="connsiteY201" fmla="*/ 4330519 h 6858000"/>
              <a:gd name="connsiteX202" fmla="*/ 687572 w 7467600"/>
              <a:gd name="connsiteY202" fmla="*/ 3925629 h 6858000"/>
              <a:gd name="connsiteX203" fmla="*/ 1138365 w 7467600"/>
              <a:gd name="connsiteY203" fmla="*/ 3774515 h 6858000"/>
              <a:gd name="connsiteX204" fmla="*/ 1505579 w 7467600"/>
              <a:gd name="connsiteY204" fmla="*/ 3655526 h 6858000"/>
              <a:gd name="connsiteX205" fmla="*/ 1313114 w 7467600"/>
              <a:gd name="connsiteY205" fmla="*/ 3655216 h 6858000"/>
              <a:gd name="connsiteX206" fmla="*/ 3655073 w 7467600"/>
              <a:gd name="connsiteY206" fmla="*/ 3650884 h 6858000"/>
              <a:gd name="connsiteX207" fmla="*/ 3989938 w 7467600"/>
              <a:gd name="connsiteY207" fmla="*/ 3991685 h 6858000"/>
              <a:gd name="connsiteX208" fmla="*/ 4393907 w 7467600"/>
              <a:gd name="connsiteY208" fmla="*/ 4261258 h 6858000"/>
              <a:gd name="connsiteX209" fmla="*/ 4648051 w 7467600"/>
              <a:gd name="connsiteY209" fmla="*/ 4374051 h 6858000"/>
              <a:gd name="connsiteX210" fmla="*/ 4383389 w 7467600"/>
              <a:gd name="connsiteY210" fmla="*/ 4184369 h 6858000"/>
              <a:gd name="connsiteX211" fmla="*/ 4165508 w 7467600"/>
              <a:gd name="connsiteY211" fmla="*/ 4035196 h 6858000"/>
              <a:gd name="connsiteX212" fmla="*/ 4068162 w 7467600"/>
              <a:gd name="connsiteY212" fmla="*/ 3953394 h 6858000"/>
              <a:gd name="connsiteX213" fmla="*/ 3981416 w 7467600"/>
              <a:gd name="connsiteY213" fmla="*/ 3880482 h 6858000"/>
              <a:gd name="connsiteX214" fmla="*/ 3800147 w 7467600"/>
              <a:gd name="connsiteY214" fmla="*/ 3749872 h 6858000"/>
              <a:gd name="connsiteX215" fmla="*/ 3655073 w 7467600"/>
              <a:gd name="connsiteY215" fmla="*/ 3650884 h 6858000"/>
              <a:gd name="connsiteX216" fmla="*/ 3670252 w 7467600"/>
              <a:gd name="connsiteY216" fmla="*/ 3622798 h 6858000"/>
              <a:gd name="connsiteX217" fmla="*/ 3817258 w 7467600"/>
              <a:gd name="connsiteY217" fmla="*/ 3723577 h 6858000"/>
              <a:gd name="connsiteX218" fmla="*/ 4000461 w 7467600"/>
              <a:gd name="connsiteY218" fmla="*/ 3855966 h 6858000"/>
              <a:gd name="connsiteX219" fmla="*/ 4088180 w 7467600"/>
              <a:gd name="connsiteY219" fmla="*/ 3929774 h 6858000"/>
              <a:gd name="connsiteX220" fmla="*/ 4184555 w 7467600"/>
              <a:gd name="connsiteY220" fmla="*/ 4010683 h 6858000"/>
              <a:gd name="connsiteX221" fmla="*/ 4399563 w 7467600"/>
              <a:gd name="connsiteY221" fmla="*/ 4158106 h 6858000"/>
              <a:gd name="connsiteX222" fmla="*/ 4684469 w 7467600"/>
              <a:gd name="connsiteY222" fmla="*/ 4364680 h 6858000"/>
              <a:gd name="connsiteX223" fmla="*/ 4690271 w 7467600"/>
              <a:gd name="connsiteY223" fmla="*/ 4370034 h 6858000"/>
              <a:gd name="connsiteX224" fmla="*/ 4136093 w 7467600"/>
              <a:gd name="connsiteY224" fmla="*/ 3858466 h 6858000"/>
              <a:gd name="connsiteX225" fmla="*/ 3670252 w 7467600"/>
              <a:gd name="connsiteY225" fmla="*/ 3622798 h 6858000"/>
              <a:gd name="connsiteX226" fmla="*/ 4440129 w 7467600"/>
              <a:gd name="connsiteY226" fmla="*/ 3448571 h 6858000"/>
              <a:gd name="connsiteX227" fmla="*/ 4856525 w 7467600"/>
              <a:gd name="connsiteY227" fmla="*/ 3915351 h 6858000"/>
              <a:gd name="connsiteX228" fmla="*/ 5059055 w 7467600"/>
              <a:gd name="connsiteY228" fmla="*/ 4108918 h 6858000"/>
              <a:gd name="connsiteX229" fmla="*/ 5290070 w 7467600"/>
              <a:gd name="connsiteY229" fmla="*/ 4263619 h 6858000"/>
              <a:gd name="connsiteX230" fmla="*/ 4834991 w 7467600"/>
              <a:gd name="connsiteY230" fmla="*/ 3830985 h 6858000"/>
              <a:gd name="connsiteX231" fmla="*/ 4440129 w 7467600"/>
              <a:gd name="connsiteY231" fmla="*/ 3448571 h 6858000"/>
              <a:gd name="connsiteX232" fmla="*/ 4441737 w 7467600"/>
              <a:gd name="connsiteY232" fmla="*/ 3399734 h 6858000"/>
              <a:gd name="connsiteX233" fmla="*/ 4431236 w 7467600"/>
              <a:gd name="connsiteY233" fmla="*/ 3400954 h 6858000"/>
              <a:gd name="connsiteX234" fmla="*/ 4557150 w 7467600"/>
              <a:gd name="connsiteY234" fmla="*/ 3510023 h 6858000"/>
              <a:gd name="connsiteX235" fmla="*/ 4856936 w 7467600"/>
              <a:gd name="connsiteY235" fmla="*/ 3809146 h 6858000"/>
              <a:gd name="connsiteX236" fmla="*/ 5111996 w 7467600"/>
              <a:gd name="connsiteY236" fmla="*/ 4065759 h 6858000"/>
              <a:gd name="connsiteX237" fmla="*/ 5388878 w 7467600"/>
              <a:gd name="connsiteY237" fmla="*/ 4300185 h 6858000"/>
              <a:gd name="connsiteX238" fmla="*/ 5425556 w 7467600"/>
              <a:gd name="connsiteY238" fmla="*/ 4308967 h 6858000"/>
              <a:gd name="connsiteX239" fmla="*/ 4943646 w 7467600"/>
              <a:gd name="connsiteY239" fmla="*/ 3822916 h 6858000"/>
              <a:gd name="connsiteX240" fmla="*/ 4594837 w 7467600"/>
              <a:gd name="connsiteY240" fmla="*/ 3532274 h 6858000"/>
              <a:gd name="connsiteX241" fmla="*/ 4441737 w 7467600"/>
              <a:gd name="connsiteY241" fmla="*/ 3399734 h 6858000"/>
              <a:gd name="connsiteX242" fmla="*/ 5425834 w 7467600"/>
              <a:gd name="connsiteY242" fmla="*/ 3162785 h 6858000"/>
              <a:gd name="connsiteX243" fmla="*/ 5401644 w 7467600"/>
              <a:gd name="connsiteY243" fmla="*/ 3617847 h 6858000"/>
              <a:gd name="connsiteX244" fmla="*/ 5467256 w 7467600"/>
              <a:gd name="connsiteY244" fmla="*/ 4175494 h 6858000"/>
              <a:gd name="connsiteX245" fmla="*/ 5448069 w 7467600"/>
              <a:gd name="connsiteY245" fmla="*/ 3567554 h 6858000"/>
              <a:gd name="connsiteX246" fmla="*/ 5425834 w 7467600"/>
              <a:gd name="connsiteY246" fmla="*/ 3162785 h 6858000"/>
              <a:gd name="connsiteX247" fmla="*/ 1318687 w 7467600"/>
              <a:gd name="connsiteY247" fmla="*/ 3113840 h 6858000"/>
              <a:gd name="connsiteX248" fmla="*/ 1066793 w 7467600"/>
              <a:gd name="connsiteY248" fmla="*/ 3212171 h 6858000"/>
              <a:gd name="connsiteX249" fmla="*/ 993319 w 7467600"/>
              <a:gd name="connsiteY249" fmla="*/ 3247648 h 6858000"/>
              <a:gd name="connsiteX250" fmla="*/ 853081 w 7467600"/>
              <a:gd name="connsiteY250" fmla="*/ 3312410 h 6858000"/>
              <a:gd name="connsiteX251" fmla="*/ 805957 w 7467600"/>
              <a:gd name="connsiteY251" fmla="*/ 3330443 h 6858000"/>
              <a:gd name="connsiteX252" fmla="*/ 1318687 w 7467600"/>
              <a:gd name="connsiteY252" fmla="*/ 3113840 h 6858000"/>
              <a:gd name="connsiteX253" fmla="*/ 5453702 w 7467600"/>
              <a:gd name="connsiteY253" fmla="*/ 3090882 h 6858000"/>
              <a:gd name="connsiteX254" fmla="*/ 5480135 w 7467600"/>
              <a:gd name="connsiteY254" fmla="*/ 3565802 h 6858000"/>
              <a:gd name="connsiteX255" fmla="*/ 5499023 w 7467600"/>
              <a:gd name="connsiteY255" fmla="*/ 4166310 h 6858000"/>
              <a:gd name="connsiteX256" fmla="*/ 5547022 w 7467600"/>
              <a:gd name="connsiteY256" fmla="*/ 3607838 h 6858000"/>
              <a:gd name="connsiteX257" fmla="*/ 5515964 w 7467600"/>
              <a:gd name="connsiteY257" fmla="*/ 3378541 h 6858000"/>
              <a:gd name="connsiteX258" fmla="*/ 5453702 w 7467600"/>
              <a:gd name="connsiteY258" fmla="*/ 3090882 h 6858000"/>
              <a:gd name="connsiteX259" fmla="*/ 1238695 w 7467600"/>
              <a:gd name="connsiteY259" fmla="*/ 3076820 h 6858000"/>
              <a:gd name="connsiteX260" fmla="*/ 716371 w 7467600"/>
              <a:gd name="connsiteY260" fmla="*/ 3293249 h 6858000"/>
              <a:gd name="connsiteX261" fmla="*/ 579522 w 7467600"/>
              <a:gd name="connsiteY261" fmla="*/ 3371759 h 6858000"/>
              <a:gd name="connsiteX262" fmla="*/ 600288 w 7467600"/>
              <a:gd name="connsiteY262" fmla="*/ 3365555 h 6858000"/>
              <a:gd name="connsiteX263" fmla="*/ 840692 w 7467600"/>
              <a:gd name="connsiteY263" fmla="*/ 3284921 h 6858000"/>
              <a:gd name="connsiteX264" fmla="*/ 979248 w 7467600"/>
              <a:gd name="connsiteY264" fmla="*/ 3221003 h 6858000"/>
              <a:gd name="connsiteX265" fmla="*/ 1053282 w 7467600"/>
              <a:gd name="connsiteY265" fmla="*/ 3185247 h 6858000"/>
              <a:gd name="connsiteX266" fmla="*/ 1320603 w 7467600"/>
              <a:gd name="connsiteY266" fmla="*/ 3081281 h 6858000"/>
              <a:gd name="connsiteX267" fmla="*/ 1238695 w 7467600"/>
              <a:gd name="connsiteY267" fmla="*/ 3076820 h 6858000"/>
              <a:gd name="connsiteX268" fmla="*/ 5425627 w 7467600"/>
              <a:gd name="connsiteY268" fmla="*/ 2954192 h 6858000"/>
              <a:gd name="connsiteX269" fmla="*/ 5470770 w 7467600"/>
              <a:gd name="connsiteY269" fmla="*/ 3005435 h 6858000"/>
              <a:gd name="connsiteX270" fmla="*/ 5519779 w 7467600"/>
              <a:gd name="connsiteY270" fmla="*/ 4359223 h 6858000"/>
              <a:gd name="connsiteX271" fmla="*/ 5520293 w 7467600"/>
              <a:gd name="connsiteY271" fmla="*/ 4360602 h 6858000"/>
              <a:gd name="connsiteX272" fmla="*/ 5767221 w 7467600"/>
              <a:gd name="connsiteY272" fmla="*/ 4665564 h 6858000"/>
              <a:gd name="connsiteX273" fmla="*/ 6937169 w 7467600"/>
              <a:gd name="connsiteY273" fmla="*/ 4815941 h 6858000"/>
              <a:gd name="connsiteX274" fmla="*/ 6953922 w 7467600"/>
              <a:gd name="connsiteY274" fmla="*/ 4890068 h 6858000"/>
              <a:gd name="connsiteX275" fmla="*/ 6071359 w 7467600"/>
              <a:gd name="connsiteY275" fmla="*/ 4770770 h 6858000"/>
              <a:gd name="connsiteX276" fmla="*/ 6038839 w 7467600"/>
              <a:gd name="connsiteY276" fmla="*/ 4764474 h 6858000"/>
              <a:gd name="connsiteX277" fmla="*/ 6038706 w 7467600"/>
              <a:gd name="connsiteY277" fmla="*/ 4763847 h 6858000"/>
              <a:gd name="connsiteX278" fmla="*/ 6037784 w 7467600"/>
              <a:gd name="connsiteY278" fmla="*/ 4764270 h 6858000"/>
              <a:gd name="connsiteX279" fmla="*/ 6038839 w 7467600"/>
              <a:gd name="connsiteY279" fmla="*/ 4764474 h 6858000"/>
              <a:gd name="connsiteX280" fmla="*/ 6040338 w 7467600"/>
              <a:gd name="connsiteY280" fmla="*/ 4771418 h 6858000"/>
              <a:gd name="connsiteX281" fmla="*/ 6024488 w 7467600"/>
              <a:gd name="connsiteY281" fmla="*/ 4809903 h 6858000"/>
              <a:gd name="connsiteX282" fmla="*/ 5599771 w 7467600"/>
              <a:gd name="connsiteY282" fmla="*/ 5509652 h 6858000"/>
              <a:gd name="connsiteX283" fmla="*/ 5548843 w 7467600"/>
              <a:gd name="connsiteY283" fmla="*/ 5563845 h 6858000"/>
              <a:gd name="connsiteX284" fmla="*/ 5940952 w 7467600"/>
              <a:gd name="connsiteY284" fmla="*/ 6250028 h 6858000"/>
              <a:gd name="connsiteX285" fmla="*/ 6043441 w 7467600"/>
              <a:gd name="connsiteY285" fmla="*/ 6665847 h 6858000"/>
              <a:gd name="connsiteX286" fmla="*/ 6093432 w 7467600"/>
              <a:gd name="connsiteY286" fmla="*/ 6858000 h 6858000"/>
              <a:gd name="connsiteX287" fmla="*/ 6034344 w 7467600"/>
              <a:gd name="connsiteY287" fmla="*/ 6858000 h 6858000"/>
              <a:gd name="connsiteX288" fmla="*/ 6026679 w 7467600"/>
              <a:gd name="connsiteY288" fmla="*/ 6836959 h 6858000"/>
              <a:gd name="connsiteX289" fmla="*/ 5800441 w 7467600"/>
              <a:gd name="connsiteY289" fmla="*/ 6335286 h 6858000"/>
              <a:gd name="connsiteX290" fmla="*/ 5526562 w 7467600"/>
              <a:gd name="connsiteY290" fmla="*/ 5705388 h 6858000"/>
              <a:gd name="connsiteX291" fmla="*/ 5519640 w 7467600"/>
              <a:gd name="connsiteY291" fmla="*/ 5683774 h 6858000"/>
              <a:gd name="connsiteX292" fmla="*/ 5844559 w 7467600"/>
              <a:gd name="connsiteY292" fmla="*/ 6553349 h 6858000"/>
              <a:gd name="connsiteX293" fmla="*/ 5975994 w 7467600"/>
              <a:gd name="connsiteY293" fmla="*/ 6858000 h 6858000"/>
              <a:gd name="connsiteX294" fmla="*/ 5898547 w 7467600"/>
              <a:gd name="connsiteY294" fmla="*/ 6858000 h 6858000"/>
              <a:gd name="connsiteX295" fmla="*/ 5682041 w 7467600"/>
              <a:gd name="connsiteY295" fmla="*/ 6355860 h 6858000"/>
              <a:gd name="connsiteX296" fmla="*/ 5461758 w 7467600"/>
              <a:gd name="connsiteY296" fmla="*/ 5820220 h 6858000"/>
              <a:gd name="connsiteX297" fmla="*/ 5237282 w 7467600"/>
              <a:gd name="connsiteY297" fmla="*/ 6579086 h 6858000"/>
              <a:gd name="connsiteX298" fmla="*/ 5115009 w 7467600"/>
              <a:gd name="connsiteY298" fmla="*/ 6858000 h 6858000"/>
              <a:gd name="connsiteX299" fmla="*/ 5028074 w 7467600"/>
              <a:gd name="connsiteY299" fmla="*/ 6858000 h 6858000"/>
              <a:gd name="connsiteX300" fmla="*/ 5079508 w 7467600"/>
              <a:gd name="connsiteY300" fmla="*/ 6749074 h 6858000"/>
              <a:gd name="connsiteX301" fmla="*/ 5371846 w 7467600"/>
              <a:gd name="connsiteY301" fmla="*/ 5924413 h 6858000"/>
              <a:gd name="connsiteX302" fmla="*/ 5270512 w 7467600"/>
              <a:gd name="connsiteY302" fmla="*/ 6138975 h 6858000"/>
              <a:gd name="connsiteX303" fmla="*/ 5062409 w 7467600"/>
              <a:gd name="connsiteY303" fmla="*/ 6653544 h 6858000"/>
              <a:gd name="connsiteX304" fmla="*/ 5036628 w 7467600"/>
              <a:gd name="connsiteY304" fmla="*/ 6754247 h 6858000"/>
              <a:gd name="connsiteX305" fmla="*/ 5009112 w 7467600"/>
              <a:gd name="connsiteY305" fmla="*/ 6858000 h 6858000"/>
              <a:gd name="connsiteX306" fmla="*/ 4976679 w 7467600"/>
              <a:gd name="connsiteY306" fmla="*/ 6858000 h 6858000"/>
              <a:gd name="connsiteX307" fmla="*/ 5006537 w 7467600"/>
              <a:gd name="connsiteY307" fmla="*/ 6747068 h 6858000"/>
              <a:gd name="connsiteX308" fmla="*/ 5032723 w 7467600"/>
              <a:gd name="connsiteY308" fmla="*/ 6644957 h 6858000"/>
              <a:gd name="connsiteX309" fmla="*/ 5242949 w 7467600"/>
              <a:gd name="connsiteY309" fmla="*/ 6125175 h 6858000"/>
              <a:gd name="connsiteX310" fmla="*/ 5286321 w 7467600"/>
              <a:gd name="connsiteY310" fmla="*/ 6033555 h 6858000"/>
              <a:gd name="connsiteX311" fmla="*/ 5008210 w 7467600"/>
              <a:gd name="connsiteY311" fmla="*/ 6649194 h 6858000"/>
              <a:gd name="connsiteX312" fmla="*/ 4986321 w 7467600"/>
              <a:gd name="connsiteY312" fmla="*/ 6765687 h 6858000"/>
              <a:gd name="connsiteX313" fmla="*/ 4973474 w 7467600"/>
              <a:gd name="connsiteY313" fmla="*/ 6858000 h 6858000"/>
              <a:gd name="connsiteX314" fmla="*/ 4907178 w 7467600"/>
              <a:gd name="connsiteY314" fmla="*/ 6858000 h 6858000"/>
              <a:gd name="connsiteX315" fmla="*/ 4910810 w 7467600"/>
              <a:gd name="connsiteY315" fmla="*/ 6829660 h 6858000"/>
              <a:gd name="connsiteX316" fmla="*/ 4987461 w 7467600"/>
              <a:gd name="connsiteY316" fmla="*/ 6432994 h 6858000"/>
              <a:gd name="connsiteX317" fmla="*/ 5179262 w 7467600"/>
              <a:gd name="connsiteY317" fmla="*/ 6035044 h 6858000"/>
              <a:gd name="connsiteX318" fmla="*/ 4689678 w 7467600"/>
              <a:gd name="connsiteY318" fmla="*/ 6440241 h 6858000"/>
              <a:gd name="connsiteX319" fmla="*/ 4477543 w 7467600"/>
              <a:gd name="connsiteY319" fmla="*/ 6674836 h 6858000"/>
              <a:gd name="connsiteX320" fmla="*/ 4329957 w 7467600"/>
              <a:gd name="connsiteY320" fmla="*/ 6858000 h 6858000"/>
              <a:gd name="connsiteX321" fmla="*/ 4218595 w 7467600"/>
              <a:gd name="connsiteY321" fmla="*/ 6858000 h 6858000"/>
              <a:gd name="connsiteX322" fmla="*/ 4368888 w 7467600"/>
              <a:gd name="connsiteY322" fmla="*/ 6668412 h 6858000"/>
              <a:gd name="connsiteX323" fmla="*/ 4563091 w 7467600"/>
              <a:gd name="connsiteY323" fmla="*/ 6442508 h 6858000"/>
              <a:gd name="connsiteX324" fmla="*/ 5387324 w 7467600"/>
              <a:gd name="connsiteY324" fmla="*/ 5705830 h 6858000"/>
              <a:gd name="connsiteX325" fmla="*/ 5073620 w 7467600"/>
              <a:gd name="connsiteY325" fmla="*/ 5955437 h 6858000"/>
              <a:gd name="connsiteX326" fmla="*/ 4689789 w 7467600"/>
              <a:gd name="connsiteY326" fmla="*/ 6268382 h 6858000"/>
              <a:gd name="connsiteX327" fmla="*/ 4418722 w 7467600"/>
              <a:gd name="connsiteY327" fmla="*/ 6570886 h 6858000"/>
              <a:gd name="connsiteX328" fmla="*/ 4214944 w 7467600"/>
              <a:gd name="connsiteY328" fmla="*/ 6858000 h 6858000"/>
              <a:gd name="connsiteX329" fmla="*/ 4177898 w 7467600"/>
              <a:gd name="connsiteY329" fmla="*/ 6858000 h 6858000"/>
              <a:gd name="connsiteX330" fmla="*/ 4391597 w 7467600"/>
              <a:gd name="connsiteY330" fmla="*/ 6556370 h 6858000"/>
              <a:gd name="connsiteX331" fmla="*/ 4668889 w 7467600"/>
              <a:gd name="connsiteY331" fmla="*/ 6246399 h 6858000"/>
              <a:gd name="connsiteX332" fmla="*/ 5055427 w 7467600"/>
              <a:gd name="connsiteY332" fmla="*/ 5931476 h 6858000"/>
              <a:gd name="connsiteX333" fmla="*/ 5371814 w 7467600"/>
              <a:gd name="connsiteY333" fmla="*/ 5678975 h 6858000"/>
              <a:gd name="connsiteX334" fmla="*/ 4987918 w 7467600"/>
              <a:gd name="connsiteY334" fmla="*/ 5838701 h 6858000"/>
              <a:gd name="connsiteX335" fmla="*/ 4317146 w 7467600"/>
              <a:gd name="connsiteY335" fmla="*/ 6587716 h 6858000"/>
              <a:gd name="connsiteX336" fmla="*/ 4171627 w 7467600"/>
              <a:gd name="connsiteY336" fmla="*/ 6858000 h 6858000"/>
              <a:gd name="connsiteX337" fmla="*/ 4081585 w 7467600"/>
              <a:gd name="connsiteY337" fmla="*/ 6858000 h 6858000"/>
              <a:gd name="connsiteX338" fmla="*/ 4238603 w 7467600"/>
              <a:gd name="connsiteY338" fmla="*/ 6559341 h 6858000"/>
              <a:gd name="connsiteX339" fmla="*/ 4778333 w 7467600"/>
              <a:gd name="connsiteY339" fmla="*/ 5873626 h 6858000"/>
              <a:gd name="connsiteX340" fmla="*/ 5414185 w 7467600"/>
              <a:gd name="connsiteY340" fmla="*/ 5573882 h 6858000"/>
              <a:gd name="connsiteX341" fmla="*/ 5959648 w 7467600"/>
              <a:gd name="connsiteY341" fmla="*/ 4760797 h 6858000"/>
              <a:gd name="connsiteX342" fmla="*/ 5355019 w 7467600"/>
              <a:gd name="connsiteY342" fmla="*/ 4734672 h 6858000"/>
              <a:gd name="connsiteX343" fmla="*/ 5083565 w 7467600"/>
              <a:gd name="connsiteY343" fmla="*/ 5179121 h 6858000"/>
              <a:gd name="connsiteX344" fmla="*/ 4713577 w 7467600"/>
              <a:gd name="connsiteY344" fmla="*/ 5616803 h 6858000"/>
              <a:gd name="connsiteX345" fmla="*/ 3989559 w 7467600"/>
              <a:gd name="connsiteY345" fmla="*/ 6145945 h 6858000"/>
              <a:gd name="connsiteX346" fmla="*/ 3939824 w 7467600"/>
              <a:gd name="connsiteY346" fmla="*/ 6066900 h 6858000"/>
              <a:gd name="connsiteX347" fmla="*/ 4584537 w 7467600"/>
              <a:gd name="connsiteY347" fmla="*/ 5324826 h 6858000"/>
              <a:gd name="connsiteX348" fmla="*/ 5037105 w 7467600"/>
              <a:gd name="connsiteY348" fmla="*/ 5088765 h 6858000"/>
              <a:gd name="connsiteX349" fmla="*/ 5039930 w 7467600"/>
              <a:gd name="connsiteY349" fmla="*/ 5089585 h 6858000"/>
              <a:gd name="connsiteX350" fmla="*/ 5263764 w 7467600"/>
              <a:gd name="connsiteY350" fmla="*/ 4735525 h 6858000"/>
              <a:gd name="connsiteX351" fmla="*/ 4086300 w 7467600"/>
              <a:gd name="connsiteY351" fmla="*/ 4884599 h 6858000"/>
              <a:gd name="connsiteX352" fmla="*/ 4085485 w 7467600"/>
              <a:gd name="connsiteY352" fmla="*/ 4899070 h 6858000"/>
              <a:gd name="connsiteX353" fmla="*/ 3871915 w 7467600"/>
              <a:gd name="connsiteY353" fmla="*/ 5253645 h 6858000"/>
              <a:gd name="connsiteX354" fmla="*/ 3799374 w 7467600"/>
              <a:gd name="connsiteY354" fmla="*/ 5466127 h 6858000"/>
              <a:gd name="connsiteX355" fmla="*/ 3498850 w 7467600"/>
              <a:gd name="connsiteY355" fmla="*/ 6661888 h 6858000"/>
              <a:gd name="connsiteX356" fmla="*/ 3399216 w 7467600"/>
              <a:gd name="connsiteY356" fmla="*/ 6858000 h 6858000"/>
              <a:gd name="connsiteX357" fmla="*/ 3303688 w 7467600"/>
              <a:gd name="connsiteY357" fmla="*/ 6858000 h 6858000"/>
              <a:gd name="connsiteX358" fmla="*/ 3391774 w 7467600"/>
              <a:gd name="connsiteY358" fmla="*/ 6697181 h 6858000"/>
              <a:gd name="connsiteX359" fmla="*/ 3735540 w 7467600"/>
              <a:gd name="connsiteY359" fmla="*/ 5546923 h 6858000"/>
              <a:gd name="connsiteX360" fmla="*/ 3729438 w 7467600"/>
              <a:gd name="connsiteY360" fmla="*/ 5569058 h 6858000"/>
              <a:gd name="connsiteX361" fmla="*/ 3707782 w 7467600"/>
              <a:gd name="connsiteY361" fmla="*/ 5644908 h 6858000"/>
              <a:gd name="connsiteX362" fmla="*/ 3583827 w 7467600"/>
              <a:gd name="connsiteY362" fmla="*/ 6039215 h 6858000"/>
              <a:gd name="connsiteX363" fmla="*/ 3547861 w 7467600"/>
              <a:gd name="connsiteY363" fmla="*/ 6129609 h 6858000"/>
              <a:gd name="connsiteX364" fmla="*/ 3490905 w 7467600"/>
              <a:gd name="connsiteY364" fmla="*/ 6277660 h 6858000"/>
              <a:gd name="connsiteX365" fmla="*/ 3455859 w 7467600"/>
              <a:gd name="connsiteY365" fmla="*/ 6391301 h 6858000"/>
              <a:gd name="connsiteX366" fmla="*/ 3429112 w 7467600"/>
              <a:gd name="connsiteY366" fmla="*/ 6479469 h 6858000"/>
              <a:gd name="connsiteX367" fmla="*/ 3304862 w 7467600"/>
              <a:gd name="connsiteY367" fmla="*/ 6796476 h 6858000"/>
              <a:gd name="connsiteX368" fmla="*/ 3276071 w 7467600"/>
              <a:gd name="connsiteY368" fmla="*/ 6858000 h 6858000"/>
              <a:gd name="connsiteX369" fmla="*/ 3240805 w 7467600"/>
              <a:gd name="connsiteY369" fmla="*/ 6858000 h 6858000"/>
              <a:gd name="connsiteX370" fmla="*/ 3275917 w 7467600"/>
              <a:gd name="connsiteY370" fmla="*/ 6783192 h 6858000"/>
              <a:gd name="connsiteX371" fmla="*/ 3399358 w 7467600"/>
              <a:gd name="connsiteY371" fmla="*/ 6469011 h 6858000"/>
              <a:gd name="connsiteX372" fmla="*/ 3425650 w 7467600"/>
              <a:gd name="connsiteY372" fmla="*/ 6381333 h 6858000"/>
              <a:gd name="connsiteX373" fmla="*/ 3460661 w 7467600"/>
              <a:gd name="connsiteY373" fmla="*/ 6266763 h 6858000"/>
              <a:gd name="connsiteX374" fmla="*/ 3518021 w 7467600"/>
              <a:gd name="connsiteY374" fmla="*/ 6117298 h 6858000"/>
              <a:gd name="connsiteX375" fmla="*/ 3554035 w 7467600"/>
              <a:gd name="connsiteY375" fmla="*/ 6027832 h 6858000"/>
              <a:gd name="connsiteX376" fmla="*/ 3677174 w 7467600"/>
              <a:gd name="connsiteY376" fmla="*/ 5636351 h 6858000"/>
              <a:gd name="connsiteX377" fmla="*/ 3698819 w 7467600"/>
              <a:gd name="connsiteY377" fmla="*/ 5560503 h 6858000"/>
              <a:gd name="connsiteX378" fmla="*/ 3702094 w 7467600"/>
              <a:gd name="connsiteY378" fmla="*/ 5549194 h 6858000"/>
              <a:gd name="connsiteX379" fmla="*/ 3398355 w 7467600"/>
              <a:gd name="connsiteY379" fmla="*/ 6094603 h 6858000"/>
              <a:gd name="connsiteX380" fmla="*/ 3193941 w 7467600"/>
              <a:gd name="connsiteY380" fmla="*/ 6798775 h 6858000"/>
              <a:gd name="connsiteX381" fmla="*/ 3184140 w 7467600"/>
              <a:gd name="connsiteY381" fmla="*/ 6858000 h 6858000"/>
              <a:gd name="connsiteX382" fmla="*/ 3099978 w 7467600"/>
              <a:gd name="connsiteY382" fmla="*/ 6858000 h 6858000"/>
              <a:gd name="connsiteX383" fmla="*/ 3101556 w 7467600"/>
              <a:gd name="connsiteY383" fmla="*/ 6843337 h 6858000"/>
              <a:gd name="connsiteX384" fmla="*/ 3370162 w 7467600"/>
              <a:gd name="connsiteY384" fmla="*/ 5785550 h 6858000"/>
              <a:gd name="connsiteX385" fmla="*/ 3746477 w 7467600"/>
              <a:gd name="connsiteY385" fmla="*/ 5377889 h 6858000"/>
              <a:gd name="connsiteX386" fmla="*/ 3863399 w 7467600"/>
              <a:gd name="connsiteY386" fmla="*/ 5087257 h 6858000"/>
              <a:gd name="connsiteX387" fmla="*/ 3968712 w 7467600"/>
              <a:gd name="connsiteY387" fmla="*/ 4913989 h 6858000"/>
              <a:gd name="connsiteX388" fmla="*/ 2792390 w 7467600"/>
              <a:gd name="connsiteY388" fmla="*/ 5382974 h 6858000"/>
              <a:gd name="connsiteX389" fmla="*/ 2714982 w 7467600"/>
              <a:gd name="connsiteY389" fmla="*/ 5427051 h 6858000"/>
              <a:gd name="connsiteX390" fmla="*/ 2813361 w 7467600"/>
              <a:gd name="connsiteY390" fmla="*/ 6023912 h 6858000"/>
              <a:gd name="connsiteX391" fmla="*/ 2688430 w 7467600"/>
              <a:gd name="connsiteY391" fmla="*/ 6801564 h 6858000"/>
              <a:gd name="connsiteX392" fmla="*/ 2629626 w 7467600"/>
              <a:gd name="connsiteY392" fmla="*/ 6763394 h 6858000"/>
              <a:gd name="connsiteX393" fmla="*/ 2565328 w 7467600"/>
              <a:gd name="connsiteY393" fmla="*/ 5516399 h 6858000"/>
              <a:gd name="connsiteX394" fmla="*/ 1922999 w 7467600"/>
              <a:gd name="connsiteY394" fmla="*/ 5980343 h 6858000"/>
              <a:gd name="connsiteX395" fmla="*/ 1950261 w 7467600"/>
              <a:gd name="connsiteY395" fmla="*/ 6405858 h 6858000"/>
              <a:gd name="connsiteX396" fmla="*/ 2365554 w 7467600"/>
              <a:gd name="connsiteY396" fmla="*/ 6759107 h 6858000"/>
              <a:gd name="connsiteX397" fmla="*/ 2424142 w 7467600"/>
              <a:gd name="connsiteY397" fmla="*/ 6858000 h 6858000"/>
              <a:gd name="connsiteX398" fmla="*/ 2395994 w 7467600"/>
              <a:gd name="connsiteY398" fmla="*/ 6858000 h 6858000"/>
              <a:gd name="connsiteX399" fmla="*/ 2392863 w 7467600"/>
              <a:gd name="connsiteY399" fmla="*/ 6852964 h 6858000"/>
              <a:gd name="connsiteX400" fmla="*/ 2017589 w 7467600"/>
              <a:gd name="connsiteY400" fmla="*/ 6493982 h 6858000"/>
              <a:gd name="connsiteX401" fmla="*/ 2147336 w 7467600"/>
              <a:gd name="connsiteY401" fmla="*/ 6594052 h 6858000"/>
              <a:gd name="connsiteX402" fmla="*/ 2207047 w 7467600"/>
              <a:gd name="connsiteY402" fmla="*/ 6654540 h 6858000"/>
              <a:gd name="connsiteX403" fmla="*/ 2299106 w 7467600"/>
              <a:gd name="connsiteY403" fmla="*/ 6778931 h 6858000"/>
              <a:gd name="connsiteX404" fmla="*/ 2314430 w 7467600"/>
              <a:gd name="connsiteY404" fmla="*/ 6801144 h 6858000"/>
              <a:gd name="connsiteX405" fmla="*/ 2352406 w 7467600"/>
              <a:gd name="connsiteY405" fmla="*/ 6858000 h 6858000"/>
              <a:gd name="connsiteX406" fmla="*/ 2314492 w 7467600"/>
              <a:gd name="connsiteY406" fmla="*/ 6858000 h 6858000"/>
              <a:gd name="connsiteX407" fmla="*/ 2288095 w 7467600"/>
              <a:gd name="connsiteY407" fmla="*/ 6818030 h 6858000"/>
              <a:gd name="connsiteX408" fmla="*/ 2272768 w 7467600"/>
              <a:gd name="connsiteY408" fmla="*/ 6795822 h 6858000"/>
              <a:gd name="connsiteX409" fmla="*/ 2182715 w 7467600"/>
              <a:gd name="connsiteY409" fmla="*/ 6675071 h 6858000"/>
              <a:gd name="connsiteX410" fmla="*/ 2032061 w 7467600"/>
              <a:gd name="connsiteY410" fmla="*/ 6541380 h 6858000"/>
              <a:gd name="connsiteX411" fmla="*/ 2257220 w 7467600"/>
              <a:gd name="connsiteY411" fmla="*/ 6826257 h 6858000"/>
              <a:gd name="connsiteX412" fmla="*/ 2281324 w 7467600"/>
              <a:gd name="connsiteY412" fmla="*/ 6858000 h 6858000"/>
              <a:gd name="connsiteX413" fmla="*/ 2242860 w 7467600"/>
              <a:gd name="connsiteY413" fmla="*/ 6858000 h 6858000"/>
              <a:gd name="connsiteX414" fmla="*/ 2232818 w 7467600"/>
              <a:gd name="connsiteY414" fmla="*/ 6844926 h 6858000"/>
              <a:gd name="connsiteX415" fmla="*/ 1990172 w 7467600"/>
              <a:gd name="connsiteY415" fmla="*/ 6542121 h 6858000"/>
              <a:gd name="connsiteX416" fmla="*/ 2124090 w 7467600"/>
              <a:gd name="connsiteY416" fmla="*/ 6761017 h 6858000"/>
              <a:gd name="connsiteX417" fmla="*/ 2200380 w 7467600"/>
              <a:gd name="connsiteY417" fmla="*/ 6858000 h 6858000"/>
              <a:gd name="connsiteX418" fmla="*/ 2147507 w 7467600"/>
              <a:gd name="connsiteY418" fmla="*/ 6858000 h 6858000"/>
              <a:gd name="connsiteX419" fmla="*/ 2070668 w 7467600"/>
              <a:gd name="connsiteY419" fmla="*/ 6761520 h 6858000"/>
              <a:gd name="connsiteX420" fmla="*/ 1975142 w 7467600"/>
              <a:gd name="connsiteY420" fmla="*/ 6585570 h 6858000"/>
              <a:gd name="connsiteX421" fmla="*/ 2050035 w 7467600"/>
              <a:gd name="connsiteY421" fmla="*/ 6813345 h 6858000"/>
              <a:gd name="connsiteX422" fmla="*/ 2063025 w 7467600"/>
              <a:gd name="connsiteY422" fmla="*/ 6858000 h 6858000"/>
              <a:gd name="connsiteX423" fmla="*/ 2021675 w 7467600"/>
              <a:gd name="connsiteY423" fmla="*/ 6858000 h 6858000"/>
              <a:gd name="connsiteX424" fmla="*/ 2019308 w 7467600"/>
              <a:gd name="connsiteY424" fmla="*/ 6847118 h 6858000"/>
              <a:gd name="connsiteX425" fmla="*/ 1938835 w 7467600"/>
              <a:gd name="connsiteY425" fmla="*/ 6551160 h 6858000"/>
              <a:gd name="connsiteX426" fmla="*/ 1953230 w 7467600"/>
              <a:gd name="connsiteY426" fmla="*/ 6759699 h 6858000"/>
              <a:gd name="connsiteX427" fmla="*/ 1956763 w 7467600"/>
              <a:gd name="connsiteY427" fmla="*/ 6778191 h 6858000"/>
              <a:gd name="connsiteX428" fmla="*/ 1967925 w 7467600"/>
              <a:gd name="connsiteY428" fmla="*/ 6858000 h 6858000"/>
              <a:gd name="connsiteX429" fmla="*/ 1936622 w 7467600"/>
              <a:gd name="connsiteY429" fmla="*/ 6858000 h 6858000"/>
              <a:gd name="connsiteX430" fmla="*/ 1926261 w 7467600"/>
              <a:gd name="connsiteY430" fmla="*/ 6784064 h 6858000"/>
              <a:gd name="connsiteX431" fmla="*/ 1922724 w 7467600"/>
              <a:gd name="connsiteY431" fmla="*/ 6765577 h 6858000"/>
              <a:gd name="connsiteX432" fmla="*/ 1904650 w 7467600"/>
              <a:gd name="connsiteY432" fmla="*/ 6639616 h 6858000"/>
              <a:gd name="connsiteX433" fmla="*/ 1885273 w 7467600"/>
              <a:gd name="connsiteY433" fmla="*/ 6858000 h 6858000"/>
              <a:gd name="connsiteX434" fmla="*/ 1854363 w 7467600"/>
              <a:gd name="connsiteY434" fmla="*/ 6858000 h 6858000"/>
              <a:gd name="connsiteX435" fmla="*/ 1880391 w 7467600"/>
              <a:gd name="connsiteY435" fmla="*/ 6603796 h 6858000"/>
              <a:gd name="connsiteX436" fmla="*/ 1818273 w 7467600"/>
              <a:gd name="connsiteY436" fmla="*/ 6715729 h 6858000"/>
              <a:gd name="connsiteX437" fmla="*/ 1794691 w 7467600"/>
              <a:gd name="connsiteY437" fmla="*/ 6843239 h 6858000"/>
              <a:gd name="connsiteX438" fmla="*/ 1794914 w 7467600"/>
              <a:gd name="connsiteY438" fmla="*/ 6858000 h 6858000"/>
              <a:gd name="connsiteX439" fmla="*/ 1746128 w 7467600"/>
              <a:gd name="connsiteY439" fmla="*/ 6858000 h 6858000"/>
              <a:gd name="connsiteX440" fmla="*/ 1753934 w 7467600"/>
              <a:gd name="connsiteY440" fmla="*/ 6724796 h 6858000"/>
              <a:gd name="connsiteX441" fmla="*/ 1792053 w 7467600"/>
              <a:gd name="connsiteY441" fmla="*/ 6572396 h 6858000"/>
              <a:gd name="connsiteX442" fmla="*/ 1862248 w 7467600"/>
              <a:gd name="connsiteY442" fmla="*/ 6266397 h 6858000"/>
              <a:gd name="connsiteX443" fmla="*/ 1862250 w 7467600"/>
              <a:gd name="connsiteY443" fmla="*/ 6033531 h 6858000"/>
              <a:gd name="connsiteX444" fmla="*/ 1211999 w 7467600"/>
              <a:gd name="connsiteY444" fmla="*/ 6683610 h 6858000"/>
              <a:gd name="connsiteX445" fmla="*/ 1213266 w 7467600"/>
              <a:gd name="connsiteY445" fmla="*/ 6691947 h 6858000"/>
              <a:gd name="connsiteX446" fmla="*/ 1203370 w 7467600"/>
              <a:gd name="connsiteY446" fmla="*/ 6850676 h 6858000"/>
              <a:gd name="connsiteX447" fmla="*/ 1203671 w 7467600"/>
              <a:gd name="connsiteY447" fmla="*/ 6858000 h 6858000"/>
              <a:gd name="connsiteX448" fmla="*/ 1143180 w 7467600"/>
              <a:gd name="connsiteY448" fmla="*/ 6858000 h 6858000"/>
              <a:gd name="connsiteX449" fmla="*/ 1142176 w 7467600"/>
              <a:gd name="connsiteY449" fmla="*/ 6766045 h 6858000"/>
              <a:gd name="connsiteX450" fmla="*/ 1067484 w 7467600"/>
              <a:gd name="connsiteY450" fmla="*/ 6858000 h 6858000"/>
              <a:gd name="connsiteX451" fmla="*/ 953928 w 7467600"/>
              <a:gd name="connsiteY451" fmla="*/ 6858000 h 6858000"/>
              <a:gd name="connsiteX452" fmla="*/ 959715 w 7467600"/>
              <a:gd name="connsiteY452" fmla="*/ 6850185 h 6858000"/>
              <a:gd name="connsiteX453" fmla="*/ 1483788 w 7467600"/>
              <a:gd name="connsiteY453" fmla="*/ 6259174 h 6858000"/>
              <a:gd name="connsiteX454" fmla="*/ 1100671 w 7467600"/>
              <a:gd name="connsiteY454" fmla="*/ 6252137 h 6858000"/>
              <a:gd name="connsiteX455" fmla="*/ 1090144 w 7467600"/>
              <a:gd name="connsiteY455" fmla="*/ 6256748 h 6858000"/>
              <a:gd name="connsiteX456" fmla="*/ 1095872 w 7467600"/>
              <a:gd name="connsiteY456" fmla="*/ 6271892 h 6858000"/>
              <a:gd name="connsiteX457" fmla="*/ 262785 w 7467600"/>
              <a:gd name="connsiteY457" fmla="*/ 6845450 h 6858000"/>
              <a:gd name="connsiteX458" fmla="*/ 209968 w 7467600"/>
              <a:gd name="connsiteY458" fmla="*/ 6770713 h 6858000"/>
              <a:gd name="connsiteX459" fmla="*/ 873460 w 7467600"/>
              <a:gd name="connsiteY459" fmla="*/ 6253768 h 6858000"/>
              <a:gd name="connsiteX460" fmla="*/ 192686 w 7467600"/>
              <a:gd name="connsiteY460" fmla="*/ 5849257 h 6858000"/>
              <a:gd name="connsiteX461" fmla="*/ 4696 w 7467600"/>
              <a:gd name="connsiteY461" fmla="*/ 5697668 h 6858000"/>
              <a:gd name="connsiteX462" fmla="*/ 0 w 7467600"/>
              <a:gd name="connsiteY462" fmla="*/ 5689984 h 6858000"/>
              <a:gd name="connsiteX463" fmla="*/ 0 w 7467600"/>
              <a:gd name="connsiteY463" fmla="*/ 5513472 h 6858000"/>
              <a:gd name="connsiteX464" fmla="*/ 174101 w 7467600"/>
              <a:gd name="connsiteY464" fmla="*/ 5620277 h 6858000"/>
              <a:gd name="connsiteX465" fmla="*/ 891800 w 7467600"/>
              <a:gd name="connsiteY465" fmla="*/ 6036935 h 6858000"/>
              <a:gd name="connsiteX466" fmla="*/ 1072219 w 7467600"/>
              <a:gd name="connsiteY466" fmla="*/ 6169443 h 6858000"/>
              <a:gd name="connsiteX467" fmla="*/ 1074117 w 7467600"/>
              <a:gd name="connsiteY467" fmla="*/ 6170301 h 6858000"/>
              <a:gd name="connsiteX468" fmla="*/ 1083114 w 7467600"/>
              <a:gd name="connsiteY468" fmla="*/ 6174131 h 6858000"/>
              <a:gd name="connsiteX469" fmla="*/ 1543010 w 7467600"/>
              <a:gd name="connsiteY469" fmla="*/ 6191140 h 6858000"/>
              <a:gd name="connsiteX470" fmla="*/ 1551080 w 7467600"/>
              <a:gd name="connsiteY470" fmla="*/ 6195006 h 6858000"/>
              <a:gd name="connsiteX471" fmla="*/ 2345443 w 7467600"/>
              <a:gd name="connsiteY471" fmla="*/ 5549882 h 6858000"/>
              <a:gd name="connsiteX472" fmla="*/ 1721499 w 7467600"/>
              <a:gd name="connsiteY472" fmla="*/ 5599969 h 6858000"/>
              <a:gd name="connsiteX473" fmla="*/ 767716 w 7467600"/>
              <a:gd name="connsiteY473" fmla="*/ 5472768 h 6858000"/>
              <a:gd name="connsiteX474" fmla="*/ 722147 w 7467600"/>
              <a:gd name="connsiteY474" fmla="*/ 5393091 h 6858000"/>
              <a:gd name="connsiteX475" fmla="*/ 1485552 w 7467600"/>
              <a:gd name="connsiteY475" fmla="*/ 5313202 h 6858000"/>
              <a:gd name="connsiteX476" fmla="*/ 2143004 w 7467600"/>
              <a:gd name="connsiteY476" fmla="*/ 5402420 h 6858000"/>
              <a:gd name="connsiteX477" fmla="*/ 1933391 w 7467600"/>
              <a:gd name="connsiteY477" fmla="*/ 5156971 h 6858000"/>
              <a:gd name="connsiteX478" fmla="*/ 1827118 w 7467600"/>
              <a:gd name="connsiteY478" fmla="*/ 4968410 h 6858000"/>
              <a:gd name="connsiteX479" fmla="*/ 1837349 w 7467600"/>
              <a:gd name="connsiteY479" fmla="*/ 4956357 h 6858000"/>
              <a:gd name="connsiteX480" fmla="*/ 2162835 w 7467600"/>
              <a:gd name="connsiteY480" fmla="*/ 5187853 h 6858000"/>
              <a:gd name="connsiteX481" fmla="*/ 2257167 w 7467600"/>
              <a:gd name="connsiteY481" fmla="*/ 5462123 h 6858000"/>
              <a:gd name="connsiteX482" fmla="*/ 2261598 w 7467600"/>
              <a:gd name="connsiteY482" fmla="*/ 5467998 h 6858000"/>
              <a:gd name="connsiteX483" fmla="*/ 2437177 w 7467600"/>
              <a:gd name="connsiteY483" fmla="*/ 5479608 h 6858000"/>
              <a:gd name="connsiteX484" fmla="*/ 2445247 w 7467600"/>
              <a:gd name="connsiteY484" fmla="*/ 5483476 h 6858000"/>
              <a:gd name="connsiteX485" fmla="*/ 2743626 w 7467600"/>
              <a:gd name="connsiteY485" fmla="*/ 5304819 h 6858000"/>
              <a:gd name="connsiteX486" fmla="*/ 3048102 w 7467600"/>
              <a:gd name="connsiteY486" fmla="*/ 5150595 h 6858000"/>
              <a:gd name="connsiteX487" fmla="*/ 1799414 w 7467600"/>
              <a:gd name="connsiteY487" fmla="*/ 4694732 h 6858000"/>
              <a:gd name="connsiteX488" fmla="*/ 1771735 w 7467600"/>
              <a:gd name="connsiteY488" fmla="*/ 4619929 h 6858000"/>
              <a:gd name="connsiteX489" fmla="*/ 3104273 w 7467600"/>
              <a:gd name="connsiteY489" fmla="*/ 5076159 h 6858000"/>
              <a:gd name="connsiteX490" fmla="*/ 3113245 w 7467600"/>
              <a:gd name="connsiteY490" fmla="*/ 5090705 h 6858000"/>
              <a:gd name="connsiteX491" fmla="*/ 3126294 w 7467600"/>
              <a:gd name="connsiteY491" fmla="*/ 5114400 h 6858000"/>
              <a:gd name="connsiteX492" fmla="*/ 3937433 w 7467600"/>
              <a:gd name="connsiteY492" fmla="*/ 4830473 h 6858000"/>
              <a:gd name="connsiteX493" fmla="*/ 3590475 w 7467600"/>
              <a:gd name="connsiteY493" fmla="*/ 4597974 h 6858000"/>
              <a:gd name="connsiteX494" fmla="*/ 3100264 w 7467600"/>
              <a:gd name="connsiteY494" fmla="*/ 4579845 h 6858000"/>
              <a:gd name="connsiteX495" fmla="*/ 2183576 w 7467600"/>
              <a:gd name="connsiteY495" fmla="*/ 4227150 h 6858000"/>
              <a:gd name="connsiteX496" fmla="*/ 2151029 w 7467600"/>
              <a:gd name="connsiteY496" fmla="*/ 4146947 h 6858000"/>
              <a:gd name="connsiteX497" fmla="*/ 3563434 w 7467600"/>
              <a:gd name="connsiteY497" fmla="*/ 4469115 h 6858000"/>
              <a:gd name="connsiteX498" fmla="*/ 3177952 w 7467600"/>
              <a:gd name="connsiteY498" fmla="*/ 3657386 h 6858000"/>
              <a:gd name="connsiteX499" fmla="*/ 3189263 w 7467600"/>
              <a:gd name="connsiteY499" fmla="*/ 3625726 h 6858000"/>
              <a:gd name="connsiteX500" fmla="*/ 3560912 w 7467600"/>
              <a:gd name="connsiteY500" fmla="*/ 4079863 h 6858000"/>
              <a:gd name="connsiteX501" fmla="*/ 3626636 w 7467600"/>
              <a:gd name="connsiteY501" fmla="*/ 4512230 h 6858000"/>
              <a:gd name="connsiteX502" fmla="*/ 3653088 w 7467600"/>
              <a:gd name="connsiteY502" fmla="*/ 4521417 h 6858000"/>
              <a:gd name="connsiteX503" fmla="*/ 3988128 w 7467600"/>
              <a:gd name="connsiteY503" fmla="*/ 4817267 h 6858000"/>
              <a:gd name="connsiteX504" fmla="*/ 4830582 w 7467600"/>
              <a:gd name="connsiteY504" fmla="*/ 4676000 h 6858000"/>
              <a:gd name="connsiteX505" fmla="*/ 4830100 w 7467600"/>
              <a:gd name="connsiteY505" fmla="*/ 4675554 h 6858000"/>
              <a:gd name="connsiteX506" fmla="*/ 4036318 w 7467600"/>
              <a:gd name="connsiteY506" fmla="*/ 4147013 h 6858000"/>
              <a:gd name="connsiteX507" fmla="*/ 3432098 w 7467600"/>
              <a:gd name="connsiteY507" fmla="*/ 3537312 h 6858000"/>
              <a:gd name="connsiteX508" fmla="*/ 3446761 w 7467600"/>
              <a:gd name="connsiteY508" fmla="*/ 3461278 h 6858000"/>
              <a:gd name="connsiteX509" fmla="*/ 4419733 w 7467600"/>
              <a:gd name="connsiteY509" fmla="*/ 3963555 h 6858000"/>
              <a:gd name="connsiteX510" fmla="*/ 4781371 w 7467600"/>
              <a:gd name="connsiteY510" fmla="*/ 4458604 h 6858000"/>
              <a:gd name="connsiteX511" fmla="*/ 4780440 w 7467600"/>
              <a:gd name="connsiteY511" fmla="*/ 4470290 h 6858000"/>
              <a:gd name="connsiteX512" fmla="*/ 4898954 w 7467600"/>
              <a:gd name="connsiteY512" fmla="*/ 4662092 h 6858000"/>
              <a:gd name="connsiteX513" fmla="*/ 4900699 w 7467600"/>
              <a:gd name="connsiteY513" fmla="*/ 4670867 h 6858000"/>
              <a:gd name="connsiteX514" fmla="*/ 5714511 w 7467600"/>
              <a:gd name="connsiteY514" fmla="*/ 4663483 h 6858000"/>
              <a:gd name="connsiteX515" fmla="*/ 5464793 w 7467600"/>
              <a:gd name="connsiteY515" fmla="*/ 4393556 h 6858000"/>
              <a:gd name="connsiteX516" fmla="*/ 5461897 w 7467600"/>
              <a:gd name="connsiteY516" fmla="*/ 4390879 h 6858000"/>
              <a:gd name="connsiteX517" fmla="*/ 4294126 w 7467600"/>
              <a:gd name="connsiteY517" fmla="*/ 3303048 h 6858000"/>
              <a:gd name="connsiteX518" fmla="*/ 4305321 w 7467600"/>
              <a:gd name="connsiteY518" fmla="*/ 3256953 h 6858000"/>
              <a:gd name="connsiteX519" fmla="*/ 4949299 w 7467600"/>
              <a:gd name="connsiteY519" fmla="*/ 3766336 h 6858000"/>
              <a:gd name="connsiteX520" fmla="*/ 5291452 w 7467600"/>
              <a:gd name="connsiteY520" fmla="*/ 4076801 h 6858000"/>
              <a:gd name="connsiteX521" fmla="*/ 5434998 w 7467600"/>
              <a:gd name="connsiteY521" fmla="*/ 4254100 h 6858000"/>
              <a:gd name="connsiteX522" fmla="*/ 5351015 w 7467600"/>
              <a:gd name="connsiteY522" fmla="*/ 3760989 h 6858000"/>
              <a:gd name="connsiteX523" fmla="*/ 5413780 w 7467600"/>
              <a:gd name="connsiteY523" fmla="*/ 2966265 h 6858000"/>
              <a:gd name="connsiteX524" fmla="*/ 5425627 w 7467600"/>
              <a:gd name="connsiteY524" fmla="*/ 2954192 h 6858000"/>
              <a:gd name="connsiteX525" fmla="*/ 6604735 w 7467600"/>
              <a:gd name="connsiteY525" fmla="*/ 2041381 h 6858000"/>
              <a:gd name="connsiteX526" fmla="*/ 7204487 w 7467600"/>
              <a:gd name="connsiteY526" fmla="*/ 2742112 h 6858000"/>
              <a:gd name="connsiteX527" fmla="*/ 7131592 w 7467600"/>
              <a:gd name="connsiteY527" fmla="*/ 2672096 h 6858000"/>
              <a:gd name="connsiteX528" fmla="*/ 6996344 w 7467600"/>
              <a:gd name="connsiteY528" fmla="*/ 2518310 h 6858000"/>
              <a:gd name="connsiteX529" fmla="*/ 6735495 w 7467600"/>
              <a:gd name="connsiteY529" fmla="*/ 2196890 h 6858000"/>
              <a:gd name="connsiteX530" fmla="*/ 6721901 w 7467600"/>
              <a:gd name="connsiteY530" fmla="*/ 2179274 h 6858000"/>
              <a:gd name="connsiteX531" fmla="*/ 6604735 w 7467600"/>
              <a:gd name="connsiteY531" fmla="*/ 2041381 h 6858000"/>
              <a:gd name="connsiteX532" fmla="*/ 6591670 w 7467600"/>
              <a:gd name="connsiteY532" fmla="*/ 1988277 h 6858000"/>
              <a:gd name="connsiteX533" fmla="*/ 6747349 w 7467600"/>
              <a:gd name="connsiteY533" fmla="*/ 2160069 h 6858000"/>
              <a:gd name="connsiteX534" fmla="*/ 6760943 w 7467600"/>
              <a:gd name="connsiteY534" fmla="*/ 2177686 h 6858000"/>
              <a:gd name="connsiteX535" fmla="*/ 7021065 w 7467600"/>
              <a:gd name="connsiteY535" fmla="*/ 2498102 h 6858000"/>
              <a:gd name="connsiteX536" fmla="*/ 7155223 w 7467600"/>
              <a:gd name="connsiteY536" fmla="*/ 2650386 h 6858000"/>
              <a:gd name="connsiteX537" fmla="*/ 7203167 w 7467600"/>
              <a:gd name="connsiteY537" fmla="*/ 2697288 h 6858000"/>
              <a:gd name="connsiteX538" fmla="*/ 6937703 w 7467600"/>
              <a:gd name="connsiteY538" fmla="*/ 2321981 h 6858000"/>
              <a:gd name="connsiteX539" fmla="*/ 6591670 w 7467600"/>
              <a:gd name="connsiteY539" fmla="*/ 1988277 h 6858000"/>
              <a:gd name="connsiteX540" fmla="*/ 5798671 w 7467600"/>
              <a:gd name="connsiteY540" fmla="*/ 1981601 h 6858000"/>
              <a:gd name="connsiteX541" fmla="*/ 5754709 w 7467600"/>
              <a:gd name="connsiteY541" fmla="*/ 2071454 h 6858000"/>
              <a:gd name="connsiteX542" fmla="*/ 5763044 w 7467600"/>
              <a:gd name="connsiteY542" fmla="*/ 2842206 h 6858000"/>
              <a:gd name="connsiteX543" fmla="*/ 5764974 w 7467600"/>
              <a:gd name="connsiteY543" fmla="*/ 2799609 h 6858000"/>
              <a:gd name="connsiteX544" fmla="*/ 5767665 w 7467600"/>
              <a:gd name="connsiteY544" fmla="*/ 2666409 h 6858000"/>
              <a:gd name="connsiteX545" fmla="*/ 5763055 w 7467600"/>
              <a:gd name="connsiteY545" fmla="*/ 2579705 h 6858000"/>
              <a:gd name="connsiteX546" fmla="*/ 5758079 w 7467600"/>
              <a:gd name="connsiteY546" fmla="*/ 2492508 h 6858000"/>
              <a:gd name="connsiteX547" fmla="*/ 5779325 w 7467600"/>
              <a:gd name="connsiteY547" fmla="*/ 2197069 h 6858000"/>
              <a:gd name="connsiteX548" fmla="*/ 5798671 w 7467600"/>
              <a:gd name="connsiteY548" fmla="*/ 1981601 h 6858000"/>
              <a:gd name="connsiteX549" fmla="*/ 5829202 w 7467600"/>
              <a:gd name="connsiteY549" fmla="*/ 1971679 h 6858000"/>
              <a:gd name="connsiteX550" fmla="*/ 5809558 w 7467600"/>
              <a:gd name="connsiteY550" fmla="*/ 2198043 h 6858000"/>
              <a:gd name="connsiteX551" fmla="*/ 5788653 w 7467600"/>
              <a:gd name="connsiteY551" fmla="*/ 2489430 h 6858000"/>
              <a:gd name="connsiteX552" fmla="*/ 5793439 w 7467600"/>
              <a:gd name="connsiteY552" fmla="*/ 2575235 h 6858000"/>
              <a:gd name="connsiteX553" fmla="*/ 5796837 w 7467600"/>
              <a:gd name="connsiteY553" fmla="*/ 2637633 h 6858000"/>
              <a:gd name="connsiteX554" fmla="*/ 5818614 w 7467600"/>
              <a:gd name="connsiteY554" fmla="*/ 2473055 h 6858000"/>
              <a:gd name="connsiteX555" fmla="*/ 5829202 w 7467600"/>
              <a:gd name="connsiteY555" fmla="*/ 1971679 h 6858000"/>
              <a:gd name="connsiteX556" fmla="*/ 5911389 w 7467600"/>
              <a:gd name="connsiteY556" fmla="*/ 1898371 h 6858000"/>
              <a:gd name="connsiteX557" fmla="*/ 6237627 w 7467600"/>
              <a:gd name="connsiteY557" fmla="*/ 2231921 h 6858000"/>
              <a:gd name="connsiteX558" fmla="*/ 5911389 w 7467600"/>
              <a:gd name="connsiteY558" fmla="*/ 1898371 h 6858000"/>
              <a:gd name="connsiteX559" fmla="*/ 6944437 w 7467600"/>
              <a:gd name="connsiteY559" fmla="*/ 1575402 h 6858000"/>
              <a:gd name="connsiteX560" fmla="*/ 6304730 w 7467600"/>
              <a:gd name="connsiteY560" fmla="*/ 1766654 h 6858000"/>
              <a:gd name="connsiteX561" fmla="*/ 6944437 w 7467600"/>
              <a:gd name="connsiteY561" fmla="*/ 1575402 h 6858000"/>
              <a:gd name="connsiteX562" fmla="*/ 7019523 w 7467600"/>
              <a:gd name="connsiteY562" fmla="*/ 1519450 h 6858000"/>
              <a:gd name="connsiteX563" fmla="*/ 6298091 w 7467600"/>
              <a:gd name="connsiteY563" fmla="*/ 1737122 h 6858000"/>
              <a:gd name="connsiteX564" fmla="*/ 7019523 w 7467600"/>
              <a:gd name="connsiteY564" fmla="*/ 1519450 h 6858000"/>
              <a:gd name="connsiteX565" fmla="*/ 2399523 w 7467600"/>
              <a:gd name="connsiteY565" fmla="*/ 1428234 h 6858000"/>
              <a:gd name="connsiteX566" fmla="*/ 2224982 w 7467600"/>
              <a:gd name="connsiteY566" fmla="*/ 1826201 h 6858000"/>
              <a:gd name="connsiteX567" fmla="*/ 2096099 w 7467600"/>
              <a:gd name="connsiteY567" fmla="*/ 2345900 h 6858000"/>
              <a:gd name="connsiteX568" fmla="*/ 2283317 w 7467600"/>
              <a:gd name="connsiteY568" fmla="*/ 1796925 h 6858000"/>
              <a:gd name="connsiteX569" fmla="*/ 2399523 w 7467600"/>
              <a:gd name="connsiteY569" fmla="*/ 1428234 h 6858000"/>
              <a:gd name="connsiteX570" fmla="*/ 2448558 w 7467600"/>
              <a:gd name="connsiteY570" fmla="*/ 1373435 h 6858000"/>
              <a:gd name="connsiteX571" fmla="*/ 2312521 w 7467600"/>
              <a:gd name="connsiteY571" fmla="*/ 1806140 h 6858000"/>
              <a:gd name="connsiteX572" fmla="*/ 2127533 w 7467600"/>
              <a:gd name="connsiteY572" fmla="*/ 2348380 h 6858000"/>
              <a:gd name="connsiteX573" fmla="*/ 2358080 w 7467600"/>
              <a:gd name="connsiteY573" fmla="*/ 1866134 h 6858000"/>
              <a:gd name="connsiteX574" fmla="*/ 2407436 w 7467600"/>
              <a:gd name="connsiteY574" fmla="*/ 1651070 h 6858000"/>
              <a:gd name="connsiteX575" fmla="*/ 2448558 w 7467600"/>
              <a:gd name="connsiteY575" fmla="*/ 1373435 h 6858000"/>
              <a:gd name="connsiteX576" fmla="*/ 278707 w 7467600"/>
              <a:gd name="connsiteY576" fmla="*/ 1352270 h 6858000"/>
              <a:gd name="connsiteX577" fmla="*/ 321570 w 7467600"/>
              <a:gd name="connsiteY577" fmla="*/ 1861610 h 6858000"/>
              <a:gd name="connsiteX578" fmla="*/ 294281 w 7467600"/>
              <a:gd name="connsiteY578" fmla="*/ 1440658 h 6858000"/>
              <a:gd name="connsiteX579" fmla="*/ 278707 w 7467600"/>
              <a:gd name="connsiteY579" fmla="*/ 1352270 h 6858000"/>
              <a:gd name="connsiteX580" fmla="*/ 1423821 w 7467600"/>
              <a:gd name="connsiteY580" fmla="*/ 1351958 h 6858000"/>
              <a:gd name="connsiteX581" fmla="*/ 1638521 w 7467600"/>
              <a:gd name="connsiteY581" fmla="*/ 1908470 h 6858000"/>
              <a:gd name="connsiteX582" fmla="*/ 1754199 w 7467600"/>
              <a:gd name="connsiteY582" fmla="*/ 2149284 h 6858000"/>
              <a:gd name="connsiteX583" fmla="*/ 1908359 w 7467600"/>
              <a:gd name="connsiteY583" fmla="*/ 2364988 h 6858000"/>
              <a:gd name="connsiteX584" fmla="*/ 1647661 w 7467600"/>
              <a:gd name="connsiteY584" fmla="*/ 1825945 h 6858000"/>
              <a:gd name="connsiteX585" fmla="*/ 1423821 w 7467600"/>
              <a:gd name="connsiteY585" fmla="*/ 1351958 h 6858000"/>
              <a:gd name="connsiteX586" fmla="*/ 1431890 w 7467600"/>
              <a:gd name="connsiteY586" fmla="*/ 1306475 h 6858000"/>
              <a:gd name="connsiteX587" fmla="*/ 1507597 w 7467600"/>
              <a:gd name="connsiteY587" fmla="*/ 1446132 h 6858000"/>
              <a:gd name="connsiteX588" fmla="*/ 1674586 w 7467600"/>
              <a:gd name="connsiteY588" fmla="*/ 1813832 h 6858000"/>
              <a:gd name="connsiteX589" fmla="*/ 1815950 w 7467600"/>
              <a:gd name="connsiteY589" fmla="*/ 2128564 h 6858000"/>
              <a:gd name="connsiteX590" fmla="*/ 1984242 w 7467600"/>
              <a:gd name="connsiteY590" fmla="*/ 2430829 h 6858000"/>
              <a:gd name="connsiteX591" fmla="*/ 2014023 w 7467600"/>
              <a:gd name="connsiteY591" fmla="*/ 2450995 h 6858000"/>
              <a:gd name="connsiteX592" fmla="*/ 1747337 w 7467600"/>
              <a:gd name="connsiteY592" fmla="*/ 1855264 h 6858000"/>
              <a:gd name="connsiteX593" fmla="*/ 1533749 w 7467600"/>
              <a:gd name="connsiteY593" fmla="*/ 1478656 h 6858000"/>
              <a:gd name="connsiteX594" fmla="*/ 1431890 w 7467600"/>
              <a:gd name="connsiteY594" fmla="*/ 1306475 h 6858000"/>
              <a:gd name="connsiteX595" fmla="*/ 5052692 w 7467600"/>
              <a:gd name="connsiteY595" fmla="*/ 1292994 h 6858000"/>
              <a:gd name="connsiteX596" fmla="*/ 5200661 w 7467600"/>
              <a:gd name="connsiteY596" fmla="*/ 1635186 h 6858000"/>
              <a:gd name="connsiteX597" fmla="*/ 5297138 w 7467600"/>
              <a:gd name="connsiteY597" fmla="*/ 1906351 h 6858000"/>
              <a:gd name="connsiteX598" fmla="*/ 5052692 w 7467600"/>
              <a:gd name="connsiteY598" fmla="*/ 1292994 h 6858000"/>
              <a:gd name="connsiteX599" fmla="*/ 5009948 w 7467600"/>
              <a:gd name="connsiteY599" fmla="*/ 1273619 h 6858000"/>
              <a:gd name="connsiteX600" fmla="*/ 5121777 w 7467600"/>
              <a:gd name="connsiteY600" fmla="*/ 1654213 h 6858000"/>
              <a:gd name="connsiteX601" fmla="*/ 5293545 w 7467600"/>
              <a:gd name="connsiteY601" fmla="*/ 2072247 h 6858000"/>
              <a:gd name="connsiteX602" fmla="*/ 5294042 w 7467600"/>
              <a:gd name="connsiteY602" fmla="*/ 2065019 h 6858000"/>
              <a:gd name="connsiteX603" fmla="*/ 5171936 w 7467600"/>
              <a:gd name="connsiteY603" fmla="*/ 1647613 h 6858000"/>
              <a:gd name="connsiteX604" fmla="*/ 5009948 w 7467600"/>
              <a:gd name="connsiteY604" fmla="*/ 1273619 h 6858000"/>
              <a:gd name="connsiteX605" fmla="*/ 655236 w 7467600"/>
              <a:gd name="connsiteY605" fmla="*/ 1268632 h 6858000"/>
              <a:gd name="connsiteX606" fmla="*/ 839521 w 7467600"/>
              <a:gd name="connsiteY606" fmla="*/ 1685315 h 6858000"/>
              <a:gd name="connsiteX607" fmla="*/ 1109416 w 7467600"/>
              <a:gd name="connsiteY607" fmla="*/ 2061663 h 6858000"/>
              <a:gd name="connsiteX608" fmla="*/ 1298300 w 7467600"/>
              <a:gd name="connsiteY608" fmla="*/ 2247742 h 6858000"/>
              <a:gd name="connsiteX609" fmla="*/ 1125871 w 7467600"/>
              <a:gd name="connsiteY609" fmla="*/ 1989513 h 6858000"/>
              <a:gd name="connsiteX610" fmla="*/ 981574 w 7467600"/>
              <a:gd name="connsiteY610" fmla="*/ 1783157 h 6858000"/>
              <a:gd name="connsiteX611" fmla="*/ 922198 w 7467600"/>
              <a:gd name="connsiteY611" fmla="*/ 1677437 h 6858000"/>
              <a:gd name="connsiteX612" fmla="*/ 869293 w 7467600"/>
              <a:gd name="connsiteY612" fmla="*/ 1583214 h 6858000"/>
              <a:gd name="connsiteX613" fmla="*/ 751431 w 7467600"/>
              <a:gd name="connsiteY613" fmla="*/ 1405731 h 6858000"/>
              <a:gd name="connsiteX614" fmla="*/ 655236 w 7467600"/>
              <a:gd name="connsiteY614" fmla="*/ 1268632 h 6858000"/>
              <a:gd name="connsiteX615" fmla="*/ 6516292 w 7467600"/>
              <a:gd name="connsiteY615" fmla="*/ 1263064 h 6858000"/>
              <a:gd name="connsiteX616" fmla="*/ 5736320 w 7467600"/>
              <a:gd name="connsiteY616" fmla="*/ 1501803 h 6858000"/>
              <a:gd name="connsiteX617" fmla="*/ 6516292 w 7467600"/>
              <a:gd name="connsiteY617" fmla="*/ 1263064 h 6858000"/>
              <a:gd name="connsiteX618" fmla="*/ 291466 w 7467600"/>
              <a:gd name="connsiteY618" fmla="*/ 1250369 h 6858000"/>
              <a:gd name="connsiteX619" fmla="*/ 323180 w 7467600"/>
              <a:gd name="connsiteY619" fmla="*/ 1435283 h 6858000"/>
              <a:gd name="connsiteX620" fmla="*/ 349381 w 7467600"/>
              <a:gd name="connsiteY620" fmla="*/ 1875041 h 6858000"/>
              <a:gd name="connsiteX621" fmla="*/ 374363 w 7467600"/>
              <a:gd name="connsiteY621" fmla="*/ 1506494 h 6858000"/>
              <a:gd name="connsiteX622" fmla="*/ 302168 w 7467600"/>
              <a:gd name="connsiteY622" fmla="*/ 1274495 h 6858000"/>
              <a:gd name="connsiteX623" fmla="*/ 291466 w 7467600"/>
              <a:gd name="connsiteY623" fmla="*/ 1250369 h 6858000"/>
              <a:gd name="connsiteX624" fmla="*/ 678222 w 7467600"/>
              <a:gd name="connsiteY624" fmla="*/ 1248670 h 6858000"/>
              <a:gd name="connsiteX625" fmla="*/ 775536 w 7467600"/>
              <a:gd name="connsiteY625" fmla="*/ 1388015 h 6858000"/>
              <a:gd name="connsiteX626" fmla="*/ 894529 w 7467600"/>
              <a:gd name="connsiteY626" fmla="*/ 1567739 h 6858000"/>
              <a:gd name="connsiteX627" fmla="*/ 948000 w 7467600"/>
              <a:gd name="connsiteY627" fmla="*/ 1663088 h 6858000"/>
              <a:gd name="connsiteX628" fmla="*/ 1006812 w 7467600"/>
              <a:gd name="connsiteY628" fmla="*/ 1767683 h 6858000"/>
              <a:gd name="connsiteX629" fmla="*/ 1149133 w 7467600"/>
              <a:gd name="connsiteY629" fmla="*/ 1971513 h 6858000"/>
              <a:gd name="connsiteX630" fmla="*/ 1333952 w 7467600"/>
              <a:gd name="connsiteY630" fmla="*/ 2251620 h 6858000"/>
              <a:gd name="connsiteX631" fmla="*/ 1337329 w 7467600"/>
              <a:gd name="connsiteY631" fmla="*/ 2258350 h 6858000"/>
              <a:gd name="connsiteX632" fmla="*/ 1014726 w 7467600"/>
              <a:gd name="connsiteY632" fmla="*/ 1615556 h 6858000"/>
              <a:gd name="connsiteX633" fmla="*/ 678222 w 7467600"/>
              <a:gd name="connsiteY633" fmla="*/ 1248670 h 6858000"/>
              <a:gd name="connsiteX634" fmla="*/ 6691602 w 7467600"/>
              <a:gd name="connsiteY634" fmla="*/ 1140573 h 6858000"/>
              <a:gd name="connsiteX635" fmla="*/ 6571100 w 7467600"/>
              <a:gd name="connsiteY635" fmla="*/ 1183662 h 6858000"/>
              <a:gd name="connsiteX636" fmla="*/ 6241687 w 7467600"/>
              <a:gd name="connsiteY636" fmla="*/ 1257600 h 6858000"/>
              <a:gd name="connsiteX637" fmla="*/ 5693009 w 7467600"/>
              <a:gd name="connsiteY637" fmla="*/ 1478256 h 6858000"/>
              <a:gd name="connsiteX638" fmla="*/ 6548420 w 7467600"/>
              <a:gd name="connsiteY638" fmla="*/ 1214599 h 6858000"/>
              <a:gd name="connsiteX639" fmla="*/ 6605473 w 7467600"/>
              <a:gd name="connsiteY639" fmla="*/ 1184686 h 6858000"/>
              <a:gd name="connsiteX640" fmla="*/ 6691602 w 7467600"/>
              <a:gd name="connsiteY640" fmla="*/ 1140573 h 6858000"/>
              <a:gd name="connsiteX641" fmla="*/ 4002475 w 7467600"/>
              <a:gd name="connsiteY641" fmla="*/ 1037802 h 6858000"/>
              <a:gd name="connsiteX642" fmla="*/ 4000324 w 7467600"/>
              <a:gd name="connsiteY642" fmla="*/ 1039362 h 6858000"/>
              <a:gd name="connsiteX643" fmla="*/ 4002862 w 7467600"/>
              <a:gd name="connsiteY643" fmla="*/ 1042866 h 6858000"/>
              <a:gd name="connsiteX644" fmla="*/ 4002475 w 7467600"/>
              <a:gd name="connsiteY644" fmla="*/ 1037802 h 6858000"/>
              <a:gd name="connsiteX645" fmla="*/ 506322 w 7467600"/>
              <a:gd name="connsiteY645" fmla="*/ 1020997 h 6858000"/>
              <a:gd name="connsiteX646" fmla="*/ 533068 w 7467600"/>
              <a:gd name="connsiteY646" fmla="*/ 1029409 h 6858000"/>
              <a:gd name="connsiteX647" fmla="*/ 1232525 w 7467600"/>
              <a:gd name="connsiteY647" fmla="*/ 1804675 h 6858000"/>
              <a:gd name="connsiteX648" fmla="*/ 1388858 w 7467600"/>
              <a:gd name="connsiteY648" fmla="*/ 2368011 h 6858000"/>
              <a:gd name="connsiteX649" fmla="*/ 1384098 w 7467600"/>
              <a:gd name="connsiteY649" fmla="*/ 2378125 h 6858000"/>
              <a:gd name="connsiteX650" fmla="*/ 1425393 w 7467600"/>
              <a:gd name="connsiteY650" fmla="*/ 2589124 h 6858000"/>
              <a:gd name="connsiteX651" fmla="*/ 1424001 w 7467600"/>
              <a:gd name="connsiteY651" fmla="*/ 2597541 h 6858000"/>
              <a:gd name="connsiteX652" fmla="*/ 2152729 w 7467600"/>
              <a:gd name="connsiteY652" fmla="*/ 2864487 h 6858000"/>
              <a:gd name="connsiteX653" fmla="*/ 2020609 w 7467600"/>
              <a:gd name="connsiteY653" fmla="*/ 2539671 h 6858000"/>
              <a:gd name="connsiteX654" fmla="*/ 2018920 w 7467600"/>
              <a:gd name="connsiteY654" fmla="*/ 2536309 h 6858000"/>
              <a:gd name="connsiteX655" fmla="*/ 1342441 w 7467600"/>
              <a:gd name="connsiteY655" fmla="*/ 1173017 h 6858000"/>
              <a:gd name="connsiteX656" fmla="*/ 1367925 w 7467600"/>
              <a:gd name="connsiteY656" fmla="*/ 1135648 h 6858000"/>
              <a:gd name="connsiteX657" fmla="*/ 1771401 w 7467600"/>
              <a:gd name="connsiteY657" fmla="*/ 1806673 h 6858000"/>
              <a:gd name="connsiteX658" fmla="*/ 1972385 w 7467600"/>
              <a:gd name="connsiteY658" fmla="*/ 2198735 h 6858000"/>
              <a:gd name="connsiteX659" fmla="*/ 2040892 w 7467600"/>
              <a:gd name="connsiteY659" fmla="*/ 2405205 h 6858000"/>
              <a:gd name="connsiteX660" fmla="*/ 2131689 w 7467600"/>
              <a:gd name="connsiteY660" fmla="*/ 1936926 h 6858000"/>
              <a:gd name="connsiteX661" fmla="*/ 2454820 w 7467600"/>
              <a:gd name="connsiteY661" fmla="*/ 1248808 h 6858000"/>
              <a:gd name="connsiteX662" fmla="*/ 2492512 w 7467600"/>
              <a:gd name="connsiteY662" fmla="*/ 1302920 h 6858000"/>
              <a:gd name="connsiteX663" fmla="*/ 2081216 w 7467600"/>
              <a:gd name="connsiteY663" fmla="*/ 2527513 h 6858000"/>
              <a:gd name="connsiteX664" fmla="*/ 2081211 w 7467600"/>
              <a:gd name="connsiteY664" fmla="*/ 2528916 h 6858000"/>
              <a:gd name="connsiteX665" fmla="*/ 2199067 w 7467600"/>
              <a:gd name="connsiteY665" fmla="*/ 2884061 h 6858000"/>
              <a:gd name="connsiteX666" fmla="*/ 3192586 w 7467600"/>
              <a:gd name="connsiteY666" fmla="*/ 3411496 h 6858000"/>
              <a:gd name="connsiteX667" fmla="*/ 3182620 w 7467600"/>
              <a:gd name="connsiteY667" fmla="*/ 3483279 h 6858000"/>
              <a:gd name="connsiteX668" fmla="*/ 2435119 w 7467600"/>
              <a:gd name="connsiteY668" fmla="*/ 3080173 h 6858000"/>
              <a:gd name="connsiteX669" fmla="*/ 2410152 w 7467600"/>
              <a:gd name="connsiteY669" fmla="*/ 3063751 h 6858000"/>
              <a:gd name="connsiteX670" fmla="*/ 2408099 w 7467600"/>
              <a:gd name="connsiteY670" fmla="*/ 3064403 h 6858000"/>
              <a:gd name="connsiteX671" fmla="*/ 2407218 w 7467600"/>
              <a:gd name="connsiteY671" fmla="*/ 3070324 h 6858000"/>
              <a:gd name="connsiteX672" fmla="*/ 2380138 w 7467600"/>
              <a:gd name="connsiteY672" fmla="*/ 3099341 h 6858000"/>
              <a:gd name="connsiteX673" fmla="*/ 1765923 w 7467600"/>
              <a:gd name="connsiteY673" fmla="*/ 3581043 h 6858000"/>
              <a:gd name="connsiteX674" fmla="*/ 1702258 w 7467600"/>
              <a:gd name="connsiteY674" fmla="*/ 3612286 h 6858000"/>
              <a:gd name="connsiteX675" fmla="*/ 1538370 w 7467600"/>
              <a:gd name="connsiteY675" fmla="*/ 3811804 h 6858000"/>
              <a:gd name="connsiteX676" fmla="*/ 542867 w 7467600"/>
              <a:gd name="connsiteY676" fmla="*/ 4944092 h 6858000"/>
              <a:gd name="connsiteX677" fmla="*/ 515800 w 7467600"/>
              <a:gd name="connsiteY677" fmla="*/ 4862180 h 6858000"/>
              <a:gd name="connsiteX678" fmla="*/ 909145 w 7467600"/>
              <a:gd name="connsiteY678" fmla="*/ 4199225 h 6858000"/>
              <a:gd name="connsiteX679" fmla="*/ 1214067 w 7467600"/>
              <a:gd name="connsiteY679" fmla="*/ 3908561 h 6858000"/>
              <a:gd name="connsiteX680" fmla="*/ 640967 w 7467600"/>
              <a:gd name="connsiteY680" fmla="*/ 4105601 h 6858000"/>
              <a:gd name="connsiteX681" fmla="*/ 112563 w 7467600"/>
              <a:gd name="connsiteY681" fmla="*/ 4396952 h 6858000"/>
              <a:gd name="connsiteX682" fmla="*/ 0 w 7467600"/>
              <a:gd name="connsiteY682" fmla="*/ 4466006 h 6858000"/>
              <a:gd name="connsiteX683" fmla="*/ 0 w 7467600"/>
              <a:gd name="connsiteY683" fmla="*/ 4233763 h 6858000"/>
              <a:gd name="connsiteX684" fmla="*/ 36881 w 7467600"/>
              <a:gd name="connsiteY684" fmla="*/ 4200118 h 6858000"/>
              <a:gd name="connsiteX685" fmla="*/ 910534 w 7467600"/>
              <a:gd name="connsiteY685" fmla="*/ 3629753 h 6858000"/>
              <a:gd name="connsiteX686" fmla="*/ 1578717 w 7467600"/>
              <a:gd name="connsiteY686" fmla="*/ 3575982 h 6858000"/>
              <a:gd name="connsiteX687" fmla="*/ 2338780 w 7467600"/>
              <a:gd name="connsiteY687" fmla="*/ 3033725 h 6858000"/>
              <a:gd name="connsiteX688" fmla="*/ 1807991 w 7467600"/>
              <a:gd name="connsiteY688" fmla="*/ 2807184 h 6858000"/>
              <a:gd name="connsiteX689" fmla="*/ 1416358 w 7467600"/>
              <a:gd name="connsiteY689" fmla="*/ 3112571 h 6858000"/>
              <a:gd name="connsiteX690" fmla="*/ 939066 w 7467600"/>
              <a:gd name="connsiteY690" fmla="*/ 3378798 h 6858000"/>
              <a:gd name="connsiteX691" fmla="*/ 115099 w 7467600"/>
              <a:gd name="connsiteY691" fmla="*/ 3607650 h 6858000"/>
              <a:gd name="connsiteX692" fmla="*/ 97284 w 7467600"/>
              <a:gd name="connsiteY692" fmla="*/ 3520393 h 6858000"/>
              <a:gd name="connsiteX693" fmla="*/ 922050 w 7467600"/>
              <a:gd name="connsiteY693" fmla="*/ 3074867 h 6858000"/>
              <a:gd name="connsiteX694" fmla="*/ 1405265 w 7467600"/>
              <a:gd name="connsiteY694" fmla="*/ 3016319 h 6858000"/>
              <a:gd name="connsiteX695" fmla="*/ 1407512 w 7467600"/>
              <a:gd name="connsiteY695" fmla="*/ 3018001 h 6858000"/>
              <a:gd name="connsiteX696" fmla="*/ 1726266 w 7467600"/>
              <a:gd name="connsiteY696" fmla="*/ 2777274 h 6858000"/>
              <a:gd name="connsiteX697" fmla="*/ 625390 w 7467600"/>
              <a:gd name="connsiteY697" fmla="*/ 2514541 h 6858000"/>
              <a:gd name="connsiteX698" fmla="*/ 619799 w 7467600"/>
              <a:gd name="connsiteY698" fmla="*/ 2527180 h 6858000"/>
              <a:gd name="connsiteX699" fmla="*/ 310030 w 7467600"/>
              <a:gd name="connsiteY699" fmla="*/ 2771818 h 6858000"/>
              <a:gd name="connsiteX700" fmla="*/ 173877 w 7467600"/>
              <a:gd name="connsiteY700" fmla="*/ 2937056 h 6858000"/>
              <a:gd name="connsiteX701" fmla="*/ 77889 w 7467600"/>
              <a:gd name="connsiteY701" fmla="*/ 3138440 h 6858000"/>
              <a:gd name="connsiteX702" fmla="*/ 0 w 7467600"/>
              <a:gd name="connsiteY702" fmla="*/ 3271395 h 6858000"/>
              <a:gd name="connsiteX703" fmla="*/ 0 w 7467600"/>
              <a:gd name="connsiteY703" fmla="*/ 3153002 h 6858000"/>
              <a:gd name="connsiteX704" fmla="*/ 2386 w 7467600"/>
              <a:gd name="connsiteY704" fmla="*/ 3149203 h 6858000"/>
              <a:gd name="connsiteX705" fmla="*/ 89753 w 7467600"/>
              <a:gd name="connsiteY705" fmla="*/ 2987702 h 6858000"/>
              <a:gd name="connsiteX706" fmla="*/ 76869 w 7467600"/>
              <a:gd name="connsiteY706" fmla="*/ 3005404 h 6858000"/>
              <a:gd name="connsiteX707" fmla="*/ 32049 w 7467600"/>
              <a:gd name="connsiteY707" fmla="*/ 3065814 h 6858000"/>
              <a:gd name="connsiteX708" fmla="*/ 0 w 7467600"/>
              <a:gd name="connsiteY708" fmla="*/ 3108744 h 6858000"/>
              <a:gd name="connsiteX709" fmla="*/ 0 w 7467600"/>
              <a:gd name="connsiteY709" fmla="*/ 3058059 h 6858000"/>
              <a:gd name="connsiteX710" fmla="*/ 7610 w 7467600"/>
              <a:gd name="connsiteY710" fmla="*/ 3047889 h 6858000"/>
              <a:gd name="connsiteX711" fmla="*/ 52419 w 7467600"/>
              <a:gd name="connsiteY711" fmla="*/ 2987479 h 6858000"/>
              <a:gd name="connsiteX712" fmla="*/ 59142 w 7467600"/>
              <a:gd name="connsiteY712" fmla="*/ 2978488 h 6858000"/>
              <a:gd name="connsiteX713" fmla="*/ 0 w 7467600"/>
              <a:gd name="connsiteY713" fmla="*/ 3015334 h 6858000"/>
              <a:gd name="connsiteX714" fmla="*/ 0 w 7467600"/>
              <a:gd name="connsiteY714" fmla="*/ 2914286 h 6858000"/>
              <a:gd name="connsiteX715" fmla="*/ 36383 w 7467600"/>
              <a:gd name="connsiteY715" fmla="*/ 2901128 h 6858000"/>
              <a:gd name="connsiteX716" fmla="*/ 156329 w 7467600"/>
              <a:gd name="connsiteY716" fmla="*/ 2840533 h 6858000"/>
              <a:gd name="connsiteX717" fmla="*/ 358355 w 7467600"/>
              <a:gd name="connsiteY717" fmla="*/ 2620471 h 6858000"/>
              <a:gd name="connsiteX718" fmla="*/ 510577 w 7467600"/>
              <a:gd name="connsiteY718" fmla="*/ 2501244 h 6858000"/>
              <a:gd name="connsiteX719" fmla="*/ 211967 w 7467600"/>
              <a:gd name="connsiteY719" fmla="*/ 2479171 h 6858000"/>
              <a:gd name="connsiteX720" fmla="*/ 0 w 7467600"/>
              <a:gd name="connsiteY720" fmla="*/ 2476398 h 6858000"/>
              <a:gd name="connsiteX721" fmla="*/ 0 w 7467600"/>
              <a:gd name="connsiteY721" fmla="*/ 2389189 h 6858000"/>
              <a:gd name="connsiteX722" fmla="*/ 103062 w 7467600"/>
              <a:gd name="connsiteY722" fmla="*/ 2389518 h 6858000"/>
              <a:gd name="connsiteX723" fmla="*/ 510734 w 7467600"/>
              <a:gd name="connsiteY723" fmla="*/ 2416201 h 6858000"/>
              <a:gd name="connsiteX724" fmla="*/ 279257 w 7467600"/>
              <a:gd name="connsiteY724" fmla="*/ 2092102 h 6858000"/>
              <a:gd name="connsiteX725" fmla="*/ 65265 w 7467600"/>
              <a:gd name="connsiteY725" fmla="*/ 2006049 h 6858000"/>
              <a:gd name="connsiteX726" fmla="*/ 0 w 7467600"/>
              <a:gd name="connsiteY726" fmla="*/ 1982532 h 6858000"/>
              <a:gd name="connsiteX727" fmla="*/ 0 w 7467600"/>
              <a:gd name="connsiteY727" fmla="*/ 1912789 h 6858000"/>
              <a:gd name="connsiteX728" fmla="*/ 97460 w 7467600"/>
              <a:gd name="connsiteY728" fmla="*/ 1953725 h 6858000"/>
              <a:gd name="connsiteX729" fmla="*/ 221272 w 7467600"/>
              <a:gd name="connsiteY729" fmla="*/ 1980766 h 6858000"/>
              <a:gd name="connsiteX730" fmla="*/ 116765 w 7467600"/>
              <a:gd name="connsiteY730" fmla="*/ 1911033 h 6858000"/>
              <a:gd name="connsiteX731" fmla="*/ 16405 w 7467600"/>
              <a:gd name="connsiteY731" fmla="*/ 1803412 h 6858000"/>
              <a:gd name="connsiteX732" fmla="*/ 0 w 7467600"/>
              <a:gd name="connsiteY732" fmla="*/ 1784777 h 6858000"/>
              <a:gd name="connsiteX733" fmla="*/ 0 w 7467600"/>
              <a:gd name="connsiteY733" fmla="*/ 1740082 h 6858000"/>
              <a:gd name="connsiteX734" fmla="*/ 39394 w 7467600"/>
              <a:gd name="connsiteY734" fmla="*/ 1784856 h 6858000"/>
              <a:gd name="connsiteX735" fmla="*/ 135813 w 7467600"/>
              <a:gd name="connsiteY735" fmla="*/ 1888838 h 6858000"/>
              <a:gd name="connsiteX736" fmla="*/ 242575 w 7467600"/>
              <a:gd name="connsiteY736" fmla="*/ 1958841 h 6858000"/>
              <a:gd name="connsiteX737" fmla="*/ 82197 w 7467600"/>
              <a:gd name="connsiteY737" fmla="*/ 1754826 h 6858000"/>
              <a:gd name="connsiteX738" fmla="*/ 0 w 7467600"/>
              <a:gd name="connsiteY738" fmla="*/ 1679650 h 6858000"/>
              <a:gd name="connsiteX739" fmla="*/ 0 w 7467600"/>
              <a:gd name="connsiteY739" fmla="*/ 1602463 h 6858000"/>
              <a:gd name="connsiteX740" fmla="*/ 84689 w 7467600"/>
              <a:gd name="connsiteY740" fmla="*/ 1677442 h 6858000"/>
              <a:gd name="connsiteX741" fmla="*/ 298437 w 7467600"/>
              <a:gd name="connsiteY741" fmla="*/ 1968019 h 6858000"/>
              <a:gd name="connsiteX742" fmla="*/ 227269 w 7467600"/>
              <a:gd name="connsiteY742" fmla="*/ 1114064 h 6858000"/>
              <a:gd name="connsiteX743" fmla="*/ 248003 w 7467600"/>
              <a:gd name="connsiteY743" fmla="*/ 1089613 h 6858000"/>
              <a:gd name="connsiteX744" fmla="*/ 427020 w 7467600"/>
              <a:gd name="connsiteY744" fmla="*/ 1619803 h 6858000"/>
              <a:gd name="connsiteX745" fmla="*/ 340345 w 7467600"/>
              <a:gd name="connsiteY745" fmla="*/ 2027739 h 6858000"/>
              <a:gd name="connsiteX746" fmla="*/ 360865 w 7467600"/>
              <a:gd name="connsiteY746" fmla="*/ 2044827 h 6858000"/>
              <a:gd name="connsiteX747" fmla="*/ 560414 w 7467600"/>
              <a:gd name="connsiteY747" fmla="*/ 2421457 h 6858000"/>
              <a:gd name="connsiteX748" fmla="*/ 1359703 w 7467600"/>
              <a:gd name="connsiteY748" fmla="*/ 2578554 h 6858000"/>
              <a:gd name="connsiteX749" fmla="*/ 1359422 w 7467600"/>
              <a:gd name="connsiteY749" fmla="*/ 2577994 h 6858000"/>
              <a:gd name="connsiteX750" fmla="*/ 828701 w 7467600"/>
              <a:gd name="connsiteY750" fmla="*/ 1839520 h 6858000"/>
              <a:gd name="connsiteX751" fmla="*/ 494427 w 7467600"/>
              <a:gd name="connsiteY751" fmla="*/ 1092333 h 6858000"/>
              <a:gd name="connsiteX752" fmla="*/ 506322 w 7467600"/>
              <a:gd name="connsiteY752" fmla="*/ 1020997 h 6858000"/>
              <a:gd name="connsiteX753" fmla="*/ 4570198 w 7467600"/>
              <a:gd name="connsiteY753" fmla="*/ 978081 h 6858000"/>
              <a:gd name="connsiteX754" fmla="*/ 4523691 w 7467600"/>
              <a:gd name="connsiteY754" fmla="*/ 1127776 h 6858000"/>
              <a:gd name="connsiteX755" fmla="*/ 4509875 w 7467600"/>
              <a:gd name="connsiteY755" fmla="*/ 1167552 h 6858000"/>
              <a:gd name="connsiteX756" fmla="*/ 4478168 w 7467600"/>
              <a:gd name="connsiteY756" fmla="*/ 1260735 h 6858000"/>
              <a:gd name="connsiteX757" fmla="*/ 4409309 w 7467600"/>
              <a:gd name="connsiteY757" fmla="*/ 1666996 h 6858000"/>
              <a:gd name="connsiteX758" fmla="*/ 4370031 w 7467600"/>
              <a:gd name="connsiteY758" fmla="*/ 1955666 h 6858000"/>
              <a:gd name="connsiteX759" fmla="*/ 4570198 w 7467600"/>
              <a:gd name="connsiteY759" fmla="*/ 978081 h 6858000"/>
              <a:gd name="connsiteX760" fmla="*/ 4557898 w 7467600"/>
              <a:gd name="connsiteY760" fmla="*/ 900011 h 6858000"/>
              <a:gd name="connsiteX761" fmla="*/ 4344840 w 7467600"/>
              <a:gd name="connsiteY761" fmla="*/ 1922038 h 6858000"/>
              <a:gd name="connsiteX762" fmla="*/ 4378710 w 7467600"/>
              <a:gd name="connsiteY762" fmla="*/ 1665516 h 6858000"/>
              <a:gd name="connsiteX763" fmla="*/ 4448798 w 7467600"/>
              <a:gd name="connsiteY763" fmla="*/ 1253024 h 6858000"/>
              <a:gd name="connsiteX764" fmla="*/ 4480315 w 7467600"/>
              <a:gd name="connsiteY764" fmla="*/ 1158454 h 6858000"/>
              <a:gd name="connsiteX765" fmla="*/ 4494133 w 7467600"/>
              <a:gd name="connsiteY765" fmla="*/ 1118676 h 6858000"/>
              <a:gd name="connsiteX766" fmla="*/ 4557898 w 7467600"/>
              <a:gd name="connsiteY766" fmla="*/ 900011 h 6858000"/>
              <a:gd name="connsiteX767" fmla="*/ 5870151 w 7467600"/>
              <a:gd name="connsiteY767" fmla="*/ 898890 h 6858000"/>
              <a:gd name="connsiteX768" fmla="*/ 5861335 w 7467600"/>
              <a:gd name="connsiteY768" fmla="*/ 899177 h 6858000"/>
              <a:gd name="connsiteX769" fmla="*/ 5843702 w 7467600"/>
              <a:gd name="connsiteY769" fmla="*/ 899748 h 6858000"/>
              <a:gd name="connsiteX770" fmla="*/ 5651107 w 7467600"/>
              <a:gd name="connsiteY770" fmla="*/ 920306 h 6858000"/>
              <a:gd name="connsiteX771" fmla="*/ 5459407 w 7467600"/>
              <a:gd name="connsiteY771" fmla="*/ 940975 h 6858000"/>
              <a:gd name="connsiteX772" fmla="*/ 5374846 w 7467600"/>
              <a:gd name="connsiteY772" fmla="*/ 941988 h 6858000"/>
              <a:gd name="connsiteX773" fmla="*/ 5256105 w 7467600"/>
              <a:gd name="connsiteY773" fmla="*/ 945632 h 6858000"/>
              <a:gd name="connsiteX774" fmla="*/ 5107071 w 7467600"/>
              <a:gd name="connsiteY774" fmla="*/ 969720 h 6858000"/>
              <a:gd name="connsiteX775" fmla="*/ 4998681 w 7467600"/>
              <a:gd name="connsiteY775" fmla="*/ 988771 h 6858000"/>
              <a:gd name="connsiteX776" fmla="*/ 5870151 w 7467600"/>
              <a:gd name="connsiteY776" fmla="*/ 898890 h 6858000"/>
              <a:gd name="connsiteX777" fmla="*/ 5504425 w 7467600"/>
              <a:gd name="connsiteY777" fmla="*/ 848067 h 6858000"/>
              <a:gd name="connsiteX778" fmla="*/ 4968849 w 7467600"/>
              <a:gd name="connsiteY778" fmla="*/ 962318 h 6858000"/>
              <a:gd name="connsiteX779" fmla="*/ 5104039 w 7467600"/>
              <a:gd name="connsiteY779" fmla="*/ 940634 h 6858000"/>
              <a:gd name="connsiteX780" fmla="*/ 5256311 w 7467600"/>
              <a:gd name="connsiteY780" fmla="*/ 916490 h 6858000"/>
              <a:gd name="connsiteX781" fmla="*/ 5377381 w 7467600"/>
              <a:gd name="connsiteY781" fmla="*/ 912671 h 6858000"/>
              <a:gd name="connsiteX782" fmla="*/ 5460148 w 7467600"/>
              <a:gd name="connsiteY782" fmla="*/ 911442 h 6858000"/>
              <a:gd name="connsiteX783" fmla="*/ 5648971 w 7467600"/>
              <a:gd name="connsiteY783" fmla="*/ 891331 h 6858000"/>
              <a:gd name="connsiteX784" fmla="*/ 5844807 w 7467600"/>
              <a:gd name="connsiteY784" fmla="*/ 870718 h 6858000"/>
              <a:gd name="connsiteX785" fmla="*/ 5862975 w 7467600"/>
              <a:gd name="connsiteY785" fmla="*/ 869756 h 6858000"/>
              <a:gd name="connsiteX786" fmla="*/ 5920887 w 7467600"/>
              <a:gd name="connsiteY786" fmla="*/ 865929 h 6858000"/>
              <a:gd name="connsiteX787" fmla="*/ 5504425 w 7467600"/>
              <a:gd name="connsiteY787" fmla="*/ 848067 h 6858000"/>
              <a:gd name="connsiteX788" fmla="*/ 3607114 w 7467600"/>
              <a:gd name="connsiteY788" fmla="*/ 467441 h 6858000"/>
              <a:gd name="connsiteX789" fmla="*/ 3296242 w 7467600"/>
              <a:gd name="connsiteY789" fmla="*/ 807991 h 6858000"/>
              <a:gd name="connsiteX790" fmla="*/ 3174674 w 7467600"/>
              <a:gd name="connsiteY790" fmla="*/ 919759 h 6858000"/>
              <a:gd name="connsiteX791" fmla="*/ 3042978 w 7467600"/>
              <a:gd name="connsiteY791" fmla="*/ 1054894 h 6858000"/>
              <a:gd name="connsiteX792" fmla="*/ 2968914 w 7467600"/>
              <a:gd name="connsiteY792" fmla="*/ 1133756 h 6858000"/>
              <a:gd name="connsiteX793" fmla="*/ 3103823 w 7467600"/>
              <a:gd name="connsiteY793" fmla="*/ 1026814 h 6858000"/>
              <a:gd name="connsiteX794" fmla="*/ 3607114 w 7467600"/>
              <a:gd name="connsiteY794" fmla="*/ 467441 h 6858000"/>
              <a:gd name="connsiteX795" fmla="*/ 3744487 w 7467600"/>
              <a:gd name="connsiteY795" fmla="*/ 383136 h 6858000"/>
              <a:gd name="connsiteX796" fmla="*/ 3970213 w 7467600"/>
              <a:gd name="connsiteY796" fmla="*/ 995559 h 6858000"/>
              <a:gd name="connsiteX797" fmla="*/ 3744487 w 7467600"/>
              <a:gd name="connsiteY797" fmla="*/ 383136 h 6858000"/>
              <a:gd name="connsiteX798" fmla="*/ 3624562 w 7467600"/>
              <a:gd name="connsiteY798" fmla="*/ 367041 h 6858000"/>
              <a:gd name="connsiteX799" fmla="*/ 3489712 w 7467600"/>
              <a:gd name="connsiteY799" fmla="*/ 485386 h 6858000"/>
              <a:gd name="connsiteX800" fmla="*/ 3182994 w 7467600"/>
              <a:gd name="connsiteY800" fmla="*/ 828265 h 6858000"/>
              <a:gd name="connsiteX801" fmla="*/ 2892114 w 7467600"/>
              <a:gd name="connsiteY801" fmla="*/ 1172635 h 6858000"/>
              <a:gd name="connsiteX802" fmla="*/ 3021459 w 7467600"/>
              <a:gd name="connsiteY802" fmla="*/ 1035385 h 6858000"/>
              <a:gd name="connsiteX803" fmla="*/ 3153873 w 7467600"/>
              <a:gd name="connsiteY803" fmla="*/ 898971 h 6858000"/>
              <a:gd name="connsiteX804" fmla="*/ 3276511 w 7467600"/>
              <a:gd name="connsiteY804" fmla="*/ 786423 h 6858000"/>
              <a:gd name="connsiteX805" fmla="*/ 3584154 w 7467600"/>
              <a:gd name="connsiteY805" fmla="*/ 448218 h 6858000"/>
              <a:gd name="connsiteX806" fmla="*/ 3624562 w 7467600"/>
              <a:gd name="connsiteY806" fmla="*/ 367041 h 6858000"/>
              <a:gd name="connsiteX807" fmla="*/ 3766672 w 7467600"/>
              <a:gd name="connsiteY807" fmla="*/ 359429 h 6858000"/>
              <a:gd name="connsiteX808" fmla="*/ 3996338 w 7467600"/>
              <a:gd name="connsiteY808" fmla="*/ 968237 h 6858000"/>
              <a:gd name="connsiteX809" fmla="*/ 3766672 w 7467600"/>
              <a:gd name="connsiteY809" fmla="*/ 359429 h 6858000"/>
              <a:gd name="connsiteX810" fmla="*/ 5805386 w 7467600"/>
              <a:gd name="connsiteY810" fmla="*/ 239240 h 6858000"/>
              <a:gd name="connsiteX811" fmla="*/ 5736947 w 7467600"/>
              <a:gd name="connsiteY811" fmla="*/ 261367 h 6858000"/>
              <a:gd name="connsiteX812" fmla="*/ 5427012 w 7467600"/>
              <a:gd name="connsiteY812" fmla="*/ 311272 h 6858000"/>
              <a:gd name="connsiteX813" fmla="*/ 5147818 w 7467600"/>
              <a:gd name="connsiteY813" fmla="*/ 322112 h 6858000"/>
              <a:gd name="connsiteX814" fmla="*/ 5060854 w 7467600"/>
              <a:gd name="connsiteY814" fmla="*/ 311882 h 6858000"/>
              <a:gd name="connsiteX815" fmla="*/ 4945989 w 7467600"/>
              <a:gd name="connsiteY815" fmla="*/ 300516 h 6858000"/>
              <a:gd name="connsiteX816" fmla="*/ 5410479 w 7467600"/>
              <a:gd name="connsiteY816" fmla="*/ 348434 h 6858000"/>
              <a:gd name="connsiteX817" fmla="*/ 5805386 w 7467600"/>
              <a:gd name="connsiteY817" fmla="*/ 239240 h 6858000"/>
              <a:gd name="connsiteX818" fmla="*/ 5905192 w 7467600"/>
              <a:gd name="connsiteY818" fmla="*/ 163079 h 6858000"/>
              <a:gd name="connsiteX819" fmla="*/ 5865655 w 7467600"/>
              <a:gd name="connsiteY819" fmla="*/ 171901 h 6858000"/>
              <a:gd name="connsiteX820" fmla="*/ 5259740 w 7467600"/>
              <a:gd name="connsiteY820" fmla="*/ 257013 h 6858000"/>
              <a:gd name="connsiteX821" fmla="*/ 5208466 w 7467600"/>
              <a:gd name="connsiteY821" fmla="*/ 257550 h 6858000"/>
              <a:gd name="connsiteX822" fmla="*/ 4980204 w 7467600"/>
              <a:gd name="connsiteY822" fmla="*/ 271903 h 6858000"/>
              <a:gd name="connsiteX823" fmla="*/ 5068068 w 7467600"/>
              <a:gd name="connsiteY823" fmla="*/ 282244 h 6858000"/>
              <a:gd name="connsiteX824" fmla="*/ 5153231 w 7467600"/>
              <a:gd name="connsiteY824" fmla="*/ 292240 h 6858000"/>
              <a:gd name="connsiteX825" fmla="*/ 5426491 w 7467600"/>
              <a:gd name="connsiteY825" fmla="*/ 281128 h 6858000"/>
              <a:gd name="connsiteX826" fmla="*/ 5731212 w 7467600"/>
              <a:gd name="connsiteY826" fmla="*/ 231951 h 6858000"/>
              <a:gd name="connsiteX827" fmla="*/ 5905192 w 7467600"/>
              <a:gd name="connsiteY827" fmla="*/ 163079 h 6858000"/>
              <a:gd name="connsiteX828" fmla="*/ 5944437 w 7467600"/>
              <a:gd name="connsiteY828" fmla="*/ 113829 h 6858000"/>
              <a:gd name="connsiteX829" fmla="*/ 5825032 w 7467600"/>
              <a:gd name="connsiteY829" fmla="*/ 146405 h 6858000"/>
              <a:gd name="connsiteX830" fmla="*/ 4955599 w 7467600"/>
              <a:gd name="connsiteY830" fmla="*/ 247008 h 6858000"/>
              <a:gd name="connsiteX831" fmla="*/ 5210104 w 7467600"/>
              <a:gd name="connsiteY831" fmla="*/ 228123 h 6858000"/>
              <a:gd name="connsiteX832" fmla="*/ 5261015 w 7467600"/>
              <a:gd name="connsiteY832" fmla="*/ 227087 h 6858000"/>
              <a:gd name="connsiteX833" fmla="*/ 5861181 w 7467600"/>
              <a:gd name="connsiteY833" fmla="*/ 143093 h 6858000"/>
              <a:gd name="connsiteX834" fmla="*/ 5961252 w 7467600"/>
              <a:gd name="connsiteY834" fmla="*/ 114820 h 6858000"/>
              <a:gd name="connsiteX835" fmla="*/ 5944437 w 7467600"/>
              <a:gd name="connsiteY835" fmla="*/ 113829 h 6858000"/>
              <a:gd name="connsiteX836" fmla="*/ 3882765 w 7467600"/>
              <a:gd name="connsiteY836" fmla="*/ 0 h 6858000"/>
              <a:gd name="connsiteX837" fmla="*/ 3995099 w 7467600"/>
              <a:gd name="connsiteY837" fmla="*/ 0 h 6858000"/>
              <a:gd name="connsiteX838" fmla="*/ 4163818 w 7467600"/>
              <a:gd name="connsiteY838" fmla="*/ 234104 h 6858000"/>
              <a:gd name="connsiteX839" fmla="*/ 4172099 w 7467600"/>
              <a:gd name="connsiteY839" fmla="*/ 234207 h 6858000"/>
              <a:gd name="connsiteX840" fmla="*/ 4784282 w 7467600"/>
              <a:gd name="connsiteY840" fmla="*/ 276561 h 6858000"/>
              <a:gd name="connsiteX841" fmla="*/ 4801687 w 7467600"/>
              <a:gd name="connsiteY841" fmla="*/ 267764 h 6858000"/>
              <a:gd name="connsiteX842" fmla="*/ 6082788 w 7467600"/>
              <a:gd name="connsiteY842" fmla="*/ 64119 h 6858000"/>
              <a:gd name="connsiteX843" fmla="*/ 6099442 w 7467600"/>
              <a:gd name="connsiteY843" fmla="*/ 82568 h 6858000"/>
              <a:gd name="connsiteX844" fmla="*/ 4804137 w 7467600"/>
              <a:gd name="connsiteY844" fmla="*/ 320931 h 6858000"/>
              <a:gd name="connsiteX845" fmla="*/ 4227047 w 7467600"/>
              <a:gd name="connsiteY845" fmla="*/ 313415 h 6858000"/>
              <a:gd name="connsiteX846" fmla="*/ 4346041 w 7467600"/>
              <a:gd name="connsiteY846" fmla="*/ 456086 h 6858000"/>
              <a:gd name="connsiteX847" fmla="*/ 4870967 w 7467600"/>
              <a:gd name="connsiteY847" fmla="*/ 963061 h 6858000"/>
              <a:gd name="connsiteX848" fmla="*/ 4889647 w 7467600"/>
              <a:gd name="connsiteY848" fmla="*/ 957147 h 6858000"/>
              <a:gd name="connsiteX849" fmla="*/ 5422504 w 7467600"/>
              <a:gd name="connsiteY849" fmla="*/ 805191 h 6858000"/>
              <a:gd name="connsiteX850" fmla="*/ 6087656 w 7467600"/>
              <a:gd name="connsiteY850" fmla="*/ 826703 h 6858000"/>
              <a:gd name="connsiteX851" fmla="*/ 6058717 w 7467600"/>
              <a:gd name="connsiteY851" fmla="*/ 865992 h 6858000"/>
              <a:gd name="connsiteX852" fmla="*/ 4974153 w 7467600"/>
              <a:gd name="connsiteY852" fmla="*/ 1045456 h 6858000"/>
              <a:gd name="connsiteX853" fmla="*/ 5627835 w 7467600"/>
              <a:gd name="connsiteY853" fmla="*/ 1472077 h 6858000"/>
              <a:gd name="connsiteX854" fmla="*/ 5629817 w 7467600"/>
              <a:gd name="connsiteY854" fmla="*/ 1471412 h 6858000"/>
              <a:gd name="connsiteX855" fmla="*/ 5634124 w 7467600"/>
              <a:gd name="connsiteY855" fmla="*/ 1470572 h 6858000"/>
              <a:gd name="connsiteX856" fmla="*/ 5755832 w 7467600"/>
              <a:gd name="connsiteY856" fmla="*/ 1383886 h 6858000"/>
              <a:gd name="connsiteX857" fmla="*/ 6014186 w 7467600"/>
              <a:gd name="connsiteY857" fmla="*/ 1279799 h 6858000"/>
              <a:gd name="connsiteX858" fmla="*/ 6901619 w 7467600"/>
              <a:gd name="connsiteY858" fmla="*/ 1047874 h 6858000"/>
              <a:gd name="connsiteX859" fmla="*/ 6931566 w 7467600"/>
              <a:gd name="connsiteY859" fmla="*/ 1062034 h 6858000"/>
              <a:gd name="connsiteX860" fmla="*/ 5790982 w 7467600"/>
              <a:gd name="connsiteY860" fmla="*/ 1561380 h 6858000"/>
              <a:gd name="connsiteX861" fmla="*/ 6188971 w 7467600"/>
              <a:gd name="connsiteY861" fmla="*/ 1755168 h 6858000"/>
              <a:gd name="connsiteX862" fmla="*/ 6202446 w 7467600"/>
              <a:gd name="connsiteY862" fmla="*/ 1752268 h 6858000"/>
              <a:gd name="connsiteX863" fmla="*/ 7179560 w 7467600"/>
              <a:gd name="connsiteY863" fmla="*/ 1467551 h 6858000"/>
              <a:gd name="connsiteX864" fmla="*/ 7158730 w 7467600"/>
              <a:gd name="connsiteY864" fmla="*/ 1507835 h 6858000"/>
              <a:gd name="connsiteX865" fmla="*/ 6326959 w 7467600"/>
              <a:gd name="connsiteY865" fmla="*/ 1817686 h 6858000"/>
              <a:gd name="connsiteX866" fmla="*/ 6537433 w 7467600"/>
              <a:gd name="connsiteY866" fmla="*/ 1907790 h 6858000"/>
              <a:gd name="connsiteX867" fmla="*/ 6550221 w 7467600"/>
              <a:gd name="connsiteY867" fmla="*/ 1910729 h 6858000"/>
              <a:gd name="connsiteX868" fmla="*/ 6964438 w 7467600"/>
              <a:gd name="connsiteY868" fmla="*/ 2209505 h 6858000"/>
              <a:gd name="connsiteX869" fmla="*/ 7367862 w 7467600"/>
              <a:gd name="connsiteY869" fmla="*/ 2806833 h 6858000"/>
              <a:gd name="connsiteX870" fmla="*/ 7364329 w 7467600"/>
              <a:gd name="connsiteY870" fmla="*/ 2826907 h 6858000"/>
              <a:gd name="connsiteX871" fmla="*/ 7290545 w 7467600"/>
              <a:gd name="connsiteY871" fmla="*/ 2850663 h 6858000"/>
              <a:gd name="connsiteX872" fmla="*/ 6472036 w 7467600"/>
              <a:gd name="connsiteY872" fmla="*/ 1959003 h 6858000"/>
              <a:gd name="connsiteX873" fmla="*/ 5792897 w 7467600"/>
              <a:gd name="connsiteY873" fmla="*/ 1647747 h 6858000"/>
              <a:gd name="connsiteX874" fmla="*/ 5842751 w 7467600"/>
              <a:gd name="connsiteY874" fmla="*/ 1816112 h 6858000"/>
              <a:gd name="connsiteX875" fmla="*/ 5847424 w 7467600"/>
              <a:gd name="connsiteY875" fmla="*/ 1815776 h 6858000"/>
              <a:gd name="connsiteX876" fmla="*/ 6399821 w 7467600"/>
              <a:gd name="connsiteY876" fmla="*/ 2344799 h 6858000"/>
              <a:gd name="connsiteX877" fmla="*/ 6323232 w 7467600"/>
              <a:gd name="connsiteY877" fmla="*/ 2389634 h 6858000"/>
              <a:gd name="connsiteX878" fmla="*/ 5942958 w 7467600"/>
              <a:gd name="connsiteY878" fmla="*/ 2077708 h 6858000"/>
              <a:gd name="connsiteX879" fmla="*/ 5921559 w 7467600"/>
              <a:gd name="connsiteY879" fmla="*/ 2378596 h 6858000"/>
              <a:gd name="connsiteX880" fmla="*/ 5817651 w 7467600"/>
              <a:gd name="connsiteY880" fmla="*/ 3023919 h 6858000"/>
              <a:gd name="connsiteX881" fmla="*/ 5729634 w 7467600"/>
              <a:gd name="connsiteY881" fmla="*/ 3051849 h 6858000"/>
              <a:gd name="connsiteX882" fmla="*/ 5611018 w 7467600"/>
              <a:gd name="connsiteY882" fmla="*/ 2316769 h 6858000"/>
              <a:gd name="connsiteX883" fmla="*/ 5687608 w 7467600"/>
              <a:gd name="connsiteY883" fmla="*/ 2039972 h 6858000"/>
              <a:gd name="connsiteX884" fmla="*/ 5657554 w 7467600"/>
              <a:gd name="connsiteY884" fmla="*/ 1576445 h 6858000"/>
              <a:gd name="connsiteX885" fmla="*/ 5150475 w 7467600"/>
              <a:gd name="connsiteY885" fmla="*/ 1274012 h 6858000"/>
              <a:gd name="connsiteX886" fmla="*/ 5349142 w 7467600"/>
              <a:gd name="connsiteY886" fmla="*/ 2204405 h 6858000"/>
              <a:gd name="connsiteX887" fmla="*/ 5262214 w 7467600"/>
              <a:gd name="connsiteY887" fmla="*/ 2233836 h 6858000"/>
              <a:gd name="connsiteX888" fmla="*/ 4981539 w 7467600"/>
              <a:gd name="connsiteY888" fmla="*/ 1542201 h 6858000"/>
              <a:gd name="connsiteX889" fmla="*/ 4958461 w 7467600"/>
              <a:gd name="connsiteY889" fmla="*/ 1136957 h 6858000"/>
              <a:gd name="connsiteX890" fmla="*/ 4655015 w 7467600"/>
              <a:gd name="connsiteY890" fmla="*/ 891426 h 6858000"/>
              <a:gd name="connsiteX891" fmla="*/ 4348002 w 7467600"/>
              <a:gd name="connsiteY891" fmla="*/ 2205895 h 6858000"/>
              <a:gd name="connsiteX892" fmla="*/ 4262250 w 7467600"/>
              <a:gd name="connsiteY892" fmla="*/ 2219972 h 6858000"/>
              <a:gd name="connsiteX893" fmla="*/ 4550611 w 7467600"/>
              <a:gd name="connsiteY893" fmla="*/ 817540 h 6858000"/>
              <a:gd name="connsiteX894" fmla="*/ 4564418 w 7467600"/>
              <a:gd name="connsiteY894" fmla="*/ 808293 h 6858000"/>
              <a:gd name="connsiteX895" fmla="*/ 4266388 w 7467600"/>
              <a:gd name="connsiteY895" fmla="*/ 500083 h 6858000"/>
              <a:gd name="connsiteX896" fmla="*/ 4032842 w 7467600"/>
              <a:gd name="connsiteY896" fmla="*/ 211809 h 6858000"/>
              <a:gd name="connsiteX897" fmla="*/ 3882765 w 7467600"/>
              <a:gd name="connsiteY897" fmla="*/ 0 h 6858000"/>
              <a:gd name="connsiteX898" fmla="*/ 3721337 w 7467600"/>
              <a:gd name="connsiteY898" fmla="*/ 0 h 6858000"/>
              <a:gd name="connsiteX899" fmla="*/ 3797544 w 7467600"/>
              <a:gd name="connsiteY899" fmla="*/ 0 h 6858000"/>
              <a:gd name="connsiteX900" fmla="*/ 3775734 w 7467600"/>
              <a:gd name="connsiteY900" fmla="*/ 95131 h 6858000"/>
              <a:gd name="connsiteX901" fmla="*/ 3724807 w 7467600"/>
              <a:gd name="connsiteY901" fmla="*/ 272257 h 6858000"/>
              <a:gd name="connsiteX902" fmla="*/ 3726844 w 7467600"/>
              <a:gd name="connsiteY902" fmla="*/ 282988 h 6858000"/>
              <a:gd name="connsiteX903" fmla="*/ 3742664 w 7467600"/>
              <a:gd name="connsiteY903" fmla="*/ 279918 h 6858000"/>
              <a:gd name="connsiteX904" fmla="*/ 4103910 w 7467600"/>
              <a:gd name="connsiteY904" fmla="*/ 1161917 h 6858000"/>
              <a:gd name="connsiteX905" fmla="*/ 4020269 w 7467600"/>
              <a:gd name="connsiteY905" fmla="*/ 1200406 h 6858000"/>
              <a:gd name="connsiteX906" fmla="*/ 3674882 w 7467600"/>
              <a:gd name="connsiteY906" fmla="*/ 488524 h 6858000"/>
              <a:gd name="connsiteX907" fmla="*/ 3132682 w 7467600"/>
              <a:gd name="connsiteY907" fmla="*/ 1072284 h 6858000"/>
              <a:gd name="connsiteX908" fmla="*/ 2716346 w 7467600"/>
              <a:gd name="connsiteY908" fmla="*/ 1276376 h 6858000"/>
              <a:gd name="connsiteX909" fmla="*/ 2716772 w 7467600"/>
              <a:gd name="connsiteY909" fmla="*/ 1255462 h 6858000"/>
              <a:gd name="connsiteX910" fmla="*/ 3471096 w 7467600"/>
              <a:gd name="connsiteY910" fmla="*/ 437072 h 6858000"/>
              <a:gd name="connsiteX911" fmla="*/ 3639057 w 7467600"/>
              <a:gd name="connsiteY911" fmla="*/ 286334 h 6858000"/>
              <a:gd name="connsiteX912" fmla="*/ 3640309 w 7467600"/>
              <a:gd name="connsiteY912" fmla="*/ 284664 h 6858000"/>
              <a:gd name="connsiteX913" fmla="*/ 3646022 w 7467600"/>
              <a:gd name="connsiteY913" fmla="*/ 276711 h 6858000"/>
              <a:gd name="connsiteX914" fmla="*/ 3707943 w 7467600"/>
              <a:gd name="connsiteY914" fmla="*/ 65958 h 6858000"/>
              <a:gd name="connsiteX915" fmla="*/ 3721337 w 7467600"/>
              <a:gd name="connsiteY915" fmla="*/ 0 h 6858000"/>
              <a:gd name="connsiteX916" fmla="*/ 2867960 w 7467600"/>
              <a:gd name="connsiteY916" fmla="*/ 0 h 6858000"/>
              <a:gd name="connsiteX917" fmla="*/ 2926351 w 7467600"/>
              <a:gd name="connsiteY917" fmla="*/ 0 h 6858000"/>
              <a:gd name="connsiteX918" fmla="*/ 2902823 w 7467600"/>
              <a:gd name="connsiteY918" fmla="*/ 262929 h 6858000"/>
              <a:gd name="connsiteX919" fmla="*/ 2940663 w 7467600"/>
              <a:gd name="connsiteY919" fmla="*/ 140884 h 6858000"/>
              <a:gd name="connsiteX920" fmla="*/ 2947039 w 7467600"/>
              <a:gd name="connsiteY920" fmla="*/ 122524 h 6858000"/>
              <a:gd name="connsiteX921" fmla="*/ 2984316 w 7467600"/>
              <a:gd name="connsiteY921" fmla="*/ 0 h 6858000"/>
              <a:gd name="connsiteX922" fmla="*/ 3016114 w 7467600"/>
              <a:gd name="connsiteY922" fmla="*/ 0 h 6858000"/>
              <a:gd name="connsiteX923" fmla="*/ 2979949 w 7467600"/>
              <a:gd name="connsiteY923" fmla="*/ 119274 h 6858000"/>
              <a:gd name="connsiteX924" fmla="*/ 3023879 w 7467600"/>
              <a:gd name="connsiteY924" fmla="*/ 0 h 6858000"/>
              <a:gd name="connsiteX925" fmla="*/ 3105400 w 7467600"/>
              <a:gd name="connsiteY925" fmla="*/ 0 h 6858000"/>
              <a:gd name="connsiteX926" fmla="*/ 3094669 w 7467600"/>
              <a:gd name="connsiteY926" fmla="*/ 30308 h 6858000"/>
              <a:gd name="connsiteX927" fmla="*/ 2901945 w 7467600"/>
              <a:gd name="connsiteY927" fmla="*/ 466538 h 6858000"/>
              <a:gd name="connsiteX928" fmla="*/ 2815209 w 7467600"/>
              <a:gd name="connsiteY928" fmla="*/ 497361 h 6858000"/>
              <a:gd name="connsiteX929" fmla="*/ 2844845 w 7467600"/>
              <a:gd name="connsiteY929" fmla="*/ 127638 h 6858000"/>
              <a:gd name="connsiteX930" fmla="*/ 2867960 w 7467600"/>
              <a:gd name="connsiteY930" fmla="*/ 0 h 6858000"/>
              <a:gd name="connsiteX931" fmla="*/ 1057230 w 7467600"/>
              <a:gd name="connsiteY931" fmla="*/ 0 h 6858000"/>
              <a:gd name="connsiteX932" fmla="*/ 1111003 w 7467600"/>
              <a:gd name="connsiteY932" fmla="*/ 0 h 6858000"/>
              <a:gd name="connsiteX933" fmla="*/ 1125553 w 7467600"/>
              <a:gd name="connsiteY933" fmla="*/ 52588 h 6858000"/>
              <a:gd name="connsiteX934" fmla="*/ 1304276 w 7467600"/>
              <a:gd name="connsiteY934" fmla="*/ 476275 h 6858000"/>
              <a:gd name="connsiteX935" fmla="*/ 1492066 w 7467600"/>
              <a:gd name="connsiteY935" fmla="*/ 886333 h 6858000"/>
              <a:gd name="connsiteX936" fmla="*/ 1423698 w 7467600"/>
              <a:gd name="connsiteY936" fmla="*/ 710817 h 6858000"/>
              <a:gd name="connsiteX937" fmla="*/ 1357609 w 7467600"/>
              <a:gd name="connsiteY937" fmla="*/ 532892 h 6858000"/>
              <a:gd name="connsiteX938" fmla="*/ 1309550 w 7467600"/>
              <a:gd name="connsiteY938" fmla="*/ 374031 h 6858000"/>
              <a:gd name="connsiteX939" fmla="*/ 1193673 w 7467600"/>
              <a:gd name="connsiteY939" fmla="*/ 49533 h 6858000"/>
              <a:gd name="connsiteX940" fmla="*/ 1164391 w 7467600"/>
              <a:gd name="connsiteY940" fmla="*/ 0 h 6858000"/>
              <a:gd name="connsiteX941" fmla="*/ 1200666 w 7467600"/>
              <a:gd name="connsiteY941" fmla="*/ 0 h 6858000"/>
              <a:gd name="connsiteX942" fmla="*/ 1223408 w 7467600"/>
              <a:gd name="connsiteY942" fmla="*/ 38996 h 6858000"/>
              <a:gd name="connsiteX943" fmla="*/ 1339635 w 7467600"/>
              <a:gd name="connsiteY943" fmla="*/ 365517 h 6858000"/>
              <a:gd name="connsiteX944" fmla="*/ 1387469 w 7467600"/>
              <a:gd name="connsiteY944" fmla="*/ 523079 h 6858000"/>
              <a:gd name="connsiteX945" fmla="*/ 1452685 w 7467600"/>
              <a:gd name="connsiteY945" fmla="*/ 699806 h 6858000"/>
              <a:gd name="connsiteX946" fmla="*/ 1492092 w 7467600"/>
              <a:gd name="connsiteY946" fmla="*/ 800424 h 6858000"/>
              <a:gd name="connsiteX947" fmla="*/ 1455302 w 7467600"/>
              <a:gd name="connsiteY947" fmla="*/ 632913 h 6858000"/>
              <a:gd name="connsiteX948" fmla="*/ 1222336 w 7467600"/>
              <a:gd name="connsiteY948" fmla="*/ 9480 h 6858000"/>
              <a:gd name="connsiteX949" fmla="*/ 1214634 w 7467600"/>
              <a:gd name="connsiteY949" fmla="*/ 0 h 6858000"/>
              <a:gd name="connsiteX950" fmla="*/ 1289827 w 7467600"/>
              <a:gd name="connsiteY950" fmla="*/ 0 h 6858000"/>
              <a:gd name="connsiteX951" fmla="*/ 1321076 w 7467600"/>
              <a:gd name="connsiteY951" fmla="*/ 59722 h 6858000"/>
              <a:gd name="connsiteX952" fmla="*/ 1512579 w 7467600"/>
              <a:gd name="connsiteY952" fmla="*/ 626441 h 6858000"/>
              <a:gd name="connsiteX953" fmla="*/ 1506076 w 7467600"/>
              <a:gd name="connsiteY953" fmla="*/ 1089289 h 6858000"/>
              <a:gd name="connsiteX954" fmla="*/ 1486346 w 7467600"/>
              <a:gd name="connsiteY954" fmla="*/ 1079919 h 6858000"/>
              <a:gd name="connsiteX955" fmla="*/ 1070511 w 7467600"/>
              <a:gd name="connsiteY955" fmla="*/ 48609 h 6858000"/>
              <a:gd name="connsiteX956" fmla="*/ 1057230 w 7467600"/>
              <a:gd name="connsiteY956" fmla="*/ 0 h 6858000"/>
              <a:gd name="connsiteX957" fmla="*/ 43151 w 7467600"/>
              <a:gd name="connsiteY957" fmla="*/ 0 h 6858000"/>
              <a:gd name="connsiteX958" fmla="*/ 95283 w 7467600"/>
              <a:gd name="connsiteY958" fmla="*/ 0 h 6858000"/>
              <a:gd name="connsiteX959" fmla="*/ 300708 w 7467600"/>
              <a:gd name="connsiteY959" fmla="*/ 154571 h 6858000"/>
              <a:gd name="connsiteX960" fmla="*/ 530414 w 7467600"/>
              <a:gd name="connsiteY960" fmla="*/ 354673 h 6858000"/>
              <a:gd name="connsiteX961" fmla="*/ 333785 w 7467600"/>
              <a:gd name="connsiteY961" fmla="*/ 161564 h 6858000"/>
              <a:gd name="connsiteX962" fmla="*/ 147005 w 7467600"/>
              <a:gd name="connsiteY962" fmla="*/ 0 h 6858000"/>
              <a:gd name="connsiteX963" fmla="*/ 272509 w 7467600"/>
              <a:gd name="connsiteY963" fmla="*/ 0 h 6858000"/>
              <a:gd name="connsiteX964" fmla="*/ 326276 w 7467600"/>
              <a:gd name="connsiteY964" fmla="*/ 45847 h 6858000"/>
              <a:gd name="connsiteX965" fmla="*/ 823759 w 7467600"/>
              <a:gd name="connsiteY965" fmla="*/ 574145 h 6858000"/>
              <a:gd name="connsiteX966" fmla="*/ 811254 w 7467600"/>
              <a:gd name="connsiteY966" fmla="*/ 665546 h 6858000"/>
              <a:gd name="connsiteX967" fmla="*/ 154042 w 7467600"/>
              <a:gd name="connsiteY967" fmla="*/ 261522 h 6858000"/>
              <a:gd name="connsiteX968" fmla="*/ 13550 w 7467600"/>
              <a:gd name="connsiteY968" fmla="*/ 158423 h 6858000"/>
              <a:gd name="connsiteX969" fmla="*/ 0 w 7467600"/>
              <a:gd name="connsiteY969" fmla="*/ 146618 h 6858000"/>
              <a:gd name="connsiteX970" fmla="*/ 0 w 7467600"/>
              <a:gd name="connsiteY970" fmla="*/ 59161 h 6858000"/>
              <a:gd name="connsiteX971" fmla="*/ 45427 w 7467600"/>
              <a:gd name="connsiteY971" fmla="*/ 101078 h 6858000"/>
              <a:gd name="connsiteX972" fmla="*/ 630103 w 7467600"/>
              <a:gd name="connsiteY972" fmla="*/ 485885 h 6858000"/>
              <a:gd name="connsiteX973" fmla="*/ 532040 w 7467600"/>
              <a:gd name="connsiteY973" fmla="*/ 399359 h 6858000"/>
              <a:gd name="connsiteX974" fmla="*/ 517618 w 7467600"/>
              <a:gd name="connsiteY974" fmla="*/ 385726 h 6858000"/>
              <a:gd name="connsiteX975" fmla="*/ 285074 w 7467600"/>
              <a:gd name="connsiteY975" fmla="*/ 182755 h 6858000"/>
              <a:gd name="connsiteX976" fmla="*/ 43151 w 7467600"/>
              <a:gd name="connsiteY97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6946972 w 7467600"/>
              <a:gd name="connsiteY83" fmla="*/ 5526491 h 6858000"/>
              <a:gd name="connsiteX84" fmla="*/ 7105827 w 7467600"/>
              <a:gd name="connsiteY84" fmla="*/ 5718700 h 6858000"/>
              <a:gd name="connsiteX85" fmla="*/ 7356878 w 7467600"/>
              <a:gd name="connsiteY85" fmla="*/ 5981332 h 6858000"/>
              <a:gd name="connsiteX86" fmla="*/ 7467600 w 7467600"/>
              <a:gd name="connsiteY86" fmla="*/ 6117703 h 6858000"/>
              <a:gd name="connsiteX87" fmla="*/ 7467600 w 7467600"/>
              <a:gd name="connsiteY87" fmla="*/ 6163634 h 6858000"/>
              <a:gd name="connsiteX88" fmla="*/ 7403637 w 7467600"/>
              <a:gd name="connsiteY88" fmla="*/ 6083957 h 6858000"/>
              <a:gd name="connsiteX89" fmla="*/ 7254615 w 7467600"/>
              <a:gd name="connsiteY89" fmla="*/ 5911918 h 6858000"/>
              <a:gd name="connsiteX90" fmla="*/ 7312589 w 7467600"/>
              <a:gd name="connsiteY90" fmla="*/ 5982309 h 6858000"/>
              <a:gd name="connsiteX91" fmla="*/ 7448321 w 7467600"/>
              <a:gd name="connsiteY91" fmla="*/ 6190991 h 6858000"/>
              <a:gd name="connsiteX92" fmla="*/ 7467600 w 7467600"/>
              <a:gd name="connsiteY92" fmla="*/ 6221686 h 6858000"/>
              <a:gd name="connsiteX93" fmla="*/ 7467600 w 7467600"/>
              <a:gd name="connsiteY93" fmla="*/ 6334256 h 6858000"/>
              <a:gd name="connsiteX94" fmla="*/ 7454976 w 7467600"/>
              <a:gd name="connsiteY94" fmla="*/ 6318297 h 6858000"/>
              <a:gd name="connsiteX95" fmla="*/ 7042773 w 7467600"/>
              <a:gd name="connsiteY95" fmla="*/ 5734011 h 6858000"/>
              <a:gd name="connsiteX96" fmla="*/ 6844835 w 7467600"/>
              <a:gd name="connsiteY96" fmla="*/ 5424988 h 6858000"/>
              <a:gd name="connsiteX97" fmla="*/ 1456157 w 7467600"/>
              <a:gd name="connsiteY97" fmla="*/ 5371404 h 6858000"/>
              <a:gd name="connsiteX98" fmla="*/ 1244432 w 7467600"/>
              <a:gd name="connsiteY98" fmla="*/ 5385601 h 6858000"/>
              <a:gd name="connsiteX99" fmla="*/ 973990 w 7467600"/>
              <a:gd name="connsiteY99" fmla="*/ 5424940 h 6858000"/>
              <a:gd name="connsiteX100" fmla="*/ 1103809 w 7467600"/>
              <a:gd name="connsiteY100" fmla="*/ 5433720 h 6858000"/>
              <a:gd name="connsiteX101" fmla="*/ 1123454 w 7467600"/>
              <a:gd name="connsiteY101" fmla="*/ 5435727 h 6858000"/>
              <a:gd name="connsiteX102" fmla="*/ 1737017 w 7467600"/>
              <a:gd name="connsiteY102" fmla="*/ 5452183 h 6858000"/>
              <a:gd name="connsiteX103" fmla="*/ 1824397 w 7467600"/>
              <a:gd name="connsiteY103" fmla="*/ 5447757 h 6858000"/>
              <a:gd name="connsiteX104" fmla="*/ 2070059 w 7467600"/>
              <a:gd name="connsiteY104" fmla="*/ 5441660 h 6858000"/>
              <a:gd name="connsiteX105" fmla="*/ 1456157 w 7467600"/>
              <a:gd name="connsiteY105" fmla="*/ 5371404 h 6858000"/>
              <a:gd name="connsiteX106" fmla="*/ 4988186 w 7467600"/>
              <a:gd name="connsiteY106" fmla="*/ 5216467 h 6858000"/>
              <a:gd name="connsiteX107" fmla="*/ 4777334 w 7467600"/>
              <a:gd name="connsiteY107" fmla="*/ 5406072 h 6858000"/>
              <a:gd name="connsiteX108" fmla="*/ 4718341 w 7467600"/>
              <a:gd name="connsiteY108" fmla="*/ 5468043 h 6858000"/>
              <a:gd name="connsiteX109" fmla="*/ 4604655 w 7467600"/>
              <a:gd name="connsiteY109" fmla="*/ 5583434 h 6858000"/>
              <a:gd name="connsiteX110" fmla="*/ 4565074 w 7467600"/>
              <a:gd name="connsiteY110" fmla="*/ 5618550 h 6858000"/>
              <a:gd name="connsiteX111" fmla="*/ 4988186 w 7467600"/>
              <a:gd name="connsiteY111" fmla="*/ 5216467 h 6858000"/>
              <a:gd name="connsiteX112" fmla="*/ 4978032 w 7467600"/>
              <a:gd name="connsiteY112" fmla="*/ 5183809 h 6858000"/>
              <a:gd name="connsiteX113" fmla="*/ 4463413 w 7467600"/>
              <a:gd name="connsiteY113" fmla="*/ 5615162 h 6858000"/>
              <a:gd name="connsiteX114" fmla="*/ 4358134 w 7467600"/>
              <a:gd name="connsiteY114" fmla="*/ 5742791 h 6858000"/>
              <a:gd name="connsiteX115" fmla="*/ 4376219 w 7467600"/>
              <a:gd name="connsiteY115" fmla="*/ 5729027 h 6858000"/>
              <a:gd name="connsiteX116" fmla="*/ 4582340 w 7467600"/>
              <a:gd name="connsiteY116" fmla="*/ 5561037 h 6858000"/>
              <a:gd name="connsiteX117" fmla="*/ 4694684 w 7467600"/>
              <a:gd name="connsiteY117" fmla="*/ 5447098 h 6858000"/>
              <a:gd name="connsiteX118" fmla="*/ 4754123 w 7467600"/>
              <a:gd name="connsiteY118" fmla="*/ 5384643 h 6858000"/>
              <a:gd name="connsiteX119" fmla="*/ 4978032 w 7467600"/>
              <a:gd name="connsiteY119" fmla="*/ 5183809 h 6858000"/>
              <a:gd name="connsiteX120" fmla="*/ 1903353 w 7467600"/>
              <a:gd name="connsiteY120" fmla="*/ 5044827 h 6858000"/>
              <a:gd name="connsiteX121" fmla="*/ 1936931 w 7467600"/>
              <a:gd name="connsiteY121" fmla="*/ 5093954 h 6858000"/>
              <a:gd name="connsiteX122" fmla="*/ 2195868 w 7467600"/>
              <a:gd name="connsiteY122" fmla="*/ 5396574 h 6858000"/>
              <a:gd name="connsiteX123" fmla="*/ 2088852 w 7467600"/>
              <a:gd name="connsiteY123" fmla="*/ 5166123 h 6858000"/>
              <a:gd name="connsiteX124" fmla="*/ 1958241 w 7467600"/>
              <a:gd name="connsiteY124" fmla="*/ 5067955 h 6858000"/>
              <a:gd name="connsiteX125" fmla="*/ 1903353 w 7467600"/>
              <a:gd name="connsiteY125" fmla="*/ 5044827 h 6858000"/>
              <a:gd name="connsiteX126" fmla="*/ 1979378 w 7467600"/>
              <a:gd name="connsiteY126" fmla="*/ 4769504 h 6858000"/>
              <a:gd name="connsiteX127" fmla="*/ 2882120 w 7467600"/>
              <a:gd name="connsiteY127" fmla="*/ 5064547 h 6858000"/>
              <a:gd name="connsiteX128" fmla="*/ 2793103 w 7467600"/>
              <a:gd name="connsiteY128" fmla="*/ 5039699 h 6858000"/>
              <a:gd name="connsiteX129" fmla="*/ 2770041 w 7467600"/>
              <a:gd name="connsiteY129" fmla="*/ 5033634 h 6858000"/>
              <a:gd name="connsiteX130" fmla="*/ 1979378 w 7467600"/>
              <a:gd name="connsiteY130" fmla="*/ 4769504 h 6858000"/>
              <a:gd name="connsiteX131" fmla="*/ 1927410 w 7467600"/>
              <a:gd name="connsiteY131" fmla="*/ 4716164 h 6858000"/>
              <a:gd name="connsiteX132" fmla="*/ 1959587 w 7467600"/>
              <a:gd name="connsiteY132" fmla="*/ 4728849 h 6858000"/>
              <a:gd name="connsiteX133" fmla="*/ 2777707 w 7467600"/>
              <a:gd name="connsiteY133" fmla="*/ 5003991 h 6858000"/>
              <a:gd name="connsiteX134" fmla="*/ 2800768 w 7467600"/>
              <a:gd name="connsiteY134" fmla="*/ 5010056 h 6858000"/>
              <a:gd name="connsiteX135" fmla="*/ 2879408 w 7467600"/>
              <a:gd name="connsiteY135" fmla="*/ 5031590 h 6858000"/>
              <a:gd name="connsiteX136" fmla="*/ 2862295 w 7467600"/>
              <a:gd name="connsiteY136" fmla="*/ 5022958 h 6858000"/>
              <a:gd name="connsiteX137" fmla="*/ 2813343 w 7467600"/>
              <a:gd name="connsiteY137" fmla="*/ 4998369 h 6858000"/>
              <a:gd name="connsiteX138" fmla="*/ 2646245 w 7467600"/>
              <a:gd name="connsiteY138" fmla="*/ 4930999 h 6858000"/>
              <a:gd name="connsiteX139" fmla="*/ 1999243 w 7467600"/>
              <a:gd name="connsiteY139" fmla="*/ 4730524 h 6858000"/>
              <a:gd name="connsiteX140" fmla="*/ 1979527 w 7467600"/>
              <a:gd name="connsiteY140" fmla="*/ 4726651 h 6858000"/>
              <a:gd name="connsiteX141" fmla="*/ 1927410 w 7467600"/>
              <a:gd name="connsiteY141" fmla="*/ 4716164 h 6858000"/>
              <a:gd name="connsiteX142" fmla="*/ 1997014 w 7467600"/>
              <a:gd name="connsiteY142" fmla="*/ 4698007 h 6858000"/>
              <a:gd name="connsiteX143" fmla="*/ 2005458 w 7467600"/>
              <a:gd name="connsiteY143" fmla="*/ 4699540 h 6858000"/>
              <a:gd name="connsiteX144" fmla="*/ 2657186 w 7467600"/>
              <a:gd name="connsiteY144" fmla="*/ 4901687 h 6858000"/>
              <a:gd name="connsiteX145" fmla="*/ 2826662 w 7467600"/>
              <a:gd name="connsiteY145" fmla="*/ 4970362 h 6858000"/>
              <a:gd name="connsiteX146" fmla="*/ 2876100 w 7467600"/>
              <a:gd name="connsiteY146" fmla="*/ 4995397 h 6858000"/>
              <a:gd name="connsiteX147" fmla="*/ 3042600 w 7467600"/>
              <a:gd name="connsiteY147" fmla="*/ 5059532 h 6858000"/>
              <a:gd name="connsiteX148" fmla="*/ 1997014 w 7467600"/>
              <a:gd name="connsiteY148" fmla="*/ 4698007 h 6858000"/>
              <a:gd name="connsiteX149" fmla="*/ 2305292 w 7467600"/>
              <a:gd name="connsiteY149" fmla="*/ 4219492 h 6858000"/>
              <a:gd name="connsiteX150" fmla="*/ 3360922 w 7467600"/>
              <a:gd name="connsiteY150" fmla="*/ 4529373 h 6858000"/>
              <a:gd name="connsiteX151" fmla="*/ 3492420 w 7467600"/>
              <a:gd name="connsiteY151" fmla="*/ 4510145 h 6858000"/>
              <a:gd name="connsiteX152" fmla="*/ 3364086 w 7467600"/>
              <a:gd name="connsiteY152" fmla="*/ 4480340 h 6858000"/>
              <a:gd name="connsiteX153" fmla="*/ 3225818 w 7467600"/>
              <a:gd name="connsiteY153" fmla="*/ 4411822 h 6858000"/>
              <a:gd name="connsiteX154" fmla="*/ 3129696 w 7467600"/>
              <a:gd name="connsiteY154" fmla="*/ 4360704 h 6858000"/>
              <a:gd name="connsiteX155" fmla="*/ 2814545 w 7467600"/>
              <a:gd name="connsiteY155" fmla="*/ 4282955 h 6858000"/>
              <a:gd name="connsiteX156" fmla="*/ 2305292 w 7467600"/>
              <a:gd name="connsiteY156" fmla="*/ 4219492 h 6858000"/>
              <a:gd name="connsiteX157" fmla="*/ 2626982 w 7467600"/>
              <a:gd name="connsiteY157" fmla="*/ 4206450 h 6858000"/>
              <a:gd name="connsiteX158" fmla="*/ 2490617 w 7467600"/>
              <a:gd name="connsiteY158" fmla="*/ 4206951 h 6858000"/>
              <a:gd name="connsiteX159" fmla="*/ 2819869 w 7467600"/>
              <a:gd name="connsiteY159" fmla="*/ 4252936 h 6858000"/>
              <a:gd name="connsiteX160" fmla="*/ 3143018 w 7467600"/>
              <a:gd name="connsiteY160" fmla="*/ 4332698 h 6858000"/>
              <a:gd name="connsiteX161" fmla="*/ 3241520 w 7467600"/>
              <a:gd name="connsiteY161" fmla="*/ 4385112 h 6858000"/>
              <a:gd name="connsiteX162" fmla="*/ 3374575 w 7467600"/>
              <a:gd name="connsiteY162" fmla="*/ 4451517 h 6858000"/>
              <a:gd name="connsiteX163" fmla="*/ 3505221 w 7467600"/>
              <a:gd name="connsiteY163" fmla="*/ 4480757 h 6858000"/>
              <a:gd name="connsiteX164" fmla="*/ 2626982 w 7467600"/>
              <a:gd name="connsiteY164" fmla="*/ 4206450 h 6858000"/>
              <a:gd name="connsiteX165" fmla="*/ 1310106 w 7467600"/>
              <a:gd name="connsiteY165" fmla="*/ 3943217 h 6858000"/>
              <a:gd name="connsiteX166" fmla="*/ 854994 w 7467600"/>
              <a:gd name="connsiteY166" fmla="*/ 4399136 h 6858000"/>
              <a:gd name="connsiteX167" fmla="*/ 742462 w 7467600"/>
              <a:gd name="connsiteY167" fmla="*/ 4594648 h 6858000"/>
              <a:gd name="connsiteX168" fmla="*/ 820602 w 7467600"/>
              <a:gd name="connsiteY168" fmla="*/ 4485915 h 6858000"/>
              <a:gd name="connsiteX169" fmla="*/ 878295 w 7467600"/>
              <a:gd name="connsiteY169" fmla="*/ 4403594 h 6858000"/>
              <a:gd name="connsiteX170" fmla="*/ 1240607 w 7467600"/>
              <a:gd name="connsiteY170" fmla="*/ 4010401 h 6858000"/>
              <a:gd name="connsiteX171" fmla="*/ 1310106 w 7467600"/>
              <a:gd name="connsiteY171" fmla="*/ 3943217 h 6858000"/>
              <a:gd name="connsiteX172" fmla="*/ 1423113 w 7467600"/>
              <a:gd name="connsiteY172" fmla="*/ 3874565 h 6858000"/>
              <a:gd name="connsiteX173" fmla="*/ 1260565 w 7467600"/>
              <a:gd name="connsiteY173" fmla="*/ 4031982 h 6858000"/>
              <a:gd name="connsiteX174" fmla="*/ 901900 w 7467600"/>
              <a:gd name="connsiteY174" fmla="*/ 4421236 h 6858000"/>
              <a:gd name="connsiteX175" fmla="*/ 845044 w 7467600"/>
              <a:gd name="connsiteY175" fmla="*/ 4502436 h 6858000"/>
              <a:gd name="connsiteX176" fmla="*/ 685926 w 7467600"/>
              <a:gd name="connsiteY176" fmla="*/ 4703069 h 6858000"/>
              <a:gd name="connsiteX177" fmla="*/ 684248 w 7467600"/>
              <a:gd name="connsiteY177" fmla="*/ 4706721 h 6858000"/>
              <a:gd name="connsiteX178" fmla="*/ 1423113 w 7467600"/>
              <a:gd name="connsiteY178" fmla="*/ 3874565 h 6858000"/>
              <a:gd name="connsiteX179" fmla="*/ 3316479 w 7467600"/>
              <a:gd name="connsiteY179" fmla="*/ 3872136 h 6858000"/>
              <a:gd name="connsiteX180" fmla="*/ 3546806 w 7467600"/>
              <a:gd name="connsiteY180" fmla="*/ 4356139 h 6858000"/>
              <a:gd name="connsiteX181" fmla="*/ 3364433 w 7467600"/>
              <a:gd name="connsiteY181" fmla="*/ 3953121 h 6858000"/>
              <a:gd name="connsiteX182" fmla="*/ 3316479 w 7467600"/>
              <a:gd name="connsiteY182" fmla="*/ 3872136 h 6858000"/>
              <a:gd name="connsiteX183" fmla="*/ 3291335 w 7467600"/>
              <a:gd name="connsiteY183" fmla="*/ 3767420 h 6858000"/>
              <a:gd name="connsiteX184" fmla="*/ 3390805 w 7467600"/>
              <a:gd name="connsiteY184" fmla="*/ 3937163 h 6858000"/>
              <a:gd name="connsiteX185" fmla="*/ 3579062 w 7467600"/>
              <a:gd name="connsiteY185" fmla="*/ 4359040 h 6858000"/>
              <a:gd name="connsiteX186" fmla="*/ 3467355 w 7467600"/>
              <a:gd name="connsiteY186" fmla="*/ 3988130 h 6858000"/>
              <a:gd name="connsiteX187" fmla="*/ 3310753 w 7467600"/>
              <a:gd name="connsiteY187" fmla="*/ 3787140 h 6858000"/>
              <a:gd name="connsiteX188" fmla="*/ 3291335 w 7467600"/>
              <a:gd name="connsiteY188" fmla="*/ 3767420 h 6858000"/>
              <a:gd name="connsiteX189" fmla="*/ 1635889 w 7467600"/>
              <a:gd name="connsiteY189" fmla="*/ 3709494 h 6858000"/>
              <a:gd name="connsiteX190" fmla="*/ 1634800 w 7467600"/>
              <a:gd name="connsiteY190" fmla="*/ 3731111 h 6858000"/>
              <a:gd name="connsiteX191" fmla="*/ 1635889 w 7467600"/>
              <a:gd name="connsiteY191" fmla="*/ 3709494 h 6858000"/>
              <a:gd name="connsiteX192" fmla="*/ 1510397 w 7467600"/>
              <a:gd name="connsiteY192" fmla="*/ 3684705 h 6858000"/>
              <a:gd name="connsiteX193" fmla="*/ 1146550 w 7467600"/>
              <a:gd name="connsiteY193" fmla="*/ 3802012 h 6858000"/>
              <a:gd name="connsiteX194" fmla="*/ 698834 w 7467600"/>
              <a:gd name="connsiteY194" fmla="*/ 3952272 h 6858000"/>
              <a:gd name="connsiteX195" fmla="*/ 34256 w 7467600"/>
              <a:gd name="connsiteY195" fmla="*/ 4347603 h 6858000"/>
              <a:gd name="connsiteX196" fmla="*/ 527241 w 7467600"/>
              <a:gd name="connsiteY196" fmla="*/ 4065078 h 6858000"/>
              <a:gd name="connsiteX197" fmla="*/ 1510397 w 7467600"/>
              <a:gd name="connsiteY197" fmla="*/ 3684705 h 6858000"/>
              <a:gd name="connsiteX198" fmla="*/ 1313114 w 7467600"/>
              <a:gd name="connsiteY198" fmla="*/ 3655216 h 6858000"/>
              <a:gd name="connsiteX199" fmla="*/ 1109304 w 7467600"/>
              <a:gd name="connsiteY199" fmla="*/ 3669030 h 6858000"/>
              <a:gd name="connsiteX200" fmla="*/ 8129 w 7467600"/>
              <a:gd name="connsiteY200" fmla="*/ 4330519 h 6858000"/>
              <a:gd name="connsiteX201" fmla="*/ 687572 w 7467600"/>
              <a:gd name="connsiteY201" fmla="*/ 3925629 h 6858000"/>
              <a:gd name="connsiteX202" fmla="*/ 1138365 w 7467600"/>
              <a:gd name="connsiteY202" fmla="*/ 3774515 h 6858000"/>
              <a:gd name="connsiteX203" fmla="*/ 1505579 w 7467600"/>
              <a:gd name="connsiteY203" fmla="*/ 3655526 h 6858000"/>
              <a:gd name="connsiteX204" fmla="*/ 1313114 w 7467600"/>
              <a:gd name="connsiteY204" fmla="*/ 3655216 h 6858000"/>
              <a:gd name="connsiteX205" fmla="*/ 3655073 w 7467600"/>
              <a:gd name="connsiteY205" fmla="*/ 3650884 h 6858000"/>
              <a:gd name="connsiteX206" fmla="*/ 3989938 w 7467600"/>
              <a:gd name="connsiteY206" fmla="*/ 3991685 h 6858000"/>
              <a:gd name="connsiteX207" fmla="*/ 4393907 w 7467600"/>
              <a:gd name="connsiteY207" fmla="*/ 4261258 h 6858000"/>
              <a:gd name="connsiteX208" fmla="*/ 4648051 w 7467600"/>
              <a:gd name="connsiteY208" fmla="*/ 4374051 h 6858000"/>
              <a:gd name="connsiteX209" fmla="*/ 4383389 w 7467600"/>
              <a:gd name="connsiteY209" fmla="*/ 4184369 h 6858000"/>
              <a:gd name="connsiteX210" fmla="*/ 4165508 w 7467600"/>
              <a:gd name="connsiteY210" fmla="*/ 4035196 h 6858000"/>
              <a:gd name="connsiteX211" fmla="*/ 4068162 w 7467600"/>
              <a:gd name="connsiteY211" fmla="*/ 3953394 h 6858000"/>
              <a:gd name="connsiteX212" fmla="*/ 3981416 w 7467600"/>
              <a:gd name="connsiteY212" fmla="*/ 3880482 h 6858000"/>
              <a:gd name="connsiteX213" fmla="*/ 3800147 w 7467600"/>
              <a:gd name="connsiteY213" fmla="*/ 3749872 h 6858000"/>
              <a:gd name="connsiteX214" fmla="*/ 3655073 w 7467600"/>
              <a:gd name="connsiteY214" fmla="*/ 3650884 h 6858000"/>
              <a:gd name="connsiteX215" fmla="*/ 3670252 w 7467600"/>
              <a:gd name="connsiteY215" fmla="*/ 3622798 h 6858000"/>
              <a:gd name="connsiteX216" fmla="*/ 3817258 w 7467600"/>
              <a:gd name="connsiteY216" fmla="*/ 3723577 h 6858000"/>
              <a:gd name="connsiteX217" fmla="*/ 4000461 w 7467600"/>
              <a:gd name="connsiteY217" fmla="*/ 3855966 h 6858000"/>
              <a:gd name="connsiteX218" fmla="*/ 4088180 w 7467600"/>
              <a:gd name="connsiteY218" fmla="*/ 3929774 h 6858000"/>
              <a:gd name="connsiteX219" fmla="*/ 4184555 w 7467600"/>
              <a:gd name="connsiteY219" fmla="*/ 4010683 h 6858000"/>
              <a:gd name="connsiteX220" fmla="*/ 4399563 w 7467600"/>
              <a:gd name="connsiteY220" fmla="*/ 4158106 h 6858000"/>
              <a:gd name="connsiteX221" fmla="*/ 4684469 w 7467600"/>
              <a:gd name="connsiteY221" fmla="*/ 4364680 h 6858000"/>
              <a:gd name="connsiteX222" fmla="*/ 4690271 w 7467600"/>
              <a:gd name="connsiteY222" fmla="*/ 4370034 h 6858000"/>
              <a:gd name="connsiteX223" fmla="*/ 4136093 w 7467600"/>
              <a:gd name="connsiteY223" fmla="*/ 3858466 h 6858000"/>
              <a:gd name="connsiteX224" fmla="*/ 3670252 w 7467600"/>
              <a:gd name="connsiteY224" fmla="*/ 3622798 h 6858000"/>
              <a:gd name="connsiteX225" fmla="*/ 4440129 w 7467600"/>
              <a:gd name="connsiteY225" fmla="*/ 3448571 h 6858000"/>
              <a:gd name="connsiteX226" fmla="*/ 4856525 w 7467600"/>
              <a:gd name="connsiteY226" fmla="*/ 3915351 h 6858000"/>
              <a:gd name="connsiteX227" fmla="*/ 5059055 w 7467600"/>
              <a:gd name="connsiteY227" fmla="*/ 4108918 h 6858000"/>
              <a:gd name="connsiteX228" fmla="*/ 5290070 w 7467600"/>
              <a:gd name="connsiteY228" fmla="*/ 4263619 h 6858000"/>
              <a:gd name="connsiteX229" fmla="*/ 4834991 w 7467600"/>
              <a:gd name="connsiteY229" fmla="*/ 3830985 h 6858000"/>
              <a:gd name="connsiteX230" fmla="*/ 4440129 w 7467600"/>
              <a:gd name="connsiteY230" fmla="*/ 3448571 h 6858000"/>
              <a:gd name="connsiteX231" fmla="*/ 4441737 w 7467600"/>
              <a:gd name="connsiteY231" fmla="*/ 3399734 h 6858000"/>
              <a:gd name="connsiteX232" fmla="*/ 4431236 w 7467600"/>
              <a:gd name="connsiteY232" fmla="*/ 3400954 h 6858000"/>
              <a:gd name="connsiteX233" fmla="*/ 4557150 w 7467600"/>
              <a:gd name="connsiteY233" fmla="*/ 3510023 h 6858000"/>
              <a:gd name="connsiteX234" fmla="*/ 4856936 w 7467600"/>
              <a:gd name="connsiteY234" fmla="*/ 3809146 h 6858000"/>
              <a:gd name="connsiteX235" fmla="*/ 5111996 w 7467600"/>
              <a:gd name="connsiteY235" fmla="*/ 4065759 h 6858000"/>
              <a:gd name="connsiteX236" fmla="*/ 5388878 w 7467600"/>
              <a:gd name="connsiteY236" fmla="*/ 4300185 h 6858000"/>
              <a:gd name="connsiteX237" fmla="*/ 5425556 w 7467600"/>
              <a:gd name="connsiteY237" fmla="*/ 4308967 h 6858000"/>
              <a:gd name="connsiteX238" fmla="*/ 4943646 w 7467600"/>
              <a:gd name="connsiteY238" fmla="*/ 3822916 h 6858000"/>
              <a:gd name="connsiteX239" fmla="*/ 4594837 w 7467600"/>
              <a:gd name="connsiteY239" fmla="*/ 3532274 h 6858000"/>
              <a:gd name="connsiteX240" fmla="*/ 4441737 w 7467600"/>
              <a:gd name="connsiteY240" fmla="*/ 3399734 h 6858000"/>
              <a:gd name="connsiteX241" fmla="*/ 5425834 w 7467600"/>
              <a:gd name="connsiteY241" fmla="*/ 3162785 h 6858000"/>
              <a:gd name="connsiteX242" fmla="*/ 5401644 w 7467600"/>
              <a:gd name="connsiteY242" fmla="*/ 3617847 h 6858000"/>
              <a:gd name="connsiteX243" fmla="*/ 5467256 w 7467600"/>
              <a:gd name="connsiteY243" fmla="*/ 4175494 h 6858000"/>
              <a:gd name="connsiteX244" fmla="*/ 5448069 w 7467600"/>
              <a:gd name="connsiteY244" fmla="*/ 3567554 h 6858000"/>
              <a:gd name="connsiteX245" fmla="*/ 5425834 w 7467600"/>
              <a:gd name="connsiteY245" fmla="*/ 3162785 h 6858000"/>
              <a:gd name="connsiteX246" fmla="*/ 1318687 w 7467600"/>
              <a:gd name="connsiteY246" fmla="*/ 3113840 h 6858000"/>
              <a:gd name="connsiteX247" fmla="*/ 1066793 w 7467600"/>
              <a:gd name="connsiteY247" fmla="*/ 3212171 h 6858000"/>
              <a:gd name="connsiteX248" fmla="*/ 993319 w 7467600"/>
              <a:gd name="connsiteY248" fmla="*/ 3247648 h 6858000"/>
              <a:gd name="connsiteX249" fmla="*/ 853081 w 7467600"/>
              <a:gd name="connsiteY249" fmla="*/ 3312410 h 6858000"/>
              <a:gd name="connsiteX250" fmla="*/ 805957 w 7467600"/>
              <a:gd name="connsiteY250" fmla="*/ 3330443 h 6858000"/>
              <a:gd name="connsiteX251" fmla="*/ 1318687 w 7467600"/>
              <a:gd name="connsiteY251" fmla="*/ 3113840 h 6858000"/>
              <a:gd name="connsiteX252" fmla="*/ 5453702 w 7467600"/>
              <a:gd name="connsiteY252" fmla="*/ 3090882 h 6858000"/>
              <a:gd name="connsiteX253" fmla="*/ 5480135 w 7467600"/>
              <a:gd name="connsiteY253" fmla="*/ 3565802 h 6858000"/>
              <a:gd name="connsiteX254" fmla="*/ 5499023 w 7467600"/>
              <a:gd name="connsiteY254" fmla="*/ 4166310 h 6858000"/>
              <a:gd name="connsiteX255" fmla="*/ 5547022 w 7467600"/>
              <a:gd name="connsiteY255" fmla="*/ 3607838 h 6858000"/>
              <a:gd name="connsiteX256" fmla="*/ 5515964 w 7467600"/>
              <a:gd name="connsiteY256" fmla="*/ 3378541 h 6858000"/>
              <a:gd name="connsiteX257" fmla="*/ 5453702 w 7467600"/>
              <a:gd name="connsiteY257" fmla="*/ 3090882 h 6858000"/>
              <a:gd name="connsiteX258" fmla="*/ 1238695 w 7467600"/>
              <a:gd name="connsiteY258" fmla="*/ 3076820 h 6858000"/>
              <a:gd name="connsiteX259" fmla="*/ 716371 w 7467600"/>
              <a:gd name="connsiteY259" fmla="*/ 3293249 h 6858000"/>
              <a:gd name="connsiteX260" fmla="*/ 579522 w 7467600"/>
              <a:gd name="connsiteY260" fmla="*/ 3371759 h 6858000"/>
              <a:gd name="connsiteX261" fmla="*/ 600288 w 7467600"/>
              <a:gd name="connsiteY261" fmla="*/ 3365555 h 6858000"/>
              <a:gd name="connsiteX262" fmla="*/ 840692 w 7467600"/>
              <a:gd name="connsiteY262" fmla="*/ 3284921 h 6858000"/>
              <a:gd name="connsiteX263" fmla="*/ 979248 w 7467600"/>
              <a:gd name="connsiteY263" fmla="*/ 3221003 h 6858000"/>
              <a:gd name="connsiteX264" fmla="*/ 1053282 w 7467600"/>
              <a:gd name="connsiteY264" fmla="*/ 3185247 h 6858000"/>
              <a:gd name="connsiteX265" fmla="*/ 1320603 w 7467600"/>
              <a:gd name="connsiteY265" fmla="*/ 3081281 h 6858000"/>
              <a:gd name="connsiteX266" fmla="*/ 1238695 w 7467600"/>
              <a:gd name="connsiteY266" fmla="*/ 3076820 h 6858000"/>
              <a:gd name="connsiteX267" fmla="*/ 5425627 w 7467600"/>
              <a:gd name="connsiteY267" fmla="*/ 2954192 h 6858000"/>
              <a:gd name="connsiteX268" fmla="*/ 5470770 w 7467600"/>
              <a:gd name="connsiteY268" fmla="*/ 3005435 h 6858000"/>
              <a:gd name="connsiteX269" fmla="*/ 5519779 w 7467600"/>
              <a:gd name="connsiteY269" fmla="*/ 4359223 h 6858000"/>
              <a:gd name="connsiteX270" fmla="*/ 5520293 w 7467600"/>
              <a:gd name="connsiteY270" fmla="*/ 4360602 h 6858000"/>
              <a:gd name="connsiteX271" fmla="*/ 5767221 w 7467600"/>
              <a:gd name="connsiteY271" fmla="*/ 4665564 h 6858000"/>
              <a:gd name="connsiteX272" fmla="*/ 6937169 w 7467600"/>
              <a:gd name="connsiteY272" fmla="*/ 4815941 h 6858000"/>
              <a:gd name="connsiteX273" fmla="*/ 6953922 w 7467600"/>
              <a:gd name="connsiteY273" fmla="*/ 4890068 h 6858000"/>
              <a:gd name="connsiteX274" fmla="*/ 6071359 w 7467600"/>
              <a:gd name="connsiteY274" fmla="*/ 4770770 h 6858000"/>
              <a:gd name="connsiteX275" fmla="*/ 6038839 w 7467600"/>
              <a:gd name="connsiteY275" fmla="*/ 4764474 h 6858000"/>
              <a:gd name="connsiteX276" fmla="*/ 6038706 w 7467600"/>
              <a:gd name="connsiteY276" fmla="*/ 4763847 h 6858000"/>
              <a:gd name="connsiteX277" fmla="*/ 6037784 w 7467600"/>
              <a:gd name="connsiteY277" fmla="*/ 4764270 h 6858000"/>
              <a:gd name="connsiteX278" fmla="*/ 6038839 w 7467600"/>
              <a:gd name="connsiteY278" fmla="*/ 4764474 h 6858000"/>
              <a:gd name="connsiteX279" fmla="*/ 6040338 w 7467600"/>
              <a:gd name="connsiteY279" fmla="*/ 4771418 h 6858000"/>
              <a:gd name="connsiteX280" fmla="*/ 6024488 w 7467600"/>
              <a:gd name="connsiteY280" fmla="*/ 4809903 h 6858000"/>
              <a:gd name="connsiteX281" fmla="*/ 5599771 w 7467600"/>
              <a:gd name="connsiteY281" fmla="*/ 5509652 h 6858000"/>
              <a:gd name="connsiteX282" fmla="*/ 5548843 w 7467600"/>
              <a:gd name="connsiteY282" fmla="*/ 5563845 h 6858000"/>
              <a:gd name="connsiteX283" fmla="*/ 5940952 w 7467600"/>
              <a:gd name="connsiteY283" fmla="*/ 6250028 h 6858000"/>
              <a:gd name="connsiteX284" fmla="*/ 6043441 w 7467600"/>
              <a:gd name="connsiteY284" fmla="*/ 6665847 h 6858000"/>
              <a:gd name="connsiteX285" fmla="*/ 6093432 w 7467600"/>
              <a:gd name="connsiteY285" fmla="*/ 6858000 h 6858000"/>
              <a:gd name="connsiteX286" fmla="*/ 6034344 w 7467600"/>
              <a:gd name="connsiteY286" fmla="*/ 6858000 h 6858000"/>
              <a:gd name="connsiteX287" fmla="*/ 6026679 w 7467600"/>
              <a:gd name="connsiteY287" fmla="*/ 6836959 h 6858000"/>
              <a:gd name="connsiteX288" fmla="*/ 5800441 w 7467600"/>
              <a:gd name="connsiteY288" fmla="*/ 6335286 h 6858000"/>
              <a:gd name="connsiteX289" fmla="*/ 5526562 w 7467600"/>
              <a:gd name="connsiteY289" fmla="*/ 5705388 h 6858000"/>
              <a:gd name="connsiteX290" fmla="*/ 5519640 w 7467600"/>
              <a:gd name="connsiteY290" fmla="*/ 5683774 h 6858000"/>
              <a:gd name="connsiteX291" fmla="*/ 5844559 w 7467600"/>
              <a:gd name="connsiteY291" fmla="*/ 6553349 h 6858000"/>
              <a:gd name="connsiteX292" fmla="*/ 5975994 w 7467600"/>
              <a:gd name="connsiteY292" fmla="*/ 6858000 h 6858000"/>
              <a:gd name="connsiteX293" fmla="*/ 5898547 w 7467600"/>
              <a:gd name="connsiteY293" fmla="*/ 6858000 h 6858000"/>
              <a:gd name="connsiteX294" fmla="*/ 5682041 w 7467600"/>
              <a:gd name="connsiteY294" fmla="*/ 6355860 h 6858000"/>
              <a:gd name="connsiteX295" fmla="*/ 5461758 w 7467600"/>
              <a:gd name="connsiteY295" fmla="*/ 5820220 h 6858000"/>
              <a:gd name="connsiteX296" fmla="*/ 5237282 w 7467600"/>
              <a:gd name="connsiteY296" fmla="*/ 6579086 h 6858000"/>
              <a:gd name="connsiteX297" fmla="*/ 5115009 w 7467600"/>
              <a:gd name="connsiteY297" fmla="*/ 6858000 h 6858000"/>
              <a:gd name="connsiteX298" fmla="*/ 5028074 w 7467600"/>
              <a:gd name="connsiteY298" fmla="*/ 6858000 h 6858000"/>
              <a:gd name="connsiteX299" fmla="*/ 5079508 w 7467600"/>
              <a:gd name="connsiteY299" fmla="*/ 6749074 h 6858000"/>
              <a:gd name="connsiteX300" fmla="*/ 5371846 w 7467600"/>
              <a:gd name="connsiteY300" fmla="*/ 5924413 h 6858000"/>
              <a:gd name="connsiteX301" fmla="*/ 5270512 w 7467600"/>
              <a:gd name="connsiteY301" fmla="*/ 6138975 h 6858000"/>
              <a:gd name="connsiteX302" fmla="*/ 5062409 w 7467600"/>
              <a:gd name="connsiteY302" fmla="*/ 6653544 h 6858000"/>
              <a:gd name="connsiteX303" fmla="*/ 5036628 w 7467600"/>
              <a:gd name="connsiteY303" fmla="*/ 6754247 h 6858000"/>
              <a:gd name="connsiteX304" fmla="*/ 5009112 w 7467600"/>
              <a:gd name="connsiteY304" fmla="*/ 6858000 h 6858000"/>
              <a:gd name="connsiteX305" fmla="*/ 4976679 w 7467600"/>
              <a:gd name="connsiteY305" fmla="*/ 6858000 h 6858000"/>
              <a:gd name="connsiteX306" fmla="*/ 5006537 w 7467600"/>
              <a:gd name="connsiteY306" fmla="*/ 6747068 h 6858000"/>
              <a:gd name="connsiteX307" fmla="*/ 5032723 w 7467600"/>
              <a:gd name="connsiteY307" fmla="*/ 6644957 h 6858000"/>
              <a:gd name="connsiteX308" fmla="*/ 5242949 w 7467600"/>
              <a:gd name="connsiteY308" fmla="*/ 6125175 h 6858000"/>
              <a:gd name="connsiteX309" fmla="*/ 5286321 w 7467600"/>
              <a:gd name="connsiteY309" fmla="*/ 6033555 h 6858000"/>
              <a:gd name="connsiteX310" fmla="*/ 5008210 w 7467600"/>
              <a:gd name="connsiteY310" fmla="*/ 6649194 h 6858000"/>
              <a:gd name="connsiteX311" fmla="*/ 4986321 w 7467600"/>
              <a:gd name="connsiteY311" fmla="*/ 6765687 h 6858000"/>
              <a:gd name="connsiteX312" fmla="*/ 4973474 w 7467600"/>
              <a:gd name="connsiteY312" fmla="*/ 6858000 h 6858000"/>
              <a:gd name="connsiteX313" fmla="*/ 4907178 w 7467600"/>
              <a:gd name="connsiteY313" fmla="*/ 6858000 h 6858000"/>
              <a:gd name="connsiteX314" fmla="*/ 4910810 w 7467600"/>
              <a:gd name="connsiteY314" fmla="*/ 6829660 h 6858000"/>
              <a:gd name="connsiteX315" fmla="*/ 4987461 w 7467600"/>
              <a:gd name="connsiteY315" fmla="*/ 6432994 h 6858000"/>
              <a:gd name="connsiteX316" fmla="*/ 5179262 w 7467600"/>
              <a:gd name="connsiteY316" fmla="*/ 6035044 h 6858000"/>
              <a:gd name="connsiteX317" fmla="*/ 4689678 w 7467600"/>
              <a:gd name="connsiteY317" fmla="*/ 6440241 h 6858000"/>
              <a:gd name="connsiteX318" fmla="*/ 4477543 w 7467600"/>
              <a:gd name="connsiteY318" fmla="*/ 6674836 h 6858000"/>
              <a:gd name="connsiteX319" fmla="*/ 4329957 w 7467600"/>
              <a:gd name="connsiteY319" fmla="*/ 6858000 h 6858000"/>
              <a:gd name="connsiteX320" fmla="*/ 4218595 w 7467600"/>
              <a:gd name="connsiteY320" fmla="*/ 6858000 h 6858000"/>
              <a:gd name="connsiteX321" fmla="*/ 4368888 w 7467600"/>
              <a:gd name="connsiteY321" fmla="*/ 6668412 h 6858000"/>
              <a:gd name="connsiteX322" fmla="*/ 4563091 w 7467600"/>
              <a:gd name="connsiteY322" fmla="*/ 6442508 h 6858000"/>
              <a:gd name="connsiteX323" fmla="*/ 5387324 w 7467600"/>
              <a:gd name="connsiteY323" fmla="*/ 5705830 h 6858000"/>
              <a:gd name="connsiteX324" fmla="*/ 5073620 w 7467600"/>
              <a:gd name="connsiteY324" fmla="*/ 5955437 h 6858000"/>
              <a:gd name="connsiteX325" fmla="*/ 4689789 w 7467600"/>
              <a:gd name="connsiteY325" fmla="*/ 6268382 h 6858000"/>
              <a:gd name="connsiteX326" fmla="*/ 4418722 w 7467600"/>
              <a:gd name="connsiteY326" fmla="*/ 6570886 h 6858000"/>
              <a:gd name="connsiteX327" fmla="*/ 4214944 w 7467600"/>
              <a:gd name="connsiteY327" fmla="*/ 6858000 h 6858000"/>
              <a:gd name="connsiteX328" fmla="*/ 4177898 w 7467600"/>
              <a:gd name="connsiteY328" fmla="*/ 6858000 h 6858000"/>
              <a:gd name="connsiteX329" fmla="*/ 4391597 w 7467600"/>
              <a:gd name="connsiteY329" fmla="*/ 6556370 h 6858000"/>
              <a:gd name="connsiteX330" fmla="*/ 4668889 w 7467600"/>
              <a:gd name="connsiteY330" fmla="*/ 6246399 h 6858000"/>
              <a:gd name="connsiteX331" fmla="*/ 5055427 w 7467600"/>
              <a:gd name="connsiteY331" fmla="*/ 5931476 h 6858000"/>
              <a:gd name="connsiteX332" fmla="*/ 5371814 w 7467600"/>
              <a:gd name="connsiteY332" fmla="*/ 5678975 h 6858000"/>
              <a:gd name="connsiteX333" fmla="*/ 4987918 w 7467600"/>
              <a:gd name="connsiteY333" fmla="*/ 5838701 h 6858000"/>
              <a:gd name="connsiteX334" fmla="*/ 4317146 w 7467600"/>
              <a:gd name="connsiteY334" fmla="*/ 6587716 h 6858000"/>
              <a:gd name="connsiteX335" fmla="*/ 4171627 w 7467600"/>
              <a:gd name="connsiteY335" fmla="*/ 6858000 h 6858000"/>
              <a:gd name="connsiteX336" fmla="*/ 4081585 w 7467600"/>
              <a:gd name="connsiteY336" fmla="*/ 6858000 h 6858000"/>
              <a:gd name="connsiteX337" fmla="*/ 4238603 w 7467600"/>
              <a:gd name="connsiteY337" fmla="*/ 6559341 h 6858000"/>
              <a:gd name="connsiteX338" fmla="*/ 4778333 w 7467600"/>
              <a:gd name="connsiteY338" fmla="*/ 5873626 h 6858000"/>
              <a:gd name="connsiteX339" fmla="*/ 5414185 w 7467600"/>
              <a:gd name="connsiteY339" fmla="*/ 5573882 h 6858000"/>
              <a:gd name="connsiteX340" fmla="*/ 5959648 w 7467600"/>
              <a:gd name="connsiteY340" fmla="*/ 4760797 h 6858000"/>
              <a:gd name="connsiteX341" fmla="*/ 5355019 w 7467600"/>
              <a:gd name="connsiteY341" fmla="*/ 4734672 h 6858000"/>
              <a:gd name="connsiteX342" fmla="*/ 5083565 w 7467600"/>
              <a:gd name="connsiteY342" fmla="*/ 5179121 h 6858000"/>
              <a:gd name="connsiteX343" fmla="*/ 4713577 w 7467600"/>
              <a:gd name="connsiteY343" fmla="*/ 5616803 h 6858000"/>
              <a:gd name="connsiteX344" fmla="*/ 3989559 w 7467600"/>
              <a:gd name="connsiteY344" fmla="*/ 6145945 h 6858000"/>
              <a:gd name="connsiteX345" fmla="*/ 3939824 w 7467600"/>
              <a:gd name="connsiteY345" fmla="*/ 6066900 h 6858000"/>
              <a:gd name="connsiteX346" fmla="*/ 4584537 w 7467600"/>
              <a:gd name="connsiteY346" fmla="*/ 5324826 h 6858000"/>
              <a:gd name="connsiteX347" fmla="*/ 5037105 w 7467600"/>
              <a:gd name="connsiteY347" fmla="*/ 5088765 h 6858000"/>
              <a:gd name="connsiteX348" fmla="*/ 5039930 w 7467600"/>
              <a:gd name="connsiteY348" fmla="*/ 5089585 h 6858000"/>
              <a:gd name="connsiteX349" fmla="*/ 5263764 w 7467600"/>
              <a:gd name="connsiteY349" fmla="*/ 4735525 h 6858000"/>
              <a:gd name="connsiteX350" fmla="*/ 4086300 w 7467600"/>
              <a:gd name="connsiteY350" fmla="*/ 4884599 h 6858000"/>
              <a:gd name="connsiteX351" fmla="*/ 4085485 w 7467600"/>
              <a:gd name="connsiteY351" fmla="*/ 4899070 h 6858000"/>
              <a:gd name="connsiteX352" fmla="*/ 3871915 w 7467600"/>
              <a:gd name="connsiteY352" fmla="*/ 5253645 h 6858000"/>
              <a:gd name="connsiteX353" fmla="*/ 3799374 w 7467600"/>
              <a:gd name="connsiteY353" fmla="*/ 5466127 h 6858000"/>
              <a:gd name="connsiteX354" fmla="*/ 3498850 w 7467600"/>
              <a:gd name="connsiteY354" fmla="*/ 6661888 h 6858000"/>
              <a:gd name="connsiteX355" fmla="*/ 3399216 w 7467600"/>
              <a:gd name="connsiteY355" fmla="*/ 6858000 h 6858000"/>
              <a:gd name="connsiteX356" fmla="*/ 3303688 w 7467600"/>
              <a:gd name="connsiteY356" fmla="*/ 6858000 h 6858000"/>
              <a:gd name="connsiteX357" fmla="*/ 3391774 w 7467600"/>
              <a:gd name="connsiteY357" fmla="*/ 6697181 h 6858000"/>
              <a:gd name="connsiteX358" fmla="*/ 3735540 w 7467600"/>
              <a:gd name="connsiteY358" fmla="*/ 5546923 h 6858000"/>
              <a:gd name="connsiteX359" fmla="*/ 3729438 w 7467600"/>
              <a:gd name="connsiteY359" fmla="*/ 5569058 h 6858000"/>
              <a:gd name="connsiteX360" fmla="*/ 3707782 w 7467600"/>
              <a:gd name="connsiteY360" fmla="*/ 5644908 h 6858000"/>
              <a:gd name="connsiteX361" fmla="*/ 3583827 w 7467600"/>
              <a:gd name="connsiteY361" fmla="*/ 6039215 h 6858000"/>
              <a:gd name="connsiteX362" fmla="*/ 3547861 w 7467600"/>
              <a:gd name="connsiteY362" fmla="*/ 6129609 h 6858000"/>
              <a:gd name="connsiteX363" fmla="*/ 3490905 w 7467600"/>
              <a:gd name="connsiteY363" fmla="*/ 6277660 h 6858000"/>
              <a:gd name="connsiteX364" fmla="*/ 3455859 w 7467600"/>
              <a:gd name="connsiteY364" fmla="*/ 6391301 h 6858000"/>
              <a:gd name="connsiteX365" fmla="*/ 3429112 w 7467600"/>
              <a:gd name="connsiteY365" fmla="*/ 6479469 h 6858000"/>
              <a:gd name="connsiteX366" fmla="*/ 3304862 w 7467600"/>
              <a:gd name="connsiteY366" fmla="*/ 6796476 h 6858000"/>
              <a:gd name="connsiteX367" fmla="*/ 3276071 w 7467600"/>
              <a:gd name="connsiteY367" fmla="*/ 6858000 h 6858000"/>
              <a:gd name="connsiteX368" fmla="*/ 3240805 w 7467600"/>
              <a:gd name="connsiteY368" fmla="*/ 6858000 h 6858000"/>
              <a:gd name="connsiteX369" fmla="*/ 3275917 w 7467600"/>
              <a:gd name="connsiteY369" fmla="*/ 6783192 h 6858000"/>
              <a:gd name="connsiteX370" fmla="*/ 3399358 w 7467600"/>
              <a:gd name="connsiteY370" fmla="*/ 6469011 h 6858000"/>
              <a:gd name="connsiteX371" fmla="*/ 3425650 w 7467600"/>
              <a:gd name="connsiteY371" fmla="*/ 6381333 h 6858000"/>
              <a:gd name="connsiteX372" fmla="*/ 3460661 w 7467600"/>
              <a:gd name="connsiteY372" fmla="*/ 6266763 h 6858000"/>
              <a:gd name="connsiteX373" fmla="*/ 3518021 w 7467600"/>
              <a:gd name="connsiteY373" fmla="*/ 6117298 h 6858000"/>
              <a:gd name="connsiteX374" fmla="*/ 3554035 w 7467600"/>
              <a:gd name="connsiteY374" fmla="*/ 6027832 h 6858000"/>
              <a:gd name="connsiteX375" fmla="*/ 3677174 w 7467600"/>
              <a:gd name="connsiteY375" fmla="*/ 5636351 h 6858000"/>
              <a:gd name="connsiteX376" fmla="*/ 3698819 w 7467600"/>
              <a:gd name="connsiteY376" fmla="*/ 5560503 h 6858000"/>
              <a:gd name="connsiteX377" fmla="*/ 3702094 w 7467600"/>
              <a:gd name="connsiteY377" fmla="*/ 5549194 h 6858000"/>
              <a:gd name="connsiteX378" fmla="*/ 3398355 w 7467600"/>
              <a:gd name="connsiteY378" fmla="*/ 6094603 h 6858000"/>
              <a:gd name="connsiteX379" fmla="*/ 3193941 w 7467600"/>
              <a:gd name="connsiteY379" fmla="*/ 6798775 h 6858000"/>
              <a:gd name="connsiteX380" fmla="*/ 3184140 w 7467600"/>
              <a:gd name="connsiteY380" fmla="*/ 6858000 h 6858000"/>
              <a:gd name="connsiteX381" fmla="*/ 3099978 w 7467600"/>
              <a:gd name="connsiteY381" fmla="*/ 6858000 h 6858000"/>
              <a:gd name="connsiteX382" fmla="*/ 3101556 w 7467600"/>
              <a:gd name="connsiteY382" fmla="*/ 6843337 h 6858000"/>
              <a:gd name="connsiteX383" fmla="*/ 3370162 w 7467600"/>
              <a:gd name="connsiteY383" fmla="*/ 5785550 h 6858000"/>
              <a:gd name="connsiteX384" fmla="*/ 3746477 w 7467600"/>
              <a:gd name="connsiteY384" fmla="*/ 5377889 h 6858000"/>
              <a:gd name="connsiteX385" fmla="*/ 3863399 w 7467600"/>
              <a:gd name="connsiteY385" fmla="*/ 5087257 h 6858000"/>
              <a:gd name="connsiteX386" fmla="*/ 3968712 w 7467600"/>
              <a:gd name="connsiteY386" fmla="*/ 4913989 h 6858000"/>
              <a:gd name="connsiteX387" fmla="*/ 2792390 w 7467600"/>
              <a:gd name="connsiteY387" fmla="*/ 5382974 h 6858000"/>
              <a:gd name="connsiteX388" fmla="*/ 2714982 w 7467600"/>
              <a:gd name="connsiteY388" fmla="*/ 5427051 h 6858000"/>
              <a:gd name="connsiteX389" fmla="*/ 2813361 w 7467600"/>
              <a:gd name="connsiteY389" fmla="*/ 6023912 h 6858000"/>
              <a:gd name="connsiteX390" fmla="*/ 2688430 w 7467600"/>
              <a:gd name="connsiteY390" fmla="*/ 6801564 h 6858000"/>
              <a:gd name="connsiteX391" fmla="*/ 2629626 w 7467600"/>
              <a:gd name="connsiteY391" fmla="*/ 6763394 h 6858000"/>
              <a:gd name="connsiteX392" fmla="*/ 2565328 w 7467600"/>
              <a:gd name="connsiteY392" fmla="*/ 5516399 h 6858000"/>
              <a:gd name="connsiteX393" fmla="*/ 1922999 w 7467600"/>
              <a:gd name="connsiteY393" fmla="*/ 5980343 h 6858000"/>
              <a:gd name="connsiteX394" fmla="*/ 1950261 w 7467600"/>
              <a:gd name="connsiteY394" fmla="*/ 6405858 h 6858000"/>
              <a:gd name="connsiteX395" fmla="*/ 2365554 w 7467600"/>
              <a:gd name="connsiteY395" fmla="*/ 6759107 h 6858000"/>
              <a:gd name="connsiteX396" fmla="*/ 2424142 w 7467600"/>
              <a:gd name="connsiteY396" fmla="*/ 6858000 h 6858000"/>
              <a:gd name="connsiteX397" fmla="*/ 2395994 w 7467600"/>
              <a:gd name="connsiteY397" fmla="*/ 6858000 h 6858000"/>
              <a:gd name="connsiteX398" fmla="*/ 2392863 w 7467600"/>
              <a:gd name="connsiteY398" fmla="*/ 6852964 h 6858000"/>
              <a:gd name="connsiteX399" fmla="*/ 2017589 w 7467600"/>
              <a:gd name="connsiteY399" fmla="*/ 6493982 h 6858000"/>
              <a:gd name="connsiteX400" fmla="*/ 2147336 w 7467600"/>
              <a:gd name="connsiteY400" fmla="*/ 6594052 h 6858000"/>
              <a:gd name="connsiteX401" fmla="*/ 2207047 w 7467600"/>
              <a:gd name="connsiteY401" fmla="*/ 6654540 h 6858000"/>
              <a:gd name="connsiteX402" fmla="*/ 2299106 w 7467600"/>
              <a:gd name="connsiteY402" fmla="*/ 6778931 h 6858000"/>
              <a:gd name="connsiteX403" fmla="*/ 2314430 w 7467600"/>
              <a:gd name="connsiteY403" fmla="*/ 6801144 h 6858000"/>
              <a:gd name="connsiteX404" fmla="*/ 2352406 w 7467600"/>
              <a:gd name="connsiteY404" fmla="*/ 6858000 h 6858000"/>
              <a:gd name="connsiteX405" fmla="*/ 2314492 w 7467600"/>
              <a:gd name="connsiteY405" fmla="*/ 6858000 h 6858000"/>
              <a:gd name="connsiteX406" fmla="*/ 2288095 w 7467600"/>
              <a:gd name="connsiteY406" fmla="*/ 6818030 h 6858000"/>
              <a:gd name="connsiteX407" fmla="*/ 2272768 w 7467600"/>
              <a:gd name="connsiteY407" fmla="*/ 6795822 h 6858000"/>
              <a:gd name="connsiteX408" fmla="*/ 2182715 w 7467600"/>
              <a:gd name="connsiteY408" fmla="*/ 6675071 h 6858000"/>
              <a:gd name="connsiteX409" fmla="*/ 2032061 w 7467600"/>
              <a:gd name="connsiteY409" fmla="*/ 6541380 h 6858000"/>
              <a:gd name="connsiteX410" fmla="*/ 2257220 w 7467600"/>
              <a:gd name="connsiteY410" fmla="*/ 6826257 h 6858000"/>
              <a:gd name="connsiteX411" fmla="*/ 2281324 w 7467600"/>
              <a:gd name="connsiteY411" fmla="*/ 6858000 h 6858000"/>
              <a:gd name="connsiteX412" fmla="*/ 2242860 w 7467600"/>
              <a:gd name="connsiteY412" fmla="*/ 6858000 h 6858000"/>
              <a:gd name="connsiteX413" fmla="*/ 2232818 w 7467600"/>
              <a:gd name="connsiteY413" fmla="*/ 6844926 h 6858000"/>
              <a:gd name="connsiteX414" fmla="*/ 1990172 w 7467600"/>
              <a:gd name="connsiteY414" fmla="*/ 6542121 h 6858000"/>
              <a:gd name="connsiteX415" fmla="*/ 2124090 w 7467600"/>
              <a:gd name="connsiteY415" fmla="*/ 6761017 h 6858000"/>
              <a:gd name="connsiteX416" fmla="*/ 2200380 w 7467600"/>
              <a:gd name="connsiteY416" fmla="*/ 6858000 h 6858000"/>
              <a:gd name="connsiteX417" fmla="*/ 2147507 w 7467600"/>
              <a:gd name="connsiteY417" fmla="*/ 6858000 h 6858000"/>
              <a:gd name="connsiteX418" fmla="*/ 2070668 w 7467600"/>
              <a:gd name="connsiteY418" fmla="*/ 6761520 h 6858000"/>
              <a:gd name="connsiteX419" fmla="*/ 1975142 w 7467600"/>
              <a:gd name="connsiteY419" fmla="*/ 6585570 h 6858000"/>
              <a:gd name="connsiteX420" fmla="*/ 2050035 w 7467600"/>
              <a:gd name="connsiteY420" fmla="*/ 6813345 h 6858000"/>
              <a:gd name="connsiteX421" fmla="*/ 2063025 w 7467600"/>
              <a:gd name="connsiteY421" fmla="*/ 6858000 h 6858000"/>
              <a:gd name="connsiteX422" fmla="*/ 2021675 w 7467600"/>
              <a:gd name="connsiteY422" fmla="*/ 6858000 h 6858000"/>
              <a:gd name="connsiteX423" fmla="*/ 2019308 w 7467600"/>
              <a:gd name="connsiteY423" fmla="*/ 6847118 h 6858000"/>
              <a:gd name="connsiteX424" fmla="*/ 1938835 w 7467600"/>
              <a:gd name="connsiteY424" fmla="*/ 6551160 h 6858000"/>
              <a:gd name="connsiteX425" fmla="*/ 1953230 w 7467600"/>
              <a:gd name="connsiteY425" fmla="*/ 6759699 h 6858000"/>
              <a:gd name="connsiteX426" fmla="*/ 1956763 w 7467600"/>
              <a:gd name="connsiteY426" fmla="*/ 6778191 h 6858000"/>
              <a:gd name="connsiteX427" fmla="*/ 1967925 w 7467600"/>
              <a:gd name="connsiteY427" fmla="*/ 6858000 h 6858000"/>
              <a:gd name="connsiteX428" fmla="*/ 1936622 w 7467600"/>
              <a:gd name="connsiteY428" fmla="*/ 6858000 h 6858000"/>
              <a:gd name="connsiteX429" fmla="*/ 1926261 w 7467600"/>
              <a:gd name="connsiteY429" fmla="*/ 6784064 h 6858000"/>
              <a:gd name="connsiteX430" fmla="*/ 1922724 w 7467600"/>
              <a:gd name="connsiteY430" fmla="*/ 6765577 h 6858000"/>
              <a:gd name="connsiteX431" fmla="*/ 1904650 w 7467600"/>
              <a:gd name="connsiteY431" fmla="*/ 6639616 h 6858000"/>
              <a:gd name="connsiteX432" fmla="*/ 1885273 w 7467600"/>
              <a:gd name="connsiteY432" fmla="*/ 6858000 h 6858000"/>
              <a:gd name="connsiteX433" fmla="*/ 1854363 w 7467600"/>
              <a:gd name="connsiteY433" fmla="*/ 6858000 h 6858000"/>
              <a:gd name="connsiteX434" fmla="*/ 1880391 w 7467600"/>
              <a:gd name="connsiteY434" fmla="*/ 6603796 h 6858000"/>
              <a:gd name="connsiteX435" fmla="*/ 1818273 w 7467600"/>
              <a:gd name="connsiteY435" fmla="*/ 6715729 h 6858000"/>
              <a:gd name="connsiteX436" fmla="*/ 1794691 w 7467600"/>
              <a:gd name="connsiteY436" fmla="*/ 6843239 h 6858000"/>
              <a:gd name="connsiteX437" fmla="*/ 1794914 w 7467600"/>
              <a:gd name="connsiteY437" fmla="*/ 6858000 h 6858000"/>
              <a:gd name="connsiteX438" fmla="*/ 1746128 w 7467600"/>
              <a:gd name="connsiteY438" fmla="*/ 6858000 h 6858000"/>
              <a:gd name="connsiteX439" fmla="*/ 1753934 w 7467600"/>
              <a:gd name="connsiteY439" fmla="*/ 6724796 h 6858000"/>
              <a:gd name="connsiteX440" fmla="*/ 1792053 w 7467600"/>
              <a:gd name="connsiteY440" fmla="*/ 6572396 h 6858000"/>
              <a:gd name="connsiteX441" fmla="*/ 1862248 w 7467600"/>
              <a:gd name="connsiteY441" fmla="*/ 6266397 h 6858000"/>
              <a:gd name="connsiteX442" fmla="*/ 1862250 w 7467600"/>
              <a:gd name="connsiteY442" fmla="*/ 6033531 h 6858000"/>
              <a:gd name="connsiteX443" fmla="*/ 1211999 w 7467600"/>
              <a:gd name="connsiteY443" fmla="*/ 6683610 h 6858000"/>
              <a:gd name="connsiteX444" fmla="*/ 1213266 w 7467600"/>
              <a:gd name="connsiteY444" fmla="*/ 6691947 h 6858000"/>
              <a:gd name="connsiteX445" fmla="*/ 1203370 w 7467600"/>
              <a:gd name="connsiteY445" fmla="*/ 6850676 h 6858000"/>
              <a:gd name="connsiteX446" fmla="*/ 1203671 w 7467600"/>
              <a:gd name="connsiteY446" fmla="*/ 6858000 h 6858000"/>
              <a:gd name="connsiteX447" fmla="*/ 1143180 w 7467600"/>
              <a:gd name="connsiteY447" fmla="*/ 6858000 h 6858000"/>
              <a:gd name="connsiteX448" fmla="*/ 1142176 w 7467600"/>
              <a:gd name="connsiteY448" fmla="*/ 6766045 h 6858000"/>
              <a:gd name="connsiteX449" fmla="*/ 1067484 w 7467600"/>
              <a:gd name="connsiteY449" fmla="*/ 6858000 h 6858000"/>
              <a:gd name="connsiteX450" fmla="*/ 953928 w 7467600"/>
              <a:gd name="connsiteY450" fmla="*/ 6858000 h 6858000"/>
              <a:gd name="connsiteX451" fmla="*/ 959715 w 7467600"/>
              <a:gd name="connsiteY451" fmla="*/ 6850185 h 6858000"/>
              <a:gd name="connsiteX452" fmla="*/ 1483788 w 7467600"/>
              <a:gd name="connsiteY452" fmla="*/ 6259174 h 6858000"/>
              <a:gd name="connsiteX453" fmla="*/ 1100671 w 7467600"/>
              <a:gd name="connsiteY453" fmla="*/ 6252137 h 6858000"/>
              <a:gd name="connsiteX454" fmla="*/ 1090144 w 7467600"/>
              <a:gd name="connsiteY454" fmla="*/ 6256748 h 6858000"/>
              <a:gd name="connsiteX455" fmla="*/ 1095872 w 7467600"/>
              <a:gd name="connsiteY455" fmla="*/ 6271892 h 6858000"/>
              <a:gd name="connsiteX456" fmla="*/ 262785 w 7467600"/>
              <a:gd name="connsiteY456" fmla="*/ 6845450 h 6858000"/>
              <a:gd name="connsiteX457" fmla="*/ 209968 w 7467600"/>
              <a:gd name="connsiteY457" fmla="*/ 6770713 h 6858000"/>
              <a:gd name="connsiteX458" fmla="*/ 873460 w 7467600"/>
              <a:gd name="connsiteY458" fmla="*/ 6253768 h 6858000"/>
              <a:gd name="connsiteX459" fmla="*/ 192686 w 7467600"/>
              <a:gd name="connsiteY459" fmla="*/ 5849257 h 6858000"/>
              <a:gd name="connsiteX460" fmla="*/ 4696 w 7467600"/>
              <a:gd name="connsiteY460" fmla="*/ 5697668 h 6858000"/>
              <a:gd name="connsiteX461" fmla="*/ 0 w 7467600"/>
              <a:gd name="connsiteY461" fmla="*/ 5689984 h 6858000"/>
              <a:gd name="connsiteX462" fmla="*/ 0 w 7467600"/>
              <a:gd name="connsiteY462" fmla="*/ 5513472 h 6858000"/>
              <a:gd name="connsiteX463" fmla="*/ 174101 w 7467600"/>
              <a:gd name="connsiteY463" fmla="*/ 5620277 h 6858000"/>
              <a:gd name="connsiteX464" fmla="*/ 891800 w 7467600"/>
              <a:gd name="connsiteY464" fmla="*/ 6036935 h 6858000"/>
              <a:gd name="connsiteX465" fmla="*/ 1072219 w 7467600"/>
              <a:gd name="connsiteY465" fmla="*/ 6169443 h 6858000"/>
              <a:gd name="connsiteX466" fmla="*/ 1074117 w 7467600"/>
              <a:gd name="connsiteY466" fmla="*/ 6170301 h 6858000"/>
              <a:gd name="connsiteX467" fmla="*/ 1083114 w 7467600"/>
              <a:gd name="connsiteY467" fmla="*/ 6174131 h 6858000"/>
              <a:gd name="connsiteX468" fmla="*/ 1543010 w 7467600"/>
              <a:gd name="connsiteY468" fmla="*/ 6191140 h 6858000"/>
              <a:gd name="connsiteX469" fmla="*/ 1551080 w 7467600"/>
              <a:gd name="connsiteY469" fmla="*/ 6195006 h 6858000"/>
              <a:gd name="connsiteX470" fmla="*/ 2345443 w 7467600"/>
              <a:gd name="connsiteY470" fmla="*/ 5549882 h 6858000"/>
              <a:gd name="connsiteX471" fmla="*/ 1721499 w 7467600"/>
              <a:gd name="connsiteY471" fmla="*/ 5599969 h 6858000"/>
              <a:gd name="connsiteX472" fmla="*/ 767716 w 7467600"/>
              <a:gd name="connsiteY472" fmla="*/ 5472768 h 6858000"/>
              <a:gd name="connsiteX473" fmla="*/ 722147 w 7467600"/>
              <a:gd name="connsiteY473" fmla="*/ 5393091 h 6858000"/>
              <a:gd name="connsiteX474" fmla="*/ 1485552 w 7467600"/>
              <a:gd name="connsiteY474" fmla="*/ 5313202 h 6858000"/>
              <a:gd name="connsiteX475" fmla="*/ 2143004 w 7467600"/>
              <a:gd name="connsiteY475" fmla="*/ 5402420 h 6858000"/>
              <a:gd name="connsiteX476" fmla="*/ 1933391 w 7467600"/>
              <a:gd name="connsiteY476" fmla="*/ 5156971 h 6858000"/>
              <a:gd name="connsiteX477" fmla="*/ 1827118 w 7467600"/>
              <a:gd name="connsiteY477" fmla="*/ 4968410 h 6858000"/>
              <a:gd name="connsiteX478" fmla="*/ 1837349 w 7467600"/>
              <a:gd name="connsiteY478" fmla="*/ 4956357 h 6858000"/>
              <a:gd name="connsiteX479" fmla="*/ 2162835 w 7467600"/>
              <a:gd name="connsiteY479" fmla="*/ 5187853 h 6858000"/>
              <a:gd name="connsiteX480" fmla="*/ 2257167 w 7467600"/>
              <a:gd name="connsiteY480" fmla="*/ 5462123 h 6858000"/>
              <a:gd name="connsiteX481" fmla="*/ 2261598 w 7467600"/>
              <a:gd name="connsiteY481" fmla="*/ 5467998 h 6858000"/>
              <a:gd name="connsiteX482" fmla="*/ 2437177 w 7467600"/>
              <a:gd name="connsiteY482" fmla="*/ 5479608 h 6858000"/>
              <a:gd name="connsiteX483" fmla="*/ 2445247 w 7467600"/>
              <a:gd name="connsiteY483" fmla="*/ 5483476 h 6858000"/>
              <a:gd name="connsiteX484" fmla="*/ 2743626 w 7467600"/>
              <a:gd name="connsiteY484" fmla="*/ 5304819 h 6858000"/>
              <a:gd name="connsiteX485" fmla="*/ 3048102 w 7467600"/>
              <a:gd name="connsiteY485" fmla="*/ 5150595 h 6858000"/>
              <a:gd name="connsiteX486" fmla="*/ 1799414 w 7467600"/>
              <a:gd name="connsiteY486" fmla="*/ 4694732 h 6858000"/>
              <a:gd name="connsiteX487" fmla="*/ 1771735 w 7467600"/>
              <a:gd name="connsiteY487" fmla="*/ 4619929 h 6858000"/>
              <a:gd name="connsiteX488" fmla="*/ 3104273 w 7467600"/>
              <a:gd name="connsiteY488" fmla="*/ 5076159 h 6858000"/>
              <a:gd name="connsiteX489" fmla="*/ 3113245 w 7467600"/>
              <a:gd name="connsiteY489" fmla="*/ 5090705 h 6858000"/>
              <a:gd name="connsiteX490" fmla="*/ 3126294 w 7467600"/>
              <a:gd name="connsiteY490" fmla="*/ 5114400 h 6858000"/>
              <a:gd name="connsiteX491" fmla="*/ 3937433 w 7467600"/>
              <a:gd name="connsiteY491" fmla="*/ 4830473 h 6858000"/>
              <a:gd name="connsiteX492" fmla="*/ 3590475 w 7467600"/>
              <a:gd name="connsiteY492" fmla="*/ 4597974 h 6858000"/>
              <a:gd name="connsiteX493" fmla="*/ 3100264 w 7467600"/>
              <a:gd name="connsiteY493" fmla="*/ 4579845 h 6858000"/>
              <a:gd name="connsiteX494" fmla="*/ 2183576 w 7467600"/>
              <a:gd name="connsiteY494" fmla="*/ 4227150 h 6858000"/>
              <a:gd name="connsiteX495" fmla="*/ 2151029 w 7467600"/>
              <a:gd name="connsiteY495" fmla="*/ 4146947 h 6858000"/>
              <a:gd name="connsiteX496" fmla="*/ 3563434 w 7467600"/>
              <a:gd name="connsiteY496" fmla="*/ 4469115 h 6858000"/>
              <a:gd name="connsiteX497" fmla="*/ 3177952 w 7467600"/>
              <a:gd name="connsiteY497" fmla="*/ 3657386 h 6858000"/>
              <a:gd name="connsiteX498" fmla="*/ 3189263 w 7467600"/>
              <a:gd name="connsiteY498" fmla="*/ 3625726 h 6858000"/>
              <a:gd name="connsiteX499" fmla="*/ 3560912 w 7467600"/>
              <a:gd name="connsiteY499" fmla="*/ 4079863 h 6858000"/>
              <a:gd name="connsiteX500" fmla="*/ 3626636 w 7467600"/>
              <a:gd name="connsiteY500" fmla="*/ 4512230 h 6858000"/>
              <a:gd name="connsiteX501" fmla="*/ 3653088 w 7467600"/>
              <a:gd name="connsiteY501" fmla="*/ 4521417 h 6858000"/>
              <a:gd name="connsiteX502" fmla="*/ 3988128 w 7467600"/>
              <a:gd name="connsiteY502" fmla="*/ 4817267 h 6858000"/>
              <a:gd name="connsiteX503" fmla="*/ 4830582 w 7467600"/>
              <a:gd name="connsiteY503" fmla="*/ 4676000 h 6858000"/>
              <a:gd name="connsiteX504" fmla="*/ 4830100 w 7467600"/>
              <a:gd name="connsiteY504" fmla="*/ 4675554 h 6858000"/>
              <a:gd name="connsiteX505" fmla="*/ 4036318 w 7467600"/>
              <a:gd name="connsiteY505" fmla="*/ 4147013 h 6858000"/>
              <a:gd name="connsiteX506" fmla="*/ 3432098 w 7467600"/>
              <a:gd name="connsiteY506" fmla="*/ 3537312 h 6858000"/>
              <a:gd name="connsiteX507" fmla="*/ 3446761 w 7467600"/>
              <a:gd name="connsiteY507" fmla="*/ 3461278 h 6858000"/>
              <a:gd name="connsiteX508" fmla="*/ 4419733 w 7467600"/>
              <a:gd name="connsiteY508" fmla="*/ 3963555 h 6858000"/>
              <a:gd name="connsiteX509" fmla="*/ 4781371 w 7467600"/>
              <a:gd name="connsiteY509" fmla="*/ 4458604 h 6858000"/>
              <a:gd name="connsiteX510" fmla="*/ 4780440 w 7467600"/>
              <a:gd name="connsiteY510" fmla="*/ 4470290 h 6858000"/>
              <a:gd name="connsiteX511" fmla="*/ 4898954 w 7467600"/>
              <a:gd name="connsiteY511" fmla="*/ 4662092 h 6858000"/>
              <a:gd name="connsiteX512" fmla="*/ 4900699 w 7467600"/>
              <a:gd name="connsiteY512" fmla="*/ 4670867 h 6858000"/>
              <a:gd name="connsiteX513" fmla="*/ 5714511 w 7467600"/>
              <a:gd name="connsiteY513" fmla="*/ 4663483 h 6858000"/>
              <a:gd name="connsiteX514" fmla="*/ 5464793 w 7467600"/>
              <a:gd name="connsiteY514" fmla="*/ 4393556 h 6858000"/>
              <a:gd name="connsiteX515" fmla="*/ 5461897 w 7467600"/>
              <a:gd name="connsiteY515" fmla="*/ 4390879 h 6858000"/>
              <a:gd name="connsiteX516" fmla="*/ 4294126 w 7467600"/>
              <a:gd name="connsiteY516" fmla="*/ 3303048 h 6858000"/>
              <a:gd name="connsiteX517" fmla="*/ 4305321 w 7467600"/>
              <a:gd name="connsiteY517" fmla="*/ 3256953 h 6858000"/>
              <a:gd name="connsiteX518" fmla="*/ 4949299 w 7467600"/>
              <a:gd name="connsiteY518" fmla="*/ 3766336 h 6858000"/>
              <a:gd name="connsiteX519" fmla="*/ 5291452 w 7467600"/>
              <a:gd name="connsiteY519" fmla="*/ 4076801 h 6858000"/>
              <a:gd name="connsiteX520" fmla="*/ 5434998 w 7467600"/>
              <a:gd name="connsiteY520" fmla="*/ 4254100 h 6858000"/>
              <a:gd name="connsiteX521" fmla="*/ 5351015 w 7467600"/>
              <a:gd name="connsiteY521" fmla="*/ 3760989 h 6858000"/>
              <a:gd name="connsiteX522" fmla="*/ 5413780 w 7467600"/>
              <a:gd name="connsiteY522" fmla="*/ 2966265 h 6858000"/>
              <a:gd name="connsiteX523" fmla="*/ 5425627 w 7467600"/>
              <a:gd name="connsiteY523" fmla="*/ 2954192 h 6858000"/>
              <a:gd name="connsiteX524" fmla="*/ 6604735 w 7467600"/>
              <a:gd name="connsiteY524" fmla="*/ 2041381 h 6858000"/>
              <a:gd name="connsiteX525" fmla="*/ 7204487 w 7467600"/>
              <a:gd name="connsiteY525" fmla="*/ 2742112 h 6858000"/>
              <a:gd name="connsiteX526" fmla="*/ 7131592 w 7467600"/>
              <a:gd name="connsiteY526" fmla="*/ 2672096 h 6858000"/>
              <a:gd name="connsiteX527" fmla="*/ 6996344 w 7467600"/>
              <a:gd name="connsiteY527" fmla="*/ 2518310 h 6858000"/>
              <a:gd name="connsiteX528" fmla="*/ 6735495 w 7467600"/>
              <a:gd name="connsiteY528" fmla="*/ 2196890 h 6858000"/>
              <a:gd name="connsiteX529" fmla="*/ 6721901 w 7467600"/>
              <a:gd name="connsiteY529" fmla="*/ 2179274 h 6858000"/>
              <a:gd name="connsiteX530" fmla="*/ 6604735 w 7467600"/>
              <a:gd name="connsiteY530" fmla="*/ 2041381 h 6858000"/>
              <a:gd name="connsiteX531" fmla="*/ 6591670 w 7467600"/>
              <a:gd name="connsiteY531" fmla="*/ 1988277 h 6858000"/>
              <a:gd name="connsiteX532" fmla="*/ 6747349 w 7467600"/>
              <a:gd name="connsiteY532" fmla="*/ 2160069 h 6858000"/>
              <a:gd name="connsiteX533" fmla="*/ 6760943 w 7467600"/>
              <a:gd name="connsiteY533" fmla="*/ 2177686 h 6858000"/>
              <a:gd name="connsiteX534" fmla="*/ 7021065 w 7467600"/>
              <a:gd name="connsiteY534" fmla="*/ 2498102 h 6858000"/>
              <a:gd name="connsiteX535" fmla="*/ 7155223 w 7467600"/>
              <a:gd name="connsiteY535" fmla="*/ 2650386 h 6858000"/>
              <a:gd name="connsiteX536" fmla="*/ 7203167 w 7467600"/>
              <a:gd name="connsiteY536" fmla="*/ 2697288 h 6858000"/>
              <a:gd name="connsiteX537" fmla="*/ 6937703 w 7467600"/>
              <a:gd name="connsiteY537" fmla="*/ 2321981 h 6858000"/>
              <a:gd name="connsiteX538" fmla="*/ 6591670 w 7467600"/>
              <a:gd name="connsiteY538" fmla="*/ 1988277 h 6858000"/>
              <a:gd name="connsiteX539" fmla="*/ 5798671 w 7467600"/>
              <a:gd name="connsiteY539" fmla="*/ 1981601 h 6858000"/>
              <a:gd name="connsiteX540" fmla="*/ 5754709 w 7467600"/>
              <a:gd name="connsiteY540" fmla="*/ 2071454 h 6858000"/>
              <a:gd name="connsiteX541" fmla="*/ 5763044 w 7467600"/>
              <a:gd name="connsiteY541" fmla="*/ 2842206 h 6858000"/>
              <a:gd name="connsiteX542" fmla="*/ 5764974 w 7467600"/>
              <a:gd name="connsiteY542" fmla="*/ 2799609 h 6858000"/>
              <a:gd name="connsiteX543" fmla="*/ 5767665 w 7467600"/>
              <a:gd name="connsiteY543" fmla="*/ 2666409 h 6858000"/>
              <a:gd name="connsiteX544" fmla="*/ 5763055 w 7467600"/>
              <a:gd name="connsiteY544" fmla="*/ 2579705 h 6858000"/>
              <a:gd name="connsiteX545" fmla="*/ 5758079 w 7467600"/>
              <a:gd name="connsiteY545" fmla="*/ 2492508 h 6858000"/>
              <a:gd name="connsiteX546" fmla="*/ 5779325 w 7467600"/>
              <a:gd name="connsiteY546" fmla="*/ 2197069 h 6858000"/>
              <a:gd name="connsiteX547" fmla="*/ 5798671 w 7467600"/>
              <a:gd name="connsiteY547" fmla="*/ 1981601 h 6858000"/>
              <a:gd name="connsiteX548" fmla="*/ 5829202 w 7467600"/>
              <a:gd name="connsiteY548" fmla="*/ 1971679 h 6858000"/>
              <a:gd name="connsiteX549" fmla="*/ 5809558 w 7467600"/>
              <a:gd name="connsiteY549" fmla="*/ 2198043 h 6858000"/>
              <a:gd name="connsiteX550" fmla="*/ 5788653 w 7467600"/>
              <a:gd name="connsiteY550" fmla="*/ 2489430 h 6858000"/>
              <a:gd name="connsiteX551" fmla="*/ 5793439 w 7467600"/>
              <a:gd name="connsiteY551" fmla="*/ 2575235 h 6858000"/>
              <a:gd name="connsiteX552" fmla="*/ 5796837 w 7467600"/>
              <a:gd name="connsiteY552" fmla="*/ 2637633 h 6858000"/>
              <a:gd name="connsiteX553" fmla="*/ 5818614 w 7467600"/>
              <a:gd name="connsiteY553" fmla="*/ 2473055 h 6858000"/>
              <a:gd name="connsiteX554" fmla="*/ 5829202 w 7467600"/>
              <a:gd name="connsiteY554" fmla="*/ 1971679 h 6858000"/>
              <a:gd name="connsiteX555" fmla="*/ 5911389 w 7467600"/>
              <a:gd name="connsiteY555" fmla="*/ 1898371 h 6858000"/>
              <a:gd name="connsiteX556" fmla="*/ 6237627 w 7467600"/>
              <a:gd name="connsiteY556" fmla="*/ 2231921 h 6858000"/>
              <a:gd name="connsiteX557" fmla="*/ 5911389 w 7467600"/>
              <a:gd name="connsiteY557" fmla="*/ 1898371 h 6858000"/>
              <a:gd name="connsiteX558" fmla="*/ 6944437 w 7467600"/>
              <a:gd name="connsiteY558" fmla="*/ 1575402 h 6858000"/>
              <a:gd name="connsiteX559" fmla="*/ 6304730 w 7467600"/>
              <a:gd name="connsiteY559" fmla="*/ 1766654 h 6858000"/>
              <a:gd name="connsiteX560" fmla="*/ 6944437 w 7467600"/>
              <a:gd name="connsiteY560" fmla="*/ 1575402 h 6858000"/>
              <a:gd name="connsiteX561" fmla="*/ 7019523 w 7467600"/>
              <a:gd name="connsiteY561" fmla="*/ 1519450 h 6858000"/>
              <a:gd name="connsiteX562" fmla="*/ 6298091 w 7467600"/>
              <a:gd name="connsiteY562" fmla="*/ 1737122 h 6858000"/>
              <a:gd name="connsiteX563" fmla="*/ 7019523 w 7467600"/>
              <a:gd name="connsiteY563" fmla="*/ 1519450 h 6858000"/>
              <a:gd name="connsiteX564" fmla="*/ 2399523 w 7467600"/>
              <a:gd name="connsiteY564" fmla="*/ 1428234 h 6858000"/>
              <a:gd name="connsiteX565" fmla="*/ 2224982 w 7467600"/>
              <a:gd name="connsiteY565" fmla="*/ 1826201 h 6858000"/>
              <a:gd name="connsiteX566" fmla="*/ 2096099 w 7467600"/>
              <a:gd name="connsiteY566" fmla="*/ 2345900 h 6858000"/>
              <a:gd name="connsiteX567" fmla="*/ 2283317 w 7467600"/>
              <a:gd name="connsiteY567" fmla="*/ 1796925 h 6858000"/>
              <a:gd name="connsiteX568" fmla="*/ 2399523 w 7467600"/>
              <a:gd name="connsiteY568" fmla="*/ 1428234 h 6858000"/>
              <a:gd name="connsiteX569" fmla="*/ 2448558 w 7467600"/>
              <a:gd name="connsiteY569" fmla="*/ 1373435 h 6858000"/>
              <a:gd name="connsiteX570" fmla="*/ 2312521 w 7467600"/>
              <a:gd name="connsiteY570" fmla="*/ 1806140 h 6858000"/>
              <a:gd name="connsiteX571" fmla="*/ 2127533 w 7467600"/>
              <a:gd name="connsiteY571" fmla="*/ 2348380 h 6858000"/>
              <a:gd name="connsiteX572" fmla="*/ 2358080 w 7467600"/>
              <a:gd name="connsiteY572" fmla="*/ 1866134 h 6858000"/>
              <a:gd name="connsiteX573" fmla="*/ 2407436 w 7467600"/>
              <a:gd name="connsiteY573" fmla="*/ 1651070 h 6858000"/>
              <a:gd name="connsiteX574" fmla="*/ 2448558 w 7467600"/>
              <a:gd name="connsiteY574" fmla="*/ 1373435 h 6858000"/>
              <a:gd name="connsiteX575" fmla="*/ 278707 w 7467600"/>
              <a:gd name="connsiteY575" fmla="*/ 1352270 h 6858000"/>
              <a:gd name="connsiteX576" fmla="*/ 321570 w 7467600"/>
              <a:gd name="connsiteY576" fmla="*/ 1861610 h 6858000"/>
              <a:gd name="connsiteX577" fmla="*/ 294281 w 7467600"/>
              <a:gd name="connsiteY577" fmla="*/ 1440658 h 6858000"/>
              <a:gd name="connsiteX578" fmla="*/ 278707 w 7467600"/>
              <a:gd name="connsiteY578" fmla="*/ 1352270 h 6858000"/>
              <a:gd name="connsiteX579" fmla="*/ 1423821 w 7467600"/>
              <a:gd name="connsiteY579" fmla="*/ 1351958 h 6858000"/>
              <a:gd name="connsiteX580" fmla="*/ 1638521 w 7467600"/>
              <a:gd name="connsiteY580" fmla="*/ 1908470 h 6858000"/>
              <a:gd name="connsiteX581" fmla="*/ 1754199 w 7467600"/>
              <a:gd name="connsiteY581" fmla="*/ 2149284 h 6858000"/>
              <a:gd name="connsiteX582" fmla="*/ 1908359 w 7467600"/>
              <a:gd name="connsiteY582" fmla="*/ 2364988 h 6858000"/>
              <a:gd name="connsiteX583" fmla="*/ 1647661 w 7467600"/>
              <a:gd name="connsiteY583" fmla="*/ 1825945 h 6858000"/>
              <a:gd name="connsiteX584" fmla="*/ 1423821 w 7467600"/>
              <a:gd name="connsiteY584" fmla="*/ 1351958 h 6858000"/>
              <a:gd name="connsiteX585" fmla="*/ 1431890 w 7467600"/>
              <a:gd name="connsiteY585" fmla="*/ 1306475 h 6858000"/>
              <a:gd name="connsiteX586" fmla="*/ 1507597 w 7467600"/>
              <a:gd name="connsiteY586" fmla="*/ 1446132 h 6858000"/>
              <a:gd name="connsiteX587" fmla="*/ 1674586 w 7467600"/>
              <a:gd name="connsiteY587" fmla="*/ 1813832 h 6858000"/>
              <a:gd name="connsiteX588" fmla="*/ 1815950 w 7467600"/>
              <a:gd name="connsiteY588" fmla="*/ 2128564 h 6858000"/>
              <a:gd name="connsiteX589" fmla="*/ 1984242 w 7467600"/>
              <a:gd name="connsiteY589" fmla="*/ 2430829 h 6858000"/>
              <a:gd name="connsiteX590" fmla="*/ 2014023 w 7467600"/>
              <a:gd name="connsiteY590" fmla="*/ 2450995 h 6858000"/>
              <a:gd name="connsiteX591" fmla="*/ 1747337 w 7467600"/>
              <a:gd name="connsiteY591" fmla="*/ 1855264 h 6858000"/>
              <a:gd name="connsiteX592" fmla="*/ 1533749 w 7467600"/>
              <a:gd name="connsiteY592" fmla="*/ 1478656 h 6858000"/>
              <a:gd name="connsiteX593" fmla="*/ 1431890 w 7467600"/>
              <a:gd name="connsiteY593" fmla="*/ 1306475 h 6858000"/>
              <a:gd name="connsiteX594" fmla="*/ 5052692 w 7467600"/>
              <a:gd name="connsiteY594" fmla="*/ 1292994 h 6858000"/>
              <a:gd name="connsiteX595" fmla="*/ 5200661 w 7467600"/>
              <a:gd name="connsiteY595" fmla="*/ 1635186 h 6858000"/>
              <a:gd name="connsiteX596" fmla="*/ 5297138 w 7467600"/>
              <a:gd name="connsiteY596" fmla="*/ 1906351 h 6858000"/>
              <a:gd name="connsiteX597" fmla="*/ 5052692 w 7467600"/>
              <a:gd name="connsiteY597" fmla="*/ 1292994 h 6858000"/>
              <a:gd name="connsiteX598" fmla="*/ 5009948 w 7467600"/>
              <a:gd name="connsiteY598" fmla="*/ 1273619 h 6858000"/>
              <a:gd name="connsiteX599" fmla="*/ 5121777 w 7467600"/>
              <a:gd name="connsiteY599" fmla="*/ 1654213 h 6858000"/>
              <a:gd name="connsiteX600" fmla="*/ 5293545 w 7467600"/>
              <a:gd name="connsiteY600" fmla="*/ 2072247 h 6858000"/>
              <a:gd name="connsiteX601" fmla="*/ 5294042 w 7467600"/>
              <a:gd name="connsiteY601" fmla="*/ 2065019 h 6858000"/>
              <a:gd name="connsiteX602" fmla="*/ 5171936 w 7467600"/>
              <a:gd name="connsiteY602" fmla="*/ 1647613 h 6858000"/>
              <a:gd name="connsiteX603" fmla="*/ 5009948 w 7467600"/>
              <a:gd name="connsiteY603" fmla="*/ 1273619 h 6858000"/>
              <a:gd name="connsiteX604" fmla="*/ 655236 w 7467600"/>
              <a:gd name="connsiteY604" fmla="*/ 1268632 h 6858000"/>
              <a:gd name="connsiteX605" fmla="*/ 839521 w 7467600"/>
              <a:gd name="connsiteY605" fmla="*/ 1685315 h 6858000"/>
              <a:gd name="connsiteX606" fmla="*/ 1109416 w 7467600"/>
              <a:gd name="connsiteY606" fmla="*/ 2061663 h 6858000"/>
              <a:gd name="connsiteX607" fmla="*/ 1298300 w 7467600"/>
              <a:gd name="connsiteY607" fmla="*/ 2247742 h 6858000"/>
              <a:gd name="connsiteX608" fmla="*/ 1125871 w 7467600"/>
              <a:gd name="connsiteY608" fmla="*/ 1989513 h 6858000"/>
              <a:gd name="connsiteX609" fmla="*/ 981574 w 7467600"/>
              <a:gd name="connsiteY609" fmla="*/ 1783157 h 6858000"/>
              <a:gd name="connsiteX610" fmla="*/ 922198 w 7467600"/>
              <a:gd name="connsiteY610" fmla="*/ 1677437 h 6858000"/>
              <a:gd name="connsiteX611" fmla="*/ 869293 w 7467600"/>
              <a:gd name="connsiteY611" fmla="*/ 1583214 h 6858000"/>
              <a:gd name="connsiteX612" fmla="*/ 751431 w 7467600"/>
              <a:gd name="connsiteY612" fmla="*/ 1405731 h 6858000"/>
              <a:gd name="connsiteX613" fmla="*/ 655236 w 7467600"/>
              <a:gd name="connsiteY613" fmla="*/ 1268632 h 6858000"/>
              <a:gd name="connsiteX614" fmla="*/ 6516292 w 7467600"/>
              <a:gd name="connsiteY614" fmla="*/ 1263064 h 6858000"/>
              <a:gd name="connsiteX615" fmla="*/ 5736320 w 7467600"/>
              <a:gd name="connsiteY615" fmla="*/ 1501803 h 6858000"/>
              <a:gd name="connsiteX616" fmla="*/ 6516292 w 7467600"/>
              <a:gd name="connsiteY616" fmla="*/ 1263064 h 6858000"/>
              <a:gd name="connsiteX617" fmla="*/ 291466 w 7467600"/>
              <a:gd name="connsiteY617" fmla="*/ 1250369 h 6858000"/>
              <a:gd name="connsiteX618" fmla="*/ 323180 w 7467600"/>
              <a:gd name="connsiteY618" fmla="*/ 1435283 h 6858000"/>
              <a:gd name="connsiteX619" fmla="*/ 349381 w 7467600"/>
              <a:gd name="connsiteY619" fmla="*/ 1875041 h 6858000"/>
              <a:gd name="connsiteX620" fmla="*/ 374363 w 7467600"/>
              <a:gd name="connsiteY620" fmla="*/ 1506494 h 6858000"/>
              <a:gd name="connsiteX621" fmla="*/ 302168 w 7467600"/>
              <a:gd name="connsiteY621" fmla="*/ 1274495 h 6858000"/>
              <a:gd name="connsiteX622" fmla="*/ 291466 w 7467600"/>
              <a:gd name="connsiteY622" fmla="*/ 1250369 h 6858000"/>
              <a:gd name="connsiteX623" fmla="*/ 678222 w 7467600"/>
              <a:gd name="connsiteY623" fmla="*/ 1248670 h 6858000"/>
              <a:gd name="connsiteX624" fmla="*/ 775536 w 7467600"/>
              <a:gd name="connsiteY624" fmla="*/ 1388015 h 6858000"/>
              <a:gd name="connsiteX625" fmla="*/ 894529 w 7467600"/>
              <a:gd name="connsiteY625" fmla="*/ 1567739 h 6858000"/>
              <a:gd name="connsiteX626" fmla="*/ 948000 w 7467600"/>
              <a:gd name="connsiteY626" fmla="*/ 1663088 h 6858000"/>
              <a:gd name="connsiteX627" fmla="*/ 1006812 w 7467600"/>
              <a:gd name="connsiteY627" fmla="*/ 1767683 h 6858000"/>
              <a:gd name="connsiteX628" fmla="*/ 1149133 w 7467600"/>
              <a:gd name="connsiteY628" fmla="*/ 1971513 h 6858000"/>
              <a:gd name="connsiteX629" fmla="*/ 1333952 w 7467600"/>
              <a:gd name="connsiteY629" fmla="*/ 2251620 h 6858000"/>
              <a:gd name="connsiteX630" fmla="*/ 1337329 w 7467600"/>
              <a:gd name="connsiteY630" fmla="*/ 2258350 h 6858000"/>
              <a:gd name="connsiteX631" fmla="*/ 1014726 w 7467600"/>
              <a:gd name="connsiteY631" fmla="*/ 1615556 h 6858000"/>
              <a:gd name="connsiteX632" fmla="*/ 678222 w 7467600"/>
              <a:gd name="connsiteY632" fmla="*/ 1248670 h 6858000"/>
              <a:gd name="connsiteX633" fmla="*/ 6691602 w 7467600"/>
              <a:gd name="connsiteY633" fmla="*/ 1140573 h 6858000"/>
              <a:gd name="connsiteX634" fmla="*/ 6571100 w 7467600"/>
              <a:gd name="connsiteY634" fmla="*/ 1183662 h 6858000"/>
              <a:gd name="connsiteX635" fmla="*/ 6241687 w 7467600"/>
              <a:gd name="connsiteY635" fmla="*/ 1257600 h 6858000"/>
              <a:gd name="connsiteX636" fmla="*/ 5693009 w 7467600"/>
              <a:gd name="connsiteY636" fmla="*/ 1478256 h 6858000"/>
              <a:gd name="connsiteX637" fmla="*/ 6548420 w 7467600"/>
              <a:gd name="connsiteY637" fmla="*/ 1214599 h 6858000"/>
              <a:gd name="connsiteX638" fmla="*/ 6605473 w 7467600"/>
              <a:gd name="connsiteY638" fmla="*/ 1184686 h 6858000"/>
              <a:gd name="connsiteX639" fmla="*/ 6691602 w 7467600"/>
              <a:gd name="connsiteY639" fmla="*/ 1140573 h 6858000"/>
              <a:gd name="connsiteX640" fmla="*/ 4002475 w 7467600"/>
              <a:gd name="connsiteY640" fmla="*/ 1037802 h 6858000"/>
              <a:gd name="connsiteX641" fmla="*/ 4000324 w 7467600"/>
              <a:gd name="connsiteY641" fmla="*/ 1039362 h 6858000"/>
              <a:gd name="connsiteX642" fmla="*/ 4002862 w 7467600"/>
              <a:gd name="connsiteY642" fmla="*/ 1042866 h 6858000"/>
              <a:gd name="connsiteX643" fmla="*/ 4002475 w 7467600"/>
              <a:gd name="connsiteY643" fmla="*/ 1037802 h 6858000"/>
              <a:gd name="connsiteX644" fmla="*/ 506322 w 7467600"/>
              <a:gd name="connsiteY644" fmla="*/ 1020997 h 6858000"/>
              <a:gd name="connsiteX645" fmla="*/ 533068 w 7467600"/>
              <a:gd name="connsiteY645" fmla="*/ 1029409 h 6858000"/>
              <a:gd name="connsiteX646" fmla="*/ 1232525 w 7467600"/>
              <a:gd name="connsiteY646" fmla="*/ 1804675 h 6858000"/>
              <a:gd name="connsiteX647" fmla="*/ 1388858 w 7467600"/>
              <a:gd name="connsiteY647" fmla="*/ 2368011 h 6858000"/>
              <a:gd name="connsiteX648" fmla="*/ 1384098 w 7467600"/>
              <a:gd name="connsiteY648" fmla="*/ 2378125 h 6858000"/>
              <a:gd name="connsiteX649" fmla="*/ 1425393 w 7467600"/>
              <a:gd name="connsiteY649" fmla="*/ 2589124 h 6858000"/>
              <a:gd name="connsiteX650" fmla="*/ 1424001 w 7467600"/>
              <a:gd name="connsiteY650" fmla="*/ 2597541 h 6858000"/>
              <a:gd name="connsiteX651" fmla="*/ 2152729 w 7467600"/>
              <a:gd name="connsiteY651" fmla="*/ 2864487 h 6858000"/>
              <a:gd name="connsiteX652" fmla="*/ 2020609 w 7467600"/>
              <a:gd name="connsiteY652" fmla="*/ 2539671 h 6858000"/>
              <a:gd name="connsiteX653" fmla="*/ 2018920 w 7467600"/>
              <a:gd name="connsiteY653" fmla="*/ 2536309 h 6858000"/>
              <a:gd name="connsiteX654" fmla="*/ 1342441 w 7467600"/>
              <a:gd name="connsiteY654" fmla="*/ 1173017 h 6858000"/>
              <a:gd name="connsiteX655" fmla="*/ 1367925 w 7467600"/>
              <a:gd name="connsiteY655" fmla="*/ 1135648 h 6858000"/>
              <a:gd name="connsiteX656" fmla="*/ 1771401 w 7467600"/>
              <a:gd name="connsiteY656" fmla="*/ 1806673 h 6858000"/>
              <a:gd name="connsiteX657" fmla="*/ 1972385 w 7467600"/>
              <a:gd name="connsiteY657" fmla="*/ 2198735 h 6858000"/>
              <a:gd name="connsiteX658" fmla="*/ 2040892 w 7467600"/>
              <a:gd name="connsiteY658" fmla="*/ 2405205 h 6858000"/>
              <a:gd name="connsiteX659" fmla="*/ 2131689 w 7467600"/>
              <a:gd name="connsiteY659" fmla="*/ 1936926 h 6858000"/>
              <a:gd name="connsiteX660" fmla="*/ 2454820 w 7467600"/>
              <a:gd name="connsiteY660" fmla="*/ 1248808 h 6858000"/>
              <a:gd name="connsiteX661" fmla="*/ 2492512 w 7467600"/>
              <a:gd name="connsiteY661" fmla="*/ 1302920 h 6858000"/>
              <a:gd name="connsiteX662" fmla="*/ 2081216 w 7467600"/>
              <a:gd name="connsiteY662" fmla="*/ 2527513 h 6858000"/>
              <a:gd name="connsiteX663" fmla="*/ 2081211 w 7467600"/>
              <a:gd name="connsiteY663" fmla="*/ 2528916 h 6858000"/>
              <a:gd name="connsiteX664" fmla="*/ 2199067 w 7467600"/>
              <a:gd name="connsiteY664" fmla="*/ 2884061 h 6858000"/>
              <a:gd name="connsiteX665" fmla="*/ 3192586 w 7467600"/>
              <a:gd name="connsiteY665" fmla="*/ 3411496 h 6858000"/>
              <a:gd name="connsiteX666" fmla="*/ 3182620 w 7467600"/>
              <a:gd name="connsiteY666" fmla="*/ 3483279 h 6858000"/>
              <a:gd name="connsiteX667" fmla="*/ 2435119 w 7467600"/>
              <a:gd name="connsiteY667" fmla="*/ 3080173 h 6858000"/>
              <a:gd name="connsiteX668" fmla="*/ 2410152 w 7467600"/>
              <a:gd name="connsiteY668" fmla="*/ 3063751 h 6858000"/>
              <a:gd name="connsiteX669" fmla="*/ 2408099 w 7467600"/>
              <a:gd name="connsiteY669" fmla="*/ 3064403 h 6858000"/>
              <a:gd name="connsiteX670" fmla="*/ 2407218 w 7467600"/>
              <a:gd name="connsiteY670" fmla="*/ 3070324 h 6858000"/>
              <a:gd name="connsiteX671" fmla="*/ 2380138 w 7467600"/>
              <a:gd name="connsiteY671" fmla="*/ 3099341 h 6858000"/>
              <a:gd name="connsiteX672" fmla="*/ 1765923 w 7467600"/>
              <a:gd name="connsiteY672" fmla="*/ 3581043 h 6858000"/>
              <a:gd name="connsiteX673" fmla="*/ 1702258 w 7467600"/>
              <a:gd name="connsiteY673" fmla="*/ 3612286 h 6858000"/>
              <a:gd name="connsiteX674" fmla="*/ 1538370 w 7467600"/>
              <a:gd name="connsiteY674" fmla="*/ 3811804 h 6858000"/>
              <a:gd name="connsiteX675" fmla="*/ 542867 w 7467600"/>
              <a:gd name="connsiteY675" fmla="*/ 4944092 h 6858000"/>
              <a:gd name="connsiteX676" fmla="*/ 515800 w 7467600"/>
              <a:gd name="connsiteY676" fmla="*/ 4862180 h 6858000"/>
              <a:gd name="connsiteX677" fmla="*/ 909145 w 7467600"/>
              <a:gd name="connsiteY677" fmla="*/ 4199225 h 6858000"/>
              <a:gd name="connsiteX678" fmla="*/ 1214067 w 7467600"/>
              <a:gd name="connsiteY678" fmla="*/ 3908561 h 6858000"/>
              <a:gd name="connsiteX679" fmla="*/ 640967 w 7467600"/>
              <a:gd name="connsiteY679" fmla="*/ 4105601 h 6858000"/>
              <a:gd name="connsiteX680" fmla="*/ 112563 w 7467600"/>
              <a:gd name="connsiteY680" fmla="*/ 4396952 h 6858000"/>
              <a:gd name="connsiteX681" fmla="*/ 0 w 7467600"/>
              <a:gd name="connsiteY681" fmla="*/ 4466006 h 6858000"/>
              <a:gd name="connsiteX682" fmla="*/ 0 w 7467600"/>
              <a:gd name="connsiteY682" fmla="*/ 4233763 h 6858000"/>
              <a:gd name="connsiteX683" fmla="*/ 36881 w 7467600"/>
              <a:gd name="connsiteY683" fmla="*/ 4200118 h 6858000"/>
              <a:gd name="connsiteX684" fmla="*/ 910534 w 7467600"/>
              <a:gd name="connsiteY684" fmla="*/ 3629753 h 6858000"/>
              <a:gd name="connsiteX685" fmla="*/ 1578717 w 7467600"/>
              <a:gd name="connsiteY685" fmla="*/ 3575982 h 6858000"/>
              <a:gd name="connsiteX686" fmla="*/ 2338780 w 7467600"/>
              <a:gd name="connsiteY686" fmla="*/ 3033725 h 6858000"/>
              <a:gd name="connsiteX687" fmla="*/ 1807991 w 7467600"/>
              <a:gd name="connsiteY687" fmla="*/ 2807184 h 6858000"/>
              <a:gd name="connsiteX688" fmla="*/ 1416358 w 7467600"/>
              <a:gd name="connsiteY688" fmla="*/ 3112571 h 6858000"/>
              <a:gd name="connsiteX689" fmla="*/ 939066 w 7467600"/>
              <a:gd name="connsiteY689" fmla="*/ 3378798 h 6858000"/>
              <a:gd name="connsiteX690" fmla="*/ 115099 w 7467600"/>
              <a:gd name="connsiteY690" fmla="*/ 3607650 h 6858000"/>
              <a:gd name="connsiteX691" fmla="*/ 97284 w 7467600"/>
              <a:gd name="connsiteY691" fmla="*/ 3520393 h 6858000"/>
              <a:gd name="connsiteX692" fmla="*/ 922050 w 7467600"/>
              <a:gd name="connsiteY692" fmla="*/ 3074867 h 6858000"/>
              <a:gd name="connsiteX693" fmla="*/ 1405265 w 7467600"/>
              <a:gd name="connsiteY693" fmla="*/ 3016319 h 6858000"/>
              <a:gd name="connsiteX694" fmla="*/ 1407512 w 7467600"/>
              <a:gd name="connsiteY694" fmla="*/ 3018001 h 6858000"/>
              <a:gd name="connsiteX695" fmla="*/ 1726266 w 7467600"/>
              <a:gd name="connsiteY695" fmla="*/ 2777274 h 6858000"/>
              <a:gd name="connsiteX696" fmla="*/ 625390 w 7467600"/>
              <a:gd name="connsiteY696" fmla="*/ 2514541 h 6858000"/>
              <a:gd name="connsiteX697" fmla="*/ 619799 w 7467600"/>
              <a:gd name="connsiteY697" fmla="*/ 2527180 h 6858000"/>
              <a:gd name="connsiteX698" fmla="*/ 310030 w 7467600"/>
              <a:gd name="connsiteY698" fmla="*/ 2771818 h 6858000"/>
              <a:gd name="connsiteX699" fmla="*/ 173877 w 7467600"/>
              <a:gd name="connsiteY699" fmla="*/ 2937056 h 6858000"/>
              <a:gd name="connsiteX700" fmla="*/ 77889 w 7467600"/>
              <a:gd name="connsiteY700" fmla="*/ 3138440 h 6858000"/>
              <a:gd name="connsiteX701" fmla="*/ 0 w 7467600"/>
              <a:gd name="connsiteY701" fmla="*/ 3271395 h 6858000"/>
              <a:gd name="connsiteX702" fmla="*/ 0 w 7467600"/>
              <a:gd name="connsiteY702" fmla="*/ 3153002 h 6858000"/>
              <a:gd name="connsiteX703" fmla="*/ 2386 w 7467600"/>
              <a:gd name="connsiteY703" fmla="*/ 3149203 h 6858000"/>
              <a:gd name="connsiteX704" fmla="*/ 89753 w 7467600"/>
              <a:gd name="connsiteY704" fmla="*/ 2987702 h 6858000"/>
              <a:gd name="connsiteX705" fmla="*/ 76869 w 7467600"/>
              <a:gd name="connsiteY705" fmla="*/ 3005404 h 6858000"/>
              <a:gd name="connsiteX706" fmla="*/ 32049 w 7467600"/>
              <a:gd name="connsiteY706" fmla="*/ 3065814 h 6858000"/>
              <a:gd name="connsiteX707" fmla="*/ 0 w 7467600"/>
              <a:gd name="connsiteY707" fmla="*/ 3108744 h 6858000"/>
              <a:gd name="connsiteX708" fmla="*/ 0 w 7467600"/>
              <a:gd name="connsiteY708" fmla="*/ 3058059 h 6858000"/>
              <a:gd name="connsiteX709" fmla="*/ 7610 w 7467600"/>
              <a:gd name="connsiteY709" fmla="*/ 3047889 h 6858000"/>
              <a:gd name="connsiteX710" fmla="*/ 52419 w 7467600"/>
              <a:gd name="connsiteY710" fmla="*/ 2987479 h 6858000"/>
              <a:gd name="connsiteX711" fmla="*/ 59142 w 7467600"/>
              <a:gd name="connsiteY711" fmla="*/ 2978488 h 6858000"/>
              <a:gd name="connsiteX712" fmla="*/ 0 w 7467600"/>
              <a:gd name="connsiteY712" fmla="*/ 3015334 h 6858000"/>
              <a:gd name="connsiteX713" fmla="*/ 0 w 7467600"/>
              <a:gd name="connsiteY713" fmla="*/ 2914286 h 6858000"/>
              <a:gd name="connsiteX714" fmla="*/ 36383 w 7467600"/>
              <a:gd name="connsiteY714" fmla="*/ 2901128 h 6858000"/>
              <a:gd name="connsiteX715" fmla="*/ 156329 w 7467600"/>
              <a:gd name="connsiteY715" fmla="*/ 2840533 h 6858000"/>
              <a:gd name="connsiteX716" fmla="*/ 358355 w 7467600"/>
              <a:gd name="connsiteY716" fmla="*/ 2620471 h 6858000"/>
              <a:gd name="connsiteX717" fmla="*/ 510577 w 7467600"/>
              <a:gd name="connsiteY717" fmla="*/ 2501244 h 6858000"/>
              <a:gd name="connsiteX718" fmla="*/ 211967 w 7467600"/>
              <a:gd name="connsiteY718" fmla="*/ 2479171 h 6858000"/>
              <a:gd name="connsiteX719" fmla="*/ 0 w 7467600"/>
              <a:gd name="connsiteY719" fmla="*/ 2476398 h 6858000"/>
              <a:gd name="connsiteX720" fmla="*/ 0 w 7467600"/>
              <a:gd name="connsiteY720" fmla="*/ 2389189 h 6858000"/>
              <a:gd name="connsiteX721" fmla="*/ 103062 w 7467600"/>
              <a:gd name="connsiteY721" fmla="*/ 2389518 h 6858000"/>
              <a:gd name="connsiteX722" fmla="*/ 510734 w 7467600"/>
              <a:gd name="connsiteY722" fmla="*/ 2416201 h 6858000"/>
              <a:gd name="connsiteX723" fmla="*/ 279257 w 7467600"/>
              <a:gd name="connsiteY723" fmla="*/ 2092102 h 6858000"/>
              <a:gd name="connsiteX724" fmla="*/ 65265 w 7467600"/>
              <a:gd name="connsiteY724" fmla="*/ 2006049 h 6858000"/>
              <a:gd name="connsiteX725" fmla="*/ 0 w 7467600"/>
              <a:gd name="connsiteY725" fmla="*/ 1982532 h 6858000"/>
              <a:gd name="connsiteX726" fmla="*/ 0 w 7467600"/>
              <a:gd name="connsiteY726" fmla="*/ 1912789 h 6858000"/>
              <a:gd name="connsiteX727" fmla="*/ 97460 w 7467600"/>
              <a:gd name="connsiteY727" fmla="*/ 1953725 h 6858000"/>
              <a:gd name="connsiteX728" fmla="*/ 221272 w 7467600"/>
              <a:gd name="connsiteY728" fmla="*/ 1980766 h 6858000"/>
              <a:gd name="connsiteX729" fmla="*/ 116765 w 7467600"/>
              <a:gd name="connsiteY729" fmla="*/ 1911033 h 6858000"/>
              <a:gd name="connsiteX730" fmla="*/ 16405 w 7467600"/>
              <a:gd name="connsiteY730" fmla="*/ 1803412 h 6858000"/>
              <a:gd name="connsiteX731" fmla="*/ 0 w 7467600"/>
              <a:gd name="connsiteY731" fmla="*/ 1784777 h 6858000"/>
              <a:gd name="connsiteX732" fmla="*/ 0 w 7467600"/>
              <a:gd name="connsiteY732" fmla="*/ 1740082 h 6858000"/>
              <a:gd name="connsiteX733" fmla="*/ 39394 w 7467600"/>
              <a:gd name="connsiteY733" fmla="*/ 1784856 h 6858000"/>
              <a:gd name="connsiteX734" fmla="*/ 135813 w 7467600"/>
              <a:gd name="connsiteY734" fmla="*/ 1888838 h 6858000"/>
              <a:gd name="connsiteX735" fmla="*/ 242575 w 7467600"/>
              <a:gd name="connsiteY735" fmla="*/ 1958841 h 6858000"/>
              <a:gd name="connsiteX736" fmla="*/ 82197 w 7467600"/>
              <a:gd name="connsiteY736" fmla="*/ 1754826 h 6858000"/>
              <a:gd name="connsiteX737" fmla="*/ 0 w 7467600"/>
              <a:gd name="connsiteY737" fmla="*/ 1679650 h 6858000"/>
              <a:gd name="connsiteX738" fmla="*/ 0 w 7467600"/>
              <a:gd name="connsiteY738" fmla="*/ 1602463 h 6858000"/>
              <a:gd name="connsiteX739" fmla="*/ 84689 w 7467600"/>
              <a:gd name="connsiteY739" fmla="*/ 1677442 h 6858000"/>
              <a:gd name="connsiteX740" fmla="*/ 298437 w 7467600"/>
              <a:gd name="connsiteY740" fmla="*/ 1968019 h 6858000"/>
              <a:gd name="connsiteX741" fmla="*/ 227269 w 7467600"/>
              <a:gd name="connsiteY741" fmla="*/ 1114064 h 6858000"/>
              <a:gd name="connsiteX742" fmla="*/ 248003 w 7467600"/>
              <a:gd name="connsiteY742" fmla="*/ 1089613 h 6858000"/>
              <a:gd name="connsiteX743" fmla="*/ 427020 w 7467600"/>
              <a:gd name="connsiteY743" fmla="*/ 1619803 h 6858000"/>
              <a:gd name="connsiteX744" fmla="*/ 340345 w 7467600"/>
              <a:gd name="connsiteY744" fmla="*/ 2027739 h 6858000"/>
              <a:gd name="connsiteX745" fmla="*/ 360865 w 7467600"/>
              <a:gd name="connsiteY745" fmla="*/ 2044827 h 6858000"/>
              <a:gd name="connsiteX746" fmla="*/ 560414 w 7467600"/>
              <a:gd name="connsiteY746" fmla="*/ 2421457 h 6858000"/>
              <a:gd name="connsiteX747" fmla="*/ 1359703 w 7467600"/>
              <a:gd name="connsiteY747" fmla="*/ 2578554 h 6858000"/>
              <a:gd name="connsiteX748" fmla="*/ 1359422 w 7467600"/>
              <a:gd name="connsiteY748" fmla="*/ 2577994 h 6858000"/>
              <a:gd name="connsiteX749" fmla="*/ 828701 w 7467600"/>
              <a:gd name="connsiteY749" fmla="*/ 1839520 h 6858000"/>
              <a:gd name="connsiteX750" fmla="*/ 494427 w 7467600"/>
              <a:gd name="connsiteY750" fmla="*/ 1092333 h 6858000"/>
              <a:gd name="connsiteX751" fmla="*/ 506322 w 7467600"/>
              <a:gd name="connsiteY751" fmla="*/ 1020997 h 6858000"/>
              <a:gd name="connsiteX752" fmla="*/ 4570198 w 7467600"/>
              <a:gd name="connsiteY752" fmla="*/ 978081 h 6858000"/>
              <a:gd name="connsiteX753" fmla="*/ 4523691 w 7467600"/>
              <a:gd name="connsiteY753" fmla="*/ 1127776 h 6858000"/>
              <a:gd name="connsiteX754" fmla="*/ 4509875 w 7467600"/>
              <a:gd name="connsiteY754" fmla="*/ 1167552 h 6858000"/>
              <a:gd name="connsiteX755" fmla="*/ 4478168 w 7467600"/>
              <a:gd name="connsiteY755" fmla="*/ 1260735 h 6858000"/>
              <a:gd name="connsiteX756" fmla="*/ 4409309 w 7467600"/>
              <a:gd name="connsiteY756" fmla="*/ 1666996 h 6858000"/>
              <a:gd name="connsiteX757" fmla="*/ 4370031 w 7467600"/>
              <a:gd name="connsiteY757" fmla="*/ 1955666 h 6858000"/>
              <a:gd name="connsiteX758" fmla="*/ 4570198 w 7467600"/>
              <a:gd name="connsiteY758" fmla="*/ 978081 h 6858000"/>
              <a:gd name="connsiteX759" fmla="*/ 4557898 w 7467600"/>
              <a:gd name="connsiteY759" fmla="*/ 900011 h 6858000"/>
              <a:gd name="connsiteX760" fmla="*/ 4344840 w 7467600"/>
              <a:gd name="connsiteY760" fmla="*/ 1922038 h 6858000"/>
              <a:gd name="connsiteX761" fmla="*/ 4378710 w 7467600"/>
              <a:gd name="connsiteY761" fmla="*/ 1665516 h 6858000"/>
              <a:gd name="connsiteX762" fmla="*/ 4448798 w 7467600"/>
              <a:gd name="connsiteY762" fmla="*/ 1253024 h 6858000"/>
              <a:gd name="connsiteX763" fmla="*/ 4480315 w 7467600"/>
              <a:gd name="connsiteY763" fmla="*/ 1158454 h 6858000"/>
              <a:gd name="connsiteX764" fmla="*/ 4494133 w 7467600"/>
              <a:gd name="connsiteY764" fmla="*/ 1118676 h 6858000"/>
              <a:gd name="connsiteX765" fmla="*/ 4557898 w 7467600"/>
              <a:gd name="connsiteY765" fmla="*/ 900011 h 6858000"/>
              <a:gd name="connsiteX766" fmla="*/ 5870151 w 7467600"/>
              <a:gd name="connsiteY766" fmla="*/ 898890 h 6858000"/>
              <a:gd name="connsiteX767" fmla="*/ 5861335 w 7467600"/>
              <a:gd name="connsiteY767" fmla="*/ 899177 h 6858000"/>
              <a:gd name="connsiteX768" fmla="*/ 5843702 w 7467600"/>
              <a:gd name="connsiteY768" fmla="*/ 899748 h 6858000"/>
              <a:gd name="connsiteX769" fmla="*/ 5651107 w 7467600"/>
              <a:gd name="connsiteY769" fmla="*/ 920306 h 6858000"/>
              <a:gd name="connsiteX770" fmla="*/ 5459407 w 7467600"/>
              <a:gd name="connsiteY770" fmla="*/ 940975 h 6858000"/>
              <a:gd name="connsiteX771" fmla="*/ 5374846 w 7467600"/>
              <a:gd name="connsiteY771" fmla="*/ 941988 h 6858000"/>
              <a:gd name="connsiteX772" fmla="*/ 5256105 w 7467600"/>
              <a:gd name="connsiteY772" fmla="*/ 945632 h 6858000"/>
              <a:gd name="connsiteX773" fmla="*/ 5107071 w 7467600"/>
              <a:gd name="connsiteY773" fmla="*/ 969720 h 6858000"/>
              <a:gd name="connsiteX774" fmla="*/ 4998681 w 7467600"/>
              <a:gd name="connsiteY774" fmla="*/ 988771 h 6858000"/>
              <a:gd name="connsiteX775" fmla="*/ 5870151 w 7467600"/>
              <a:gd name="connsiteY775" fmla="*/ 898890 h 6858000"/>
              <a:gd name="connsiteX776" fmla="*/ 5504425 w 7467600"/>
              <a:gd name="connsiteY776" fmla="*/ 848067 h 6858000"/>
              <a:gd name="connsiteX777" fmla="*/ 4968849 w 7467600"/>
              <a:gd name="connsiteY777" fmla="*/ 962318 h 6858000"/>
              <a:gd name="connsiteX778" fmla="*/ 5104039 w 7467600"/>
              <a:gd name="connsiteY778" fmla="*/ 940634 h 6858000"/>
              <a:gd name="connsiteX779" fmla="*/ 5256311 w 7467600"/>
              <a:gd name="connsiteY779" fmla="*/ 916490 h 6858000"/>
              <a:gd name="connsiteX780" fmla="*/ 5377381 w 7467600"/>
              <a:gd name="connsiteY780" fmla="*/ 912671 h 6858000"/>
              <a:gd name="connsiteX781" fmla="*/ 5460148 w 7467600"/>
              <a:gd name="connsiteY781" fmla="*/ 911442 h 6858000"/>
              <a:gd name="connsiteX782" fmla="*/ 5648971 w 7467600"/>
              <a:gd name="connsiteY782" fmla="*/ 891331 h 6858000"/>
              <a:gd name="connsiteX783" fmla="*/ 5844807 w 7467600"/>
              <a:gd name="connsiteY783" fmla="*/ 870718 h 6858000"/>
              <a:gd name="connsiteX784" fmla="*/ 5862975 w 7467600"/>
              <a:gd name="connsiteY784" fmla="*/ 869756 h 6858000"/>
              <a:gd name="connsiteX785" fmla="*/ 5920887 w 7467600"/>
              <a:gd name="connsiteY785" fmla="*/ 865929 h 6858000"/>
              <a:gd name="connsiteX786" fmla="*/ 5504425 w 7467600"/>
              <a:gd name="connsiteY786" fmla="*/ 848067 h 6858000"/>
              <a:gd name="connsiteX787" fmla="*/ 3607114 w 7467600"/>
              <a:gd name="connsiteY787" fmla="*/ 467441 h 6858000"/>
              <a:gd name="connsiteX788" fmla="*/ 3296242 w 7467600"/>
              <a:gd name="connsiteY788" fmla="*/ 807991 h 6858000"/>
              <a:gd name="connsiteX789" fmla="*/ 3174674 w 7467600"/>
              <a:gd name="connsiteY789" fmla="*/ 919759 h 6858000"/>
              <a:gd name="connsiteX790" fmla="*/ 3042978 w 7467600"/>
              <a:gd name="connsiteY790" fmla="*/ 1054894 h 6858000"/>
              <a:gd name="connsiteX791" fmla="*/ 2968914 w 7467600"/>
              <a:gd name="connsiteY791" fmla="*/ 1133756 h 6858000"/>
              <a:gd name="connsiteX792" fmla="*/ 3103823 w 7467600"/>
              <a:gd name="connsiteY792" fmla="*/ 1026814 h 6858000"/>
              <a:gd name="connsiteX793" fmla="*/ 3607114 w 7467600"/>
              <a:gd name="connsiteY793" fmla="*/ 467441 h 6858000"/>
              <a:gd name="connsiteX794" fmla="*/ 3744487 w 7467600"/>
              <a:gd name="connsiteY794" fmla="*/ 383136 h 6858000"/>
              <a:gd name="connsiteX795" fmla="*/ 3970213 w 7467600"/>
              <a:gd name="connsiteY795" fmla="*/ 995559 h 6858000"/>
              <a:gd name="connsiteX796" fmla="*/ 3744487 w 7467600"/>
              <a:gd name="connsiteY796" fmla="*/ 383136 h 6858000"/>
              <a:gd name="connsiteX797" fmla="*/ 3624562 w 7467600"/>
              <a:gd name="connsiteY797" fmla="*/ 367041 h 6858000"/>
              <a:gd name="connsiteX798" fmla="*/ 3489712 w 7467600"/>
              <a:gd name="connsiteY798" fmla="*/ 485386 h 6858000"/>
              <a:gd name="connsiteX799" fmla="*/ 3182994 w 7467600"/>
              <a:gd name="connsiteY799" fmla="*/ 828265 h 6858000"/>
              <a:gd name="connsiteX800" fmla="*/ 2892114 w 7467600"/>
              <a:gd name="connsiteY800" fmla="*/ 1172635 h 6858000"/>
              <a:gd name="connsiteX801" fmla="*/ 3021459 w 7467600"/>
              <a:gd name="connsiteY801" fmla="*/ 1035385 h 6858000"/>
              <a:gd name="connsiteX802" fmla="*/ 3153873 w 7467600"/>
              <a:gd name="connsiteY802" fmla="*/ 898971 h 6858000"/>
              <a:gd name="connsiteX803" fmla="*/ 3276511 w 7467600"/>
              <a:gd name="connsiteY803" fmla="*/ 786423 h 6858000"/>
              <a:gd name="connsiteX804" fmla="*/ 3584154 w 7467600"/>
              <a:gd name="connsiteY804" fmla="*/ 448218 h 6858000"/>
              <a:gd name="connsiteX805" fmla="*/ 3624562 w 7467600"/>
              <a:gd name="connsiteY805" fmla="*/ 367041 h 6858000"/>
              <a:gd name="connsiteX806" fmla="*/ 3766672 w 7467600"/>
              <a:gd name="connsiteY806" fmla="*/ 359429 h 6858000"/>
              <a:gd name="connsiteX807" fmla="*/ 3996338 w 7467600"/>
              <a:gd name="connsiteY807" fmla="*/ 968237 h 6858000"/>
              <a:gd name="connsiteX808" fmla="*/ 3766672 w 7467600"/>
              <a:gd name="connsiteY808" fmla="*/ 359429 h 6858000"/>
              <a:gd name="connsiteX809" fmla="*/ 5805386 w 7467600"/>
              <a:gd name="connsiteY809" fmla="*/ 239240 h 6858000"/>
              <a:gd name="connsiteX810" fmla="*/ 5736947 w 7467600"/>
              <a:gd name="connsiteY810" fmla="*/ 261367 h 6858000"/>
              <a:gd name="connsiteX811" fmla="*/ 5427012 w 7467600"/>
              <a:gd name="connsiteY811" fmla="*/ 311272 h 6858000"/>
              <a:gd name="connsiteX812" fmla="*/ 5147818 w 7467600"/>
              <a:gd name="connsiteY812" fmla="*/ 322112 h 6858000"/>
              <a:gd name="connsiteX813" fmla="*/ 5060854 w 7467600"/>
              <a:gd name="connsiteY813" fmla="*/ 311882 h 6858000"/>
              <a:gd name="connsiteX814" fmla="*/ 4945989 w 7467600"/>
              <a:gd name="connsiteY814" fmla="*/ 300516 h 6858000"/>
              <a:gd name="connsiteX815" fmla="*/ 5410479 w 7467600"/>
              <a:gd name="connsiteY815" fmla="*/ 348434 h 6858000"/>
              <a:gd name="connsiteX816" fmla="*/ 5805386 w 7467600"/>
              <a:gd name="connsiteY816" fmla="*/ 239240 h 6858000"/>
              <a:gd name="connsiteX817" fmla="*/ 5905192 w 7467600"/>
              <a:gd name="connsiteY817" fmla="*/ 163079 h 6858000"/>
              <a:gd name="connsiteX818" fmla="*/ 5865655 w 7467600"/>
              <a:gd name="connsiteY818" fmla="*/ 171901 h 6858000"/>
              <a:gd name="connsiteX819" fmla="*/ 5259740 w 7467600"/>
              <a:gd name="connsiteY819" fmla="*/ 257013 h 6858000"/>
              <a:gd name="connsiteX820" fmla="*/ 5208466 w 7467600"/>
              <a:gd name="connsiteY820" fmla="*/ 257550 h 6858000"/>
              <a:gd name="connsiteX821" fmla="*/ 4980204 w 7467600"/>
              <a:gd name="connsiteY821" fmla="*/ 271903 h 6858000"/>
              <a:gd name="connsiteX822" fmla="*/ 5068068 w 7467600"/>
              <a:gd name="connsiteY822" fmla="*/ 282244 h 6858000"/>
              <a:gd name="connsiteX823" fmla="*/ 5153231 w 7467600"/>
              <a:gd name="connsiteY823" fmla="*/ 292240 h 6858000"/>
              <a:gd name="connsiteX824" fmla="*/ 5426491 w 7467600"/>
              <a:gd name="connsiteY824" fmla="*/ 281128 h 6858000"/>
              <a:gd name="connsiteX825" fmla="*/ 5731212 w 7467600"/>
              <a:gd name="connsiteY825" fmla="*/ 231951 h 6858000"/>
              <a:gd name="connsiteX826" fmla="*/ 5905192 w 7467600"/>
              <a:gd name="connsiteY826" fmla="*/ 163079 h 6858000"/>
              <a:gd name="connsiteX827" fmla="*/ 5944437 w 7467600"/>
              <a:gd name="connsiteY827" fmla="*/ 113829 h 6858000"/>
              <a:gd name="connsiteX828" fmla="*/ 5825032 w 7467600"/>
              <a:gd name="connsiteY828" fmla="*/ 146405 h 6858000"/>
              <a:gd name="connsiteX829" fmla="*/ 4955599 w 7467600"/>
              <a:gd name="connsiteY829" fmla="*/ 247008 h 6858000"/>
              <a:gd name="connsiteX830" fmla="*/ 5210104 w 7467600"/>
              <a:gd name="connsiteY830" fmla="*/ 228123 h 6858000"/>
              <a:gd name="connsiteX831" fmla="*/ 5261015 w 7467600"/>
              <a:gd name="connsiteY831" fmla="*/ 227087 h 6858000"/>
              <a:gd name="connsiteX832" fmla="*/ 5861181 w 7467600"/>
              <a:gd name="connsiteY832" fmla="*/ 143093 h 6858000"/>
              <a:gd name="connsiteX833" fmla="*/ 5961252 w 7467600"/>
              <a:gd name="connsiteY833" fmla="*/ 114820 h 6858000"/>
              <a:gd name="connsiteX834" fmla="*/ 5944437 w 7467600"/>
              <a:gd name="connsiteY834" fmla="*/ 113829 h 6858000"/>
              <a:gd name="connsiteX835" fmla="*/ 3882765 w 7467600"/>
              <a:gd name="connsiteY835" fmla="*/ 0 h 6858000"/>
              <a:gd name="connsiteX836" fmla="*/ 3995099 w 7467600"/>
              <a:gd name="connsiteY836" fmla="*/ 0 h 6858000"/>
              <a:gd name="connsiteX837" fmla="*/ 4163818 w 7467600"/>
              <a:gd name="connsiteY837" fmla="*/ 234104 h 6858000"/>
              <a:gd name="connsiteX838" fmla="*/ 4172099 w 7467600"/>
              <a:gd name="connsiteY838" fmla="*/ 234207 h 6858000"/>
              <a:gd name="connsiteX839" fmla="*/ 4784282 w 7467600"/>
              <a:gd name="connsiteY839" fmla="*/ 276561 h 6858000"/>
              <a:gd name="connsiteX840" fmla="*/ 4801687 w 7467600"/>
              <a:gd name="connsiteY840" fmla="*/ 267764 h 6858000"/>
              <a:gd name="connsiteX841" fmla="*/ 6082788 w 7467600"/>
              <a:gd name="connsiteY841" fmla="*/ 64119 h 6858000"/>
              <a:gd name="connsiteX842" fmla="*/ 6099442 w 7467600"/>
              <a:gd name="connsiteY842" fmla="*/ 82568 h 6858000"/>
              <a:gd name="connsiteX843" fmla="*/ 4804137 w 7467600"/>
              <a:gd name="connsiteY843" fmla="*/ 320931 h 6858000"/>
              <a:gd name="connsiteX844" fmla="*/ 4227047 w 7467600"/>
              <a:gd name="connsiteY844" fmla="*/ 313415 h 6858000"/>
              <a:gd name="connsiteX845" fmla="*/ 4346041 w 7467600"/>
              <a:gd name="connsiteY845" fmla="*/ 456086 h 6858000"/>
              <a:gd name="connsiteX846" fmla="*/ 4870967 w 7467600"/>
              <a:gd name="connsiteY846" fmla="*/ 963061 h 6858000"/>
              <a:gd name="connsiteX847" fmla="*/ 4889647 w 7467600"/>
              <a:gd name="connsiteY847" fmla="*/ 957147 h 6858000"/>
              <a:gd name="connsiteX848" fmla="*/ 5422504 w 7467600"/>
              <a:gd name="connsiteY848" fmla="*/ 805191 h 6858000"/>
              <a:gd name="connsiteX849" fmla="*/ 6087656 w 7467600"/>
              <a:gd name="connsiteY849" fmla="*/ 826703 h 6858000"/>
              <a:gd name="connsiteX850" fmla="*/ 6058717 w 7467600"/>
              <a:gd name="connsiteY850" fmla="*/ 865992 h 6858000"/>
              <a:gd name="connsiteX851" fmla="*/ 4974153 w 7467600"/>
              <a:gd name="connsiteY851" fmla="*/ 1045456 h 6858000"/>
              <a:gd name="connsiteX852" fmla="*/ 5627835 w 7467600"/>
              <a:gd name="connsiteY852" fmla="*/ 1472077 h 6858000"/>
              <a:gd name="connsiteX853" fmla="*/ 5629817 w 7467600"/>
              <a:gd name="connsiteY853" fmla="*/ 1471412 h 6858000"/>
              <a:gd name="connsiteX854" fmla="*/ 5634124 w 7467600"/>
              <a:gd name="connsiteY854" fmla="*/ 1470572 h 6858000"/>
              <a:gd name="connsiteX855" fmla="*/ 5755832 w 7467600"/>
              <a:gd name="connsiteY855" fmla="*/ 1383886 h 6858000"/>
              <a:gd name="connsiteX856" fmla="*/ 6014186 w 7467600"/>
              <a:gd name="connsiteY856" fmla="*/ 1279799 h 6858000"/>
              <a:gd name="connsiteX857" fmla="*/ 6901619 w 7467600"/>
              <a:gd name="connsiteY857" fmla="*/ 1047874 h 6858000"/>
              <a:gd name="connsiteX858" fmla="*/ 6931566 w 7467600"/>
              <a:gd name="connsiteY858" fmla="*/ 1062034 h 6858000"/>
              <a:gd name="connsiteX859" fmla="*/ 5790982 w 7467600"/>
              <a:gd name="connsiteY859" fmla="*/ 1561380 h 6858000"/>
              <a:gd name="connsiteX860" fmla="*/ 6188971 w 7467600"/>
              <a:gd name="connsiteY860" fmla="*/ 1755168 h 6858000"/>
              <a:gd name="connsiteX861" fmla="*/ 6202446 w 7467600"/>
              <a:gd name="connsiteY861" fmla="*/ 1752268 h 6858000"/>
              <a:gd name="connsiteX862" fmla="*/ 7179560 w 7467600"/>
              <a:gd name="connsiteY862" fmla="*/ 1467551 h 6858000"/>
              <a:gd name="connsiteX863" fmla="*/ 7158730 w 7467600"/>
              <a:gd name="connsiteY863" fmla="*/ 1507835 h 6858000"/>
              <a:gd name="connsiteX864" fmla="*/ 6326959 w 7467600"/>
              <a:gd name="connsiteY864" fmla="*/ 1817686 h 6858000"/>
              <a:gd name="connsiteX865" fmla="*/ 6537433 w 7467600"/>
              <a:gd name="connsiteY865" fmla="*/ 1907790 h 6858000"/>
              <a:gd name="connsiteX866" fmla="*/ 6550221 w 7467600"/>
              <a:gd name="connsiteY866" fmla="*/ 1910729 h 6858000"/>
              <a:gd name="connsiteX867" fmla="*/ 6964438 w 7467600"/>
              <a:gd name="connsiteY867" fmla="*/ 2209505 h 6858000"/>
              <a:gd name="connsiteX868" fmla="*/ 7367862 w 7467600"/>
              <a:gd name="connsiteY868" fmla="*/ 2806833 h 6858000"/>
              <a:gd name="connsiteX869" fmla="*/ 7364329 w 7467600"/>
              <a:gd name="connsiteY869" fmla="*/ 2826907 h 6858000"/>
              <a:gd name="connsiteX870" fmla="*/ 7290545 w 7467600"/>
              <a:gd name="connsiteY870" fmla="*/ 2850663 h 6858000"/>
              <a:gd name="connsiteX871" fmla="*/ 6472036 w 7467600"/>
              <a:gd name="connsiteY871" fmla="*/ 1959003 h 6858000"/>
              <a:gd name="connsiteX872" fmla="*/ 5792897 w 7467600"/>
              <a:gd name="connsiteY872" fmla="*/ 1647747 h 6858000"/>
              <a:gd name="connsiteX873" fmla="*/ 5842751 w 7467600"/>
              <a:gd name="connsiteY873" fmla="*/ 1816112 h 6858000"/>
              <a:gd name="connsiteX874" fmla="*/ 5847424 w 7467600"/>
              <a:gd name="connsiteY874" fmla="*/ 1815776 h 6858000"/>
              <a:gd name="connsiteX875" fmla="*/ 6399821 w 7467600"/>
              <a:gd name="connsiteY875" fmla="*/ 2344799 h 6858000"/>
              <a:gd name="connsiteX876" fmla="*/ 6323232 w 7467600"/>
              <a:gd name="connsiteY876" fmla="*/ 2389634 h 6858000"/>
              <a:gd name="connsiteX877" fmla="*/ 5942958 w 7467600"/>
              <a:gd name="connsiteY877" fmla="*/ 2077708 h 6858000"/>
              <a:gd name="connsiteX878" fmla="*/ 5921559 w 7467600"/>
              <a:gd name="connsiteY878" fmla="*/ 2378596 h 6858000"/>
              <a:gd name="connsiteX879" fmla="*/ 5817651 w 7467600"/>
              <a:gd name="connsiteY879" fmla="*/ 3023919 h 6858000"/>
              <a:gd name="connsiteX880" fmla="*/ 5729634 w 7467600"/>
              <a:gd name="connsiteY880" fmla="*/ 3051849 h 6858000"/>
              <a:gd name="connsiteX881" fmla="*/ 5611018 w 7467600"/>
              <a:gd name="connsiteY881" fmla="*/ 2316769 h 6858000"/>
              <a:gd name="connsiteX882" fmla="*/ 5687608 w 7467600"/>
              <a:gd name="connsiteY882" fmla="*/ 2039972 h 6858000"/>
              <a:gd name="connsiteX883" fmla="*/ 5657554 w 7467600"/>
              <a:gd name="connsiteY883" fmla="*/ 1576445 h 6858000"/>
              <a:gd name="connsiteX884" fmla="*/ 5150475 w 7467600"/>
              <a:gd name="connsiteY884" fmla="*/ 1274012 h 6858000"/>
              <a:gd name="connsiteX885" fmla="*/ 5349142 w 7467600"/>
              <a:gd name="connsiteY885" fmla="*/ 2204405 h 6858000"/>
              <a:gd name="connsiteX886" fmla="*/ 5262214 w 7467600"/>
              <a:gd name="connsiteY886" fmla="*/ 2233836 h 6858000"/>
              <a:gd name="connsiteX887" fmla="*/ 4981539 w 7467600"/>
              <a:gd name="connsiteY887" fmla="*/ 1542201 h 6858000"/>
              <a:gd name="connsiteX888" fmla="*/ 4958461 w 7467600"/>
              <a:gd name="connsiteY888" fmla="*/ 1136957 h 6858000"/>
              <a:gd name="connsiteX889" fmla="*/ 4655015 w 7467600"/>
              <a:gd name="connsiteY889" fmla="*/ 891426 h 6858000"/>
              <a:gd name="connsiteX890" fmla="*/ 4348002 w 7467600"/>
              <a:gd name="connsiteY890" fmla="*/ 2205895 h 6858000"/>
              <a:gd name="connsiteX891" fmla="*/ 4262250 w 7467600"/>
              <a:gd name="connsiteY891" fmla="*/ 2219972 h 6858000"/>
              <a:gd name="connsiteX892" fmla="*/ 4550611 w 7467600"/>
              <a:gd name="connsiteY892" fmla="*/ 817540 h 6858000"/>
              <a:gd name="connsiteX893" fmla="*/ 4564418 w 7467600"/>
              <a:gd name="connsiteY893" fmla="*/ 808293 h 6858000"/>
              <a:gd name="connsiteX894" fmla="*/ 4266388 w 7467600"/>
              <a:gd name="connsiteY894" fmla="*/ 500083 h 6858000"/>
              <a:gd name="connsiteX895" fmla="*/ 4032842 w 7467600"/>
              <a:gd name="connsiteY895" fmla="*/ 211809 h 6858000"/>
              <a:gd name="connsiteX896" fmla="*/ 3882765 w 7467600"/>
              <a:gd name="connsiteY896" fmla="*/ 0 h 6858000"/>
              <a:gd name="connsiteX897" fmla="*/ 3721337 w 7467600"/>
              <a:gd name="connsiteY897" fmla="*/ 0 h 6858000"/>
              <a:gd name="connsiteX898" fmla="*/ 3797544 w 7467600"/>
              <a:gd name="connsiteY898" fmla="*/ 0 h 6858000"/>
              <a:gd name="connsiteX899" fmla="*/ 3775734 w 7467600"/>
              <a:gd name="connsiteY899" fmla="*/ 95131 h 6858000"/>
              <a:gd name="connsiteX900" fmla="*/ 3724807 w 7467600"/>
              <a:gd name="connsiteY900" fmla="*/ 272257 h 6858000"/>
              <a:gd name="connsiteX901" fmla="*/ 3726844 w 7467600"/>
              <a:gd name="connsiteY901" fmla="*/ 282988 h 6858000"/>
              <a:gd name="connsiteX902" fmla="*/ 3742664 w 7467600"/>
              <a:gd name="connsiteY902" fmla="*/ 279918 h 6858000"/>
              <a:gd name="connsiteX903" fmla="*/ 4103910 w 7467600"/>
              <a:gd name="connsiteY903" fmla="*/ 1161917 h 6858000"/>
              <a:gd name="connsiteX904" fmla="*/ 4020269 w 7467600"/>
              <a:gd name="connsiteY904" fmla="*/ 1200406 h 6858000"/>
              <a:gd name="connsiteX905" fmla="*/ 3674882 w 7467600"/>
              <a:gd name="connsiteY905" fmla="*/ 488524 h 6858000"/>
              <a:gd name="connsiteX906" fmla="*/ 3132682 w 7467600"/>
              <a:gd name="connsiteY906" fmla="*/ 1072284 h 6858000"/>
              <a:gd name="connsiteX907" fmla="*/ 2716346 w 7467600"/>
              <a:gd name="connsiteY907" fmla="*/ 1276376 h 6858000"/>
              <a:gd name="connsiteX908" fmla="*/ 2716772 w 7467600"/>
              <a:gd name="connsiteY908" fmla="*/ 1255462 h 6858000"/>
              <a:gd name="connsiteX909" fmla="*/ 3471096 w 7467600"/>
              <a:gd name="connsiteY909" fmla="*/ 437072 h 6858000"/>
              <a:gd name="connsiteX910" fmla="*/ 3639057 w 7467600"/>
              <a:gd name="connsiteY910" fmla="*/ 286334 h 6858000"/>
              <a:gd name="connsiteX911" fmla="*/ 3640309 w 7467600"/>
              <a:gd name="connsiteY911" fmla="*/ 284664 h 6858000"/>
              <a:gd name="connsiteX912" fmla="*/ 3646022 w 7467600"/>
              <a:gd name="connsiteY912" fmla="*/ 276711 h 6858000"/>
              <a:gd name="connsiteX913" fmla="*/ 3707943 w 7467600"/>
              <a:gd name="connsiteY913" fmla="*/ 65958 h 6858000"/>
              <a:gd name="connsiteX914" fmla="*/ 3721337 w 7467600"/>
              <a:gd name="connsiteY914" fmla="*/ 0 h 6858000"/>
              <a:gd name="connsiteX915" fmla="*/ 2867960 w 7467600"/>
              <a:gd name="connsiteY915" fmla="*/ 0 h 6858000"/>
              <a:gd name="connsiteX916" fmla="*/ 2926351 w 7467600"/>
              <a:gd name="connsiteY916" fmla="*/ 0 h 6858000"/>
              <a:gd name="connsiteX917" fmla="*/ 2902823 w 7467600"/>
              <a:gd name="connsiteY917" fmla="*/ 262929 h 6858000"/>
              <a:gd name="connsiteX918" fmla="*/ 2940663 w 7467600"/>
              <a:gd name="connsiteY918" fmla="*/ 140884 h 6858000"/>
              <a:gd name="connsiteX919" fmla="*/ 2947039 w 7467600"/>
              <a:gd name="connsiteY919" fmla="*/ 122524 h 6858000"/>
              <a:gd name="connsiteX920" fmla="*/ 2984316 w 7467600"/>
              <a:gd name="connsiteY920" fmla="*/ 0 h 6858000"/>
              <a:gd name="connsiteX921" fmla="*/ 3016114 w 7467600"/>
              <a:gd name="connsiteY921" fmla="*/ 0 h 6858000"/>
              <a:gd name="connsiteX922" fmla="*/ 2979949 w 7467600"/>
              <a:gd name="connsiteY922" fmla="*/ 119274 h 6858000"/>
              <a:gd name="connsiteX923" fmla="*/ 3023879 w 7467600"/>
              <a:gd name="connsiteY923" fmla="*/ 0 h 6858000"/>
              <a:gd name="connsiteX924" fmla="*/ 3105400 w 7467600"/>
              <a:gd name="connsiteY924" fmla="*/ 0 h 6858000"/>
              <a:gd name="connsiteX925" fmla="*/ 3094669 w 7467600"/>
              <a:gd name="connsiteY925" fmla="*/ 30308 h 6858000"/>
              <a:gd name="connsiteX926" fmla="*/ 2901945 w 7467600"/>
              <a:gd name="connsiteY926" fmla="*/ 466538 h 6858000"/>
              <a:gd name="connsiteX927" fmla="*/ 2815209 w 7467600"/>
              <a:gd name="connsiteY927" fmla="*/ 497361 h 6858000"/>
              <a:gd name="connsiteX928" fmla="*/ 2844845 w 7467600"/>
              <a:gd name="connsiteY928" fmla="*/ 127638 h 6858000"/>
              <a:gd name="connsiteX929" fmla="*/ 2867960 w 7467600"/>
              <a:gd name="connsiteY929" fmla="*/ 0 h 6858000"/>
              <a:gd name="connsiteX930" fmla="*/ 1057230 w 7467600"/>
              <a:gd name="connsiteY930" fmla="*/ 0 h 6858000"/>
              <a:gd name="connsiteX931" fmla="*/ 1111003 w 7467600"/>
              <a:gd name="connsiteY931" fmla="*/ 0 h 6858000"/>
              <a:gd name="connsiteX932" fmla="*/ 1125553 w 7467600"/>
              <a:gd name="connsiteY932" fmla="*/ 52588 h 6858000"/>
              <a:gd name="connsiteX933" fmla="*/ 1304276 w 7467600"/>
              <a:gd name="connsiteY933" fmla="*/ 476275 h 6858000"/>
              <a:gd name="connsiteX934" fmla="*/ 1492066 w 7467600"/>
              <a:gd name="connsiteY934" fmla="*/ 886333 h 6858000"/>
              <a:gd name="connsiteX935" fmla="*/ 1423698 w 7467600"/>
              <a:gd name="connsiteY935" fmla="*/ 710817 h 6858000"/>
              <a:gd name="connsiteX936" fmla="*/ 1357609 w 7467600"/>
              <a:gd name="connsiteY936" fmla="*/ 532892 h 6858000"/>
              <a:gd name="connsiteX937" fmla="*/ 1309550 w 7467600"/>
              <a:gd name="connsiteY937" fmla="*/ 374031 h 6858000"/>
              <a:gd name="connsiteX938" fmla="*/ 1193673 w 7467600"/>
              <a:gd name="connsiteY938" fmla="*/ 49533 h 6858000"/>
              <a:gd name="connsiteX939" fmla="*/ 1164391 w 7467600"/>
              <a:gd name="connsiteY939" fmla="*/ 0 h 6858000"/>
              <a:gd name="connsiteX940" fmla="*/ 1200666 w 7467600"/>
              <a:gd name="connsiteY940" fmla="*/ 0 h 6858000"/>
              <a:gd name="connsiteX941" fmla="*/ 1223408 w 7467600"/>
              <a:gd name="connsiteY941" fmla="*/ 38996 h 6858000"/>
              <a:gd name="connsiteX942" fmla="*/ 1339635 w 7467600"/>
              <a:gd name="connsiteY942" fmla="*/ 365517 h 6858000"/>
              <a:gd name="connsiteX943" fmla="*/ 1387469 w 7467600"/>
              <a:gd name="connsiteY943" fmla="*/ 523079 h 6858000"/>
              <a:gd name="connsiteX944" fmla="*/ 1452685 w 7467600"/>
              <a:gd name="connsiteY944" fmla="*/ 699806 h 6858000"/>
              <a:gd name="connsiteX945" fmla="*/ 1492092 w 7467600"/>
              <a:gd name="connsiteY945" fmla="*/ 800424 h 6858000"/>
              <a:gd name="connsiteX946" fmla="*/ 1455302 w 7467600"/>
              <a:gd name="connsiteY946" fmla="*/ 632913 h 6858000"/>
              <a:gd name="connsiteX947" fmla="*/ 1222336 w 7467600"/>
              <a:gd name="connsiteY947" fmla="*/ 9480 h 6858000"/>
              <a:gd name="connsiteX948" fmla="*/ 1214634 w 7467600"/>
              <a:gd name="connsiteY948" fmla="*/ 0 h 6858000"/>
              <a:gd name="connsiteX949" fmla="*/ 1289827 w 7467600"/>
              <a:gd name="connsiteY949" fmla="*/ 0 h 6858000"/>
              <a:gd name="connsiteX950" fmla="*/ 1321076 w 7467600"/>
              <a:gd name="connsiteY950" fmla="*/ 59722 h 6858000"/>
              <a:gd name="connsiteX951" fmla="*/ 1512579 w 7467600"/>
              <a:gd name="connsiteY951" fmla="*/ 626441 h 6858000"/>
              <a:gd name="connsiteX952" fmla="*/ 1506076 w 7467600"/>
              <a:gd name="connsiteY952" fmla="*/ 1089289 h 6858000"/>
              <a:gd name="connsiteX953" fmla="*/ 1486346 w 7467600"/>
              <a:gd name="connsiteY953" fmla="*/ 1079919 h 6858000"/>
              <a:gd name="connsiteX954" fmla="*/ 1070511 w 7467600"/>
              <a:gd name="connsiteY954" fmla="*/ 48609 h 6858000"/>
              <a:gd name="connsiteX955" fmla="*/ 1057230 w 7467600"/>
              <a:gd name="connsiteY955" fmla="*/ 0 h 6858000"/>
              <a:gd name="connsiteX956" fmla="*/ 43151 w 7467600"/>
              <a:gd name="connsiteY956" fmla="*/ 0 h 6858000"/>
              <a:gd name="connsiteX957" fmla="*/ 95283 w 7467600"/>
              <a:gd name="connsiteY957" fmla="*/ 0 h 6858000"/>
              <a:gd name="connsiteX958" fmla="*/ 300708 w 7467600"/>
              <a:gd name="connsiteY958" fmla="*/ 154571 h 6858000"/>
              <a:gd name="connsiteX959" fmla="*/ 530414 w 7467600"/>
              <a:gd name="connsiteY959" fmla="*/ 354673 h 6858000"/>
              <a:gd name="connsiteX960" fmla="*/ 333785 w 7467600"/>
              <a:gd name="connsiteY960" fmla="*/ 161564 h 6858000"/>
              <a:gd name="connsiteX961" fmla="*/ 147005 w 7467600"/>
              <a:gd name="connsiteY961" fmla="*/ 0 h 6858000"/>
              <a:gd name="connsiteX962" fmla="*/ 272509 w 7467600"/>
              <a:gd name="connsiteY962" fmla="*/ 0 h 6858000"/>
              <a:gd name="connsiteX963" fmla="*/ 326276 w 7467600"/>
              <a:gd name="connsiteY963" fmla="*/ 45847 h 6858000"/>
              <a:gd name="connsiteX964" fmla="*/ 823759 w 7467600"/>
              <a:gd name="connsiteY964" fmla="*/ 574145 h 6858000"/>
              <a:gd name="connsiteX965" fmla="*/ 811254 w 7467600"/>
              <a:gd name="connsiteY965" fmla="*/ 665546 h 6858000"/>
              <a:gd name="connsiteX966" fmla="*/ 154042 w 7467600"/>
              <a:gd name="connsiteY966" fmla="*/ 261522 h 6858000"/>
              <a:gd name="connsiteX967" fmla="*/ 13550 w 7467600"/>
              <a:gd name="connsiteY967" fmla="*/ 158423 h 6858000"/>
              <a:gd name="connsiteX968" fmla="*/ 0 w 7467600"/>
              <a:gd name="connsiteY968" fmla="*/ 146618 h 6858000"/>
              <a:gd name="connsiteX969" fmla="*/ 0 w 7467600"/>
              <a:gd name="connsiteY969" fmla="*/ 59161 h 6858000"/>
              <a:gd name="connsiteX970" fmla="*/ 45427 w 7467600"/>
              <a:gd name="connsiteY970" fmla="*/ 101078 h 6858000"/>
              <a:gd name="connsiteX971" fmla="*/ 630103 w 7467600"/>
              <a:gd name="connsiteY971" fmla="*/ 485885 h 6858000"/>
              <a:gd name="connsiteX972" fmla="*/ 532040 w 7467600"/>
              <a:gd name="connsiteY972" fmla="*/ 399359 h 6858000"/>
              <a:gd name="connsiteX973" fmla="*/ 517618 w 7467600"/>
              <a:gd name="connsiteY973" fmla="*/ 385726 h 6858000"/>
              <a:gd name="connsiteX974" fmla="*/ 285074 w 7467600"/>
              <a:gd name="connsiteY974" fmla="*/ 182755 h 6858000"/>
              <a:gd name="connsiteX975" fmla="*/ 43151 w 7467600"/>
              <a:gd name="connsiteY97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6946972 w 7467600"/>
              <a:gd name="connsiteY83" fmla="*/ 5526491 h 6858000"/>
              <a:gd name="connsiteX84" fmla="*/ 7105827 w 7467600"/>
              <a:gd name="connsiteY84" fmla="*/ 5718700 h 6858000"/>
              <a:gd name="connsiteX85" fmla="*/ 7356878 w 7467600"/>
              <a:gd name="connsiteY85" fmla="*/ 5981332 h 6858000"/>
              <a:gd name="connsiteX86" fmla="*/ 7467600 w 7467600"/>
              <a:gd name="connsiteY86" fmla="*/ 6117703 h 6858000"/>
              <a:gd name="connsiteX87" fmla="*/ 7467600 w 7467600"/>
              <a:gd name="connsiteY87" fmla="*/ 6163634 h 6858000"/>
              <a:gd name="connsiteX88" fmla="*/ 7403637 w 7467600"/>
              <a:gd name="connsiteY88" fmla="*/ 6083957 h 6858000"/>
              <a:gd name="connsiteX89" fmla="*/ 7254615 w 7467600"/>
              <a:gd name="connsiteY89" fmla="*/ 5911918 h 6858000"/>
              <a:gd name="connsiteX90" fmla="*/ 7312589 w 7467600"/>
              <a:gd name="connsiteY90" fmla="*/ 5982309 h 6858000"/>
              <a:gd name="connsiteX91" fmla="*/ 7448321 w 7467600"/>
              <a:gd name="connsiteY91" fmla="*/ 6190991 h 6858000"/>
              <a:gd name="connsiteX92" fmla="*/ 7467600 w 7467600"/>
              <a:gd name="connsiteY92" fmla="*/ 6221686 h 6858000"/>
              <a:gd name="connsiteX93" fmla="*/ 7467600 w 7467600"/>
              <a:gd name="connsiteY93" fmla="*/ 6334256 h 6858000"/>
              <a:gd name="connsiteX94" fmla="*/ 7454976 w 7467600"/>
              <a:gd name="connsiteY94" fmla="*/ 6318297 h 6858000"/>
              <a:gd name="connsiteX95" fmla="*/ 7042773 w 7467600"/>
              <a:gd name="connsiteY95" fmla="*/ 5734011 h 6858000"/>
              <a:gd name="connsiteX96" fmla="*/ 1456157 w 7467600"/>
              <a:gd name="connsiteY96" fmla="*/ 5371404 h 6858000"/>
              <a:gd name="connsiteX97" fmla="*/ 1244432 w 7467600"/>
              <a:gd name="connsiteY97" fmla="*/ 5385601 h 6858000"/>
              <a:gd name="connsiteX98" fmla="*/ 973990 w 7467600"/>
              <a:gd name="connsiteY98" fmla="*/ 5424940 h 6858000"/>
              <a:gd name="connsiteX99" fmla="*/ 1103809 w 7467600"/>
              <a:gd name="connsiteY99" fmla="*/ 5433720 h 6858000"/>
              <a:gd name="connsiteX100" fmla="*/ 1123454 w 7467600"/>
              <a:gd name="connsiteY100" fmla="*/ 5435727 h 6858000"/>
              <a:gd name="connsiteX101" fmla="*/ 1737017 w 7467600"/>
              <a:gd name="connsiteY101" fmla="*/ 5452183 h 6858000"/>
              <a:gd name="connsiteX102" fmla="*/ 1824397 w 7467600"/>
              <a:gd name="connsiteY102" fmla="*/ 5447757 h 6858000"/>
              <a:gd name="connsiteX103" fmla="*/ 2070059 w 7467600"/>
              <a:gd name="connsiteY103" fmla="*/ 5441660 h 6858000"/>
              <a:gd name="connsiteX104" fmla="*/ 1456157 w 7467600"/>
              <a:gd name="connsiteY104" fmla="*/ 5371404 h 6858000"/>
              <a:gd name="connsiteX105" fmla="*/ 4988186 w 7467600"/>
              <a:gd name="connsiteY105" fmla="*/ 5216467 h 6858000"/>
              <a:gd name="connsiteX106" fmla="*/ 4777334 w 7467600"/>
              <a:gd name="connsiteY106" fmla="*/ 5406072 h 6858000"/>
              <a:gd name="connsiteX107" fmla="*/ 4718341 w 7467600"/>
              <a:gd name="connsiteY107" fmla="*/ 5468043 h 6858000"/>
              <a:gd name="connsiteX108" fmla="*/ 4604655 w 7467600"/>
              <a:gd name="connsiteY108" fmla="*/ 5583434 h 6858000"/>
              <a:gd name="connsiteX109" fmla="*/ 4565074 w 7467600"/>
              <a:gd name="connsiteY109" fmla="*/ 5618550 h 6858000"/>
              <a:gd name="connsiteX110" fmla="*/ 4988186 w 7467600"/>
              <a:gd name="connsiteY110" fmla="*/ 5216467 h 6858000"/>
              <a:gd name="connsiteX111" fmla="*/ 4978032 w 7467600"/>
              <a:gd name="connsiteY111" fmla="*/ 5183809 h 6858000"/>
              <a:gd name="connsiteX112" fmla="*/ 4463413 w 7467600"/>
              <a:gd name="connsiteY112" fmla="*/ 5615162 h 6858000"/>
              <a:gd name="connsiteX113" fmla="*/ 4358134 w 7467600"/>
              <a:gd name="connsiteY113" fmla="*/ 5742791 h 6858000"/>
              <a:gd name="connsiteX114" fmla="*/ 4376219 w 7467600"/>
              <a:gd name="connsiteY114" fmla="*/ 5729027 h 6858000"/>
              <a:gd name="connsiteX115" fmla="*/ 4582340 w 7467600"/>
              <a:gd name="connsiteY115" fmla="*/ 5561037 h 6858000"/>
              <a:gd name="connsiteX116" fmla="*/ 4694684 w 7467600"/>
              <a:gd name="connsiteY116" fmla="*/ 5447098 h 6858000"/>
              <a:gd name="connsiteX117" fmla="*/ 4754123 w 7467600"/>
              <a:gd name="connsiteY117" fmla="*/ 5384643 h 6858000"/>
              <a:gd name="connsiteX118" fmla="*/ 4978032 w 7467600"/>
              <a:gd name="connsiteY118" fmla="*/ 5183809 h 6858000"/>
              <a:gd name="connsiteX119" fmla="*/ 1903353 w 7467600"/>
              <a:gd name="connsiteY119" fmla="*/ 5044827 h 6858000"/>
              <a:gd name="connsiteX120" fmla="*/ 1936931 w 7467600"/>
              <a:gd name="connsiteY120" fmla="*/ 5093954 h 6858000"/>
              <a:gd name="connsiteX121" fmla="*/ 2195868 w 7467600"/>
              <a:gd name="connsiteY121" fmla="*/ 5396574 h 6858000"/>
              <a:gd name="connsiteX122" fmla="*/ 2088852 w 7467600"/>
              <a:gd name="connsiteY122" fmla="*/ 5166123 h 6858000"/>
              <a:gd name="connsiteX123" fmla="*/ 1958241 w 7467600"/>
              <a:gd name="connsiteY123" fmla="*/ 5067955 h 6858000"/>
              <a:gd name="connsiteX124" fmla="*/ 1903353 w 7467600"/>
              <a:gd name="connsiteY124" fmla="*/ 5044827 h 6858000"/>
              <a:gd name="connsiteX125" fmla="*/ 1979378 w 7467600"/>
              <a:gd name="connsiteY125" fmla="*/ 4769504 h 6858000"/>
              <a:gd name="connsiteX126" fmla="*/ 2882120 w 7467600"/>
              <a:gd name="connsiteY126" fmla="*/ 5064547 h 6858000"/>
              <a:gd name="connsiteX127" fmla="*/ 2793103 w 7467600"/>
              <a:gd name="connsiteY127" fmla="*/ 5039699 h 6858000"/>
              <a:gd name="connsiteX128" fmla="*/ 2770041 w 7467600"/>
              <a:gd name="connsiteY128" fmla="*/ 5033634 h 6858000"/>
              <a:gd name="connsiteX129" fmla="*/ 1979378 w 7467600"/>
              <a:gd name="connsiteY129" fmla="*/ 4769504 h 6858000"/>
              <a:gd name="connsiteX130" fmla="*/ 1927410 w 7467600"/>
              <a:gd name="connsiteY130" fmla="*/ 4716164 h 6858000"/>
              <a:gd name="connsiteX131" fmla="*/ 1959587 w 7467600"/>
              <a:gd name="connsiteY131" fmla="*/ 4728849 h 6858000"/>
              <a:gd name="connsiteX132" fmla="*/ 2777707 w 7467600"/>
              <a:gd name="connsiteY132" fmla="*/ 5003991 h 6858000"/>
              <a:gd name="connsiteX133" fmla="*/ 2800768 w 7467600"/>
              <a:gd name="connsiteY133" fmla="*/ 5010056 h 6858000"/>
              <a:gd name="connsiteX134" fmla="*/ 2879408 w 7467600"/>
              <a:gd name="connsiteY134" fmla="*/ 5031590 h 6858000"/>
              <a:gd name="connsiteX135" fmla="*/ 2862295 w 7467600"/>
              <a:gd name="connsiteY135" fmla="*/ 5022958 h 6858000"/>
              <a:gd name="connsiteX136" fmla="*/ 2813343 w 7467600"/>
              <a:gd name="connsiteY136" fmla="*/ 4998369 h 6858000"/>
              <a:gd name="connsiteX137" fmla="*/ 2646245 w 7467600"/>
              <a:gd name="connsiteY137" fmla="*/ 4930999 h 6858000"/>
              <a:gd name="connsiteX138" fmla="*/ 1999243 w 7467600"/>
              <a:gd name="connsiteY138" fmla="*/ 4730524 h 6858000"/>
              <a:gd name="connsiteX139" fmla="*/ 1979527 w 7467600"/>
              <a:gd name="connsiteY139" fmla="*/ 4726651 h 6858000"/>
              <a:gd name="connsiteX140" fmla="*/ 1927410 w 7467600"/>
              <a:gd name="connsiteY140" fmla="*/ 4716164 h 6858000"/>
              <a:gd name="connsiteX141" fmla="*/ 1997014 w 7467600"/>
              <a:gd name="connsiteY141" fmla="*/ 4698007 h 6858000"/>
              <a:gd name="connsiteX142" fmla="*/ 2005458 w 7467600"/>
              <a:gd name="connsiteY142" fmla="*/ 4699540 h 6858000"/>
              <a:gd name="connsiteX143" fmla="*/ 2657186 w 7467600"/>
              <a:gd name="connsiteY143" fmla="*/ 4901687 h 6858000"/>
              <a:gd name="connsiteX144" fmla="*/ 2826662 w 7467600"/>
              <a:gd name="connsiteY144" fmla="*/ 4970362 h 6858000"/>
              <a:gd name="connsiteX145" fmla="*/ 2876100 w 7467600"/>
              <a:gd name="connsiteY145" fmla="*/ 4995397 h 6858000"/>
              <a:gd name="connsiteX146" fmla="*/ 3042600 w 7467600"/>
              <a:gd name="connsiteY146" fmla="*/ 5059532 h 6858000"/>
              <a:gd name="connsiteX147" fmla="*/ 1997014 w 7467600"/>
              <a:gd name="connsiteY147" fmla="*/ 4698007 h 6858000"/>
              <a:gd name="connsiteX148" fmla="*/ 2305292 w 7467600"/>
              <a:gd name="connsiteY148" fmla="*/ 4219492 h 6858000"/>
              <a:gd name="connsiteX149" fmla="*/ 3360922 w 7467600"/>
              <a:gd name="connsiteY149" fmla="*/ 4529373 h 6858000"/>
              <a:gd name="connsiteX150" fmla="*/ 3492420 w 7467600"/>
              <a:gd name="connsiteY150" fmla="*/ 4510145 h 6858000"/>
              <a:gd name="connsiteX151" fmla="*/ 3364086 w 7467600"/>
              <a:gd name="connsiteY151" fmla="*/ 4480340 h 6858000"/>
              <a:gd name="connsiteX152" fmla="*/ 3225818 w 7467600"/>
              <a:gd name="connsiteY152" fmla="*/ 4411822 h 6858000"/>
              <a:gd name="connsiteX153" fmla="*/ 3129696 w 7467600"/>
              <a:gd name="connsiteY153" fmla="*/ 4360704 h 6858000"/>
              <a:gd name="connsiteX154" fmla="*/ 2814545 w 7467600"/>
              <a:gd name="connsiteY154" fmla="*/ 4282955 h 6858000"/>
              <a:gd name="connsiteX155" fmla="*/ 2305292 w 7467600"/>
              <a:gd name="connsiteY155" fmla="*/ 4219492 h 6858000"/>
              <a:gd name="connsiteX156" fmla="*/ 2626982 w 7467600"/>
              <a:gd name="connsiteY156" fmla="*/ 4206450 h 6858000"/>
              <a:gd name="connsiteX157" fmla="*/ 2490617 w 7467600"/>
              <a:gd name="connsiteY157" fmla="*/ 4206951 h 6858000"/>
              <a:gd name="connsiteX158" fmla="*/ 2819869 w 7467600"/>
              <a:gd name="connsiteY158" fmla="*/ 4252936 h 6858000"/>
              <a:gd name="connsiteX159" fmla="*/ 3143018 w 7467600"/>
              <a:gd name="connsiteY159" fmla="*/ 4332698 h 6858000"/>
              <a:gd name="connsiteX160" fmla="*/ 3241520 w 7467600"/>
              <a:gd name="connsiteY160" fmla="*/ 4385112 h 6858000"/>
              <a:gd name="connsiteX161" fmla="*/ 3374575 w 7467600"/>
              <a:gd name="connsiteY161" fmla="*/ 4451517 h 6858000"/>
              <a:gd name="connsiteX162" fmla="*/ 3505221 w 7467600"/>
              <a:gd name="connsiteY162" fmla="*/ 4480757 h 6858000"/>
              <a:gd name="connsiteX163" fmla="*/ 2626982 w 7467600"/>
              <a:gd name="connsiteY163" fmla="*/ 4206450 h 6858000"/>
              <a:gd name="connsiteX164" fmla="*/ 1310106 w 7467600"/>
              <a:gd name="connsiteY164" fmla="*/ 3943217 h 6858000"/>
              <a:gd name="connsiteX165" fmla="*/ 854994 w 7467600"/>
              <a:gd name="connsiteY165" fmla="*/ 4399136 h 6858000"/>
              <a:gd name="connsiteX166" fmla="*/ 742462 w 7467600"/>
              <a:gd name="connsiteY166" fmla="*/ 4594648 h 6858000"/>
              <a:gd name="connsiteX167" fmla="*/ 820602 w 7467600"/>
              <a:gd name="connsiteY167" fmla="*/ 4485915 h 6858000"/>
              <a:gd name="connsiteX168" fmla="*/ 878295 w 7467600"/>
              <a:gd name="connsiteY168" fmla="*/ 4403594 h 6858000"/>
              <a:gd name="connsiteX169" fmla="*/ 1240607 w 7467600"/>
              <a:gd name="connsiteY169" fmla="*/ 4010401 h 6858000"/>
              <a:gd name="connsiteX170" fmla="*/ 1310106 w 7467600"/>
              <a:gd name="connsiteY170" fmla="*/ 3943217 h 6858000"/>
              <a:gd name="connsiteX171" fmla="*/ 1423113 w 7467600"/>
              <a:gd name="connsiteY171" fmla="*/ 3874565 h 6858000"/>
              <a:gd name="connsiteX172" fmla="*/ 1260565 w 7467600"/>
              <a:gd name="connsiteY172" fmla="*/ 4031982 h 6858000"/>
              <a:gd name="connsiteX173" fmla="*/ 901900 w 7467600"/>
              <a:gd name="connsiteY173" fmla="*/ 4421236 h 6858000"/>
              <a:gd name="connsiteX174" fmla="*/ 845044 w 7467600"/>
              <a:gd name="connsiteY174" fmla="*/ 4502436 h 6858000"/>
              <a:gd name="connsiteX175" fmla="*/ 685926 w 7467600"/>
              <a:gd name="connsiteY175" fmla="*/ 4703069 h 6858000"/>
              <a:gd name="connsiteX176" fmla="*/ 684248 w 7467600"/>
              <a:gd name="connsiteY176" fmla="*/ 4706721 h 6858000"/>
              <a:gd name="connsiteX177" fmla="*/ 1423113 w 7467600"/>
              <a:gd name="connsiteY177" fmla="*/ 3874565 h 6858000"/>
              <a:gd name="connsiteX178" fmla="*/ 3316479 w 7467600"/>
              <a:gd name="connsiteY178" fmla="*/ 3872136 h 6858000"/>
              <a:gd name="connsiteX179" fmla="*/ 3546806 w 7467600"/>
              <a:gd name="connsiteY179" fmla="*/ 4356139 h 6858000"/>
              <a:gd name="connsiteX180" fmla="*/ 3364433 w 7467600"/>
              <a:gd name="connsiteY180" fmla="*/ 3953121 h 6858000"/>
              <a:gd name="connsiteX181" fmla="*/ 3316479 w 7467600"/>
              <a:gd name="connsiteY181" fmla="*/ 3872136 h 6858000"/>
              <a:gd name="connsiteX182" fmla="*/ 3291335 w 7467600"/>
              <a:gd name="connsiteY182" fmla="*/ 3767420 h 6858000"/>
              <a:gd name="connsiteX183" fmla="*/ 3390805 w 7467600"/>
              <a:gd name="connsiteY183" fmla="*/ 3937163 h 6858000"/>
              <a:gd name="connsiteX184" fmla="*/ 3579062 w 7467600"/>
              <a:gd name="connsiteY184" fmla="*/ 4359040 h 6858000"/>
              <a:gd name="connsiteX185" fmla="*/ 3467355 w 7467600"/>
              <a:gd name="connsiteY185" fmla="*/ 3988130 h 6858000"/>
              <a:gd name="connsiteX186" fmla="*/ 3310753 w 7467600"/>
              <a:gd name="connsiteY186" fmla="*/ 3787140 h 6858000"/>
              <a:gd name="connsiteX187" fmla="*/ 3291335 w 7467600"/>
              <a:gd name="connsiteY187" fmla="*/ 3767420 h 6858000"/>
              <a:gd name="connsiteX188" fmla="*/ 1635889 w 7467600"/>
              <a:gd name="connsiteY188" fmla="*/ 3709494 h 6858000"/>
              <a:gd name="connsiteX189" fmla="*/ 1634800 w 7467600"/>
              <a:gd name="connsiteY189" fmla="*/ 3731111 h 6858000"/>
              <a:gd name="connsiteX190" fmla="*/ 1635889 w 7467600"/>
              <a:gd name="connsiteY190" fmla="*/ 3709494 h 6858000"/>
              <a:gd name="connsiteX191" fmla="*/ 1510397 w 7467600"/>
              <a:gd name="connsiteY191" fmla="*/ 3684705 h 6858000"/>
              <a:gd name="connsiteX192" fmla="*/ 1146550 w 7467600"/>
              <a:gd name="connsiteY192" fmla="*/ 3802012 h 6858000"/>
              <a:gd name="connsiteX193" fmla="*/ 698834 w 7467600"/>
              <a:gd name="connsiteY193" fmla="*/ 3952272 h 6858000"/>
              <a:gd name="connsiteX194" fmla="*/ 34256 w 7467600"/>
              <a:gd name="connsiteY194" fmla="*/ 4347603 h 6858000"/>
              <a:gd name="connsiteX195" fmla="*/ 527241 w 7467600"/>
              <a:gd name="connsiteY195" fmla="*/ 4065078 h 6858000"/>
              <a:gd name="connsiteX196" fmla="*/ 1510397 w 7467600"/>
              <a:gd name="connsiteY196" fmla="*/ 3684705 h 6858000"/>
              <a:gd name="connsiteX197" fmla="*/ 1313114 w 7467600"/>
              <a:gd name="connsiteY197" fmla="*/ 3655216 h 6858000"/>
              <a:gd name="connsiteX198" fmla="*/ 1109304 w 7467600"/>
              <a:gd name="connsiteY198" fmla="*/ 3669030 h 6858000"/>
              <a:gd name="connsiteX199" fmla="*/ 8129 w 7467600"/>
              <a:gd name="connsiteY199" fmla="*/ 4330519 h 6858000"/>
              <a:gd name="connsiteX200" fmla="*/ 687572 w 7467600"/>
              <a:gd name="connsiteY200" fmla="*/ 3925629 h 6858000"/>
              <a:gd name="connsiteX201" fmla="*/ 1138365 w 7467600"/>
              <a:gd name="connsiteY201" fmla="*/ 3774515 h 6858000"/>
              <a:gd name="connsiteX202" fmla="*/ 1505579 w 7467600"/>
              <a:gd name="connsiteY202" fmla="*/ 3655526 h 6858000"/>
              <a:gd name="connsiteX203" fmla="*/ 1313114 w 7467600"/>
              <a:gd name="connsiteY203" fmla="*/ 3655216 h 6858000"/>
              <a:gd name="connsiteX204" fmla="*/ 3655073 w 7467600"/>
              <a:gd name="connsiteY204" fmla="*/ 3650884 h 6858000"/>
              <a:gd name="connsiteX205" fmla="*/ 3989938 w 7467600"/>
              <a:gd name="connsiteY205" fmla="*/ 3991685 h 6858000"/>
              <a:gd name="connsiteX206" fmla="*/ 4393907 w 7467600"/>
              <a:gd name="connsiteY206" fmla="*/ 4261258 h 6858000"/>
              <a:gd name="connsiteX207" fmla="*/ 4648051 w 7467600"/>
              <a:gd name="connsiteY207" fmla="*/ 4374051 h 6858000"/>
              <a:gd name="connsiteX208" fmla="*/ 4383389 w 7467600"/>
              <a:gd name="connsiteY208" fmla="*/ 4184369 h 6858000"/>
              <a:gd name="connsiteX209" fmla="*/ 4165508 w 7467600"/>
              <a:gd name="connsiteY209" fmla="*/ 4035196 h 6858000"/>
              <a:gd name="connsiteX210" fmla="*/ 4068162 w 7467600"/>
              <a:gd name="connsiteY210" fmla="*/ 3953394 h 6858000"/>
              <a:gd name="connsiteX211" fmla="*/ 3981416 w 7467600"/>
              <a:gd name="connsiteY211" fmla="*/ 3880482 h 6858000"/>
              <a:gd name="connsiteX212" fmla="*/ 3800147 w 7467600"/>
              <a:gd name="connsiteY212" fmla="*/ 3749872 h 6858000"/>
              <a:gd name="connsiteX213" fmla="*/ 3655073 w 7467600"/>
              <a:gd name="connsiteY213" fmla="*/ 3650884 h 6858000"/>
              <a:gd name="connsiteX214" fmla="*/ 3670252 w 7467600"/>
              <a:gd name="connsiteY214" fmla="*/ 3622798 h 6858000"/>
              <a:gd name="connsiteX215" fmla="*/ 3817258 w 7467600"/>
              <a:gd name="connsiteY215" fmla="*/ 3723577 h 6858000"/>
              <a:gd name="connsiteX216" fmla="*/ 4000461 w 7467600"/>
              <a:gd name="connsiteY216" fmla="*/ 3855966 h 6858000"/>
              <a:gd name="connsiteX217" fmla="*/ 4088180 w 7467600"/>
              <a:gd name="connsiteY217" fmla="*/ 3929774 h 6858000"/>
              <a:gd name="connsiteX218" fmla="*/ 4184555 w 7467600"/>
              <a:gd name="connsiteY218" fmla="*/ 4010683 h 6858000"/>
              <a:gd name="connsiteX219" fmla="*/ 4399563 w 7467600"/>
              <a:gd name="connsiteY219" fmla="*/ 4158106 h 6858000"/>
              <a:gd name="connsiteX220" fmla="*/ 4684469 w 7467600"/>
              <a:gd name="connsiteY220" fmla="*/ 4364680 h 6858000"/>
              <a:gd name="connsiteX221" fmla="*/ 4690271 w 7467600"/>
              <a:gd name="connsiteY221" fmla="*/ 4370034 h 6858000"/>
              <a:gd name="connsiteX222" fmla="*/ 4136093 w 7467600"/>
              <a:gd name="connsiteY222" fmla="*/ 3858466 h 6858000"/>
              <a:gd name="connsiteX223" fmla="*/ 3670252 w 7467600"/>
              <a:gd name="connsiteY223" fmla="*/ 3622798 h 6858000"/>
              <a:gd name="connsiteX224" fmla="*/ 4440129 w 7467600"/>
              <a:gd name="connsiteY224" fmla="*/ 3448571 h 6858000"/>
              <a:gd name="connsiteX225" fmla="*/ 4856525 w 7467600"/>
              <a:gd name="connsiteY225" fmla="*/ 3915351 h 6858000"/>
              <a:gd name="connsiteX226" fmla="*/ 5059055 w 7467600"/>
              <a:gd name="connsiteY226" fmla="*/ 4108918 h 6858000"/>
              <a:gd name="connsiteX227" fmla="*/ 5290070 w 7467600"/>
              <a:gd name="connsiteY227" fmla="*/ 4263619 h 6858000"/>
              <a:gd name="connsiteX228" fmla="*/ 4834991 w 7467600"/>
              <a:gd name="connsiteY228" fmla="*/ 3830985 h 6858000"/>
              <a:gd name="connsiteX229" fmla="*/ 4440129 w 7467600"/>
              <a:gd name="connsiteY229" fmla="*/ 3448571 h 6858000"/>
              <a:gd name="connsiteX230" fmla="*/ 4441737 w 7467600"/>
              <a:gd name="connsiteY230" fmla="*/ 3399734 h 6858000"/>
              <a:gd name="connsiteX231" fmla="*/ 4431236 w 7467600"/>
              <a:gd name="connsiteY231" fmla="*/ 3400954 h 6858000"/>
              <a:gd name="connsiteX232" fmla="*/ 4557150 w 7467600"/>
              <a:gd name="connsiteY232" fmla="*/ 3510023 h 6858000"/>
              <a:gd name="connsiteX233" fmla="*/ 4856936 w 7467600"/>
              <a:gd name="connsiteY233" fmla="*/ 3809146 h 6858000"/>
              <a:gd name="connsiteX234" fmla="*/ 5111996 w 7467600"/>
              <a:gd name="connsiteY234" fmla="*/ 4065759 h 6858000"/>
              <a:gd name="connsiteX235" fmla="*/ 5388878 w 7467600"/>
              <a:gd name="connsiteY235" fmla="*/ 4300185 h 6858000"/>
              <a:gd name="connsiteX236" fmla="*/ 5425556 w 7467600"/>
              <a:gd name="connsiteY236" fmla="*/ 4308967 h 6858000"/>
              <a:gd name="connsiteX237" fmla="*/ 4943646 w 7467600"/>
              <a:gd name="connsiteY237" fmla="*/ 3822916 h 6858000"/>
              <a:gd name="connsiteX238" fmla="*/ 4594837 w 7467600"/>
              <a:gd name="connsiteY238" fmla="*/ 3532274 h 6858000"/>
              <a:gd name="connsiteX239" fmla="*/ 4441737 w 7467600"/>
              <a:gd name="connsiteY239" fmla="*/ 3399734 h 6858000"/>
              <a:gd name="connsiteX240" fmla="*/ 5425834 w 7467600"/>
              <a:gd name="connsiteY240" fmla="*/ 3162785 h 6858000"/>
              <a:gd name="connsiteX241" fmla="*/ 5401644 w 7467600"/>
              <a:gd name="connsiteY241" fmla="*/ 3617847 h 6858000"/>
              <a:gd name="connsiteX242" fmla="*/ 5467256 w 7467600"/>
              <a:gd name="connsiteY242" fmla="*/ 4175494 h 6858000"/>
              <a:gd name="connsiteX243" fmla="*/ 5448069 w 7467600"/>
              <a:gd name="connsiteY243" fmla="*/ 3567554 h 6858000"/>
              <a:gd name="connsiteX244" fmla="*/ 5425834 w 7467600"/>
              <a:gd name="connsiteY244" fmla="*/ 3162785 h 6858000"/>
              <a:gd name="connsiteX245" fmla="*/ 1318687 w 7467600"/>
              <a:gd name="connsiteY245" fmla="*/ 3113840 h 6858000"/>
              <a:gd name="connsiteX246" fmla="*/ 1066793 w 7467600"/>
              <a:gd name="connsiteY246" fmla="*/ 3212171 h 6858000"/>
              <a:gd name="connsiteX247" fmla="*/ 993319 w 7467600"/>
              <a:gd name="connsiteY247" fmla="*/ 3247648 h 6858000"/>
              <a:gd name="connsiteX248" fmla="*/ 853081 w 7467600"/>
              <a:gd name="connsiteY248" fmla="*/ 3312410 h 6858000"/>
              <a:gd name="connsiteX249" fmla="*/ 805957 w 7467600"/>
              <a:gd name="connsiteY249" fmla="*/ 3330443 h 6858000"/>
              <a:gd name="connsiteX250" fmla="*/ 1318687 w 7467600"/>
              <a:gd name="connsiteY250" fmla="*/ 3113840 h 6858000"/>
              <a:gd name="connsiteX251" fmla="*/ 5453702 w 7467600"/>
              <a:gd name="connsiteY251" fmla="*/ 3090882 h 6858000"/>
              <a:gd name="connsiteX252" fmla="*/ 5480135 w 7467600"/>
              <a:gd name="connsiteY252" fmla="*/ 3565802 h 6858000"/>
              <a:gd name="connsiteX253" fmla="*/ 5499023 w 7467600"/>
              <a:gd name="connsiteY253" fmla="*/ 4166310 h 6858000"/>
              <a:gd name="connsiteX254" fmla="*/ 5547022 w 7467600"/>
              <a:gd name="connsiteY254" fmla="*/ 3607838 h 6858000"/>
              <a:gd name="connsiteX255" fmla="*/ 5515964 w 7467600"/>
              <a:gd name="connsiteY255" fmla="*/ 3378541 h 6858000"/>
              <a:gd name="connsiteX256" fmla="*/ 5453702 w 7467600"/>
              <a:gd name="connsiteY256" fmla="*/ 3090882 h 6858000"/>
              <a:gd name="connsiteX257" fmla="*/ 1238695 w 7467600"/>
              <a:gd name="connsiteY257" fmla="*/ 3076820 h 6858000"/>
              <a:gd name="connsiteX258" fmla="*/ 716371 w 7467600"/>
              <a:gd name="connsiteY258" fmla="*/ 3293249 h 6858000"/>
              <a:gd name="connsiteX259" fmla="*/ 579522 w 7467600"/>
              <a:gd name="connsiteY259" fmla="*/ 3371759 h 6858000"/>
              <a:gd name="connsiteX260" fmla="*/ 600288 w 7467600"/>
              <a:gd name="connsiteY260" fmla="*/ 3365555 h 6858000"/>
              <a:gd name="connsiteX261" fmla="*/ 840692 w 7467600"/>
              <a:gd name="connsiteY261" fmla="*/ 3284921 h 6858000"/>
              <a:gd name="connsiteX262" fmla="*/ 979248 w 7467600"/>
              <a:gd name="connsiteY262" fmla="*/ 3221003 h 6858000"/>
              <a:gd name="connsiteX263" fmla="*/ 1053282 w 7467600"/>
              <a:gd name="connsiteY263" fmla="*/ 3185247 h 6858000"/>
              <a:gd name="connsiteX264" fmla="*/ 1320603 w 7467600"/>
              <a:gd name="connsiteY264" fmla="*/ 3081281 h 6858000"/>
              <a:gd name="connsiteX265" fmla="*/ 1238695 w 7467600"/>
              <a:gd name="connsiteY265" fmla="*/ 3076820 h 6858000"/>
              <a:gd name="connsiteX266" fmla="*/ 5425627 w 7467600"/>
              <a:gd name="connsiteY266" fmla="*/ 2954192 h 6858000"/>
              <a:gd name="connsiteX267" fmla="*/ 5470770 w 7467600"/>
              <a:gd name="connsiteY267" fmla="*/ 3005435 h 6858000"/>
              <a:gd name="connsiteX268" fmla="*/ 5519779 w 7467600"/>
              <a:gd name="connsiteY268" fmla="*/ 4359223 h 6858000"/>
              <a:gd name="connsiteX269" fmla="*/ 5520293 w 7467600"/>
              <a:gd name="connsiteY269" fmla="*/ 4360602 h 6858000"/>
              <a:gd name="connsiteX270" fmla="*/ 5767221 w 7467600"/>
              <a:gd name="connsiteY270" fmla="*/ 4665564 h 6858000"/>
              <a:gd name="connsiteX271" fmla="*/ 6937169 w 7467600"/>
              <a:gd name="connsiteY271" fmla="*/ 4815941 h 6858000"/>
              <a:gd name="connsiteX272" fmla="*/ 6953922 w 7467600"/>
              <a:gd name="connsiteY272" fmla="*/ 4890068 h 6858000"/>
              <a:gd name="connsiteX273" fmla="*/ 6071359 w 7467600"/>
              <a:gd name="connsiteY273" fmla="*/ 4770770 h 6858000"/>
              <a:gd name="connsiteX274" fmla="*/ 6038839 w 7467600"/>
              <a:gd name="connsiteY274" fmla="*/ 4764474 h 6858000"/>
              <a:gd name="connsiteX275" fmla="*/ 6038706 w 7467600"/>
              <a:gd name="connsiteY275" fmla="*/ 4763847 h 6858000"/>
              <a:gd name="connsiteX276" fmla="*/ 6037784 w 7467600"/>
              <a:gd name="connsiteY276" fmla="*/ 4764270 h 6858000"/>
              <a:gd name="connsiteX277" fmla="*/ 6038839 w 7467600"/>
              <a:gd name="connsiteY277" fmla="*/ 4764474 h 6858000"/>
              <a:gd name="connsiteX278" fmla="*/ 6040338 w 7467600"/>
              <a:gd name="connsiteY278" fmla="*/ 4771418 h 6858000"/>
              <a:gd name="connsiteX279" fmla="*/ 6024488 w 7467600"/>
              <a:gd name="connsiteY279" fmla="*/ 4809903 h 6858000"/>
              <a:gd name="connsiteX280" fmla="*/ 5599771 w 7467600"/>
              <a:gd name="connsiteY280" fmla="*/ 5509652 h 6858000"/>
              <a:gd name="connsiteX281" fmla="*/ 5548843 w 7467600"/>
              <a:gd name="connsiteY281" fmla="*/ 5563845 h 6858000"/>
              <a:gd name="connsiteX282" fmla="*/ 5940952 w 7467600"/>
              <a:gd name="connsiteY282" fmla="*/ 6250028 h 6858000"/>
              <a:gd name="connsiteX283" fmla="*/ 6043441 w 7467600"/>
              <a:gd name="connsiteY283" fmla="*/ 6665847 h 6858000"/>
              <a:gd name="connsiteX284" fmla="*/ 6093432 w 7467600"/>
              <a:gd name="connsiteY284" fmla="*/ 6858000 h 6858000"/>
              <a:gd name="connsiteX285" fmla="*/ 6034344 w 7467600"/>
              <a:gd name="connsiteY285" fmla="*/ 6858000 h 6858000"/>
              <a:gd name="connsiteX286" fmla="*/ 6026679 w 7467600"/>
              <a:gd name="connsiteY286" fmla="*/ 6836959 h 6858000"/>
              <a:gd name="connsiteX287" fmla="*/ 5800441 w 7467600"/>
              <a:gd name="connsiteY287" fmla="*/ 6335286 h 6858000"/>
              <a:gd name="connsiteX288" fmla="*/ 5526562 w 7467600"/>
              <a:gd name="connsiteY288" fmla="*/ 5705388 h 6858000"/>
              <a:gd name="connsiteX289" fmla="*/ 5519640 w 7467600"/>
              <a:gd name="connsiteY289" fmla="*/ 5683774 h 6858000"/>
              <a:gd name="connsiteX290" fmla="*/ 5844559 w 7467600"/>
              <a:gd name="connsiteY290" fmla="*/ 6553349 h 6858000"/>
              <a:gd name="connsiteX291" fmla="*/ 5975994 w 7467600"/>
              <a:gd name="connsiteY291" fmla="*/ 6858000 h 6858000"/>
              <a:gd name="connsiteX292" fmla="*/ 5898547 w 7467600"/>
              <a:gd name="connsiteY292" fmla="*/ 6858000 h 6858000"/>
              <a:gd name="connsiteX293" fmla="*/ 5682041 w 7467600"/>
              <a:gd name="connsiteY293" fmla="*/ 6355860 h 6858000"/>
              <a:gd name="connsiteX294" fmla="*/ 5461758 w 7467600"/>
              <a:gd name="connsiteY294" fmla="*/ 5820220 h 6858000"/>
              <a:gd name="connsiteX295" fmla="*/ 5237282 w 7467600"/>
              <a:gd name="connsiteY295" fmla="*/ 6579086 h 6858000"/>
              <a:gd name="connsiteX296" fmla="*/ 5115009 w 7467600"/>
              <a:gd name="connsiteY296" fmla="*/ 6858000 h 6858000"/>
              <a:gd name="connsiteX297" fmla="*/ 5028074 w 7467600"/>
              <a:gd name="connsiteY297" fmla="*/ 6858000 h 6858000"/>
              <a:gd name="connsiteX298" fmla="*/ 5079508 w 7467600"/>
              <a:gd name="connsiteY298" fmla="*/ 6749074 h 6858000"/>
              <a:gd name="connsiteX299" fmla="*/ 5371846 w 7467600"/>
              <a:gd name="connsiteY299" fmla="*/ 5924413 h 6858000"/>
              <a:gd name="connsiteX300" fmla="*/ 5270512 w 7467600"/>
              <a:gd name="connsiteY300" fmla="*/ 6138975 h 6858000"/>
              <a:gd name="connsiteX301" fmla="*/ 5062409 w 7467600"/>
              <a:gd name="connsiteY301" fmla="*/ 6653544 h 6858000"/>
              <a:gd name="connsiteX302" fmla="*/ 5036628 w 7467600"/>
              <a:gd name="connsiteY302" fmla="*/ 6754247 h 6858000"/>
              <a:gd name="connsiteX303" fmla="*/ 5009112 w 7467600"/>
              <a:gd name="connsiteY303" fmla="*/ 6858000 h 6858000"/>
              <a:gd name="connsiteX304" fmla="*/ 4976679 w 7467600"/>
              <a:gd name="connsiteY304" fmla="*/ 6858000 h 6858000"/>
              <a:gd name="connsiteX305" fmla="*/ 5006537 w 7467600"/>
              <a:gd name="connsiteY305" fmla="*/ 6747068 h 6858000"/>
              <a:gd name="connsiteX306" fmla="*/ 5032723 w 7467600"/>
              <a:gd name="connsiteY306" fmla="*/ 6644957 h 6858000"/>
              <a:gd name="connsiteX307" fmla="*/ 5242949 w 7467600"/>
              <a:gd name="connsiteY307" fmla="*/ 6125175 h 6858000"/>
              <a:gd name="connsiteX308" fmla="*/ 5286321 w 7467600"/>
              <a:gd name="connsiteY308" fmla="*/ 6033555 h 6858000"/>
              <a:gd name="connsiteX309" fmla="*/ 5008210 w 7467600"/>
              <a:gd name="connsiteY309" fmla="*/ 6649194 h 6858000"/>
              <a:gd name="connsiteX310" fmla="*/ 4986321 w 7467600"/>
              <a:gd name="connsiteY310" fmla="*/ 6765687 h 6858000"/>
              <a:gd name="connsiteX311" fmla="*/ 4973474 w 7467600"/>
              <a:gd name="connsiteY311" fmla="*/ 6858000 h 6858000"/>
              <a:gd name="connsiteX312" fmla="*/ 4907178 w 7467600"/>
              <a:gd name="connsiteY312" fmla="*/ 6858000 h 6858000"/>
              <a:gd name="connsiteX313" fmla="*/ 4910810 w 7467600"/>
              <a:gd name="connsiteY313" fmla="*/ 6829660 h 6858000"/>
              <a:gd name="connsiteX314" fmla="*/ 4987461 w 7467600"/>
              <a:gd name="connsiteY314" fmla="*/ 6432994 h 6858000"/>
              <a:gd name="connsiteX315" fmla="*/ 5179262 w 7467600"/>
              <a:gd name="connsiteY315" fmla="*/ 6035044 h 6858000"/>
              <a:gd name="connsiteX316" fmla="*/ 4689678 w 7467600"/>
              <a:gd name="connsiteY316" fmla="*/ 6440241 h 6858000"/>
              <a:gd name="connsiteX317" fmla="*/ 4477543 w 7467600"/>
              <a:gd name="connsiteY317" fmla="*/ 6674836 h 6858000"/>
              <a:gd name="connsiteX318" fmla="*/ 4329957 w 7467600"/>
              <a:gd name="connsiteY318" fmla="*/ 6858000 h 6858000"/>
              <a:gd name="connsiteX319" fmla="*/ 4218595 w 7467600"/>
              <a:gd name="connsiteY319" fmla="*/ 6858000 h 6858000"/>
              <a:gd name="connsiteX320" fmla="*/ 4368888 w 7467600"/>
              <a:gd name="connsiteY320" fmla="*/ 6668412 h 6858000"/>
              <a:gd name="connsiteX321" fmla="*/ 4563091 w 7467600"/>
              <a:gd name="connsiteY321" fmla="*/ 6442508 h 6858000"/>
              <a:gd name="connsiteX322" fmla="*/ 5387324 w 7467600"/>
              <a:gd name="connsiteY322" fmla="*/ 5705830 h 6858000"/>
              <a:gd name="connsiteX323" fmla="*/ 5073620 w 7467600"/>
              <a:gd name="connsiteY323" fmla="*/ 5955437 h 6858000"/>
              <a:gd name="connsiteX324" fmla="*/ 4689789 w 7467600"/>
              <a:gd name="connsiteY324" fmla="*/ 6268382 h 6858000"/>
              <a:gd name="connsiteX325" fmla="*/ 4418722 w 7467600"/>
              <a:gd name="connsiteY325" fmla="*/ 6570886 h 6858000"/>
              <a:gd name="connsiteX326" fmla="*/ 4214944 w 7467600"/>
              <a:gd name="connsiteY326" fmla="*/ 6858000 h 6858000"/>
              <a:gd name="connsiteX327" fmla="*/ 4177898 w 7467600"/>
              <a:gd name="connsiteY327" fmla="*/ 6858000 h 6858000"/>
              <a:gd name="connsiteX328" fmla="*/ 4391597 w 7467600"/>
              <a:gd name="connsiteY328" fmla="*/ 6556370 h 6858000"/>
              <a:gd name="connsiteX329" fmla="*/ 4668889 w 7467600"/>
              <a:gd name="connsiteY329" fmla="*/ 6246399 h 6858000"/>
              <a:gd name="connsiteX330" fmla="*/ 5055427 w 7467600"/>
              <a:gd name="connsiteY330" fmla="*/ 5931476 h 6858000"/>
              <a:gd name="connsiteX331" fmla="*/ 5371814 w 7467600"/>
              <a:gd name="connsiteY331" fmla="*/ 5678975 h 6858000"/>
              <a:gd name="connsiteX332" fmla="*/ 4987918 w 7467600"/>
              <a:gd name="connsiteY332" fmla="*/ 5838701 h 6858000"/>
              <a:gd name="connsiteX333" fmla="*/ 4317146 w 7467600"/>
              <a:gd name="connsiteY333" fmla="*/ 6587716 h 6858000"/>
              <a:gd name="connsiteX334" fmla="*/ 4171627 w 7467600"/>
              <a:gd name="connsiteY334" fmla="*/ 6858000 h 6858000"/>
              <a:gd name="connsiteX335" fmla="*/ 4081585 w 7467600"/>
              <a:gd name="connsiteY335" fmla="*/ 6858000 h 6858000"/>
              <a:gd name="connsiteX336" fmla="*/ 4238603 w 7467600"/>
              <a:gd name="connsiteY336" fmla="*/ 6559341 h 6858000"/>
              <a:gd name="connsiteX337" fmla="*/ 4778333 w 7467600"/>
              <a:gd name="connsiteY337" fmla="*/ 5873626 h 6858000"/>
              <a:gd name="connsiteX338" fmla="*/ 5414185 w 7467600"/>
              <a:gd name="connsiteY338" fmla="*/ 5573882 h 6858000"/>
              <a:gd name="connsiteX339" fmla="*/ 5959648 w 7467600"/>
              <a:gd name="connsiteY339" fmla="*/ 4760797 h 6858000"/>
              <a:gd name="connsiteX340" fmla="*/ 5355019 w 7467600"/>
              <a:gd name="connsiteY340" fmla="*/ 4734672 h 6858000"/>
              <a:gd name="connsiteX341" fmla="*/ 5083565 w 7467600"/>
              <a:gd name="connsiteY341" fmla="*/ 5179121 h 6858000"/>
              <a:gd name="connsiteX342" fmla="*/ 4713577 w 7467600"/>
              <a:gd name="connsiteY342" fmla="*/ 5616803 h 6858000"/>
              <a:gd name="connsiteX343" fmla="*/ 3989559 w 7467600"/>
              <a:gd name="connsiteY343" fmla="*/ 6145945 h 6858000"/>
              <a:gd name="connsiteX344" fmla="*/ 3939824 w 7467600"/>
              <a:gd name="connsiteY344" fmla="*/ 6066900 h 6858000"/>
              <a:gd name="connsiteX345" fmla="*/ 4584537 w 7467600"/>
              <a:gd name="connsiteY345" fmla="*/ 5324826 h 6858000"/>
              <a:gd name="connsiteX346" fmla="*/ 5037105 w 7467600"/>
              <a:gd name="connsiteY346" fmla="*/ 5088765 h 6858000"/>
              <a:gd name="connsiteX347" fmla="*/ 5039930 w 7467600"/>
              <a:gd name="connsiteY347" fmla="*/ 5089585 h 6858000"/>
              <a:gd name="connsiteX348" fmla="*/ 5263764 w 7467600"/>
              <a:gd name="connsiteY348" fmla="*/ 4735525 h 6858000"/>
              <a:gd name="connsiteX349" fmla="*/ 4086300 w 7467600"/>
              <a:gd name="connsiteY349" fmla="*/ 4884599 h 6858000"/>
              <a:gd name="connsiteX350" fmla="*/ 4085485 w 7467600"/>
              <a:gd name="connsiteY350" fmla="*/ 4899070 h 6858000"/>
              <a:gd name="connsiteX351" fmla="*/ 3871915 w 7467600"/>
              <a:gd name="connsiteY351" fmla="*/ 5253645 h 6858000"/>
              <a:gd name="connsiteX352" fmla="*/ 3799374 w 7467600"/>
              <a:gd name="connsiteY352" fmla="*/ 5466127 h 6858000"/>
              <a:gd name="connsiteX353" fmla="*/ 3498850 w 7467600"/>
              <a:gd name="connsiteY353" fmla="*/ 6661888 h 6858000"/>
              <a:gd name="connsiteX354" fmla="*/ 3399216 w 7467600"/>
              <a:gd name="connsiteY354" fmla="*/ 6858000 h 6858000"/>
              <a:gd name="connsiteX355" fmla="*/ 3303688 w 7467600"/>
              <a:gd name="connsiteY355" fmla="*/ 6858000 h 6858000"/>
              <a:gd name="connsiteX356" fmla="*/ 3391774 w 7467600"/>
              <a:gd name="connsiteY356" fmla="*/ 6697181 h 6858000"/>
              <a:gd name="connsiteX357" fmla="*/ 3735540 w 7467600"/>
              <a:gd name="connsiteY357" fmla="*/ 5546923 h 6858000"/>
              <a:gd name="connsiteX358" fmla="*/ 3729438 w 7467600"/>
              <a:gd name="connsiteY358" fmla="*/ 5569058 h 6858000"/>
              <a:gd name="connsiteX359" fmla="*/ 3707782 w 7467600"/>
              <a:gd name="connsiteY359" fmla="*/ 5644908 h 6858000"/>
              <a:gd name="connsiteX360" fmla="*/ 3583827 w 7467600"/>
              <a:gd name="connsiteY360" fmla="*/ 6039215 h 6858000"/>
              <a:gd name="connsiteX361" fmla="*/ 3547861 w 7467600"/>
              <a:gd name="connsiteY361" fmla="*/ 6129609 h 6858000"/>
              <a:gd name="connsiteX362" fmla="*/ 3490905 w 7467600"/>
              <a:gd name="connsiteY362" fmla="*/ 6277660 h 6858000"/>
              <a:gd name="connsiteX363" fmla="*/ 3455859 w 7467600"/>
              <a:gd name="connsiteY363" fmla="*/ 6391301 h 6858000"/>
              <a:gd name="connsiteX364" fmla="*/ 3429112 w 7467600"/>
              <a:gd name="connsiteY364" fmla="*/ 6479469 h 6858000"/>
              <a:gd name="connsiteX365" fmla="*/ 3304862 w 7467600"/>
              <a:gd name="connsiteY365" fmla="*/ 6796476 h 6858000"/>
              <a:gd name="connsiteX366" fmla="*/ 3276071 w 7467600"/>
              <a:gd name="connsiteY366" fmla="*/ 6858000 h 6858000"/>
              <a:gd name="connsiteX367" fmla="*/ 3240805 w 7467600"/>
              <a:gd name="connsiteY367" fmla="*/ 6858000 h 6858000"/>
              <a:gd name="connsiteX368" fmla="*/ 3275917 w 7467600"/>
              <a:gd name="connsiteY368" fmla="*/ 6783192 h 6858000"/>
              <a:gd name="connsiteX369" fmla="*/ 3399358 w 7467600"/>
              <a:gd name="connsiteY369" fmla="*/ 6469011 h 6858000"/>
              <a:gd name="connsiteX370" fmla="*/ 3425650 w 7467600"/>
              <a:gd name="connsiteY370" fmla="*/ 6381333 h 6858000"/>
              <a:gd name="connsiteX371" fmla="*/ 3460661 w 7467600"/>
              <a:gd name="connsiteY371" fmla="*/ 6266763 h 6858000"/>
              <a:gd name="connsiteX372" fmla="*/ 3518021 w 7467600"/>
              <a:gd name="connsiteY372" fmla="*/ 6117298 h 6858000"/>
              <a:gd name="connsiteX373" fmla="*/ 3554035 w 7467600"/>
              <a:gd name="connsiteY373" fmla="*/ 6027832 h 6858000"/>
              <a:gd name="connsiteX374" fmla="*/ 3677174 w 7467600"/>
              <a:gd name="connsiteY374" fmla="*/ 5636351 h 6858000"/>
              <a:gd name="connsiteX375" fmla="*/ 3698819 w 7467600"/>
              <a:gd name="connsiteY375" fmla="*/ 5560503 h 6858000"/>
              <a:gd name="connsiteX376" fmla="*/ 3702094 w 7467600"/>
              <a:gd name="connsiteY376" fmla="*/ 5549194 h 6858000"/>
              <a:gd name="connsiteX377" fmla="*/ 3398355 w 7467600"/>
              <a:gd name="connsiteY377" fmla="*/ 6094603 h 6858000"/>
              <a:gd name="connsiteX378" fmla="*/ 3193941 w 7467600"/>
              <a:gd name="connsiteY378" fmla="*/ 6798775 h 6858000"/>
              <a:gd name="connsiteX379" fmla="*/ 3184140 w 7467600"/>
              <a:gd name="connsiteY379" fmla="*/ 6858000 h 6858000"/>
              <a:gd name="connsiteX380" fmla="*/ 3099978 w 7467600"/>
              <a:gd name="connsiteY380" fmla="*/ 6858000 h 6858000"/>
              <a:gd name="connsiteX381" fmla="*/ 3101556 w 7467600"/>
              <a:gd name="connsiteY381" fmla="*/ 6843337 h 6858000"/>
              <a:gd name="connsiteX382" fmla="*/ 3370162 w 7467600"/>
              <a:gd name="connsiteY382" fmla="*/ 5785550 h 6858000"/>
              <a:gd name="connsiteX383" fmla="*/ 3746477 w 7467600"/>
              <a:gd name="connsiteY383" fmla="*/ 5377889 h 6858000"/>
              <a:gd name="connsiteX384" fmla="*/ 3863399 w 7467600"/>
              <a:gd name="connsiteY384" fmla="*/ 5087257 h 6858000"/>
              <a:gd name="connsiteX385" fmla="*/ 3968712 w 7467600"/>
              <a:gd name="connsiteY385" fmla="*/ 4913989 h 6858000"/>
              <a:gd name="connsiteX386" fmla="*/ 2792390 w 7467600"/>
              <a:gd name="connsiteY386" fmla="*/ 5382974 h 6858000"/>
              <a:gd name="connsiteX387" fmla="*/ 2714982 w 7467600"/>
              <a:gd name="connsiteY387" fmla="*/ 5427051 h 6858000"/>
              <a:gd name="connsiteX388" fmla="*/ 2813361 w 7467600"/>
              <a:gd name="connsiteY388" fmla="*/ 6023912 h 6858000"/>
              <a:gd name="connsiteX389" fmla="*/ 2688430 w 7467600"/>
              <a:gd name="connsiteY389" fmla="*/ 6801564 h 6858000"/>
              <a:gd name="connsiteX390" fmla="*/ 2629626 w 7467600"/>
              <a:gd name="connsiteY390" fmla="*/ 6763394 h 6858000"/>
              <a:gd name="connsiteX391" fmla="*/ 2565328 w 7467600"/>
              <a:gd name="connsiteY391" fmla="*/ 5516399 h 6858000"/>
              <a:gd name="connsiteX392" fmla="*/ 1922999 w 7467600"/>
              <a:gd name="connsiteY392" fmla="*/ 5980343 h 6858000"/>
              <a:gd name="connsiteX393" fmla="*/ 1950261 w 7467600"/>
              <a:gd name="connsiteY393" fmla="*/ 6405858 h 6858000"/>
              <a:gd name="connsiteX394" fmla="*/ 2365554 w 7467600"/>
              <a:gd name="connsiteY394" fmla="*/ 6759107 h 6858000"/>
              <a:gd name="connsiteX395" fmla="*/ 2424142 w 7467600"/>
              <a:gd name="connsiteY395" fmla="*/ 6858000 h 6858000"/>
              <a:gd name="connsiteX396" fmla="*/ 2395994 w 7467600"/>
              <a:gd name="connsiteY396" fmla="*/ 6858000 h 6858000"/>
              <a:gd name="connsiteX397" fmla="*/ 2392863 w 7467600"/>
              <a:gd name="connsiteY397" fmla="*/ 6852964 h 6858000"/>
              <a:gd name="connsiteX398" fmla="*/ 2017589 w 7467600"/>
              <a:gd name="connsiteY398" fmla="*/ 6493982 h 6858000"/>
              <a:gd name="connsiteX399" fmla="*/ 2147336 w 7467600"/>
              <a:gd name="connsiteY399" fmla="*/ 6594052 h 6858000"/>
              <a:gd name="connsiteX400" fmla="*/ 2207047 w 7467600"/>
              <a:gd name="connsiteY400" fmla="*/ 6654540 h 6858000"/>
              <a:gd name="connsiteX401" fmla="*/ 2299106 w 7467600"/>
              <a:gd name="connsiteY401" fmla="*/ 6778931 h 6858000"/>
              <a:gd name="connsiteX402" fmla="*/ 2314430 w 7467600"/>
              <a:gd name="connsiteY402" fmla="*/ 6801144 h 6858000"/>
              <a:gd name="connsiteX403" fmla="*/ 2352406 w 7467600"/>
              <a:gd name="connsiteY403" fmla="*/ 6858000 h 6858000"/>
              <a:gd name="connsiteX404" fmla="*/ 2314492 w 7467600"/>
              <a:gd name="connsiteY404" fmla="*/ 6858000 h 6858000"/>
              <a:gd name="connsiteX405" fmla="*/ 2288095 w 7467600"/>
              <a:gd name="connsiteY405" fmla="*/ 6818030 h 6858000"/>
              <a:gd name="connsiteX406" fmla="*/ 2272768 w 7467600"/>
              <a:gd name="connsiteY406" fmla="*/ 6795822 h 6858000"/>
              <a:gd name="connsiteX407" fmla="*/ 2182715 w 7467600"/>
              <a:gd name="connsiteY407" fmla="*/ 6675071 h 6858000"/>
              <a:gd name="connsiteX408" fmla="*/ 2032061 w 7467600"/>
              <a:gd name="connsiteY408" fmla="*/ 6541380 h 6858000"/>
              <a:gd name="connsiteX409" fmla="*/ 2257220 w 7467600"/>
              <a:gd name="connsiteY409" fmla="*/ 6826257 h 6858000"/>
              <a:gd name="connsiteX410" fmla="*/ 2281324 w 7467600"/>
              <a:gd name="connsiteY410" fmla="*/ 6858000 h 6858000"/>
              <a:gd name="connsiteX411" fmla="*/ 2242860 w 7467600"/>
              <a:gd name="connsiteY411" fmla="*/ 6858000 h 6858000"/>
              <a:gd name="connsiteX412" fmla="*/ 2232818 w 7467600"/>
              <a:gd name="connsiteY412" fmla="*/ 6844926 h 6858000"/>
              <a:gd name="connsiteX413" fmla="*/ 1990172 w 7467600"/>
              <a:gd name="connsiteY413" fmla="*/ 6542121 h 6858000"/>
              <a:gd name="connsiteX414" fmla="*/ 2124090 w 7467600"/>
              <a:gd name="connsiteY414" fmla="*/ 6761017 h 6858000"/>
              <a:gd name="connsiteX415" fmla="*/ 2200380 w 7467600"/>
              <a:gd name="connsiteY415" fmla="*/ 6858000 h 6858000"/>
              <a:gd name="connsiteX416" fmla="*/ 2147507 w 7467600"/>
              <a:gd name="connsiteY416" fmla="*/ 6858000 h 6858000"/>
              <a:gd name="connsiteX417" fmla="*/ 2070668 w 7467600"/>
              <a:gd name="connsiteY417" fmla="*/ 6761520 h 6858000"/>
              <a:gd name="connsiteX418" fmla="*/ 1975142 w 7467600"/>
              <a:gd name="connsiteY418" fmla="*/ 6585570 h 6858000"/>
              <a:gd name="connsiteX419" fmla="*/ 2050035 w 7467600"/>
              <a:gd name="connsiteY419" fmla="*/ 6813345 h 6858000"/>
              <a:gd name="connsiteX420" fmla="*/ 2063025 w 7467600"/>
              <a:gd name="connsiteY420" fmla="*/ 6858000 h 6858000"/>
              <a:gd name="connsiteX421" fmla="*/ 2021675 w 7467600"/>
              <a:gd name="connsiteY421" fmla="*/ 6858000 h 6858000"/>
              <a:gd name="connsiteX422" fmla="*/ 2019308 w 7467600"/>
              <a:gd name="connsiteY422" fmla="*/ 6847118 h 6858000"/>
              <a:gd name="connsiteX423" fmla="*/ 1938835 w 7467600"/>
              <a:gd name="connsiteY423" fmla="*/ 6551160 h 6858000"/>
              <a:gd name="connsiteX424" fmla="*/ 1953230 w 7467600"/>
              <a:gd name="connsiteY424" fmla="*/ 6759699 h 6858000"/>
              <a:gd name="connsiteX425" fmla="*/ 1956763 w 7467600"/>
              <a:gd name="connsiteY425" fmla="*/ 6778191 h 6858000"/>
              <a:gd name="connsiteX426" fmla="*/ 1967925 w 7467600"/>
              <a:gd name="connsiteY426" fmla="*/ 6858000 h 6858000"/>
              <a:gd name="connsiteX427" fmla="*/ 1936622 w 7467600"/>
              <a:gd name="connsiteY427" fmla="*/ 6858000 h 6858000"/>
              <a:gd name="connsiteX428" fmla="*/ 1926261 w 7467600"/>
              <a:gd name="connsiteY428" fmla="*/ 6784064 h 6858000"/>
              <a:gd name="connsiteX429" fmla="*/ 1922724 w 7467600"/>
              <a:gd name="connsiteY429" fmla="*/ 6765577 h 6858000"/>
              <a:gd name="connsiteX430" fmla="*/ 1904650 w 7467600"/>
              <a:gd name="connsiteY430" fmla="*/ 6639616 h 6858000"/>
              <a:gd name="connsiteX431" fmla="*/ 1885273 w 7467600"/>
              <a:gd name="connsiteY431" fmla="*/ 6858000 h 6858000"/>
              <a:gd name="connsiteX432" fmla="*/ 1854363 w 7467600"/>
              <a:gd name="connsiteY432" fmla="*/ 6858000 h 6858000"/>
              <a:gd name="connsiteX433" fmla="*/ 1880391 w 7467600"/>
              <a:gd name="connsiteY433" fmla="*/ 6603796 h 6858000"/>
              <a:gd name="connsiteX434" fmla="*/ 1818273 w 7467600"/>
              <a:gd name="connsiteY434" fmla="*/ 6715729 h 6858000"/>
              <a:gd name="connsiteX435" fmla="*/ 1794691 w 7467600"/>
              <a:gd name="connsiteY435" fmla="*/ 6843239 h 6858000"/>
              <a:gd name="connsiteX436" fmla="*/ 1794914 w 7467600"/>
              <a:gd name="connsiteY436" fmla="*/ 6858000 h 6858000"/>
              <a:gd name="connsiteX437" fmla="*/ 1746128 w 7467600"/>
              <a:gd name="connsiteY437" fmla="*/ 6858000 h 6858000"/>
              <a:gd name="connsiteX438" fmla="*/ 1753934 w 7467600"/>
              <a:gd name="connsiteY438" fmla="*/ 6724796 h 6858000"/>
              <a:gd name="connsiteX439" fmla="*/ 1792053 w 7467600"/>
              <a:gd name="connsiteY439" fmla="*/ 6572396 h 6858000"/>
              <a:gd name="connsiteX440" fmla="*/ 1862248 w 7467600"/>
              <a:gd name="connsiteY440" fmla="*/ 6266397 h 6858000"/>
              <a:gd name="connsiteX441" fmla="*/ 1862250 w 7467600"/>
              <a:gd name="connsiteY441" fmla="*/ 6033531 h 6858000"/>
              <a:gd name="connsiteX442" fmla="*/ 1211999 w 7467600"/>
              <a:gd name="connsiteY442" fmla="*/ 6683610 h 6858000"/>
              <a:gd name="connsiteX443" fmla="*/ 1213266 w 7467600"/>
              <a:gd name="connsiteY443" fmla="*/ 6691947 h 6858000"/>
              <a:gd name="connsiteX444" fmla="*/ 1203370 w 7467600"/>
              <a:gd name="connsiteY444" fmla="*/ 6850676 h 6858000"/>
              <a:gd name="connsiteX445" fmla="*/ 1203671 w 7467600"/>
              <a:gd name="connsiteY445" fmla="*/ 6858000 h 6858000"/>
              <a:gd name="connsiteX446" fmla="*/ 1143180 w 7467600"/>
              <a:gd name="connsiteY446" fmla="*/ 6858000 h 6858000"/>
              <a:gd name="connsiteX447" fmla="*/ 1142176 w 7467600"/>
              <a:gd name="connsiteY447" fmla="*/ 6766045 h 6858000"/>
              <a:gd name="connsiteX448" fmla="*/ 1067484 w 7467600"/>
              <a:gd name="connsiteY448" fmla="*/ 6858000 h 6858000"/>
              <a:gd name="connsiteX449" fmla="*/ 953928 w 7467600"/>
              <a:gd name="connsiteY449" fmla="*/ 6858000 h 6858000"/>
              <a:gd name="connsiteX450" fmla="*/ 959715 w 7467600"/>
              <a:gd name="connsiteY450" fmla="*/ 6850185 h 6858000"/>
              <a:gd name="connsiteX451" fmla="*/ 1483788 w 7467600"/>
              <a:gd name="connsiteY451" fmla="*/ 6259174 h 6858000"/>
              <a:gd name="connsiteX452" fmla="*/ 1100671 w 7467600"/>
              <a:gd name="connsiteY452" fmla="*/ 6252137 h 6858000"/>
              <a:gd name="connsiteX453" fmla="*/ 1090144 w 7467600"/>
              <a:gd name="connsiteY453" fmla="*/ 6256748 h 6858000"/>
              <a:gd name="connsiteX454" fmla="*/ 1095872 w 7467600"/>
              <a:gd name="connsiteY454" fmla="*/ 6271892 h 6858000"/>
              <a:gd name="connsiteX455" fmla="*/ 262785 w 7467600"/>
              <a:gd name="connsiteY455" fmla="*/ 6845450 h 6858000"/>
              <a:gd name="connsiteX456" fmla="*/ 209968 w 7467600"/>
              <a:gd name="connsiteY456" fmla="*/ 6770713 h 6858000"/>
              <a:gd name="connsiteX457" fmla="*/ 873460 w 7467600"/>
              <a:gd name="connsiteY457" fmla="*/ 6253768 h 6858000"/>
              <a:gd name="connsiteX458" fmla="*/ 192686 w 7467600"/>
              <a:gd name="connsiteY458" fmla="*/ 5849257 h 6858000"/>
              <a:gd name="connsiteX459" fmla="*/ 4696 w 7467600"/>
              <a:gd name="connsiteY459" fmla="*/ 5697668 h 6858000"/>
              <a:gd name="connsiteX460" fmla="*/ 0 w 7467600"/>
              <a:gd name="connsiteY460" fmla="*/ 5689984 h 6858000"/>
              <a:gd name="connsiteX461" fmla="*/ 0 w 7467600"/>
              <a:gd name="connsiteY461" fmla="*/ 5513472 h 6858000"/>
              <a:gd name="connsiteX462" fmla="*/ 174101 w 7467600"/>
              <a:gd name="connsiteY462" fmla="*/ 5620277 h 6858000"/>
              <a:gd name="connsiteX463" fmla="*/ 891800 w 7467600"/>
              <a:gd name="connsiteY463" fmla="*/ 6036935 h 6858000"/>
              <a:gd name="connsiteX464" fmla="*/ 1072219 w 7467600"/>
              <a:gd name="connsiteY464" fmla="*/ 6169443 h 6858000"/>
              <a:gd name="connsiteX465" fmla="*/ 1074117 w 7467600"/>
              <a:gd name="connsiteY465" fmla="*/ 6170301 h 6858000"/>
              <a:gd name="connsiteX466" fmla="*/ 1083114 w 7467600"/>
              <a:gd name="connsiteY466" fmla="*/ 6174131 h 6858000"/>
              <a:gd name="connsiteX467" fmla="*/ 1543010 w 7467600"/>
              <a:gd name="connsiteY467" fmla="*/ 6191140 h 6858000"/>
              <a:gd name="connsiteX468" fmla="*/ 1551080 w 7467600"/>
              <a:gd name="connsiteY468" fmla="*/ 6195006 h 6858000"/>
              <a:gd name="connsiteX469" fmla="*/ 2345443 w 7467600"/>
              <a:gd name="connsiteY469" fmla="*/ 5549882 h 6858000"/>
              <a:gd name="connsiteX470" fmla="*/ 1721499 w 7467600"/>
              <a:gd name="connsiteY470" fmla="*/ 5599969 h 6858000"/>
              <a:gd name="connsiteX471" fmla="*/ 767716 w 7467600"/>
              <a:gd name="connsiteY471" fmla="*/ 5472768 h 6858000"/>
              <a:gd name="connsiteX472" fmla="*/ 722147 w 7467600"/>
              <a:gd name="connsiteY472" fmla="*/ 5393091 h 6858000"/>
              <a:gd name="connsiteX473" fmla="*/ 1485552 w 7467600"/>
              <a:gd name="connsiteY473" fmla="*/ 5313202 h 6858000"/>
              <a:gd name="connsiteX474" fmla="*/ 2143004 w 7467600"/>
              <a:gd name="connsiteY474" fmla="*/ 5402420 h 6858000"/>
              <a:gd name="connsiteX475" fmla="*/ 1933391 w 7467600"/>
              <a:gd name="connsiteY475" fmla="*/ 5156971 h 6858000"/>
              <a:gd name="connsiteX476" fmla="*/ 1827118 w 7467600"/>
              <a:gd name="connsiteY476" fmla="*/ 4968410 h 6858000"/>
              <a:gd name="connsiteX477" fmla="*/ 1837349 w 7467600"/>
              <a:gd name="connsiteY477" fmla="*/ 4956357 h 6858000"/>
              <a:gd name="connsiteX478" fmla="*/ 2162835 w 7467600"/>
              <a:gd name="connsiteY478" fmla="*/ 5187853 h 6858000"/>
              <a:gd name="connsiteX479" fmla="*/ 2257167 w 7467600"/>
              <a:gd name="connsiteY479" fmla="*/ 5462123 h 6858000"/>
              <a:gd name="connsiteX480" fmla="*/ 2261598 w 7467600"/>
              <a:gd name="connsiteY480" fmla="*/ 5467998 h 6858000"/>
              <a:gd name="connsiteX481" fmla="*/ 2437177 w 7467600"/>
              <a:gd name="connsiteY481" fmla="*/ 5479608 h 6858000"/>
              <a:gd name="connsiteX482" fmla="*/ 2445247 w 7467600"/>
              <a:gd name="connsiteY482" fmla="*/ 5483476 h 6858000"/>
              <a:gd name="connsiteX483" fmla="*/ 2743626 w 7467600"/>
              <a:gd name="connsiteY483" fmla="*/ 5304819 h 6858000"/>
              <a:gd name="connsiteX484" fmla="*/ 3048102 w 7467600"/>
              <a:gd name="connsiteY484" fmla="*/ 5150595 h 6858000"/>
              <a:gd name="connsiteX485" fmla="*/ 1799414 w 7467600"/>
              <a:gd name="connsiteY485" fmla="*/ 4694732 h 6858000"/>
              <a:gd name="connsiteX486" fmla="*/ 1771735 w 7467600"/>
              <a:gd name="connsiteY486" fmla="*/ 4619929 h 6858000"/>
              <a:gd name="connsiteX487" fmla="*/ 3104273 w 7467600"/>
              <a:gd name="connsiteY487" fmla="*/ 5076159 h 6858000"/>
              <a:gd name="connsiteX488" fmla="*/ 3113245 w 7467600"/>
              <a:gd name="connsiteY488" fmla="*/ 5090705 h 6858000"/>
              <a:gd name="connsiteX489" fmla="*/ 3126294 w 7467600"/>
              <a:gd name="connsiteY489" fmla="*/ 5114400 h 6858000"/>
              <a:gd name="connsiteX490" fmla="*/ 3937433 w 7467600"/>
              <a:gd name="connsiteY490" fmla="*/ 4830473 h 6858000"/>
              <a:gd name="connsiteX491" fmla="*/ 3590475 w 7467600"/>
              <a:gd name="connsiteY491" fmla="*/ 4597974 h 6858000"/>
              <a:gd name="connsiteX492" fmla="*/ 3100264 w 7467600"/>
              <a:gd name="connsiteY492" fmla="*/ 4579845 h 6858000"/>
              <a:gd name="connsiteX493" fmla="*/ 2183576 w 7467600"/>
              <a:gd name="connsiteY493" fmla="*/ 4227150 h 6858000"/>
              <a:gd name="connsiteX494" fmla="*/ 2151029 w 7467600"/>
              <a:gd name="connsiteY494" fmla="*/ 4146947 h 6858000"/>
              <a:gd name="connsiteX495" fmla="*/ 3563434 w 7467600"/>
              <a:gd name="connsiteY495" fmla="*/ 4469115 h 6858000"/>
              <a:gd name="connsiteX496" fmla="*/ 3177952 w 7467600"/>
              <a:gd name="connsiteY496" fmla="*/ 3657386 h 6858000"/>
              <a:gd name="connsiteX497" fmla="*/ 3189263 w 7467600"/>
              <a:gd name="connsiteY497" fmla="*/ 3625726 h 6858000"/>
              <a:gd name="connsiteX498" fmla="*/ 3560912 w 7467600"/>
              <a:gd name="connsiteY498" fmla="*/ 4079863 h 6858000"/>
              <a:gd name="connsiteX499" fmla="*/ 3626636 w 7467600"/>
              <a:gd name="connsiteY499" fmla="*/ 4512230 h 6858000"/>
              <a:gd name="connsiteX500" fmla="*/ 3653088 w 7467600"/>
              <a:gd name="connsiteY500" fmla="*/ 4521417 h 6858000"/>
              <a:gd name="connsiteX501" fmla="*/ 3988128 w 7467600"/>
              <a:gd name="connsiteY501" fmla="*/ 4817267 h 6858000"/>
              <a:gd name="connsiteX502" fmla="*/ 4830582 w 7467600"/>
              <a:gd name="connsiteY502" fmla="*/ 4676000 h 6858000"/>
              <a:gd name="connsiteX503" fmla="*/ 4830100 w 7467600"/>
              <a:gd name="connsiteY503" fmla="*/ 4675554 h 6858000"/>
              <a:gd name="connsiteX504" fmla="*/ 4036318 w 7467600"/>
              <a:gd name="connsiteY504" fmla="*/ 4147013 h 6858000"/>
              <a:gd name="connsiteX505" fmla="*/ 3432098 w 7467600"/>
              <a:gd name="connsiteY505" fmla="*/ 3537312 h 6858000"/>
              <a:gd name="connsiteX506" fmla="*/ 3446761 w 7467600"/>
              <a:gd name="connsiteY506" fmla="*/ 3461278 h 6858000"/>
              <a:gd name="connsiteX507" fmla="*/ 4419733 w 7467600"/>
              <a:gd name="connsiteY507" fmla="*/ 3963555 h 6858000"/>
              <a:gd name="connsiteX508" fmla="*/ 4781371 w 7467600"/>
              <a:gd name="connsiteY508" fmla="*/ 4458604 h 6858000"/>
              <a:gd name="connsiteX509" fmla="*/ 4780440 w 7467600"/>
              <a:gd name="connsiteY509" fmla="*/ 4470290 h 6858000"/>
              <a:gd name="connsiteX510" fmla="*/ 4898954 w 7467600"/>
              <a:gd name="connsiteY510" fmla="*/ 4662092 h 6858000"/>
              <a:gd name="connsiteX511" fmla="*/ 4900699 w 7467600"/>
              <a:gd name="connsiteY511" fmla="*/ 4670867 h 6858000"/>
              <a:gd name="connsiteX512" fmla="*/ 5714511 w 7467600"/>
              <a:gd name="connsiteY512" fmla="*/ 4663483 h 6858000"/>
              <a:gd name="connsiteX513" fmla="*/ 5464793 w 7467600"/>
              <a:gd name="connsiteY513" fmla="*/ 4393556 h 6858000"/>
              <a:gd name="connsiteX514" fmla="*/ 5461897 w 7467600"/>
              <a:gd name="connsiteY514" fmla="*/ 4390879 h 6858000"/>
              <a:gd name="connsiteX515" fmla="*/ 4294126 w 7467600"/>
              <a:gd name="connsiteY515" fmla="*/ 3303048 h 6858000"/>
              <a:gd name="connsiteX516" fmla="*/ 4305321 w 7467600"/>
              <a:gd name="connsiteY516" fmla="*/ 3256953 h 6858000"/>
              <a:gd name="connsiteX517" fmla="*/ 4949299 w 7467600"/>
              <a:gd name="connsiteY517" fmla="*/ 3766336 h 6858000"/>
              <a:gd name="connsiteX518" fmla="*/ 5291452 w 7467600"/>
              <a:gd name="connsiteY518" fmla="*/ 4076801 h 6858000"/>
              <a:gd name="connsiteX519" fmla="*/ 5434998 w 7467600"/>
              <a:gd name="connsiteY519" fmla="*/ 4254100 h 6858000"/>
              <a:gd name="connsiteX520" fmla="*/ 5351015 w 7467600"/>
              <a:gd name="connsiteY520" fmla="*/ 3760989 h 6858000"/>
              <a:gd name="connsiteX521" fmla="*/ 5413780 w 7467600"/>
              <a:gd name="connsiteY521" fmla="*/ 2966265 h 6858000"/>
              <a:gd name="connsiteX522" fmla="*/ 5425627 w 7467600"/>
              <a:gd name="connsiteY522" fmla="*/ 2954192 h 6858000"/>
              <a:gd name="connsiteX523" fmla="*/ 6604735 w 7467600"/>
              <a:gd name="connsiteY523" fmla="*/ 2041381 h 6858000"/>
              <a:gd name="connsiteX524" fmla="*/ 7204487 w 7467600"/>
              <a:gd name="connsiteY524" fmla="*/ 2742112 h 6858000"/>
              <a:gd name="connsiteX525" fmla="*/ 7131592 w 7467600"/>
              <a:gd name="connsiteY525" fmla="*/ 2672096 h 6858000"/>
              <a:gd name="connsiteX526" fmla="*/ 6996344 w 7467600"/>
              <a:gd name="connsiteY526" fmla="*/ 2518310 h 6858000"/>
              <a:gd name="connsiteX527" fmla="*/ 6735495 w 7467600"/>
              <a:gd name="connsiteY527" fmla="*/ 2196890 h 6858000"/>
              <a:gd name="connsiteX528" fmla="*/ 6721901 w 7467600"/>
              <a:gd name="connsiteY528" fmla="*/ 2179274 h 6858000"/>
              <a:gd name="connsiteX529" fmla="*/ 6604735 w 7467600"/>
              <a:gd name="connsiteY529" fmla="*/ 2041381 h 6858000"/>
              <a:gd name="connsiteX530" fmla="*/ 6591670 w 7467600"/>
              <a:gd name="connsiteY530" fmla="*/ 1988277 h 6858000"/>
              <a:gd name="connsiteX531" fmla="*/ 6747349 w 7467600"/>
              <a:gd name="connsiteY531" fmla="*/ 2160069 h 6858000"/>
              <a:gd name="connsiteX532" fmla="*/ 6760943 w 7467600"/>
              <a:gd name="connsiteY532" fmla="*/ 2177686 h 6858000"/>
              <a:gd name="connsiteX533" fmla="*/ 7021065 w 7467600"/>
              <a:gd name="connsiteY533" fmla="*/ 2498102 h 6858000"/>
              <a:gd name="connsiteX534" fmla="*/ 7155223 w 7467600"/>
              <a:gd name="connsiteY534" fmla="*/ 2650386 h 6858000"/>
              <a:gd name="connsiteX535" fmla="*/ 7203167 w 7467600"/>
              <a:gd name="connsiteY535" fmla="*/ 2697288 h 6858000"/>
              <a:gd name="connsiteX536" fmla="*/ 6937703 w 7467600"/>
              <a:gd name="connsiteY536" fmla="*/ 2321981 h 6858000"/>
              <a:gd name="connsiteX537" fmla="*/ 6591670 w 7467600"/>
              <a:gd name="connsiteY537" fmla="*/ 1988277 h 6858000"/>
              <a:gd name="connsiteX538" fmla="*/ 5798671 w 7467600"/>
              <a:gd name="connsiteY538" fmla="*/ 1981601 h 6858000"/>
              <a:gd name="connsiteX539" fmla="*/ 5754709 w 7467600"/>
              <a:gd name="connsiteY539" fmla="*/ 2071454 h 6858000"/>
              <a:gd name="connsiteX540" fmla="*/ 5763044 w 7467600"/>
              <a:gd name="connsiteY540" fmla="*/ 2842206 h 6858000"/>
              <a:gd name="connsiteX541" fmla="*/ 5764974 w 7467600"/>
              <a:gd name="connsiteY541" fmla="*/ 2799609 h 6858000"/>
              <a:gd name="connsiteX542" fmla="*/ 5767665 w 7467600"/>
              <a:gd name="connsiteY542" fmla="*/ 2666409 h 6858000"/>
              <a:gd name="connsiteX543" fmla="*/ 5763055 w 7467600"/>
              <a:gd name="connsiteY543" fmla="*/ 2579705 h 6858000"/>
              <a:gd name="connsiteX544" fmla="*/ 5758079 w 7467600"/>
              <a:gd name="connsiteY544" fmla="*/ 2492508 h 6858000"/>
              <a:gd name="connsiteX545" fmla="*/ 5779325 w 7467600"/>
              <a:gd name="connsiteY545" fmla="*/ 2197069 h 6858000"/>
              <a:gd name="connsiteX546" fmla="*/ 5798671 w 7467600"/>
              <a:gd name="connsiteY546" fmla="*/ 1981601 h 6858000"/>
              <a:gd name="connsiteX547" fmla="*/ 5829202 w 7467600"/>
              <a:gd name="connsiteY547" fmla="*/ 1971679 h 6858000"/>
              <a:gd name="connsiteX548" fmla="*/ 5809558 w 7467600"/>
              <a:gd name="connsiteY548" fmla="*/ 2198043 h 6858000"/>
              <a:gd name="connsiteX549" fmla="*/ 5788653 w 7467600"/>
              <a:gd name="connsiteY549" fmla="*/ 2489430 h 6858000"/>
              <a:gd name="connsiteX550" fmla="*/ 5793439 w 7467600"/>
              <a:gd name="connsiteY550" fmla="*/ 2575235 h 6858000"/>
              <a:gd name="connsiteX551" fmla="*/ 5796837 w 7467600"/>
              <a:gd name="connsiteY551" fmla="*/ 2637633 h 6858000"/>
              <a:gd name="connsiteX552" fmla="*/ 5818614 w 7467600"/>
              <a:gd name="connsiteY552" fmla="*/ 2473055 h 6858000"/>
              <a:gd name="connsiteX553" fmla="*/ 5829202 w 7467600"/>
              <a:gd name="connsiteY553" fmla="*/ 1971679 h 6858000"/>
              <a:gd name="connsiteX554" fmla="*/ 5911389 w 7467600"/>
              <a:gd name="connsiteY554" fmla="*/ 1898371 h 6858000"/>
              <a:gd name="connsiteX555" fmla="*/ 6237627 w 7467600"/>
              <a:gd name="connsiteY555" fmla="*/ 2231921 h 6858000"/>
              <a:gd name="connsiteX556" fmla="*/ 5911389 w 7467600"/>
              <a:gd name="connsiteY556" fmla="*/ 1898371 h 6858000"/>
              <a:gd name="connsiteX557" fmla="*/ 6944437 w 7467600"/>
              <a:gd name="connsiteY557" fmla="*/ 1575402 h 6858000"/>
              <a:gd name="connsiteX558" fmla="*/ 6304730 w 7467600"/>
              <a:gd name="connsiteY558" fmla="*/ 1766654 h 6858000"/>
              <a:gd name="connsiteX559" fmla="*/ 6944437 w 7467600"/>
              <a:gd name="connsiteY559" fmla="*/ 1575402 h 6858000"/>
              <a:gd name="connsiteX560" fmla="*/ 7019523 w 7467600"/>
              <a:gd name="connsiteY560" fmla="*/ 1519450 h 6858000"/>
              <a:gd name="connsiteX561" fmla="*/ 6298091 w 7467600"/>
              <a:gd name="connsiteY561" fmla="*/ 1737122 h 6858000"/>
              <a:gd name="connsiteX562" fmla="*/ 7019523 w 7467600"/>
              <a:gd name="connsiteY562" fmla="*/ 1519450 h 6858000"/>
              <a:gd name="connsiteX563" fmla="*/ 2399523 w 7467600"/>
              <a:gd name="connsiteY563" fmla="*/ 1428234 h 6858000"/>
              <a:gd name="connsiteX564" fmla="*/ 2224982 w 7467600"/>
              <a:gd name="connsiteY564" fmla="*/ 1826201 h 6858000"/>
              <a:gd name="connsiteX565" fmla="*/ 2096099 w 7467600"/>
              <a:gd name="connsiteY565" fmla="*/ 2345900 h 6858000"/>
              <a:gd name="connsiteX566" fmla="*/ 2283317 w 7467600"/>
              <a:gd name="connsiteY566" fmla="*/ 1796925 h 6858000"/>
              <a:gd name="connsiteX567" fmla="*/ 2399523 w 7467600"/>
              <a:gd name="connsiteY567" fmla="*/ 1428234 h 6858000"/>
              <a:gd name="connsiteX568" fmla="*/ 2448558 w 7467600"/>
              <a:gd name="connsiteY568" fmla="*/ 1373435 h 6858000"/>
              <a:gd name="connsiteX569" fmla="*/ 2312521 w 7467600"/>
              <a:gd name="connsiteY569" fmla="*/ 1806140 h 6858000"/>
              <a:gd name="connsiteX570" fmla="*/ 2127533 w 7467600"/>
              <a:gd name="connsiteY570" fmla="*/ 2348380 h 6858000"/>
              <a:gd name="connsiteX571" fmla="*/ 2358080 w 7467600"/>
              <a:gd name="connsiteY571" fmla="*/ 1866134 h 6858000"/>
              <a:gd name="connsiteX572" fmla="*/ 2407436 w 7467600"/>
              <a:gd name="connsiteY572" fmla="*/ 1651070 h 6858000"/>
              <a:gd name="connsiteX573" fmla="*/ 2448558 w 7467600"/>
              <a:gd name="connsiteY573" fmla="*/ 1373435 h 6858000"/>
              <a:gd name="connsiteX574" fmla="*/ 278707 w 7467600"/>
              <a:gd name="connsiteY574" fmla="*/ 1352270 h 6858000"/>
              <a:gd name="connsiteX575" fmla="*/ 321570 w 7467600"/>
              <a:gd name="connsiteY575" fmla="*/ 1861610 h 6858000"/>
              <a:gd name="connsiteX576" fmla="*/ 294281 w 7467600"/>
              <a:gd name="connsiteY576" fmla="*/ 1440658 h 6858000"/>
              <a:gd name="connsiteX577" fmla="*/ 278707 w 7467600"/>
              <a:gd name="connsiteY577" fmla="*/ 1352270 h 6858000"/>
              <a:gd name="connsiteX578" fmla="*/ 1423821 w 7467600"/>
              <a:gd name="connsiteY578" fmla="*/ 1351958 h 6858000"/>
              <a:gd name="connsiteX579" fmla="*/ 1638521 w 7467600"/>
              <a:gd name="connsiteY579" fmla="*/ 1908470 h 6858000"/>
              <a:gd name="connsiteX580" fmla="*/ 1754199 w 7467600"/>
              <a:gd name="connsiteY580" fmla="*/ 2149284 h 6858000"/>
              <a:gd name="connsiteX581" fmla="*/ 1908359 w 7467600"/>
              <a:gd name="connsiteY581" fmla="*/ 2364988 h 6858000"/>
              <a:gd name="connsiteX582" fmla="*/ 1647661 w 7467600"/>
              <a:gd name="connsiteY582" fmla="*/ 1825945 h 6858000"/>
              <a:gd name="connsiteX583" fmla="*/ 1423821 w 7467600"/>
              <a:gd name="connsiteY583" fmla="*/ 1351958 h 6858000"/>
              <a:gd name="connsiteX584" fmla="*/ 1431890 w 7467600"/>
              <a:gd name="connsiteY584" fmla="*/ 1306475 h 6858000"/>
              <a:gd name="connsiteX585" fmla="*/ 1507597 w 7467600"/>
              <a:gd name="connsiteY585" fmla="*/ 1446132 h 6858000"/>
              <a:gd name="connsiteX586" fmla="*/ 1674586 w 7467600"/>
              <a:gd name="connsiteY586" fmla="*/ 1813832 h 6858000"/>
              <a:gd name="connsiteX587" fmla="*/ 1815950 w 7467600"/>
              <a:gd name="connsiteY587" fmla="*/ 2128564 h 6858000"/>
              <a:gd name="connsiteX588" fmla="*/ 1984242 w 7467600"/>
              <a:gd name="connsiteY588" fmla="*/ 2430829 h 6858000"/>
              <a:gd name="connsiteX589" fmla="*/ 2014023 w 7467600"/>
              <a:gd name="connsiteY589" fmla="*/ 2450995 h 6858000"/>
              <a:gd name="connsiteX590" fmla="*/ 1747337 w 7467600"/>
              <a:gd name="connsiteY590" fmla="*/ 1855264 h 6858000"/>
              <a:gd name="connsiteX591" fmla="*/ 1533749 w 7467600"/>
              <a:gd name="connsiteY591" fmla="*/ 1478656 h 6858000"/>
              <a:gd name="connsiteX592" fmla="*/ 1431890 w 7467600"/>
              <a:gd name="connsiteY592" fmla="*/ 1306475 h 6858000"/>
              <a:gd name="connsiteX593" fmla="*/ 5052692 w 7467600"/>
              <a:gd name="connsiteY593" fmla="*/ 1292994 h 6858000"/>
              <a:gd name="connsiteX594" fmla="*/ 5200661 w 7467600"/>
              <a:gd name="connsiteY594" fmla="*/ 1635186 h 6858000"/>
              <a:gd name="connsiteX595" fmla="*/ 5297138 w 7467600"/>
              <a:gd name="connsiteY595" fmla="*/ 1906351 h 6858000"/>
              <a:gd name="connsiteX596" fmla="*/ 5052692 w 7467600"/>
              <a:gd name="connsiteY596" fmla="*/ 1292994 h 6858000"/>
              <a:gd name="connsiteX597" fmla="*/ 5009948 w 7467600"/>
              <a:gd name="connsiteY597" fmla="*/ 1273619 h 6858000"/>
              <a:gd name="connsiteX598" fmla="*/ 5121777 w 7467600"/>
              <a:gd name="connsiteY598" fmla="*/ 1654213 h 6858000"/>
              <a:gd name="connsiteX599" fmla="*/ 5293545 w 7467600"/>
              <a:gd name="connsiteY599" fmla="*/ 2072247 h 6858000"/>
              <a:gd name="connsiteX600" fmla="*/ 5294042 w 7467600"/>
              <a:gd name="connsiteY600" fmla="*/ 2065019 h 6858000"/>
              <a:gd name="connsiteX601" fmla="*/ 5171936 w 7467600"/>
              <a:gd name="connsiteY601" fmla="*/ 1647613 h 6858000"/>
              <a:gd name="connsiteX602" fmla="*/ 5009948 w 7467600"/>
              <a:gd name="connsiteY602" fmla="*/ 1273619 h 6858000"/>
              <a:gd name="connsiteX603" fmla="*/ 655236 w 7467600"/>
              <a:gd name="connsiteY603" fmla="*/ 1268632 h 6858000"/>
              <a:gd name="connsiteX604" fmla="*/ 839521 w 7467600"/>
              <a:gd name="connsiteY604" fmla="*/ 1685315 h 6858000"/>
              <a:gd name="connsiteX605" fmla="*/ 1109416 w 7467600"/>
              <a:gd name="connsiteY605" fmla="*/ 2061663 h 6858000"/>
              <a:gd name="connsiteX606" fmla="*/ 1298300 w 7467600"/>
              <a:gd name="connsiteY606" fmla="*/ 2247742 h 6858000"/>
              <a:gd name="connsiteX607" fmla="*/ 1125871 w 7467600"/>
              <a:gd name="connsiteY607" fmla="*/ 1989513 h 6858000"/>
              <a:gd name="connsiteX608" fmla="*/ 981574 w 7467600"/>
              <a:gd name="connsiteY608" fmla="*/ 1783157 h 6858000"/>
              <a:gd name="connsiteX609" fmla="*/ 922198 w 7467600"/>
              <a:gd name="connsiteY609" fmla="*/ 1677437 h 6858000"/>
              <a:gd name="connsiteX610" fmla="*/ 869293 w 7467600"/>
              <a:gd name="connsiteY610" fmla="*/ 1583214 h 6858000"/>
              <a:gd name="connsiteX611" fmla="*/ 751431 w 7467600"/>
              <a:gd name="connsiteY611" fmla="*/ 1405731 h 6858000"/>
              <a:gd name="connsiteX612" fmla="*/ 655236 w 7467600"/>
              <a:gd name="connsiteY612" fmla="*/ 1268632 h 6858000"/>
              <a:gd name="connsiteX613" fmla="*/ 6516292 w 7467600"/>
              <a:gd name="connsiteY613" fmla="*/ 1263064 h 6858000"/>
              <a:gd name="connsiteX614" fmla="*/ 5736320 w 7467600"/>
              <a:gd name="connsiteY614" fmla="*/ 1501803 h 6858000"/>
              <a:gd name="connsiteX615" fmla="*/ 6516292 w 7467600"/>
              <a:gd name="connsiteY615" fmla="*/ 1263064 h 6858000"/>
              <a:gd name="connsiteX616" fmla="*/ 291466 w 7467600"/>
              <a:gd name="connsiteY616" fmla="*/ 1250369 h 6858000"/>
              <a:gd name="connsiteX617" fmla="*/ 323180 w 7467600"/>
              <a:gd name="connsiteY617" fmla="*/ 1435283 h 6858000"/>
              <a:gd name="connsiteX618" fmla="*/ 349381 w 7467600"/>
              <a:gd name="connsiteY618" fmla="*/ 1875041 h 6858000"/>
              <a:gd name="connsiteX619" fmla="*/ 374363 w 7467600"/>
              <a:gd name="connsiteY619" fmla="*/ 1506494 h 6858000"/>
              <a:gd name="connsiteX620" fmla="*/ 302168 w 7467600"/>
              <a:gd name="connsiteY620" fmla="*/ 1274495 h 6858000"/>
              <a:gd name="connsiteX621" fmla="*/ 291466 w 7467600"/>
              <a:gd name="connsiteY621" fmla="*/ 1250369 h 6858000"/>
              <a:gd name="connsiteX622" fmla="*/ 678222 w 7467600"/>
              <a:gd name="connsiteY622" fmla="*/ 1248670 h 6858000"/>
              <a:gd name="connsiteX623" fmla="*/ 775536 w 7467600"/>
              <a:gd name="connsiteY623" fmla="*/ 1388015 h 6858000"/>
              <a:gd name="connsiteX624" fmla="*/ 894529 w 7467600"/>
              <a:gd name="connsiteY624" fmla="*/ 1567739 h 6858000"/>
              <a:gd name="connsiteX625" fmla="*/ 948000 w 7467600"/>
              <a:gd name="connsiteY625" fmla="*/ 1663088 h 6858000"/>
              <a:gd name="connsiteX626" fmla="*/ 1006812 w 7467600"/>
              <a:gd name="connsiteY626" fmla="*/ 1767683 h 6858000"/>
              <a:gd name="connsiteX627" fmla="*/ 1149133 w 7467600"/>
              <a:gd name="connsiteY627" fmla="*/ 1971513 h 6858000"/>
              <a:gd name="connsiteX628" fmla="*/ 1333952 w 7467600"/>
              <a:gd name="connsiteY628" fmla="*/ 2251620 h 6858000"/>
              <a:gd name="connsiteX629" fmla="*/ 1337329 w 7467600"/>
              <a:gd name="connsiteY629" fmla="*/ 2258350 h 6858000"/>
              <a:gd name="connsiteX630" fmla="*/ 1014726 w 7467600"/>
              <a:gd name="connsiteY630" fmla="*/ 1615556 h 6858000"/>
              <a:gd name="connsiteX631" fmla="*/ 678222 w 7467600"/>
              <a:gd name="connsiteY631" fmla="*/ 1248670 h 6858000"/>
              <a:gd name="connsiteX632" fmla="*/ 6691602 w 7467600"/>
              <a:gd name="connsiteY632" fmla="*/ 1140573 h 6858000"/>
              <a:gd name="connsiteX633" fmla="*/ 6571100 w 7467600"/>
              <a:gd name="connsiteY633" fmla="*/ 1183662 h 6858000"/>
              <a:gd name="connsiteX634" fmla="*/ 6241687 w 7467600"/>
              <a:gd name="connsiteY634" fmla="*/ 1257600 h 6858000"/>
              <a:gd name="connsiteX635" fmla="*/ 5693009 w 7467600"/>
              <a:gd name="connsiteY635" fmla="*/ 1478256 h 6858000"/>
              <a:gd name="connsiteX636" fmla="*/ 6548420 w 7467600"/>
              <a:gd name="connsiteY636" fmla="*/ 1214599 h 6858000"/>
              <a:gd name="connsiteX637" fmla="*/ 6605473 w 7467600"/>
              <a:gd name="connsiteY637" fmla="*/ 1184686 h 6858000"/>
              <a:gd name="connsiteX638" fmla="*/ 6691602 w 7467600"/>
              <a:gd name="connsiteY638" fmla="*/ 1140573 h 6858000"/>
              <a:gd name="connsiteX639" fmla="*/ 4002475 w 7467600"/>
              <a:gd name="connsiteY639" fmla="*/ 1037802 h 6858000"/>
              <a:gd name="connsiteX640" fmla="*/ 4000324 w 7467600"/>
              <a:gd name="connsiteY640" fmla="*/ 1039362 h 6858000"/>
              <a:gd name="connsiteX641" fmla="*/ 4002862 w 7467600"/>
              <a:gd name="connsiteY641" fmla="*/ 1042866 h 6858000"/>
              <a:gd name="connsiteX642" fmla="*/ 4002475 w 7467600"/>
              <a:gd name="connsiteY642" fmla="*/ 1037802 h 6858000"/>
              <a:gd name="connsiteX643" fmla="*/ 506322 w 7467600"/>
              <a:gd name="connsiteY643" fmla="*/ 1020997 h 6858000"/>
              <a:gd name="connsiteX644" fmla="*/ 533068 w 7467600"/>
              <a:gd name="connsiteY644" fmla="*/ 1029409 h 6858000"/>
              <a:gd name="connsiteX645" fmla="*/ 1232525 w 7467600"/>
              <a:gd name="connsiteY645" fmla="*/ 1804675 h 6858000"/>
              <a:gd name="connsiteX646" fmla="*/ 1388858 w 7467600"/>
              <a:gd name="connsiteY646" fmla="*/ 2368011 h 6858000"/>
              <a:gd name="connsiteX647" fmla="*/ 1384098 w 7467600"/>
              <a:gd name="connsiteY647" fmla="*/ 2378125 h 6858000"/>
              <a:gd name="connsiteX648" fmla="*/ 1425393 w 7467600"/>
              <a:gd name="connsiteY648" fmla="*/ 2589124 h 6858000"/>
              <a:gd name="connsiteX649" fmla="*/ 1424001 w 7467600"/>
              <a:gd name="connsiteY649" fmla="*/ 2597541 h 6858000"/>
              <a:gd name="connsiteX650" fmla="*/ 2152729 w 7467600"/>
              <a:gd name="connsiteY650" fmla="*/ 2864487 h 6858000"/>
              <a:gd name="connsiteX651" fmla="*/ 2020609 w 7467600"/>
              <a:gd name="connsiteY651" fmla="*/ 2539671 h 6858000"/>
              <a:gd name="connsiteX652" fmla="*/ 2018920 w 7467600"/>
              <a:gd name="connsiteY652" fmla="*/ 2536309 h 6858000"/>
              <a:gd name="connsiteX653" fmla="*/ 1342441 w 7467600"/>
              <a:gd name="connsiteY653" fmla="*/ 1173017 h 6858000"/>
              <a:gd name="connsiteX654" fmla="*/ 1367925 w 7467600"/>
              <a:gd name="connsiteY654" fmla="*/ 1135648 h 6858000"/>
              <a:gd name="connsiteX655" fmla="*/ 1771401 w 7467600"/>
              <a:gd name="connsiteY655" fmla="*/ 1806673 h 6858000"/>
              <a:gd name="connsiteX656" fmla="*/ 1972385 w 7467600"/>
              <a:gd name="connsiteY656" fmla="*/ 2198735 h 6858000"/>
              <a:gd name="connsiteX657" fmla="*/ 2040892 w 7467600"/>
              <a:gd name="connsiteY657" fmla="*/ 2405205 h 6858000"/>
              <a:gd name="connsiteX658" fmla="*/ 2131689 w 7467600"/>
              <a:gd name="connsiteY658" fmla="*/ 1936926 h 6858000"/>
              <a:gd name="connsiteX659" fmla="*/ 2454820 w 7467600"/>
              <a:gd name="connsiteY659" fmla="*/ 1248808 h 6858000"/>
              <a:gd name="connsiteX660" fmla="*/ 2492512 w 7467600"/>
              <a:gd name="connsiteY660" fmla="*/ 1302920 h 6858000"/>
              <a:gd name="connsiteX661" fmla="*/ 2081216 w 7467600"/>
              <a:gd name="connsiteY661" fmla="*/ 2527513 h 6858000"/>
              <a:gd name="connsiteX662" fmla="*/ 2081211 w 7467600"/>
              <a:gd name="connsiteY662" fmla="*/ 2528916 h 6858000"/>
              <a:gd name="connsiteX663" fmla="*/ 2199067 w 7467600"/>
              <a:gd name="connsiteY663" fmla="*/ 2884061 h 6858000"/>
              <a:gd name="connsiteX664" fmla="*/ 3192586 w 7467600"/>
              <a:gd name="connsiteY664" fmla="*/ 3411496 h 6858000"/>
              <a:gd name="connsiteX665" fmla="*/ 3182620 w 7467600"/>
              <a:gd name="connsiteY665" fmla="*/ 3483279 h 6858000"/>
              <a:gd name="connsiteX666" fmla="*/ 2435119 w 7467600"/>
              <a:gd name="connsiteY666" fmla="*/ 3080173 h 6858000"/>
              <a:gd name="connsiteX667" fmla="*/ 2410152 w 7467600"/>
              <a:gd name="connsiteY667" fmla="*/ 3063751 h 6858000"/>
              <a:gd name="connsiteX668" fmla="*/ 2408099 w 7467600"/>
              <a:gd name="connsiteY668" fmla="*/ 3064403 h 6858000"/>
              <a:gd name="connsiteX669" fmla="*/ 2407218 w 7467600"/>
              <a:gd name="connsiteY669" fmla="*/ 3070324 h 6858000"/>
              <a:gd name="connsiteX670" fmla="*/ 2380138 w 7467600"/>
              <a:gd name="connsiteY670" fmla="*/ 3099341 h 6858000"/>
              <a:gd name="connsiteX671" fmla="*/ 1765923 w 7467600"/>
              <a:gd name="connsiteY671" fmla="*/ 3581043 h 6858000"/>
              <a:gd name="connsiteX672" fmla="*/ 1702258 w 7467600"/>
              <a:gd name="connsiteY672" fmla="*/ 3612286 h 6858000"/>
              <a:gd name="connsiteX673" fmla="*/ 1538370 w 7467600"/>
              <a:gd name="connsiteY673" fmla="*/ 3811804 h 6858000"/>
              <a:gd name="connsiteX674" fmla="*/ 542867 w 7467600"/>
              <a:gd name="connsiteY674" fmla="*/ 4944092 h 6858000"/>
              <a:gd name="connsiteX675" fmla="*/ 515800 w 7467600"/>
              <a:gd name="connsiteY675" fmla="*/ 4862180 h 6858000"/>
              <a:gd name="connsiteX676" fmla="*/ 909145 w 7467600"/>
              <a:gd name="connsiteY676" fmla="*/ 4199225 h 6858000"/>
              <a:gd name="connsiteX677" fmla="*/ 1214067 w 7467600"/>
              <a:gd name="connsiteY677" fmla="*/ 3908561 h 6858000"/>
              <a:gd name="connsiteX678" fmla="*/ 640967 w 7467600"/>
              <a:gd name="connsiteY678" fmla="*/ 4105601 h 6858000"/>
              <a:gd name="connsiteX679" fmla="*/ 112563 w 7467600"/>
              <a:gd name="connsiteY679" fmla="*/ 4396952 h 6858000"/>
              <a:gd name="connsiteX680" fmla="*/ 0 w 7467600"/>
              <a:gd name="connsiteY680" fmla="*/ 4466006 h 6858000"/>
              <a:gd name="connsiteX681" fmla="*/ 0 w 7467600"/>
              <a:gd name="connsiteY681" fmla="*/ 4233763 h 6858000"/>
              <a:gd name="connsiteX682" fmla="*/ 36881 w 7467600"/>
              <a:gd name="connsiteY682" fmla="*/ 4200118 h 6858000"/>
              <a:gd name="connsiteX683" fmla="*/ 910534 w 7467600"/>
              <a:gd name="connsiteY683" fmla="*/ 3629753 h 6858000"/>
              <a:gd name="connsiteX684" fmla="*/ 1578717 w 7467600"/>
              <a:gd name="connsiteY684" fmla="*/ 3575982 h 6858000"/>
              <a:gd name="connsiteX685" fmla="*/ 2338780 w 7467600"/>
              <a:gd name="connsiteY685" fmla="*/ 3033725 h 6858000"/>
              <a:gd name="connsiteX686" fmla="*/ 1807991 w 7467600"/>
              <a:gd name="connsiteY686" fmla="*/ 2807184 h 6858000"/>
              <a:gd name="connsiteX687" fmla="*/ 1416358 w 7467600"/>
              <a:gd name="connsiteY687" fmla="*/ 3112571 h 6858000"/>
              <a:gd name="connsiteX688" fmla="*/ 939066 w 7467600"/>
              <a:gd name="connsiteY688" fmla="*/ 3378798 h 6858000"/>
              <a:gd name="connsiteX689" fmla="*/ 115099 w 7467600"/>
              <a:gd name="connsiteY689" fmla="*/ 3607650 h 6858000"/>
              <a:gd name="connsiteX690" fmla="*/ 97284 w 7467600"/>
              <a:gd name="connsiteY690" fmla="*/ 3520393 h 6858000"/>
              <a:gd name="connsiteX691" fmla="*/ 922050 w 7467600"/>
              <a:gd name="connsiteY691" fmla="*/ 3074867 h 6858000"/>
              <a:gd name="connsiteX692" fmla="*/ 1405265 w 7467600"/>
              <a:gd name="connsiteY692" fmla="*/ 3016319 h 6858000"/>
              <a:gd name="connsiteX693" fmla="*/ 1407512 w 7467600"/>
              <a:gd name="connsiteY693" fmla="*/ 3018001 h 6858000"/>
              <a:gd name="connsiteX694" fmla="*/ 1726266 w 7467600"/>
              <a:gd name="connsiteY694" fmla="*/ 2777274 h 6858000"/>
              <a:gd name="connsiteX695" fmla="*/ 625390 w 7467600"/>
              <a:gd name="connsiteY695" fmla="*/ 2514541 h 6858000"/>
              <a:gd name="connsiteX696" fmla="*/ 619799 w 7467600"/>
              <a:gd name="connsiteY696" fmla="*/ 2527180 h 6858000"/>
              <a:gd name="connsiteX697" fmla="*/ 310030 w 7467600"/>
              <a:gd name="connsiteY697" fmla="*/ 2771818 h 6858000"/>
              <a:gd name="connsiteX698" fmla="*/ 173877 w 7467600"/>
              <a:gd name="connsiteY698" fmla="*/ 2937056 h 6858000"/>
              <a:gd name="connsiteX699" fmla="*/ 77889 w 7467600"/>
              <a:gd name="connsiteY699" fmla="*/ 3138440 h 6858000"/>
              <a:gd name="connsiteX700" fmla="*/ 0 w 7467600"/>
              <a:gd name="connsiteY700" fmla="*/ 3271395 h 6858000"/>
              <a:gd name="connsiteX701" fmla="*/ 0 w 7467600"/>
              <a:gd name="connsiteY701" fmla="*/ 3153002 h 6858000"/>
              <a:gd name="connsiteX702" fmla="*/ 2386 w 7467600"/>
              <a:gd name="connsiteY702" fmla="*/ 3149203 h 6858000"/>
              <a:gd name="connsiteX703" fmla="*/ 89753 w 7467600"/>
              <a:gd name="connsiteY703" fmla="*/ 2987702 h 6858000"/>
              <a:gd name="connsiteX704" fmla="*/ 76869 w 7467600"/>
              <a:gd name="connsiteY704" fmla="*/ 3005404 h 6858000"/>
              <a:gd name="connsiteX705" fmla="*/ 32049 w 7467600"/>
              <a:gd name="connsiteY705" fmla="*/ 3065814 h 6858000"/>
              <a:gd name="connsiteX706" fmla="*/ 0 w 7467600"/>
              <a:gd name="connsiteY706" fmla="*/ 3108744 h 6858000"/>
              <a:gd name="connsiteX707" fmla="*/ 0 w 7467600"/>
              <a:gd name="connsiteY707" fmla="*/ 3058059 h 6858000"/>
              <a:gd name="connsiteX708" fmla="*/ 7610 w 7467600"/>
              <a:gd name="connsiteY708" fmla="*/ 3047889 h 6858000"/>
              <a:gd name="connsiteX709" fmla="*/ 52419 w 7467600"/>
              <a:gd name="connsiteY709" fmla="*/ 2987479 h 6858000"/>
              <a:gd name="connsiteX710" fmla="*/ 59142 w 7467600"/>
              <a:gd name="connsiteY710" fmla="*/ 2978488 h 6858000"/>
              <a:gd name="connsiteX711" fmla="*/ 0 w 7467600"/>
              <a:gd name="connsiteY711" fmla="*/ 3015334 h 6858000"/>
              <a:gd name="connsiteX712" fmla="*/ 0 w 7467600"/>
              <a:gd name="connsiteY712" fmla="*/ 2914286 h 6858000"/>
              <a:gd name="connsiteX713" fmla="*/ 36383 w 7467600"/>
              <a:gd name="connsiteY713" fmla="*/ 2901128 h 6858000"/>
              <a:gd name="connsiteX714" fmla="*/ 156329 w 7467600"/>
              <a:gd name="connsiteY714" fmla="*/ 2840533 h 6858000"/>
              <a:gd name="connsiteX715" fmla="*/ 358355 w 7467600"/>
              <a:gd name="connsiteY715" fmla="*/ 2620471 h 6858000"/>
              <a:gd name="connsiteX716" fmla="*/ 510577 w 7467600"/>
              <a:gd name="connsiteY716" fmla="*/ 2501244 h 6858000"/>
              <a:gd name="connsiteX717" fmla="*/ 211967 w 7467600"/>
              <a:gd name="connsiteY717" fmla="*/ 2479171 h 6858000"/>
              <a:gd name="connsiteX718" fmla="*/ 0 w 7467600"/>
              <a:gd name="connsiteY718" fmla="*/ 2476398 h 6858000"/>
              <a:gd name="connsiteX719" fmla="*/ 0 w 7467600"/>
              <a:gd name="connsiteY719" fmla="*/ 2389189 h 6858000"/>
              <a:gd name="connsiteX720" fmla="*/ 103062 w 7467600"/>
              <a:gd name="connsiteY720" fmla="*/ 2389518 h 6858000"/>
              <a:gd name="connsiteX721" fmla="*/ 510734 w 7467600"/>
              <a:gd name="connsiteY721" fmla="*/ 2416201 h 6858000"/>
              <a:gd name="connsiteX722" fmla="*/ 279257 w 7467600"/>
              <a:gd name="connsiteY722" fmla="*/ 2092102 h 6858000"/>
              <a:gd name="connsiteX723" fmla="*/ 65265 w 7467600"/>
              <a:gd name="connsiteY723" fmla="*/ 2006049 h 6858000"/>
              <a:gd name="connsiteX724" fmla="*/ 0 w 7467600"/>
              <a:gd name="connsiteY724" fmla="*/ 1982532 h 6858000"/>
              <a:gd name="connsiteX725" fmla="*/ 0 w 7467600"/>
              <a:gd name="connsiteY725" fmla="*/ 1912789 h 6858000"/>
              <a:gd name="connsiteX726" fmla="*/ 97460 w 7467600"/>
              <a:gd name="connsiteY726" fmla="*/ 1953725 h 6858000"/>
              <a:gd name="connsiteX727" fmla="*/ 221272 w 7467600"/>
              <a:gd name="connsiteY727" fmla="*/ 1980766 h 6858000"/>
              <a:gd name="connsiteX728" fmla="*/ 116765 w 7467600"/>
              <a:gd name="connsiteY728" fmla="*/ 1911033 h 6858000"/>
              <a:gd name="connsiteX729" fmla="*/ 16405 w 7467600"/>
              <a:gd name="connsiteY729" fmla="*/ 1803412 h 6858000"/>
              <a:gd name="connsiteX730" fmla="*/ 0 w 7467600"/>
              <a:gd name="connsiteY730" fmla="*/ 1784777 h 6858000"/>
              <a:gd name="connsiteX731" fmla="*/ 0 w 7467600"/>
              <a:gd name="connsiteY731" fmla="*/ 1740082 h 6858000"/>
              <a:gd name="connsiteX732" fmla="*/ 39394 w 7467600"/>
              <a:gd name="connsiteY732" fmla="*/ 1784856 h 6858000"/>
              <a:gd name="connsiteX733" fmla="*/ 135813 w 7467600"/>
              <a:gd name="connsiteY733" fmla="*/ 1888838 h 6858000"/>
              <a:gd name="connsiteX734" fmla="*/ 242575 w 7467600"/>
              <a:gd name="connsiteY734" fmla="*/ 1958841 h 6858000"/>
              <a:gd name="connsiteX735" fmla="*/ 82197 w 7467600"/>
              <a:gd name="connsiteY735" fmla="*/ 1754826 h 6858000"/>
              <a:gd name="connsiteX736" fmla="*/ 0 w 7467600"/>
              <a:gd name="connsiteY736" fmla="*/ 1679650 h 6858000"/>
              <a:gd name="connsiteX737" fmla="*/ 0 w 7467600"/>
              <a:gd name="connsiteY737" fmla="*/ 1602463 h 6858000"/>
              <a:gd name="connsiteX738" fmla="*/ 84689 w 7467600"/>
              <a:gd name="connsiteY738" fmla="*/ 1677442 h 6858000"/>
              <a:gd name="connsiteX739" fmla="*/ 298437 w 7467600"/>
              <a:gd name="connsiteY739" fmla="*/ 1968019 h 6858000"/>
              <a:gd name="connsiteX740" fmla="*/ 227269 w 7467600"/>
              <a:gd name="connsiteY740" fmla="*/ 1114064 h 6858000"/>
              <a:gd name="connsiteX741" fmla="*/ 248003 w 7467600"/>
              <a:gd name="connsiteY741" fmla="*/ 1089613 h 6858000"/>
              <a:gd name="connsiteX742" fmla="*/ 427020 w 7467600"/>
              <a:gd name="connsiteY742" fmla="*/ 1619803 h 6858000"/>
              <a:gd name="connsiteX743" fmla="*/ 340345 w 7467600"/>
              <a:gd name="connsiteY743" fmla="*/ 2027739 h 6858000"/>
              <a:gd name="connsiteX744" fmla="*/ 360865 w 7467600"/>
              <a:gd name="connsiteY744" fmla="*/ 2044827 h 6858000"/>
              <a:gd name="connsiteX745" fmla="*/ 560414 w 7467600"/>
              <a:gd name="connsiteY745" fmla="*/ 2421457 h 6858000"/>
              <a:gd name="connsiteX746" fmla="*/ 1359703 w 7467600"/>
              <a:gd name="connsiteY746" fmla="*/ 2578554 h 6858000"/>
              <a:gd name="connsiteX747" fmla="*/ 1359422 w 7467600"/>
              <a:gd name="connsiteY747" fmla="*/ 2577994 h 6858000"/>
              <a:gd name="connsiteX748" fmla="*/ 828701 w 7467600"/>
              <a:gd name="connsiteY748" fmla="*/ 1839520 h 6858000"/>
              <a:gd name="connsiteX749" fmla="*/ 494427 w 7467600"/>
              <a:gd name="connsiteY749" fmla="*/ 1092333 h 6858000"/>
              <a:gd name="connsiteX750" fmla="*/ 506322 w 7467600"/>
              <a:gd name="connsiteY750" fmla="*/ 1020997 h 6858000"/>
              <a:gd name="connsiteX751" fmla="*/ 4570198 w 7467600"/>
              <a:gd name="connsiteY751" fmla="*/ 978081 h 6858000"/>
              <a:gd name="connsiteX752" fmla="*/ 4523691 w 7467600"/>
              <a:gd name="connsiteY752" fmla="*/ 1127776 h 6858000"/>
              <a:gd name="connsiteX753" fmla="*/ 4509875 w 7467600"/>
              <a:gd name="connsiteY753" fmla="*/ 1167552 h 6858000"/>
              <a:gd name="connsiteX754" fmla="*/ 4478168 w 7467600"/>
              <a:gd name="connsiteY754" fmla="*/ 1260735 h 6858000"/>
              <a:gd name="connsiteX755" fmla="*/ 4409309 w 7467600"/>
              <a:gd name="connsiteY755" fmla="*/ 1666996 h 6858000"/>
              <a:gd name="connsiteX756" fmla="*/ 4370031 w 7467600"/>
              <a:gd name="connsiteY756" fmla="*/ 1955666 h 6858000"/>
              <a:gd name="connsiteX757" fmla="*/ 4570198 w 7467600"/>
              <a:gd name="connsiteY757" fmla="*/ 978081 h 6858000"/>
              <a:gd name="connsiteX758" fmla="*/ 4557898 w 7467600"/>
              <a:gd name="connsiteY758" fmla="*/ 900011 h 6858000"/>
              <a:gd name="connsiteX759" fmla="*/ 4344840 w 7467600"/>
              <a:gd name="connsiteY759" fmla="*/ 1922038 h 6858000"/>
              <a:gd name="connsiteX760" fmla="*/ 4378710 w 7467600"/>
              <a:gd name="connsiteY760" fmla="*/ 1665516 h 6858000"/>
              <a:gd name="connsiteX761" fmla="*/ 4448798 w 7467600"/>
              <a:gd name="connsiteY761" fmla="*/ 1253024 h 6858000"/>
              <a:gd name="connsiteX762" fmla="*/ 4480315 w 7467600"/>
              <a:gd name="connsiteY762" fmla="*/ 1158454 h 6858000"/>
              <a:gd name="connsiteX763" fmla="*/ 4494133 w 7467600"/>
              <a:gd name="connsiteY763" fmla="*/ 1118676 h 6858000"/>
              <a:gd name="connsiteX764" fmla="*/ 4557898 w 7467600"/>
              <a:gd name="connsiteY764" fmla="*/ 900011 h 6858000"/>
              <a:gd name="connsiteX765" fmla="*/ 5870151 w 7467600"/>
              <a:gd name="connsiteY765" fmla="*/ 898890 h 6858000"/>
              <a:gd name="connsiteX766" fmla="*/ 5861335 w 7467600"/>
              <a:gd name="connsiteY766" fmla="*/ 899177 h 6858000"/>
              <a:gd name="connsiteX767" fmla="*/ 5843702 w 7467600"/>
              <a:gd name="connsiteY767" fmla="*/ 899748 h 6858000"/>
              <a:gd name="connsiteX768" fmla="*/ 5651107 w 7467600"/>
              <a:gd name="connsiteY768" fmla="*/ 920306 h 6858000"/>
              <a:gd name="connsiteX769" fmla="*/ 5459407 w 7467600"/>
              <a:gd name="connsiteY769" fmla="*/ 940975 h 6858000"/>
              <a:gd name="connsiteX770" fmla="*/ 5374846 w 7467600"/>
              <a:gd name="connsiteY770" fmla="*/ 941988 h 6858000"/>
              <a:gd name="connsiteX771" fmla="*/ 5256105 w 7467600"/>
              <a:gd name="connsiteY771" fmla="*/ 945632 h 6858000"/>
              <a:gd name="connsiteX772" fmla="*/ 5107071 w 7467600"/>
              <a:gd name="connsiteY772" fmla="*/ 969720 h 6858000"/>
              <a:gd name="connsiteX773" fmla="*/ 4998681 w 7467600"/>
              <a:gd name="connsiteY773" fmla="*/ 988771 h 6858000"/>
              <a:gd name="connsiteX774" fmla="*/ 5870151 w 7467600"/>
              <a:gd name="connsiteY774" fmla="*/ 898890 h 6858000"/>
              <a:gd name="connsiteX775" fmla="*/ 5504425 w 7467600"/>
              <a:gd name="connsiteY775" fmla="*/ 848067 h 6858000"/>
              <a:gd name="connsiteX776" fmla="*/ 4968849 w 7467600"/>
              <a:gd name="connsiteY776" fmla="*/ 962318 h 6858000"/>
              <a:gd name="connsiteX777" fmla="*/ 5104039 w 7467600"/>
              <a:gd name="connsiteY777" fmla="*/ 940634 h 6858000"/>
              <a:gd name="connsiteX778" fmla="*/ 5256311 w 7467600"/>
              <a:gd name="connsiteY778" fmla="*/ 916490 h 6858000"/>
              <a:gd name="connsiteX779" fmla="*/ 5377381 w 7467600"/>
              <a:gd name="connsiteY779" fmla="*/ 912671 h 6858000"/>
              <a:gd name="connsiteX780" fmla="*/ 5460148 w 7467600"/>
              <a:gd name="connsiteY780" fmla="*/ 911442 h 6858000"/>
              <a:gd name="connsiteX781" fmla="*/ 5648971 w 7467600"/>
              <a:gd name="connsiteY781" fmla="*/ 891331 h 6858000"/>
              <a:gd name="connsiteX782" fmla="*/ 5844807 w 7467600"/>
              <a:gd name="connsiteY782" fmla="*/ 870718 h 6858000"/>
              <a:gd name="connsiteX783" fmla="*/ 5862975 w 7467600"/>
              <a:gd name="connsiteY783" fmla="*/ 869756 h 6858000"/>
              <a:gd name="connsiteX784" fmla="*/ 5920887 w 7467600"/>
              <a:gd name="connsiteY784" fmla="*/ 865929 h 6858000"/>
              <a:gd name="connsiteX785" fmla="*/ 5504425 w 7467600"/>
              <a:gd name="connsiteY785" fmla="*/ 848067 h 6858000"/>
              <a:gd name="connsiteX786" fmla="*/ 3607114 w 7467600"/>
              <a:gd name="connsiteY786" fmla="*/ 467441 h 6858000"/>
              <a:gd name="connsiteX787" fmla="*/ 3296242 w 7467600"/>
              <a:gd name="connsiteY787" fmla="*/ 807991 h 6858000"/>
              <a:gd name="connsiteX788" fmla="*/ 3174674 w 7467600"/>
              <a:gd name="connsiteY788" fmla="*/ 919759 h 6858000"/>
              <a:gd name="connsiteX789" fmla="*/ 3042978 w 7467600"/>
              <a:gd name="connsiteY789" fmla="*/ 1054894 h 6858000"/>
              <a:gd name="connsiteX790" fmla="*/ 2968914 w 7467600"/>
              <a:gd name="connsiteY790" fmla="*/ 1133756 h 6858000"/>
              <a:gd name="connsiteX791" fmla="*/ 3103823 w 7467600"/>
              <a:gd name="connsiteY791" fmla="*/ 1026814 h 6858000"/>
              <a:gd name="connsiteX792" fmla="*/ 3607114 w 7467600"/>
              <a:gd name="connsiteY792" fmla="*/ 467441 h 6858000"/>
              <a:gd name="connsiteX793" fmla="*/ 3744487 w 7467600"/>
              <a:gd name="connsiteY793" fmla="*/ 383136 h 6858000"/>
              <a:gd name="connsiteX794" fmla="*/ 3970213 w 7467600"/>
              <a:gd name="connsiteY794" fmla="*/ 995559 h 6858000"/>
              <a:gd name="connsiteX795" fmla="*/ 3744487 w 7467600"/>
              <a:gd name="connsiteY795" fmla="*/ 383136 h 6858000"/>
              <a:gd name="connsiteX796" fmla="*/ 3624562 w 7467600"/>
              <a:gd name="connsiteY796" fmla="*/ 367041 h 6858000"/>
              <a:gd name="connsiteX797" fmla="*/ 3489712 w 7467600"/>
              <a:gd name="connsiteY797" fmla="*/ 485386 h 6858000"/>
              <a:gd name="connsiteX798" fmla="*/ 3182994 w 7467600"/>
              <a:gd name="connsiteY798" fmla="*/ 828265 h 6858000"/>
              <a:gd name="connsiteX799" fmla="*/ 2892114 w 7467600"/>
              <a:gd name="connsiteY799" fmla="*/ 1172635 h 6858000"/>
              <a:gd name="connsiteX800" fmla="*/ 3021459 w 7467600"/>
              <a:gd name="connsiteY800" fmla="*/ 1035385 h 6858000"/>
              <a:gd name="connsiteX801" fmla="*/ 3153873 w 7467600"/>
              <a:gd name="connsiteY801" fmla="*/ 898971 h 6858000"/>
              <a:gd name="connsiteX802" fmla="*/ 3276511 w 7467600"/>
              <a:gd name="connsiteY802" fmla="*/ 786423 h 6858000"/>
              <a:gd name="connsiteX803" fmla="*/ 3584154 w 7467600"/>
              <a:gd name="connsiteY803" fmla="*/ 448218 h 6858000"/>
              <a:gd name="connsiteX804" fmla="*/ 3624562 w 7467600"/>
              <a:gd name="connsiteY804" fmla="*/ 367041 h 6858000"/>
              <a:gd name="connsiteX805" fmla="*/ 3766672 w 7467600"/>
              <a:gd name="connsiteY805" fmla="*/ 359429 h 6858000"/>
              <a:gd name="connsiteX806" fmla="*/ 3996338 w 7467600"/>
              <a:gd name="connsiteY806" fmla="*/ 968237 h 6858000"/>
              <a:gd name="connsiteX807" fmla="*/ 3766672 w 7467600"/>
              <a:gd name="connsiteY807" fmla="*/ 359429 h 6858000"/>
              <a:gd name="connsiteX808" fmla="*/ 5805386 w 7467600"/>
              <a:gd name="connsiteY808" fmla="*/ 239240 h 6858000"/>
              <a:gd name="connsiteX809" fmla="*/ 5736947 w 7467600"/>
              <a:gd name="connsiteY809" fmla="*/ 261367 h 6858000"/>
              <a:gd name="connsiteX810" fmla="*/ 5427012 w 7467600"/>
              <a:gd name="connsiteY810" fmla="*/ 311272 h 6858000"/>
              <a:gd name="connsiteX811" fmla="*/ 5147818 w 7467600"/>
              <a:gd name="connsiteY811" fmla="*/ 322112 h 6858000"/>
              <a:gd name="connsiteX812" fmla="*/ 5060854 w 7467600"/>
              <a:gd name="connsiteY812" fmla="*/ 311882 h 6858000"/>
              <a:gd name="connsiteX813" fmla="*/ 4945989 w 7467600"/>
              <a:gd name="connsiteY813" fmla="*/ 300516 h 6858000"/>
              <a:gd name="connsiteX814" fmla="*/ 5410479 w 7467600"/>
              <a:gd name="connsiteY814" fmla="*/ 348434 h 6858000"/>
              <a:gd name="connsiteX815" fmla="*/ 5805386 w 7467600"/>
              <a:gd name="connsiteY815" fmla="*/ 239240 h 6858000"/>
              <a:gd name="connsiteX816" fmla="*/ 5905192 w 7467600"/>
              <a:gd name="connsiteY816" fmla="*/ 163079 h 6858000"/>
              <a:gd name="connsiteX817" fmla="*/ 5865655 w 7467600"/>
              <a:gd name="connsiteY817" fmla="*/ 171901 h 6858000"/>
              <a:gd name="connsiteX818" fmla="*/ 5259740 w 7467600"/>
              <a:gd name="connsiteY818" fmla="*/ 257013 h 6858000"/>
              <a:gd name="connsiteX819" fmla="*/ 5208466 w 7467600"/>
              <a:gd name="connsiteY819" fmla="*/ 257550 h 6858000"/>
              <a:gd name="connsiteX820" fmla="*/ 4980204 w 7467600"/>
              <a:gd name="connsiteY820" fmla="*/ 271903 h 6858000"/>
              <a:gd name="connsiteX821" fmla="*/ 5068068 w 7467600"/>
              <a:gd name="connsiteY821" fmla="*/ 282244 h 6858000"/>
              <a:gd name="connsiteX822" fmla="*/ 5153231 w 7467600"/>
              <a:gd name="connsiteY822" fmla="*/ 292240 h 6858000"/>
              <a:gd name="connsiteX823" fmla="*/ 5426491 w 7467600"/>
              <a:gd name="connsiteY823" fmla="*/ 281128 h 6858000"/>
              <a:gd name="connsiteX824" fmla="*/ 5731212 w 7467600"/>
              <a:gd name="connsiteY824" fmla="*/ 231951 h 6858000"/>
              <a:gd name="connsiteX825" fmla="*/ 5905192 w 7467600"/>
              <a:gd name="connsiteY825" fmla="*/ 163079 h 6858000"/>
              <a:gd name="connsiteX826" fmla="*/ 5944437 w 7467600"/>
              <a:gd name="connsiteY826" fmla="*/ 113829 h 6858000"/>
              <a:gd name="connsiteX827" fmla="*/ 5825032 w 7467600"/>
              <a:gd name="connsiteY827" fmla="*/ 146405 h 6858000"/>
              <a:gd name="connsiteX828" fmla="*/ 4955599 w 7467600"/>
              <a:gd name="connsiteY828" fmla="*/ 247008 h 6858000"/>
              <a:gd name="connsiteX829" fmla="*/ 5210104 w 7467600"/>
              <a:gd name="connsiteY829" fmla="*/ 228123 h 6858000"/>
              <a:gd name="connsiteX830" fmla="*/ 5261015 w 7467600"/>
              <a:gd name="connsiteY830" fmla="*/ 227087 h 6858000"/>
              <a:gd name="connsiteX831" fmla="*/ 5861181 w 7467600"/>
              <a:gd name="connsiteY831" fmla="*/ 143093 h 6858000"/>
              <a:gd name="connsiteX832" fmla="*/ 5961252 w 7467600"/>
              <a:gd name="connsiteY832" fmla="*/ 114820 h 6858000"/>
              <a:gd name="connsiteX833" fmla="*/ 5944437 w 7467600"/>
              <a:gd name="connsiteY833" fmla="*/ 113829 h 6858000"/>
              <a:gd name="connsiteX834" fmla="*/ 3882765 w 7467600"/>
              <a:gd name="connsiteY834" fmla="*/ 0 h 6858000"/>
              <a:gd name="connsiteX835" fmla="*/ 3995099 w 7467600"/>
              <a:gd name="connsiteY835" fmla="*/ 0 h 6858000"/>
              <a:gd name="connsiteX836" fmla="*/ 4163818 w 7467600"/>
              <a:gd name="connsiteY836" fmla="*/ 234104 h 6858000"/>
              <a:gd name="connsiteX837" fmla="*/ 4172099 w 7467600"/>
              <a:gd name="connsiteY837" fmla="*/ 234207 h 6858000"/>
              <a:gd name="connsiteX838" fmla="*/ 4784282 w 7467600"/>
              <a:gd name="connsiteY838" fmla="*/ 276561 h 6858000"/>
              <a:gd name="connsiteX839" fmla="*/ 4801687 w 7467600"/>
              <a:gd name="connsiteY839" fmla="*/ 267764 h 6858000"/>
              <a:gd name="connsiteX840" fmla="*/ 6082788 w 7467600"/>
              <a:gd name="connsiteY840" fmla="*/ 64119 h 6858000"/>
              <a:gd name="connsiteX841" fmla="*/ 6099442 w 7467600"/>
              <a:gd name="connsiteY841" fmla="*/ 82568 h 6858000"/>
              <a:gd name="connsiteX842" fmla="*/ 4804137 w 7467600"/>
              <a:gd name="connsiteY842" fmla="*/ 320931 h 6858000"/>
              <a:gd name="connsiteX843" fmla="*/ 4227047 w 7467600"/>
              <a:gd name="connsiteY843" fmla="*/ 313415 h 6858000"/>
              <a:gd name="connsiteX844" fmla="*/ 4346041 w 7467600"/>
              <a:gd name="connsiteY844" fmla="*/ 456086 h 6858000"/>
              <a:gd name="connsiteX845" fmla="*/ 4870967 w 7467600"/>
              <a:gd name="connsiteY845" fmla="*/ 963061 h 6858000"/>
              <a:gd name="connsiteX846" fmla="*/ 4889647 w 7467600"/>
              <a:gd name="connsiteY846" fmla="*/ 957147 h 6858000"/>
              <a:gd name="connsiteX847" fmla="*/ 5422504 w 7467600"/>
              <a:gd name="connsiteY847" fmla="*/ 805191 h 6858000"/>
              <a:gd name="connsiteX848" fmla="*/ 6087656 w 7467600"/>
              <a:gd name="connsiteY848" fmla="*/ 826703 h 6858000"/>
              <a:gd name="connsiteX849" fmla="*/ 6058717 w 7467600"/>
              <a:gd name="connsiteY849" fmla="*/ 865992 h 6858000"/>
              <a:gd name="connsiteX850" fmla="*/ 4974153 w 7467600"/>
              <a:gd name="connsiteY850" fmla="*/ 1045456 h 6858000"/>
              <a:gd name="connsiteX851" fmla="*/ 5627835 w 7467600"/>
              <a:gd name="connsiteY851" fmla="*/ 1472077 h 6858000"/>
              <a:gd name="connsiteX852" fmla="*/ 5629817 w 7467600"/>
              <a:gd name="connsiteY852" fmla="*/ 1471412 h 6858000"/>
              <a:gd name="connsiteX853" fmla="*/ 5634124 w 7467600"/>
              <a:gd name="connsiteY853" fmla="*/ 1470572 h 6858000"/>
              <a:gd name="connsiteX854" fmla="*/ 5755832 w 7467600"/>
              <a:gd name="connsiteY854" fmla="*/ 1383886 h 6858000"/>
              <a:gd name="connsiteX855" fmla="*/ 6014186 w 7467600"/>
              <a:gd name="connsiteY855" fmla="*/ 1279799 h 6858000"/>
              <a:gd name="connsiteX856" fmla="*/ 6901619 w 7467600"/>
              <a:gd name="connsiteY856" fmla="*/ 1047874 h 6858000"/>
              <a:gd name="connsiteX857" fmla="*/ 6931566 w 7467600"/>
              <a:gd name="connsiteY857" fmla="*/ 1062034 h 6858000"/>
              <a:gd name="connsiteX858" fmla="*/ 5790982 w 7467600"/>
              <a:gd name="connsiteY858" fmla="*/ 1561380 h 6858000"/>
              <a:gd name="connsiteX859" fmla="*/ 6188971 w 7467600"/>
              <a:gd name="connsiteY859" fmla="*/ 1755168 h 6858000"/>
              <a:gd name="connsiteX860" fmla="*/ 6202446 w 7467600"/>
              <a:gd name="connsiteY860" fmla="*/ 1752268 h 6858000"/>
              <a:gd name="connsiteX861" fmla="*/ 7179560 w 7467600"/>
              <a:gd name="connsiteY861" fmla="*/ 1467551 h 6858000"/>
              <a:gd name="connsiteX862" fmla="*/ 7158730 w 7467600"/>
              <a:gd name="connsiteY862" fmla="*/ 1507835 h 6858000"/>
              <a:gd name="connsiteX863" fmla="*/ 6326959 w 7467600"/>
              <a:gd name="connsiteY863" fmla="*/ 1817686 h 6858000"/>
              <a:gd name="connsiteX864" fmla="*/ 6537433 w 7467600"/>
              <a:gd name="connsiteY864" fmla="*/ 1907790 h 6858000"/>
              <a:gd name="connsiteX865" fmla="*/ 6550221 w 7467600"/>
              <a:gd name="connsiteY865" fmla="*/ 1910729 h 6858000"/>
              <a:gd name="connsiteX866" fmla="*/ 6964438 w 7467600"/>
              <a:gd name="connsiteY866" fmla="*/ 2209505 h 6858000"/>
              <a:gd name="connsiteX867" fmla="*/ 7367862 w 7467600"/>
              <a:gd name="connsiteY867" fmla="*/ 2806833 h 6858000"/>
              <a:gd name="connsiteX868" fmla="*/ 7364329 w 7467600"/>
              <a:gd name="connsiteY868" fmla="*/ 2826907 h 6858000"/>
              <a:gd name="connsiteX869" fmla="*/ 7290545 w 7467600"/>
              <a:gd name="connsiteY869" fmla="*/ 2850663 h 6858000"/>
              <a:gd name="connsiteX870" fmla="*/ 6472036 w 7467600"/>
              <a:gd name="connsiteY870" fmla="*/ 1959003 h 6858000"/>
              <a:gd name="connsiteX871" fmla="*/ 5792897 w 7467600"/>
              <a:gd name="connsiteY871" fmla="*/ 1647747 h 6858000"/>
              <a:gd name="connsiteX872" fmla="*/ 5842751 w 7467600"/>
              <a:gd name="connsiteY872" fmla="*/ 1816112 h 6858000"/>
              <a:gd name="connsiteX873" fmla="*/ 5847424 w 7467600"/>
              <a:gd name="connsiteY873" fmla="*/ 1815776 h 6858000"/>
              <a:gd name="connsiteX874" fmla="*/ 6399821 w 7467600"/>
              <a:gd name="connsiteY874" fmla="*/ 2344799 h 6858000"/>
              <a:gd name="connsiteX875" fmla="*/ 6323232 w 7467600"/>
              <a:gd name="connsiteY875" fmla="*/ 2389634 h 6858000"/>
              <a:gd name="connsiteX876" fmla="*/ 5942958 w 7467600"/>
              <a:gd name="connsiteY876" fmla="*/ 2077708 h 6858000"/>
              <a:gd name="connsiteX877" fmla="*/ 5921559 w 7467600"/>
              <a:gd name="connsiteY877" fmla="*/ 2378596 h 6858000"/>
              <a:gd name="connsiteX878" fmla="*/ 5817651 w 7467600"/>
              <a:gd name="connsiteY878" fmla="*/ 3023919 h 6858000"/>
              <a:gd name="connsiteX879" fmla="*/ 5729634 w 7467600"/>
              <a:gd name="connsiteY879" fmla="*/ 3051849 h 6858000"/>
              <a:gd name="connsiteX880" fmla="*/ 5611018 w 7467600"/>
              <a:gd name="connsiteY880" fmla="*/ 2316769 h 6858000"/>
              <a:gd name="connsiteX881" fmla="*/ 5687608 w 7467600"/>
              <a:gd name="connsiteY881" fmla="*/ 2039972 h 6858000"/>
              <a:gd name="connsiteX882" fmla="*/ 5657554 w 7467600"/>
              <a:gd name="connsiteY882" fmla="*/ 1576445 h 6858000"/>
              <a:gd name="connsiteX883" fmla="*/ 5150475 w 7467600"/>
              <a:gd name="connsiteY883" fmla="*/ 1274012 h 6858000"/>
              <a:gd name="connsiteX884" fmla="*/ 5349142 w 7467600"/>
              <a:gd name="connsiteY884" fmla="*/ 2204405 h 6858000"/>
              <a:gd name="connsiteX885" fmla="*/ 5262214 w 7467600"/>
              <a:gd name="connsiteY885" fmla="*/ 2233836 h 6858000"/>
              <a:gd name="connsiteX886" fmla="*/ 4981539 w 7467600"/>
              <a:gd name="connsiteY886" fmla="*/ 1542201 h 6858000"/>
              <a:gd name="connsiteX887" fmla="*/ 4958461 w 7467600"/>
              <a:gd name="connsiteY887" fmla="*/ 1136957 h 6858000"/>
              <a:gd name="connsiteX888" fmla="*/ 4655015 w 7467600"/>
              <a:gd name="connsiteY888" fmla="*/ 891426 h 6858000"/>
              <a:gd name="connsiteX889" fmla="*/ 4348002 w 7467600"/>
              <a:gd name="connsiteY889" fmla="*/ 2205895 h 6858000"/>
              <a:gd name="connsiteX890" fmla="*/ 4262250 w 7467600"/>
              <a:gd name="connsiteY890" fmla="*/ 2219972 h 6858000"/>
              <a:gd name="connsiteX891" fmla="*/ 4550611 w 7467600"/>
              <a:gd name="connsiteY891" fmla="*/ 817540 h 6858000"/>
              <a:gd name="connsiteX892" fmla="*/ 4564418 w 7467600"/>
              <a:gd name="connsiteY892" fmla="*/ 808293 h 6858000"/>
              <a:gd name="connsiteX893" fmla="*/ 4266388 w 7467600"/>
              <a:gd name="connsiteY893" fmla="*/ 500083 h 6858000"/>
              <a:gd name="connsiteX894" fmla="*/ 4032842 w 7467600"/>
              <a:gd name="connsiteY894" fmla="*/ 211809 h 6858000"/>
              <a:gd name="connsiteX895" fmla="*/ 3882765 w 7467600"/>
              <a:gd name="connsiteY895" fmla="*/ 0 h 6858000"/>
              <a:gd name="connsiteX896" fmla="*/ 3721337 w 7467600"/>
              <a:gd name="connsiteY896" fmla="*/ 0 h 6858000"/>
              <a:gd name="connsiteX897" fmla="*/ 3797544 w 7467600"/>
              <a:gd name="connsiteY897" fmla="*/ 0 h 6858000"/>
              <a:gd name="connsiteX898" fmla="*/ 3775734 w 7467600"/>
              <a:gd name="connsiteY898" fmla="*/ 95131 h 6858000"/>
              <a:gd name="connsiteX899" fmla="*/ 3724807 w 7467600"/>
              <a:gd name="connsiteY899" fmla="*/ 272257 h 6858000"/>
              <a:gd name="connsiteX900" fmla="*/ 3726844 w 7467600"/>
              <a:gd name="connsiteY900" fmla="*/ 282988 h 6858000"/>
              <a:gd name="connsiteX901" fmla="*/ 3742664 w 7467600"/>
              <a:gd name="connsiteY901" fmla="*/ 279918 h 6858000"/>
              <a:gd name="connsiteX902" fmla="*/ 4103910 w 7467600"/>
              <a:gd name="connsiteY902" fmla="*/ 1161917 h 6858000"/>
              <a:gd name="connsiteX903" fmla="*/ 4020269 w 7467600"/>
              <a:gd name="connsiteY903" fmla="*/ 1200406 h 6858000"/>
              <a:gd name="connsiteX904" fmla="*/ 3674882 w 7467600"/>
              <a:gd name="connsiteY904" fmla="*/ 488524 h 6858000"/>
              <a:gd name="connsiteX905" fmla="*/ 3132682 w 7467600"/>
              <a:gd name="connsiteY905" fmla="*/ 1072284 h 6858000"/>
              <a:gd name="connsiteX906" fmla="*/ 2716346 w 7467600"/>
              <a:gd name="connsiteY906" fmla="*/ 1276376 h 6858000"/>
              <a:gd name="connsiteX907" fmla="*/ 2716772 w 7467600"/>
              <a:gd name="connsiteY907" fmla="*/ 1255462 h 6858000"/>
              <a:gd name="connsiteX908" fmla="*/ 3471096 w 7467600"/>
              <a:gd name="connsiteY908" fmla="*/ 437072 h 6858000"/>
              <a:gd name="connsiteX909" fmla="*/ 3639057 w 7467600"/>
              <a:gd name="connsiteY909" fmla="*/ 286334 h 6858000"/>
              <a:gd name="connsiteX910" fmla="*/ 3640309 w 7467600"/>
              <a:gd name="connsiteY910" fmla="*/ 284664 h 6858000"/>
              <a:gd name="connsiteX911" fmla="*/ 3646022 w 7467600"/>
              <a:gd name="connsiteY911" fmla="*/ 276711 h 6858000"/>
              <a:gd name="connsiteX912" fmla="*/ 3707943 w 7467600"/>
              <a:gd name="connsiteY912" fmla="*/ 65958 h 6858000"/>
              <a:gd name="connsiteX913" fmla="*/ 3721337 w 7467600"/>
              <a:gd name="connsiteY913" fmla="*/ 0 h 6858000"/>
              <a:gd name="connsiteX914" fmla="*/ 2867960 w 7467600"/>
              <a:gd name="connsiteY914" fmla="*/ 0 h 6858000"/>
              <a:gd name="connsiteX915" fmla="*/ 2926351 w 7467600"/>
              <a:gd name="connsiteY915" fmla="*/ 0 h 6858000"/>
              <a:gd name="connsiteX916" fmla="*/ 2902823 w 7467600"/>
              <a:gd name="connsiteY916" fmla="*/ 262929 h 6858000"/>
              <a:gd name="connsiteX917" fmla="*/ 2940663 w 7467600"/>
              <a:gd name="connsiteY917" fmla="*/ 140884 h 6858000"/>
              <a:gd name="connsiteX918" fmla="*/ 2947039 w 7467600"/>
              <a:gd name="connsiteY918" fmla="*/ 122524 h 6858000"/>
              <a:gd name="connsiteX919" fmla="*/ 2984316 w 7467600"/>
              <a:gd name="connsiteY919" fmla="*/ 0 h 6858000"/>
              <a:gd name="connsiteX920" fmla="*/ 3016114 w 7467600"/>
              <a:gd name="connsiteY920" fmla="*/ 0 h 6858000"/>
              <a:gd name="connsiteX921" fmla="*/ 2979949 w 7467600"/>
              <a:gd name="connsiteY921" fmla="*/ 119274 h 6858000"/>
              <a:gd name="connsiteX922" fmla="*/ 3023879 w 7467600"/>
              <a:gd name="connsiteY922" fmla="*/ 0 h 6858000"/>
              <a:gd name="connsiteX923" fmla="*/ 3105400 w 7467600"/>
              <a:gd name="connsiteY923" fmla="*/ 0 h 6858000"/>
              <a:gd name="connsiteX924" fmla="*/ 3094669 w 7467600"/>
              <a:gd name="connsiteY924" fmla="*/ 30308 h 6858000"/>
              <a:gd name="connsiteX925" fmla="*/ 2901945 w 7467600"/>
              <a:gd name="connsiteY925" fmla="*/ 466538 h 6858000"/>
              <a:gd name="connsiteX926" fmla="*/ 2815209 w 7467600"/>
              <a:gd name="connsiteY926" fmla="*/ 497361 h 6858000"/>
              <a:gd name="connsiteX927" fmla="*/ 2844845 w 7467600"/>
              <a:gd name="connsiteY927" fmla="*/ 127638 h 6858000"/>
              <a:gd name="connsiteX928" fmla="*/ 2867960 w 7467600"/>
              <a:gd name="connsiteY928" fmla="*/ 0 h 6858000"/>
              <a:gd name="connsiteX929" fmla="*/ 1057230 w 7467600"/>
              <a:gd name="connsiteY929" fmla="*/ 0 h 6858000"/>
              <a:gd name="connsiteX930" fmla="*/ 1111003 w 7467600"/>
              <a:gd name="connsiteY930" fmla="*/ 0 h 6858000"/>
              <a:gd name="connsiteX931" fmla="*/ 1125553 w 7467600"/>
              <a:gd name="connsiteY931" fmla="*/ 52588 h 6858000"/>
              <a:gd name="connsiteX932" fmla="*/ 1304276 w 7467600"/>
              <a:gd name="connsiteY932" fmla="*/ 476275 h 6858000"/>
              <a:gd name="connsiteX933" fmla="*/ 1492066 w 7467600"/>
              <a:gd name="connsiteY933" fmla="*/ 886333 h 6858000"/>
              <a:gd name="connsiteX934" fmla="*/ 1423698 w 7467600"/>
              <a:gd name="connsiteY934" fmla="*/ 710817 h 6858000"/>
              <a:gd name="connsiteX935" fmla="*/ 1357609 w 7467600"/>
              <a:gd name="connsiteY935" fmla="*/ 532892 h 6858000"/>
              <a:gd name="connsiteX936" fmla="*/ 1309550 w 7467600"/>
              <a:gd name="connsiteY936" fmla="*/ 374031 h 6858000"/>
              <a:gd name="connsiteX937" fmla="*/ 1193673 w 7467600"/>
              <a:gd name="connsiteY937" fmla="*/ 49533 h 6858000"/>
              <a:gd name="connsiteX938" fmla="*/ 1164391 w 7467600"/>
              <a:gd name="connsiteY938" fmla="*/ 0 h 6858000"/>
              <a:gd name="connsiteX939" fmla="*/ 1200666 w 7467600"/>
              <a:gd name="connsiteY939" fmla="*/ 0 h 6858000"/>
              <a:gd name="connsiteX940" fmla="*/ 1223408 w 7467600"/>
              <a:gd name="connsiteY940" fmla="*/ 38996 h 6858000"/>
              <a:gd name="connsiteX941" fmla="*/ 1339635 w 7467600"/>
              <a:gd name="connsiteY941" fmla="*/ 365517 h 6858000"/>
              <a:gd name="connsiteX942" fmla="*/ 1387469 w 7467600"/>
              <a:gd name="connsiteY942" fmla="*/ 523079 h 6858000"/>
              <a:gd name="connsiteX943" fmla="*/ 1452685 w 7467600"/>
              <a:gd name="connsiteY943" fmla="*/ 699806 h 6858000"/>
              <a:gd name="connsiteX944" fmla="*/ 1492092 w 7467600"/>
              <a:gd name="connsiteY944" fmla="*/ 800424 h 6858000"/>
              <a:gd name="connsiteX945" fmla="*/ 1455302 w 7467600"/>
              <a:gd name="connsiteY945" fmla="*/ 632913 h 6858000"/>
              <a:gd name="connsiteX946" fmla="*/ 1222336 w 7467600"/>
              <a:gd name="connsiteY946" fmla="*/ 9480 h 6858000"/>
              <a:gd name="connsiteX947" fmla="*/ 1214634 w 7467600"/>
              <a:gd name="connsiteY947" fmla="*/ 0 h 6858000"/>
              <a:gd name="connsiteX948" fmla="*/ 1289827 w 7467600"/>
              <a:gd name="connsiteY948" fmla="*/ 0 h 6858000"/>
              <a:gd name="connsiteX949" fmla="*/ 1321076 w 7467600"/>
              <a:gd name="connsiteY949" fmla="*/ 59722 h 6858000"/>
              <a:gd name="connsiteX950" fmla="*/ 1512579 w 7467600"/>
              <a:gd name="connsiteY950" fmla="*/ 626441 h 6858000"/>
              <a:gd name="connsiteX951" fmla="*/ 1506076 w 7467600"/>
              <a:gd name="connsiteY951" fmla="*/ 1089289 h 6858000"/>
              <a:gd name="connsiteX952" fmla="*/ 1486346 w 7467600"/>
              <a:gd name="connsiteY952" fmla="*/ 1079919 h 6858000"/>
              <a:gd name="connsiteX953" fmla="*/ 1070511 w 7467600"/>
              <a:gd name="connsiteY953" fmla="*/ 48609 h 6858000"/>
              <a:gd name="connsiteX954" fmla="*/ 1057230 w 7467600"/>
              <a:gd name="connsiteY954" fmla="*/ 0 h 6858000"/>
              <a:gd name="connsiteX955" fmla="*/ 43151 w 7467600"/>
              <a:gd name="connsiteY955" fmla="*/ 0 h 6858000"/>
              <a:gd name="connsiteX956" fmla="*/ 95283 w 7467600"/>
              <a:gd name="connsiteY956" fmla="*/ 0 h 6858000"/>
              <a:gd name="connsiteX957" fmla="*/ 300708 w 7467600"/>
              <a:gd name="connsiteY957" fmla="*/ 154571 h 6858000"/>
              <a:gd name="connsiteX958" fmla="*/ 530414 w 7467600"/>
              <a:gd name="connsiteY958" fmla="*/ 354673 h 6858000"/>
              <a:gd name="connsiteX959" fmla="*/ 333785 w 7467600"/>
              <a:gd name="connsiteY959" fmla="*/ 161564 h 6858000"/>
              <a:gd name="connsiteX960" fmla="*/ 147005 w 7467600"/>
              <a:gd name="connsiteY960" fmla="*/ 0 h 6858000"/>
              <a:gd name="connsiteX961" fmla="*/ 272509 w 7467600"/>
              <a:gd name="connsiteY961" fmla="*/ 0 h 6858000"/>
              <a:gd name="connsiteX962" fmla="*/ 326276 w 7467600"/>
              <a:gd name="connsiteY962" fmla="*/ 45847 h 6858000"/>
              <a:gd name="connsiteX963" fmla="*/ 823759 w 7467600"/>
              <a:gd name="connsiteY963" fmla="*/ 574145 h 6858000"/>
              <a:gd name="connsiteX964" fmla="*/ 811254 w 7467600"/>
              <a:gd name="connsiteY964" fmla="*/ 665546 h 6858000"/>
              <a:gd name="connsiteX965" fmla="*/ 154042 w 7467600"/>
              <a:gd name="connsiteY965" fmla="*/ 261522 h 6858000"/>
              <a:gd name="connsiteX966" fmla="*/ 13550 w 7467600"/>
              <a:gd name="connsiteY966" fmla="*/ 158423 h 6858000"/>
              <a:gd name="connsiteX967" fmla="*/ 0 w 7467600"/>
              <a:gd name="connsiteY967" fmla="*/ 146618 h 6858000"/>
              <a:gd name="connsiteX968" fmla="*/ 0 w 7467600"/>
              <a:gd name="connsiteY968" fmla="*/ 59161 h 6858000"/>
              <a:gd name="connsiteX969" fmla="*/ 45427 w 7467600"/>
              <a:gd name="connsiteY969" fmla="*/ 101078 h 6858000"/>
              <a:gd name="connsiteX970" fmla="*/ 630103 w 7467600"/>
              <a:gd name="connsiteY970" fmla="*/ 485885 h 6858000"/>
              <a:gd name="connsiteX971" fmla="*/ 532040 w 7467600"/>
              <a:gd name="connsiteY971" fmla="*/ 399359 h 6858000"/>
              <a:gd name="connsiteX972" fmla="*/ 517618 w 7467600"/>
              <a:gd name="connsiteY972" fmla="*/ 385726 h 6858000"/>
              <a:gd name="connsiteX973" fmla="*/ 285074 w 7467600"/>
              <a:gd name="connsiteY973" fmla="*/ 182755 h 6858000"/>
              <a:gd name="connsiteX974" fmla="*/ 43151 w 7467600"/>
              <a:gd name="connsiteY97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7105827 w 7467600"/>
              <a:gd name="connsiteY83" fmla="*/ 5718700 h 6858000"/>
              <a:gd name="connsiteX84" fmla="*/ 7356878 w 7467600"/>
              <a:gd name="connsiteY84" fmla="*/ 5981332 h 6858000"/>
              <a:gd name="connsiteX85" fmla="*/ 7467600 w 7467600"/>
              <a:gd name="connsiteY85" fmla="*/ 6117703 h 6858000"/>
              <a:gd name="connsiteX86" fmla="*/ 7467600 w 7467600"/>
              <a:gd name="connsiteY86" fmla="*/ 6163634 h 6858000"/>
              <a:gd name="connsiteX87" fmla="*/ 7403637 w 7467600"/>
              <a:gd name="connsiteY87" fmla="*/ 6083957 h 6858000"/>
              <a:gd name="connsiteX88" fmla="*/ 7254615 w 7467600"/>
              <a:gd name="connsiteY88" fmla="*/ 5911918 h 6858000"/>
              <a:gd name="connsiteX89" fmla="*/ 7312589 w 7467600"/>
              <a:gd name="connsiteY89" fmla="*/ 5982309 h 6858000"/>
              <a:gd name="connsiteX90" fmla="*/ 7448321 w 7467600"/>
              <a:gd name="connsiteY90" fmla="*/ 6190991 h 6858000"/>
              <a:gd name="connsiteX91" fmla="*/ 7467600 w 7467600"/>
              <a:gd name="connsiteY91" fmla="*/ 6221686 h 6858000"/>
              <a:gd name="connsiteX92" fmla="*/ 7467600 w 7467600"/>
              <a:gd name="connsiteY92" fmla="*/ 6334256 h 6858000"/>
              <a:gd name="connsiteX93" fmla="*/ 7454976 w 7467600"/>
              <a:gd name="connsiteY93" fmla="*/ 6318297 h 6858000"/>
              <a:gd name="connsiteX94" fmla="*/ 7042773 w 7467600"/>
              <a:gd name="connsiteY94" fmla="*/ 5734011 h 6858000"/>
              <a:gd name="connsiteX95" fmla="*/ 1456157 w 7467600"/>
              <a:gd name="connsiteY95" fmla="*/ 5371404 h 6858000"/>
              <a:gd name="connsiteX96" fmla="*/ 1244432 w 7467600"/>
              <a:gd name="connsiteY96" fmla="*/ 5385601 h 6858000"/>
              <a:gd name="connsiteX97" fmla="*/ 973990 w 7467600"/>
              <a:gd name="connsiteY97" fmla="*/ 5424940 h 6858000"/>
              <a:gd name="connsiteX98" fmla="*/ 1103809 w 7467600"/>
              <a:gd name="connsiteY98" fmla="*/ 5433720 h 6858000"/>
              <a:gd name="connsiteX99" fmla="*/ 1123454 w 7467600"/>
              <a:gd name="connsiteY99" fmla="*/ 5435727 h 6858000"/>
              <a:gd name="connsiteX100" fmla="*/ 1737017 w 7467600"/>
              <a:gd name="connsiteY100" fmla="*/ 5452183 h 6858000"/>
              <a:gd name="connsiteX101" fmla="*/ 1824397 w 7467600"/>
              <a:gd name="connsiteY101" fmla="*/ 5447757 h 6858000"/>
              <a:gd name="connsiteX102" fmla="*/ 2070059 w 7467600"/>
              <a:gd name="connsiteY102" fmla="*/ 5441660 h 6858000"/>
              <a:gd name="connsiteX103" fmla="*/ 1456157 w 7467600"/>
              <a:gd name="connsiteY103" fmla="*/ 5371404 h 6858000"/>
              <a:gd name="connsiteX104" fmla="*/ 4988186 w 7467600"/>
              <a:gd name="connsiteY104" fmla="*/ 5216467 h 6858000"/>
              <a:gd name="connsiteX105" fmla="*/ 4777334 w 7467600"/>
              <a:gd name="connsiteY105" fmla="*/ 5406072 h 6858000"/>
              <a:gd name="connsiteX106" fmla="*/ 4718341 w 7467600"/>
              <a:gd name="connsiteY106" fmla="*/ 5468043 h 6858000"/>
              <a:gd name="connsiteX107" fmla="*/ 4604655 w 7467600"/>
              <a:gd name="connsiteY107" fmla="*/ 5583434 h 6858000"/>
              <a:gd name="connsiteX108" fmla="*/ 4565074 w 7467600"/>
              <a:gd name="connsiteY108" fmla="*/ 5618550 h 6858000"/>
              <a:gd name="connsiteX109" fmla="*/ 4988186 w 7467600"/>
              <a:gd name="connsiteY109" fmla="*/ 5216467 h 6858000"/>
              <a:gd name="connsiteX110" fmla="*/ 4978032 w 7467600"/>
              <a:gd name="connsiteY110" fmla="*/ 5183809 h 6858000"/>
              <a:gd name="connsiteX111" fmla="*/ 4463413 w 7467600"/>
              <a:gd name="connsiteY111" fmla="*/ 5615162 h 6858000"/>
              <a:gd name="connsiteX112" fmla="*/ 4358134 w 7467600"/>
              <a:gd name="connsiteY112" fmla="*/ 5742791 h 6858000"/>
              <a:gd name="connsiteX113" fmla="*/ 4376219 w 7467600"/>
              <a:gd name="connsiteY113" fmla="*/ 5729027 h 6858000"/>
              <a:gd name="connsiteX114" fmla="*/ 4582340 w 7467600"/>
              <a:gd name="connsiteY114" fmla="*/ 5561037 h 6858000"/>
              <a:gd name="connsiteX115" fmla="*/ 4694684 w 7467600"/>
              <a:gd name="connsiteY115" fmla="*/ 5447098 h 6858000"/>
              <a:gd name="connsiteX116" fmla="*/ 4754123 w 7467600"/>
              <a:gd name="connsiteY116" fmla="*/ 5384643 h 6858000"/>
              <a:gd name="connsiteX117" fmla="*/ 4978032 w 7467600"/>
              <a:gd name="connsiteY117" fmla="*/ 5183809 h 6858000"/>
              <a:gd name="connsiteX118" fmla="*/ 1903353 w 7467600"/>
              <a:gd name="connsiteY118" fmla="*/ 5044827 h 6858000"/>
              <a:gd name="connsiteX119" fmla="*/ 1936931 w 7467600"/>
              <a:gd name="connsiteY119" fmla="*/ 5093954 h 6858000"/>
              <a:gd name="connsiteX120" fmla="*/ 2195868 w 7467600"/>
              <a:gd name="connsiteY120" fmla="*/ 5396574 h 6858000"/>
              <a:gd name="connsiteX121" fmla="*/ 2088852 w 7467600"/>
              <a:gd name="connsiteY121" fmla="*/ 5166123 h 6858000"/>
              <a:gd name="connsiteX122" fmla="*/ 1958241 w 7467600"/>
              <a:gd name="connsiteY122" fmla="*/ 5067955 h 6858000"/>
              <a:gd name="connsiteX123" fmla="*/ 1903353 w 7467600"/>
              <a:gd name="connsiteY123" fmla="*/ 5044827 h 6858000"/>
              <a:gd name="connsiteX124" fmla="*/ 1979378 w 7467600"/>
              <a:gd name="connsiteY124" fmla="*/ 4769504 h 6858000"/>
              <a:gd name="connsiteX125" fmla="*/ 2882120 w 7467600"/>
              <a:gd name="connsiteY125" fmla="*/ 5064547 h 6858000"/>
              <a:gd name="connsiteX126" fmla="*/ 2793103 w 7467600"/>
              <a:gd name="connsiteY126" fmla="*/ 5039699 h 6858000"/>
              <a:gd name="connsiteX127" fmla="*/ 2770041 w 7467600"/>
              <a:gd name="connsiteY127" fmla="*/ 5033634 h 6858000"/>
              <a:gd name="connsiteX128" fmla="*/ 1979378 w 7467600"/>
              <a:gd name="connsiteY128" fmla="*/ 4769504 h 6858000"/>
              <a:gd name="connsiteX129" fmla="*/ 1927410 w 7467600"/>
              <a:gd name="connsiteY129" fmla="*/ 4716164 h 6858000"/>
              <a:gd name="connsiteX130" fmla="*/ 1959587 w 7467600"/>
              <a:gd name="connsiteY130" fmla="*/ 4728849 h 6858000"/>
              <a:gd name="connsiteX131" fmla="*/ 2777707 w 7467600"/>
              <a:gd name="connsiteY131" fmla="*/ 5003991 h 6858000"/>
              <a:gd name="connsiteX132" fmla="*/ 2800768 w 7467600"/>
              <a:gd name="connsiteY132" fmla="*/ 5010056 h 6858000"/>
              <a:gd name="connsiteX133" fmla="*/ 2879408 w 7467600"/>
              <a:gd name="connsiteY133" fmla="*/ 5031590 h 6858000"/>
              <a:gd name="connsiteX134" fmla="*/ 2862295 w 7467600"/>
              <a:gd name="connsiteY134" fmla="*/ 5022958 h 6858000"/>
              <a:gd name="connsiteX135" fmla="*/ 2813343 w 7467600"/>
              <a:gd name="connsiteY135" fmla="*/ 4998369 h 6858000"/>
              <a:gd name="connsiteX136" fmla="*/ 2646245 w 7467600"/>
              <a:gd name="connsiteY136" fmla="*/ 4930999 h 6858000"/>
              <a:gd name="connsiteX137" fmla="*/ 1999243 w 7467600"/>
              <a:gd name="connsiteY137" fmla="*/ 4730524 h 6858000"/>
              <a:gd name="connsiteX138" fmla="*/ 1979527 w 7467600"/>
              <a:gd name="connsiteY138" fmla="*/ 4726651 h 6858000"/>
              <a:gd name="connsiteX139" fmla="*/ 1927410 w 7467600"/>
              <a:gd name="connsiteY139" fmla="*/ 4716164 h 6858000"/>
              <a:gd name="connsiteX140" fmla="*/ 1997014 w 7467600"/>
              <a:gd name="connsiteY140" fmla="*/ 4698007 h 6858000"/>
              <a:gd name="connsiteX141" fmla="*/ 2005458 w 7467600"/>
              <a:gd name="connsiteY141" fmla="*/ 4699540 h 6858000"/>
              <a:gd name="connsiteX142" fmla="*/ 2657186 w 7467600"/>
              <a:gd name="connsiteY142" fmla="*/ 4901687 h 6858000"/>
              <a:gd name="connsiteX143" fmla="*/ 2826662 w 7467600"/>
              <a:gd name="connsiteY143" fmla="*/ 4970362 h 6858000"/>
              <a:gd name="connsiteX144" fmla="*/ 2876100 w 7467600"/>
              <a:gd name="connsiteY144" fmla="*/ 4995397 h 6858000"/>
              <a:gd name="connsiteX145" fmla="*/ 3042600 w 7467600"/>
              <a:gd name="connsiteY145" fmla="*/ 5059532 h 6858000"/>
              <a:gd name="connsiteX146" fmla="*/ 1997014 w 7467600"/>
              <a:gd name="connsiteY146" fmla="*/ 4698007 h 6858000"/>
              <a:gd name="connsiteX147" fmla="*/ 2305292 w 7467600"/>
              <a:gd name="connsiteY147" fmla="*/ 4219492 h 6858000"/>
              <a:gd name="connsiteX148" fmla="*/ 3360922 w 7467600"/>
              <a:gd name="connsiteY148" fmla="*/ 4529373 h 6858000"/>
              <a:gd name="connsiteX149" fmla="*/ 3492420 w 7467600"/>
              <a:gd name="connsiteY149" fmla="*/ 4510145 h 6858000"/>
              <a:gd name="connsiteX150" fmla="*/ 3364086 w 7467600"/>
              <a:gd name="connsiteY150" fmla="*/ 4480340 h 6858000"/>
              <a:gd name="connsiteX151" fmla="*/ 3225818 w 7467600"/>
              <a:gd name="connsiteY151" fmla="*/ 4411822 h 6858000"/>
              <a:gd name="connsiteX152" fmla="*/ 3129696 w 7467600"/>
              <a:gd name="connsiteY152" fmla="*/ 4360704 h 6858000"/>
              <a:gd name="connsiteX153" fmla="*/ 2814545 w 7467600"/>
              <a:gd name="connsiteY153" fmla="*/ 4282955 h 6858000"/>
              <a:gd name="connsiteX154" fmla="*/ 2305292 w 7467600"/>
              <a:gd name="connsiteY154" fmla="*/ 4219492 h 6858000"/>
              <a:gd name="connsiteX155" fmla="*/ 2626982 w 7467600"/>
              <a:gd name="connsiteY155" fmla="*/ 4206450 h 6858000"/>
              <a:gd name="connsiteX156" fmla="*/ 2490617 w 7467600"/>
              <a:gd name="connsiteY156" fmla="*/ 4206951 h 6858000"/>
              <a:gd name="connsiteX157" fmla="*/ 2819869 w 7467600"/>
              <a:gd name="connsiteY157" fmla="*/ 4252936 h 6858000"/>
              <a:gd name="connsiteX158" fmla="*/ 3143018 w 7467600"/>
              <a:gd name="connsiteY158" fmla="*/ 4332698 h 6858000"/>
              <a:gd name="connsiteX159" fmla="*/ 3241520 w 7467600"/>
              <a:gd name="connsiteY159" fmla="*/ 4385112 h 6858000"/>
              <a:gd name="connsiteX160" fmla="*/ 3374575 w 7467600"/>
              <a:gd name="connsiteY160" fmla="*/ 4451517 h 6858000"/>
              <a:gd name="connsiteX161" fmla="*/ 3505221 w 7467600"/>
              <a:gd name="connsiteY161" fmla="*/ 4480757 h 6858000"/>
              <a:gd name="connsiteX162" fmla="*/ 2626982 w 7467600"/>
              <a:gd name="connsiteY162" fmla="*/ 4206450 h 6858000"/>
              <a:gd name="connsiteX163" fmla="*/ 1310106 w 7467600"/>
              <a:gd name="connsiteY163" fmla="*/ 3943217 h 6858000"/>
              <a:gd name="connsiteX164" fmla="*/ 854994 w 7467600"/>
              <a:gd name="connsiteY164" fmla="*/ 4399136 h 6858000"/>
              <a:gd name="connsiteX165" fmla="*/ 742462 w 7467600"/>
              <a:gd name="connsiteY165" fmla="*/ 4594648 h 6858000"/>
              <a:gd name="connsiteX166" fmla="*/ 820602 w 7467600"/>
              <a:gd name="connsiteY166" fmla="*/ 4485915 h 6858000"/>
              <a:gd name="connsiteX167" fmla="*/ 878295 w 7467600"/>
              <a:gd name="connsiteY167" fmla="*/ 4403594 h 6858000"/>
              <a:gd name="connsiteX168" fmla="*/ 1240607 w 7467600"/>
              <a:gd name="connsiteY168" fmla="*/ 4010401 h 6858000"/>
              <a:gd name="connsiteX169" fmla="*/ 1310106 w 7467600"/>
              <a:gd name="connsiteY169" fmla="*/ 3943217 h 6858000"/>
              <a:gd name="connsiteX170" fmla="*/ 1423113 w 7467600"/>
              <a:gd name="connsiteY170" fmla="*/ 3874565 h 6858000"/>
              <a:gd name="connsiteX171" fmla="*/ 1260565 w 7467600"/>
              <a:gd name="connsiteY171" fmla="*/ 4031982 h 6858000"/>
              <a:gd name="connsiteX172" fmla="*/ 901900 w 7467600"/>
              <a:gd name="connsiteY172" fmla="*/ 4421236 h 6858000"/>
              <a:gd name="connsiteX173" fmla="*/ 845044 w 7467600"/>
              <a:gd name="connsiteY173" fmla="*/ 4502436 h 6858000"/>
              <a:gd name="connsiteX174" fmla="*/ 685926 w 7467600"/>
              <a:gd name="connsiteY174" fmla="*/ 4703069 h 6858000"/>
              <a:gd name="connsiteX175" fmla="*/ 684248 w 7467600"/>
              <a:gd name="connsiteY175" fmla="*/ 4706721 h 6858000"/>
              <a:gd name="connsiteX176" fmla="*/ 1423113 w 7467600"/>
              <a:gd name="connsiteY176" fmla="*/ 3874565 h 6858000"/>
              <a:gd name="connsiteX177" fmla="*/ 3316479 w 7467600"/>
              <a:gd name="connsiteY177" fmla="*/ 3872136 h 6858000"/>
              <a:gd name="connsiteX178" fmla="*/ 3546806 w 7467600"/>
              <a:gd name="connsiteY178" fmla="*/ 4356139 h 6858000"/>
              <a:gd name="connsiteX179" fmla="*/ 3364433 w 7467600"/>
              <a:gd name="connsiteY179" fmla="*/ 3953121 h 6858000"/>
              <a:gd name="connsiteX180" fmla="*/ 3316479 w 7467600"/>
              <a:gd name="connsiteY180" fmla="*/ 3872136 h 6858000"/>
              <a:gd name="connsiteX181" fmla="*/ 3291335 w 7467600"/>
              <a:gd name="connsiteY181" fmla="*/ 3767420 h 6858000"/>
              <a:gd name="connsiteX182" fmla="*/ 3390805 w 7467600"/>
              <a:gd name="connsiteY182" fmla="*/ 3937163 h 6858000"/>
              <a:gd name="connsiteX183" fmla="*/ 3579062 w 7467600"/>
              <a:gd name="connsiteY183" fmla="*/ 4359040 h 6858000"/>
              <a:gd name="connsiteX184" fmla="*/ 3467355 w 7467600"/>
              <a:gd name="connsiteY184" fmla="*/ 3988130 h 6858000"/>
              <a:gd name="connsiteX185" fmla="*/ 3310753 w 7467600"/>
              <a:gd name="connsiteY185" fmla="*/ 3787140 h 6858000"/>
              <a:gd name="connsiteX186" fmla="*/ 3291335 w 7467600"/>
              <a:gd name="connsiteY186" fmla="*/ 3767420 h 6858000"/>
              <a:gd name="connsiteX187" fmla="*/ 1635889 w 7467600"/>
              <a:gd name="connsiteY187" fmla="*/ 3709494 h 6858000"/>
              <a:gd name="connsiteX188" fmla="*/ 1634800 w 7467600"/>
              <a:gd name="connsiteY188" fmla="*/ 3731111 h 6858000"/>
              <a:gd name="connsiteX189" fmla="*/ 1635889 w 7467600"/>
              <a:gd name="connsiteY189" fmla="*/ 3709494 h 6858000"/>
              <a:gd name="connsiteX190" fmla="*/ 1510397 w 7467600"/>
              <a:gd name="connsiteY190" fmla="*/ 3684705 h 6858000"/>
              <a:gd name="connsiteX191" fmla="*/ 1146550 w 7467600"/>
              <a:gd name="connsiteY191" fmla="*/ 3802012 h 6858000"/>
              <a:gd name="connsiteX192" fmla="*/ 698834 w 7467600"/>
              <a:gd name="connsiteY192" fmla="*/ 3952272 h 6858000"/>
              <a:gd name="connsiteX193" fmla="*/ 34256 w 7467600"/>
              <a:gd name="connsiteY193" fmla="*/ 4347603 h 6858000"/>
              <a:gd name="connsiteX194" fmla="*/ 527241 w 7467600"/>
              <a:gd name="connsiteY194" fmla="*/ 4065078 h 6858000"/>
              <a:gd name="connsiteX195" fmla="*/ 1510397 w 7467600"/>
              <a:gd name="connsiteY195" fmla="*/ 3684705 h 6858000"/>
              <a:gd name="connsiteX196" fmla="*/ 1313114 w 7467600"/>
              <a:gd name="connsiteY196" fmla="*/ 3655216 h 6858000"/>
              <a:gd name="connsiteX197" fmla="*/ 1109304 w 7467600"/>
              <a:gd name="connsiteY197" fmla="*/ 3669030 h 6858000"/>
              <a:gd name="connsiteX198" fmla="*/ 8129 w 7467600"/>
              <a:gd name="connsiteY198" fmla="*/ 4330519 h 6858000"/>
              <a:gd name="connsiteX199" fmla="*/ 687572 w 7467600"/>
              <a:gd name="connsiteY199" fmla="*/ 3925629 h 6858000"/>
              <a:gd name="connsiteX200" fmla="*/ 1138365 w 7467600"/>
              <a:gd name="connsiteY200" fmla="*/ 3774515 h 6858000"/>
              <a:gd name="connsiteX201" fmla="*/ 1505579 w 7467600"/>
              <a:gd name="connsiteY201" fmla="*/ 3655526 h 6858000"/>
              <a:gd name="connsiteX202" fmla="*/ 1313114 w 7467600"/>
              <a:gd name="connsiteY202" fmla="*/ 3655216 h 6858000"/>
              <a:gd name="connsiteX203" fmla="*/ 3655073 w 7467600"/>
              <a:gd name="connsiteY203" fmla="*/ 3650884 h 6858000"/>
              <a:gd name="connsiteX204" fmla="*/ 3989938 w 7467600"/>
              <a:gd name="connsiteY204" fmla="*/ 3991685 h 6858000"/>
              <a:gd name="connsiteX205" fmla="*/ 4393907 w 7467600"/>
              <a:gd name="connsiteY205" fmla="*/ 4261258 h 6858000"/>
              <a:gd name="connsiteX206" fmla="*/ 4648051 w 7467600"/>
              <a:gd name="connsiteY206" fmla="*/ 4374051 h 6858000"/>
              <a:gd name="connsiteX207" fmla="*/ 4383389 w 7467600"/>
              <a:gd name="connsiteY207" fmla="*/ 4184369 h 6858000"/>
              <a:gd name="connsiteX208" fmla="*/ 4165508 w 7467600"/>
              <a:gd name="connsiteY208" fmla="*/ 4035196 h 6858000"/>
              <a:gd name="connsiteX209" fmla="*/ 4068162 w 7467600"/>
              <a:gd name="connsiteY209" fmla="*/ 3953394 h 6858000"/>
              <a:gd name="connsiteX210" fmla="*/ 3981416 w 7467600"/>
              <a:gd name="connsiteY210" fmla="*/ 3880482 h 6858000"/>
              <a:gd name="connsiteX211" fmla="*/ 3800147 w 7467600"/>
              <a:gd name="connsiteY211" fmla="*/ 3749872 h 6858000"/>
              <a:gd name="connsiteX212" fmla="*/ 3655073 w 7467600"/>
              <a:gd name="connsiteY212" fmla="*/ 3650884 h 6858000"/>
              <a:gd name="connsiteX213" fmla="*/ 3670252 w 7467600"/>
              <a:gd name="connsiteY213" fmla="*/ 3622798 h 6858000"/>
              <a:gd name="connsiteX214" fmla="*/ 3817258 w 7467600"/>
              <a:gd name="connsiteY214" fmla="*/ 3723577 h 6858000"/>
              <a:gd name="connsiteX215" fmla="*/ 4000461 w 7467600"/>
              <a:gd name="connsiteY215" fmla="*/ 3855966 h 6858000"/>
              <a:gd name="connsiteX216" fmla="*/ 4088180 w 7467600"/>
              <a:gd name="connsiteY216" fmla="*/ 3929774 h 6858000"/>
              <a:gd name="connsiteX217" fmla="*/ 4184555 w 7467600"/>
              <a:gd name="connsiteY217" fmla="*/ 4010683 h 6858000"/>
              <a:gd name="connsiteX218" fmla="*/ 4399563 w 7467600"/>
              <a:gd name="connsiteY218" fmla="*/ 4158106 h 6858000"/>
              <a:gd name="connsiteX219" fmla="*/ 4684469 w 7467600"/>
              <a:gd name="connsiteY219" fmla="*/ 4364680 h 6858000"/>
              <a:gd name="connsiteX220" fmla="*/ 4690271 w 7467600"/>
              <a:gd name="connsiteY220" fmla="*/ 4370034 h 6858000"/>
              <a:gd name="connsiteX221" fmla="*/ 4136093 w 7467600"/>
              <a:gd name="connsiteY221" fmla="*/ 3858466 h 6858000"/>
              <a:gd name="connsiteX222" fmla="*/ 3670252 w 7467600"/>
              <a:gd name="connsiteY222" fmla="*/ 3622798 h 6858000"/>
              <a:gd name="connsiteX223" fmla="*/ 4440129 w 7467600"/>
              <a:gd name="connsiteY223" fmla="*/ 3448571 h 6858000"/>
              <a:gd name="connsiteX224" fmla="*/ 4856525 w 7467600"/>
              <a:gd name="connsiteY224" fmla="*/ 3915351 h 6858000"/>
              <a:gd name="connsiteX225" fmla="*/ 5059055 w 7467600"/>
              <a:gd name="connsiteY225" fmla="*/ 4108918 h 6858000"/>
              <a:gd name="connsiteX226" fmla="*/ 5290070 w 7467600"/>
              <a:gd name="connsiteY226" fmla="*/ 4263619 h 6858000"/>
              <a:gd name="connsiteX227" fmla="*/ 4834991 w 7467600"/>
              <a:gd name="connsiteY227" fmla="*/ 3830985 h 6858000"/>
              <a:gd name="connsiteX228" fmla="*/ 4440129 w 7467600"/>
              <a:gd name="connsiteY228" fmla="*/ 3448571 h 6858000"/>
              <a:gd name="connsiteX229" fmla="*/ 4441737 w 7467600"/>
              <a:gd name="connsiteY229" fmla="*/ 3399734 h 6858000"/>
              <a:gd name="connsiteX230" fmla="*/ 4431236 w 7467600"/>
              <a:gd name="connsiteY230" fmla="*/ 3400954 h 6858000"/>
              <a:gd name="connsiteX231" fmla="*/ 4557150 w 7467600"/>
              <a:gd name="connsiteY231" fmla="*/ 3510023 h 6858000"/>
              <a:gd name="connsiteX232" fmla="*/ 4856936 w 7467600"/>
              <a:gd name="connsiteY232" fmla="*/ 3809146 h 6858000"/>
              <a:gd name="connsiteX233" fmla="*/ 5111996 w 7467600"/>
              <a:gd name="connsiteY233" fmla="*/ 4065759 h 6858000"/>
              <a:gd name="connsiteX234" fmla="*/ 5388878 w 7467600"/>
              <a:gd name="connsiteY234" fmla="*/ 4300185 h 6858000"/>
              <a:gd name="connsiteX235" fmla="*/ 5425556 w 7467600"/>
              <a:gd name="connsiteY235" fmla="*/ 4308967 h 6858000"/>
              <a:gd name="connsiteX236" fmla="*/ 4943646 w 7467600"/>
              <a:gd name="connsiteY236" fmla="*/ 3822916 h 6858000"/>
              <a:gd name="connsiteX237" fmla="*/ 4594837 w 7467600"/>
              <a:gd name="connsiteY237" fmla="*/ 3532274 h 6858000"/>
              <a:gd name="connsiteX238" fmla="*/ 4441737 w 7467600"/>
              <a:gd name="connsiteY238" fmla="*/ 3399734 h 6858000"/>
              <a:gd name="connsiteX239" fmla="*/ 5425834 w 7467600"/>
              <a:gd name="connsiteY239" fmla="*/ 3162785 h 6858000"/>
              <a:gd name="connsiteX240" fmla="*/ 5401644 w 7467600"/>
              <a:gd name="connsiteY240" fmla="*/ 3617847 h 6858000"/>
              <a:gd name="connsiteX241" fmla="*/ 5467256 w 7467600"/>
              <a:gd name="connsiteY241" fmla="*/ 4175494 h 6858000"/>
              <a:gd name="connsiteX242" fmla="*/ 5448069 w 7467600"/>
              <a:gd name="connsiteY242" fmla="*/ 3567554 h 6858000"/>
              <a:gd name="connsiteX243" fmla="*/ 5425834 w 7467600"/>
              <a:gd name="connsiteY243" fmla="*/ 3162785 h 6858000"/>
              <a:gd name="connsiteX244" fmla="*/ 1318687 w 7467600"/>
              <a:gd name="connsiteY244" fmla="*/ 3113840 h 6858000"/>
              <a:gd name="connsiteX245" fmla="*/ 1066793 w 7467600"/>
              <a:gd name="connsiteY245" fmla="*/ 3212171 h 6858000"/>
              <a:gd name="connsiteX246" fmla="*/ 993319 w 7467600"/>
              <a:gd name="connsiteY246" fmla="*/ 3247648 h 6858000"/>
              <a:gd name="connsiteX247" fmla="*/ 853081 w 7467600"/>
              <a:gd name="connsiteY247" fmla="*/ 3312410 h 6858000"/>
              <a:gd name="connsiteX248" fmla="*/ 805957 w 7467600"/>
              <a:gd name="connsiteY248" fmla="*/ 3330443 h 6858000"/>
              <a:gd name="connsiteX249" fmla="*/ 1318687 w 7467600"/>
              <a:gd name="connsiteY249" fmla="*/ 3113840 h 6858000"/>
              <a:gd name="connsiteX250" fmla="*/ 5453702 w 7467600"/>
              <a:gd name="connsiteY250" fmla="*/ 3090882 h 6858000"/>
              <a:gd name="connsiteX251" fmla="*/ 5480135 w 7467600"/>
              <a:gd name="connsiteY251" fmla="*/ 3565802 h 6858000"/>
              <a:gd name="connsiteX252" fmla="*/ 5499023 w 7467600"/>
              <a:gd name="connsiteY252" fmla="*/ 4166310 h 6858000"/>
              <a:gd name="connsiteX253" fmla="*/ 5547022 w 7467600"/>
              <a:gd name="connsiteY253" fmla="*/ 3607838 h 6858000"/>
              <a:gd name="connsiteX254" fmla="*/ 5515964 w 7467600"/>
              <a:gd name="connsiteY254" fmla="*/ 3378541 h 6858000"/>
              <a:gd name="connsiteX255" fmla="*/ 5453702 w 7467600"/>
              <a:gd name="connsiteY255" fmla="*/ 3090882 h 6858000"/>
              <a:gd name="connsiteX256" fmla="*/ 1238695 w 7467600"/>
              <a:gd name="connsiteY256" fmla="*/ 3076820 h 6858000"/>
              <a:gd name="connsiteX257" fmla="*/ 716371 w 7467600"/>
              <a:gd name="connsiteY257" fmla="*/ 3293249 h 6858000"/>
              <a:gd name="connsiteX258" fmla="*/ 579522 w 7467600"/>
              <a:gd name="connsiteY258" fmla="*/ 3371759 h 6858000"/>
              <a:gd name="connsiteX259" fmla="*/ 600288 w 7467600"/>
              <a:gd name="connsiteY259" fmla="*/ 3365555 h 6858000"/>
              <a:gd name="connsiteX260" fmla="*/ 840692 w 7467600"/>
              <a:gd name="connsiteY260" fmla="*/ 3284921 h 6858000"/>
              <a:gd name="connsiteX261" fmla="*/ 979248 w 7467600"/>
              <a:gd name="connsiteY261" fmla="*/ 3221003 h 6858000"/>
              <a:gd name="connsiteX262" fmla="*/ 1053282 w 7467600"/>
              <a:gd name="connsiteY262" fmla="*/ 3185247 h 6858000"/>
              <a:gd name="connsiteX263" fmla="*/ 1320603 w 7467600"/>
              <a:gd name="connsiteY263" fmla="*/ 3081281 h 6858000"/>
              <a:gd name="connsiteX264" fmla="*/ 1238695 w 7467600"/>
              <a:gd name="connsiteY264" fmla="*/ 3076820 h 6858000"/>
              <a:gd name="connsiteX265" fmla="*/ 5425627 w 7467600"/>
              <a:gd name="connsiteY265" fmla="*/ 2954192 h 6858000"/>
              <a:gd name="connsiteX266" fmla="*/ 5470770 w 7467600"/>
              <a:gd name="connsiteY266" fmla="*/ 3005435 h 6858000"/>
              <a:gd name="connsiteX267" fmla="*/ 5519779 w 7467600"/>
              <a:gd name="connsiteY267" fmla="*/ 4359223 h 6858000"/>
              <a:gd name="connsiteX268" fmla="*/ 5520293 w 7467600"/>
              <a:gd name="connsiteY268" fmla="*/ 4360602 h 6858000"/>
              <a:gd name="connsiteX269" fmla="*/ 5767221 w 7467600"/>
              <a:gd name="connsiteY269" fmla="*/ 4665564 h 6858000"/>
              <a:gd name="connsiteX270" fmla="*/ 6937169 w 7467600"/>
              <a:gd name="connsiteY270" fmla="*/ 4815941 h 6858000"/>
              <a:gd name="connsiteX271" fmla="*/ 6953922 w 7467600"/>
              <a:gd name="connsiteY271" fmla="*/ 4890068 h 6858000"/>
              <a:gd name="connsiteX272" fmla="*/ 6071359 w 7467600"/>
              <a:gd name="connsiteY272" fmla="*/ 4770770 h 6858000"/>
              <a:gd name="connsiteX273" fmla="*/ 6038839 w 7467600"/>
              <a:gd name="connsiteY273" fmla="*/ 4764474 h 6858000"/>
              <a:gd name="connsiteX274" fmla="*/ 6038706 w 7467600"/>
              <a:gd name="connsiteY274" fmla="*/ 4763847 h 6858000"/>
              <a:gd name="connsiteX275" fmla="*/ 6037784 w 7467600"/>
              <a:gd name="connsiteY275" fmla="*/ 4764270 h 6858000"/>
              <a:gd name="connsiteX276" fmla="*/ 6038839 w 7467600"/>
              <a:gd name="connsiteY276" fmla="*/ 4764474 h 6858000"/>
              <a:gd name="connsiteX277" fmla="*/ 6040338 w 7467600"/>
              <a:gd name="connsiteY277" fmla="*/ 4771418 h 6858000"/>
              <a:gd name="connsiteX278" fmla="*/ 6024488 w 7467600"/>
              <a:gd name="connsiteY278" fmla="*/ 4809903 h 6858000"/>
              <a:gd name="connsiteX279" fmla="*/ 5599771 w 7467600"/>
              <a:gd name="connsiteY279" fmla="*/ 5509652 h 6858000"/>
              <a:gd name="connsiteX280" fmla="*/ 5548843 w 7467600"/>
              <a:gd name="connsiteY280" fmla="*/ 5563845 h 6858000"/>
              <a:gd name="connsiteX281" fmla="*/ 5940952 w 7467600"/>
              <a:gd name="connsiteY281" fmla="*/ 6250028 h 6858000"/>
              <a:gd name="connsiteX282" fmla="*/ 6043441 w 7467600"/>
              <a:gd name="connsiteY282" fmla="*/ 6665847 h 6858000"/>
              <a:gd name="connsiteX283" fmla="*/ 6093432 w 7467600"/>
              <a:gd name="connsiteY283" fmla="*/ 6858000 h 6858000"/>
              <a:gd name="connsiteX284" fmla="*/ 6034344 w 7467600"/>
              <a:gd name="connsiteY284" fmla="*/ 6858000 h 6858000"/>
              <a:gd name="connsiteX285" fmla="*/ 6026679 w 7467600"/>
              <a:gd name="connsiteY285" fmla="*/ 6836959 h 6858000"/>
              <a:gd name="connsiteX286" fmla="*/ 5800441 w 7467600"/>
              <a:gd name="connsiteY286" fmla="*/ 6335286 h 6858000"/>
              <a:gd name="connsiteX287" fmla="*/ 5526562 w 7467600"/>
              <a:gd name="connsiteY287" fmla="*/ 5705388 h 6858000"/>
              <a:gd name="connsiteX288" fmla="*/ 5519640 w 7467600"/>
              <a:gd name="connsiteY288" fmla="*/ 5683774 h 6858000"/>
              <a:gd name="connsiteX289" fmla="*/ 5844559 w 7467600"/>
              <a:gd name="connsiteY289" fmla="*/ 6553349 h 6858000"/>
              <a:gd name="connsiteX290" fmla="*/ 5975994 w 7467600"/>
              <a:gd name="connsiteY290" fmla="*/ 6858000 h 6858000"/>
              <a:gd name="connsiteX291" fmla="*/ 5898547 w 7467600"/>
              <a:gd name="connsiteY291" fmla="*/ 6858000 h 6858000"/>
              <a:gd name="connsiteX292" fmla="*/ 5682041 w 7467600"/>
              <a:gd name="connsiteY292" fmla="*/ 6355860 h 6858000"/>
              <a:gd name="connsiteX293" fmla="*/ 5461758 w 7467600"/>
              <a:gd name="connsiteY293" fmla="*/ 5820220 h 6858000"/>
              <a:gd name="connsiteX294" fmla="*/ 5237282 w 7467600"/>
              <a:gd name="connsiteY294" fmla="*/ 6579086 h 6858000"/>
              <a:gd name="connsiteX295" fmla="*/ 5115009 w 7467600"/>
              <a:gd name="connsiteY295" fmla="*/ 6858000 h 6858000"/>
              <a:gd name="connsiteX296" fmla="*/ 5028074 w 7467600"/>
              <a:gd name="connsiteY296" fmla="*/ 6858000 h 6858000"/>
              <a:gd name="connsiteX297" fmla="*/ 5079508 w 7467600"/>
              <a:gd name="connsiteY297" fmla="*/ 6749074 h 6858000"/>
              <a:gd name="connsiteX298" fmla="*/ 5371846 w 7467600"/>
              <a:gd name="connsiteY298" fmla="*/ 5924413 h 6858000"/>
              <a:gd name="connsiteX299" fmla="*/ 5270512 w 7467600"/>
              <a:gd name="connsiteY299" fmla="*/ 6138975 h 6858000"/>
              <a:gd name="connsiteX300" fmla="*/ 5062409 w 7467600"/>
              <a:gd name="connsiteY300" fmla="*/ 6653544 h 6858000"/>
              <a:gd name="connsiteX301" fmla="*/ 5036628 w 7467600"/>
              <a:gd name="connsiteY301" fmla="*/ 6754247 h 6858000"/>
              <a:gd name="connsiteX302" fmla="*/ 5009112 w 7467600"/>
              <a:gd name="connsiteY302" fmla="*/ 6858000 h 6858000"/>
              <a:gd name="connsiteX303" fmla="*/ 4976679 w 7467600"/>
              <a:gd name="connsiteY303" fmla="*/ 6858000 h 6858000"/>
              <a:gd name="connsiteX304" fmla="*/ 5006537 w 7467600"/>
              <a:gd name="connsiteY304" fmla="*/ 6747068 h 6858000"/>
              <a:gd name="connsiteX305" fmla="*/ 5032723 w 7467600"/>
              <a:gd name="connsiteY305" fmla="*/ 6644957 h 6858000"/>
              <a:gd name="connsiteX306" fmla="*/ 5242949 w 7467600"/>
              <a:gd name="connsiteY306" fmla="*/ 6125175 h 6858000"/>
              <a:gd name="connsiteX307" fmla="*/ 5286321 w 7467600"/>
              <a:gd name="connsiteY307" fmla="*/ 6033555 h 6858000"/>
              <a:gd name="connsiteX308" fmla="*/ 5008210 w 7467600"/>
              <a:gd name="connsiteY308" fmla="*/ 6649194 h 6858000"/>
              <a:gd name="connsiteX309" fmla="*/ 4986321 w 7467600"/>
              <a:gd name="connsiteY309" fmla="*/ 6765687 h 6858000"/>
              <a:gd name="connsiteX310" fmla="*/ 4973474 w 7467600"/>
              <a:gd name="connsiteY310" fmla="*/ 6858000 h 6858000"/>
              <a:gd name="connsiteX311" fmla="*/ 4907178 w 7467600"/>
              <a:gd name="connsiteY311" fmla="*/ 6858000 h 6858000"/>
              <a:gd name="connsiteX312" fmla="*/ 4910810 w 7467600"/>
              <a:gd name="connsiteY312" fmla="*/ 6829660 h 6858000"/>
              <a:gd name="connsiteX313" fmla="*/ 4987461 w 7467600"/>
              <a:gd name="connsiteY313" fmla="*/ 6432994 h 6858000"/>
              <a:gd name="connsiteX314" fmla="*/ 5179262 w 7467600"/>
              <a:gd name="connsiteY314" fmla="*/ 6035044 h 6858000"/>
              <a:gd name="connsiteX315" fmla="*/ 4689678 w 7467600"/>
              <a:gd name="connsiteY315" fmla="*/ 6440241 h 6858000"/>
              <a:gd name="connsiteX316" fmla="*/ 4477543 w 7467600"/>
              <a:gd name="connsiteY316" fmla="*/ 6674836 h 6858000"/>
              <a:gd name="connsiteX317" fmla="*/ 4329957 w 7467600"/>
              <a:gd name="connsiteY317" fmla="*/ 6858000 h 6858000"/>
              <a:gd name="connsiteX318" fmla="*/ 4218595 w 7467600"/>
              <a:gd name="connsiteY318" fmla="*/ 6858000 h 6858000"/>
              <a:gd name="connsiteX319" fmla="*/ 4368888 w 7467600"/>
              <a:gd name="connsiteY319" fmla="*/ 6668412 h 6858000"/>
              <a:gd name="connsiteX320" fmla="*/ 4563091 w 7467600"/>
              <a:gd name="connsiteY320" fmla="*/ 6442508 h 6858000"/>
              <a:gd name="connsiteX321" fmla="*/ 5387324 w 7467600"/>
              <a:gd name="connsiteY321" fmla="*/ 5705830 h 6858000"/>
              <a:gd name="connsiteX322" fmla="*/ 5073620 w 7467600"/>
              <a:gd name="connsiteY322" fmla="*/ 5955437 h 6858000"/>
              <a:gd name="connsiteX323" fmla="*/ 4689789 w 7467600"/>
              <a:gd name="connsiteY323" fmla="*/ 6268382 h 6858000"/>
              <a:gd name="connsiteX324" fmla="*/ 4418722 w 7467600"/>
              <a:gd name="connsiteY324" fmla="*/ 6570886 h 6858000"/>
              <a:gd name="connsiteX325" fmla="*/ 4214944 w 7467600"/>
              <a:gd name="connsiteY325" fmla="*/ 6858000 h 6858000"/>
              <a:gd name="connsiteX326" fmla="*/ 4177898 w 7467600"/>
              <a:gd name="connsiteY326" fmla="*/ 6858000 h 6858000"/>
              <a:gd name="connsiteX327" fmla="*/ 4391597 w 7467600"/>
              <a:gd name="connsiteY327" fmla="*/ 6556370 h 6858000"/>
              <a:gd name="connsiteX328" fmla="*/ 4668889 w 7467600"/>
              <a:gd name="connsiteY328" fmla="*/ 6246399 h 6858000"/>
              <a:gd name="connsiteX329" fmla="*/ 5055427 w 7467600"/>
              <a:gd name="connsiteY329" fmla="*/ 5931476 h 6858000"/>
              <a:gd name="connsiteX330" fmla="*/ 5371814 w 7467600"/>
              <a:gd name="connsiteY330" fmla="*/ 5678975 h 6858000"/>
              <a:gd name="connsiteX331" fmla="*/ 4987918 w 7467600"/>
              <a:gd name="connsiteY331" fmla="*/ 5838701 h 6858000"/>
              <a:gd name="connsiteX332" fmla="*/ 4317146 w 7467600"/>
              <a:gd name="connsiteY332" fmla="*/ 6587716 h 6858000"/>
              <a:gd name="connsiteX333" fmla="*/ 4171627 w 7467600"/>
              <a:gd name="connsiteY333" fmla="*/ 6858000 h 6858000"/>
              <a:gd name="connsiteX334" fmla="*/ 4081585 w 7467600"/>
              <a:gd name="connsiteY334" fmla="*/ 6858000 h 6858000"/>
              <a:gd name="connsiteX335" fmla="*/ 4238603 w 7467600"/>
              <a:gd name="connsiteY335" fmla="*/ 6559341 h 6858000"/>
              <a:gd name="connsiteX336" fmla="*/ 4778333 w 7467600"/>
              <a:gd name="connsiteY336" fmla="*/ 5873626 h 6858000"/>
              <a:gd name="connsiteX337" fmla="*/ 5414185 w 7467600"/>
              <a:gd name="connsiteY337" fmla="*/ 5573882 h 6858000"/>
              <a:gd name="connsiteX338" fmla="*/ 5959648 w 7467600"/>
              <a:gd name="connsiteY338" fmla="*/ 4760797 h 6858000"/>
              <a:gd name="connsiteX339" fmla="*/ 5355019 w 7467600"/>
              <a:gd name="connsiteY339" fmla="*/ 4734672 h 6858000"/>
              <a:gd name="connsiteX340" fmla="*/ 5083565 w 7467600"/>
              <a:gd name="connsiteY340" fmla="*/ 5179121 h 6858000"/>
              <a:gd name="connsiteX341" fmla="*/ 4713577 w 7467600"/>
              <a:gd name="connsiteY341" fmla="*/ 5616803 h 6858000"/>
              <a:gd name="connsiteX342" fmla="*/ 3989559 w 7467600"/>
              <a:gd name="connsiteY342" fmla="*/ 6145945 h 6858000"/>
              <a:gd name="connsiteX343" fmla="*/ 3939824 w 7467600"/>
              <a:gd name="connsiteY343" fmla="*/ 6066900 h 6858000"/>
              <a:gd name="connsiteX344" fmla="*/ 4584537 w 7467600"/>
              <a:gd name="connsiteY344" fmla="*/ 5324826 h 6858000"/>
              <a:gd name="connsiteX345" fmla="*/ 5037105 w 7467600"/>
              <a:gd name="connsiteY345" fmla="*/ 5088765 h 6858000"/>
              <a:gd name="connsiteX346" fmla="*/ 5039930 w 7467600"/>
              <a:gd name="connsiteY346" fmla="*/ 5089585 h 6858000"/>
              <a:gd name="connsiteX347" fmla="*/ 5263764 w 7467600"/>
              <a:gd name="connsiteY347" fmla="*/ 4735525 h 6858000"/>
              <a:gd name="connsiteX348" fmla="*/ 4086300 w 7467600"/>
              <a:gd name="connsiteY348" fmla="*/ 4884599 h 6858000"/>
              <a:gd name="connsiteX349" fmla="*/ 4085485 w 7467600"/>
              <a:gd name="connsiteY349" fmla="*/ 4899070 h 6858000"/>
              <a:gd name="connsiteX350" fmla="*/ 3871915 w 7467600"/>
              <a:gd name="connsiteY350" fmla="*/ 5253645 h 6858000"/>
              <a:gd name="connsiteX351" fmla="*/ 3799374 w 7467600"/>
              <a:gd name="connsiteY351" fmla="*/ 5466127 h 6858000"/>
              <a:gd name="connsiteX352" fmla="*/ 3498850 w 7467600"/>
              <a:gd name="connsiteY352" fmla="*/ 6661888 h 6858000"/>
              <a:gd name="connsiteX353" fmla="*/ 3399216 w 7467600"/>
              <a:gd name="connsiteY353" fmla="*/ 6858000 h 6858000"/>
              <a:gd name="connsiteX354" fmla="*/ 3303688 w 7467600"/>
              <a:gd name="connsiteY354" fmla="*/ 6858000 h 6858000"/>
              <a:gd name="connsiteX355" fmla="*/ 3391774 w 7467600"/>
              <a:gd name="connsiteY355" fmla="*/ 6697181 h 6858000"/>
              <a:gd name="connsiteX356" fmla="*/ 3735540 w 7467600"/>
              <a:gd name="connsiteY356" fmla="*/ 5546923 h 6858000"/>
              <a:gd name="connsiteX357" fmla="*/ 3729438 w 7467600"/>
              <a:gd name="connsiteY357" fmla="*/ 5569058 h 6858000"/>
              <a:gd name="connsiteX358" fmla="*/ 3707782 w 7467600"/>
              <a:gd name="connsiteY358" fmla="*/ 5644908 h 6858000"/>
              <a:gd name="connsiteX359" fmla="*/ 3583827 w 7467600"/>
              <a:gd name="connsiteY359" fmla="*/ 6039215 h 6858000"/>
              <a:gd name="connsiteX360" fmla="*/ 3547861 w 7467600"/>
              <a:gd name="connsiteY360" fmla="*/ 6129609 h 6858000"/>
              <a:gd name="connsiteX361" fmla="*/ 3490905 w 7467600"/>
              <a:gd name="connsiteY361" fmla="*/ 6277660 h 6858000"/>
              <a:gd name="connsiteX362" fmla="*/ 3455859 w 7467600"/>
              <a:gd name="connsiteY362" fmla="*/ 6391301 h 6858000"/>
              <a:gd name="connsiteX363" fmla="*/ 3429112 w 7467600"/>
              <a:gd name="connsiteY363" fmla="*/ 6479469 h 6858000"/>
              <a:gd name="connsiteX364" fmla="*/ 3304862 w 7467600"/>
              <a:gd name="connsiteY364" fmla="*/ 6796476 h 6858000"/>
              <a:gd name="connsiteX365" fmla="*/ 3276071 w 7467600"/>
              <a:gd name="connsiteY365" fmla="*/ 6858000 h 6858000"/>
              <a:gd name="connsiteX366" fmla="*/ 3240805 w 7467600"/>
              <a:gd name="connsiteY366" fmla="*/ 6858000 h 6858000"/>
              <a:gd name="connsiteX367" fmla="*/ 3275917 w 7467600"/>
              <a:gd name="connsiteY367" fmla="*/ 6783192 h 6858000"/>
              <a:gd name="connsiteX368" fmla="*/ 3399358 w 7467600"/>
              <a:gd name="connsiteY368" fmla="*/ 6469011 h 6858000"/>
              <a:gd name="connsiteX369" fmla="*/ 3425650 w 7467600"/>
              <a:gd name="connsiteY369" fmla="*/ 6381333 h 6858000"/>
              <a:gd name="connsiteX370" fmla="*/ 3460661 w 7467600"/>
              <a:gd name="connsiteY370" fmla="*/ 6266763 h 6858000"/>
              <a:gd name="connsiteX371" fmla="*/ 3518021 w 7467600"/>
              <a:gd name="connsiteY371" fmla="*/ 6117298 h 6858000"/>
              <a:gd name="connsiteX372" fmla="*/ 3554035 w 7467600"/>
              <a:gd name="connsiteY372" fmla="*/ 6027832 h 6858000"/>
              <a:gd name="connsiteX373" fmla="*/ 3677174 w 7467600"/>
              <a:gd name="connsiteY373" fmla="*/ 5636351 h 6858000"/>
              <a:gd name="connsiteX374" fmla="*/ 3698819 w 7467600"/>
              <a:gd name="connsiteY374" fmla="*/ 5560503 h 6858000"/>
              <a:gd name="connsiteX375" fmla="*/ 3702094 w 7467600"/>
              <a:gd name="connsiteY375" fmla="*/ 5549194 h 6858000"/>
              <a:gd name="connsiteX376" fmla="*/ 3398355 w 7467600"/>
              <a:gd name="connsiteY376" fmla="*/ 6094603 h 6858000"/>
              <a:gd name="connsiteX377" fmla="*/ 3193941 w 7467600"/>
              <a:gd name="connsiteY377" fmla="*/ 6798775 h 6858000"/>
              <a:gd name="connsiteX378" fmla="*/ 3184140 w 7467600"/>
              <a:gd name="connsiteY378" fmla="*/ 6858000 h 6858000"/>
              <a:gd name="connsiteX379" fmla="*/ 3099978 w 7467600"/>
              <a:gd name="connsiteY379" fmla="*/ 6858000 h 6858000"/>
              <a:gd name="connsiteX380" fmla="*/ 3101556 w 7467600"/>
              <a:gd name="connsiteY380" fmla="*/ 6843337 h 6858000"/>
              <a:gd name="connsiteX381" fmla="*/ 3370162 w 7467600"/>
              <a:gd name="connsiteY381" fmla="*/ 5785550 h 6858000"/>
              <a:gd name="connsiteX382" fmla="*/ 3746477 w 7467600"/>
              <a:gd name="connsiteY382" fmla="*/ 5377889 h 6858000"/>
              <a:gd name="connsiteX383" fmla="*/ 3863399 w 7467600"/>
              <a:gd name="connsiteY383" fmla="*/ 5087257 h 6858000"/>
              <a:gd name="connsiteX384" fmla="*/ 3968712 w 7467600"/>
              <a:gd name="connsiteY384" fmla="*/ 4913989 h 6858000"/>
              <a:gd name="connsiteX385" fmla="*/ 2792390 w 7467600"/>
              <a:gd name="connsiteY385" fmla="*/ 5382974 h 6858000"/>
              <a:gd name="connsiteX386" fmla="*/ 2714982 w 7467600"/>
              <a:gd name="connsiteY386" fmla="*/ 5427051 h 6858000"/>
              <a:gd name="connsiteX387" fmla="*/ 2813361 w 7467600"/>
              <a:gd name="connsiteY387" fmla="*/ 6023912 h 6858000"/>
              <a:gd name="connsiteX388" fmla="*/ 2688430 w 7467600"/>
              <a:gd name="connsiteY388" fmla="*/ 6801564 h 6858000"/>
              <a:gd name="connsiteX389" fmla="*/ 2629626 w 7467600"/>
              <a:gd name="connsiteY389" fmla="*/ 6763394 h 6858000"/>
              <a:gd name="connsiteX390" fmla="*/ 2565328 w 7467600"/>
              <a:gd name="connsiteY390" fmla="*/ 5516399 h 6858000"/>
              <a:gd name="connsiteX391" fmla="*/ 1922999 w 7467600"/>
              <a:gd name="connsiteY391" fmla="*/ 5980343 h 6858000"/>
              <a:gd name="connsiteX392" fmla="*/ 1950261 w 7467600"/>
              <a:gd name="connsiteY392" fmla="*/ 6405858 h 6858000"/>
              <a:gd name="connsiteX393" fmla="*/ 2365554 w 7467600"/>
              <a:gd name="connsiteY393" fmla="*/ 6759107 h 6858000"/>
              <a:gd name="connsiteX394" fmla="*/ 2424142 w 7467600"/>
              <a:gd name="connsiteY394" fmla="*/ 6858000 h 6858000"/>
              <a:gd name="connsiteX395" fmla="*/ 2395994 w 7467600"/>
              <a:gd name="connsiteY395" fmla="*/ 6858000 h 6858000"/>
              <a:gd name="connsiteX396" fmla="*/ 2392863 w 7467600"/>
              <a:gd name="connsiteY396" fmla="*/ 6852964 h 6858000"/>
              <a:gd name="connsiteX397" fmla="*/ 2017589 w 7467600"/>
              <a:gd name="connsiteY397" fmla="*/ 6493982 h 6858000"/>
              <a:gd name="connsiteX398" fmla="*/ 2147336 w 7467600"/>
              <a:gd name="connsiteY398" fmla="*/ 6594052 h 6858000"/>
              <a:gd name="connsiteX399" fmla="*/ 2207047 w 7467600"/>
              <a:gd name="connsiteY399" fmla="*/ 6654540 h 6858000"/>
              <a:gd name="connsiteX400" fmla="*/ 2299106 w 7467600"/>
              <a:gd name="connsiteY400" fmla="*/ 6778931 h 6858000"/>
              <a:gd name="connsiteX401" fmla="*/ 2314430 w 7467600"/>
              <a:gd name="connsiteY401" fmla="*/ 6801144 h 6858000"/>
              <a:gd name="connsiteX402" fmla="*/ 2352406 w 7467600"/>
              <a:gd name="connsiteY402" fmla="*/ 6858000 h 6858000"/>
              <a:gd name="connsiteX403" fmla="*/ 2314492 w 7467600"/>
              <a:gd name="connsiteY403" fmla="*/ 6858000 h 6858000"/>
              <a:gd name="connsiteX404" fmla="*/ 2288095 w 7467600"/>
              <a:gd name="connsiteY404" fmla="*/ 6818030 h 6858000"/>
              <a:gd name="connsiteX405" fmla="*/ 2272768 w 7467600"/>
              <a:gd name="connsiteY405" fmla="*/ 6795822 h 6858000"/>
              <a:gd name="connsiteX406" fmla="*/ 2182715 w 7467600"/>
              <a:gd name="connsiteY406" fmla="*/ 6675071 h 6858000"/>
              <a:gd name="connsiteX407" fmla="*/ 2032061 w 7467600"/>
              <a:gd name="connsiteY407" fmla="*/ 6541380 h 6858000"/>
              <a:gd name="connsiteX408" fmla="*/ 2257220 w 7467600"/>
              <a:gd name="connsiteY408" fmla="*/ 6826257 h 6858000"/>
              <a:gd name="connsiteX409" fmla="*/ 2281324 w 7467600"/>
              <a:gd name="connsiteY409" fmla="*/ 6858000 h 6858000"/>
              <a:gd name="connsiteX410" fmla="*/ 2242860 w 7467600"/>
              <a:gd name="connsiteY410" fmla="*/ 6858000 h 6858000"/>
              <a:gd name="connsiteX411" fmla="*/ 2232818 w 7467600"/>
              <a:gd name="connsiteY411" fmla="*/ 6844926 h 6858000"/>
              <a:gd name="connsiteX412" fmla="*/ 1990172 w 7467600"/>
              <a:gd name="connsiteY412" fmla="*/ 6542121 h 6858000"/>
              <a:gd name="connsiteX413" fmla="*/ 2124090 w 7467600"/>
              <a:gd name="connsiteY413" fmla="*/ 6761017 h 6858000"/>
              <a:gd name="connsiteX414" fmla="*/ 2200380 w 7467600"/>
              <a:gd name="connsiteY414" fmla="*/ 6858000 h 6858000"/>
              <a:gd name="connsiteX415" fmla="*/ 2147507 w 7467600"/>
              <a:gd name="connsiteY415" fmla="*/ 6858000 h 6858000"/>
              <a:gd name="connsiteX416" fmla="*/ 2070668 w 7467600"/>
              <a:gd name="connsiteY416" fmla="*/ 6761520 h 6858000"/>
              <a:gd name="connsiteX417" fmla="*/ 1975142 w 7467600"/>
              <a:gd name="connsiteY417" fmla="*/ 6585570 h 6858000"/>
              <a:gd name="connsiteX418" fmla="*/ 2050035 w 7467600"/>
              <a:gd name="connsiteY418" fmla="*/ 6813345 h 6858000"/>
              <a:gd name="connsiteX419" fmla="*/ 2063025 w 7467600"/>
              <a:gd name="connsiteY419" fmla="*/ 6858000 h 6858000"/>
              <a:gd name="connsiteX420" fmla="*/ 2021675 w 7467600"/>
              <a:gd name="connsiteY420" fmla="*/ 6858000 h 6858000"/>
              <a:gd name="connsiteX421" fmla="*/ 2019308 w 7467600"/>
              <a:gd name="connsiteY421" fmla="*/ 6847118 h 6858000"/>
              <a:gd name="connsiteX422" fmla="*/ 1938835 w 7467600"/>
              <a:gd name="connsiteY422" fmla="*/ 6551160 h 6858000"/>
              <a:gd name="connsiteX423" fmla="*/ 1953230 w 7467600"/>
              <a:gd name="connsiteY423" fmla="*/ 6759699 h 6858000"/>
              <a:gd name="connsiteX424" fmla="*/ 1956763 w 7467600"/>
              <a:gd name="connsiteY424" fmla="*/ 6778191 h 6858000"/>
              <a:gd name="connsiteX425" fmla="*/ 1967925 w 7467600"/>
              <a:gd name="connsiteY425" fmla="*/ 6858000 h 6858000"/>
              <a:gd name="connsiteX426" fmla="*/ 1936622 w 7467600"/>
              <a:gd name="connsiteY426" fmla="*/ 6858000 h 6858000"/>
              <a:gd name="connsiteX427" fmla="*/ 1926261 w 7467600"/>
              <a:gd name="connsiteY427" fmla="*/ 6784064 h 6858000"/>
              <a:gd name="connsiteX428" fmla="*/ 1922724 w 7467600"/>
              <a:gd name="connsiteY428" fmla="*/ 6765577 h 6858000"/>
              <a:gd name="connsiteX429" fmla="*/ 1904650 w 7467600"/>
              <a:gd name="connsiteY429" fmla="*/ 6639616 h 6858000"/>
              <a:gd name="connsiteX430" fmla="*/ 1885273 w 7467600"/>
              <a:gd name="connsiteY430" fmla="*/ 6858000 h 6858000"/>
              <a:gd name="connsiteX431" fmla="*/ 1854363 w 7467600"/>
              <a:gd name="connsiteY431" fmla="*/ 6858000 h 6858000"/>
              <a:gd name="connsiteX432" fmla="*/ 1880391 w 7467600"/>
              <a:gd name="connsiteY432" fmla="*/ 6603796 h 6858000"/>
              <a:gd name="connsiteX433" fmla="*/ 1818273 w 7467600"/>
              <a:gd name="connsiteY433" fmla="*/ 6715729 h 6858000"/>
              <a:gd name="connsiteX434" fmla="*/ 1794691 w 7467600"/>
              <a:gd name="connsiteY434" fmla="*/ 6843239 h 6858000"/>
              <a:gd name="connsiteX435" fmla="*/ 1794914 w 7467600"/>
              <a:gd name="connsiteY435" fmla="*/ 6858000 h 6858000"/>
              <a:gd name="connsiteX436" fmla="*/ 1746128 w 7467600"/>
              <a:gd name="connsiteY436" fmla="*/ 6858000 h 6858000"/>
              <a:gd name="connsiteX437" fmla="*/ 1753934 w 7467600"/>
              <a:gd name="connsiteY437" fmla="*/ 6724796 h 6858000"/>
              <a:gd name="connsiteX438" fmla="*/ 1792053 w 7467600"/>
              <a:gd name="connsiteY438" fmla="*/ 6572396 h 6858000"/>
              <a:gd name="connsiteX439" fmla="*/ 1862248 w 7467600"/>
              <a:gd name="connsiteY439" fmla="*/ 6266397 h 6858000"/>
              <a:gd name="connsiteX440" fmla="*/ 1862250 w 7467600"/>
              <a:gd name="connsiteY440" fmla="*/ 6033531 h 6858000"/>
              <a:gd name="connsiteX441" fmla="*/ 1211999 w 7467600"/>
              <a:gd name="connsiteY441" fmla="*/ 6683610 h 6858000"/>
              <a:gd name="connsiteX442" fmla="*/ 1213266 w 7467600"/>
              <a:gd name="connsiteY442" fmla="*/ 6691947 h 6858000"/>
              <a:gd name="connsiteX443" fmla="*/ 1203370 w 7467600"/>
              <a:gd name="connsiteY443" fmla="*/ 6850676 h 6858000"/>
              <a:gd name="connsiteX444" fmla="*/ 1203671 w 7467600"/>
              <a:gd name="connsiteY444" fmla="*/ 6858000 h 6858000"/>
              <a:gd name="connsiteX445" fmla="*/ 1143180 w 7467600"/>
              <a:gd name="connsiteY445" fmla="*/ 6858000 h 6858000"/>
              <a:gd name="connsiteX446" fmla="*/ 1142176 w 7467600"/>
              <a:gd name="connsiteY446" fmla="*/ 6766045 h 6858000"/>
              <a:gd name="connsiteX447" fmla="*/ 1067484 w 7467600"/>
              <a:gd name="connsiteY447" fmla="*/ 6858000 h 6858000"/>
              <a:gd name="connsiteX448" fmla="*/ 953928 w 7467600"/>
              <a:gd name="connsiteY448" fmla="*/ 6858000 h 6858000"/>
              <a:gd name="connsiteX449" fmla="*/ 959715 w 7467600"/>
              <a:gd name="connsiteY449" fmla="*/ 6850185 h 6858000"/>
              <a:gd name="connsiteX450" fmla="*/ 1483788 w 7467600"/>
              <a:gd name="connsiteY450" fmla="*/ 6259174 h 6858000"/>
              <a:gd name="connsiteX451" fmla="*/ 1100671 w 7467600"/>
              <a:gd name="connsiteY451" fmla="*/ 6252137 h 6858000"/>
              <a:gd name="connsiteX452" fmla="*/ 1090144 w 7467600"/>
              <a:gd name="connsiteY452" fmla="*/ 6256748 h 6858000"/>
              <a:gd name="connsiteX453" fmla="*/ 1095872 w 7467600"/>
              <a:gd name="connsiteY453" fmla="*/ 6271892 h 6858000"/>
              <a:gd name="connsiteX454" fmla="*/ 262785 w 7467600"/>
              <a:gd name="connsiteY454" fmla="*/ 6845450 h 6858000"/>
              <a:gd name="connsiteX455" fmla="*/ 209968 w 7467600"/>
              <a:gd name="connsiteY455" fmla="*/ 6770713 h 6858000"/>
              <a:gd name="connsiteX456" fmla="*/ 873460 w 7467600"/>
              <a:gd name="connsiteY456" fmla="*/ 6253768 h 6858000"/>
              <a:gd name="connsiteX457" fmla="*/ 192686 w 7467600"/>
              <a:gd name="connsiteY457" fmla="*/ 5849257 h 6858000"/>
              <a:gd name="connsiteX458" fmla="*/ 4696 w 7467600"/>
              <a:gd name="connsiteY458" fmla="*/ 5697668 h 6858000"/>
              <a:gd name="connsiteX459" fmla="*/ 0 w 7467600"/>
              <a:gd name="connsiteY459" fmla="*/ 5689984 h 6858000"/>
              <a:gd name="connsiteX460" fmla="*/ 0 w 7467600"/>
              <a:gd name="connsiteY460" fmla="*/ 5513472 h 6858000"/>
              <a:gd name="connsiteX461" fmla="*/ 174101 w 7467600"/>
              <a:gd name="connsiteY461" fmla="*/ 5620277 h 6858000"/>
              <a:gd name="connsiteX462" fmla="*/ 891800 w 7467600"/>
              <a:gd name="connsiteY462" fmla="*/ 6036935 h 6858000"/>
              <a:gd name="connsiteX463" fmla="*/ 1072219 w 7467600"/>
              <a:gd name="connsiteY463" fmla="*/ 6169443 h 6858000"/>
              <a:gd name="connsiteX464" fmla="*/ 1074117 w 7467600"/>
              <a:gd name="connsiteY464" fmla="*/ 6170301 h 6858000"/>
              <a:gd name="connsiteX465" fmla="*/ 1083114 w 7467600"/>
              <a:gd name="connsiteY465" fmla="*/ 6174131 h 6858000"/>
              <a:gd name="connsiteX466" fmla="*/ 1543010 w 7467600"/>
              <a:gd name="connsiteY466" fmla="*/ 6191140 h 6858000"/>
              <a:gd name="connsiteX467" fmla="*/ 1551080 w 7467600"/>
              <a:gd name="connsiteY467" fmla="*/ 6195006 h 6858000"/>
              <a:gd name="connsiteX468" fmla="*/ 2345443 w 7467600"/>
              <a:gd name="connsiteY468" fmla="*/ 5549882 h 6858000"/>
              <a:gd name="connsiteX469" fmla="*/ 1721499 w 7467600"/>
              <a:gd name="connsiteY469" fmla="*/ 5599969 h 6858000"/>
              <a:gd name="connsiteX470" fmla="*/ 767716 w 7467600"/>
              <a:gd name="connsiteY470" fmla="*/ 5472768 h 6858000"/>
              <a:gd name="connsiteX471" fmla="*/ 722147 w 7467600"/>
              <a:gd name="connsiteY471" fmla="*/ 5393091 h 6858000"/>
              <a:gd name="connsiteX472" fmla="*/ 1485552 w 7467600"/>
              <a:gd name="connsiteY472" fmla="*/ 5313202 h 6858000"/>
              <a:gd name="connsiteX473" fmla="*/ 2143004 w 7467600"/>
              <a:gd name="connsiteY473" fmla="*/ 5402420 h 6858000"/>
              <a:gd name="connsiteX474" fmla="*/ 1933391 w 7467600"/>
              <a:gd name="connsiteY474" fmla="*/ 5156971 h 6858000"/>
              <a:gd name="connsiteX475" fmla="*/ 1827118 w 7467600"/>
              <a:gd name="connsiteY475" fmla="*/ 4968410 h 6858000"/>
              <a:gd name="connsiteX476" fmla="*/ 1837349 w 7467600"/>
              <a:gd name="connsiteY476" fmla="*/ 4956357 h 6858000"/>
              <a:gd name="connsiteX477" fmla="*/ 2162835 w 7467600"/>
              <a:gd name="connsiteY477" fmla="*/ 5187853 h 6858000"/>
              <a:gd name="connsiteX478" fmla="*/ 2257167 w 7467600"/>
              <a:gd name="connsiteY478" fmla="*/ 5462123 h 6858000"/>
              <a:gd name="connsiteX479" fmla="*/ 2261598 w 7467600"/>
              <a:gd name="connsiteY479" fmla="*/ 5467998 h 6858000"/>
              <a:gd name="connsiteX480" fmla="*/ 2437177 w 7467600"/>
              <a:gd name="connsiteY480" fmla="*/ 5479608 h 6858000"/>
              <a:gd name="connsiteX481" fmla="*/ 2445247 w 7467600"/>
              <a:gd name="connsiteY481" fmla="*/ 5483476 h 6858000"/>
              <a:gd name="connsiteX482" fmla="*/ 2743626 w 7467600"/>
              <a:gd name="connsiteY482" fmla="*/ 5304819 h 6858000"/>
              <a:gd name="connsiteX483" fmla="*/ 3048102 w 7467600"/>
              <a:gd name="connsiteY483" fmla="*/ 5150595 h 6858000"/>
              <a:gd name="connsiteX484" fmla="*/ 1799414 w 7467600"/>
              <a:gd name="connsiteY484" fmla="*/ 4694732 h 6858000"/>
              <a:gd name="connsiteX485" fmla="*/ 1771735 w 7467600"/>
              <a:gd name="connsiteY485" fmla="*/ 4619929 h 6858000"/>
              <a:gd name="connsiteX486" fmla="*/ 3104273 w 7467600"/>
              <a:gd name="connsiteY486" fmla="*/ 5076159 h 6858000"/>
              <a:gd name="connsiteX487" fmla="*/ 3113245 w 7467600"/>
              <a:gd name="connsiteY487" fmla="*/ 5090705 h 6858000"/>
              <a:gd name="connsiteX488" fmla="*/ 3126294 w 7467600"/>
              <a:gd name="connsiteY488" fmla="*/ 5114400 h 6858000"/>
              <a:gd name="connsiteX489" fmla="*/ 3937433 w 7467600"/>
              <a:gd name="connsiteY489" fmla="*/ 4830473 h 6858000"/>
              <a:gd name="connsiteX490" fmla="*/ 3590475 w 7467600"/>
              <a:gd name="connsiteY490" fmla="*/ 4597974 h 6858000"/>
              <a:gd name="connsiteX491" fmla="*/ 3100264 w 7467600"/>
              <a:gd name="connsiteY491" fmla="*/ 4579845 h 6858000"/>
              <a:gd name="connsiteX492" fmla="*/ 2183576 w 7467600"/>
              <a:gd name="connsiteY492" fmla="*/ 4227150 h 6858000"/>
              <a:gd name="connsiteX493" fmla="*/ 2151029 w 7467600"/>
              <a:gd name="connsiteY493" fmla="*/ 4146947 h 6858000"/>
              <a:gd name="connsiteX494" fmla="*/ 3563434 w 7467600"/>
              <a:gd name="connsiteY494" fmla="*/ 4469115 h 6858000"/>
              <a:gd name="connsiteX495" fmla="*/ 3177952 w 7467600"/>
              <a:gd name="connsiteY495" fmla="*/ 3657386 h 6858000"/>
              <a:gd name="connsiteX496" fmla="*/ 3189263 w 7467600"/>
              <a:gd name="connsiteY496" fmla="*/ 3625726 h 6858000"/>
              <a:gd name="connsiteX497" fmla="*/ 3560912 w 7467600"/>
              <a:gd name="connsiteY497" fmla="*/ 4079863 h 6858000"/>
              <a:gd name="connsiteX498" fmla="*/ 3626636 w 7467600"/>
              <a:gd name="connsiteY498" fmla="*/ 4512230 h 6858000"/>
              <a:gd name="connsiteX499" fmla="*/ 3653088 w 7467600"/>
              <a:gd name="connsiteY499" fmla="*/ 4521417 h 6858000"/>
              <a:gd name="connsiteX500" fmla="*/ 3988128 w 7467600"/>
              <a:gd name="connsiteY500" fmla="*/ 4817267 h 6858000"/>
              <a:gd name="connsiteX501" fmla="*/ 4830582 w 7467600"/>
              <a:gd name="connsiteY501" fmla="*/ 4676000 h 6858000"/>
              <a:gd name="connsiteX502" fmla="*/ 4830100 w 7467600"/>
              <a:gd name="connsiteY502" fmla="*/ 4675554 h 6858000"/>
              <a:gd name="connsiteX503" fmla="*/ 4036318 w 7467600"/>
              <a:gd name="connsiteY503" fmla="*/ 4147013 h 6858000"/>
              <a:gd name="connsiteX504" fmla="*/ 3432098 w 7467600"/>
              <a:gd name="connsiteY504" fmla="*/ 3537312 h 6858000"/>
              <a:gd name="connsiteX505" fmla="*/ 3446761 w 7467600"/>
              <a:gd name="connsiteY505" fmla="*/ 3461278 h 6858000"/>
              <a:gd name="connsiteX506" fmla="*/ 4419733 w 7467600"/>
              <a:gd name="connsiteY506" fmla="*/ 3963555 h 6858000"/>
              <a:gd name="connsiteX507" fmla="*/ 4781371 w 7467600"/>
              <a:gd name="connsiteY507" fmla="*/ 4458604 h 6858000"/>
              <a:gd name="connsiteX508" fmla="*/ 4780440 w 7467600"/>
              <a:gd name="connsiteY508" fmla="*/ 4470290 h 6858000"/>
              <a:gd name="connsiteX509" fmla="*/ 4898954 w 7467600"/>
              <a:gd name="connsiteY509" fmla="*/ 4662092 h 6858000"/>
              <a:gd name="connsiteX510" fmla="*/ 4900699 w 7467600"/>
              <a:gd name="connsiteY510" fmla="*/ 4670867 h 6858000"/>
              <a:gd name="connsiteX511" fmla="*/ 5714511 w 7467600"/>
              <a:gd name="connsiteY511" fmla="*/ 4663483 h 6858000"/>
              <a:gd name="connsiteX512" fmla="*/ 5464793 w 7467600"/>
              <a:gd name="connsiteY512" fmla="*/ 4393556 h 6858000"/>
              <a:gd name="connsiteX513" fmla="*/ 5461897 w 7467600"/>
              <a:gd name="connsiteY513" fmla="*/ 4390879 h 6858000"/>
              <a:gd name="connsiteX514" fmla="*/ 4294126 w 7467600"/>
              <a:gd name="connsiteY514" fmla="*/ 3303048 h 6858000"/>
              <a:gd name="connsiteX515" fmla="*/ 4305321 w 7467600"/>
              <a:gd name="connsiteY515" fmla="*/ 3256953 h 6858000"/>
              <a:gd name="connsiteX516" fmla="*/ 4949299 w 7467600"/>
              <a:gd name="connsiteY516" fmla="*/ 3766336 h 6858000"/>
              <a:gd name="connsiteX517" fmla="*/ 5291452 w 7467600"/>
              <a:gd name="connsiteY517" fmla="*/ 4076801 h 6858000"/>
              <a:gd name="connsiteX518" fmla="*/ 5434998 w 7467600"/>
              <a:gd name="connsiteY518" fmla="*/ 4254100 h 6858000"/>
              <a:gd name="connsiteX519" fmla="*/ 5351015 w 7467600"/>
              <a:gd name="connsiteY519" fmla="*/ 3760989 h 6858000"/>
              <a:gd name="connsiteX520" fmla="*/ 5413780 w 7467600"/>
              <a:gd name="connsiteY520" fmla="*/ 2966265 h 6858000"/>
              <a:gd name="connsiteX521" fmla="*/ 5425627 w 7467600"/>
              <a:gd name="connsiteY521" fmla="*/ 2954192 h 6858000"/>
              <a:gd name="connsiteX522" fmla="*/ 6604735 w 7467600"/>
              <a:gd name="connsiteY522" fmla="*/ 2041381 h 6858000"/>
              <a:gd name="connsiteX523" fmla="*/ 7204487 w 7467600"/>
              <a:gd name="connsiteY523" fmla="*/ 2742112 h 6858000"/>
              <a:gd name="connsiteX524" fmla="*/ 7131592 w 7467600"/>
              <a:gd name="connsiteY524" fmla="*/ 2672096 h 6858000"/>
              <a:gd name="connsiteX525" fmla="*/ 6996344 w 7467600"/>
              <a:gd name="connsiteY525" fmla="*/ 2518310 h 6858000"/>
              <a:gd name="connsiteX526" fmla="*/ 6735495 w 7467600"/>
              <a:gd name="connsiteY526" fmla="*/ 2196890 h 6858000"/>
              <a:gd name="connsiteX527" fmla="*/ 6721901 w 7467600"/>
              <a:gd name="connsiteY527" fmla="*/ 2179274 h 6858000"/>
              <a:gd name="connsiteX528" fmla="*/ 6604735 w 7467600"/>
              <a:gd name="connsiteY528" fmla="*/ 2041381 h 6858000"/>
              <a:gd name="connsiteX529" fmla="*/ 6591670 w 7467600"/>
              <a:gd name="connsiteY529" fmla="*/ 1988277 h 6858000"/>
              <a:gd name="connsiteX530" fmla="*/ 6747349 w 7467600"/>
              <a:gd name="connsiteY530" fmla="*/ 2160069 h 6858000"/>
              <a:gd name="connsiteX531" fmla="*/ 6760943 w 7467600"/>
              <a:gd name="connsiteY531" fmla="*/ 2177686 h 6858000"/>
              <a:gd name="connsiteX532" fmla="*/ 7021065 w 7467600"/>
              <a:gd name="connsiteY532" fmla="*/ 2498102 h 6858000"/>
              <a:gd name="connsiteX533" fmla="*/ 7155223 w 7467600"/>
              <a:gd name="connsiteY533" fmla="*/ 2650386 h 6858000"/>
              <a:gd name="connsiteX534" fmla="*/ 7203167 w 7467600"/>
              <a:gd name="connsiteY534" fmla="*/ 2697288 h 6858000"/>
              <a:gd name="connsiteX535" fmla="*/ 6937703 w 7467600"/>
              <a:gd name="connsiteY535" fmla="*/ 2321981 h 6858000"/>
              <a:gd name="connsiteX536" fmla="*/ 6591670 w 7467600"/>
              <a:gd name="connsiteY536" fmla="*/ 1988277 h 6858000"/>
              <a:gd name="connsiteX537" fmla="*/ 5798671 w 7467600"/>
              <a:gd name="connsiteY537" fmla="*/ 1981601 h 6858000"/>
              <a:gd name="connsiteX538" fmla="*/ 5754709 w 7467600"/>
              <a:gd name="connsiteY538" fmla="*/ 2071454 h 6858000"/>
              <a:gd name="connsiteX539" fmla="*/ 5763044 w 7467600"/>
              <a:gd name="connsiteY539" fmla="*/ 2842206 h 6858000"/>
              <a:gd name="connsiteX540" fmla="*/ 5764974 w 7467600"/>
              <a:gd name="connsiteY540" fmla="*/ 2799609 h 6858000"/>
              <a:gd name="connsiteX541" fmla="*/ 5767665 w 7467600"/>
              <a:gd name="connsiteY541" fmla="*/ 2666409 h 6858000"/>
              <a:gd name="connsiteX542" fmla="*/ 5763055 w 7467600"/>
              <a:gd name="connsiteY542" fmla="*/ 2579705 h 6858000"/>
              <a:gd name="connsiteX543" fmla="*/ 5758079 w 7467600"/>
              <a:gd name="connsiteY543" fmla="*/ 2492508 h 6858000"/>
              <a:gd name="connsiteX544" fmla="*/ 5779325 w 7467600"/>
              <a:gd name="connsiteY544" fmla="*/ 2197069 h 6858000"/>
              <a:gd name="connsiteX545" fmla="*/ 5798671 w 7467600"/>
              <a:gd name="connsiteY545" fmla="*/ 1981601 h 6858000"/>
              <a:gd name="connsiteX546" fmla="*/ 5829202 w 7467600"/>
              <a:gd name="connsiteY546" fmla="*/ 1971679 h 6858000"/>
              <a:gd name="connsiteX547" fmla="*/ 5809558 w 7467600"/>
              <a:gd name="connsiteY547" fmla="*/ 2198043 h 6858000"/>
              <a:gd name="connsiteX548" fmla="*/ 5788653 w 7467600"/>
              <a:gd name="connsiteY548" fmla="*/ 2489430 h 6858000"/>
              <a:gd name="connsiteX549" fmla="*/ 5793439 w 7467600"/>
              <a:gd name="connsiteY549" fmla="*/ 2575235 h 6858000"/>
              <a:gd name="connsiteX550" fmla="*/ 5796837 w 7467600"/>
              <a:gd name="connsiteY550" fmla="*/ 2637633 h 6858000"/>
              <a:gd name="connsiteX551" fmla="*/ 5818614 w 7467600"/>
              <a:gd name="connsiteY551" fmla="*/ 2473055 h 6858000"/>
              <a:gd name="connsiteX552" fmla="*/ 5829202 w 7467600"/>
              <a:gd name="connsiteY552" fmla="*/ 1971679 h 6858000"/>
              <a:gd name="connsiteX553" fmla="*/ 5911389 w 7467600"/>
              <a:gd name="connsiteY553" fmla="*/ 1898371 h 6858000"/>
              <a:gd name="connsiteX554" fmla="*/ 6237627 w 7467600"/>
              <a:gd name="connsiteY554" fmla="*/ 2231921 h 6858000"/>
              <a:gd name="connsiteX555" fmla="*/ 5911389 w 7467600"/>
              <a:gd name="connsiteY555" fmla="*/ 1898371 h 6858000"/>
              <a:gd name="connsiteX556" fmla="*/ 6944437 w 7467600"/>
              <a:gd name="connsiteY556" fmla="*/ 1575402 h 6858000"/>
              <a:gd name="connsiteX557" fmla="*/ 6304730 w 7467600"/>
              <a:gd name="connsiteY557" fmla="*/ 1766654 h 6858000"/>
              <a:gd name="connsiteX558" fmla="*/ 6944437 w 7467600"/>
              <a:gd name="connsiteY558" fmla="*/ 1575402 h 6858000"/>
              <a:gd name="connsiteX559" fmla="*/ 7019523 w 7467600"/>
              <a:gd name="connsiteY559" fmla="*/ 1519450 h 6858000"/>
              <a:gd name="connsiteX560" fmla="*/ 6298091 w 7467600"/>
              <a:gd name="connsiteY560" fmla="*/ 1737122 h 6858000"/>
              <a:gd name="connsiteX561" fmla="*/ 7019523 w 7467600"/>
              <a:gd name="connsiteY561" fmla="*/ 1519450 h 6858000"/>
              <a:gd name="connsiteX562" fmla="*/ 2399523 w 7467600"/>
              <a:gd name="connsiteY562" fmla="*/ 1428234 h 6858000"/>
              <a:gd name="connsiteX563" fmla="*/ 2224982 w 7467600"/>
              <a:gd name="connsiteY563" fmla="*/ 1826201 h 6858000"/>
              <a:gd name="connsiteX564" fmla="*/ 2096099 w 7467600"/>
              <a:gd name="connsiteY564" fmla="*/ 2345900 h 6858000"/>
              <a:gd name="connsiteX565" fmla="*/ 2283317 w 7467600"/>
              <a:gd name="connsiteY565" fmla="*/ 1796925 h 6858000"/>
              <a:gd name="connsiteX566" fmla="*/ 2399523 w 7467600"/>
              <a:gd name="connsiteY566" fmla="*/ 1428234 h 6858000"/>
              <a:gd name="connsiteX567" fmla="*/ 2448558 w 7467600"/>
              <a:gd name="connsiteY567" fmla="*/ 1373435 h 6858000"/>
              <a:gd name="connsiteX568" fmla="*/ 2312521 w 7467600"/>
              <a:gd name="connsiteY568" fmla="*/ 1806140 h 6858000"/>
              <a:gd name="connsiteX569" fmla="*/ 2127533 w 7467600"/>
              <a:gd name="connsiteY569" fmla="*/ 2348380 h 6858000"/>
              <a:gd name="connsiteX570" fmla="*/ 2358080 w 7467600"/>
              <a:gd name="connsiteY570" fmla="*/ 1866134 h 6858000"/>
              <a:gd name="connsiteX571" fmla="*/ 2407436 w 7467600"/>
              <a:gd name="connsiteY571" fmla="*/ 1651070 h 6858000"/>
              <a:gd name="connsiteX572" fmla="*/ 2448558 w 7467600"/>
              <a:gd name="connsiteY572" fmla="*/ 1373435 h 6858000"/>
              <a:gd name="connsiteX573" fmla="*/ 278707 w 7467600"/>
              <a:gd name="connsiteY573" fmla="*/ 1352270 h 6858000"/>
              <a:gd name="connsiteX574" fmla="*/ 321570 w 7467600"/>
              <a:gd name="connsiteY574" fmla="*/ 1861610 h 6858000"/>
              <a:gd name="connsiteX575" fmla="*/ 294281 w 7467600"/>
              <a:gd name="connsiteY575" fmla="*/ 1440658 h 6858000"/>
              <a:gd name="connsiteX576" fmla="*/ 278707 w 7467600"/>
              <a:gd name="connsiteY576" fmla="*/ 1352270 h 6858000"/>
              <a:gd name="connsiteX577" fmla="*/ 1423821 w 7467600"/>
              <a:gd name="connsiteY577" fmla="*/ 1351958 h 6858000"/>
              <a:gd name="connsiteX578" fmla="*/ 1638521 w 7467600"/>
              <a:gd name="connsiteY578" fmla="*/ 1908470 h 6858000"/>
              <a:gd name="connsiteX579" fmla="*/ 1754199 w 7467600"/>
              <a:gd name="connsiteY579" fmla="*/ 2149284 h 6858000"/>
              <a:gd name="connsiteX580" fmla="*/ 1908359 w 7467600"/>
              <a:gd name="connsiteY580" fmla="*/ 2364988 h 6858000"/>
              <a:gd name="connsiteX581" fmla="*/ 1647661 w 7467600"/>
              <a:gd name="connsiteY581" fmla="*/ 1825945 h 6858000"/>
              <a:gd name="connsiteX582" fmla="*/ 1423821 w 7467600"/>
              <a:gd name="connsiteY582" fmla="*/ 1351958 h 6858000"/>
              <a:gd name="connsiteX583" fmla="*/ 1431890 w 7467600"/>
              <a:gd name="connsiteY583" fmla="*/ 1306475 h 6858000"/>
              <a:gd name="connsiteX584" fmla="*/ 1507597 w 7467600"/>
              <a:gd name="connsiteY584" fmla="*/ 1446132 h 6858000"/>
              <a:gd name="connsiteX585" fmla="*/ 1674586 w 7467600"/>
              <a:gd name="connsiteY585" fmla="*/ 1813832 h 6858000"/>
              <a:gd name="connsiteX586" fmla="*/ 1815950 w 7467600"/>
              <a:gd name="connsiteY586" fmla="*/ 2128564 h 6858000"/>
              <a:gd name="connsiteX587" fmla="*/ 1984242 w 7467600"/>
              <a:gd name="connsiteY587" fmla="*/ 2430829 h 6858000"/>
              <a:gd name="connsiteX588" fmla="*/ 2014023 w 7467600"/>
              <a:gd name="connsiteY588" fmla="*/ 2450995 h 6858000"/>
              <a:gd name="connsiteX589" fmla="*/ 1747337 w 7467600"/>
              <a:gd name="connsiteY589" fmla="*/ 1855264 h 6858000"/>
              <a:gd name="connsiteX590" fmla="*/ 1533749 w 7467600"/>
              <a:gd name="connsiteY590" fmla="*/ 1478656 h 6858000"/>
              <a:gd name="connsiteX591" fmla="*/ 1431890 w 7467600"/>
              <a:gd name="connsiteY591" fmla="*/ 1306475 h 6858000"/>
              <a:gd name="connsiteX592" fmla="*/ 5052692 w 7467600"/>
              <a:gd name="connsiteY592" fmla="*/ 1292994 h 6858000"/>
              <a:gd name="connsiteX593" fmla="*/ 5200661 w 7467600"/>
              <a:gd name="connsiteY593" fmla="*/ 1635186 h 6858000"/>
              <a:gd name="connsiteX594" fmla="*/ 5297138 w 7467600"/>
              <a:gd name="connsiteY594" fmla="*/ 1906351 h 6858000"/>
              <a:gd name="connsiteX595" fmla="*/ 5052692 w 7467600"/>
              <a:gd name="connsiteY595" fmla="*/ 1292994 h 6858000"/>
              <a:gd name="connsiteX596" fmla="*/ 5009948 w 7467600"/>
              <a:gd name="connsiteY596" fmla="*/ 1273619 h 6858000"/>
              <a:gd name="connsiteX597" fmla="*/ 5121777 w 7467600"/>
              <a:gd name="connsiteY597" fmla="*/ 1654213 h 6858000"/>
              <a:gd name="connsiteX598" fmla="*/ 5293545 w 7467600"/>
              <a:gd name="connsiteY598" fmla="*/ 2072247 h 6858000"/>
              <a:gd name="connsiteX599" fmla="*/ 5294042 w 7467600"/>
              <a:gd name="connsiteY599" fmla="*/ 2065019 h 6858000"/>
              <a:gd name="connsiteX600" fmla="*/ 5171936 w 7467600"/>
              <a:gd name="connsiteY600" fmla="*/ 1647613 h 6858000"/>
              <a:gd name="connsiteX601" fmla="*/ 5009948 w 7467600"/>
              <a:gd name="connsiteY601" fmla="*/ 1273619 h 6858000"/>
              <a:gd name="connsiteX602" fmla="*/ 655236 w 7467600"/>
              <a:gd name="connsiteY602" fmla="*/ 1268632 h 6858000"/>
              <a:gd name="connsiteX603" fmla="*/ 839521 w 7467600"/>
              <a:gd name="connsiteY603" fmla="*/ 1685315 h 6858000"/>
              <a:gd name="connsiteX604" fmla="*/ 1109416 w 7467600"/>
              <a:gd name="connsiteY604" fmla="*/ 2061663 h 6858000"/>
              <a:gd name="connsiteX605" fmla="*/ 1298300 w 7467600"/>
              <a:gd name="connsiteY605" fmla="*/ 2247742 h 6858000"/>
              <a:gd name="connsiteX606" fmla="*/ 1125871 w 7467600"/>
              <a:gd name="connsiteY606" fmla="*/ 1989513 h 6858000"/>
              <a:gd name="connsiteX607" fmla="*/ 981574 w 7467600"/>
              <a:gd name="connsiteY607" fmla="*/ 1783157 h 6858000"/>
              <a:gd name="connsiteX608" fmla="*/ 922198 w 7467600"/>
              <a:gd name="connsiteY608" fmla="*/ 1677437 h 6858000"/>
              <a:gd name="connsiteX609" fmla="*/ 869293 w 7467600"/>
              <a:gd name="connsiteY609" fmla="*/ 1583214 h 6858000"/>
              <a:gd name="connsiteX610" fmla="*/ 751431 w 7467600"/>
              <a:gd name="connsiteY610" fmla="*/ 1405731 h 6858000"/>
              <a:gd name="connsiteX611" fmla="*/ 655236 w 7467600"/>
              <a:gd name="connsiteY611" fmla="*/ 1268632 h 6858000"/>
              <a:gd name="connsiteX612" fmla="*/ 6516292 w 7467600"/>
              <a:gd name="connsiteY612" fmla="*/ 1263064 h 6858000"/>
              <a:gd name="connsiteX613" fmla="*/ 5736320 w 7467600"/>
              <a:gd name="connsiteY613" fmla="*/ 1501803 h 6858000"/>
              <a:gd name="connsiteX614" fmla="*/ 6516292 w 7467600"/>
              <a:gd name="connsiteY614" fmla="*/ 1263064 h 6858000"/>
              <a:gd name="connsiteX615" fmla="*/ 291466 w 7467600"/>
              <a:gd name="connsiteY615" fmla="*/ 1250369 h 6858000"/>
              <a:gd name="connsiteX616" fmla="*/ 323180 w 7467600"/>
              <a:gd name="connsiteY616" fmla="*/ 1435283 h 6858000"/>
              <a:gd name="connsiteX617" fmla="*/ 349381 w 7467600"/>
              <a:gd name="connsiteY617" fmla="*/ 1875041 h 6858000"/>
              <a:gd name="connsiteX618" fmla="*/ 374363 w 7467600"/>
              <a:gd name="connsiteY618" fmla="*/ 1506494 h 6858000"/>
              <a:gd name="connsiteX619" fmla="*/ 302168 w 7467600"/>
              <a:gd name="connsiteY619" fmla="*/ 1274495 h 6858000"/>
              <a:gd name="connsiteX620" fmla="*/ 291466 w 7467600"/>
              <a:gd name="connsiteY620" fmla="*/ 1250369 h 6858000"/>
              <a:gd name="connsiteX621" fmla="*/ 678222 w 7467600"/>
              <a:gd name="connsiteY621" fmla="*/ 1248670 h 6858000"/>
              <a:gd name="connsiteX622" fmla="*/ 775536 w 7467600"/>
              <a:gd name="connsiteY622" fmla="*/ 1388015 h 6858000"/>
              <a:gd name="connsiteX623" fmla="*/ 894529 w 7467600"/>
              <a:gd name="connsiteY623" fmla="*/ 1567739 h 6858000"/>
              <a:gd name="connsiteX624" fmla="*/ 948000 w 7467600"/>
              <a:gd name="connsiteY624" fmla="*/ 1663088 h 6858000"/>
              <a:gd name="connsiteX625" fmla="*/ 1006812 w 7467600"/>
              <a:gd name="connsiteY625" fmla="*/ 1767683 h 6858000"/>
              <a:gd name="connsiteX626" fmla="*/ 1149133 w 7467600"/>
              <a:gd name="connsiteY626" fmla="*/ 1971513 h 6858000"/>
              <a:gd name="connsiteX627" fmla="*/ 1333952 w 7467600"/>
              <a:gd name="connsiteY627" fmla="*/ 2251620 h 6858000"/>
              <a:gd name="connsiteX628" fmla="*/ 1337329 w 7467600"/>
              <a:gd name="connsiteY628" fmla="*/ 2258350 h 6858000"/>
              <a:gd name="connsiteX629" fmla="*/ 1014726 w 7467600"/>
              <a:gd name="connsiteY629" fmla="*/ 1615556 h 6858000"/>
              <a:gd name="connsiteX630" fmla="*/ 678222 w 7467600"/>
              <a:gd name="connsiteY630" fmla="*/ 1248670 h 6858000"/>
              <a:gd name="connsiteX631" fmla="*/ 6691602 w 7467600"/>
              <a:gd name="connsiteY631" fmla="*/ 1140573 h 6858000"/>
              <a:gd name="connsiteX632" fmla="*/ 6571100 w 7467600"/>
              <a:gd name="connsiteY632" fmla="*/ 1183662 h 6858000"/>
              <a:gd name="connsiteX633" fmla="*/ 6241687 w 7467600"/>
              <a:gd name="connsiteY633" fmla="*/ 1257600 h 6858000"/>
              <a:gd name="connsiteX634" fmla="*/ 5693009 w 7467600"/>
              <a:gd name="connsiteY634" fmla="*/ 1478256 h 6858000"/>
              <a:gd name="connsiteX635" fmla="*/ 6548420 w 7467600"/>
              <a:gd name="connsiteY635" fmla="*/ 1214599 h 6858000"/>
              <a:gd name="connsiteX636" fmla="*/ 6605473 w 7467600"/>
              <a:gd name="connsiteY636" fmla="*/ 1184686 h 6858000"/>
              <a:gd name="connsiteX637" fmla="*/ 6691602 w 7467600"/>
              <a:gd name="connsiteY637" fmla="*/ 1140573 h 6858000"/>
              <a:gd name="connsiteX638" fmla="*/ 4002475 w 7467600"/>
              <a:gd name="connsiteY638" fmla="*/ 1037802 h 6858000"/>
              <a:gd name="connsiteX639" fmla="*/ 4000324 w 7467600"/>
              <a:gd name="connsiteY639" fmla="*/ 1039362 h 6858000"/>
              <a:gd name="connsiteX640" fmla="*/ 4002862 w 7467600"/>
              <a:gd name="connsiteY640" fmla="*/ 1042866 h 6858000"/>
              <a:gd name="connsiteX641" fmla="*/ 4002475 w 7467600"/>
              <a:gd name="connsiteY641" fmla="*/ 1037802 h 6858000"/>
              <a:gd name="connsiteX642" fmla="*/ 506322 w 7467600"/>
              <a:gd name="connsiteY642" fmla="*/ 1020997 h 6858000"/>
              <a:gd name="connsiteX643" fmla="*/ 533068 w 7467600"/>
              <a:gd name="connsiteY643" fmla="*/ 1029409 h 6858000"/>
              <a:gd name="connsiteX644" fmla="*/ 1232525 w 7467600"/>
              <a:gd name="connsiteY644" fmla="*/ 1804675 h 6858000"/>
              <a:gd name="connsiteX645" fmla="*/ 1388858 w 7467600"/>
              <a:gd name="connsiteY645" fmla="*/ 2368011 h 6858000"/>
              <a:gd name="connsiteX646" fmla="*/ 1384098 w 7467600"/>
              <a:gd name="connsiteY646" fmla="*/ 2378125 h 6858000"/>
              <a:gd name="connsiteX647" fmla="*/ 1425393 w 7467600"/>
              <a:gd name="connsiteY647" fmla="*/ 2589124 h 6858000"/>
              <a:gd name="connsiteX648" fmla="*/ 1424001 w 7467600"/>
              <a:gd name="connsiteY648" fmla="*/ 2597541 h 6858000"/>
              <a:gd name="connsiteX649" fmla="*/ 2152729 w 7467600"/>
              <a:gd name="connsiteY649" fmla="*/ 2864487 h 6858000"/>
              <a:gd name="connsiteX650" fmla="*/ 2020609 w 7467600"/>
              <a:gd name="connsiteY650" fmla="*/ 2539671 h 6858000"/>
              <a:gd name="connsiteX651" fmla="*/ 2018920 w 7467600"/>
              <a:gd name="connsiteY651" fmla="*/ 2536309 h 6858000"/>
              <a:gd name="connsiteX652" fmla="*/ 1342441 w 7467600"/>
              <a:gd name="connsiteY652" fmla="*/ 1173017 h 6858000"/>
              <a:gd name="connsiteX653" fmla="*/ 1367925 w 7467600"/>
              <a:gd name="connsiteY653" fmla="*/ 1135648 h 6858000"/>
              <a:gd name="connsiteX654" fmla="*/ 1771401 w 7467600"/>
              <a:gd name="connsiteY654" fmla="*/ 1806673 h 6858000"/>
              <a:gd name="connsiteX655" fmla="*/ 1972385 w 7467600"/>
              <a:gd name="connsiteY655" fmla="*/ 2198735 h 6858000"/>
              <a:gd name="connsiteX656" fmla="*/ 2040892 w 7467600"/>
              <a:gd name="connsiteY656" fmla="*/ 2405205 h 6858000"/>
              <a:gd name="connsiteX657" fmla="*/ 2131689 w 7467600"/>
              <a:gd name="connsiteY657" fmla="*/ 1936926 h 6858000"/>
              <a:gd name="connsiteX658" fmla="*/ 2454820 w 7467600"/>
              <a:gd name="connsiteY658" fmla="*/ 1248808 h 6858000"/>
              <a:gd name="connsiteX659" fmla="*/ 2492512 w 7467600"/>
              <a:gd name="connsiteY659" fmla="*/ 1302920 h 6858000"/>
              <a:gd name="connsiteX660" fmla="*/ 2081216 w 7467600"/>
              <a:gd name="connsiteY660" fmla="*/ 2527513 h 6858000"/>
              <a:gd name="connsiteX661" fmla="*/ 2081211 w 7467600"/>
              <a:gd name="connsiteY661" fmla="*/ 2528916 h 6858000"/>
              <a:gd name="connsiteX662" fmla="*/ 2199067 w 7467600"/>
              <a:gd name="connsiteY662" fmla="*/ 2884061 h 6858000"/>
              <a:gd name="connsiteX663" fmla="*/ 3192586 w 7467600"/>
              <a:gd name="connsiteY663" fmla="*/ 3411496 h 6858000"/>
              <a:gd name="connsiteX664" fmla="*/ 3182620 w 7467600"/>
              <a:gd name="connsiteY664" fmla="*/ 3483279 h 6858000"/>
              <a:gd name="connsiteX665" fmla="*/ 2435119 w 7467600"/>
              <a:gd name="connsiteY665" fmla="*/ 3080173 h 6858000"/>
              <a:gd name="connsiteX666" fmla="*/ 2410152 w 7467600"/>
              <a:gd name="connsiteY666" fmla="*/ 3063751 h 6858000"/>
              <a:gd name="connsiteX667" fmla="*/ 2408099 w 7467600"/>
              <a:gd name="connsiteY667" fmla="*/ 3064403 h 6858000"/>
              <a:gd name="connsiteX668" fmla="*/ 2407218 w 7467600"/>
              <a:gd name="connsiteY668" fmla="*/ 3070324 h 6858000"/>
              <a:gd name="connsiteX669" fmla="*/ 2380138 w 7467600"/>
              <a:gd name="connsiteY669" fmla="*/ 3099341 h 6858000"/>
              <a:gd name="connsiteX670" fmla="*/ 1765923 w 7467600"/>
              <a:gd name="connsiteY670" fmla="*/ 3581043 h 6858000"/>
              <a:gd name="connsiteX671" fmla="*/ 1702258 w 7467600"/>
              <a:gd name="connsiteY671" fmla="*/ 3612286 h 6858000"/>
              <a:gd name="connsiteX672" fmla="*/ 1538370 w 7467600"/>
              <a:gd name="connsiteY672" fmla="*/ 3811804 h 6858000"/>
              <a:gd name="connsiteX673" fmla="*/ 542867 w 7467600"/>
              <a:gd name="connsiteY673" fmla="*/ 4944092 h 6858000"/>
              <a:gd name="connsiteX674" fmla="*/ 515800 w 7467600"/>
              <a:gd name="connsiteY674" fmla="*/ 4862180 h 6858000"/>
              <a:gd name="connsiteX675" fmla="*/ 909145 w 7467600"/>
              <a:gd name="connsiteY675" fmla="*/ 4199225 h 6858000"/>
              <a:gd name="connsiteX676" fmla="*/ 1214067 w 7467600"/>
              <a:gd name="connsiteY676" fmla="*/ 3908561 h 6858000"/>
              <a:gd name="connsiteX677" fmla="*/ 640967 w 7467600"/>
              <a:gd name="connsiteY677" fmla="*/ 4105601 h 6858000"/>
              <a:gd name="connsiteX678" fmla="*/ 112563 w 7467600"/>
              <a:gd name="connsiteY678" fmla="*/ 4396952 h 6858000"/>
              <a:gd name="connsiteX679" fmla="*/ 0 w 7467600"/>
              <a:gd name="connsiteY679" fmla="*/ 4466006 h 6858000"/>
              <a:gd name="connsiteX680" fmla="*/ 0 w 7467600"/>
              <a:gd name="connsiteY680" fmla="*/ 4233763 h 6858000"/>
              <a:gd name="connsiteX681" fmla="*/ 36881 w 7467600"/>
              <a:gd name="connsiteY681" fmla="*/ 4200118 h 6858000"/>
              <a:gd name="connsiteX682" fmla="*/ 910534 w 7467600"/>
              <a:gd name="connsiteY682" fmla="*/ 3629753 h 6858000"/>
              <a:gd name="connsiteX683" fmla="*/ 1578717 w 7467600"/>
              <a:gd name="connsiteY683" fmla="*/ 3575982 h 6858000"/>
              <a:gd name="connsiteX684" fmla="*/ 2338780 w 7467600"/>
              <a:gd name="connsiteY684" fmla="*/ 3033725 h 6858000"/>
              <a:gd name="connsiteX685" fmla="*/ 1807991 w 7467600"/>
              <a:gd name="connsiteY685" fmla="*/ 2807184 h 6858000"/>
              <a:gd name="connsiteX686" fmla="*/ 1416358 w 7467600"/>
              <a:gd name="connsiteY686" fmla="*/ 3112571 h 6858000"/>
              <a:gd name="connsiteX687" fmla="*/ 939066 w 7467600"/>
              <a:gd name="connsiteY687" fmla="*/ 3378798 h 6858000"/>
              <a:gd name="connsiteX688" fmla="*/ 115099 w 7467600"/>
              <a:gd name="connsiteY688" fmla="*/ 3607650 h 6858000"/>
              <a:gd name="connsiteX689" fmla="*/ 97284 w 7467600"/>
              <a:gd name="connsiteY689" fmla="*/ 3520393 h 6858000"/>
              <a:gd name="connsiteX690" fmla="*/ 922050 w 7467600"/>
              <a:gd name="connsiteY690" fmla="*/ 3074867 h 6858000"/>
              <a:gd name="connsiteX691" fmla="*/ 1405265 w 7467600"/>
              <a:gd name="connsiteY691" fmla="*/ 3016319 h 6858000"/>
              <a:gd name="connsiteX692" fmla="*/ 1407512 w 7467600"/>
              <a:gd name="connsiteY692" fmla="*/ 3018001 h 6858000"/>
              <a:gd name="connsiteX693" fmla="*/ 1726266 w 7467600"/>
              <a:gd name="connsiteY693" fmla="*/ 2777274 h 6858000"/>
              <a:gd name="connsiteX694" fmla="*/ 625390 w 7467600"/>
              <a:gd name="connsiteY694" fmla="*/ 2514541 h 6858000"/>
              <a:gd name="connsiteX695" fmla="*/ 619799 w 7467600"/>
              <a:gd name="connsiteY695" fmla="*/ 2527180 h 6858000"/>
              <a:gd name="connsiteX696" fmla="*/ 310030 w 7467600"/>
              <a:gd name="connsiteY696" fmla="*/ 2771818 h 6858000"/>
              <a:gd name="connsiteX697" fmla="*/ 173877 w 7467600"/>
              <a:gd name="connsiteY697" fmla="*/ 2937056 h 6858000"/>
              <a:gd name="connsiteX698" fmla="*/ 77889 w 7467600"/>
              <a:gd name="connsiteY698" fmla="*/ 3138440 h 6858000"/>
              <a:gd name="connsiteX699" fmla="*/ 0 w 7467600"/>
              <a:gd name="connsiteY699" fmla="*/ 3271395 h 6858000"/>
              <a:gd name="connsiteX700" fmla="*/ 0 w 7467600"/>
              <a:gd name="connsiteY700" fmla="*/ 3153002 h 6858000"/>
              <a:gd name="connsiteX701" fmla="*/ 2386 w 7467600"/>
              <a:gd name="connsiteY701" fmla="*/ 3149203 h 6858000"/>
              <a:gd name="connsiteX702" fmla="*/ 89753 w 7467600"/>
              <a:gd name="connsiteY702" fmla="*/ 2987702 h 6858000"/>
              <a:gd name="connsiteX703" fmla="*/ 76869 w 7467600"/>
              <a:gd name="connsiteY703" fmla="*/ 3005404 h 6858000"/>
              <a:gd name="connsiteX704" fmla="*/ 32049 w 7467600"/>
              <a:gd name="connsiteY704" fmla="*/ 3065814 h 6858000"/>
              <a:gd name="connsiteX705" fmla="*/ 0 w 7467600"/>
              <a:gd name="connsiteY705" fmla="*/ 3108744 h 6858000"/>
              <a:gd name="connsiteX706" fmla="*/ 0 w 7467600"/>
              <a:gd name="connsiteY706" fmla="*/ 3058059 h 6858000"/>
              <a:gd name="connsiteX707" fmla="*/ 7610 w 7467600"/>
              <a:gd name="connsiteY707" fmla="*/ 3047889 h 6858000"/>
              <a:gd name="connsiteX708" fmla="*/ 52419 w 7467600"/>
              <a:gd name="connsiteY708" fmla="*/ 2987479 h 6858000"/>
              <a:gd name="connsiteX709" fmla="*/ 59142 w 7467600"/>
              <a:gd name="connsiteY709" fmla="*/ 2978488 h 6858000"/>
              <a:gd name="connsiteX710" fmla="*/ 0 w 7467600"/>
              <a:gd name="connsiteY710" fmla="*/ 3015334 h 6858000"/>
              <a:gd name="connsiteX711" fmla="*/ 0 w 7467600"/>
              <a:gd name="connsiteY711" fmla="*/ 2914286 h 6858000"/>
              <a:gd name="connsiteX712" fmla="*/ 36383 w 7467600"/>
              <a:gd name="connsiteY712" fmla="*/ 2901128 h 6858000"/>
              <a:gd name="connsiteX713" fmla="*/ 156329 w 7467600"/>
              <a:gd name="connsiteY713" fmla="*/ 2840533 h 6858000"/>
              <a:gd name="connsiteX714" fmla="*/ 358355 w 7467600"/>
              <a:gd name="connsiteY714" fmla="*/ 2620471 h 6858000"/>
              <a:gd name="connsiteX715" fmla="*/ 510577 w 7467600"/>
              <a:gd name="connsiteY715" fmla="*/ 2501244 h 6858000"/>
              <a:gd name="connsiteX716" fmla="*/ 211967 w 7467600"/>
              <a:gd name="connsiteY716" fmla="*/ 2479171 h 6858000"/>
              <a:gd name="connsiteX717" fmla="*/ 0 w 7467600"/>
              <a:gd name="connsiteY717" fmla="*/ 2476398 h 6858000"/>
              <a:gd name="connsiteX718" fmla="*/ 0 w 7467600"/>
              <a:gd name="connsiteY718" fmla="*/ 2389189 h 6858000"/>
              <a:gd name="connsiteX719" fmla="*/ 103062 w 7467600"/>
              <a:gd name="connsiteY719" fmla="*/ 2389518 h 6858000"/>
              <a:gd name="connsiteX720" fmla="*/ 510734 w 7467600"/>
              <a:gd name="connsiteY720" fmla="*/ 2416201 h 6858000"/>
              <a:gd name="connsiteX721" fmla="*/ 279257 w 7467600"/>
              <a:gd name="connsiteY721" fmla="*/ 2092102 h 6858000"/>
              <a:gd name="connsiteX722" fmla="*/ 65265 w 7467600"/>
              <a:gd name="connsiteY722" fmla="*/ 2006049 h 6858000"/>
              <a:gd name="connsiteX723" fmla="*/ 0 w 7467600"/>
              <a:gd name="connsiteY723" fmla="*/ 1982532 h 6858000"/>
              <a:gd name="connsiteX724" fmla="*/ 0 w 7467600"/>
              <a:gd name="connsiteY724" fmla="*/ 1912789 h 6858000"/>
              <a:gd name="connsiteX725" fmla="*/ 97460 w 7467600"/>
              <a:gd name="connsiteY725" fmla="*/ 1953725 h 6858000"/>
              <a:gd name="connsiteX726" fmla="*/ 221272 w 7467600"/>
              <a:gd name="connsiteY726" fmla="*/ 1980766 h 6858000"/>
              <a:gd name="connsiteX727" fmla="*/ 116765 w 7467600"/>
              <a:gd name="connsiteY727" fmla="*/ 1911033 h 6858000"/>
              <a:gd name="connsiteX728" fmla="*/ 16405 w 7467600"/>
              <a:gd name="connsiteY728" fmla="*/ 1803412 h 6858000"/>
              <a:gd name="connsiteX729" fmla="*/ 0 w 7467600"/>
              <a:gd name="connsiteY729" fmla="*/ 1784777 h 6858000"/>
              <a:gd name="connsiteX730" fmla="*/ 0 w 7467600"/>
              <a:gd name="connsiteY730" fmla="*/ 1740082 h 6858000"/>
              <a:gd name="connsiteX731" fmla="*/ 39394 w 7467600"/>
              <a:gd name="connsiteY731" fmla="*/ 1784856 h 6858000"/>
              <a:gd name="connsiteX732" fmla="*/ 135813 w 7467600"/>
              <a:gd name="connsiteY732" fmla="*/ 1888838 h 6858000"/>
              <a:gd name="connsiteX733" fmla="*/ 242575 w 7467600"/>
              <a:gd name="connsiteY733" fmla="*/ 1958841 h 6858000"/>
              <a:gd name="connsiteX734" fmla="*/ 82197 w 7467600"/>
              <a:gd name="connsiteY734" fmla="*/ 1754826 h 6858000"/>
              <a:gd name="connsiteX735" fmla="*/ 0 w 7467600"/>
              <a:gd name="connsiteY735" fmla="*/ 1679650 h 6858000"/>
              <a:gd name="connsiteX736" fmla="*/ 0 w 7467600"/>
              <a:gd name="connsiteY736" fmla="*/ 1602463 h 6858000"/>
              <a:gd name="connsiteX737" fmla="*/ 84689 w 7467600"/>
              <a:gd name="connsiteY737" fmla="*/ 1677442 h 6858000"/>
              <a:gd name="connsiteX738" fmla="*/ 298437 w 7467600"/>
              <a:gd name="connsiteY738" fmla="*/ 1968019 h 6858000"/>
              <a:gd name="connsiteX739" fmla="*/ 227269 w 7467600"/>
              <a:gd name="connsiteY739" fmla="*/ 1114064 h 6858000"/>
              <a:gd name="connsiteX740" fmla="*/ 248003 w 7467600"/>
              <a:gd name="connsiteY740" fmla="*/ 1089613 h 6858000"/>
              <a:gd name="connsiteX741" fmla="*/ 427020 w 7467600"/>
              <a:gd name="connsiteY741" fmla="*/ 1619803 h 6858000"/>
              <a:gd name="connsiteX742" fmla="*/ 340345 w 7467600"/>
              <a:gd name="connsiteY742" fmla="*/ 2027739 h 6858000"/>
              <a:gd name="connsiteX743" fmla="*/ 360865 w 7467600"/>
              <a:gd name="connsiteY743" fmla="*/ 2044827 h 6858000"/>
              <a:gd name="connsiteX744" fmla="*/ 560414 w 7467600"/>
              <a:gd name="connsiteY744" fmla="*/ 2421457 h 6858000"/>
              <a:gd name="connsiteX745" fmla="*/ 1359703 w 7467600"/>
              <a:gd name="connsiteY745" fmla="*/ 2578554 h 6858000"/>
              <a:gd name="connsiteX746" fmla="*/ 1359422 w 7467600"/>
              <a:gd name="connsiteY746" fmla="*/ 2577994 h 6858000"/>
              <a:gd name="connsiteX747" fmla="*/ 828701 w 7467600"/>
              <a:gd name="connsiteY747" fmla="*/ 1839520 h 6858000"/>
              <a:gd name="connsiteX748" fmla="*/ 494427 w 7467600"/>
              <a:gd name="connsiteY748" fmla="*/ 1092333 h 6858000"/>
              <a:gd name="connsiteX749" fmla="*/ 506322 w 7467600"/>
              <a:gd name="connsiteY749" fmla="*/ 1020997 h 6858000"/>
              <a:gd name="connsiteX750" fmla="*/ 4570198 w 7467600"/>
              <a:gd name="connsiteY750" fmla="*/ 978081 h 6858000"/>
              <a:gd name="connsiteX751" fmla="*/ 4523691 w 7467600"/>
              <a:gd name="connsiteY751" fmla="*/ 1127776 h 6858000"/>
              <a:gd name="connsiteX752" fmla="*/ 4509875 w 7467600"/>
              <a:gd name="connsiteY752" fmla="*/ 1167552 h 6858000"/>
              <a:gd name="connsiteX753" fmla="*/ 4478168 w 7467600"/>
              <a:gd name="connsiteY753" fmla="*/ 1260735 h 6858000"/>
              <a:gd name="connsiteX754" fmla="*/ 4409309 w 7467600"/>
              <a:gd name="connsiteY754" fmla="*/ 1666996 h 6858000"/>
              <a:gd name="connsiteX755" fmla="*/ 4370031 w 7467600"/>
              <a:gd name="connsiteY755" fmla="*/ 1955666 h 6858000"/>
              <a:gd name="connsiteX756" fmla="*/ 4570198 w 7467600"/>
              <a:gd name="connsiteY756" fmla="*/ 978081 h 6858000"/>
              <a:gd name="connsiteX757" fmla="*/ 4557898 w 7467600"/>
              <a:gd name="connsiteY757" fmla="*/ 900011 h 6858000"/>
              <a:gd name="connsiteX758" fmla="*/ 4344840 w 7467600"/>
              <a:gd name="connsiteY758" fmla="*/ 1922038 h 6858000"/>
              <a:gd name="connsiteX759" fmla="*/ 4378710 w 7467600"/>
              <a:gd name="connsiteY759" fmla="*/ 1665516 h 6858000"/>
              <a:gd name="connsiteX760" fmla="*/ 4448798 w 7467600"/>
              <a:gd name="connsiteY760" fmla="*/ 1253024 h 6858000"/>
              <a:gd name="connsiteX761" fmla="*/ 4480315 w 7467600"/>
              <a:gd name="connsiteY761" fmla="*/ 1158454 h 6858000"/>
              <a:gd name="connsiteX762" fmla="*/ 4494133 w 7467600"/>
              <a:gd name="connsiteY762" fmla="*/ 1118676 h 6858000"/>
              <a:gd name="connsiteX763" fmla="*/ 4557898 w 7467600"/>
              <a:gd name="connsiteY763" fmla="*/ 900011 h 6858000"/>
              <a:gd name="connsiteX764" fmla="*/ 5870151 w 7467600"/>
              <a:gd name="connsiteY764" fmla="*/ 898890 h 6858000"/>
              <a:gd name="connsiteX765" fmla="*/ 5861335 w 7467600"/>
              <a:gd name="connsiteY765" fmla="*/ 899177 h 6858000"/>
              <a:gd name="connsiteX766" fmla="*/ 5843702 w 7467600"/>
              <a:gd name="connsiteY766" fmla="*/ 899748 h 6858000"/>
              <a:gd name="connsiteX767" fmla="*/ 5651107 w 7467600"/>
              <a:gd name="connsiteY767" fmla="*/ 920306 h 6858000"/>
              <a:gd name="connsiteX768" fmla="*/ 5459407 w 7467600"/>
              <a:gd name="connsiteY768" fmla="*/ 940975 h 6858000"/>
              <a:gd name="connsiteX769" fmla="*/ 5374846 w 7467600"/>
              <a:gd name="connsiteY769" fmla="*/ 941988 h 6858000"/>
              <a:gd name="connsiteX770" fmla="*/ 5256105 w 7467600"/>
              <a:gd name="connsiteY770" fmla="*/ 945632 h 6858000"/>
              <a:gd name="connsiteX771" fmla="*/ 5107071 w 7467600"/>
              <a:gd name="connsiteY771" fmla="*/ 969720 h 6858000"/>
              <a:gd name="connsiteX772" fmla="*/ 4998681 w 7467600"/>
              <a:gd name="connsiteY772" fmla="*/ 988771 h 6858000"/>
              <a:gd name="connsiteX773" fmla="*/ 5870151 w 7467600"/>
              <a:gd name="connsiteY773" fmla="*/ 898890 h 6858000"/>
              <a:gd name="connsiteX774" fmla="*/ 5504425 w 7467600"/>
              <a:gd name="connsiteY774" fmla="*/ 848067 h 6858000"/>
              <a:gd name="connsiteX775" fmla="*/ 4968849 w 7467600"/>
              <a:gd name="connsiteY775" fmla="*/ 962318 h 6858000"/>
              <a:gd name="connsiteX776" fmla="*/ 5104039 w 7467600"/>
              <a:gd name="connsiteY776" fmla="*/ 940634 h 6858000"/>
              <a:gd name="connsiteX777" fmla="*/ 5256311 w 7467600"/>
              <a:gd name="connsiteY777" fmla="*/ 916490 h 6858000"/>
              <a:gd name="connsiteX778" fmla="*/ 5377381 w 7467600"/>
              <a:gd name="connsiteY778" fmla="*/ 912671 h 6858000"/>
              <a:gd name="connsiteX779" fmla="*/ 5460148 w 7467600"/>
              <a:gd name="connsiteY779" fmla="*/ 911442 h 6858000"/>
              <a:gd name="connsiteX780" fmla="*/ 5648971 w 7467600"/>
              <a:gd name="connsiteY780" fmla="*/ 891331 h 6858000"/>
              <a:gd name="connsiteX781" fmla="*/ 5844807 w 7467600"/>
              <a:gd name="connsiteY781" fmla="*/ 870718 h 6858000"/>
              <a:gd name="connsiteX782" fmla="*/ 5862975 w 7467600"/>
              <a:gd name="connsiteY782" fmla="*/ 869756 h 6858000"/>
              <a:gd name="connsiteX783" fmla="*/ 5920887 w 7467600"/>
              <a:gd name="connsiteY783" fmla="*/ 865929 h 6858000"/>
              <a:gd name="connsiteX784" fmla="*/ 5504425 w 7467600"/>
              <a:gd name="connsiteY784" fmla="*/ 848067 h 6858000"/>
              <a:gd name="connsiteX785" fmla="*/ 3607114 w 7467600"/>
              <a:gd name="connsiteY785" fmla="*/ 467441 h 6858000"/>
              <a:gd name="connsiteX786" fmla="*/ 3296242 w 7467600"/>
              <a:gd name="connsiteY786" fmla="*/ 807991 h 6858000"/>
              <a:gd name="connsiteX787" fmla="*/ 3174674 w 7467600"/>
              <a:gd name="connsiteY787" fmla="*/ 919759 h 6858000"/>
              <a:gd name="connsiteX788" fmla="*/ 3042978 w 7467600"/>
              <a:gd name="connsiteY788" fmla="*/ 1054894 h 6858000"/>
              <a:gd name="connsiteX789" fmla="*/ 2968914 w 7467600"/>
              <a:gd name="connsiteY789" fmla="*/ 1133756 h 6858000"/>
              <a:gd name="connsiteX790" fmla="*/ 3103823 w 7467600"/>
              <a:gd name="connsiteY790" fmla="*/ 1026814 h 6858000"/>
              <a:gd name="connsiteX791" fmla="*/ 3607114 w 7467600"/>
              <a:gd name="connsiteY791" fmla="*/ 467441 h 6858000"/>
              <a:gd name="connsiteX792" fmla="*/ 3744487 w 7467600"/>
              <a:gd name="connsiteY792" fmla="*/ 383136 h 6858000"/>
              <a:gd name="connsiteX793" fmla="*/ 3970213 w 7467600"/>
              <a:gd name="connsiteY793" fmla="*/ 995559 h 6858000"/>
              <a:gd name="connsiteX794" fmla="*/ 3744487 w 7467600"/>
              <a:gd name="connsiteY794" fmla="*/ 383136 h 6858000"/>
              <a:gd name="connsiteX795" fmla="*/ 3624562 w 7467600"/>
              <a:gd name="connsiteY795" fmla="*/ 367041 h 6858000"/>
              <a:gd name="connsiteX796" fmla="*/ 3489712 w 7467600"/>
              <a:gd name="connsiteY796" fmla="*/ 485386 h 6858000"/>
              <a:gd name="connsiteX797" fmla="*/ 3182994 w 7467600"/>
              <a:gd name="connsiteY797" fmla="*/ 828265 h 6858000"/>
              <a:gd name="connsiteX798" fmla="*/ 2892114 w 7467600"/>
              <a:gd name="connsiteY798" fmla="*/ 1172635 h 6858000"/>
              <a:gd name="connsiteX799" fmla="*/ 3021459 w 7467600"/>
              <a:gd name="connsiteY799" fmla="*/ 1035385 h 6858000"/>
              <a:gd name="connsiteX800" fmla="*/ 3153873 w 7467600"/>
              <a:gd name="connsiteY800" fmla="*/ 898971 h 6858000"/>
              <a:gd name="connsiteX801" fmla="*/ 3276511 w 7467600"/>
              <a:gd name="connsiteY801" fmla="*/ 786423 h 6858000"/>
              <a:gd name="connsiteX802" fmla="*/ 3584154 w 7467600"/>
              <a:gd name="connsiteY802" fmla="*/ 448218 h 6858000"/>
              <a:gd name="connsiteX803" fmla="*/ 3624562 w 7467600"/>
              <a:gd name="connsiteY803" fmla="*/ 367041 h 6858000"/>
              <a:gd name="connsiteX804" fmla="*/ 3766672 w 7467600"/>
              <a:gd name="connsiteY804" fmla="*/ 359429 h 6858000"/>
              <a:gd name="connsiteX805" fmla="*/ 3996338 w 7467600"/>
              <a:gd name="connsiteY805" fmla="*/ 968237 h 6858000"/>
              <a:gd name="connsiteX806" fmla="*/ 3766672 w 7467600"/>
              <a:gd name="connsiteY806" fmla="*/ 359429 h 6858000"/>
              <a:gd name="connsiteX807" fmla="*/ 5805386 w 7467600"/>
              <a:gd name="connsiteY807" fmla="*/ 239240 h 6858000"/>
              <a:gd name="connsiteX808" fmla="*/ 5736947 w 7467600"/>
              <a:gd name="connsiteY808" fmla="*/ 261367 h 6858000"/>
              <a:gd name="connsiteX809" fmla="*/ 5427012 w 7467600"/>
              <a:gd name="connsiteY809" fmla="*/ 311272 h 6858000"/>
              <a:gd name="connsiteX810" fmla="*/ 5147818 w 7467600"/>
              <a:gd name="connsiteY810" fmla="*/ 322112 h 6858000"/>
              <a:gd name="connsiteX811" fmla="*/ 5060854 w 7467600"/>
              <a:gd name="connsiteY811" fmla="*/ 311882 h 6858000"/>
              <a:gd name="connsiteX812" fmla="*/ 4945989 w 7467600"/>
              <a:gd name="connsiteY812" fmla="*/ 300516 h 6858000"/>
              <a:gd name="connsiteX813" fmla="*/ 5410479 w 7467600"/>
              <a:gd name="connsiteY813" fmla="*/ 348434 h 6858000"/>
              <a:gd name="connsiteX814" fmla="*/ 5805386 w 7467600"/>
              <a:gd name="connsiteY814" fmla="*/ 239240 h 6858000"/>
              <a:gd name="connsiteX815" fmla="*/ 5905192 w 7467600"/>
              <a:gd name="connsiteY815" fmla="*/ 163079 h 6858000"/>
              <a:gd name="connsiteX816" fmla="*/ 5865655 w 7467600"/>
              <a:gd name="connsiteY816" fmla="*/ 171901 h 6858000"/>
              <a:gd name="connsiteX817" fmla="*/ 5259740 w 7467600"/>
              <a:gd name="connsiteY817" fmla="*/ 257013 h 6858000"/>
              <a:gd name="connsiteX818" fmla="*/ 5208466 w 7467600"/>
              <a:gd name="connsiteY818" fmla="*/ 257550 h 6858000"/>
              <a:gd name="connsiteX819" fmla="*/ 4980204 w 7467600"/>
              <a:gd name="connsiteY819" fmla="*/ 271903 h 6858000"/>
              <a:gd name="connsiteX820" fmla="*/ 5068068 w 7467600"/>
              <a:gd name="connsiteY820" fmla="*/ 282244 h 6858000"/>
              <a:gd name="connsiteX821" fmla="*/ 5153231 w 7467600"/>
              <a:gd name="connsiteY821" fmla="*/ 292240 h 6858000"/>
              <a:gd name="connsiteX822" fmla="*/ 5426491 w 7467600"/>
              <a:gd name="connsiteY822" fmla="*/ 281128 h 6858000"/>
              <a:gd name="connsiteX823" fmla="*/ 5731212 w 7467600"/>
              <a:gd name="connsiteY823" fmla="*/ 231951 h 6858000"/>
              <a:gd name="connsiteX824" fmla="*/ 5905192 w 7467600"/>
              <a:gd name="connsiteY824" fmla="*/ 163079 h 6858000"/>
              <a:gd name="connsiteX825" fmla="*/ 5944437 w 7467600"/>
              <a:gd name="connsiteY825" fmla="*/ 113829 h 6858000"/>
              <a:gd name="connsiteX826" fmla="*/ 5825032 w 7467600"/>
              <a:gd name="connsiteY826" fmla="*/ 146405 h 6858000"/>
              <a:gd name="connsiteX827" fmla="*/ 4955599 w 7467600"/>
              <a:gd name="connsiteY827" fmla="*/ 247008 h 6858000"/>
              <a:gd name="connsiteX828" fmla="*/ 5210104 w 7467600"/>
              <a:gd name="connsiteY828" fmla="*/ 228123 h 6858000"/>
              <a:gd name="connsiteX829" fmla="*/ 5261015 w 7467600"/>
              <a:gd name="connsiteY829" fmla="*/ 227087 h 6858000"/>
              <a:gd name="connsiteX830" fmla="*/ 5861181 w 7467600"/>
              <a:gd name="connsiteY830" fmla="*/ 143093 h 6858000"/>
              <a:gd name="connsiteX831" fmla="*/ 5961252 w 7467600"/>
              <a:gd name="connsiteY831" fmla="*/ 114820 h 6858000"/>
              <a:gd name="connsiteX832" fmla="*/ 5944437 w 7467600"/>
              <a:gd name="connsiteY832" fmla="*/ 113829 h 6858000"/>
              <a:gd name="connsiteX833" fmla="*/ 3882765 w 7467600"/>
              <a:gd name="connsiteY833" fmla="*/ 0 h 6858000"/>
              <a:gd name="connsiteX834" fmla="*/ 3995099 w 7467600"/>
              <a:gd name="connsiteY834" fmla="*/ 0 h 6858000"/>
              <a:gd name="connsiteX835" fmla="*/ 4163818 w 7467600"/>
              <a:gd name="connsiteY835" fmla="*/ 234104 h 6858000"/>
              <a:gd name="connsiteX836" fmla="*/ 4172099 w 7467600"/>
              <a:gd name="connsiteY836" fmla="*/ 234207 h 6858000"/>
              <a:gd name="connsiteX837" fmla="*/ 4784282 w 7467600"/>
              <a:gd name="connsiteY837" fmla="*/ 276561 h 6858000"/>
              <a:gd name="connsiteX838" fmla="*/ 4801687 w 7467600"/>
              <a:gd name="connsiteY838" fmla="*/ 267764 h 6858000"/>
              <a:gd name="connsiteX839" fmla="*/ 6082788 w 7467600"/>
              <a:gd name="connsiteY839" fmla="*/ 64119 h 6858000"/>
              <a:gd name="connsiteX840" fmla="*/ 6099442 w 7467600"/>
              <a:gd name="connsiteY840" fmla="*/ 82568 h 6858000"/>
              <a:gd name="connsiteX841" fmla="*/ 4804137 w 7467600"/>
              <a:gd name="connsiteY841" fmla="*/ 320931 h 6858000"/>
              <a:gd name="connsiteX842" fmla="*/ 4227047 w 7467600"/>
              <a:gd name="connsiteY842" fmla="*/ 313415 h 6858000"/>
              <a:gd name="connsiteX843" fmla="*/ 4346041 w 7467600"/>
              <a:gd name="connsiteY843" fmla="*/ 456086 h 6858000"/>
              <a:gd name="connsiteX844" fmla="*/ 4870967 w 7467600"/>
              <a:gd name="connsiteY844" fmla="*/ 963061 h 6858000"/>
              <a:gd name="connsiteX845" fmla="*/ 4889647 w 7467600"/>
              <a:gd name="connsiteY845" fmla="*/ 957147 h 6858000"/>
              <a:gd name="connsiteX846" fmla="*/ 5422504 w 7467600"/>
              <a:gd name="connsiteY846" fmla="*/ 805191 h 6858000"/>
              <a:gd name="connsiteX847" fmla="*/ 6087656 w 7467600"/>
              <a:gd name="connsiteY847" fmla="*/ 826703 h 6858000"/>
              <a:gd name="connsiteX848" fmla="*/ 6058717 w 7467600"/>
              <a:gd name="connsiteY848" fmla="*/ 865992 h 6858000"/>
              <a:gd name="connsiteX849" fmla="*/ 4974153 w 7467600"/>
              <a:gd name="connsiteY849" fmla="*/ 1045456 h 6858000"/>
              <a:gd name="connsiteX850" fmla="*/ 5627835 w 7467600"/>
              <a:gd name="connsiteY850" fmla="*/ 1472077 h 6858000"/>
              <a:gd name="connsiteX851" fmla="*/ 5629817 w 7467600"/>
              <a:gd name="connsiteY851" fmla="*/ 1471412 h 6858000"/>
              <a:gd name="connsiteX852" fmla="*/ 5634124 w 7467600"/>
              <a:gd name="connsiteY852" fmla="*/ 1470572 h 6858000"/>
              <a:gd name="connsiteX853" fmla="*/ 5755832 w 7467600"/>
              <a:gd name="connsiteY853" fmla="*/ 1383886 h 6858000"/>
              <a:gd name="connsiteX854" fmla="*/ 6014186 w 7467600"/>
              <a:gd name="connsiteY854" fmla="*/ 1279799 h 6858000"/>
              <a:gd name="connsiteX855" fmla="*/ 6901619 w 7467600"/>
              <a:gd name="connsiteY855" fmla="*/ 1047874 h 6858000"/>
              <a:gd name="connsiteX856" fmla="*/ 6931566 w 7467600"/>
              <a:gd name="connsiteY856" fmla="*/ 1062034 h 6858000"/>
              <a:gd name="connsiteX857" fmla="*/ 5790982 w 7467600"/>
              <a:gd name="connsiteY857" fmla="*/ 1561380 h 6858000"/>
              <a:gd name="connsiteX858" fmla="*/ 6188971 w 7467600"/>
              <a:gd name="connsiteY858" fmla="*/ 1755168 h 6858000"/>
              <a:gd name="connsiteX859" fmla="*/ 6202446 w 7467600"/>
              <a:gd name="connsiteY859" fmla="*/ 1752268 h 6858000"/>
              <a:gd name="connsiteX860" fmla="*/ 7179560 w 7467600"/>
              <a:gd name="connsiteY860" fmla="*/ 1467551 h 6858000"/>
              <a:gd name="connsiteX861" fmla="*/ 7158730 w 7467600"/>
              <a:gd name="connsiteY861" fmla="*/ 1507835 h 6858000"/>
              <a:gd name="connsiteX862" fmla="*/ 6326959 w 7467600"/>
              <a:gd name="connsiteY862" fmla="*/ 1817686 h 6858000"/>
              <a:gd name="connsiteX863" fmla="*/ 6537433 w 7467600"/>
              <a:gd name="connsiteY863" fmla="*/ 1907790 h 6858000"/>
              <a:gd name="connsiteX864" fmla="*/ 6550221 w 7467600"/>
              <a:gd name="connsiteY864" fmla="*/ 1910729 h 6858000"/>
              <a:gd name="connsiteX865" fmla="*/ 6964438 w 7467600"/>
              <a:gd name="connsiteY865" fmla="*/ 2209505 h 6858000"/>
              <a:gd name="connsiteX866" fmla="*/ 7367862 w 7467600"/>
              <a:gd name="connsiteY866" fmla="*/ 2806833 h 6858000"/>
              <a:gd name="connsiteX867" fmla="*/ 7364329 w 7467600"/>
              <a:gd name="connsiteY867" fmla="*/ 2826907 h 6858000"/>
              <a:gd name="connsiteX868" fmla="*/ 7290545 w 7467600"/>
              <a:gd name="connsiteY868" fmla="*/ 2850663 h 6858000"/>
              <a:gd name="connsiteX869" fmla="*/ 6472036 w 7467600"/>
              <a:gd name="connsiteY869" fmla="*/ 1959003 h 6858000"/>
              <a:gd name="connsiteX870" fmla="*/ 5792897 w 7467600"/>
              <a:gd name="connsiteY870" fmla="*/ 1647747 h 6858000"/>
              <a:gd name="connsiteX871" fmla="*/ 5842751 w 7467600"/>
              <a:gd name="connsiteY871" fmla="*/ 1816112 h 6858000"/>
              <a:gd name="connsiteX872" fmla="*/ 5847424 w 7467600"/>
              <a:gd name="connsiteY872" fmla="*/ 1815776 h 6858000"/>
              <a:gd name="connsiteX873" fmla="*/ 6399821 w 7467600"/>
              <a:gd name="connsiteY873" fmla="*/ 2344799 h 6858000"/>
              <a:gd name="connsiteX874" fmla="*/ 6323232 w 7467600"/>
              <a:gd name="connsiteY874" fmla="*/ 2389634 h 6858000"/>
              <a:gd name="connsiteX875" fmla="*/ 5942958 w 7467600"/>
              <a:gd name="connsiteY875" fmla="*/ 2077708 h 6858000"/>
              <a:gd name="connsiteX876" fmla="*/ 5921559 w 7467600"/>
              <a:gd name="connsiteY876" fmla="*/ 2378596 h 6858000"/>
              <a:gd name="connsiteX877" fmla="*/ 5817651 w 7467600"/>
              <a:gd name="connsiteY877" fmla="*/ 3023919 h 6858000"/>
              <a:gd name="connsiteX878" fmla="*/ 5729634 w 7467600"/>
              <a:gd name="connsiteY878" fmla="*/ 3051849 h 6858000"/>
              <a:gd name="connsiteX879" fmla="*/ 5611018 w 7467600"/>
              <a:gd name="connsiteY879" fmla="*/ 2316769 h 6858000"/>
              <a:gd name="connsiteX880" fmla="*/ 5687608 w 7467600"/>
              <a:gd name="connsiteY880" fmla="*/ 2039972 h 6858000"/>
              <a:gd name="connsiteX881" fmla="*/ 5657554 w 7467600"/>
              <a:gd name="connsiteY881" fmla="*/ 1576445 h 6858000"/>
              <a:gd name="connsiteX882" fmla="*/ 5150475 w 7467600"/>
              <a:gd name="connsiteY882" fmla="*/ 1274012 h 6858000"/>
              <a:gd name="connsiteX883" fmla="*/ 5349142 w 7467600"/>
              <a:gd name="connsiteY883" fmla="*/ 2204405 h 6858000"/>
              <a:gd name="connsiteX884" fmla="*/ 5262214 w 7467600"/>
              <a:gd name="connsiteY884" fmla="*/ 2233836 h 6858000"/>
              <a:gd name="connsiteX885" fmla="*/ 4981539 w 7467600"/>
              <a:gd name="connsiteY885" fmla="*/ 1542201 h 6858000"/>
              <a:gd name="connsiteX886" fmla="*/ 4958461 w 7467600"/>
              <a:gd name="connsiteY886" fmla="*/ 1136957 h 6858000"/>
              <a:gd name="connsiteX887" fmla="*/ 4655015 w 7467600"/>
              <a:gd name="connsiteY887" fmla="*/ 891426 h 6858000"/>
              <a:gd name="connsiteX888" fmla="*/ 4348002 w 7467600"/>
              <a:gd name="connsiteY888" fmla="*/ 2205895 h 6858000"/>
              <a:gd name="connsiteX889" fmla="*/ 4262250 w 7467600"/>
              <a:gd name="connsiteY889" fmla="*/ 2219972 h 6858000"/>
              <a:gd name="connsiteX890" fmla="*/ 4550611 w 7467600"/>
              <a:gd name="connsiteY890" fmla="*/ 817540 h 6858000"/>
              <a:gd name="connsiteX891" fmla="*/ 4564418 w 7467600"/>
              <a:gd name="connsiteY891" fmla="*/ 808293 h 6858000"/>
              <a:gd name="connsiteX892" fmla="*/ 4266388 w 7467600"/>
              <a:gd name="connsiteY892" fmla="*/ 500083 h 6858000"/>
              <a:gd name="connsiteX893" fmla="*/ 4032842 w 7467600"/>
              <a:gd name="connsiteY893" fmla="*/ 211809 h 6858000"/>
              <a:gd name="connsiteX894" fmla="*/ 3882765 w 7467600"/>
              <a:gd name="connsiteY894" fmla="*/ 0 h 6858000"/>
              <a:gd name="connsiteX895" fmla="*/ 3721337 w 7467600"/>
              <a:gd name="connsiteY895" fmla="*/ 0 h 6858000"/>
              <a:gd name="connsiteX896" fmla="*/ 3797544 w 7467600"/>
              <a:gd name="connsiteY896" fmla="*/ 0 h 6858000"/>
              <a:gd name="connsiteX897" fmla="*/ 3775734 w 7467600"/>
              <a:gd name="connsiteY897" fmla="*/ 95131 h 6858000"/>
              <a:gd name="connsiteX898" fmla="*/ 3724807 w 7467600"/>
              <a:gd name="connsiteY898" fmla="*/ 272257 h 6858000"/>
              <a:gd name="connsiteX899" fmla="*/ 3726844 w 7467600"/>
              <a:gd name="connsiteY899" fmla="*/ 282988 h 6858000"/>
              <a:gd name="connsiteX900" fmla="*/ 3742664 w 7467600"/>
              <a:gd name="connsiteY900" fmla="*/ 279918 h 6858000"/>
              <a:gd name="connsiteX901" fmla="*/ 4103910 w 7467600"/>
              <a:gd name="connsiteY901" fmla="*/ 1161917 h 6858000"/>
              <a:gd name="connsiteX902" fmla="*/ 4020269 w 7467600"/>
              <a:gd name="connsiteY902" fmla="*/ 1200406 h 6858000"/>
              <a:gd name="connsiteX903" fmla="*/ 3674882 w 7467600"/>
              <a:gd name="connsiteY903" fmla="*/ 488524 h 6858000"/>
              <a:gd name="connsiteX904" fmla="*/ 3132682 w 7467600"/>
              <a:gd name="connsiteY904" fmla="*/ 1072284 h 6858000"/>
              <a:gd name="connsiteX905" fmla="*/ 2716346 w 7467600"/>
              <a:gd name="connsiteY905" fmla="*/ 1276376 h 6858000"/>
              <a:gd name="connsiteX906" fmla="*/ 2716772 w 7467600"/>
              <a:gd name="connsiteY906" fmla="*/ 1255462 h 6858000"/>
              <a:gd name="connsiteX907" fmla="*/ 3471096 w 7467600"/>
              <a:gd name="connsiteY907" fmla="*/ 437072 h 6858000"/>
              <a:gd name="connsiteX908" fmla="*/ 3639057 w 7467600"/>
              <a:gd name="connsiteY908" fmla="*/ 286334 h 6858000"/>
              <a:gd name="connsiteX909" fmla="*/ 3640309 w 7467600"/>
              <a:gd name="connsiteY909" fmla="*/ 284664 h 6858000"/>
              <a:gd name="connsiteX910" fmla="*/ 3646022 w 7467600"/>
              <a:gd name="connsiteY910" fmla="*/ 276711 h 6858000"/>
              <a:gd name="connsiteX911" fmla="*/ 3707943 w 7467600"/>
              <a:gd name="connsiteY911" fmla="*/ 65958 h 6858000"/>
              <a:gd name="connsiteX912" fmla="*/ 3721337 w 7467600"/>
              <a:gd name="connsiteY912" fmla="*/ 0 h 6858000"/>
              <a:gd name="connsiteX913" fmla="*/ 2867960 w 7467600"/>
              <a:gd name="connsiteY913" fmla="*/ 0 h 6858000"/>
              <a:gd name="connsiteX914" fmla="*/ 2926351 w 7467600"/>
              <a:gd name="connsiteY914" fmla="*/ 0 h 6858000"/>
              <a:gd name="connsiteX915" fmla="*/ 2902823 w 7467600"/>
              <a:gd name="connsiteY915" fmla="*/ 262929 h 6858000"/>
              <a:gd name="connsiteX916" fmla="*/ 2940663 w 7467600"/>
              <a:gd name="connsiteY916" fmla="*/ 140884 h 6858000"/>
              <a:gd name="connsiteX917" fmla="*/ 2947039 w 7467600"/>
              <a:gd name="connsiteY917" fmla="*/ 122524 h 6858000"/>
              <a:gd name="connsiteX918" fmla="*/ 2984316 w 7467600"/>
              <a:gd name="connsiteY918" fmla="*/ 0 h 6858000"/>
              <a:gd name="connsiteX919" fmla="*/ 3016114 w 7467600"/>
              <a:gd name="connsiteY919" fmla="*/ 0 h 6858000"/>
              <a:gd name="connsiteX920" fmla="*/ 2979949 w 7467600"/>
              <a:gd name="connsiteY920" fmla="*/ 119274 h 6858000"/>
              <a:gd name="connsiteX921" fmla="*/ 3023879 w 7467600"/>
              <a:gd name="connsiteY921" fmla="*/ 0 h 6858000"/>
              <a:gd name="connsiteX922" fmla="*/ 3105400 w 7467600"/>
              <a:gd name="connsiteY922" fmla="*/ 0 h 6858000"/>
              <a:gd name="connsiteX923" fmla="*/ 3094669 w 7467600"/>
              <a:gd name="connsiteY923" fmla="*/ 30308 h 6858000"/>
              <a:gd name="connsiteX924" fmla="*/ 2901945 w 7467600"/>
              <a:gd name="connsiteY924" fmla="*/ 466538 h 6858000"/>
              <a:gd name="connsiteX925" fmla="*/ 2815209 w 7467600"/>
              <a:gd name="connsiteY925" fmla="*/ 497361 h 6858000"/>
              <a:gd name="connsiteX926" fmla="*/ 2844845 w 7467600"/>
              <a:gd name="connsiteY926" fmla="*/ 127638 h 6858000"/>
              <a:gd name="connsiteX927" fmla="*/ 2867960 w 7467600"/>
              <a:gd name="connsiteY927" fmla="*/ 0 h 6858000"/>
              <a:gd name="connsiteX928" fmla="*/ 1057230 w 7467600"/>
              <a:gd name="connsiteY928" fmla="*/ 0 h 6858000"/>
              <a:gd name="connsiteX929" fmla="*/ 1111003 w 7467600"/>
              <a:gd name="connsiteY929" fmla="*/ 0 h 6858000"/>
              <a:gd name="connsiteX930" fmla="*/ 1125553 w 7467600"/>
              <a:gd name="connsiteY930" fmla="*/ 52588 h 6858000"/>
              <a:gd name="connsiteX931" fmla="*/ 1304276 w 7467600"/>
              <a:gd name="connsiteY931" fmla="*/ 476275 h 6858000"/>
              <a:gd name="connsiteX932" fmla="*/ 1492066 w 7467600"/>
              <a:gd name="connsiteY932" fmla="*/ 886333 h 6858000"/>
              <a:gd name="connsiteX933" fmla="*/ 1423698 w 7467600"/>
              <a:gd name="connsiteY933" fmla="*/ 710817 h 6858000"/>
              <a:gd name="connsiteX934" fmla="*/ 1357609 w 7467600"/>
              <a:gd name="connsiteY934" fmla="*/ 532892 h 6858000"/>
              <a:gd name="connsiteX935" fmla="*/ 1309550 w 7467600"/>
              <a:gd name="connsiteY935" fmla="*/ 374031 h 6858000"/>
              <a:gd name="connsiteX936" fmla="*/ 1193673 w 7467600"/>
              <a:gd name="connsiteY936" fmla="*/ 49533 h 6858000"/>
              <a:gd name="connsiteX937" fmla="*/ 1164391 w 7467600"/>
              <a:gd name="connsiteY937" fmla="*/ 0 h 6858000"/>
              <a:gd name="connsiteX938" fmla="*/ 1200666 w 7467600"/>
              <a:gd name="connsiteY938" fmla="*/ 0 h 6858000"/>
              <a:gd name="connsiteX939" fmla="*/ 1223408 w 7467600"/>
              <a:gd name="connsiteY939" fmla="*/ 38996 h 6858000"/>
              <a:gd name="connsiteX940" fmla="*/ 1339635 w 7467600"/>
              <a:gd name="connsiteY940" fmla="*/ 365517 h 6858000"/>
              <a:gd name="connsiteX941" fmla="*/ 1387469 w 7467600"/>
              <a:gd name="connsiteY941" fmla="*/ 523079 h 6858000"/>
              <a:gd name="connsiteX942" fmla="*/ 1452685 w 7467600"/>
              <a:gd name="connsiteY942" fmla="*/ 699806 h 6858000"/>
              <a:gd name="connsiteX943" fmla="*/ 1492092 w 7467600"/>
              <a:gd name="connsiteY943" fmla="*/ 800424 h 6858000"/>
              <a:gd name="connsiteX944" fmla="*/ 1455302 w 7467600"/>
              <a:gd name="connsiteY944" fmla="*/ 632913 h 6858000"/>
              <a:gd name="connsiteX945" fmla="*/ 1222336 w 7467600"/>
              <a:gd name="connsiteY945" fmla="*/ 9480 h 6858000"/>
              <a:gd name="connsiteX946" fmla="*/ 1214634 w 7467600"/>
              <a:gd name="connsiteY946" fmla="*/ 0 h 6858000"/>
              <a:gd name="connsiteX947" fmla="*/ 1289827 w 7467600"/>
              <a:gd name="connsiteY947" fmla="*/ 0 h 6858000"/>
              <a:gd name="connsiteX948" fmla="*/ 1321076 w 7467600"/>
              <a:gd name="connsiteY948" fmla="*/ 59722 h 6858000"/>
              <a:gd name="connsiteX949" fmla="*/ 1512579 w 7467600"/>
              <a:gd name="connsiteY949" fmla="*/ 626441 h 6858000"/>
              <a:gd name="connsiteX950" fmla="*/ 1506076 w 7467600"/>
              <a:gd name="connsiteY950" fmla="*/ 1089289 h 6858000"/>
              <a:gd name="connsiteX951" fmla="*/ 1486346 w 7467600"/>
              <a:gd name="connsiteY951" fmla="*/ 1079919 h 6858000"/>
              <a:gd name="connsiteX952" fmla="*/ 1070511 w 7467600"/>
              <a:gd name="connsiteY952" fmla="*/ 48609 h 6858000"/>
              <a:gd name="connsiteX953" fmla="*/ 1057230 w 7467600"/>
              <a:gd name="connsiteY953" fmla="*/ 0 h 6858000"/>
              <a:gd name="connsiteX954" fmla="*/ 43151 w 7467600"/>
              <a:gd name="connsiteY954" fmla="*/ 0 h 6858000"/>
              <a:gd name="connsiteX955" fmla="*/ 95283 w 7467600"/>
              <a:gd name="connsiteY955" fmla="*/ 0 h 6858000"/>
              <a:gd name="connsiteX956" fmla="*/ 300708 w 7467600"/>
              <a:gd name="connsiteY956" fmla="*/ 154571 h 6858000"/>
              <a:gd name="connsiteX957" fmla="*/ 530414 w 7467600"/>
              <a:gd name="connsiteY957" fmla="*/ 354673 h 6858000"/>
              <a:gd name="connsiteX958" fmla="*/ 333785 w 7467600"/>
              <a:gd name="connsiteY958" fmla="*/ 161564 h 6858000"/>
              <a:gd name="connsiteX959" fmla="*/ 147005 w 7467600"/>
              <a:gd name="connsiteY959" fmla="*/ 0 h 6858000"/>
              <a:gd name="connsiteX960" fmla="*/ 272509 w 7467600"/>
              <a:gd name="connsiteY960" fmla="*/ 0 h 6858000"/>
              <a:gd name="connsiteX961" fmla="*/ 326276 w 7467600"/>
              <a:gd name="connsiteY961" fmla="*/ 45847 h 6858000"/>
              <a:gd name="connsiteX962" fmla="*/ 823759 w 7467600"/>
              <a:gd name="connsiteY962" fmla="*/ 574145 h 6858000"/>
              <a:gd name="connsiteX963" fmla="*/ 811254 w 7467600"/>
              <a:gd name="connsiteY963" fmla="*/ 665546 h 6858000"/>
              <a:gd name="connsiteX964" fmla="*/ 154042 w 7467600"/>
              <a:gd name="connsiteY964" fmla="*/ 261522 h 6858000"/>
              <a:gd name="connsiteX965" fmla="*/ 13550 w 7467600"/>
              <a:gd name="connsiteY965" fmla="*/ 158423 h 6858000"/>
              <a:gd name="connsiteX966" fmla="*/ 0 w 7467600"/>
              <a:gd name="connsiteY966" fmla="*/ 146618 h 6858000"/>
              <a:gd name="connsiteX967" fmla="*/ 0 w 7467600"/>
              <a:gd name="connsiteY967" fmla="*/ 59161 h 6858000"/>
              <a:gd name="connsiteX968" fmla="*/ 45427 w 7467600"/>
              <a:gd name="connsiteY968" fmla="*/ 101078 h 6858000"/>
              <a:gd name="connsiteX969" fmla="*/ 630103 w 7467600"/>
              <a:gd name="connsiteY969" fmla="*/ 485885 h 6858000"/>
              <a:gd name="connsiteX970" fmla="*/ 532040 w 7467600"/>
              <a:gd name="connsiteY970" fmla="*/ 399359 h 6858000"/>
              <a:gd name="connsiteX971" fmla="*/ 517618 w 7467600"/>
              <a:gd name="connsiteY971" fmla="*/ 385726 h 6858000"/>
              <a:gd name="connsiteX972" fmla="*/ 285074 w 7467600"/>
              <a:gd name="connsiteY972" fmla="*/ 182755 h 6858000"/>
              <a:gd name="connsiteX973" fmla="*/ 43151 w 7467600"/>
              <a:gd name="connsiteY97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015907 w 7467600"/>
              <a:gd name="connsiteY78" fmla="*/ 5541548 h 6858000"/>
              <a:gd name="connsiteX79" fmla="*/ 7259646 w 7467600"/>
              <a:gd name="connsiteY79" fmla="*/ 5765985 h 6858000"/>
              <a:gd name="connsiteX80" fmla="*/ 7467600 w 7467600"/>
              <a:gd name="connsiteY80" fmla="*/ 6012219 h 6858000"/>
              <a:gd name="connsiteX81" fmla="*/ 6946849 w 7467600"/>
              <a:gd name="connsiteY81" fmla="*/ 5523271 h 6858000"/>
              <a:gd name="connsiteX82" fmla="*/ 7105827 w 7467600"/>
              <a:gd name="connsiteY82" fmla="*/ 5718700 h 6858000"/>
              <a:gd name="connsiteX83" fmla="*/ 7356878 w 7467600"/>
              <a:gd name="connsiteY83" fmla="*/ 5981332 h 6858000"/>
              <a:gd name="connsiteX84" fmla="*/ 7467600 w 7467600"/>
              <a:gd name="connsiteY84" fmla="*/ 6117703 h 6858000"/>
              <a:gd name="connsiteX85" fmla="*/ 7467600 w 7467600"/>
              <a:gd name="connsiteY85" fmla="*/ 6163634 h 6858000"/>
              <a:gd name="connsiteX86" fmla="*/ 7403637 w 7467600"/>
              <a:gd name="connsiteY86" fmla="*/ 6083957 h 6858000"/>
              <a:gd name="connsiteX87" fmla="*/ 7254615 w 7467600"/>
              <a:gd name="connsiteY87" fmla="*/ 5911918 h 6858000"/>
              <a:gd name="connsiteX88" fmla="*/ 7312589 w 7467600"/>
              <a:gd name="connsiteY88" fmla="*/ 5982309 h 6858000"/>
              <a:gd name="connsiteX89" fmla="*/ 7448321 w 7467600"/>
              <a:gd name="connsiteY89" fmla="*/ 6190991 h 6858000"/>
              <a:gd name="connsiteX90" fmla="*/ 7467600 w 7467600"/>
              <a:gd name="connsiteY90" fmla="*/ 6221686 h 6858000"/>
              <a:gd name="connsiteX91" fmla="*/ 7467600 w 7467600"/>
              <a:gd name="connsiteY91" fmla="*/ 6334256 h 6858000"/>
              <a:gd name="connsiteX92" fmla="*/ 7454976 w 7467600"/>
              <a:gd name="connsiteY92" fmla="*/ 6318297 h 6858000"/>
              <a:gd name="connsiteX93" fmla="*/ 7042773 w 7467600"/>
              <a:gd name="connsiteY93" fmla="*/ 5734011 h 6858000"/>
              <a:gd name="connsiteX94" fmla="*/ 1456157 w 7467600"/>
              <a:gd name="connsiteY94" fmla="*/ 5371404 h 6858000"/>
              <a:gd name="connsiteX95" fmla="*/ 1244432 w 7467600"/>
              <a:gd name="connsiteY95" fmla="*/ 5385601 h 6858000"/>
              <a:gd name="connsiteX96" fmla="*/ 973990 w 7467600"/>
              <a:gd name="connsiteY96" fmla="*/ 5424940 h 6858000"/>
              <a:gd name="connsiteX97" fmla="*/ 1103809 w 7467600"/>
              <a:gd name="connsiteY97" fmla="*/ 5433720 h 6858000"/>
              <a:gd name="connsiteX98" fmla="*/ 1123454 w 7467600"/>
              <a:gd name="connsiteY98" fmla="*/ 5435727 h 6858000"/>
              <a:gd name="connsiteX99" fmla="*/ 1737017 w 7467600"/>
              <a:gd name="connsiteY99" fmla="*/ 5452183 h 6858000"/>
              <a:gd name="connsiteX100" fmla="*/ 1824397 w 7467600"/>
              <a:gd name="connsiteY100" fmla="*/ 5447757 h 6858000"/>
              <a:gd name="connsiteX101" fmla="*/ 2070059 w 7467600"/>
              <a:gd name="connsiteY101" fmla="*/ 5441660 h 6858000"/>
              <a:gd name="connsiteX102" fmla="*/ 1456157 w 7467600"/>
              <a:gd name="connsiteY102" fmla="*/ 5371404 h 6858000"/>
              <a:gd name="connsiteX103" fmla="*/ 4988186 w 7467600"/>
              <a:gd name="connsiteY103" fmla="*/ 5216467 h 6858000"/>
              <a:gd name="connsiteX104" fmla="*/ 4777334 w 7467600"/>
              <a:gd name="connsiteY104" fmla="*/ 5406072 h 6858000"/>
              <a:gd name="connsiteX105" fmla="*/ 4718341 w 7467600"/>
              <a:gd name="connsiteY105" fmla="*/ 5468043 h 6858000"/>
              <a:gd name="connsiteX106" fmla="*/ 4604655 w 7467600"/>
              <a:gd name="connsiteY106" fmla="*/ 5583434 h 6858000"/>
              <a:gd name="connsiteX107" fmla="*/ 4565074 w 7467600"/>
              <a:gd name="connsiteY107" fmla="*/ 5618550 h 6858000"/>
              <a:gd name="connsiteX108" fmla="*/ 4988186 w 7467600"/>
              <a:gd name="connsiteY108" fmla="*/ 5216467 h 6858000"/>
              <a:gd name="connsiteX109" fmla="*/ 4978032 w 7467600"/>
              <a:gd name="connsiteY109" fmla="*/ 5183809 h 6858000"/>
              <a:gd name="connsiteX110" fmla="*/ 4463413 w 7467600"/>
              <a:gd name="connsiteY110" fmla="*/ 5615162 h 6858000"/>
              <a:gd name="connsiteX111" fmla="*/ 4358134 w 7467600"/>
              <a:gd name="connsiteY111" fmla="*/ 5742791 h 6858000"/>
              <a:gd name="connsiteX112" fmla="*/ 4376219 w 7467600"/>
              <a:gd name="connsiteY112" fmla="*/ 5729027 h 6858000"/>
              <a:gd name="connsiteX113" fmla="*/ 4582340 w 7467600"/>
              <a:gd name="connsiteY113" fmla="*/ 5561037 h 6858000"/>
              <a:gd name="connsiteX114" fmla="*/ 4694684 w 7467600"/>
              <a:gd name="connsiteY114" fmla="*/ 5447098 h 6858000"/>
              <a:gd name="connsiteX115" fmla="*/ 4754123 w 7467600"/>
              <a:gd name="connsiteY115" fmla="*/ 5384643 h 6858000"/>
              <a:gd name="connsiteX116" fmla="*/ 4978032 w 7467600"/>
              <a:gd name="connsiteY116" fmla="*/ 5183809 h 6858000"/>
              <a:gd name="connsiteX117" fmla="*/ 1903353 w 7467600"/>
              <a:gd name="connsiteY117" fmla="*/ 5044827 h 6858000"/>
              <a:gd name="connsiteX118" fmla="*/ 1936931 w 7467600"/>
              <a:gd name="connsiteY118" fmla="*/ 5093954 h 6858000"/>
              <a:gd name="connsiteX119" fmla="*/ 2195868 w 7467600"/>
              <a:gd name="connsiteY119" fmla="*/ 5396574 h 6858000"/>
              <a:gd name="connsiteX120" fmla="*/ 2088852 w 7467600"/>
              <a:gd name="connsiteY120" fmla="*/ 5166123 h 6858000"/>
              <a:gd name="connsiteX121" fmla="*/ 1958241 w 7467600"/>
              <a:gd name="connsiteY121" fmla="*/ 5067955 h 6858000"/>
              <a:gd name="connsiteX122" fmla="*/ 1903353 w 7467600"/>
              <a:gd name="connsiteY122" fmla="*/ 5044827 h 6858000"/>
              <a:gd name="connsiteX123" fmla="*/ 1979378 w 7467600"/>
              <a:gd name="connsiteY123" fmla="*/ 4769504 h 6858000"/>
              <a:gd name="connsiteX124" fmla="*/ 2882120 w 7467600"/>
              <a:gd name="connsiteY124" fmla="*/ 5064547 h 6858000"/>
              <a:gd name="connsiteX125" fmla="*/ 2793103 w 7467600"/>
              <a:gd name="connsiteY125" fmla="*/ 5039699 h 6858000"/>
              <a:gd name="connsiteX126" fmla="*/ 2770041 w 7467600"/>
              <a:gd name="connsiteY126" fmla="*/ 5033634 h 6858000"/>
              <a:gd name="connsiteX127" fmla="*/ 1979378 w 7467600"/>
              <a:gd name="connsiteY127" fmla="*/ 4769504 h 6858000"/>
              <a:gd name="connsiteX128" fmla="*/ 1927410 w 7467600"/>
              <a:gd name="connsiteY128" fmla="*/ 4716164 h 6858000"/>
              <a:gd name="connsiteX129" fmla="*/ 1959587 w 7467600"/>
              <a:gd name="connsiteY129" fmla="*/ 4728849 h 6858000"/>
              <a:gd name="connsiteX130" fmla="*/ 2777707 w 7467600"/>
              <a:gd name="connsiteY130" fmla="*/ 5003991 h 6858000"/>
              <a:gd name="connsiteX131" fmla="*/ 2800768 w 7467600"/>
              <a:gd name="connsiteY131" fmla="*/ 5010056 h 6858000"/>
              <a:gd name="connsiteX132" fmla="*/ 2879408 w 7467600"/>
              <a:gd name="connsiteY132" fmla="*/ 5031590 h 6858000"/>
              <a:gd name="connsiteX133" fmla="*/ 2862295 w 7467600"/>
              <a:gd name="connsiteY133" fmla="*/ 5022958 h 6858000"/>
              <a:gd name="connsiteX134" fmla="*/ 2813343 w 7467600"/>
              <a:gd name="connsiteY134" fmla="*/ 4998369 h 6858000"/>
              <a:gd name="connsiteX135" fmla="*/ 2646245 w 7467600"/>
              <a:gd name="connsiteY135" fmla="*/ 4930999 h 6858000"/>
              <a:gd name="connsiteX136" fmla="*/ 1999243 w 7467600"/>
              <a:gd name="connsiteY136" fmla="*/ 4730524 h 6858000"/>
              <a:gd name="connsiteX137" fmla="*/ 1979527 w 7467600"/>
              <a:gd name="connsiteY137" fmla="*/ 4726651 h 6858000"/>
              <a:gd name="connsiteX138" fmla="*/ 1927410 w 7467600"/>
              <a:gd name="connsiteY138" fmla="*/ 4716164 h 6858000"/>
              <a:gd name="connsiteX139" fmla="*/ 1997014 w 7467600"/>
              <a:gd name="connsiteY139" fmla="*/ 4698007 h 6858000"/>
              <a:gd name="connsiteX140" fmla="*/ 2005458 w 7467600"/>
              <a:gd name="connsiteY140" fmla="*/ 4699540 h 6858000"/>
              <a:gd name="connsiteX141" fmla="*/ 2657186 w 7467600"/>
              <a:gd name="connsiteY141" fmla="*/ 4901687 h 6858000"/>
              <a:gd name="connsiteX142" fmla="*/ 2826662 w 7467600"/>
              <a:gd name="connsiteY142" fmla="*/ 4970362 h 6858000"/>
              <a:gd name="connsiteX143" fmla="*/ 2876100 w 7467600"/>
              <a:gd name="connsiteY143" fmla="*/ 4995397 h 6858000"/>
              <a:gd name="connsiteX144" fmla="*/ 3042600 w 7467600"/>
              <a:gd name="connsiteY144" fmla="*/ 5059532 h 6858000"/>
              <a:gd name="connsiteX145" fmla="*/ 1997014 w 7467600"/>
              <a:gd name="connsiteY145" fmla="*/ 4698007 h 6858000"/>
              <a:gd name="connsiteX146" fmla="*/ 2305292 w 7467600"/>
              <a:gd name="connsiteY146" fmla="*/ 4219492 h 6858000"/>
              <a:gd name="connsiteX147" fmla="*/ 3360922 w 7467600"/>
              <a:gd name="connsiteY147" fmla="*/ 4529373 h 6858000"/>
              <a:gd name="connsiteX148" fmla="*/ 3492420 w 7467600"/>
              <a:gd name="connsiteY148" fmla="*/ 4510145 h 6858000"/>
              <a:gd name="connsiteX149" fmla="*/ 3364086 w 7467600"/>
              <a:gd name="connsiteY149" fmla="*/ 4480340 h 6858000"/>
              <a:gd name="connsiteX150" fmla="*/ 3225818 w 7467600"/>
              <a:gd name="connsiteY150" fmla="*/ 4411822 h 6858000"/>
              <a:gd name="connsiteX151" fmla="*/ 3129696 w 7467600"/>
              <a:gd name="connsiteY151" fmla="*/ 4360704 h 6858000"/>
              <a:gd name="connsiteX152" fmla="*/ 2814545 w 7467600"/>
              <a:gd name="connsiteY152" fmla="*/ 4282955 h 6858000"/>
              <a:gd name="connsiteX153" fmla="*/ 2305292 w 7467600"/>
              <a:gd name="connsiteY153" fmla="*/ 4219492 h 6858000"/>
              <a:gd name="connsiteX154" fmla="*/ 2626982 w 7467600"/>
              <a:gd name="connsiteY154" fmla="*/ 4206450 h 6858000"/>
              <a:gd name="connsiteX155" fmla="*/ 2490617 w 7467600"/>
              <a:gd name="connsiteY155" fmla="*/ 4206951 h 6858000"/>
              <a:gd name="connsiteX156" fmla="*/ 2819869 w 7467600"/>
              <a:gd name="connsiteY156" fmla="*/ 4252936 h 6858000"/>
              <a:gd name="connsiteX157" fmla="*/ 3143018 w 7467600"/>
              <a:gd name="connsiteY157" fmla="*/ 4332698 h 6858000"/>
              <a:gd name="connsiteX158" fmla="*/ 3241520 w 7467600"/>
              <a:gd name="connsiteY158" fmla="*/ 4385112 h 6858000"/>
              <a:gd name="connsiteX159" fmla="*/ 3374575 w 7467600"/>
              <a:gd name="connsiteY159" fmla="*/ 4451517 h 6858000"/>
              <a:gd name="connsiteX160" fmla="*/ 3505221 w 7467600"/>
              <a:gd name="connsiteY160" fmla="*/ 4480757 h 6858000"/>
              <a:gd name="connsiteX161" fmla="*/ 2626982 w 7467600"/>
              <a:gd name="connsiteY161" fmla="*/ 4206450 h 6858000"/>
              <a:gd name="connsiteX162" fmla="*/ 1310106 w 7467600"/>
              <a:gd name="connsiteY162" fmla="*/ 3943217 h 6858000"/>
              <a:gd name="connsiteX163" fmla="*/ 854994 w 7467600"/>
              <a:gd name="connsiteY163" fmla="*/ 4399136 h 6858000"/>
              <a:gd name="connsiteX164" fmla="*/ 742462 w 7467600"/>
              <a:gd name="connsiteY164" fmla="*/ 4594648 h 6858000"/>
              <a:gd name="connsiteX165" fmla="*/ 820602 w 7467600"/>
              <a:gd name="connsiteY165" fmla="*/ 4485915 h 6858000"/>
              <a:gd name="connsiteX166" fmla="*/ 878295 w 7467600"/>
              <a:gd name="connsiteY166" fmla="*/ 4403594 h 6858000"/>
              <a:gd name="connsiteX167" fmla="*/ 1240607 w 7467600"/>
              <a:gd name="connsiteY167" fmla="*/ 4010401 h 6858000"/>
              <a:gd name="connsiteX168" fmla="*/ 1310106 w 7467600"/>
              <a:gd name="connsiteY168" fmla="*/ 3943217 h 6858000"/>
              <a:gd name="connsiteX169" fmla="*/ 1423113 w 7467600"/>
              <a:gd name="connsiteY169" fmla="*/ 3874565 h 6858000"/>
              <a:gd name="connsiteX170" fmla="*/ 1260565 w 7467600"/>
              <a:gd name="connsiteY170" fmla="*/ 4031982 h 6858000"/>
              <a:gd name="connsiteX171" fmla="*/ 901900 w 7467600"/>
              <a:gd name="connsiteY171" fmla="*/ 4421236 h 6858000"/>
              <a:gd name="connsiteX172" fmla="*/ 845044 w 7467600"/>
              <a:gd name="connsiteY172" fmla="*/ 4502436 h 6858000"/>
              <a:gd name="connsiteX173" fmla="*/ 685926 w 7467600"/>
              <a:gd name="connsiteY173" fmla="*/ 4703069 h 6858000"/>
              <a:gd name="connsiteX174" fmla="*/ 684248 w 7467600"/>
              <a:gd name="connsiteY174" fmla="*/ 4706721 h 6858000"/>
              <a:gd name="connsiteX175" fmla="*/ 1423113 w 7467600"/>
              <a:gd name="connsiteY175" fmla="*/ 3874565 h 6858000"/>
              <a:gd name="connsiteX176" fmla="*/ 3316479 w 7467600"/>
              <a:gd name="connsiteY176" fmla="*/ 3872136 h 6858000"/>
              <a:gd name="connsiteX177" fmla="*/ 3546806 w 7467600"/>
              <a:gd name="connsiteY177" fmla="*/ 4356139 h 6858000"/>
              <a:gd name="connsiteX178" fmla="*/ 3364433 w 7467600"/>
              <a:gd name="connsiteY178" fmla="*/ 3953121 h 6858000"/>
              <a:gd name="connsiteX179" fmla="*/ 3316479 w 7467600"/>
              <a:gd name="connsiteY179" fmla="*/ 3872136 h 6858000"/>
              <a:gd name="connsiteX180" fmla="*/ 3291335 w 7467600"/>
              <a:gd name="connsiteY180" fmla="*/ 3767420 h 6858000"/>
              <a:gd name="connsiteX181" fmla="*/ 3390805 w 7467600"/>
              <a:gd name="connsiteY181" fmla="*/ 3937163 h 6858000"/>
              <a:gd name="connsiteX182" fmla="*/ 3579062 w 7467600"/>
              <a:gd name="connsiteY182" fmla="*/ 4359040 h 6858000"/>
              <a:gd name="connsiteX183" fmla="*/ 3467355 w 7467600"/>
              <a:gd name="connsiteY183" fmla="*/ 3988130 h 6858000"/>
              <a:gd name="connsiteX184" fmla="*/ 3310753 w 7467600"/>
              <a:gd name="connsiteY184" fmla="*/ 3787140 h 6858000"/>
              <a:gd name="connsiteX185" fmla="*/ 3291335 w 7467600"/>
              <a:gd name="connsiteY185" fmla="*/ 3767420 h 6858000"/>
              <a:gd name="connsiteX186" fmla="*/ 1635889 w 7467600"/>
              <a:gd name="connsiteY186" fmla="*/ 3709494 h 6858000"/>
              <a:gd name="connsiteX187" fmla="*/ 1634800 w 7467600"/>
              <a:gd name="connsiteY187" fmla="*/ 3731111 h 6858000"/>
              <a:gd name="connsiteX188" fmla="*/ 1635889 w 7467600"/>
              <a:gd name="connsiteY188" fmla="*/ 3709494 h 6858000"/>
              <a:gd name="connsiteX189" fmla="*/ 1510397 w 7467600"/>
              <a:gd name="connsiteY189" fmla="*/ 3684705 h 6858000"/>
              <a:gd name="connsiteX190" fmla="*/ 1146550 w 7467600"/>
              <a:gd name="connsiteY190" fmla="*/ 3802012 h 6858000"/>
              <a:gd name="connsiteX191" fmla="*/ 698834 w 7467600"/>
              <a:gd name="connsiteY191" fmla="*/ 3952272 h 6858000"/>
              <a:gd name="connsiteX192" fmla="*/ 34256 w 7467600"/>
              <a:gd name="connsiteY192" fmla="*/ 4347603 h 6858000"/>
              <a:gd name="connsiteX193" fmla="*/ 527241 w 7467600"/>
              <a:gd name="connsiteY193" fmla="*/ 4065078 h 6858000"/>
              <a:gd name="connsiteX194" fmla="*/ 1510397 w 7467600"/>
              <a:gd name="connsiteY194" fmla="*/ 3684705 h 6858000"/>
              <a:gd name="connsiteX195" fmla="*/ 1313114 w 7467600"/>
              <a:gd name="connsiteY195" fmla="*/ 3655216 h 6858000"/>
              <a:gd name="connsiteX196" fmla="*/ 1109304 w 7467600"/>
              <a:gd name="connsiteY196" fmla="*/ 3669030 h 6858000"/>
              <a:gd name="connsiteX197" fmla="*/ 8129 w 7467600"/>
              <a:gd name="connsiteY197" fmla="*/ 4330519 h 6858000"/>
              <a:gd name="connsiteX198" fmla="*/ 687572 w 7467600"/>
              <a:gd name="connsiteY198" fmla="*/ 3925629 h 6858000"/>
              <a:gd name="connsiteX199" fmla="*/ 1138365 w 7467600"/>
              <a:gd name="connsiteY199" fmla="*/ 3774515 h 6858000"/>
              <a:gd name="connsiteX200" fmla="*/ 1505579 w 7467600"/>
              <a:gd name="connsiteY200" fmla="*/ 3655526 h 6858000"/>
              <a:gd name="connsiteX201" fmla="*/ 1313114 w 7467600"/>
              <a:gd name="connsiteY201" fmla="*/ 3655216 h 6858000"/>
              <a:gd name="connsiteX202" fmla="*/ 3655073 w 7467600"/>
              <a:gd name="connsiteY202" fmla="*/ 3650884 h 6858000"/>
              <a:gd name="connsiteX203" fmla="*/ 3989938 w 7467600"/>
              <a:gd name="connsiteY203" fmla="*/ 3991685 h 6858000"/>
              <a:gd name="connsiteX204" fmla="*/ 4393907 w 7467600"/>
              <a:gd name="connsiteY204" fmla="*/ 4261258 h 6858000"/>
              <a:gd name="connsiteX205" fmla="*/ 4648051 w 7467600"/>
              <a:gd name="connsiteY205" fmla="*/ 4374051 h 6858000"/>
              <a:gd name="connsiteX206" fmla="*/ 4383389 w 7467600"/>
              <a:gd name="connsiteY206" fmla="*/ 4184369 h 6858000"/>
              <a:gd name="connsiteX207" fmla="*/ 4165508 w 7467600"/>
              <a:gd name="connsiteY207" fmla="*/ 4035196 h 6858000"/>
              <a:gd name="connsiteX208" fmla="*/ 4068162 w 7467600"/>
              <a:gd name="connsiteY208" fmla="*/ 3953394 h 6858000"/>
              <a:gd name="connsiteX209" fmla="*/ 3981416 w 7467600"/>
              <a:gd name="connsiteY209" fmla="*/ 3880482 h 6858000"/>
              <a:gd name="connsiteX210" fmla="*/ 3800147 w 7467600"/>
              <a:gd name="connsiteY210" fmla="*/ 3749872 h 6858000"/>
              <a:gd name="connsiteX211" fmla="*/ 3655073 w 7467600"/>
              <a:gd name="connsiteY211" fmla="*/ 3650884 h 6858000"/>
              <a:gd name="connsiteX212" fmla="*/ 3670252 w 7467600"/>
              <a:gd name="connsiteY212" fmla="*/ 3622798 h 6858000"/>
              <a:gd name="connsiteX213" fmla="*/ 3817258 w 7467600"/>
              <a:gd name="connsiteY213" fmla="*/ 3723577 h 6858000"/>
              <a:gd name="connsiteX214" fmla="*/ 4000461 w 7467600"/>
              <a:gd name="connsiteY214" fmla="*/ 3855966 h 6858000"/>
              <a:gd name="connsiteX215" fmla="*/ 4088180 w 7467600"/>
              <a:gd name="connsiteY215" fmla="*/ 3929774 h 6858000"/>
              <a:gd name="connsiteX216" fmla="*/ 4184555 w 7467600"/>
              <a:gd name="connsiteY216" fmla="*/ 4010683 h 6858000"/>
              <a:gd name="connsiteX217" fmla="*/ 4399563 w 7467600"/>
              <a:gd name="connsiteY217" fmla="*/ 4158106 h 6858000"/>
              <a:gd name="connsiteX218" fmla="*/ 4684469 w 7467600"/>
              <a:gd name="connsiteY218" fmla="*/ 4364680 h 6858000"/>
              <a:gd name="connsiteX219" fmla="*/ 4690271 w 7467600"/>
              <a:gd name="connsiteY219" fmla="*/ 4370034 h 6858000"/>
              <a:gd name="connsiteX220" fmla="*/ 4136093 w 7467600"/>
              <a:gd name="connsiteY220" fmla="*/ 3858466 h 6858000"/>
              <a:gd name="connsiteX221" fmla="*/ 3670252 w 7467600"/>
              <a:gd name="connsiteY221" fmla="*/ 3622798 h 6858000"/>
              <a:gd name="connsiteX222" fmla="*/ 4440129 w 7467600"/>
              <a:gd name="connsiteY222" fmla="*/ 3448571 h 6858000"/>
              <a:gd name="connsiteX223" fmla="*/ 4856525 w 7467600"/>
              <a:gd name="connsiteY223" fmla="*/ 3915351 h 6858000"/>
              <a:gd name="connsiteX224" fmla="*/ 5059055 w 7467600"/>
              <a:gd name="connsiteY224" fmla="*/ 4108918 h 6858000"/>
              <a:gd name="connsiteX225" fmla="*/ 5290070 w 7467600"/>
              <a:gd name="connsiteY225" fmla="*/ 4263619 h 6858000"/>
              <a:gd name="connsiteX226" fmla="*/ 4834991 w 7467600"/>
              <a:gd name="connsiteY226" fmla="*/ 3830985 h 6858000"/>
              <a:gd name="connsiteX227" fmla="*/ 4440129 w 7467600"/>
              <a:gd name="connsiteY227" fmla="*/ 3448571 h 6858000"/>
              <a:gd name="connsiteX228" fmla="*/ 4441737 w 7467600"/>
              <a:gd name="connsiteY228" fmla="*/ 3399734 h 6858000"/>
              <a:gd name="connsiteX229" fmla="*/ 4431236 w 7467600"/>
              <a:gd name="connsiteY229" fmla="*/ 3400954 h 6858000"/>
              <a:gd name="connsiteX230" fmla="*/ 4557150 w 7467600"/>
              <a:gd name="connsiteY230" fmla="*/ 3510023 h 6858000"/>
              <a:gd name="connsiteX231" fmla="*/ 4856936 w 7467600"/>
              <a:gd name="connsiteY231" fmla="*/ 3809146 h 6858000"/>
              <a:gd name="connsiteX232" fmla="*/ 5111996 w 7467600"/>
              <a:gd name="connsiteY232" fmla="*/ 4065759 h 6858000"/>
              <a:gd name="connsiteX233" fmla="*/ 5388878 w 7467600"/>
              <a:gd name="connsiteY233" fmla="*/ 4300185 h 6858000"/>
              <a:gd name="connsiteX234" fmla="*/ 5425556 w 7467600"/>
              <a:gd name="connsiteY234" fmla="*/ 4308967 h 6858000"/>
              <a:gd name="connsiteX235" fmla="*/ 4943646 w 7467600"/>
              <a:gd name="connsiteY235" fmla="*/ 3822916 h 6858000"/>
              <a:gd name="connsiteX236" fmla="*/ 4594837 w 7467600"/>
              <a:gd name="connsiteY236" fmla="*/ 3532274 h 6858000"/>
              <a:gd name="connsiteX237" fmla="*/ 4441737 w 7467600"/>
              <a:gd name="connsiteY237" fmla="*/ 3399734 h 6858000"/>
              <a:gd name="connsiteX238" fmla="*/ 5425834 w 7467600"/>
              <a:gd name="connsiteY238" fmla="*/ 3162785 h 6858000"/>
              <a:gd name="connsiteX239" fmla="*/ 5401644 w 7467600"/>
              <a:gd name="connsiteY239" fmla="*/ 3617847 h 6858000"/>
              <a:gd name="connsiteX240" fmla="*/ 5467256 w 7467600"/>
              <a:gd name="connsiteY240" fmla="*/ 4175494 h 6858000"/>
              <a:gd name="connsiteX241" fmla="*/ 5448069 w 7467600"/>
              <a:gd name="connsiteY241" fmla="*/ 3567554 h 6858000"/>
              <a:gd name="connsiteX242" fmla="*/ 5425834 w 7467600"/>
              <a:gd name="connsiteY242" fmla="*/ 3162785 h 6858000"/>
              <a:gd name="connsiteX243" fmla="*/ 1318687 w 7467600"/>
              <a:gd name="connsiteY243" fmla="*/ 3113840 h 6858000"/>
              <a:gd name="connsiteX244" fmla="*/ 1066793 w 7467600"/>
              <a:gd name="connsiteY244" fmla="*/ 3212171 h 6858000"/>
              <a:gd name="connsiteX245" fmla="*/ 993319 w 7467600"/>
              <a:gd name="connsiteY245" fmla="*/ 3247648 h 6858000"/>
              <a:gd name="connsiteX246" fmla="*/ 853081 w 7467600"/>
              <a:gd name="connsiteY246" fmla="*/ 3312410 h 6858000"/>
              <a:gd name="connsiteX247" fmla="*/ 805957 w 7467600"/>
              <a:gd name="connsiteY247" fmla="*/ 3330443 h 6858000"/>
              <a:gd name="connsiteX248" fmla="*/ 1318687 w 7467600"/>
              <a:gd name="connsiteY248" fmla="*/ 3113840 h 6858000"/>
              <a:gd name="connsiteX249" fmla="*/ 5453702 w 7467600"/>
              <a:gd name="connsiteY249" fmla="*/ 3090882 h 6858000"/>
              <a:gd name="connsiteX250" fmla="*/ 5480135 w 7467600"/>
              <a:gd name="connsiteY250" fmla="*/ 3565802 h 6858000"/>
              <a:gd name="connsiteX251" fmla="*/ 5499023 w 7467600"/>
              <a:gd name="connsiteY251" fmla="*/ 4166310 h 6858000"/>
              <a:gd name="connsiteX252" fmla="*/ 5547022 w 7467600"/>
              <a:gd name="connsiteY252" fmla="*/ 3607838 h 6858000"/>
              <a:gd name="connsiteX253" fmla="*/ 5515964 w 7467600"/>
              <a:gd name="connsiteY253" fmla="*/ 3378541 h 6858000"/>
              <a:gd name="connsiteX254" fmla="*/ 5453702 w 7467600"/>
              <a:gd name="connsiteY254" fmla="*/ 3090882 h 6858000"/>
              <a:gd name="connsiteX255" fmla="*/ 1238695 w 7467600"/>
              <a:gd name="connsiteY255" fmla="*/ 3076820 h 6858000"/>
              <a:gd name="connsiteX256" fmla="*/ 716371 w 7467600"/>
              <a:gd name="connsiteY256" fmla="*/ 3293249 h 6858000"/>
              <a:gd name="connsiteX257" fmla="*/ 579522 w 7467600"/>
              <a:gd name="connsiteY257" fmla="*/ 3371759 h 6858000"/>
              <a:gd name="connsiteX258" fmla="*/ 600288 w 7467600"/>
              <a:gd name="connsiteY258" fmla="*/ 3365555 h 6858000"/>
              <a:gd name="connsiteX259" fmla="*/ 840692 w 7467600"/>
              <a:gd name="connsiteY259" fmla="*/ 3284921 h 6858000"/>
              <a:gd name="connsiteX260" fmla="*/ 979248 w 7467600"/>
              <a:gd name="connsiteY260" fmla="*/ 3221003 h 6858000"/>
              <a:gd name="connsiteX261" fmla="*/ 1053282 w 7467600"/>
              <a:gd name="connsiteY261" fmla="*/ 3185247 h 6858000"/>
              <a:gd name="connsiteX262" fmla="*/ 1320603 w 7467600"/>
              <a:gd name="connsiteY262" fmla="*/ 3081281 h 6858000"/>
              <a:gd name="connsiteX263" fmla="*/ 1238695 w 7467600"/>
              <a:gd name="connsiteY263" fmla="*/ 3076820 h 6858000"/>
              <a:gd name="connsiteX264" fmla="*/ 5425627 w 7467600"/>
              <a:gd name="connsiteY264" fmla="*/ 2954192 h 6858000"/>
              <a:gd name="connsiteX265" fmla="*/ 5470770 w 7467600"/>
              <a:gd name="connsiteY265" fmla="*/ 3005435 h 6858000"/>
              <a:gd name="connsiteX266" fmla="*/ 5519779 w 7467600"/>
              <a:gd name="connsiteY266" fmla="*/ 4359223 h 6858000"/>
              <a:gd name="connsiteX267" fmla="*/ 5520293 w 7467600"/>
              <a:gd name="connsiteY267" fmla="*/ 4360602 h 6858000"/>
              <a:gd name="connsiteX268" fmla="*/ 5767221 w 7467600"/>
              <a:gd name="connsiteY268" fmla="*/ 4665564 h 6858000"/>
              <a:gd name="connsiteX269" fmla="*/ 6937169 w 7467600"/>
              <a:gd name="connsiteY269" fmla="*/ 4815941 h 6858000"/>
              <a:gd name="connsiteX270" fmla="*/ 6953922 w 7467600"/>
              <a:gd name="connsiteY270" fmla="*/ 4890068 h 6858000"/>
              <a:gd name="connsiteX271" fmla="*/ 6071359 w 7467600"/>
              <a:gd name="connsiteY271" fmla="*/ 4770770 h 6858000"/>
              <a:gd name="connsiteX272" fmla="*/ 6038839 w 7467600"/>
              <a:gd name="connsiteY272" fmla="*/ 4764474 h 6858000"/>
              <a:gd name="connsiteX273" fmla="*/ 6038706 w 7467600"/>
              <a:gd name="connsiteY273" fmla="*/ 4763847 h 6858000"/>
              <a:gd name="connsiteX274" fmla="*/ 6037784 w 7467600"/>
              <a:gd name="connsiteY274" fmla="*/ 4764270 h 6858000"/>
              <a:gd name="connsiteX275" fmla="*/ 6038839 w 7467600"/>
              <a:gd name="connsiteY275" fmla="*/ 4764474 h 6858000"/>
              <a:gd name="connsiteX276" fmla="*/ 6040338 w 7467600"/>
              <a:gd name="connsiteY276" fmla="*/ 4771418 h 6858000"/>
              <a:gd name="connsiteX277" fmla="*/ 6024488 w 7467600"/>
              <a:gd name="connsiteY277" fmla="*/ 4809903 h 6858000"/>
              <a:gd name="connsiteX278" fmla="*/ 5599771 w 7467600"/>
              <a:gd name="connsiteY278" fmla="*/ 5509652 h 6858000"/>
              <a:gd name="connsiteX279" fmla="*/ 5548843 w 7467600"/>
              <a:gd name="connsiteY279" fmla="*/ 5563845 h 6858000"/>
              <a:gd name="connsiteX280" fmla="*/ 5940952 w 7467600"/>
              <a:gd name="connsiteY280" fmla="*/ 6250028 h 6858000"/>
              <a:gd name="connsiteX281" fmla="*/ 6043441 w 7467600"/>
              <a:gd name="connsiteY281" fmla="*/ 6665847 h 6858000"/>
              <a:gd name="connsiteX282" fmla="*/ 6093432 w 7467600"/>
              <a:gd name="connsiteY282" fmla="*/ 6858000 h 6858000"/>
              <a:gd name="connsiteX283" fmla="*/ 6034344 w 7467600"/>
              <a:gd name="connsiteY283" fmla="*/ 6858000 h 6858000"/>
              <a:gd name="connsiteX284" fmla="*/ 6026679 w 7467600"/>
              <a:gd name="connsiteY284" fmla="*/ 6836959 h 6858000"/>
              <a:gd name="connsiteX285" fmla="*/ 5800441 w 7467600"/>
              <a:gd name="connsiteY285" fmla="*/ 6335286 h 6858000"/>
              <a:gd name="connsiteX286" fmla="*/ 5526562 w 7467600"/>
              <a:gd name="connsiteY286" fmla="*/ 5705388 h 6858000"/>
              <a:gd name="connsiteX287" fmla="*/ 5519640 w 7467600"/>
              <a:gd name="connsiteY287" fmla="*/ 5683774 h 6858000"/>
              <a:gd name="connsiteX288" fmla="*/ 5844559 w 7467600"/>
              <a:gd name="connsiteY288" fmla="*/ 6553349 h 6858000"/>
              <a:gd name="connsiteX289" fmla="*/ 5975994 w 7467600"/>
              <a:gd name="connsiteY289" fmla="*/ 6858000 h 6858000"/>
              <a:gd name="connsiteX290" fmla="*/ 5898547 w 7467600"/>
              <a:gd name="connsiteY290" fmla="*/ 6858000 h 6858000"/>
              <a:gd name="connsiteX291" fmla="*/ 5682041 w 7467600"/>
              <a:gd name="connsiteY291" fmla="*/ 6355860 h 6858000"/>
              <a:gd name="connsiteX292" fmla="*/ 5461758 w 7467600"/>
              <a:gd name="connsiteY292" fmla="*/ 5820220 h 6858000"/>
              <a:gd name="connsiteX293" fmla="*/ 5237282 w 7467600"/>
              <a:gd name="connsiteY293" fmla="*/ 6579086 h 6858000"/>
              <a:gd name="connsiteX294" fmla="*/ 5115009 w 7467600"/>
              <a:gd name="connsiteY294" fmla="*/ 6858000 h 6858000"/>
              <a:gd name="connsiteX295" fmla="*/ 5028074 w 7467600"/>
              <a:gd name="connsiteY295" fmla="*/ 6858000 h 6858000"/>
              <a:gd name="connsiteX296" fmla="*/ 5079508 w 7467600"/>
              <a:gd name="connsiteY296" fmla="*/ 6749074 h 6858000"/>
              <a:gd name="connsiteX297" fmla="*/ 5371846 w 7467600"/>
              <a:gd name="connsiteY297" fmla="*/ 5924413 h 6858000"/>
              <a:gd name="connsiteX298" fmla="*/ 5270512 w 7467600"/>
              <a:gd name="connsiteY298" fmla="*/ 6138975 h 6858000"/>
              <a:gd name="connsiteX299" fmla="*/ 5062409 w 7467600"/>
              <a:gd name="connsiteY299" fmla="*/ 6653544 h 6858000"/>
              <a:gd name="connsiteX300" fmla="*/ 5036628 w 7467600"/>
              <a:gd name="connsiteY300" fmla="*/ 6754247 h 6858000"/>
              <a:gd name="connsiteX301" fmla="*/ 5009112 w 7467600"/>
              <a:gd name="connsiteY301" fmla="*/ 6858000 h 6858000"/>
              <a:gd name="connsiteX302" fmla="*/ 4976679 w 7467600"/>
              <a:gd name="connsiteY302" fmla="*/ 6858000 h 6858000"/>
              <a:gd name="connsiteX303" fmla="*/ 5006537 w 7467600"/>
              <a:gd name="connsiteY303" fmla="*/ 6747068 h 6858000"/>
              <a:gd name="connsiteX304" fmla="*/ 5032723 w 7467600"/>
              <a:gd name="connsiteY304" fmla="*/ 6644957 h 6858000"/>
              <a:gd name="connsiteX305" fmla="*/ 5242949 w 7467600"/>
              <a:gd name="connsiteY305" fmla="*/ 6125175 h 6858000"/>
              <a:gd name="connsiteX306" fmla="*/ 5286321 w 7467600"/>
              <a:gd name="connsiteY306" fmla="*/ 6033555 h 6858000"/>
              <a:gd name="connsiteX307" fmla="*/ 5008210 w 7467600"/>
              <a:gd name="connsiteY307" fmla="*/ 6649194 h 6858000"/>
              <a:gd name="connsiteX308" fmla="*/ 4986321 w 7467600"/>
              <a:gd name="connsiteY308" fmla="*/ 6765687 h 6858000"/>
              <a:gd name="connsiteX309" fmla="*/ 4973474 w 7467600"/>
              <a:gd name="connsiteY309" fmla="*/ 6858000 h 6858000"/>
              <a:gd name="connsiteX310" fmla="*/ 4907178 w 7467600"/>
              <a:gd name="connsiteY310" fmla="*/ 6858000 h 6858000"/>
              <a:gd name="connsiteX311" fmla="*/ 4910810 w 7467600"/>
              <a:gd name="connsiteY311" fmla="*/ 6829660 h 6858000"/>
              <a:gd name="connsiteX312" fmla="*/ 4987461 w 7467600"/>
              <a:gd name="connsiteY312" fmla="*/ 6432994 h 6858000"/>
              <a:gd name="connsiteX313" fmla="*/ 5179262 w 7467600"/>
              <a:gd name="connsiteY313" fmla="*/ 6035044 h 6858000"/>
              <a:gd name="connsiteX314" fmla="*/ 4689678 w 7467600"/>
              <a:gd name="connsiteY314" fmla="*/ 6440241 h 6858000"/>
              <a:gd name="connsiteX315" fmla="*/ 4477543 w 7467600"/>
              <a:gd name="connsiteY315" fmla="*/ 6674836 h 6858000"/>
              <a:gd name="connsiteX316" fmla="*/ 4329957 w 7467600"/>
              <a:gd name="connsiteY316" fmla="*/ 6858000 h 6858000"/>
              <a:gd name="connsiteX317" fmla="*/ 4218595 w 7467600"/>
              <a:gd name="connsiteY317" fmla="*/ 6858000 h 6858000"/>
              <a:gd name="connsiteX318" fmla="*/ 4368888 w 7467600"/>
              <a:gd name="connsiteY318" fmla="*/ 6668412 h 6858000"/>
              <a:gd name="connsiteX319" fmla="*/ 4563091 w 7467600"/>
              <a:gd name="connsiteY319" fmla="*/ 6442508 h 6858000"/>
              <a:gd name="connsiteX320" fmla="*/ 5387324 w 7467600"/>
              <a:gd name="connsiteY320" fmla="*/ 5705830 h 6858000"/>
              <a:gd name="connsiteX321" fmla="*/ 5073620 w 7467600"/>
              <a:gd name="connsiteY321" fmla="*/ 5955437 h 6858000"/>
              <a:gd name="connsiteX322" fmla="*/ 4689789 w 7467600"/>
              <a:gd name="connsiteY322" fmla="*/ 6268382 h 6858000"/>
              <a:gd name="connsiteX323" fmla="*/ 4418722 w 7467600"/>
              <a:gd name="connsiteY323" fmla="*/ 6570886 h 6858000"/>
              <a:gd name="connsiteX324" fmla="*/ 4214944 w 7467600"/>
              <a:gd name="connsiteY324" fmla="*/ 6858000 h 6858000"/>
              <a:gd name="connsiteX325" fmla="*/ 4177898 w 7467600"/>
              <a:gd name="connsiteY325" fmla="*/ 6858000 h 6858000"/>
              <a:gd name="connsiteX326" fmla="*/ 4391597 w 7467600"/>
              <a:gd name="connsiteY326" fmla="*/ 6556370 h 6858000"/>
              <a:gd name="connsiteX327" fmla="*/ 4668889 w 7467600"/>
              <a:gd name="connsiteY327" fmla="*/ 6246399 h 6858000"/>
              <a:gd name="connsiteX328" fmla="*/ 5055427 w 7467600"/>
              <a:gd name="connsiteY328" fmla="*/ 5931476 h 6858000"/>
              <a:gd name="connsiteX329" fmla="*/ 5371814 w 7467600"/>
              <a:gd name="connsiteY329" fmla="*/ 5678975 h 6858000"/>
              <a:gd name="connsiteX330" fmla="*/ 4987918 w 7467600"/>
              <a:gd name="connsiteY330" fmla="*/ 5838701 h 6858000"/>
              <a:gd name="connsiteX331" fmla="*/ 4317146 w 7467600"/>
              <a:gd name="connsiteY331" fmla="*/ 6587716 h 6858000"/>
              <a:gd name="connsiteX332" fmla="*/ 4171627 w 7467600"/>
              <a:gd name="connsiteY332" fmla="*/ 6858000 h 6858000"/>
              <a:gd name="connsiteX333" fmla="*/ 4081585 w 7467600"/>
              <a:gd name="connsiteY333" fmla="*/ 6858000 h 6858000"/>
              <a:gd name="connsiteX334" fmla="*/ 4238603 w 7467600"/>
              <a:gd name="connsiteY334" fmla="*/ 6559341 h 6858000"/>
              <a:gd name="connsiteX335" fmla="*/ 4778333 w 7467600"/>
              <a:gd name="connsiteY335" fmla="*/ 5873626 h 6858000"/>
              <a:gd name="connsiteX336" fmla="*/ 5414185 w 7467600"/>
              <a:gd name="connsiteY336" fmla="*/ 5573882 h 6858000"/>
              <a:gd name="connsiteX337" fmla="*/ 5959648 w 7467600"/>
              <a:gd name="connsiteY337" fmla="*/ 4760797 h 6858000"/>
              <a:gd name="connsiteX338" fmla="*/ 5355019 w 7467600"/>
              <a:gd name="connsiteY338" fmla="*/ 4734672 h 6858000"/>
              <a:gd name="connsiteX339" fmla="*/ 5083565 w 7467600"/>
              <a:gd name="connsiteY339" fmla="*/ 5179121 h 6858000"/>
              <a:gd name="connsiteX340" fmla="*/ 4713577 w 7467600"/>
              <a:gd name="connsiteY340" fmla="*/ 5616803 h 6858000"/>
              <a:gd name="connsiteX341" fmla="*/ 3989559 w 7467600"/>
              <a:gd name="connsiteY341" fmla="*/ 6145945 h 6858000"/>
              <a:gd name="connsiteX342" fmla="*/ 3939824 w 7467600"/>
              <a:gd name="connsiteY342" fmla="*/ 6066900 h 6858000"/>
              <a:gd name="connsiteX343" fmla="*/ 4584537 w 7467600"/>
              <a:gd name="connsiteY343" fmla="*/ 5324826 h 6858000"/>
              <a:gd name="connsiteX344" fmla="*/ 5037105 w 7467600"/>
              <a:gd name="connsiteY344" fmla="*/ 5088765 h 6858000"/>
              <a:gd name="connsiteX345" fmla="*/ 5039930 w 7467600"/>
              <a:gd name="connsiteY345" fmla="*/ 5089585 h 6858000"/>
              <a:gd name="connsiteX346" fmla="*/ 5263764 w 7467600"/>
              <a:gd name="connsiteY346" fmla="*/ 4735525 h 6858000"/>
              <a:gd name="connsiteX347" fmla="*/ 4086300 w 7467600"/>
              <a:gd name="connsiteY347" fmla="*/ 4884599 h 6858000"/>
              <a:gd name="connsiteX348" fmla="*/ 4085485 w 7467600"/>
              <a:gd name="connsiteY348" fmla="*/ 4899070 h 6858000"/>
              <a:gd name="connsiteX349" fmla="*/ 3871915 w 7467600"/>
              <a:gd name="connsiteY349" fmla="*/ 5253645 h 6858000"/>
              <a:gd name="connsiteX350" fmla="*/ 3799374 w 7467600"/>
              <a:gd name="connsiteY350" fmla="*/ 5466127 h 6858000"/>
              <a:gd name="connsiteX351" fmla="*/ 3498850 w 7467600"/>
              <a:gd name="connsiteY351" fmla="*/ 6661888 h 6858000"/>
              <a:gd name="connsiteX352" fmla="*/ 3399216 w 7467600"/>
              <a:gd name="connsiteY352" fmla="*/ 6858000 h 6858000"/>
              <a:gd name="connsiteX353" fmla="*/ 3303688 w 7467600"/>
              <a:gd name="connsiteY353" fmla="*/ 6858000 h 6858000"/>
              <a:gd name="connsiteX354" fmla="*/ 3391774 w 7467600"/>
              <a:gd name="connsiteY354" fmla="*/ 6697181 h 6858000"/>
              <a:gd name="connsiteX355" fmla="*/ 3735540 w 7467600"/>
              <a:gd name="connsiteY355" fmla="*/ 5546923 h 6858000"/>
              <a:gd name="connsiteX356" fmla="*/ 3729438 w 7467600"/>
              <a:gd name="connsiteY356" fmla="*/ 5569058 h 6858000"/>
              <a:gd name="connsiteX357" fmla="*/ 3707782 w 7467600"/>
              <a:gd name="connsiteY357" fmla="*/ 5644908 h 6858000"/>
              <a:gd name="connsiteX358" fmla="*/ 3583827 w 7467600"/>
              <a:gd name="connsiteY358" fmla="*/ 6039215 h 6858000"/>
              <a:gd name="connsiteX359" fmla="*/ 3547861 w 7467600"/>
              <a:gd name="connsiteY359" fmla="*/ 6129609 h 6858000"/>
              <a:gd name="connsiteX360" fmla="*/ 3490905 w 7467600"/>
              <a:gd name="connsiteY360" fmla="*/ 6277660 h 6858000"/>
              <a:gd name="connsiteX361" fmla="*/ 3455859 w 7467600"/>
              <a:gd name="connsiteY361" fmla="*/ 6391301 h 6858000"/>
              <a:gd name="connsiteX362" fmla="*/ 3429112 w 7467600"/>
              <a:gd name="connsiteY362" fmla="*/ 6479469 h 6858000"/>
              <a:gd name="connsiteX363" fmla="*/ 3304862 w 7467600"/>
              <a:gd name="connsiteY363" fmla="*/ 6796476 h 6858000"/>
              <a:gd name="connsiteX364" fmla="*/ 3276071 w 7467600"/>
              <a:gd name="connsiteY364" fmla="*/ 6858000 h 6858000"/>
              <a:gd name="connsiteX365" fmla="*/ 3240805 w 7467600"/>
              <a:gd name="connsiteY365" fmla="*/ 6858000 h 6858000"/>
              <a:gd name="connsiteX366" fmla="*/ 3275917 w 7467600"/>
              <a:gd name="connsiteY366" fmla="*/ 6783192 h 6858000"/>
              <a:gd name="connsiteX367" fmla="*/ 3399358 w 7467600"/>
              <a:gd name="connsiteY367" fmla="*/ 6469011 h 6858000"/>
              <a:gd name="connsiteX368" fmla="*/ 3425650 w 7467600"/>
              <a:gd name="connsiteY368" fmla="*/ 6381333 h 6858000"/>
              <a:gd name="connsiteX369" fmla="*/ 3460661 w 7467600"/>
              <a:gd name="connsiteY369" fmla="*/ 6266763 h 6858000"/>
              <a:gd name="connsiteX370" fmla="*/ 3518021 w 7467600"/>
              <a:gd name="connsiteY370" fmla="*/ 6117298 h 6858000"/>
              <a:gd name="connsiteX371" fmla="*/ 3554035 w 7467600"/>
              <a:gd name="connsiteY371" fmla="*/ 6027832 h 6858000"/>
              <a:gd name="connsiteX372" fmla="*/ 3677174 w 7467600"/>
              <a:gd name="connsiteY372" fmla="*/ 5636351 h 6858000"/>
              <a:gd name="connsiteX373" fmla="*/ 3698819 w 7467600"/>
              <a:gd name="connsiteY373" fmla="*/ 5560503 h 6858000"/>
              <a:gd name="connsiteX374" fmla="*/ 3702094 w 7467600"/>
              <a:gd name="connsiteY374" fmla="*/ 5549194 h 6858000"/>
              <a:gd name="connsiteX375" fmla="*/ 3398355 w 7467600"/>
              <a:gd name="connsiteY375" fmla="*/ 6094603 h 6858000"/>
              <a:gd name="connsiteX376" fmla="*/ 3193941 w 7467600"/>
              <a:gd name="connsiteY376" fmla="*/ 6798775 h 6858000"/>
              <a:gd name="connsiteX377" fmla="*/ 3184140 w 7467600"/>
              <a:gd name="connsiteY377" fmla="*/ 6858000 h 6858000"/>
              <a:gd name="connsiteX378" fmla="*/ 3099978 w 7467600"/>
              <a:gd name="connsiteY378" fmla="*/ 6858000 h 6858000"/>
              <a:gd name="connsiteX379" fmla="*/ 3101556 w 7467600"/>
              <a:gd name="connsiteY379" fmla="*/ 6843337 h 6858000"/>
              <a:gd name="connsiteX380" fmla="*/ 3370162 w 7467600"/>
              <a:gd name="connsiteY380" fmla="*/ 5785550 h 6858000"/>
              <a:gd name="connsiteX381" fmla="*/ 3746477 w 7467600"/>
              <a:gd name="connsiteY381" fmla="*/ 5377889 h 6858000"/>
              <a:gd name="connsiteX382" fmla="*/ 3863399 w 7467600"/>
              <a:gd name="connsiteY382" fmla="*/ 5087257 h 6858000"/>
              <a:gd name="connsiteX383" fmla="*/ 3968712 w 7467600"/>
              <a:gd name="connsiteY383" fmla="*/ 4913989 h 6858000"/>
              <a:gd name="connsiteX384" fmla="*/ 2792390 w 7467600"/>
              <a:gd name="connsiteY384" fmla="*/ 5382974 h 6858000"/>
              <a:gd name="connsiteX385" fmla="*/ 2714982 w 7467600"/>
              <a:gd name="connsiteY385" fmla="*/ 5427051 h 6858000"/>
              <a:gd name="connsiteX386" fmla="*/ 2813361 w 7467600"/>
              <a:gd name="connsiteY386" fmla="*/ 6023912 h 6858000"/>
              <a:gd name="connsiteX387" fmla="*/ 2688430 w 7467600"/>
              <a:gd name="connsiteY387" fmla="*/ 6801564 h 6858000"/>
              <a:gd name="connsiteX388" fmla="*/ 2629626 w 7467600"/>
              <a:gd name="connsiteY388" fmla="*/ 6763394 h 6858000"/>
              <a:gd name="connsiteX389" fmla="*/ 2565328 w 7467600"/>
              <a:gd name="connsiteY389" fmla="*/ 5516399 h 6858000"/>
              <a:gd name="connsiteX390" fmla="*/ 1922999 w 7467600"/>
              <a:gd name="connsiteY390" fmla="*/ 5980343 h 6858000"/>
              <a:gd name="connsiteX391" fmla="*/ 1950261 w 7467600"/>
              <a:gd name="connsiteY391" fmla="*/ 6405858 h 6858000"/>
              <a:gd name="connsiteX392" fmla="*/ 2365554 w 7467600"/>
              <a:gd name="connsiteY392" fmla="*/ 6759107 h 6858000"/>
              <a:gd name="connsiteX393" fmla="*/ 2424142 w 7467600"/>
              <a:gd name="connsiteY393" fmla="*/ 6858000 h 6858000"/>
              <a:gd name="connsiteX394" fmla="*/ 2395994 w 7467600"/>
              <a:gd name="connsiteY394" fmla="*/ 6858000 h 6858000"/>
              <a:gd name="connsiteX395" fmla="*/ 2392863 w 7467600"/>
              <a:gd name="connsiteY395" fmla="*/ 6852964 h 6858000"/>
              <a:gd name="connsiteX396" fmla="*/ 2017589 w 7467600"/>
              <a:gd name="connsiteY396" fmla="*/ 6493982 h 6858000"/>
              <a:gd name="connsiteX397" fmla="*/ 2147336 w 7467600"/>
              <a:gd name="connsiteY397" fmla="*/ 6594052 h 6858000"/>
              <a:gd name="connsiteX398" fmla="*/ 2207047 w 7467600"/>
              <a:gd name="connsiteY398" fmla="*/ 6654540 h 6858000"/>
              <a:gd name="connsiteX399" fmla="*/ 2299106 w 7467600"/>
              <a:gd name="connsiteY399" fmla="*/ 6778931 h 6858000"/>
              <a:gd name="connsiteX400" fmla="*/ 2314430 w 7467600"/>
              <a:gd name="connsiteY400" fmla="*/ 6801144 h 6858000"/>
              <a:gd name="connsiteX401" fmla="*/ 2352406 w 7467600"/>
              <a:gd name="connsiteY401" fmla="*/ 6858000 h 6858000"/>
              <a:gd name="connsiteX402" fmla="*/ 2314492 w 7467600"/>
              <a:gd name="connsiteY402" fmla="*/ 6858000 h 6858000"/>
              <a:gd name="connsiteX403" fmla="*/ 2288095 w 7467600"/>
              <a:gd name="connsiteY403" fmla="*/ 6818030 h 6858000"/>
              <a:gd name="connsiteX404" fmla="*/ 2272768 w 7467600"/>
              <a:gd name="connsiteY404" fmla="*/ 6795822 h 6858000"/>
              <a:gd name="connsiteX405" fmla="*/ 2182715 w 7467600"/>
              <a:gd name="connsiteY405" fmla="*/ 6675071 h 6858000"/>
              <a:gd name="connsiteX406" fmla="*/ 2032061 w 7467600"/>
              <a:gd name="connsiteY406" fmla="*/ 6541380 h 6858000"/>
              <a:gd name="connsiteX407" fmla="*/ 2257220 w 7467600"/>
              <a:gd name="connsiteY407" fmla="*/ 6826257 h 6858000"/>
              <a:gd name="connsiteX408" fmla="*/ 2281324 w 7467600"/>
              <a:gd name="connsiteY408" fmla="*/ 6858000 h 6858000"/>
              <a:gd name="connsiteX409" fmla="*/ 2242860 w 7467600"/>
              <a:gd name="connsiteY409" fmla="*/ 6858000 h 6858000"/>
              <a:gd name="connsiteX410" fmla="*/ 2232818 w 7467600"/>
              <a:gd name="connsiteY410" fmla="*/ 6844926 h 6858000"/>
              <a:gd name="connsiteX411" fmla="*/ 1990172 w 7467600"/>
              <a:gd name="connsiteY411" fmla="*/ 6542121 h 6858000"/>
              <a:gd name="connsiteX412" fmla="*/ 2124090 w 7467600"/>
              <a:gd name="connsiteY412" fmla="*/ 6761017 h 6858000"/>
              <a:gd name="connsiteX413" fmla="*/ 2200380 w 7467600"/>
              <a:gd name="connsiteY413" fmla="*/ 6858000 h 6858000"/>
              <a:gd name="connsiteX414" fmla="*/ 2147507 w 7467600"/>
              <a:gd name="connsiteY414" fmla="*/ 6858000 h 6858000"/>
              <a:gd name="connsiteX415" fmla="*/ 2070668 w 7467600"/>
              <a:gd name="connsiteY415" fmla="*/ 6761520 h 6858000"/>
              <a:gd name="connsiteX416" fmla="*/ 1975142 w 7467600"/>
              <a:gd name="connsiteY416" fmla="*/ 6585570 h 6858000"/>
              <a:gd name="connsiteX417" fmla="*/ 2050035 w 7467600"/>
              <a:gd name="connsiteY417" fmla="*/ 6813345 h 6858000"/>
              <a:gd name="connsiteX418" fmla="*/ 2063025 w 7467600"/>
              <a:gd name="connsiteY418" fmla="*/ 6858000 h 6858000"/>
              <a:gd name="connsiteX419" fmla="*/ 2021675 w 7467600"/>
              <a:gd name="connsiteY419" fmla="*/ 6858000 h 6858000"/>
              <a:gd name="connsiteX420" fmla="*/ 2019308 w 7467600"/>
              <a:gd name="connsiteY420" fmla="*/ 6847118 h 6858000"/>
              <a:gd name="connsiteX421" fmla="*/ 1938835 w 7467600"/>
              <a:gd name="connsiteY421" fmla="*/ 6551160 h 6858000"/>
              <a:gd name="connsiteX422" fmla="*/ 1953230 w 7467600"/>
              <a:gd name="connsiteY422" fmla="*/ 6759699 h 6858000"/>
              <a:gd name="connsiteX423" fmla="*/ 1956763 w 7467600"/>
              <a:gd name="connsiteY423" fmla="*/ 6778191 h 6858000"/>
              <a:gd name="connsiteX424" fmla="*/ 1967925 w 7467600"/>
              <a:gd name="connsiteY424" fmla="*/ 6858000 h 6858000"/>
              <a:gd name="connsiteX425" fmla="*/ 1936622 w 7467600"/>
              <a:gd name="connsiteY425" fmla="*/ 6858000 h 6858000"/>
              <a:gd name="connsiteX426" fmla="*/ 1926261 w 7467600"/>
              <a:gd name="connsiteY426" fmla="*/ 6784064 h 6858000"/>
              <a:gd name="connsiteX427" fmla="*/ 1922724 w 7467600"/>
              <a:gd name="connsiteY427" fmla="*/ 6765577 h 6858000"/>
              <a:gd name="connsiteX428" fmla="*/ 1904650 w 7467600"/>
              <a:gd name="connsiteY428" fmla="*/ 6639616 h 6858000"/>
              <a:gd name="connsiteX429" fmla="*/ 1885273 w 7467600"/>
              <a:gd name="connsiteY429" fmla="*/ 6858000 h 6858000"/>
              <a:gd name="connsiteX430" fmla="*/ 1854363 w 7467600"/>
              <a:gd name="connsiteY430" fmla="*/ 6858000 h 6858000"/>
              <a:gd name="connsiteX431" fmla="*/ 1880391 w 7467600"/>
              <a:gd name="connsiteY431" fmla="*/ 6603796 h 6858000"/>
              <a:gd name="connsiteX432" fmla="*/ 1818273 w 7467600"/>
              <a:gd name="connsiteY432" fmla="*/ 6715729 h 6858000"/>
              <a:gd name="connsiteX433" fmla="*/ 1794691 w 7467600"/>
              <a:gd name="connsiteY433" fmla="*/ 6843239 h 6858000"/>
              <a:gd name="connsiteX434" fmla="*/ 1794914 w 7467600"/>
              <a:gd name="connsiteY434" fmla="*/ 6858000 h 6858000"/>
              <a:gd name="connsiteX435" fmla="*/ 1746128 w 7467600"/>
              <a:gd name="connsiteY435" fmla="*/ 6858000 h 6858000"/>
              <a:gd name="connsiteX436" fmla="*/ 1753934 w 7467600"/>
              <a:gd name="connsiteY436" fmla="*/ 6724796 h 6858000"/>
              <a:gd name="connsiteX437" fmla="*/ 1792053 w 7467600"/>
              <a:gd name="connsiteY437" fmla="*/ 6572396 h 6858000"/>
              <a:gd name="connsiteX438" fmla="*/ 1862248 w 7467600"/>
              <a:gd name="connsiteY438" fmla="*/ 6266397 h 6858000"/>
              <a:gd name="connsiteX439" fmla="*/ 1862250 w 7467600"/>
              <a:gd name="connsiteY439" fmla="*/ 6033531 h 6858000"/>
              <a:gd name="connsiteX440" fmla="*/ 1211999 w 7467600"/>
              <a:gd name="connsiteY440" fmla="*/ 6683610 h 6858000"/>
              <a:gd name="connsiteX441" fmla="*/ 1213266 w 7467600"/>
              <a:gd name="connsiteY441" fmla="*/ 6691947 h 6858000"/>
              <a:gd name="connsiteX442" fmla="*/ 1203370 w 7467600"/>
              <a:gd name="connsiteY442" fmla="*/ 6850676 h 6858000"/>
              <a:gd name="connsiteX443" fmla="*/ 1203671 w 7467600"/>
              <a:gd name="connsiteY443" fmla="*/ 6858000 h 6858000"/>
              <a:gd name="connsiteX444" fmla="*/ 1143180 w 7467600"/>
              <a:gd name="connsiteY444" fmla="*/ 6858000 h 6858000"/>
              <a:gd name="connsiteX445" fmla="*/ 1142176 w 7467600"/>
              <a:gd name="connsiteY445" fmla="*/ 6766045 h 6858000"/>
              <a:gd name="connsiteX446" fmla="*/ 1067484 w 7467600"/>
              <a:gd name="connsiteY446" fmla="*/ 6858000 h 6858000"/>
              <a:gd name="connsiteX447" fmla="*/ 953928 w 7467600"/>
              <a:gd name="connsiteY447" fmla="*/ 6858000 h 6858000"/>
              <a:gd name="connsiteX448" fmla="*/ 959715 w 7467600"/>
              <a:gd name="connsiteY448" fmla="*/ 6850185 h 6858000"/>
              <a:gd name="connsiteX449" fmla="*/ 1483788 w 7467600"/>
              <a:gd name="connsiteY449" fmla="*/ 6259174 h 6858000"/>
              <a:gd name="connsiteX450" fmla="*/ 1100671 w 7467600"/>
              <a:gd name="connsiteY450" fmla="*/ 6252137 h 6858000"/>
              <a:gd name="connsiteX451" fmla="*/ 1090144 w 7467600"/>
              <a:gd name="connsiteY451" fmla="*/ 6256748 h 6858000"/>
              <a:gd name="connsiteX452" fmla="*/ 1095872 w 7467600"/>
              <a:gd name="connsiteY452" fmla="*/ 6271892 h 6858000"/>
              <a:gd name="connsiteX453" fmla="*/ 262785 w 7467600"/>
              <a:gd name="connsiteY453" fmla="*/ 6845450 h 6858000"/>
              <a:gd name="connsiteX454" fmla="*/ 209968 w 7467600"/>
              <a:gd name="connsiteY454" fmla="*/ 6770713 h 6858000"/>
              <a:gd name="connsiteX455" fmla="*/ 873460 w 7467600"/>
              <a:gd name="connsiteY455" fmla="*/ 6253768 h 6858000"/>
              <a:gd name="connsiteX456" fmla="*/ 192686 w 7467600"/>
              <a:gd name="connsiteY456" fmla="*/ 5849257 h 6858000"/>
              <a:gd name="connsiteX457" fmla="*/ 4696 w 7467600"/>
              <a:gd name="connsiteY457" fmla="*/ 5697668 h 6858000"/>
              <a:gd name="connsiteX458" fmla="*/ 0 w 7467600"/>
              <a:gd name="connsiteY458" fmla="*/ 5689984 h 6858000"/>
              <a:gd name="connsiteX459" fmla="*/ 0 w 7467600"/>
              <a:gd name="connsiteY459" fmla="*/ 5513472 h 6858000"/>
              <a:gd name="connsiteX460" fmla="*/ 174101 w 7467600"/>
              <a:gd name="connsiteY460" fmla="*/ 5620277 h 6858000"/>
              <a:gd name="connsiteX461" fmla="*/ 891800 w 7467600"/>
              <a:gd name="connsiteY461" fmla="*/ 6036935 h 6858000"/>
              <a:gd name="connsiteX462" fmla="*/ 1072219 w 7467600"/>
              <a:gd name="connsiteY462" fmla="*/ 6169443 h 6858000"/>
              <a:gd name="connsiteX463" fmla="*/ 1074117 w 7467600"/>
              <a:gd name="connsiteY463" fmla="*/ 6170301 h 6858000"/>
              <a:gd name="connsiteX464" fmla="*/ 1083114 w 7467600"/>
              <a:gd name="connsiteY464" fmla="*/ 6174131 h 6858000"/>
              <a:gd name="connsiteX465" fmla="*/ 1543010 w 7467600"/>
              <a:gd name="connsiteY465" fmla="*/ 6191140 h 6858000"/>
              <a:gd name="connsiteX466" fmla="*/ 1551080 w 7467600"/>
              <a:gd name="connsiteY466" fmla="*/ 6195006 h 6858000"/>
              <a:gd name="connsiteX467" fmla="*/ 2345443 w 7467600"/>
              <a:gd name="connsiteY467" fmla="*/ 5549882 h 6858000"/>
              <a:gd name="connsiteX468" fmla="*/ 1721499 w 7467600"/>
              <a:gd name="connsiteY468" fmla="*/ 5599969 h 6858000"/>
              <a:gd name="connsiteX469" fmla="*/ 767716 w 7467600"/>
              <a:gd name="connsiteY469" fmla="*/ 5472768 h 6858000"/>
              <a:gd name="connsiteX470" fmla="*/ 722147 w 7467600"/>
              <a:gd name="connsiteY470" fmla="*/ 5393091 h 6858000"/>
              <a:gd name="connsiteX471" fmla="*/ 1485552 w 7467600"/>
              <a:gd name="connsiteY471" fmla="*/ 5313202 h 6858000"/>
              <a:gd name="connsiteX472" fmla="*/ 2143004 w 7467600"/>
              <a:gd name="connsiteY472" fmla="*/ 5402420 h 6858000"/>
              <a:gd name="connsiteX473" fmla="*/ 1933391 w 7467600"/>
              <a:gd name="connsiteY473" fmla="*/ 5156971 h 6858000"/>
              <a:gd name="connsiteX474" fmla="*/ 1827118 w 7467600"/>
              <a:gd name="connsiteY474" fmla="*/ 4968410 h 6858000"/>
              <a:gd name="connsiteX475" fmla="*/ 1837349 w 7467600"/>
              <a:gd name="connsiteY475" fmla="*/ 4956357 h 6858000"/>
              <a:gd name="connsiteX476" fmla="*/ 2162835 w 7467600"/>
              <a:gd name="connsiteY476" fmla="*/ 5187853 h 6858000"/>
              <a:gd name="connsiteX477" fmla="*/ 2257167 w 7467600"/>
              <a:gd name="connsiteY477" fmla="*/ 5462123 h 6858000"/>
              <a:gd name="connsiteX478" fmla="*/ 2261598 w 7467600"/>
              <a:gd name="connsiteY478" fmla="*/ 5467998 h 6858000"/>
              <a:gd name="connsiteX479" fmla="*/ 2437177 w 7467600"/>
              <a:gd name="connsiteY479" fmla="*/ 5479608 h 6858000"/>
              <a:gd name="connsiteX480" fmla="*/ 2445247 w 7467600"/>
              <a:gd name="connsiteY480" fmla="*/ 5483476 h 6858000"/>
              <a:gd name="connsiteX481" fmla="*/ 2743626 w 7467600"/>
              <a:gd name="connsiteY481" fmla="*/ 5304819 h 6858000"/>
              <a:gd name="connsiteX482" fmla="*/ 3048102 w 7467600"/>
              <a:gd name="connsiteY482" fmla="*/ 5150595 h 6858000"/>
              <a:gd name="connsiteX483" fmla="*/ 1799414 w 7467600"/>
              <a:gd name="connsiteY483" fmla="*/ 4694732 h 6858000"/>
              <a:gd name="connsiteX484" fmla="*/ 1771735 w 7467600"/>
              <a:gd name="connsiteY484" fmla="*/ 4619929 h 6858000"/>
              <a:gd name="connsiteX485" fmla="*/ 3104273 w 7467600"/>
              <a:gd name="connsiteY485" fmla="*/ 5076159 h 6858000"/>
              <a:gd name="connsiteX486" fmla="*/ 3113245 w 7467600"/>
              <a:gd name="connsiteY486" fmla="*/ 5090705 h 6858000"/>
              <a:gd name="connsiteX487" fmla="*/ 3126294 w 7467600"/>
              <a:gd name="connsiteY487" fmla="*/ 5114400 h 6858000"/>
              <a:gd name="connsiteX488" fmla="*/ 3937433 w 7467600"/>
              <a:gd name="connsiteY488" fmla="*/ 4830473 h 6858000"/>
              <a:gd name="connsiteX489" fmla="*/ 3590475 w 7467600"/>
              <a:gd name="connsiteY489" fmla="*/ 4597974 h 6858000"/>
              <a:gd name="connsiteX490" fmla="*/ 3100264 w 7467600"/>
              <a:gd name="connsiteY490" fmla="*/ 4579845 h 6858000"/>
              <a:gd name="connsiteX491" fmla="*/ 2183576 w 7467600"/>
              <a:gd name="connsiteY491" fmla="*/ 4227150 h 6858000"/>
              <a:gd name="connsiteX492" fmla="*/ 2151029 w 7467600"/>
              <a:gd name="connsiteY492" fmla="*/ 4146947 h 6858000"/>
              <a:gd name="connsiteX493" fmla="*/ 3563434 w 7467600"/>
              <a:gd name="connsiteY493" fmla="*/ 4469115 h 6858000"/>
              <a:gd name="connsiteX494" fmla="*/ 3177952 w 7467600"/>
              <a:gd name="connsiteY494" fmla="*/ 3657386 h 6858000"/>
              <a:gd name="connsiteX495" fmla="*/ 3189263 w 7467600"/>
              <a:gd name="connsiteY495" fmla="*/ 3625726 h 6858000"/>
              <a:gd name="connsiteX496" fmla="*/ 3560912 w 7467600"/>
              <a:gd name="connsiteY496" fmla="*/ 4079863 h 6858000"/>
              <a:gd name="connsiteX497" fmla="*/ 3626636 w 7467600"/>
              <a:gd name="connsiteY497" fmla="*/ 4512230 h 6858000"/>
              <a:gd name="connsiteX498" fmla="*/ 3653088 w 7467600"/>
              <a:gd name="connsiteY498" fmla="*/ 4521417 h 6858000"/>
              <a:gd name="connsiteX499" fmla="*/ 3988128 w 7467600"/>
              <a:gd name="connsiteY499" fmla="*/ 4817267 h 6858000"/>
              <a:gd name="connsiteX500" fmla="*/ 4830582 w 7467600"/>
              <a:gd name="connsiteY500" fmla="*/ 4676000 h 6858000"/>
              <a:gd name="connsiteX501" fmla="*/ 4830100 w 7467600"/>
              <a:gd name="connsiteY501" fmla="*/ 4675554 h 6858000"/>
              <a:gd name="connsiteX502" fmla="*/ 4036318 w 7467600"/>
              <a:gd name="connsiteY502" fmla="*/ 4147013 h 6858000"/>
              <a:gd name="connsiteX503" fmla="*/ 3432098 w 7467600"/>
              <a:gd name="connsiteY503" fmla="*/ 3537312 h 6858000"/>
              <a:gd name="connsiteX504" fmla="*/ 3446761 w 7467600"/>
              <a:gd name="connsiteY504" fmla="*/ 3461278 h 6858000"/>
              <a:gd name="connsiteX505" fmla="*/ 4419733 w 7467600"/>
              <a:gd name="connsiteY505" fmla="*/ 3963555 h 6858000"/>
              <a:gd name="connsiteX506" fmla="*/ 4781371 w 7467600"/>
              <a:gd name="connsiteY506" fmla="*/ 4458604 h 6858000"/>
              <a:gd name="connsiteX507" fmla="*/ 4780440 w 7467600"/>
              <a:gd name="connsiteY507" fmla="*/ 4470290 h 6858000"/>
              <a:gd name="connsiteX508" fmla="*/ 4898954 w 7467600"/>
              <a:gd name="connsiteY508" fmla="*/ 4662092 h 6858000"/>
              <a:gd name="connsiteX509" fmla="*/ 4900699 w 7467600"/>
              <a:gd name="connsiteY509" fmla="*/ 4670867 h 6858000"/>
              <a:gd name="connsiteX510" fmla="*/ 5714511 w 7467600"/>
              <a:gd name="connsiteY510" fmla="*/ 4663483 h 6858000"/>
              <a:gd name="connsiteX511" fmla="*/ 5464793 w 7467600"/>
              <a:gd name="connsiteY511" fmla="*/ 4393556 h 6858000"/>
              <a:gd name="connsiteX512" fmla="*/ 5461897 w 7467600"/>
              <a:gd name="connsiteY512" fmla="*/ 4390879 h 6858000"/>
              <a:gd name="connsiteX513" fmla="*/ 4294126 w 7467600"/>
              <a:gd name="connsiteY513" fmla="*/ 3303048 h 6858000"/>
              <a:gd name="connsiteX514" fmla="*/ 4305321 w 7467600"/>
              <a:gd name="connsiteY514" fmla="*/ 3256953 h 6858000"/>
              <a:gd name="connsiteX515" fmla="*/ 4949299 w 7467600"/>
              <a:gd name="connsiteY515" fmla="*/ 3766336 h 6858000"/>
              <a:gd name="connsiteX516" fmla="*/ 5291452 w 7467600"/>
              <a:gd name="connsiteY516" fmla="*/ 4076801 h 6858000"/>
              <a:gd name="connsiteX517" fmla="*/ 5434998 w 7467600"/>
              <a:gd name="connsiteY517" fmla="*/ 4254100 h 6858000"/>
              <a:gd name="connsiteX518" fmla="*/ 5351015 w 7467600"/>
              <a:gd name="connsiteY518" fmla="*/ 3760989 h 6858000"/>
              <a:gd name="connsiteX519" fmla="*/ 5413780 w 7467600"/>
              <a:gd name="connsiteY519" fmla="*/ 2966265 h 6858000"/>
              <a:gd name="connsiteX520" fmla="*/ 5425627 w 7467600"/>
              <a:gd name="connsiteY520" fmla="*/ 2954192 h 6858000"/>
              <a:gd name="connsiteX521" fmla="*/ 6604735 w 7467600"/>
              <a:gd name="connsiteY521" fmla="*/ 2041381 h 6858000"/>
              <a:gd name="connsiteX522" fmla="*/ 7204487 w 7467600"/>
              <a:gd name="connsiteY522" fmla="*/ 2742112 h 6858000"/>
              <a:gd name="connsiteX523" fmla="*/ 7131592 w 7467600"/>
              <a:gd name="connsiteY523" fmla="*/ 2672096 h 6858000"/>
              <a:gd name="connsiteX524" fmla="*/ 6996344 w 7467600"/>
              <a:gd name="connsiteY524" fmla="*/ 2518310 h 6858000"/>
              <a:gd name="connsiteX525" fmla="*/ 6735495 w 7467600"/>
              <a:gd name="connsiteY525" fmla="*/ 2196890 h 6858000"/>
              <a:gd name="connsiteX526" fmla="*/ 6721901 w 7467600"/>
              <a:gd name="connsiteY526" fmla="*/ 2179274 h 6858000"/>
              <a:gd name="connsiteX527" fmla="*/ 6604735 w 7467600"/>
              <a:gd name="connsiteY527" fmla="*/ 2041381 h 6858000"/>
              <a:gd name="connsiteX528" fmla="*/ 6591670 w 7467600"/>
              <a:gd name="connsiteY528" fmla="*/ 1988277 h 6858000"/>
              <a:gd name="connsiteX529" fmla="*/ 6747349 w 7467600"/>
              <a:gd name="connsiteY529" fmla="*/ 2160069 h 6858000"/>
              <a:gd name="connsiteX530" fmla="*/ 6760943 w 7467600"/>
              <a:gd name="connsiteY530" fmla="*/ 2177686 h 6858000"/>
              <a:gd name="connsiteX531" fmla="*/ 7021065 w 7467600"/>
              <a:gd name="connsiteY531" fmla="*/ 2498102 h 6858000"/>
              <a:gd name="connsiteX532" fmla="*/ 7155223 w 7467600"/>
              <a:gd name="connsiteY532" fmla="*/ 2650386 h 6858000"/>
              <a:gd name="connsiteX533" fmla="*/ 7203167 w 7467600"/>
              <a:gd name="connsiteY533" fmla="*/ 2697288 h 6858000"/>
              <a:gd name="connsiteX534" fmla="*/ 6937703 w 7467600"/>
              <a:gd name="connsiteY534" fmla="*/ 2321981 h 6858000"/>
              <a:gd name="connsiteX535" fmla="*/ 6591670 w 7467600"/>
              <a:gd name="connsiteY535" fmla="*/ 1988277 h 6858000"/>
              <a:gd name="connsiteX536" fmla="*/ 5798671 w 7467600"/>
              <a:gd name="connsiteY536" fmla="*/ 1981601 h 6858000"/>
              <a:gd name="connsiteX537" fmla="*/ 5754709 w 7467600"/>
              <a:gd name="connsiteY537" fmla="*/ 2071454 h 6858000"/>
              <a:gd name="connsiteX538" fmla="*/ 5763044 w 7467600"/>
              <a:gd name="connsiteY538" fmla="*/ 2842206 h 6858000"/>
              <a:gd name="connsiteX539" fmla="*/ 5764974 w 7467600"/>
              <a:gd name="connsiteY539" fmla="*/ 2799609 h 6858000"/>
              <a:gd name="connsiteX540" fmla="*/ 5767665 w 7467600"/>
              <a:gd name="connsiteY540" fmla="*/ 2666409 h 6858000"/>
              <a:gd name="connsiteX541" fmla="*/ 5763055 w 7467600"/>
              <a:gd name="connsiteY541" fmla="*/ 2579705 h 6858000"/>
              <a:gd name="connsiteX542" fmla="*/ 5758079 w 7467600"/>
              <a:gd name="connsiteY542" fmla="*/ 2492508 h 6858000"/>
              <a:gd name="connsiteX543" fmla="*/ 5779325 w 7467600"/>
              <a:gd name="connsiteY543" fmla="*/ 2197069 h 6858000"/>
              <a:gd name="connsiteX544" fmla="*/ 5798671 w 7467600"/>
              <a:gd name="connsiteY544" fmla="*/ 1981601 h 6858000"/>
              <a:gd name="connsiteX545" fmla="*/ 5829202 w 7467600"/>
              <a:gd name="connsiteY545" fmla="*/ 1971679 h 6858000"/>
              <a:gd name="connsiteX546" fmla="*/ 5809558 w 7467600"/>
              <a:gd name="connsiteY546" fmla="*/ 2198043 h 6858000"/>
              <a:gd name="connsiteX547" fmla="*/ 5788653 w 7467600"/>
              <a:gd name="connsiteY547" fmla="*/ 2489430 h 6858000"/>
              <a:gd name="connsiteX548" fmla="*/ 5793439 w 7467600"/>
              <a:gd name="connsiteY548" fmla="*/ 2575235 h 6858000"/>
              <a:gd name="connsiteX549" fmla="*/ 5796837 w 7467600"/>
              <a:gd name="connsiteY549" fmla="*/ 2637633 h 6858000"/>
              <a:gd name="connsiteX550" fmla="*/ 5818614 w 7467600"/>
              <a:gd name="connsiteY550" fmla="*/ 2473055 h 6858000"/>
              <a:gd name="connsiteX551" fmla="*/ 5829202 w 7467600"/>
              <a:gd name="connsiteY551" fmla="*/ 1971679 h 6858000"/>
              <a:gd name="connsiteX552" fmla="*/ 5911389 w 7467600"/>
              <a:gd name="connsiteY552" fmla="*/ 1898371 h 6858000"/>
              <a:gd name="connsiteX553" fmla="*/ 6237627 w 7467600"/>
              <a:gd name="connsiteY553" fmla="*/ 2231921 h 6858000"/>
              <a:gd name="connsiteX554" fmla="*/ 5911389 w 7467600"/>
              <a:gd name="connsiteY554" fmla="*/ 1898371 h 6858000"/>
              <a:gd name="connsiteX555" fmla="*/ 6944437 w 7467600"/>
              <a:gd name="connsiteY555" fmla="*/ 1575402 h 6858000"/>
              <a:gd name="connsiteX556" fmla="*/ 6304730 w 7467600"/>
              <a:gd name="connsiteY556" fmla="*/ 1766654 h 6858000"/>
              <a:gd name="connsiteX557" fmla="*/ 6944437 w 7467600"/>
              <a:gd name="connsiteY557" fmla="*/ 1575402 h 6858000"/>
              <a:gd name="connsiteX558" fmla="*/ 7019523 w 7467600"/>
              <a:gd name="connsiteY558" fmla="*/ 1519450 h 6858000"/>
              <a:gd name="connsiteX559" fmla="*/ 6298091 w 7467600"/>
              <a:gd name="connsiteY559" fmla="*/ 1737122 h 6858000"/>
              <a:gd name="connsiteX560" fmla="*/ 7019523 w 7467600"/>
              <a:gd name="connsiteY560" fmla="*/ 1519450 h 6858000"/>
              <a:gd name="connsiteX561" fmla="*/ 2399523 w 7467600"/>
              <a:gd name="connsiteY561" fmla="*/ 1428234 h 6858000"/>
              <a:gd name="connsiteX562" fmla="*/ 2224982 w 7467600"/>
              <a:gd name="connsiteY562" fmla="*/ 1826201 h 6858000"/>
              <a:gd name="connsiteX563" fmla="*/ 2096099 w 7467600"/>
              <a:gd name="connsiteY563" fmla="*/ 2345900 h 6858000"/>
              <a:gd name="connsiteX564" fmla="*/ 2283317 w 7467600"/>
              <a:gd name="connsiteY564" fmla="*/ 1796925 h 6858000"/>
              <a:gd name="connsiteX565" fmla="*/ 2399523 w 7467600"/>
              <a:gd name="connsiteY565" fmla="*/ 1428234 h 6858000"/>
              <a:gd name="connsiteX566" fmla="*/ 2448558 w 7467600"/>
              <a:gd name="connsiteY566" fmla="*/ 1373435 h 6858000"/>
              <a:gd name="connsiteX567" fmla="*/ 2312521 w 7467600"/>
              <a:gd name="connsiteY567" fmla="*/ 1806140 h 6858000"/>
              <a:gd name="connsiteX568" fmla="*/ 2127533 w 7467600"/>
              <a:gd name="connsiteY568" fmla="*/ 2348380 h 6858000"/>
              <a:gd name="connsiteX569" fmla="*/ 2358080 w 7467600"/>
              <a:gd name="connsiteY569" fmla="*/ 1866134 h 6858000"/>
              <a:gd name="connsiteX570" fmla="*/ 2407436 w 7467600"/>
              <a:gd name="connsiteY570" fmla="*/ 1651070 h 6858000"/>
              <a:gd name="connsiteX571" fmla="*/ 2448558 w 7467600"/>
              <a:gd name="connsiteY571" fmla="*/ 1373435 h 6858000"/>
              <a:gd name="connsiteX572" fmla="*/ 278707 w 7467600"/>
              <a:gd name="connsiteY572" fmla="*/ 1352270 h 6858000"/>
              <a:gd name="connsiteX573" fmla="*/ 321570 w 7467600"/>
              <a:gd name="connsiteY573" fmla="*/ 1861610 h 6858000"/>
              <a:gd name="connsiteX574" fmla="*/ 294281 w 7467600"/>
              <a:gd name="connsiteY574" fmla="*/ 1440658 h 6858000"/>
              <a:gd name="connsiteX575" fmla="*/ 278707 w 7467600"/>
              <a:gd name="connsiteY575" fmla="*/ 1352270 h 6858000"/>
              <a:gd name="connsiteX576" fmla="*/ 1423821 w 7467600"/>
              <a:gd name="connsiteY576" fmla="*/ 1351958 h 6858000"/>
              <a:gd name="connsiteX577" fmla="*/ 1638521 w 7467600"/>
              <a:gd name="connsiteY577" fmla="*/ 1908470 h 6858000"/>
              <a:gd name="connsiteX578" fmla="*/ 1754199 w 7467600"/>
              <a:gd name="connsiteY578" fmla="*/ 2149284 h 6858000"/>
              <a:gd name="connsiteX579" fmla="*/ 1908359 w 7467600"/>
              <a:gd name="connsiteY579" fmla="*/ 2364988 h 6858000"/>
              <a:gd name="connsiteX580" fmla="*/ 1647661 w 7467600"/>
              <a:gd name="connsiteY580" fmla="*/ 1825945 h 6858000"/>
              <a:gd name="connsiteX581" fmla="*/ 1423821 w 7467600"/>
              <a:gd name="connsiteY581" fmla="*/ 1351958 h 6858000"/>
              <a:gd name="connsiteX582" fmla="*/ 1431890 w 7467600"/>
              <a:gd name="connsiteY582" fmla="*/ 1306475 h 6858000"/>
              <a:gd name="connsiteX583" fmla="*/ 1507597 w 7467600"/>
              <a:gd name="connsiteY583" fmla="*/ 1446132 h 6858000"/>
              <a:gd name="connsiteX584" fmla="*/ 1674586 w 7467600"/>
              <a:gd name="connsiteY584" fmla="*/ 1813832 h 6858000"/>
              <a:gd name="connsiteX585" fmla="*/ 1815950 w 7467600"/>
              <a:gd name="connsiteY585" fmla="*/ 2128564 h 6858000"/>
              <a:gd name="connsiteX586" fmla="*/ 1984242 w 7467600"/>
              <a:gd name="connsiteY586" fmla="*/ 2430829 h 6858000"/>
              <a:gd name="connsiteX587" fmla="*/ 2014023 w 7467600"/>
              <a:gd name="connsiteY587" fmla="*/ 2450995 h 6858000"/>
              <a:gd name="connsiteX588" fmla="*/ 1747337 w 7467600"/>
              <a:gd name="connsiteY588" fmla="*/ 1855264 h 6858000"/>
              <a:gd name="connsiteX589" fmla="*/ 1533749 w 7467600"/>
              <a:gd name="connsiteY589" fmla="*/ 1478656 h 6858000"/>
              <a:gd name="connsiteX590" fmla="*/ 1431890 w 7467600"/>
              <a:gd name="connsiteY590" fmla="*/ 1306475 h 6858000"/>
              <a:gd name="connsiteX591" fmla="*/ 5052692 w 7467600"/>
              <a:gd name="connsiteY591" fmla="*/ 1292994 h 6858000"/>
              <a:gd name="connsiteX592" fmla="*/ 5200661 w 7467600"/>
              <a:gd name="connsiteY592" fmla="*/ 1635186 h 6858000"/>
              <a:gd name="connsiteX593" fmla="*/ 5297138 w 7467600"/>
              <a:gd name="connsiteY593" fmla="*/ 1906351 h 6858000"/>
              <a:gd name="connsiteX594" fmla="*/ 5052692 w 7467600"/>
              <a:gd name="connsiteY594" fmla="*/ 1292994 h 6858000"/>
              <a:gd name="connsiteX595" fmla="*/ 5009948 w 7467600"/>
              <a:gd name="connsiteY595" fmla="*/ 1273619 h 6858000"/>
              <a:gd name="connsiteX596" fmla="*/ 5121777 w 7467600"/>
              <a:gd name="connsiteY596" fmla="*/ 1654213 h 6858000"/>
              <a:gd name="connsiteX597" fmla="*/ 5293545 w 7467600"/>
              <a:gd name="connsiteY597" fmla="*/ 2072247 h 6858000"/>
              <a:gd name="connsiteX598" fmla="*/ 5294042 w 7467600"/>
              <a:gd name="connsiteY598" fmla="*/ 2065019 h 6858000"/>
              <a:gd name="connsiteX599" fmla="*/ 5171936 w 7467600"/>
              <a:gd name="connsiteY599" fmla="*/ 1647613 h 6858000"/>
              <a:gd name="connsiteX600" fmla="*/ 5009948 w 7467600"/>
              <a:gd name="connsiteY600" fmla="*/ 1273619 h 6858000"/>
              <a:gd name="connsiteX601" fmla="*/ 655236 w 7467600"/>
              <a:gd name="connsiteY601" fmla="*/ 1268632 h 6858000"/>
              <a:gd name="connsiteX602" fmla="*/ 839521 w 7467600"/>
              <a:gd name="connsiteY602" fmla="*/ 1685315 h 6858000"/>
              <a:gd name="connsiteX603" fmla="*/ 1109416 w 7467600"/>
              <a:gd name="connsiteY603" fmla="*/ 2061663 h 6858000"/>
              <a:gd name="connsiteX604" fmla="*/ 1298300 w 7467600"/>
              <a:gd name="connsiteY604" fmla="*/ 2247742 h 6858000"/>
              <a:gd name="connsiteX605" fmla="*/ 1125871 w 7467600"/>
              <a:gd name="connsiteY605" fmla="*/ 1989513 h 6858000"/>
              <a:gd name="connsiteX606" fmla="*/ 981574 w 7467600"/>
              <a:gd name="connsiteY606" fmla="*/ 1783157 h 6858000"/>
              <a:gd name="connsiteX607" fmla="*/ 922198 w 7467600"/>
              <a:gd name="connsiteY607" fmla="*/ 1677437 h 6858000"/>
              <a:gd name="connsiteX608" fmla="*/ 869293 w 7467600"/>
              <a:gd name="connsiteY608" fmla="*/ 1583214 h 6858000"/>
              <a:gd name="connsiteX609" fmla="*/ 751431 w 7467600"/>
              <a:gd name="connsiteY609" fmla="*/ 1405731 h 6858000"/>
              <a:gd name="connsiteX610" fmla="*/ 655236 w 7467600"/>
              <a:gd name="connsiteY610" fmla="*/ 1268632 h 6858000"/>
              <a:gd name="connsiteX611" fmla="*/ 6516292 w 7467600"/>
              <a:gd name="connsiteY611" fmla="*/ 1263064 h 6858000"/>
              <a:gd name="connsiteX612" fmla="*/ 5736320 w 7467600"/>
              <a:gd name="connsiteY612" fmla="*/ 1501803 h 6858000"/>
              <a:gd name="connsiteX613" fmla="*/ 6516292 w 7467600"/>
              <a:gd name="connsiteY613" fmla="*/ 1263064 h 6858000"/>
              <a:gd name="connsiteX614" fmla="*/ 291466 w 7467600"/>
              <a:gd name="connsiteY614" fmla="*/ 1250369 h 6858000"/>
              <a:gd name="connsiteX615" fmla="*/ 323180 w 7467600"/>
              <a:gd name="connsiteY615" fmla="*/ 1435283 h 6858000"/>
              <a:gd name="connsiteX616" fmla="*/ 349381 w 7467600"/>
              <a:gd name="connsiteY616" fmla="*/ 1875041 h 6858000"/>
              <a:gd name="connsiteX617" fmla="*/ 374363 w 7467600"/>
              <a:gd name="connsiteY617" fmla="*/ 1506494 h 6858000"/>
              <a:gd name="connsiteX618" fmla="*/ 302168 w 7467600"/>
              <a:gd name="connsiteY618" fmla="*/ 1274495 h 6858000"/>
              <a:gd name="connsiteX619" fmla="*/ 291466 w 7467600"/>
              <a:gd name="connsiteY619" fmla="*/ 1250369 h 6858000"/>
              <a:gd name="connsiteX620" fmla="*/ 678222 w 7467600"/>
              <a:gd name="connsiteY620" fmla="*/ 1248670 h 6858000"/>
              <a:gd name="connsiteX621" fmla="*/ 775536 w 7467600"/>
              <a:gd name="connsiteY621" fmla="*/ 1388015 h 6858000"/>
              <a:gd name="connsiteX622" fmla="*/ 894529 w 7467600"/>
              <a:gd name="connsiteY622" fmla="*/ 1567739 h 6858000"/>
              <a:gd name="connsiteX623" fmla="*/ 948000 w 7467600"/>
              <a:gd name="connsiteY623" fmla="*/ 1663088 h 6858000"/>
              <a:gd name="connsiteX624" fmla="*/ 1006812 w 7467600"/>
              <a:gd name="connsiteY624" fmla="*/ 1767683 h 6858000"/>
              <a:gd name="connsiteX625" fmla="*/ 1149133 w 7467600"/>
              <a:gd name="connsiteY625" fmla="*/ 1971513 h 6858000"/>
              <a:gd name="connsiteX626" fmla="*/ 1333952 w 7467600"/>
              <a:gd name="connsiteY626" fmla="*/ 2251620 h 6858000"/>
              <a:gd name="connsiteX627" fmla="*/ 1337329 w 7467600"/>
              <a:gd name="connsiteY627" fmla="*/ 2258350 h 6858000"/>
              <a:gd name="connsiteX628" fmla="*/ 1014726 w 7467600"/>
              <a:gd name="connsiteY628" fmla="*/ 1615556 h 6858000"/>
              <a:gd name="connsiteX629" fmla="*/ 678222 w 7467600"/>
              <a:gd name="connsiteY629" fmla="*/ 1248670 h 6858000"/>
              <a:gd name="connsiteX630" fmla="*/ 6691602 w 7467600"/>
              <a:gd name="connsiteY630" fmla="*/ 1140573 h 6858000"/>
              <a:gd name="connsiteX631" fmla="*/ 6571100 w 7467600"/>
              <a:gd name="connsiteY631" fmla="*/ 1183662 h 6858000"/>
              <a:gd name="connsiteX632" fmla="*/ 6241687 w 7467600"/>
              <a:gd name="connsiteY632" fmla="*/ 1257600 h 6858000"/>
              <a:gd name="connsiteX633" fmla="*/ 5693009 w 7467600"/>
              <a:gd name="connsiteY633" fmla="*/ 1478256 h 6858000"/>
              <a:gd name="connsiteX634" fmla="*/ 6548420 w 7467600"/>
              <a:gd name="connsiteY634" fmla="*/ 1214599 h 6858000"/>
              <a:gd name="connsiteX635" fmla="*/ 6605473 w 7467600"/>
              <a:gd name="connsiteY635" fmla="*/ 1184686 h 6858000"/>
              <a:gd name="connsiteX636" fmla="*/ 6691602 w 7467600"/>
              <a:gd name="connsiteY636" fmla="*/ 1140573 h 6858000"/>
              <a:gd name="connsiteX637" fmla="*/ 4002475 w 7467600"/>
              <a:gd name="connsiteY637" fmla="*/ 1037802 h 6858000"/>
              <a:gd name="connsiteX638" fmla="*/ 4000324 w 7467600"/>
              <a:gd name="connsiteY638" fmla="*/ 1039362 h 6858000"/>
              <a:gd name="connsiteX639" fmla="*/ 4002862 w 7467600"/>
              <a:gd name="connsiteY639" fmla="*/ 1042866 h 6858000"/>
              <a:gd name="connsiteX640" fmla="*/ 4002475 w 7467600"/>
              <a:gd name="connsiteY640" fmla="*/ 1037802 h 6858000"/>
              <a:gd name="connsiteX641" fmla="*/ 506322 w 7467600"/>
              <a:gd name="connsiteY641" fmla="*/ 1020997 h 6858000"/>
              <a:gd name="connsiteX642" fmla="*/ 533068 w 7467600"/>
              <a:gd name="connsiteY642" fmla="*/ 1029409 h 6858000"/>
              <a:gd name="connsiteX643" fmla="*/ 1232525 w 7467600"/>
              <a:gd name="connsiteY643" fmla="*/ 1804675 h 6858000"/>
              <a:gd name="connsiteX644" fmla="*/ 1388858 w 7467600"/>
              <a:gd name="connsiteY644" fmla="*/ 2368011 h 6858000"/>
              <a:gd name="connsiteX645" fmla="*/ 1384098 w 7467600"/>
              <a:gd name="connsiteY645" fmla="*/ 2378125 h 6858000"/>
              <a:gd name="connsiteX646" fmla="*/ 1425393 w 7467600"/>
              <a:gd name="connsiteY646" fmla="*/ 2589124 h 6858000"/>
              <a:gd name="connsiteX647" fmla="*/ 1424001 w 7467600"/>
              <a:gd name="connsiteY647" fmla="*/ 2597541 h 6858000"/>
              <a:gd name="connsiteX648" fmla="*/ 2152729 w 7467600"/>
              <a:gd name="connsiteY648" fmla="*/ 2864487 h 6858000"/>
              <a:gd name="connsiteX649" fmla="*/ 2020609 w 7467600"/>
              <a:gd name="connsiteY649" fmla="*/ 2539671 h 6858000"/>
              <a:gd name="connsiteX650" fmla="*/ 2018920 w 7467600"/>
              <a:gd name="connsiteY650" fmla="*/ 2536309 h 6858000"/>
              <a:gd name="connsiteX651" fmla="*/ 1342441 w 7467600"/>
              <a:gd name="connsiteY651" fmla="*/ 1173017 h 6858000"/>
              <a:gd name="connsiteX652" fmla="*/ 1367925 w 7467600"/>
              <a:gd name="connsiteY652" fmla="*/ 1135648 h 6858000"/>
              <a:gd name="connsiteX653" fmla="*/ 1771401 w 7467600"/>
              <a:gd name="connsiteY653" fmla="*/ 1806673 h 6858000"/>
              <a:gd name="connsiteX654" fmla="*/ 1972385 w 7467600"/>
              <a:gd name="connsiteY654" fmla="*/ 2198735 h 6858000"/>
              <a:gd name="connsiteX655" fmla="*/ 2040892 w 7467600"/>
              <a:gd name="connsiteY655" fmla="*/ 2405205 h 6858000"/>
              <a:gd name="connsiteX656" fmla="*/ 2131689 w 7467600"/>
              <a:gd name="connsiteY656" fmla="*/ 1936926 h 6858000"/>
              <a:gd name="connsiteX657" fmla="*/ 2454820 w 7467600"/>
              <a:gd name="connsiteY657" fmla="*/ 1248808 h 6858000"/>
              <a:gd name="connsiteX658" fmla="*/ 2492512 w 7467600"/>
              <a:gd name="connsiteY658" fmla="*/ 1302920 h 6858000"/>
              <a:gd name="connsiteX659" fmla="*/ 2081216 w 7467600"/>
              <a:gd name="connsiteY659" fmla="*/ 2527513 h 6858000"/>
              <a:gd name="connsiteX660" fmla="*/ 2081211 w 7467600"/>
              <a:gd name="connsiteY660" fmla="*/ 2528916 h 6858000"/>
              <a:gd name="connsiteX661" fmla="*/ 2199067 w 7467600"/>
              <a:gd name="connsiteY661" fmla="*/ 2884061 h 6858000"/>
              <a:gd name="connsiteX662" fmla="*/ 3192586 w 7467600"/>
              <a:gd name="connsiteY662" fmla="*/ 3411496 h 6858000"/>
              <a:gd name="connsiteX663" fmla="*/ 3182620 w 7467600"/>
              <a:gd name="connsiteY663" fmla="*/ 3483279 h 6858000"/>
              <a:gd name="connsiteX664" fmla="*/ 2435119 w 7467600"/>
              <a:gd name="connsiteY664" fmla="*/ 3080173 h 6858000"/>
              <a:gd name="connsiteX665" fmla="*/ 2410152 w 7467600"/>
              <a:gd name="connsiteY665" fmla="*/ 3063751 h 6858000"/>
              <a:gd name="connsiteX666" fmla="*/ 2408099 w 7467600"/>
              <a:gd name="connsiteY666" fmla="*/ 3064403 h 6858000"/>
              <a:gd name="connsiteX667" fmla="*/ 2407218 w 7467600"/>
              <a:gd name="connsiteY667" fmla="*/ 3070324 h 6858000"/>
              <a:gd name="connsiteX668" fmla="*/ 2380138 w 7467600"/>
              <a:gd name="connsiteY668" fmla="*/ 3099341 h 6858000"/>
              <a:gd name="connsiteX669" fmla="*/ 1765923 w 7467600"/>
              <a:gd name="connsiteY669" fmla="*/ 3581043 h 6858000"/>
              <a:gd name="connsiteX670" fmla="*/ 1702258 w 7467600"/>
              <a:gd name="connsiteY670" fmla="*/ 3612286 h 6858000"/>
              <a:gd name="connsiteX671" fmla="*/ 1538370 w 7467600"/>
              <a:gd name="connsiteY671" fmla="*/ 3811804 h 6858000"/>
              <a:gd name="connsiteX672" fmla="*/ 542867 w 7467600"/>
              <a:gd name="connsiteY672" fmla="*/ 4944092 h 6858000"/>
              <a:gd name="connsiteX673" fmla="*/ 515800 w 7467600"/>
              <a:gd name="connsiteY673" fmla="*/ 4862180 h 6858000"/>
              <a:gd name="connsiteX674" fmla="*/ 909145 w 7467600"/>
              <a:gd name="connsiteY674" fmla="*/ 4199225 h 6858000"/>
              <a:gd name="connsiteX675" fmla="*/ 1214067 w 7467600"/>
              <a:gd name="connsiteY675" fmla="*/ 3908561 h 6858000"/>
              <a:gd name="connsiteX676" fmla="*/ 640967 w 7467600"/>
              <a:gd name="connsiteY676" fmla="*/ 4105601 h 6858000"/>
              <a:gd name="connsiteX677" fmla="*/ 112563 w 7467600"/>
              <a:gd name="connsiteY677" fmla="*/ 4396952 h 6858000"/>
              <a:gd name="connsiteX678" fmla="*/ 0 w 7467600"/>
              <a:gd name="connsiteY678" fmla="*/ 4466006 h 6858000"/>
              <a:gd name="connsiteX679" fmla="*/ 0 w 7467600"/>
              <a:gd name="connsiteY679" fmla="*/ 4233763 h 6858000"/>
              <a:gd name="connsiteX680" fmla="*/ 36881 w 7467600"/>
              <a:gd name="connsiteY680" fmla="*/ 4200118 h 6858000"/>
              <a:gd name="connsiteX681" fmla="*/ 910534 w 7467600"/>
              <a:gd name="connsiteY681" fmla="*/ 3629753 h 6858000"/>
              <a:gd name="connsiteX682" fmla="*/ 1578717 w 7467600"/>
              <a:gd name="connsiteY682" fmla="*/ 3575982 h 6858000"/>
              <a:gd name="connsiteX683" fmla="*/ 2338780 w 7467600"/>
              <a:gd name="connsiteY683" fmla="*/ 3033725 h 6858000"/>
              <a:gd name="connsiteX684" fmla="*/ 1807991 w 7467600"/>
              <a:gd name="connsiteY684" fmla="*/ 2807184 h 6858000"/>
              <a:gd name="connsiteX685" fmla="*/ 1416358 w 7467600"/>
              <a:gd name="connsiteY685" fmla="*/ 3112571 h 6858000"/>
              <a:gd name="connsiteX686" fmla="*/ 939066 w 7467600"/>
              <a:gd name="connsiteY686" fmla="*/ 3378798 h 6858000"/>
              <a:gd name="connsiteX687" fmla="*/ 115099 w 7467600"/>
              <a:gd name="connsiteY687" fmla="*/ 3607650 h 6858000"/>
              <a:gd name="connsiteX688" fmla="*/ 97284 w 7467600"/>
              <a:gd name="connsiteY688" fmla="*/ 3520393 h 6858000"/>
              <a:gd name="connsiteX689" fmla="*/ 922050 w 7467600"/>
              <a:gd name="connsiteY689" fmla="*/ 3074867 h 6858000"/>
              <a:gd name="connsiteX690" fmla="*/ 1405265 w 7467600"/>
              <a:gd name="connsiteY690" fmla="*/ 3016319 h 6858000"/>
              <a:gd name="connsiteX691" fmla="*/ 1407512 w 7467600"/>
              <a:gd name="connsiteY691" fmla="*/ 3018001 h 6858000"/>
              <a:gd name="connsiteX692" fmla="*/ 1726266 w 7467600"/>
              <a:gd name="connsiteY692" fmla="*/ 2777274 h 6858000"/>
              <a:gd name="connsiteX693" fmla="*/ 625390 w 7467600"/>
              <a:gd name="connsiteY693" fmla="*/ 2514541 h 6858000"/>
              <a:gd name="connsiteX694" fmla="*/ 619799 w 7467600"/>
              <a:gd name="connsiteY694" fmla="*/ 2527180 h 6858000"/>
              <a:gd name="connsiteX695" fmla="*/ 310030 w 7467600"/>
              <a:gd name="connsiteY695" fmla="*/ 2771818 h 6858000"/>
              <a:gd name="connsiteX696" fmla="*/ 173877 w 7467600"/>
              <a:gd name="connsiteY696" fmla="*/ 2937056 h 6858000"/>
              <a:gd name="connsiteX697" fmla="*/ 77889 w 7467600"/>
              <a:gd name="connsiteY697" fmla="*/ 3138440 h 6858000"/>
              <a:gd name="connsiteX698" fmla="*/ 0 w 7467600"/>
              <a:gd name="connsiteY698" fmla="*/ 3271395 h 6858000"/>
              <a:gd name="connsiteX699" fmla="*/ 0 w 7467600"/>
              <a:gd name="connsiteY699" fmla="*/ 3153002 h 6858000"/>
              <a:gd name="connsiteX700" fmla="*/ 2386 w 7467600"/>
              <a:gd name="connsiteY700" fmla="*/ 3149203 h 6858000"/>
              <a:gd name="connsiteX701" fmla="*/ 89753 w 7467600"/>
              <a:gd name="connsiteY701" fmla="*/ 2987702 h 6858000"/>
              <a:gd name="connsiteX702" fmla="*/ 76869 w 7467600"/>
              <a:gd name="connsiteY702" fmla="*/ 3005404 h 6858000"/>
              <a:gd name="connsiteX703" fmla="*/ 32049 w 7467600"/>
              <a:gd name="connsiteY703" fmla="*/ 3065814 h 6858000"/>
              <a:gd name="connsiteX704" fmla="*/ 0 w 7467600"/>
              <a:gd name="connsiteY704" fmla="*/ 3108744 h 6858000"/>
              <a:gd name="connsiteX705" fmla="*/ 0 w 7467600"/>
              <a:gd name="connsiteY705" fmla="*/ 3058059 h 6858000"/>
              <a:gd name="connsiteX706" fmla="*/ 7610 w 7467600"/>
              <a:gd name="connsiteY706" fmla="*/ 3047889 h 6858000"/>
              <a:gd name="connsiteX707" fmla="*/ 52419 w 7467600"/>
              <a:gd name="connsiteY707" fmla="*/ 2987479 h 6858000"/>
              <a:gd name="connsiteX708" fmla="*/ 59142 w 7467600"/>
              <a:gd name="connsiteY708" fmla="*/ 2978488 h 6858000"/>
              <a:gd name="connsiteX709" fmla="*/ 0 w 7467600"/>
              <a:gd name="connsiteY709" fmla="*/ 3015334 h 6858000"/>
              <a:gd name="connsiteX710" fmla="*/ 0 w 7467600"/>
              <a:gd name="connsiteY710" fmla="*/ 2914286 h 6858000"/>
              <a:gd name="connsiteX711" fmla="*/ 36383 w 7467600"/>
              <a:gd name="connsiteY711" fmla="*/ 2901128 h 6858000"/>
              <a:gd name="connsiteX712" fmla="*/ 156329 w 7467600"/>
              <a:gd name="connsiteY712" fmla="*/ 2840533 h 6858000"/>
              <a:gd name="connsiteX713" fmla="*/ 358355 w 7467600"/>
              <a:gd name="connsiteY713" fmla="*/ 2620471 h 6858000"/>
              <a:gd name="connsiteX714" fmla="*/ 510577 w 7467600"/>
              <a:gd name="connsiteY714" fmla="*/ 2501244 h 6858000"/>
              <a:gd name="connsiteX715" fmla="*/ 211967 w 7467600"/>
              <a:gd name="connsiteY715" fmla="*/ 2479171 h 6858000"/>
              <a:gd name="connsiteX716" fmla="*/ 0 w 7467600"/>
              <a:gd name="connsiteY716" fmla="*/ 2476398 h 6858000"/>
              <a:gd name="connsiteX717" fmla="*/ 0 w 7467600"/>
              <a:gd name="connsiteY717" fmla="*/ 2389189 h 6858000"/>
              <a:gd name="connsiteX718" fmla="*/ 103062 w 7467600"/>
              <a:gd name="connsiteY718" fmla="*/ 2389518 h 6858000"/>
              <a:gd name="connsiteX719" fmla="*/ 510734 w 7467600"/>
              <a:gd name="connsiteY719" fmla="*/ 2416201 h 6858000"/>
              <a:gd name="connsiteX720" fmla="*/ 279257 w 7467600"/>
              <a:gd name="connsiteY720" fmla="*/ 2092102 h 6858000"/>
              <a:gd name="connsiteX721" fmla="*/ 65265 w 7467600"/>
              <a:gd name="connsiteY721" fmla="*/ 2006049 h 6858000"/>
              <a:gd name="connsiteX722" fmla="*/ 0 w 7467600"/>
              <a:gd name="connsiteY722" fmla="*/ 1982532 h 6858000"/>
              <a:gd name="connsiteX723" fmla="*/ 0 w 7467600"/>
              <a:gd name="connsiteY723" fmla="*/ 1912789 h 6858000"/>
              <a:gd name="connsiteX724" fmla="*/ 97460 w 7467600"/>
              <a:gd name="connsiteY724" fmla="*/ 1953725 h 6858000"/>
              <a:gd name="connsiteX725" fmla="*/ 221272 w 7467600"/>
              <a:gd name="connsiteY725" fmla="*/ 1980766 h 6858000"/>
              <a:gd name="connsiteX726" fmla="*/ 116765 w 7467600"/>
              <a:gd name="connsiteY726" fmla="*/ 1911033 h 6858000"/>
              <a:gd name="connsiteX727" fmla="*/ 16405 w 7467600"/>
              <a:gd name="connsiteY727" fmla="*/ 1803412 h 6858000"/>
              <a:gd name="connsiteX728" fmla="*/ 0 w 7467600"/>
              <a:gd name="connsiteY728" fmla="*/ 1784777 h 6858000"/>
              <a:gd name="connsiteX729" fmla="*/ 0 w 7467600"/>
              <a:gd name="connsiteY729" fmla="*/ 1740082 h 6858000"/>
              <a:gd name="connsiteX730" fmla="*/ 39394 w 7467600"/>
              <a:gd name="connsiteY730" fmla="*/ 1784856 h 6858000"/>
              <a:gd name="connsiteX731" fmla="*/ 135813 w 7467600"/>
              <a:gd name="connsiteY731" fmla="*/ 1888838 h 6858000"/>
              <a:gd name="connsiteX732" fmla="*/ 242575 w 7467600"/>
              <a:gd name="connsiteY732" fmla="*/ 1958841 h 6858000"/>
              <a:gd name="connsiteX733" fmla="*/ 82197 w 7467600"/>
              <a:gd name="connsiteY733" fmla="*/ 1754826 h 6858000"/>
              <a:gd name="connsiteX734" fmla="*/ 0 w 7467600"/>
              <a:gd name="connsiteY734" fmla="*/ 1679650 h 6858000"/>
              <a:gd name="connsiteX735" fmla="*/ 0 w 7467600"/>
              <a:gd name="connsiteY735" fmla="*/ 1602463 h 6858000"/>
              <a:gd name="connsiteX736" fmla="*/ 84689 w 7467600"/>
              <a:gd name="connsiteY736" fmla="*/ 1677442 h 6858000"/>
              <a:gd name="connsiteX737" fmla="*/ 298437 w 7467600"/>
              <a:gd name="connsiteY737" fmla="*/ 1968019 h 6858000"/>
              <a:gd name="connsiteX738" fmla="*/ 227269 w 7467600"/>
              <a:gd name="connsiteY738" fmla="*/ 1114064 h 6858000"/>
              <a:gd name="connsiteX739" fmla="*/ 248003 w 7467600"/>
              <a:gd name="connsiteY739" fmla="*/ 1089613 h 6858000"/>
              <a:gd name="connsiteX740" fmla="*/ 427020 w 7467600"/>
              <a:gd name="connsiteY740" fmla="*/ 1619803 h 6858000"/>
              <a:gd name="connsiteX741" fmla="*/ 340345 w 7467600"/>
              <a:gd name="connsiteY741" fmla="*/ 2027739 h 6858000"/>
              <a:gd name="connsiteX742" fmla="*/ 360865 w 7467600"/>
              <a:gd name="connsiteY742" fmla="*/ 2044827 h 6858000"/>
              <a:gd name="connsiteX743" fmla="*/ 560414 w 7467600"/>
              <a:gd name="connsiteY743" fmla="*/ 2421457 h 6858000"/>
              <a:gd name="connsiteX744" fmla="*/ 1359703 w 7467600"/>
              <a:gd name="connsiteY744" fmla="*/ 2578554 h 6858000"/>
              <a:gd name="connsiteX745" fmla="*/ 1359422 w 7467600"/>
              <a:gd name="connsiteY745" fmla="*/ 2577994 h 6858000"/>
              <a:gd name="connsiteX746" fmla="*/ 828701 w 7467600"/>
              <a:gd name="connsiteY746" fmla="*/ 1839520 h 6858000"/>
              <a:gd name="connsiteX747" fmla="*/ 494427 w 7467600"/>
              <a:gd name="connsiteY747" fmla="*/ 1092333 h 6858000"/>
              <a:gd name="connsiteX748" fmla="*/ 506322 w 7467600"/>
              <a:gd name="connsiteY748" fmla="*/ 1020997 h 6858000"/>
              <a:gd name="connsiteX749" fmla="*/ 4570198 w 7467600"/>
              <a:gd name="connsiteY749" fmla="*/ 978081 h 6858000"/>
              <a:gd name="connsiteX750" fmla="*/ 4523691 w 7467600"/>
              <a:gd name="connsiteY750" fmla="*/ 1127776 h 6858000"/>
              <a:gd name="connsiteX751" fmla="*/ 4509875 w 7467600"/>
              <a:gd name="connsiteY751" fmla="*/ 1167552 h 6858000"/>
              <a:gd name="connsiteX752" fmla="*/ 4478168 w 7467600"/>
              <a:gd name="connsiteY752" fmla="*/ 1260735 h 6858000"/>
              <a:gd name="connsiteX753" fmla="*/ 4409309 w 7467600"/>
              <a:gd name="connsiteY753" fmla="*/ 1666996 h 6858000"/>
              <a:gd name="connsiteX754" fmla="*/ 4370031 w 7467600"/>
              <a:gd name="connsiteY754" fmla="*/ 1955666 h 6858000"/>
              <a:gd name="connsiteX755" fmla="*/ 4570198 w 7467600"/>
              <a:gd name="connsiteY755" fmla="*/ 978081 h 6858000"/>
              <a:gd name="connsiteX756" fmla="*/ 4557898 w 7467600"/>
              <a:gd name="connsiteY756" fmla="*/ 900011 h 6858000"/>
              <a:gd name="connsiteX757" fmla="*/ 4344840 w 7467600"/>
              <a:gd name="connsiteY757" fmla="*/ 1922038 h 6858000"/>
              <a:gd name="connsiteX758" fmla="*/ 4378710 w 7467600"/>
              <a:gd name="connsiteY758" fmla="*/ 1665516 h 6858000"/>
              <a:gd name="connsiteX759" fmla="*/ 4448798 w 7467600"/>
              <a:gd name="connsiteY759" fmla="*/ 1253024 h 6858000"/>
              <a:gd name="connsiteX760" fmla="*/ 4480315 w 7467600"/>
              <a:gd name="connsiteY760" fmla="*/ 1158454 h 6858000"/>
              <a:gd name="connsiteX761" fmla="*/ 4494133 w 7467600"/>
              <a:gd name="connsiteY761" fmla="*/ 1118676 h 6858000"/>
              <a:gd name="connsiteX762" fmla="*/ 4557898 w 7467600"/>
              <a:gd name="connsiteY762" fmla="*/ 900011 h 6858000"/>
              <a:gd name="connsiteX763" fmla="*/ 5870151 w 7467600"/>
              <a:gd name="connsiteY763" fmla="*/ 898890 h 6858000"/>
              <a:gd name="connsiteX764" fmla="*/ 5861335 w 7467600"/>
              <a:gd name="connsiteY764" fmla="*/ 899177 h 6858000"/>
              <a:gd name="connsiteX765" fmla="*/ 5843702 w 7467600"/>
              <a:gd name="connsiteY765" fmla="*/ 899748 h 6858000"/>
              <a:gd name="connsiteX766" fmla="*/ 5651107 w 7467600"/>
              <a:gd name="connsiteY766" fmla="*/ 920306 h 6858000"/>
              <a:gd name="connsiteX767" fmla="*/ 5459407 w 7467600"/>
              <a:gd name="connsiteY767" fmla="*/ 940975 h 6858000"/>
              <a:gd name="connsiteX768" fmla="*/ 5374846 w 7467600"/>
              <a:gd name="connsiteY768" fmla="*/ 941988 h 6858000"/>
              <a:gd name="connsiteX769" fmla="*/ 5256105 w 7467600"/>
              <a:gd name="connsiteY769" fmla="*/ 945632 h 6858000"/>
              <a:gd name="connsiteX770" fmla="*/ 5107071 w 7467600"/>
              <a:gd name="connsiteY770" fmla="*/ 969720 h 6858000"/>
              <a:gd name="connsiteX771" fmla="*/ 4998681 w 7467600"/>
              <a:gd name="connsiteY771" fmla="*/ 988771 h 6858000"/>
              <a:gd name="connsiteX772" fmla="*/ 5870151 w 7467600"/>
              <a:gd name="connsiteY772" fmla="*/ 898890 h 6858000"/>
              <a:gd name="connsiteX773" fmla="*/ 5504425 w 7467600"/>
              <a:gd name="connsiteY773" fmla="*/ 848067 h 6858000"/>
              <a:gd name="connsiteX774" fmla="*/ 4968849 w 7467600"/>
              <a:gd name="connsiteY774" fmla="*/ 962318 h 6858000"/>
              <a:gd name="connsiteX775" fmla="*/ 5104039 w 7467600"/>
              <a:gd name="connsiteY775" fmla="*/ 940634 h 6858000"/>
              <a:gd name="connsiteX776" fmla="*/ 5256311 w 7467600"/>
              <a:gd name="connsiteY776" fmla="*/ 916490 h 6858000"/>
              <a:gd name="connsiteX777" fmla="*/ 5377381 w 7467600"/>
              <a:gd name="connsiteY777" fmla="*/ 912671 h 6858000"/>
              <a:gd name="connsiteX778" fmla="*/ 5460148 w 7467600"/>
              <a:gd name="connsiteY778" fmla="*/ 911442 h 6858000"/>
              <a:gd name="connsiteX779" fmla="*/ 5648971 w 7467600"/>
              <a:gd name="connsiteY779" fmla="*/ 891331 h 6858000"/>
              <a:gd name="connsiteX780" fmla="*/ 5844807 w 7467600"/>
              <a:gd name="connsiteY780" fmla="*/ 870718 h 6858000"/>
              <a:gd name="connsiteX781" fmla="*/ 5862975 w 7467600"/>
              <a:gd name="connsiteY781" fmla="*/ 869756 h 6858000"/>
              <a:gd name="connsiteX782" fmla="*/ 5920887 w 7467600"/>
              <a:gd name="connsiteY782" fmla="*/ 865929 h 6858000"/>
              <a:gd name="connsiteX783" fmla="*/ 5504425 w 7467600"/>
              <a:gd name="connsiteY783" fmla="*/ 848067 h 6858000"/>
              <a:gd name="connsiteX784" fmla="*/ 3607114 w 7467600"/>
              <a:gd name="connsiteY784" fmla="*/ 467441 h 6858000"/>
              <a:gd name="connsiteX785" fmla="*/ 3296242 w 7467600"/>
              <a:gd name="connsiteY785" fmla="*/ 807991 h 6858000"/>
              <a:gd name="connsiteX786" fmla="*/ 3174674 w 7467600"/>
              <a:gd name="connsiteY786" fmla="*/ 919759 h 6858000"/>
              <a:gd name="connsiteX787" fmla="*/ 3042978 w 7467600"/>
              <a:gd name="connsiteY787" fmla="*/ 1054894 h 6858000"/>
              <a:gd name="connsiteX788" fmla="*/ 2968914 w 7467600"/>
              <a:gd name="connsiteY788" fmla="*/ 1133756 h 6858000"/>
              <a:gd name="connsiteX789" fmla="*/ 3103823 w 7467600"/>
              <a:gd name="connsiteY789" fmla="*/ 1026814 h 6858000"/>
              <a:gd name="connsiteX790" fmla="*/ 3607114 w 7467600"/>
              <a:gd name="connsiteY790" fmla="*/ 467441 h 6858000"/>
              <a:gd name="connsiteX791" fmla="*/ 3744487 w 7467600"/>
              <a:gd name="connsiteY791" fmla="*/ 383136 h 6858000"/>
              <a:gd name="connsiteX792" fmla="*/ 3970213 w 7467600"/>
              <a:gd name="connsiteY792" fmla="*/ 995559 h 6858000"/>
              <a:gd name="connsiteX793" fmla="*/ 3744487 w 7467600"/>
              <a:gd name="connsiteY793" fmla="*/ 383136 h 6858000"/>
              <a:gd name="connsiteX794" fmla="*/ 3624562 w 7467600"/>
              <a:gd name="connsiteY794" fmla="*/ 367041 h 6858000"/>
              <a:gd name="connsiteX795" fmla="*/ 3489712 w 7467600"/>
              <a:gd name="connsiteY795" fmla="*/ 485386 h 6858000"/>
              <a:gd name="connsiteX796" fmla="*/ 3182994 w 7467600"/>
              <a:gd name="connsiteY796" fmla="*/ 828265 h 6858000"/>
              <a:gd name="connsiteX797" fmla="*/ 2892114 w 7467600"/>
              <a:gd name="connsiteY797" fmla="*/ 1172635 h 6858000"/>
              <a:gd name="connsiteX798" fmla="*/ 3021459 w 7467600"/>
              <a:gd name="connsiteY798" fmla="*/ 1035385 h 6858000"/>
              <a:gd name="connsiteX799" fmla="*/ 3153873 w 7467600"/>
              <a:gd name="connsiteY799" fmla="*/ 898971 h 6858000"/>
              <a:gd name="connsiteX800" fmla="*/ 3276511 w 7467600"/>
              <a:gd name="connsiteY800" fmla="*/ 786423 h 6858000"/>
              <a:gd name="connsiteX801" fmla="*/ 3584154 w 7467600"/>
              <a:gd name="connsiteY801" fmla="*/ 448218 h 6858000"/>
              <a:gd name="connsiteX802" fmla="*/ 3624562 w 7467600"/>
              <a:gd name="connsiteY802" fmla="*/ 367041 h 6858000"/>
              <a:gd name="connsiteX803" fmla="*/ 3766672 w 7467600"/>
              <a:gd name="connsiteY803" fmla="*/ 359429 h 6858000"/>
              <a:gd name="connsiteX804" fmla="*/ 3996338 w 7467600"/>
              <a:gd name="connsiteY804" fmla="*/ 968237 h 6858000"/>
              <a:gd name="connsiteX805" fmla="*/ 3766672 w 7467600"/>
              <a:gd name="connsiteY805" fmla="*/ 359429 h 6858000"/>
              <a:gd name="connsiteX806" fmla="*/ 5805386 w 7467600"/>
              <a:gd name="connsiteY806" fmla="*/ 239240 h 6858000"/>
              <a:gd name="connsiteX807" fmla="*/ 5736947 w 7467600"/>
              <a:gd name="connsiteY807" fmla="*/ 261367 h 6858000"/>
              <a:gd name="connsiteX808" fmla="*/ 5427012 w 7467600"/>
              <a:gd name="connsiteY808" fmla="*/ 311272 h 6858000"/>
              <a:gd name="connsiteX809" fmla="*/ 5147818 w 7467600"/>
              <a:gd name="connsiteY809" fmla="*/ 322112 h 6858000"/>
              <a:gd name="connsiteX810" fmla="*/ 5060854 w 7467600"/>
              <a:gd name="connsiteY810" fmla="*/ 311882 h 6858000"/>
              <a:gd name="connsiteX811" fmla="*/ 4945989 w 7467600"/>
              <a:gd name="connsiteY811" fmla="*/ 300516 h 6858000"/>
              <a:gd name="connsiteX812" fmla="*/ 5410479 w 7467600"/>
              <a:gd name="connsiteY812" fmla="*/ 348434 h 6858000"/>
              <a:gd name="connsiteX813" fmla="*/ 5805386 w 7467600"/>
              <a:gd name="connsiteY813" fmla="*/ 239240 h 6858000"/>
              <a:gd name="connsiteX814" fmla="*/ 5905192 w 7467600"/>
              <a:gd name="connsiteY814" fmla="*/ 163079 h 6858000"/>
              <a:gd name="connsiteX815" fmla="*/ 5865655 w 7467600"/>
              <a:gd name="connsiteY815" fmla="*/ 171901 h 6858000"/>
              <a:gd name="connsiteX816" fmla="*/ 5259740 w 7467600"/>
              <a:gd name="connsiteY816" fmla="*/ 257013 h 6858000"/>
              <a:gd name="connsiteX817" fmla="*/ 5208466 w 7467600"/>
              <a:gd name="connsiteY817" fmla="*/ 257550 h 6858000"/>
              <a:gd name="connsiteX818" fmla="*/ 4980204 w 7467600"/>
              <a:gd name="connsiteY818" fmla="*/ 271903 h 6858000"/>
              <a:gd name="connsiteX819" fmla="*/ 5068068 w 7467600"/>
              <a:gd name="connsiteY819" fmla="*/ 282244 h 6858000"/>
              <a:gd name="connsiteX820" fmla="*/ 5153231 w 7467600"/>
              <a:gd name="connsiteY820" fmla="*/ 292240 h 6858000"/>
              <a:gd name="connsiteX821" fmla="*/ 5426491 w 7467600"/>
              <a:gd name="connsiteY821" fmla="*/ 281128 h 6858000"/>
              <a:gd name="connsiteX822" fmla="*/ 5731212 w 7467600"/>
              <a:gd name="connsiteY822" fmla="*/ 231951 h 6858000"/>
              <a:gd name="connsiteX823" fmla="*/ 5905192 w 7467600"/>
              <a:gd name="connsiteY823" fmla="*/ 163079 h 6858000"/>
              <a:gd name="connsiteX824" fmla="*/ 5944437 w 7467600"/>
              <a:gd name="connsiteY824" fmla="*/ 113829 h 6858000"/>
              <a:gd name="connsiteX825" fmla="*/ 5825032 w 7467600"/>
              <a:gd name="connsiteY825" fmla="*/ 146405 h 6858000"/>
              <a:gd name="connsiteX826" fmla="*/ 4955599 w 7467600"/>
              <a:gd name="connsiteY826" fmla="*/ 247008 h 6858000"/>
              <a:gd name="connsiteX827" fmla="*/ 5210104 w 7467600"/>
              <a:gd name="connsiteY827" fmla="*/ 228123 h 6858000"/>
              <a:gd name="connsiteX828" fmla="*/ 5261015 w 7467600"/>
              <a:gd name="connsiteY828" fmla="*/ 227087 h 6858000"/>
              <a:gd name="connsiteX829" fmla="*/ 5861181 w 7467600"/>
              <a:gd name="connsiteY829" fmla="*/ 143093 h 6858000"/>
              <a:gd name="connsiteX830" fmla="*/ 5961252 w 7467600"/>
              <a:gd name="connsiteY830" fmla="*/ 114820 h 6858000"/>
              <a:gd name="connsiteX831" fmla="*/ 5944437 w 7467600"/>
              <a:gd name="connsiteY831" fmla="*/ 113829 h 6858000"/>
              <a:gd name="connsiteX832" fmla="*/ 3882765 w 7467600"/>
              <a:gd name="connsiteY832" fmla="*/ 0 h 6858000"/>
              <a:gd name="connsiteX833" fmla="*/ 3995099 w 7467600"/>
              <a:gd name="connsiteY833" fmla="*/ 0 h 6858000"/>
              <a:gd name="connsiteX834" fmla="*/ 4163818 w 7467600"/>
              <a:gd name="connsiteY834" fmla="*/ 234104 h 6858000"/>
              <a:gd name="connsiteX835" fmla="*/ 4172099 w 7467600"/>
              <a:gd name="connsiteY835" fmla="*/ 234207 h 6858000"/>
              <a:gd name="connsiteX836" fmla="*/ 4784282 w 7467600"/>
              <a:gd name="connsiteY836" fmla="*/ 276561 h 6858000"/>
              <a:gd name="connsiteX837" fmla="*/ 4801687 w 7467600"/>
              <a:gd name="connsiteY837" fmla="*/ 267764 h 6858000"/>
              <a:gd name="connsiteX838" fmla="*/ 6082788 w 7467600"/>
              <a:gd name="connsiteY838" fmla="*/ 64119 h 6858000"/>
              <a:gd name="connsiteX839" fmla="*/ 6099442 w 7467600"/>
              <a:gd name="connsiteY839" fmla="*/ 82568 h 6858000"/>
              <a:gd name="connsiteX840" fmla="*/ 4804137 w 7467600"/>
              <a:gd name="connsiteY840" fmla="*/ 320931 h 6858000"/>
              <a:gd name="connsiteX841" fmla="*/ 4227047 w 7467600"/>
              <a:gd name="connsiteY841" fmla="*/ 313415 h 6858000"/>
              <a:gd name="connsiteX842" fmla="*/ 4346041 w 7467600"/>
              <a:gd name="connsiteY842" fmla="*/ 456086 h 6858000"/>
              <a:gd name="connsiteX843" fmla="*/ 4870967 w 7467600"/>
              <a:gd name="connsiteY843" fmla="*/ 963061 h 6858000"/>
              <a:gd name="connsiteX844" fmla="*/ 4889647 w 7467600"/>
              <a:gd name="connsiteY844" fmla="*/ 957147 h 6858000"/>
              <a:gd name="connsiteX845" fmla="*/ 5422504 w 7467600"/>
              <a:gd name="connsiteY845" fmla="*/ 805191 h 6858000"/>
              <a:gd name="connsiteX846" fmla="*/ 6087656 w 7467600"/>
              <a:gd name="connsiteY846" fmla="*/ 826703 h 6858000"/>
              <a:gd name="connsiteX847" fmla="*/ 6058717 w 7467600"/>
              <a:gd name="connsiteY847" fmla="*/ 865992 h 6858000"/>
              <a:gd name="connsiteX848" fmla="*/ 4974153 w 7467600"/>
              <a:gd name="connsiteY848" fmla="*/ 1045456 h 6858000"/>
              <a:gd name="connsiteX849" fmla="*/ 5627835 w 7467600"/>
              <a:gd name="connsiteY849" fmla="*/ 1472077 h 6858000"/>
              <a:gd name="connsiteX850" fmla="*/ 5629817 w 7467600"/>
              <a:gd name="connsiteY850" fmla="*/ 1471412 h 6858000"/>
              <a:gd name="connsiteX851" fmla="*/ 5634124 w 7467600"/>
              <a:gd name="connsiteY851" fmla="*/ 1470572 h 6858000"/>
              <a:gd name="connsiteX852" fmla="*/ 5755832 w 7467600"/>
              <a:gd name="connsiteY852" fmla="*/ 1383886 h 6858000"/>
              <a:gd name="connsiteX853" fmla="*/ 6014186 w 7467600"/>
              <a:gd name="connsiteY853" fmla="*/ 1279799 h 6858000"/>
              <a:gd name="connsiteX854" fmla="*/ 6901619 w 7467600"/>
              <a:gd name="connsiteY854" fmla="*/ 1047874 h 6858000"/>
              <a:gd name="connsiteX855" fmla="*/ 6931566 w 7467600"/>
              <a:gd name="connsiteY855" fmla="*/ 1062034 h 6858000"/>
              <a:gd name="connsiteX856" fmla="*/ 5790982 w 7467600"/>
              <a:gd name="connsiteY856" fmla="*/ 1561380 h 6858000"/>
              <a:gd name="connsiteX857" fmla="*/ 6188971 w 7467600"/>
              <a:gd name="connsiteY857" fmla="*/ 1755168 h 6858000"/>
              <a:gd name="connsiteX858" fmla="*/ 6202446 w 7467600"/>
              <a:gd name="connsiteY858" fmla="*/ 1752268 h 6858000"/>
              <a:gd name="connsiteX859" fmla="*/ 7179560 w 7467600"/>
              <a:gd name="connsiteY859" fmla="*/ 1467551 h 6858000"/>
              <a:gd name="connsiteX860" fmla="*/ 7158730 w 7467600"/>
              <a:gd name="connsiteY860" fmla="*/ 1507835 h 6858000"/>
              <a:gd name="connsiteX861" fmla="*/ 6326959 w 7467600"/>
              <a:gd name="connsiteY861" fmla="*/ 1817686 h 6858000"/>
              <a:gd name="connsiteX862" fmla="*/ 6537433 w 7467600"/>
              <a:gd name="connsiteY862" fmla="*/ 1907790 h 6858000"/>
              <a:gd name="connsiteX863" fmla="*/ 6550221 w 7467600"/>
              <a:gd name="connsiteY863" fmla="*/ 1910729 h 6858000"/>
              <a:gd name="connsiteX864" fmla="*/ 6964438 w 7467600"/>
              <a:gd name="connsiteY864" fmla="*/ 2209505 h 6858000"/>
              <a:gd name="connsiteX865" fmla="*/ 7367862 w 7467600"/>
              <a:gd name="connsiteY865" fmla="*/ 2806833 h 6858000"/>
              <a:gd name="connsiteX866" fmla="*/ 7364329 w 7467600"/>
              <a:gd name="connsiteY866" fmla="*/ 2826907 h 6858000"/>
              <a:gd name="connsiteX867" fmla="*/ 7290545 w 7467600"/>
              <a:gd name="connsiteY867" fmla="*/ 2850663 h 6858000"/>
              <a:gd name="connsiteX868" fmla="*/ 6472036 w 7467600"/>
              <a:gd name="connsiteY868" fmla="*/ 1959003 h 6858000"/>
              <a:gd name="connsiteX869" fmla="*/ 5792897 w 7467600"/>
              <a:gd name="connsiteY869" fmla="*/ 1647747 h 6858000"/>
              <a:gd name="connsiteX870" fmla="*/ 5842751 w 7467600"/>
              <a:gd name="connsiteY870" fmla="*/ 1816112 h 6858000"/>
              <a:gd name="connsiteX871" fmla="*/ 5847424 w 7467600"/>
              <a:gd name="connsiteY871" fmla="*/ 1815776 h 6858000"/>
              <a:gd name="connsiteX872" fmla="*/ 6399821 w 7467600"/>
              <a:gd name="connsiteY872" fmla="*/ 2344799 h 6858000"/>
              <a:gd name="connsiteX873" fmla="*/ 6323232 w 7467600"/>
              <a:gd name="connsiteY873" fmla="*/ 2389634 h 6858000"/>
              <a:gd name="connsiteX874" fmla="*/ 5942958 w 7467600"/>
              <a:gd name="connsiteY874" fmla="*/ 2077708 h 6858000"/>
              <a:gd name="connsiteX875" fmla="*/ 5921559 w 7467600"/>
              <a:gd name="connsiteY875" fmla="*/ 2378596 h 6858000"/>
              <a:gd name="connsiteX876" fmla="*/ 5817651 w 7467600"/>
              <a:gd name="connsiteY876" fmla="*/ 3023919 h 6858000"/>
              <a:gd name="connsiteX877" fmla="*/ 5729634 w 7467600"/>
              <a:gd name="connsiteY877" fmla="*/ 3051849 h 6858000"/>
              <a:gd name="connsiteX878" fmla="*/ 5611018 w 7467600"/>
              <a:gd name="connsiteY878" fmla="*/ 2316769 h 6858000"/>
              <a:gd name="connsiteX879" fmla="*/ 5687608 w 7467600"/>
              <a:gd name="connsiteY879" fmla="*/ 2039972 h 6858000"/>
              <a:gd name="connsiteX880" fmla="*/ 5657554 w 7467600"/>
              <a:gd name="connsiteY880" fmla="*/ 1576445 h 6858000"/>
              <a:gd name="connsiteX881" fmla="*/ 5150475 w 7467600"/>
              <a:gd name="connsiteY881" fmla="*/ 1274012 h 6858000"/>
              <a:gd name="connsiteX882" fmla="*/ 5349142 w 7467600"/>
              <a:gd name="connsiteY882" fmla="*/ 2204405 h 6858000"/>
              <a:gd name="connsiteX883" fmla="*/ 5262214 w 7467600"/>
              <a:gd name="connsiteY883" fmla="*/ 2233836 h 6858000"/>
              <a:gd name="connsiteX884" fmla="*/ 4981539 w 7467600"/>
              <a:gd name="connsiteY884" fmla="*/ 1542201 h 6858000"/>
              <a:gd name="connsiteX885" fmla="*/ 4958461 w 7467600"/>
              <a:gd name="connsiteY885" fmla="*/ 1136957 h 6858000"/>
              <a:gd name="connsiteX886" fmla="*/ 4655015 w 7467600"/>
              <a:gd name="connsiteY886" fmla="*/ 891426 h 6858000"/>
              <a:gd name="connsiteX887" fmla="*/ 4348002 w 7467600"/>
              <a:gd name="connsiteY887" fmla="*/ 2205895 h 6858000"/>
              <a:gd name="connsiteX888" fmla="*/ 4262250 w 7467600"/>
              <a:gd name="connsiteY888" fmla="*/ 2219972 h 6858000"/>
              <a:gd name="connsiteX889" fmla="*/ 4550611 w 7467600"/>
              <a:gd name="connsiteY889" fmla="*/ 817540 h 6858000"/>
              <a:gd name="connsiteX890" fmla="*/ 4564418 w 7467600"/>
              <a:gd name="connsiteY890" fmla="*/ 808293 h 6858000"/>
              <a:gd name="connsiteX891" fmla="*/ 4266388 w 7467600"/>
              <a:gd name="connsiteY891" fmla="*/ 500083 h 6858000"/>
              <a:gd name="connsiteX892" fmla="*/ 4032842 w 7467600"/>
              <a:gd name="connsiteY892" fmla="*/ 211809 h 6858000"/>
              <a:gd name="connsiteX893" fmla="*/ 3882765 w 7467600"/>
              <a:gd name="connsiteY893" fmla="*/ 0 h 6858000"/>
              <a:gd name="connsiteX894" fmla="*/ 3721337 w 7467600"/>
              <a:gd name="connsiteY894" fmla="*/ 0 h 6858000"/>
              <a:gd name="connsiteX895" fmla="*/ 3797544 w 7467600"/>
              <a:gd name="connsiteY895" fmla="*/ 0 h 6858000"/>
              <a:gd name="connsiteX896" fmla="*/ 3775734 w 7467600"/>
              <a:gd name="connsiteY896" fmla="*/ 95131 h 6858000"/>
              <a:gd name="connsiteX897" fmla="*/ 3724807 w 7467600"/>
              <a:gd name="connsiteY897" fmla="*/ 272257 h 6858000"/>
              <a:gd name="connsiteX898" fmla="*/ 3726844 w 7467600"/>
              <a:gd name="connsiteY898" fmla="*/ 282988 h 6858000"/>
              <a:gd name="connsiteX899" fmla="*/ 3742664 w 7467600"/>
              <a:gd name="connsiteY899" fmla="*/ 279918 h 6858000"/>
              <a:gd name="connsiteX900" fmla="*/ 4103910 w 7467600"/>
              <a:gd name="connsiteY900" fmla="*/ 1161917 h 6858000"/>
              <a:gd name="connsiteX901" fmla="*/ 4020269 w 7467600"/>
              <a:gd name="connsiteY901" fmla="*/ 1200406 h 6858000"/>
              <a:gd name="connsiteX902" fmla="*/ 3674882 w 7467600"/>
              <a:gd name="connsiteY902" fmla="*/ 488524 h 6858000"/>
              <a:gd name="connsiteX903" fmla="*/ 3132682 w 7467600"/>
              <a:gd name="connsiteY903" fmla="*/ 1072284 h 6858000"/>
              <a:gd name="connsiteX904" fmla="*/ 2716346 w 7467600"/>
              <a:gd name="connsiteY904" fmla="*/ 1276376 h 6858000"/>
              <a:gd name="connsiteX905" fmla="*/ 2716772 w 7467600"/>
              <a:gd name="connsiteY905" fmla="*/ 1255462 h 6858000"/>
              <a:gd name="connsiteX906" fmla="*/ 3471096 w 7467600"/>
              <a:gd name="connsiteY906" fmla="*/ 437072 h 6858000"/>
              <a:gd name="connsiteX907" fmla="*/ 3639057 w 7467600"/>
              <a:gd name="connsiteY907" fmla="*/ 286334 h 6858000"/>
              <a:gd name="connsiteX908" fmla="*/ 3640309 w 7467600"/>
              <a:gd name="connsiteY908" fmla="*/ 284664 h 6858000"/>
              <a:gd name="connsiteX909" fmla="*/ 3646022 w 7467600"/>
              <a:gd name="connsiteY909" fmla="*/ 276711 h 6858000"/>
              <a:gd name="connsiteX910" fmla="*/ 3707943 w 7467600"/>
              <a:gd name="connsiteY910" fmla="*/ 65958 h 6858000"/>
              <a:gd name="connsiteX911" fmla="*/ 3721337 w 7467600"/>
              <a:gd name="connsiteY911" fmla="*/ 0 h 6858000"/>
              <a:gd name="connsiteX912" fmla="*/ 2867960 w 7467600"/>
              <a:gd name="connsiteY912" fmla="*/ 0 h 6858000"/>
              <a:gd name="connsiteX913" fmla="*/ 2926351 w 7467600"/>
              <a:gd name="connsiteY913" fmla="*/ 0 h 6858000"/>
              <a:gd name="connsiteX914" fmla="*/ 2902823 w 7467600"/>
              <a:gd name="connsiteY914" fmla="*/ 262929 h 6858000"/>
              <a:gd name="connsiteX915" fmla="*/ 2940663 w 7467600"/>
              <a:gd name="connsiteY915" fmla="*/ 140884 h 6858000"/>
              <a:gd name="connsiteX916" fmla="*/ 2947039 w 7467600"/>
              <a:gd name="connsiteY916" fmla="*/ 122524 h 6858000"/>
              <a:gd name="connsiteX917" fmla="*/ 2984316 w 7467600"/>
              <a:gd name="connsiteY917" fmla="*/ 0 h 6858000"/>
              <a:gd name="connsiteX918" fmla="*/ 3016114 w 7467600"/>
              <a:gd name="connsiteY918" fmla="*/ 0 h 6858000"/>
              <a:gd name="connsiteX919" fmla="*/ 2979949 w 7467600"/>
              <a:gd name="connsiteY919" fmla="*/ 119274 h 6858000"/>
              <a:gd name="connsiteX920" fmla="*/ 3023879 w 7467600"/>
              <a:gd name="connsiteY920" fmla="*/ 0 h 6858000"/>
              <a:gd name="connsiteX921" fmla="*/ 3105400 w 7467600"/>
              <a:gd name="connsiteY921" fmla="*/ 0 h 6858000"/>
              <a:gd name="connsiteX922" fmla="*/ 3094669 w 7467600"/>
              <a:gd name="connsiteY922" fmla="*/ 30308 h 6858000"/>
              <a:gd name="connsiteX923" fmla="*/ 2901945 w 7467600"/>
              <a:gd name="connsiteY923" fmla="*/ 466538 h 6858000"/>
              <a:gd name="connsiteX924" fmla="*/ 2815209 w 7467600"/>
              <a:gd name="connsiteY924" fmla="*/ 497361 h 6858000"/>
              <a:gd name="connsiteX925" fmla="*/ 2844845 w 7467600"/>
              <a:gd name="connsiteY925" fmla="*/ 127638 h 6858000"/>
              <a:gd name="connsiteX926" fmla="*/ 2867960 w 7467600"/>
              <a:gd name="connsiteY926" fmla="*/ 0 h 6858000"/>
              <a:gd name="connsiteX927" fmla="*/ 1057230 w 7467600"/>
              <a:gd name="connsiteY927" fmla="*/ 0 h 6858000"/>
              <a:gd name="connsiteX928" fmla="*/ 1111003 w 7467600"/>
              <a:gd name="connsiteY928" fmla="*/ 0 h 6858000"/>
              <a:gd name="connsiteX929" fmla="*/ 1125553 w 7467600"/>
              <a:gd name="connsiteY929" fmla="*/ 52588 h 6858000"/>
              <a:gd name="connsiteX930" fmla="*/ 1304276 w 7467600"/>
              <a:gd name="connsiteY930" fmla="*/ 476275 h 6858000"/>
              <a:gd name="connsiteX931" fmla="*/ 1492066 w 7467600"/>
              <a:gd name="connsiteY931" fmla="*/ 886333 h 6858000"/>
              <a:gd name="connsiteX932" fmla="*/ 1423698 w 7467600"/>
              <a:gd name="connsiteY932" fmla="*/ 710817 h 6858000"/>
              <a:gd name="connsiteX933" fmla="*/ 1357609 w 7467600"/>
              <a:gd name="connsiteY933" fmla="*/ 532892 h 6858000"/>
              <a:gd name="connsiteX934" fmla="*/ 1309550 w 7467600"/>
              <a:gd name="connsiteY934" fmla="*/ 374031 h 6858000"/>
              <a:gd name="connsiteX935" fmla="*/ 1193673 w 7467600"/>
              <a:gd name="connsiteY935" fmla="*/ 49533 h 6858000"/>
              <a:gd name="connsiteX936" fmla="*/ 1164391 w 7467600"/>
              <a:gd name="connsiteY936" fmla="*/ 0 h 6858000"/>
              <a:gd name="connsiteX937" fmla="*/ 1200666 w 7467600"/>
              <a:gd name="connsiteY937" fmla="*/ 0 h 6858000"/>
              <a:gd name="connsiteX938" fmla="*/ 1223408 w 7467600"/>
              <a:gd name="connsiteY938" fmla="*/ 38996 h 6858000"/>
              <a:gd name="connsiteX939" fmla="*/ 1339635 w 7467600"/>
              <a:gd name="connsiteY939" fmla="*/ 365517 h 6858000"/>
              <a:gd name="connsiteX940" fmla="*/ 1387469 w 7467600"/>
              <a:gd name="connsiteY940" fmla="*/ 523079 h 6858000"/>
              <a:gd name="connsiteX941" fmla="*/ 1452685 w 7467600"/>
              <a:gd name="connsiteY941" fmla="*/ 699806 h 6858000"/>
              <a:gd name="connsiteX942" fmla="*/ 1492092 w 7467600"/>
              <a:gd name="connsiteY942" fmla="*/ 800424 h 6858000"/>
              <a:gd name="connsiteX943" fmla="*/ 1455302 w 7467600"/>
              <a:gd name="connsiteY943" fmla="*/ 632913 h 6858000"/>
              <a:gd name="connsiteX944" fmla="*/ 1222336 w 7467600"/>
              <a:gd name="connsiteY944" fmla="*/ 9480 h 6858000"/>
              <a:gd name="connsiteX945" fmla="*/ 1214634 w 7467600"/>
              <a:gd name="connsiteY945" fmla="*/ 0 h 6858000"/>
              <a:gd name="connsiteX946" fmla="*/ 1289827 w 7467600"/>
              <a:gd name="connsiteY946" fmla="*/ 0 h 6858000"/>
              <a:gd name="connsiteX947" fmla="*/ 1321076 w 7467600"/>
              <a:gd name="connsiteY947" fmla="*/ 59722 h 6858000"/>
              <a:gd name="connsiteX948" fmla="*/ 1512579 w 7467600"/>
              <a:gd name="connsiteY948" fmla="*/ 626441 h 6858000"/>
              <a:gd name="connsiteX949" fmla="*/ 1506076 w 7467600"/>
              <a:gd name="connsiteY949" fmla="*/ 1089289 h 6858000"/>
              <a:gd name="connsiteX950" fmla="*/ 1486346 w 7467600"/>
              <a:gd name="connsiteY950" fmla="*/ 1079919 h 6858000"/>
              <a:gd name="connsiteX951" fmla="*/ 1070511 w 7467600"/>
              <a:gd name="connsiteY951" fmla="*/ 48609 h 6858000"/>
              <a:gd name="connsiteX952" fmla="*/ 1057230 w 7467600"/>
              <a:gd name="connsiteY952" fmla="*/ 0 h 6858000"/>
              <a:gd name="connsiteX953" fmla="*/ 43151 w 7467600"/>
              <a:gd name="connsiteY953" fmla="*/ 0 h 6858000"/>
              <a:gd name="connsiteX954" fmla="*/ 95283 w 7467600"/>
              <a:gd name="connsiteY954" fmla="*/ 0 h 6858000"/>
              <a:gd name="connsiteX955" fmla="*/ 300708 w 7467600"/>
              <a:gd name="connsiteY955" fmla="*/ 154571 h 6858000"/>
              <a:gd name="connsiteX956" fmla="*/ 530414 w 7467600"/>
              <a:gd name="connsiteY956" fmla="*/ 354673 h 6858000"/>
              <a:gd name="connsiteX957" fmla="*/ 333785 w 7467600"/>
              <a:gd name="connsiteY957" fmla="*/ 161564 h 6858000"/>
              <a:gd name="connsiteX958" fmla="*/ 147005 w 7467600"/>
              <a:gd name="connsiteY958" fmla="*/ 0 h 6858000"/>
              <a:gd name="connsiteX959" fmla="*/ 272509 w 7467600"/>
              <a:gd name="connsiteY959" fmla="*/ 0 h 6858000"/>
              <a:gd name="connsiteX960" fmla="*/ 326276 w 7467600"/>
              <a:gd name="connsiteY960" fmla="*/ 45847 h 6858000"/>
              <a:gd name="connsiteX961" fmla="*/ 823759 w 7467600"/>
              <a:gd name="connsiteY961" fmla="*/ 574145 h 6858000"/>
              <a:gd name="connsiteX962" fmla="*/ 811254 w 7467600"/>
              <a:gd name="connsiteY962" fmla="*/ 665546 h 6858000"/>
              <a:gd name="connsiteX963" fmla="*/ 154042 w 7467600"/>
              <a:gd name="connsiteY963" fmla="*/ 261522 h 6858000"/>
              <a:gd name="connsiteX964" fmla="*/ 13550 w 7467600"/>
              <a:gd name="connsiteY964" fmla="*/ 158423 h 6858000"/>
              <a:gd name="connsiteX965" fmla="*/ 0 w 7467600"/>
              <a:gd name="connsiteY965" fmla="*/ 146618 h 6858000"/>
              <a:gd name="connsiteX966" fmla="*/ 0 w 7467600"/>
              <a:gd name="connsiteY966" fmla="*/ 59161 h 6858000"/>
              <a:gd name="connsiteX967" fmla="*/ 45427 w 7467600"/>
              <a:gd name="connsiteY967" fmla="*/ 101078 h 6858000"/>
              <a:gd name="connsiteX968" fmla="*/ 630103 w 7467600"/>
              <a:gd name="connsiteY968" fmla="*/ 485885 h 6858000"/>
              <a:gd name="connsiteX969" fmla="*/ 532040 w 7467600"/>
              <a:gd name="connsiteY969" fmla="*/ 399359 h 6858000"/>
              <a:gd name="connsiteX970" fmla="*/ 517618 w 7467600"/>
              <a:gd name="connsiteY970" fmla="*/ 385726 h 6858000"/>
              <a:gd name="connsiteX971" fmla="*/ 285074 w 7467600"/>
              <a:gd name="connsiteY971" fmla="*/ 182755 h 6858000"/>
              <a:gd name="connsiteX972" fmla="*/ 43151 w 7467600"/>
              <a:gd name="connsiteY97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015907 w 7467600"/>
              <a:gd name="connsiteY78" fmla="*/ 5541548 h 6858000"/>
              <a:gd name="connsiteX79" fmla="*/ 7259646 w 7467600"/>
              <a:gd name="connsiteY79" fmla="*/ 5765985 h 6858000"/>
              <a:gd name="connsiteX80" fmla="*/ 7467600 w 7467600"/>
              <a:gd name="connsiteY80" fmla="*/ 6012219 h 6858000"/>
              <a:gd name="connsiteX81" fmla="*/ 7105827 w 7467600"/>
              <a:gd name="connsiteY81" fmla="*/ 5718700 h 6858000"/>
              <a:gd name="connsiteX82" fmla="*/ 7356878 w 7467600"/>
              <a:gd name="connsiteY82" fmla="*/ 5981332 h 6858000"/>
              <a:gd name="connsiteX83" fmla="*/ 7467600 w 7467600"/>
              <a:gd name="connsiteY83" fmla="*/ 6117703 h 6858000"/>
              <a:gd name="connsiteX84" fmla="*/ 7467600 w 7467600"/>
              <a:gd name="connsiteY84" fmla="*/ 6163634 h 6858000"/>
              <a:gd name="connsiteX85" fmla="*/ 7403637 w 7467600"/>
              <a:gd name="connsiteY85" fmla="*/ 6083957 h 6858000"/>
              <a:gd name="connsiteX86" fmla="*/ 7254615 w 7467600"/>
              <a:gd name="connsiteY86" fmla="*/ 5911918 h 6858000"/>
              <a:gd name="connsiteX87" fmla="*/ 7312589 w 7467600"/>
              <a:gd name="connsiteY87" fmla="*/ 5982309 h 6858000"/>
              <a:gd name="connsiteX88" fmla="*/ 7448321 w 7467600"/>
              <a:gd name="connsiteY88" fmla="*/ 6190991 h 6858000"/>
              <a:gd name="connsiteX89" fmla="*/ 7467600 w 7467600"/>
              <a:gd name="connsiteY89" fmla="*/ 6221686 h 6858000"/>
              <a:gd name="connsiteX90" fmla="*/ 7467600 w 7467600"/>
              <a:gd name="connsiteY90" fmla="*/ 6334256 h 6858000"/>
              <a:gd name="connsiteX91" fmla="*/ 7454976 w 7467600"/>
              <a:gd name="connsiteY91" fmla="*/ 6318297 h 6858000"/>
              <a:gd name="connsiteX92" fmla="*/ 7042773 w 7467600"/>
              <a:gd name="connsiteY92" fmla="*/ 5734011 h 6858000"/>
              <a:gd name="connsiteX93" fmla="*/ 1456157 w 7467600"/>
              <a:gd name="connsiteY93" fmla="*/ 5371404 h 6858000"/>
              <a:gd name="connsiteX94" fmla="*/ 1244432 w 7467600"/>
              <a:gd name="connsiteY94" fmla="*/ 5385601 h 6858000"/>
              <a:gd name="connsiteX95" fmla="*/ 973990 w 7467600"/>
              <a:gd name="connsiteY95" fmla="*/ 5424940 h 6858000"/>
              <a:gd name="connsiteX96" fmla="*/ 1103809 w 7467600"/>
              <a:gd name="connsiteY96" fmla="*/ 5433720 h 6858000"/>
              <a:gd name="connsiteX97" fmla="*/ 1123454 w 7467600"/>
              <a:gd name="connsiteY97" fmla="*/ 5435727 h 6858000"/>
              <a:gd name="connsiteX98" fmla="*/ 1737017 w 7467600"/>
              <a:gd name="connsiteY98" fmla="*/ 5452183 h 6858000"/>
              <a:gd name="connsiteX99" fmla="*/ 1824397 w 7467600"/>
              <a:gd name="connsiteY99" fmla="*/ 5447757 h 6858000"/>
              <a:gd name="connsiteX100" fmla="*/ 2070059 w 7467600"/>
              <a:gd name="connsiteY100" fmla="*/ 5441660 h 6858000"/>
              <a:gd name="connsiteX101" fmla="*/ 1456157 w 7467600"/>
              <a:gd name="connsiteY101" fmla="*/ 5371404 h 6858000"/>
              <a:gd name="connsiteX102" fmla="*/ 4988186 w 7467600"/>
              <a:gd name="connsiteY102" fmla="*/ 5216467 h 6858000"/>
              <a:gd name="connsiteX103" fmla="*/ 4777334 w 7467600"/>
              <a:gd name="connsiteY103" fmla="*/ 5406072 h 6858000"/>
              <a:gd name="connsiteX104" fmla="*/ 4718341 w 7467600"/>
              <a:gd name="connsiteY104" fmla="*/ 5468043 h 6858000"/>
              <a:gd name="connsiteX105" fmla="*/ 4604655 w 7467600"/>
              <a:gd name="connsiteY105" fmla="*/ 5583434 h 6858000"/>
              <a:gd name="connsiteX106" fmla="*/ 4565074 w 7467600"/>
              <a:gd name="connsiteY106" fmla="*/ 5618550 h 6858000"/>
              <a:gd name="connsiteX107" fmla="*/ 4988186 w 7467600"/>
              <a:gd name="connsiteY107" fmla="*/ 5216467 h 6858000"/>
              <a:gd name="connsiteX108" fmla="*/ 4978032 w 7467600"/>
              <a:gd name="connsiteY108" fmla="*/ 5183809 h 6858000"/>
              <a:gd name="connsiteX109" fmla="*/ 4463413 w 7467600"/>
              <a:gd name="connsiteY109" fmla="*/ 5615162 h 6858000"/>
              <a:gd name="connsiteX110" fmla="*/ 4358134 w 7467600"/>
              <a:gd name="connsiteY110" fmla="*/ 5742791 h 6858000"/>
              <a:gd name="connsiteX111" fmla="*/ 4376219 w 7467600"/>
              <a:gd name="connsiteY111" fmla="*/ 5729027 h 6858000"/>
              <a:gd name="connsiteX112" fmla="*/ 4582340 w 7467600"/>
              <a:gd name="connsiteY112" fmla="*/ 5561037 h 6858000"/>
              <a:gd name="connsiteX113" fmla="*/ 4694684 w 7467600"/>
              <a:gd name="connsiteY113" fmla="*/ 5447098 h 6858000"/>
              <a:gd name="connsiteX114" fmla="*/ 4754123 w 7467600"/>
              <a:gd name="connsiteY114" fmla="*/ 5384643 h 6858000"/>
              <a:gd name="connsiteX115" fmla="*/ 4978032 w 7467600"/>
              <a:gd name="connsiteY115" fmla="*/ 5183809 h 6858000"/>
              <a:gd name="connsiteX116" fmla="*/ 1903353 w 7467600"/>
              <a:gd name="connsiteY116" fmla="*/ 5044827 h 6858000"/>
              <a:gd name="connsiteX117" fmla="*/ 1936931 w 7467600"/>
              <a:gd name="connsiteY117" fmla="*/ 5093954 h 6858000"/>
              <a:gd name="connsiteX118" fmla="*/ 2195868 w 7467600"/>
              <a:gd name="connsiteY118" fmla="*/ 5396574 h 6858000"/>
              <a:gd name="connsiteX119" fmla="*/ 2088852 w 7467600"/>
              <a:gd name="connsiteY119" fmla="*/ 5166123 h 6858000"/>
              <a:gd name="connsiteX120" fmla="*/ 1958241 w 7467600"/>
              <a:gd name="connsiteY120" fmla="*/ 5067955 h 6858000"/>
              <a:gd name="connsiteX121" fmla="*/ 1903353 w 7467600"/>
              <a:gd name="connsiteY121" fmla="*/ 5044827 h 6858000"/>
              <a:gd name="connsiteX122" fmla="*/ 1979378 w 7467600"/>
              <a:gd name="connsiteY122" fmla="*/ 4769504 h 6858000"/>
              <a:gd name="connsiteX123" fmla="*/ 2882120 w 7467600"/>
              <a:gd name="connsiteY123" fmla="*/ 5064547 h 6858000"/>
              <a:gd name="connsiteX124" fmla="*/ 2793103 w 7467600"/>
              <a:gd name="connsiteY124" fmla="*/ 5039699 h 6858000"/>
              <a:gd name="connsiteX125" fmla="*/ 2770041 w 7467600"/>
              <a:gd name="connsiteY125" fmla="*/ 5033634 h 6858000"/>
              <a:gd name="connsiteX126" fmla="*/ 1979378 w 7467600"/>
              <a:gd name="connsiteY126" fmla="*/ 4769504 h 6858000"/>
              <a:gd name="connsiteX127" fmla="*/ 1927410 w 7467600"/>
              <a:gd name="connsiteY127" fmla="*/ 4716164 h 6858000"/>
              <a:gd name="connsiteX128" fmla="*/ 1959587 w 7467600"/>
              <a:gd name="connsiteY128" fmla="*/ 4728849 h 6858000"/>
              <a:gd name="connsiteX129" fmla="*/ 2777707 w 7467600"/>
              <a:gd name="connsiteY129" fmla="*/ 5003991 h 6858000"/>
              <a:gd name="connsiteX130" fmla="*/ 2800768 w 7467600"/>
              <a:gd name="connsiteY130" fmla="*/ 5010056 h 6858000"/>
              <a:gd name="connsiteX131" fmla="*/ 2879408 w 7467600"/>
              <a:gd name="connsiteY131" fmla="*/ 5031590 h 6858000"/>
              <a:gd name="connsiteX132" fmla="*/ 2862295 w 7467600"/>
              <a:gd name="connsiteY132" fmla="*/ 5022958 h 6858000"/>
              <a:gd name="connsiteX133" fmla="*/ 2813343 w 7467600"/>
              <a:gd name="connsiteY133" fmla="*/ 4998369 h 6858000"/>
              <a:gd name="connsiteX134" fmla="*/ 2646245 w 7467600"/>
              <a:gd name="connsiteY134" fmla="*/ 4930999 h 6858000"/>
              <a:gd name="connsiteX135" fmla="*/ 1999243 w 7467600"/>
              <a:gd name="connsiteY135" fmla="*/ 4730524 h 6858000"/>
              <a:gd name="connsiteX136" fmla="*/ 1979527 w 7467600"/>
              <a:gd name="connsiteY136" fmla="*/ 4726651 h 6858000"/>
              <a:gd name="connsiteX137" fmla="*/ 1927410 w 7467600"/>
              <a:gd name="connsiteY137" fmla="*/ 4716164 h 6858000"/>
              <a:gd name="connsiteX138" fmla="*/ 1997014 w 7467600"/>
              <a:gd name="connsiteY138" fmla="*/ 4698007 h 6858000"/>
              <a:gd name="connsiteX139" fmla="*/ 2005458 w 7467600"/>
              <a:gd name="connsiteY139" fmla="*/ 4699540 h 6858000"/>
              <a:gd name="connsiteX140" fmla="*/ 2657186 w 7467600"/>
              <a:gd name="connsiteY140" fmla="*/ 4901687 h 6858000"/>
              <a:gd name="connsiteX141" fmla="*/ 2826662 w 7467600"/>
              <a:gd name="connsiteY141" fmla="*/ 4970362 h 6858000"/>
              <a:gd name="connsiteX142" fmla="*/ 2876100 w 7467600"/>
              <a:gd name="connsiteY142" fmla="*/ 4995397 h 6858000"/>
              <a:gd name="connsiteX143" fmla="*/ 3042600 w 7467600"/>
              <a:gd name="connsiteY143" fmla="*/ 5059532 h 6858000"/>
              <a:gd name="connsiteX144" fmla="*/ 1997014 w 7467600"/>
              <a:gd name="connsiteY144" fmla="*/ 4698007 h 6858000"/>
              <a:gd name="connsiteX145" fmla="*/ 2305292 w 7467600"/>
              <a:gd name="connsiteY145" fmla="*/ 4219492 h 6858000"/>
              <a:gd name="connsiteX146" fmla="*/ 3360922 w 7467600"/>
              <a:gd name="connsiteY146" fmla="*/ 4529373 h 6858000"/>
              <a:gd name="connsiteX147" fmla="*/ 3492420 w 7467600"/>
              <a:gd name="connsiteY147" fmla="*/ 4510145 h 6858000"/>
              <a:gd name="connsiteX148" fmla="*/ 3364086 w 7467600"/>
              <a:gd name="connsiteY148" fmla="*/ 4480340 h 6858000"/>
              <a:gd name="connsiteX149" fmla="*/ 3225818 w 7467600"/>
              <a:gd name="connsiteY149" fmla="*/ 4411822 h 6858000"/>
              <a:gd name="connsiteX150" fmla="*/ 3129696 w 7467600"/>
              <a:gd name="connsiteY150" fmla="*/ 4360704 h 6858000"/>
              <a:gd name="connsiteX151" fmla="*/ 2814545 w 7467600"/>
              <a:gd name="connsiteY151" fmla="*/ 4282955 h 6858000"/>
              <a:gd name="connsiteX152" fmla="*/ 2305292 w 7467600"/>
              <a:gd name="connsiteY152" fmla="*/ 4219492 h 6858000"/>
              <a:gd name="connsiteX153" fmla="*/ 2626982 w 7467600"/>
              <a:gd name="connsiteY153" fmla="*/ 4206450 h 6858000"/>
              <a:gd name="connsiteX154" fmla="*/ 2490617 w 7467600"/>
              <a:gd name="connsiteY154" fmla="*/ 4206951 h 6858000"/>
              <a:gd name="connsiteX155" fmla="*/ 2819869 w 7467600"/>
              <a:gd name="connsiteY155" fmla="*/ 4252936 h 6858000"/>
              <a:gd name="connsiteX156" fmla="*/ 3143018 w 7467600"/>
              <a:gd name="connsiteY156" fmla="*/ 4332698 h 6858000"/>
              <a:gd name="connsiteX157" fmla="*/ 3241520 w 7467600"/>
              <a:gd name="connsiteY157" fmla="*/ 4385112 h 6858000"/>
              <a:gd name="connsiteX158" fmla="*/ 3374575 w 7467600"/>
              <a:gd name="connsiteY158" fmla="*/ 4451517 h 6858000"/>
              <a:gd name="connsiteX159" fmla="*/ 3505221 w 7467600"/>
              <a:gd name="connsiteY159" fmla="*/ 4480757 h 6858000"/>
              <a:gd name="connsiteX160" fmla="*/ 2626982 w 7467600"/>
              <a:gd name="connsiteY160" fmla="*/ 4206450 h 6858000"/>
              <a:gd name="connsiteX161" fmla="*/ 1310106 w 7467600"/>
              <a:gd name="connsiteY161" fmla="*/ 3943217 h 6858000"/>
              <a:gd name="connsiteX162" fmla="*/ 854994 w 7467600"/>
              <a:gd name="connsiteY162" fmla="*/ 4399136 h 6858000"/>
              <a:gd name="connsiteX163" fmla="*/ 742462 w 7467600"/>
              <a:gd name="connsiteY163" fmla="*/ 4594648 h 6858000"/>
              <a:gd name="connsiteX164" fmla="*/ 820602 w 7467600"/>
              <a:gd name="connsiteY164" fmla="*/ 4485915 h 6858000"/>
              <a:gd name="connsiteX165" fmla="*/ 878295 w 7467600"/>
              <a:gd name="connsiteY165" fmla="*/ 4403594 h 6858000"/>
              <a:gd name="connsiteX166" fmla="*/ 1240607 w 7467600"/>
              <a:gd name="connsiteY166" fmla="*/ 4010401 h 6858000"/>
              <a:gd name="connsiteX167" fmla="*/ 1310106 w 7467600"/>
              <a:gd name="connsiteY167" fmla="*/ 3943217 h 6858000"/>
              <a:gd name="connsiteX168" fmla="*/ 1423113 w 7467600"/>
              <a:gd name="connsiteY168" fmla="*/ 3874565 h 6858000"/>
              <a:gd name="connsiteX169" fmla="*/ 1260565 w 7467600"/>
              <a:gd name="connsiteY169" fmla="*/ 4031982 h 6858000"/>
              <a:gd name="connsiteX170" fmla="*/ 901900 w 7467600"/>
              <a:gd name="connsiteY170" fmla="*/ 4421236 h 6858000"/>
              <a:gd name="connsiteX171" fmla="*/ 845044 w 7467600"/>
              <a:gd name="connsiteY171" fmla="*/ 4502436 h 6858000"/>
              <a:gd name="connsiteX172" fmla="*/ 685926 w 7467600"/>
              <a:gd name="connsiteY172" fmla="*/ 4703069 h 6858000"/>
              <a:gd name="connsiteX173" fmla="*/ 684248 w 7467600"/>
              <a:gd name="connsiteY173" fmla="*/ 4706721 h 6858000"/>
              <a:gd name="connsiteX174" fmla="*/ 1423113 w 7467600"/>
              <a:gd name="connsiteY174" fmla="*/ 3874565 h 6858000"/>
              <a:gd name="connsiteX175" fmla="*/ 3316479 w 7467600"/>
              <a:gd name="connsiteY175" fmla="*/ 3872136 h 6858000"/>
              <a:gd name="connsiteX176" fmla="*/ 3546806 w 7467600"/>
              <a:gd name="connsiteY176" fmla="*/ 4356139 h 6858000"/>
              <a:gd name="connsiteX177" fmla="*/ 3364433 w 7467600"/>
              <a:gd name="connsiteY177" fmla="*/ 3953121 h 6858000"/>
              <a:gd name="connsiteX178" fmla="*/ 3316479 w 7467600"/>
              <a:gd name="connsiteY178" fmla="*/ 3872136 h 6858000"/>
              <a:gd name="connsiteX179" fmla="*/ 3291335 w 7467600"/>
              <a:gd name="connsiteY179" fmla="*/ 3767420 h 6858000"/>
              <a:gd name="connsiteX180" fmla="*/ 3390805 w 7467600"/>
              <a:gd name="connsiteY180" fmla="*/ 3937163 h 6858000"/>
              <a:gd name="connsiteX181" fmla="*/ 3579062 w 7467600"/>
              <a:gd name="connsiteY181" fmla="*/ 4359040 h 6858000"/>
              <a:gd name="connsiteX182" fmla="*/ 3467355 w 7467600"/>
              <a:gd name="connsiteY182" fmla="*/ 3988130 h 6858000"/>
              <a:gd name="connsiteX183" fmla="*/ 3310753 w 7467600"/>
              <a:gd name="connsiteY183" fmla="*/ 3787140 h 6858000"/>
              <a:gd name="connsiteX184" fmla="*/ 3291335 w 7467600"/>
              <a:gd name="connsiteY184" fmla="*/ 3767420 h 6858000"/>
              <a:gd name="connsiteX185" fmla="*/ 1635889 w 7467600"/>
              <a:gd name="connsiteY185" fmla="*/ 3709494 h 6858000"/>
              <a:gd name="connsiteX186" fmla="*/ 1634800 w 7467600"/>
              <a:gd name="connsiteY186" fmla="*/ 3731111 h 6858000"/>
              <a:gd name="connsiteX187" fmla="*/ 1635889 w 7467600"/>
              <a:gd name="connsiteY187" fmla="*/ 3709494 h 6858000"/>
              <a:gd name="connsiteX188" fmla="*/ 1510397 w 7467600"/>
              <a:gd name="connsiteY188" fmla="*/ 3684705 h 6858000"/>
              <a:gd name="connsiteX189" fmla="*/ 1146550 w 7467600"/>
              <a:gd name="connsiteY189" fmla="*/ 3802012 h 6858000"/>
              <a:gd name="connsiteX190" fmla="*/ 698834 w 7467600"/>
              <a:gd name="connsiteY190" fmla="*/ 3952272 h 6858000"/>
              <a:gd name="connsiteX191" fmla="*/ 34256 w 7467600"/>
              <a:gd name="connsiteY191" fmla="*/ 4347603 h 6858000"/>
              <a:gd name="connsiteX192" fmla="*/ 527241 w 7467600"/>
              <a:gd name="connsiteY192" fmla="*/ 4065078 h 6858000"/>
              <a:gd name="connsiteX193" fmla="*/ 1510397 w 7467600"/>
              <a:gd name="connsiteY193" fmla="*/ 3684705 h 6858000"/>
              <a:gd name="connsiteX194" fmla="*/ 1313114 w 7467600"/>
              <a:gd name="connsiteY194" fmla="*/ 3655216 h 6858000"/>
              <a:gd name="connsiteX195" fmla="*/ 1109304 w 7467600"/>
              <a:gd name="connsiteY195" fmla="*/ 3669030 h 6858000"/>
              <a:gd name="connsiteX196" fmla="*/ 8129 w 7467600"/>
              <a:gd name="connsiteY196" fmla="*/ 4330519 h 6858000"/>
              <a:gd name="connsiteX197" fmla="*/ 687572 w 7467600"/>
              <a:gd name="connsiteY197" fmla="*/ 3925629 h 6858000"/>
              <a:gd name="connsiteX198" fmla="*/ 1138365 w 7467600"/>
              <a:gd name="connsiteY198" fmla="*/ 3774515 h 6858000"/>
              <a:gd name="connsiteX199" fmla="*/ 1505579 w 7467600"/>
              <a:gd name="connsiteY199" fmla="*/ 3655526 h 6858000"/>
              <a:gd name="connsiteX200" fmla="*/ 1313114 w 7467600"/>
              <a:gd name="connsiteY200" fmla="*/ 3655216 h 6858000"/>
              <a:gd name="connsiteX201" fmla="*/ 3655073 w 7467600"/>
              <a:gd name="connsiteY201" fmla="*/ 3650884 h 6858000"/>
              <a:gd name="connsiteX202" fmla="*/ 3989938 w 7467600"/>
              <a:gd name="connsiteY202" fmla="*/ 3991685 h 6858000"/>
              <a:gd name="connsiteX203" fmla="*/ 4393907 w 7467600"/>
              <a:gd name="connsiteY203" fmla="*/ 4261258 h 6858000"/>
              <a:gd name="connsiteX204" fmla="*/ 4648051 w 7467600"/>
              <a:gd name="connsiteY204" fmla="*/ 4374051 h 6858000"/>
              <a:gd name="connsiteX205" fmla="*/ 4383389 w 7467600"/>
              <a:gd name="connsiteY205" fmla="*/ 4184369 h 6858000"/>
              <a:gd name="connsiteX206" fmla="*/ 4165508 w 7467600"/>
              <a:gd name="connsiteY206" fmla="*/ 4035196 h 6858000"/>
              <a:gd name="connsiteX207" fmla="*/ 4068162 w 7467600"/>
              <a:gd name="connsiteY207" fmla="*/ 3953394 h 6858000"/>
              <a:gd name="connsiteX208" fmla="*/ 3981416 w 7467600"/>
              <a:gd name="connsiteY208" fmla="*/ 3880482 h 6858000"/>
              <a:gd name="connsiteX209" fmla="*/ 3800147 w 7467600"/>
              <a:gd name="connsiteY209" fmla="*/ 3749872 h 6858000"/>
              <a:gd name="connsiteX210" fmla="*/ 3655073 w 7467600"/>
              <a:gd name="connsiteY210" fmla="*/ 3650884 h 6858000"/>
              <a:gd name="connsiteX211" fmla="*/ 3670252 w 7467600"/>
              <a:gd name="connsiteY211" fmla="*/ 3622798 h 6858000"/>
              <a:gd name="connsiteX212" fmla="*/ 3817258 w 7467600"/>
              <a:gd name="connsiteY212" fmla="*/ 3723577 h 6858000"/>
              <a:gd name="connsiteX213" fmla="*/ 4000461 w 7467600"/>
              <a:gd name="connsiteY213" fmla="*/ 3855966 h 6858000"/>
              <a:gd name="connsiteX214" fmla="*/ 4088180 w 7467600"/>
              <a:gd name="connsiteY214" fmla="*/ 3929774 h 6858000"/>
              <a:gd name="connsiteX215" fmla="*/ 4184555 w 7467600"/>
              <a:gd name="connsiteY215" fmla="*/ 4010683 h 6858000"/>
              <a:gd name="connsiteX216" fmla="*/ 4399563 w 7467600"/>
              <a:gd name="connsiteY216" fmla="*/ 4158106 h 6858000"/>
              <a:gd name="connsiteX217" fmla="*/ 4684469 w 7467600"/>
              <a:gd name="connsiteY217" fmla="*/ 4364680 h 6858000"/>
              <a:gd name="connsiteX218" fmla="*/ 4690271 w 7467600"/>
              <a:gd name="connsiteY218" fmla="*/ 4370034 h 6858000"/>
              <a:gd name="connsiteX219" fmla="*/ 4136093 w 7467600"/>
              <a:gd name="connsiteY219" fmla="*/ 3858466 h 6858000"/>
              <a:gd name="connsiteX220" fmla="*/ 3670252 w 7467600"/>
              <a:gd name="connsiteY220" fmla="*/ 3622798 h 6858000"/>
              <a:gd name="connsiteX221" fmla="*/ 4440129 w 7467600"/>
              <a:gd name="connsiteY221" fmla="*/ 3448571 h 6858000"/>
              <a:gd name="connsiteX222" fmla="*/ 4856525 w 7467600"/>
              <a:gd name="connsiteY222" fmla="*/ 3915351 h 6858000"/>
              <a:gd name="connsiteX223" fmla="*/ 5059055 w 7467600"/>
              <a:gd name="connsiteY223" fmla="*/ 4108918 h 6858000"/>
              <a:gd name="connsiteX224" fmla="*/ 5290070 w 7467600"/>
              <a:gd name="connsiteY224" fmla="*/ 4263619 h 6858000"/>
              <a:gd name="connsiteX225" fmla="*/ 4834991 w 7467600"/>
              <a:gd name="connsiteY225" fmla="*/ 3830985 h 6858000"/>
              <a:gd name="connsiteX226" fmla="*/ 4440129 w 7467600"/>
              <a:gd name="connsiteY226" fmla="*/ 3448571 h 6858000"/>
              <a:gd name="connsiteX227" fmla="*/ 4441737 w 7467600"/>
              <a:gd name="connsiteY227" fmla="*/ 3399734 h 6858000"/>
              <a:gd name="connsiteX228" fmla="*/ 4431236 w 7467600"/>
              <a:gd name="connsiteY228" fmla="*/ 3400954 h 6858000"/>
              <a:gd name="connsiteX229" fmla="*/ 4557150 w 7467600"/>
              <a:gd name="connsiteY229" fmla="*/ 3510023 h 6858000"/>
              <a:gd name="connsiteX230" fmla="*/ 4856936 w 7467600"/>
              <a:gd name="connsiteY230" fmla="*/ 3809146 h 6858000"/>
              <a:gd name="connsiteX231" fmla="*/ 5111996 w 7467600"/>
              <a:gd name="connsiteY231" fmla="*/ 4065759 h 6858000"/>
              <a:gd name="connsiteX232" fmla="*/ 5388878 w 7467600"/>
              <a:gd name="connsiteY232" fmla="*/ 4300185 h 6858000"/>
              <a:gd name="connsiteX233" fmla="*/ 5425556 w 7467600"/>
              <a:gd name="connsiteY233" fmla="*/ 4308967 h 6858000"/>
              <a:gd name="connsiteX234" fmla="*/ 4943646 w 7467600"/>
              <a:gd name="connsiteY234" fmla="*/ 3822916 h 6858000"/>
              <a:gd name="connsiteX235" fmla="*/ 4594837 w 7467600"/>
              <a:gd name="connsiteY235" fmla="*/ 3532274 h 6858000"/>
              <a:gd name="connsiteX236" fmla="*/ 4441737 w 7467600"/>
              <a:gd name="connsiteY236" fmla="*/ 3399734 h 6858000"/>
              <a:gd name="connsiteX237" fmla="*/ 5425834 w 7467600"/>
              <a:gd name="connsiteY237" fmla="*/ 3162785 h 6858000"/>
              <a:gd name="connsiteX238" fmla="*/ 5401644 w 7467600"/>
              <a:gd name="connsiteY238" fmla="*/ 3617847 h 6858000"/>
              <a:gd name="connsiteX239" fmla="*/ 5467256 w 7467600"/>
              <a:gd name="connsiteY239" fmla="*/ 4175494 h 6858000"/>
              <a:gd name="connsiteX240" fmla="*/ 5448069 w 7467600"/>
              <a:gd name="connsiteY240" fmla="*/ 3567554 h 6858000"/>
              <a:gd name="connsiteX241" fmla="*/ 5425834 w 7467600"/>
              <a:gd name="connsiteY241" fmla="*/ 3162785 h 6858000"/>
              <a:gd name="connsiteX242" fmla="*/ 1318687 w 7467600"/>
              <a:gd name="connsiteY242" fmla="*/ 3113840 h 6858000"/>
              <a:gd name="connsiteX243" fmla="*/ 1066793 w 7467600"/>
              <a:gd name="connsiteY243" fmla="*/ 3212171 h 6858000"/>
              <a:gd name="connsiteX244" fmla="*/ 993319 w 7467600"/>
              <a:gd name="connsiteY244" fmla="*/ 3247648 h 6858000"/>
              <a:gd name="connsiteX245" fmla="*/ 853081 w 7467600"/>
              <a:gd name="connsiteY245" fmla="*/ 3312410 h 6858000"/>
              <a:gd name="connsiteX246" fmla="*/ 805957 w 7467600"/>
              <a:gd name="connsiteY246" fmla="*/ 3330443 h 6858000"/>
              <a:gd name="connsiteX247" fmla="*/ 1318687 w 7467600"/>
              <a:gd name="connsiteY247" fmla="*/ 3113840 h 6858000"/>
              <a:gd name="connsiteX248" fmla="*/ 5453702 w 7467600"/>
              <a:gd name="connsiteY248" fmla="*/ 3090882 h 6858000"/>
              <a:gd name="connsiteX249" fmla="*/ 5480135 w 7467600"/>
              <a:gd name="connsiteY249" fmla="*/ 3565802 h 6858000"/>
              <a:gd name="connsiteX250" fmla="*/ 5499023 w 7467600"/>
              <a:gd name="connsiteY250" fmla="*/ 4166310 h 6858000"/>
              <a:gd name="connsiteX251" fmla="*/ 5547022 w 7467600"/>
              <a:gd name="connsiteY251" fmla="*/ 3607838 h 6858000"/>
              <a:gd name="connsiteX252" fmla="*/ 5515964 w 7467600"/>
              <a:gd name="connsiteY252" fmla="*/ 3378541 h 6858000"/>
              <a:gd name="connsiteX253" fmla="*/ 5453702 w 7467600"/>
              <a:gd name="connsiteY253" fmla="*/ 3090882 h 6858000"/>
              <a:gd name="connsiteX254" fmla="*/ 1238695 w 7467600"/>
              <a:gd name="connsiteY254" fmla="*/ 3076820 h 6858000"/>
              <a:gd name="connsiteX255" fmla="*/ 716371 w 7467600"/>
              <a:gd name="connsiteY255" fmla="*/ 3293249 h 6858000"/>
              <a:gd name="connsiteX256" fmla="*/ 579522 w 7467600"/>
              <a:gd name="connsiteY256" fmla="*/ 3371759 h 6858000"/>
              <a:gd name="connsiteX257" fmla="*/ 600288 w 7467600"/>
              <a:gd name="connsiteY257" fmla="*/ 3365555 h 6858000"/>
              <a:gd name="connsiteX258" fmla="*/ 840692 w 7467600"/>
              <a:gd name="connsiteY258" fmla="*/ 3284921 h 6858000"/>
              <a:gd name="connsiteX259" fmla="*/ 979248 w 7467600"/>
              <a:gd name="connsiteY259" fmla="*/ 3221003 h 6858000"/>
              <a:gd name="connsiteX260" fmla="*/ 1053282 w 7467600"/>
              <a:gd name="connsiteY260" fmla="*/ 3185247 h 6858000"/>
              <a:gd name="connsiteX261" fmla="*/ 1320603 w 7467600"/>
              <a:gd name="connsiteY261" fmla="*/ 3081281 h 6858000"/>
              <a:gd name="connsiteX262" fmla="*/ 1238695 w 7467600"/>
              <a:gd name="connsiteY262" fmla="*/ 3076820 h 6858000"/>
              <a:gd name="connsiteX263" fmla="*/ 5425627 w 7467600"/>
              <a:gd name="connsiteY263" fmla="*/ 2954192 h 6858000"/>
              <a:gd name="connsiteX264" fmla="*/ 5470770 w 7467600"/>
              <a:gd name="connsiteY264" fmla="*/ 3005435 h 6858000"/>
              <a:gd name="connsiteX265" fmla="*/ 5519779 w 7467600"/>
              <a:gd name="connsiteY265" fmla="*/ 4359223 h 6858000"/>
              <a:gd name="connsiteX266" fmla="*/ 5520293 w 7467600"/>
              <a:gd name="connsiteY266" fmla="*/ 4360602 h 6858000"/>
              <a:gd name="connsiteX267" fmla="*/ 5767221 w 7467600"/>
              <a:gd name="connsiteY267" fmla="*/ 4665564 h 6858000"/>
              <a:gd name="connsiteX268" fmla="*/ 6937169 w 7467600"/>
              <a:gd name="connsiteY268" fmla="*/ 4815941 h 6858000"/>
              <a:gd name="connsiteX269" fmla="*/ 6953922 w 7467600"/>
              <a:gd name="connsiteY269" fmla="*/ 4890068 h 6858000"/>
              <a:gd name="connsiteX270" fmla="*/ 6071359 w 7467600"/>
              <a:gd name="connsiteY270" fmla="*/ 4770770 h 6858000"/>
              <a:gd name="connsiteX271" fmla="*/ 6038839 w 7467600"/>
              <a:gd name="connsiteY271" fmla="*/ 4764474 h 6858000"/>
              <a:gd name="connsiteX272" fmla="*/ 6038706 w 7467600"/>
              <a:gd name="connsiteY272" fmla="*/ 4763847 h 6858000"/>
              <a:gd name="connsiteX273" fmla="*/ 6037784 w 7467600"/>
              <a:gd name="connsiteY273" fmla="*/ 4764270 h 6858000"/>
              <a:gd name="connsiteX274" fmla="*/ 6038839 w 7467600"/>
              <a:gd name="connsiteY274" fmla="*/ 4764474 h 6858000"/>
              <a:gd name="connsiteX275" fmla="*/ 6040338 w 7467600"/>
              <a:gd name="connsiteY275" fmla="*/ 4771418 h 6858000"/>
              <a:gd name="connsiteX276" fmla="*/ 6024488 w 7467600"/>
              <a:gd name="connsiteY276" fmla="*/ 4809903 h 6858000"/>
              <a:gd name="connsiteX277" fmla="*/ 5599771 w 7467600"/>
              <a:gd name="connsiteY277" fmla="*/ 5509652 h 6858000"/>
              <a:gd name="connsiteX278" fmla="*/ 5548843 w 7467600"/>
              <a:gd name="connsiteY278" fmla="*/ 5563845 h 6858000"/>
              <a:gd name="connsiteX279" fmla="*/ 5940952 w 7467600"/>
              <a:gd name="connsiteY279" fmla="*/ 6250028 h 6858000"/>
              <a:gd name="connsiteX280" fmla="*/ 6043441 w 7467600"/>
              <a:gd name="connsiteY280" fmla="*/ 6665847 h 6858000"/>
              <a:gd name="connsiteX281" fmla="*/ 6093432 w 7467600"/>
              <a:gd name="connsiteY281" fmla="*/ 6858000 h 6858000"/>
              <a:gd name="connsiteX282" fmla="*/ 6034344 w 7467600"/>
              <a:gd name="connsiteY282" fmla="*/ 6858000 h 6858000"/>
              <a:gd name="connsiteX283" fmla="*/ 6026679 w 7467600"/>
              <a:gd name="connsiteY283" fmla="*/ 6836959 h 6858000"/>
              <a:gd name="connsiteX284" fmla="*/ 5800441 w 7467600"/>
              <a:gd name="connsiteY284" fmla="*/ 6335286 h 6858000"/>
              <a:gd name="connsiteX285" fmla="*/ 5526562 w 7467600"/>
              <a:gd name="connsiteY285" fmla="*/ 5705388 h 6858000"/>
              <a:gd name="connsiteX286" fmla="*/ 5519640 w 7467600"/>
              <a:gd name="connsiteY286" fmla="*/ 5683774 h 6858000"/>
              <a:gd name="connsiteX287" fmla="*/ 5844559 w 7467600"/>
              <a:gd name="connsiteY287" fmla="*/ 6553349 h 6858000"/>
              <a:gd name="connsiteX288" fmla="*/ 5975994 w 7467600"/>
              <a:gd name="connsiteY288" fmla="*/ 6858000 h 6858000"/>
              <a:gd name="connsiteX289" fmla="*/ 5898547 w 7467600"/>
              <a:gd name="connsiteY289" fmla="*/ 6858000 h 6858000"/>
              <a:gd name="connsiteX290" fmla="*/ 5682041 w 7467600"/>
              <a:gd name="connsiteY290" fmla="*/ 6355860 h 6858000"/>
              <a:gd name="connsiteX291" fmla="*/ 5461758 w 7467600"/>
              <a:gd name="connsiteY291" fmla="*/ 5820220 h 6858000"/>
              <a:gd name="connsiteX292" fmla="*/ 5237282 w 7467600"/>
              <a:gd name="connsiteY292" fmla="*/ 6579086 h 6858000"/>
              <a:gd name="connsiteX293" fmla="*/ 5115009 w 7467600"/>
              <a:gd name="connsiteY293" fmla="*/ 6858000 h 6858000"/>
              <a:gd name="connsiteX294" fmla="*/ 5028074 w 7467600"/>
              <a:gd name="connsiteY294" fmla="*/ 6858000 h 6858000"/>
              <a:gd name="connsiteX295" fmla="*/ 5079508 w 7467600"/>
              <a:gd name="connsiteY295" fmla="*/ 6749074 h 6858000"/>
              <a:gd name="connsiteX296" fmla="*/ 5371846 w 7467600"/>
              <a:gd name="connsiteY296" fmla="*/ 5924413 h 6858000"/>
              <a:gd name="connsiteX297" fmla="*/ 5270512 w 7467600"/>
              <a:gd name="connsiteY297" fmla="*/ 6138975 h 6858000"/>
              <a:gd name="connsiteX298" fmla="*/ 5062409 w 7467600"/>
              <a:gd name="connsiteY298" fmla="*/ 6653544 h 6858000"/>
              <a:gd name="connsiteX299" fmla="*/ 5036628 w 7467600"/>
              <a:gd name="connsiteY299" fmla="*/ 6754247 h 6858000"/>
              <a:gd name="connsiteX300" fmla="*/ 5009112 w 7467600"/>
              <a:gd name="connsiteY300" fmla="*/ 6858000 h 6858000"/>
              <a:gd name="connsiteX301" fmla="*/ 4976679 w 7467600"/>
              <a:gd name="connsiteY301" fmla="*/ 6858000 h 6858000"/>
              <a:gd name="connsiteX302" fmla="*/ 5006537 w 7467600"/>
              <a:gd name="connsiteY302" fmla="*/ 6747068 h 6858000"/>
              <a:gd name="connsiteX303" fmla="*/ 5032723 w 7467600"/>
              <a:gd name="connsiteY303" fmla="*/ 6644957 h 6858000"/>
              <a:gd name="connsiteX304" fmla="*/ 5242949 w 7467600"/>
              <a:gd name="connsiteY304" fmla="*/ 6125175 h 6858000"/>
              <a:gd name="connsiteX305" fmla="*/ 5286321 w 7467600"/>
              <a:gd name="connsiteY305" fmla="*/ 6033555 h 6858000"/>
              <a:gd name="connsiteX306" fmla="*/ 5008210 w 7467600"/>
              <a:gd name="connsiteY306" fmla="*/ 6649194 h 6858000"/>
              <a:gd name="connsiteX307" fmla="*/ 4986321 w 7467600"/>
              <a:gd name="connsiteY307" fmla="*/ 6765687 h 6858000"/>
              <a:gd name="connsiteX308" fmla="*/ 4973474 w 7467600"/>
              <a:gd name="connsiteY308" fmla="*/ 6858000 h 6858000"/>
              <a:gd name="connsiteX309" fmla="*/ 4907178 w 7467600"/>
              <a:gd name="connsiteY309" fmla="*/ 6858000 h 6858000"/>
              <a:gd name="connsiteX310" fmla="*/ 4910810 w 7467600"/>
              <a:gd name="connsiteY310" fmla="*/ 6829660 h 6858000"/>
              <a:gd name="connsiteX311" fmla="*/ 4987461 w 7467600"/>
              <a:gd name="connsiteY311" fmla="*/ 6432994 h 6858000"/>
              <a:gd name="connsiteX312" fmla="*/ 5179262 w 7467600"/>
              <a:gd name="connsiteY312" fmla="*/ 6035044 h 6858000"/>
              <a:gd name="connsiteX313" fmla="*/ 4689678 w 7467600"/>
              <a:gd name="connsiteY313" fmla="*/ 6440241 h 6858000"/>
              <a:gd name="connsiteX314" fmla="*/ 4477543 w 7467600"/>
              <a:gd name="connsiteY314" fmla="*/ 6674836 h 6858000"/>
              <a:gd name="connsiteX315" fmla="*/ 4329957 w 7467600"/>
              <a:gd name="connsiteY315" fmla="*/ 6858000 h 6858000"/>
              <a:gd name="connsiteX316" fmla="*/ 4218595 w 7467600"/>
              <a:gd name="connsiteY316" fmla="*/ 6858000 h 6858000"/>
              <a:gd name="connsiteX317" fmla="*/ 4368888 w 7467600"/>
              <a:gd name="connsiteY317" fmla="*/ 6668412 h 6858000"/>
              <a:gd name="connsiteX318" fmla="*/ 4563091 w 7467600"/>
              <a:gd name="connsiteY318" fmla="*/ 6442508 h 6858000"/>
              <a:gd name="connsiteX319" fmla="*/ 5387324 w 7467600"/>
              <a:gd name="connsiteY319" fmla="*/ 5705830 h 6858000"/>
              <a:gd name="connsiteX320" fmla="*/ 5073620 w 7467600"/>
              <a:gd name="connsiteY320" fmla="*/ 5955437 h 6858000"/>
              <a:gd name="connsiteX321" fmla="*/ 4689789 w 7467600"/>
              <a:gd name="connsiteY321" fmla="*/ 6268382 h 6858000"/>
              <a:gd name="connsiteX322" fmla="*/ 4418722 w 7467600"/>
              <a:gd name="connsiteY322" fmla="*/ 6570886 h 6858000"/>
              <a:gd name="connsiteX323" fmla="*/ 4214944 w 7467600"/>
              <a:gd name="connsiteY323" fmla="*/ 6858000 h 6858000"/>
              <a:gd name="connsiteX324" fmla="*/ 4177898 w 7467600"/>
              <a:gd name="connsiteY324" fmla="*/ 6858000 h 6858000"/>
              <a:gd name="connsiteX325" fmla="*/ 4391597 w 7467600"/>
              <a:gd name="connsiteY325" fmla="*/ 6556370 h 6858000"/>
              <a:gd name="connsiteX326" fmla="*/ 4668889 w 7467600"/>
              <a:gd name="connsiteY326" fmla="*/ 6246399 h 6858000"/>
              <a:gd name="connsiteX327" fmla="*/ 5055427 w 7467600"/>
              <a:gd name="connsiteY327" fmla="*/ 5931476 h 6858000"/>
              <a:gd name="connsiteX328" fmla="*/ 5371814 w 7467600"/>
              <a:gd name="connsiteY328" fmla="*/ 5678975 h 6858000"/>
              <a:gd name="connsiteX329" fmla="*/ 4987918 w 7467600"/>
              <a:gd name="connsiteY329" fmla="*/ 5838701 h 6858000"/>
              <a:gd name="connsiteX330" fmla="*/ 4317146 w 7467600"/>
              <a:gd name="connsiteY330" fmla="*/ 6587716 h 6858000"/>
              <a:gd name="connsiteX331" fmla="*/ 4171627 w 7467600"/>
              <a:gd name="connsiteY331" fmla="*/ 6858000 h 6858000"/>
              <a:gd name="connsiteX332" fmla="*/ 4081585 w 7467600"/>
              <a:gd name="connsiteY332" fmla="*/ 6858000 h 6858000"/>
              <a:gd name="connsiteX333" fmla="*/ 4238603 w 7467600"/>
              <a:gd name="connsiteY333" fmla="*/ 6559341 h 6858000"/>
              <a:gd name="connsiteX334" fmla="*/ 4778333 w 7467600"/>
              <a:gd name="connsiteY334" fmla="*/ 5873626 h 6858000"/>
              <a:gd name="connsiteX335" fmla="*/ 5414185 w 7467600"/>
              <a:gd name="connsiteY335" fmla="*/ 5573882 h 6858000"/>
              <a:gd name="connsiteX336" fmla="*/ 5959648 w 7467600"/>
              <a:gd name="connsiteY336" fmla="*/ 4760797 h 6858000"/>
              <a:gd name="connsiteX337" fmla="*/ 5355019 w 7467600"/>
              <a:gd name="connsiteY337" fmla="*/ 4734672 h 6858000"/>
              <a:gd name="connsiteX338" fmla="*/ 5083565 w 7467600"/>
              <a:gd name="connsiteY338" fmla="*/ 5179121 h 6858000"/>
              <a:gd name="connsiteX339" fmla="*/ 4713577 w 7467600"/>
              <a:gd name="connsiteY339" fmla="*/ 5616803 h 6858000"/>
              <a:gd name="connsiteX340" fmla="*/ 3989559 w 7467600"/>
              <a:gd name="connsiteY340" fmla="*/ 6145945 h 6858000"/>
              <a:gd name="connsiteX341" fmla="*/ 3939824 w 7467600"/>
              <a:gd name="connsiteY341" fmla="*/ 6066900 h 6858000"/>
              <a:gd name="connsiteX342" fmla="*/ 4584537 w 7467600"/>
              <a:gd name="connsiteY342" fmla="*/ 5324826 h 6858000"/>
              <a:gd name="connsiteX343" fmla="*/ 5037105 w 7467600"/>
              <a:gd name="connsiteY343" fmla="*/ 5088765 h 6858000"/>
              <a:gd name="connsiteX344" fmla="*/ 5039930 w 7467600"/>
              <a:gd name="connsiteY344" fmla="*/ 5089585 h 6858000"/>
              <a:gd name="connsiteX345" fmla="*/ 5263764 w 7467600"/>
              <a:gd name="connsiteY345" fmla="*/ 4735525 h 6858000"/>
              <a:gd name="connsiteX346" fmla="*/ 4086300 w 7467600"/>
              <a:gd name="connsiteY346" fmla="*/ 4884599 h 6858000"/>
              <a:gd name="connsiteX347" fmla="*/ 4085485 w 7467600"/>
              <a:gd name="connsiteY347" fmla="*/ 4899070 h 6858000"/>
              <a:gd name="connsiteX348" fmla="*/ 3871915 w 7467600"/>
              <a:gd name="connsiteY348" fmla="*/ 5253645 h 6858000"/>
              <a:gd name="connsiteX349" fmla="*/ 3799374 w 7467600"/>
              <a:gd name="connsiteY349" fmla="*/ 5466127 h 6858000"/>
              <a:gd name="connsiteX350" fmla="*/ 3498850 w 7467600"/>
              <a:gd name="connsiteY350" fmla="*/ 6661888 h 6858000"/>
              <a:gd name="connsiteX351" fmla="*/ 3399216 w 7467600"/>
              <a:gd name="connsiteY351" fmla="*/ 6858000 h 6858000"/>
              <a:gd name="connsiteX352" fmla="*/ 3303688 w 7467600"/>
              <a:gd name="connsiteY352" fmla="*/ 6858000 h 6858000"/>
              <a:gd name="connsiteX353" fmla="*/ 3391774 w 7467600"/>
              <a:gd name="connsiteY353" fmla="*/ 6697181 h 6858000"/>
              <a:gd name="connsiteX354" fmla="*/ 3735540 w 7467600"/>
              <a:gd name="connsiteY354" fmla="*/ 5546923 h 6858000"/>
              <a:gd name="connsiteX355" fmla="*/ 3729438 w 7467600"/>
              <a:gd name="connsiteY355" fmla="*/ 5569058 h 6858000"/>
              <a:gd name="connsiteX356" fmla="*/ 3707782 w 7467600"/>
              <a:gd name="connsiteY356" fmla="*/ 5644908 h 6858000"/>
              <a:gd name="connsiteX357" fmla="*/ 3583827 w 7467600"/>
              <a:gd name="connsiteY357" fmla="*/ 6039215 h 6858000"/>
              <a:gd name="connsiteX358" fmla="*/ 3547861 w 7467600"/>
              <a:gd name="connsiteY358" fmla="*/ 6129609 h 6858000"/>
              <a:gd name="connsiteX359" fmla="*/ 3490905 w 7467600"/>
              <a:gd name="connsiteY359" fmla="*/ 6277660 h 6858000"/>
              <a:gd name="connsiteX360" fmla="*/ 3455859 w 7467600"/>
              <a:gd name="connsiteY360" fmla="*/ 6391301 h 6858000"/>
              <a:gd name="connsiteX361" fmla="*/ 3429112 w 7467600"/>
              <a:gd name="connsiteY361" fmla="*/ 6479469 h 6858000"/>
              <a:gd name="connsiteX362" fmla="*/ 3304862 w 7467600"/>
              <a:gd name="connsiteY362" fmla="*/ 6796476 h 6858000"/>
              <a:gd name="connsiteX363" fmla="*/ 3276071 w 7467600"/>
              <a:gd name="connsiteY363" fmla="*/ 6858000 h 6858000"/>
              <a:gd name="connsiteX364" fmla="*/ 3240805 w 7467600"/>
              <a:gd name="connsiteY364" fmla="*/ 6858000 h 6858000"/>
              <a:gd name="connsiteX365" fmla="*/ 3275917 w 7467600"/>
              <a:gd name="connsiteY365" fmla="*/ 6783192 h 6858000"/>
              <a:gd name="connsiteX366" fmla="*/ 3399358 w 7467600"/>
              <a:gd name="connsiteY366" fmla="*/ 6469011 h 6858000"/>
              <a:gd name="connsiteX367" fmla="*/ 3425650 w 7467600"/>
              <a:gd name="connsiteY367" fmla="*/ 6381333 h 6858000"/>
              <a:gd name="connsiteX368" fmla="*/ 3460661 w 7467600"/>
              <a:gd name="connsiteY368" fmla="*/ 6266763 h 6858000"/>
              <a:gd name="connsiteX369" fmla="*/ 3518021 w 7467600"/>
              <a:gd name="connsiteY369" fmla="*/ 6117298 h 6858000"/>
              <a:gd name="connsiteX370" fmla="*/ 3554035 w 7467600"/>
              <a:gd name="connsiteY370" fmla="*/ 6027832 h 6858000"/>
              <a:gd name="connsiteX371" fmla="*/ 3677174 w 7467600"/>
              <a:gd name="connsiteY371" fmla="*/ 5636351 h 6858000"/>
              <a:gd name="connsiteX372" fmla="*/ 3698819 w 7467600"/>
              <a:gd name="connsiteY372" fmla="*/ 5560503 h 6858000"/>
              <a:gd name="connsiteX373" fmla="*/ 3702094 w 7467600"/>
              <a:gd name="connsiteY373" fmla="*/ 5549194 h 6858000"/>
              <a:gd name="connsiteX374" fmla="*/ 3398355 w 7467600"/>
              <a:gd name="connsiteY374" fmla="*/ 6094603 h 6858000"/>
              <a:gd name="connsiteX375" fmla="*/ 3193941 w 7467600"/>
              <a:gd name="connsiteY375" fmla="*/ 6798775 h 6858000"/>
              <a:gd name="connsiteX376" fmla="*/ 3184140 w 7467600"/>
              <a:gd name="connsiteY376" fmla="*/ 6858000 h 6858000"/>
              <a:gd name="connsiteX377" fmla="*/ 3099978 w 7467600"/>
              <a:gd name="connsiteY377" fmla="*/ 6858000 h 6858000"/>
              <a:gd name="connsiteX378" fmla="*/ 3101556 w 7467600"/>
              <a:gd name="connsiteY378" fmla="*/ 6843337 h 6858000"/>
              <a:gd name="connsiteX379" fmla="*/ 3370162 w 7467600"/>
              <a:gd name="connsiteY379" fmla="*/ 5785550 h 6858000"/>
              <a:gd name="connsiteX380" fmla="*/ 3746477 w 7467600"/>
              <a:gd name="connsiteY380" fmla="*/ 5377889 h 6858000"/>
              <a:gd name="connsiteX381" fmla="*/ 3863399 w 7467600"/>
              <a:gd name="connsiteY381" fmla="*/ 5087257 h 6858000"/>
              <a:gd name="connsiteX382" fmla="*/ 3968712 w 7467600"/>
              <a:gd name="connsiteY382" fmla="*/ 4913989 h 6858000"/>
              <a:gd name="connsiteX383" fmla="*/ 2792390 w 7467600"/>
              <a:gd name="connsiteY383" fmla="*/ 5382974 h 6858000"/>
              <a:gd name="connsiteX384" fmla="*/ 2714982 w 7467600"/>
              <a:gd name="connsiteY384" fmla="*/ 5427051 h 6858000"/>
              <a:gd name="connsiteX385" fmla="*/ 2813361 w 7467600"/>
              <a:gd name="connsiteY385" fmla="*/ 6023912 h 6858000"/>
              <a:gd name="connsiteX386" fmla="*/ 2688430 w 7467600"/>
              <a:gd name="connsiteY386" fmla="*/ 6801564 h 6858000"/>
              <a:gd name="connsiteX387" fmla="*/ 2629626 w 7467600"/>
              <a:gd name="connsiteY387" fmla="*/ 6763394 h 6858000"/>
              <a:gd name="connsiteX388" fmla="*/ 2565328 w 7467600"/>
              <a:gd name="connsiteY388" fmla="*/ 5516399 h 6858000"/>
              <a:gd name="connsiteX389" fmla="*/ 1922999 w 7467600"/>
              <a:gd name="connsiteY389" fmla="*/ 5980343 h 6858000"/>
              <a:gd name="connsiteX390" fmla="*/ 1950261 w 7467600"/>
              <a:gd name="connsiteY390" fmla="*/ 6405858 h 6858000"/>
              <a:gd name="connsiteX391" fmla="*/ 2365554 w 7467600"/>
              <a:gd name="connsiteY391" fmla="*/ 6759107 h 6858000"/>
              <a:gd name="connsiteX392" fmla="*/ 2424142 w 7467600"/>
              <a:gd name="connsiteY392" fmla="*/ 6858000 h 6858000"/>
              <a:gd name="connsiteX393" fmla="*/ 2395994 w 7467600"/>
              <a:gd name="connsiteY393" fmla="*/ 6858000 h 6858000"/>
              <a:gd name="connsiteX394" fmla="*/ 2392863 w 7467600"/>
              <a:gd name="connsiteY394" fmla="*/ 6852964 h 6858000"/>
              <a:gd name="connsiteX395" fmla="*/ 2017589 w 7467600"/>
              <a:gd name="connsiteY395" fmla="*/ 6493982 h 6858000"/>
              <a:gd name="connsiteX396" fmla="*/ 2147336 w 7467600"/>
              <a:gd name="connsiteY396" fmla="*/ 6594052 h 6858000"/>
              <a:gd name="connsiteX397" fmla="*/ 2207047 w 7467600"/>
              <a:gd name="connsiteY397" fmla="*/ 6654540 h 6858000"/>
              <a:gd name="connsiteX398" fmla="*/ 2299106 w 7467600"/>
              <a:gd name="connsiteY398" fmla="*/ 6778931 h 6858000"/>
              <a:gd name="connsiteX399" fmla="*/ 2314430 w 7467600"/>
              <a:gd name="connsiteY399" fmla="*/ 6801144 h 6858000"/>
              <a:gd name="connsiteX400" fmla="*/ 2352406 w 7467600"/>
              <a:gd name="connsiteY400" fmla="*/ 6858000 h 6858000"/>
              <a:gd name="connsiteX401" fmla="*/ 2314492 w 7467600"/>
              <a:gd name="connsiteY401" fmla="*/ 6858000 h 6858000"/>
              <a:gd name="connsiteX402" fmla="*/ 2288095 w 7467600"/>
              <a:gd name="connsiteY402" fmla="*/ 6818030 h 6858000"/>
              <a:gd name="connsiteX403" fmla="*/ 2272768 w 7467600"/>
              <a:gd name="connsiteY403" fmla="*/ 6795822 h 6858000"/>
              <a:gd name="connsiteX404" fmla="*/ 2182715 w 7467600"/>
              <a:gd name="connsiteY404" fmla="*/ 6675071 h 6858000"/>
              <a:gd name="connsiteX405" fmla="*/ 2032061 w 7467600"/>
              <a:gd name="connsiteY405" fmla="*/ 6541380 h 6858000"/>
              <a:gd name="connsiteX406" fmla="*/ 2257220 w 7467600"/>
              <a:gd name="connsiteY406" fmla="*/ 6826257 h 6858000"/>
              <a:gd name="connsiteX407" fmla="*/ 2281324 w 7467600"/>
              <a:gd name="connsiteY407" fmla="*/ 6858000 h 6858000"/>
              <a:gd name="connsiteX408" fmla="*/ 2242860 w 7467600"/>
              <a:gd name="connsiteY408" fmla="*/ 6858000 h 6858000"/>
              <a:gd name="connsiteX409" fmla="*/ 2232818 w 7467600"/>
              <a:gd name="connsiteY409" fmla="*/ 6844926 h 6858000"/>
              <a:gd name="connsiteX410" fmla="*/ 1990172 w 7467600"/>
              <a:gd name="connsiteY410" fmla="*/ 6542121 h 6858000"/>
              <a:gd name="connsiteX411" fmla="*/ 2124090 w 7467600"/>
              <a:gd name="connsiteY411" fmla="*/ 6761017 h 6858000"/>
              <a:gd name="connsiteX412" fmla="*/ 2200380 w 7467600"/>
              <a:gd name="connsiteY412" fmla="*/ 6858000 h 6858000"/>
              <a:gd name="connsiteX413" fmla="*/ 2147507 w 7467600"/>
              <a:gd name="connsiteY413" fmla="*/ 6858000 h 6858000"/>
              <a:gd name="connsiteX414" fmla="*/ 2070668 w 7467600"/>
              <a:gd name="connsiteY414" fmla="*/ 6761520 h 6858000"/>
              <a:gd name="connsiteX415" fmla="*/ 1975142 w 7467600"/>
              <a:gd name="connsiteY415" fmla="*/ 6585570 h 6858000"/>
              <a:gd name="connsiteX416" fmla="*/ 2050035 w 7467600"/>
              <a:gd name="connsiteY416" fmla="*/ 6813345 h 6858000"/>
              <a:gd name="connsiteX417" fmla="*/ 2063025 w 7467600"/>
              <a:gd name="connsiteY417" fmla="*/ 6858000 h 6858000"/>
              <a:gd name="connsiteX418" fmla="*/ 2021675 w 7467600"/>
              <a:gd name="connsiteY418" fmla="*/ 6858000 h 6858000"/>
              <a:gd name="connsiteX419" fmla="*/ 2019308 w 7467600"/>
              <a:gd name="connsiteY419" fmla="*/ 6847118 h 6858000"/>
              <a:gd name="connsiteX420" fmla="*/ 1938835 w 7467600"/>
              <a:gd name="connsiteY420" fmla="*/ 6551160 h 6858000"/>
              <a:gd name="connsiteX421" fmla="*/ 1953230 w 7467600"/>
              <a:gd name="connsiteY421" fmla="*/ 6759699 h 6858000"/>
              <a:gd name="connsiteX422" fmla="*/ 1956763 w 7467600"/>
              <a:gd name="connsiteY422" fmla="*/ 6778191 h 6858000"/>
              <a:gd name="connsiteX423" fmla="*/ 1967925 w 7467600"/>
              <a:gd name="connsiteY423" fmla="*/ 6858000 h 6858000"/>
              <a:gd name="connsiteX424" fmla="*/ 1936622 w 7467600"/>
              <a:gd name="connsiteY424" fmla="*/ 6858000 h 6858000"/>
              <a:gd name="connsiteX425" fmla="*/ 1926261 w 7467600"/>
              <a:gd name="connsiteY425" fmla="*/ 6784064 h 6858000"/>
              <a:gd name="connsiteX426" fmla="*/ 1922724 w 7467600"/>
              <a:gd name="connsiteY426" fmla="*/ 6765577 h 6858000"/>
              <a:gd name="connsiteX427" fmla="*/ 1904650 w 7467600"/>
              <a:gd name="connsiteY427" fmla="*/ 6639616 h 6858000"/>
              <a:gd name="connsiteX428" fmla="*/ 1885273 w 7467600"/>
              <a:gd name="connsiteY428" fmla="*/ 6858000 h 6858000"/>
              <a:gd name="connsiteX429" fmla="*/ 1854363 w 7467600"/>
              <a:gd name="connsiteY429" fmla="*/ 6858000 h 6858000"/>
              <a:gd name="connsiteX430" fmla="*/ 1880391 w 7467600"/>
              <a:gd name="connsiteY430" fmla="*/ 6603796 h 6858000"/>
              <a:gd name="connsiteX431" fmla="*/ 1818273 w 7467600"/>
              <a:gd name="connsiteY431" fmla="*/ 6715729 h 6858000"/>
              <a:gd name="connsiteX432" fmla="*/ 1794691 w 7467600"/>
              <a:gd name="connsiteY432" fmla="*/ 6843239 h 6858000"/>
              <a:gd name="connsiteX433" fmla="*/ 1794914 w 7467600"/>
              <a:gd name="connsiteY433" fmla="*/ 6858000 h 6858000"/>
              <a:gd name="connsiteX434" fmla="*/ 1746128 w 7467600"/>
              <a:gd name="connsiteY434" fmla="*/ 6858000 h 6858000"/>
              <a:gd name="connsiteX435" fmla="*/ 1753934 w 7467600"/>
              <a:gd name="connsiteY435" fmla="*/ 6724796 h 6858000"/>
              <a:gd name="connsiteX436" fmla="*/ 1792053 w 7467600"/>
              <a:gd name="connsiteY436" fmla="*/ 6572396 h 6858000"/>
              <a:gd name="connsiteX437" fmla="*/ 1862248 w 7467600"/>
              <a:gd name="connsiteY437" fmla="*/ 6266397 h 6858000"/>
              <a:gd name="connsiteX438" fmla="*/ 1862250 w 7467600"/>
              <a:gd name="connsiteY438" fmla="*/ 6033531 h 6858000"/>
              <a:gd name="connsiteX439" fmla="*/ 1211999 w 7467600"/>
              <a:gd name="connsiteY439" fmla="*/ 6683610 h 6858000"/>
              <a:gd name="connsiteX440" fmla="*/ 1213266 w 7467600"/>
              <a:gd name="connsiteY440" fmla="*/ 6691947 h 6858000"/>
              <a:gd name="connsiteX441" fmla="*/ 1203370 w 7467600"/>
              <a:gd name="connsiteY441" fmla="*/ 6850676 h 6858000"/>
              <a:gd name="connsiteX442" fmla="*/ 1203671 w 7467600"/>
              <a:gd name="connsiteY442" fmla="*/ 6858000 h 6858000"/>
              <a:gd name="connsiteX443" fmla="*/ 1143180 w 7467600"/>
              <a:gd name="connsiteY443" fmla="*/ 6858000 h 6858000"/>
              <a:gd name="connsiteX444" fmla="*/ 1142176 w 7467600"/>
              <a:gd name="connsiteY444" fmla="*/ 6766045 h 6858000"/>
              <a:gd name="connsiteX445" fmla="*/ 1067484 w 7467600"/>
              <a:gd name="connsiteY445" fmla="*/ 6858000 h 6858000"/>
              <a:gd name="connsiteX446" fmla="*/ 953928 w 7467600"/>
              <a:gd name="connsiteY446" fmla="*/ 6858000 h 6858000"/>
              <a:gd name="connsiteX447" fmla="*/ 959715 w 7467600"/>
              <a:gd name="connsiteY447" fmla="*/ 6850185 h 6858000"/>
              <a:gd name="connsiteX448" fmla="*/ 1483788 w 7467600"/>
              <a:gd name="connsiteY448" fmla="*/ 6259174 h 6858000"/>
              <a:gd name="connsiteX449" fmla="*/ 1100671 w 7467600"/>
              <a:gd name="connsiteY449" fmla="*/ 6252137 h 6858000"/>
              <a:gd name="connsiteX450" fmla="*/ 1090144 w 7467600"/>
              <a:gd name="connsiteY450" fmla="*/ 6256748 h 6858000"/>
              <a:gd name="connsiteX451" fmla="*/ 1095872 w 7467600"/>
              <a:gd name="connsiteY451" fmla="*/ 6271892 h 6858000"/>
              <a:gd name="connsiteX452" fmla="*/ 262785 w 7467600"/>
              <a:gd name="connsiteY452" fmla="*/ 6845450 h 6858000"/>
              <a:gd name="connsiteX453" fmla="*/ 209968 w 7467600"/>
              <a:gd name="connsiteY453" fmla="*/ 6770713 h 6858000"/>
              <a:gd name="connsiteX454" fmla="*/ 873460 w 7467600"/>
              <a:gd name="connsiteY454" fmla="*/ 6253768 h 6858000"/>
              <a:gd name="connsiteX455" fmla="*/ 192686 w 7467600"/>
              <a:gd name="connsiteY455" fmla="*/ 5849257 h 6858000"/>
              <a:gd name="connsiteX456" fmla="*/ 4696 w 7467600"/>
              <a:gd name="connsiteY456" fmla="*/ 5697668 h 6858000"/>
              <a:gd name="connsiteX457" fmla="*/ 0 w 7467600"/>
              <a:gd name="connsiteY457" fmla="*/ 5689984 h 6858000"/>
              <a:gd name="connsiteX458" fmla="*/ 0 w 7467600"/>
              <a:gd name="connsiteY458" fmla="*/ 5513472 h 6858000"/>
              <a:gd name="connsiteX459" fmla="*/ 174101 w 7467600"/>
              <a:gd name="connsiteY459" fmla="*/ 5620277 h 6858000"/>
              <a:gd name="connsiteX460" fmla="*/ 891800 w 7467600"/>
              <a:gd name="connsiteY460" fmla="*/ 6036935 h 6858000"/>
              <a:gd name="connsiteX461" fmla="*/ 1072219 w 7467600"/>
              <a:gd name="connsiteY461" fmla="*/ 6169443 h 6858000"/>
              <a:gd name="connsiteX462" fmla="*/ 1074117 w 7467600"/>
              <a:gd name="connsiteY462" fmla="*/ 6170301 h 6858000"/>
              <a:gd name="connsiteX463" fmla="*/ 1083114 w 7467600"/>
              <a:gd name="connsiteY463" fmla="*/ 6174131 h 6858000"/>
              <a:gd name="connsiteX464" fmla="*/ 1543010 w 7467600"/>
              <a:gd name="connsiteY464" fmla="*/ 6191140 h 6858000"/>
              <a:gd name="connsiteX465" fmla="*/ 1551080 w 7467600"/>
              <a:gd name="connsiteY465" fmla="*/ 6195006 h 6858000"/>
              <a:gd name="connsiteX466" fmla="*/ 2345443 w 7467600"/>
              <a:gd name="connsiteY466" fmla="*/ 5549882 h 6858000"/>
              <a:gd name="connsiteX467" fmla="*/ 1721499 w 7467600"/>
              <a:gd name="connsiteY467" fmla="*/ 5599969 h 6858000"/>
              <a:gd name="connsiteX468" fmla="*/ 767716 w 7467600"/>
              <a:gd name="connsiteY468" fmla="*/ 5472768 h 6858000"/>
              <a:gd name="connsiteX469" fmla="*/ 722147 w 7467600"/>
              <a:gd name="connsiteY469" fmla="*/ 5393091 h 6858000"/>
              <a:gd name="connsiteX470" fmla="*/ 1485552 w 7467600"/>
              <a:gd name="connsiteY470" fmla="*/ 5313202 h 6858000"/>
              <a:gd name="connsiteX471" fmla="*/ 2143004 w 7467600"/>
              <a:gd name="connsiteY471" fmla="*/ 5402420 h 6858000"/>
              <a:gd name="connsiteX472" fmla="*/ 1933391 w 7467600"/>
              <a:gd name="connsiteY472" fmla="*/ 5156971 h 6858000"/>
              <a:gd name="connsiteX473" fmla="*/ 1827118 w 7467600"/>
              <a:gd name="connsiteY473" fmla="*/ 4968410 h 6858000"/>
              <a:gd name="connsiteX474" fmla="*/ 1837349 w 7467600"/>
              <a:gd name="connsiteY474" fmla="*/ 4956357 h 6858000"/>
              <a:gd name="connsiteX475" fmla="*/ 2162835 w 7467600"/>
              <a:gd name="connsiteY475" fmla="*/ 5187853 h 6858000"/>
              <a:gd name="connsiteX476" fmla="*/ 2257167 w 7467600"/>
              <a:gd name="connsiteY476" fmla="*/ 5462123 h 6858000"/>
              <a:gd name="connsiteX477" fmla="*/ 2261598 w 7467600"/>
              <a:gd name="connsiteY477" fmla="*/ 5467998 h 6858000"/>
              <a:gd name="connsiteX478" fmla="*/ 2437177 w 7467600"/>
              <a:gd name="connsiteY478" fmla="*/ 5479608 h 6858000"/>
              <a:gd name="connsiteX479" fmla="*/ 2445247 w 7467600"/>
              <a:gd name="connsiteY479" fmla="*/ 5483476 h 6858000"/>
              <a:gd name="connsiteX480" fmla="*/ 2743626 w 7467600"/>
              <a:gd name="connsiteY480" fmla="*/ 5304819 h 6858000"/>
              <a:gd name="connsiteX481" fmla="*/ 3048102 w 7467600"/>
              <a:gd name="connsiteY481" fmla="*/ 5150595 h 6858000"/>
              <a:gd name="connsiteX482" fmla="*/ 1799414 w 7467600"/>
              <a:gd name="connsiteY482" fmla="*/ 4694732 h 6858000"/>
              <a:gd name="connsiteX483" fmla="*/ 1771735 w 7467600"/>
              <a:gd name="connsiteY483" fmla="*/ 4619929 h 6858000"/>
              <a:gd name="connsiteX484" fmla="*/ 3104273 w 7467600"/>
              <a:gd name="connsiteY484" fmla="*/ 5076159 h 6858000"/>
              <a:gd name="connsiteX485" fmla="*/ 3113245 w 7467600"/>
              <a:gd name="connsiteY485" fmla="*/ 5090705 h 6858000"/>
              <a:gd name="connsiteX486" fmla="*/ 3126294 w 7467600"/>
              <a:gd name="connsiteY486" fmla="*/ 5114400 h 6858000"/>
              <a:gd name="connsiteX487" fmla="*/ 3937433 w 7467600"/>
              <a:gd name="connsiteY487" fmla="*/ 4830473 h 6858000"/>
              <a:gd name="connsiteX488" fmla="*/ 3590475 w 7467600"/>
              <a:gd name="connsiteY488" fmla="*/ 4597974 h 6858000"/>
              <a:gd name="connsiteX489" fmla="*/ 3100264 w 7467600"/>
              <a:gd name="connsiteY489" fmla="*/ 4579845 h 6858000"/>
              <a:gd name="connsiteX490" fmla="*/ 2183576 w 7467600"/>
              <a:gd name="connsiteY490" fmla="*/ 4227150 h 6858000"/>
              <a:gd name="connsiteX491" fmla="*/ 2151029 w 7467600"/>
              <a:gd name="connsiteY491" fmla="*/ 4146947 h 6858000"/>
              <a:gd name="connsiteX492" fmla="*/ 3563434 w 7467600"/>
              <a:gd name="connsiteY492" fmla="*/ 4469115 h 6858000"/>
              <a:gd name="connsiteX493" fmla="*/ 3177952 w 7467600"/>
              <a:gd name="connsiteY493" fmla="*/ 3657386 h 6858000"/>
              <a:gd name="connsiteX494" fmla="*/ 3189263 w 7467600"/>
              <a:gd name="connsiteY494" fmla="*/ 3625726 h 6858000"/>
              <a:gd name="connsiteX495" fmla="*/ 3560912 w 7467600"/>
              <a:gd name="connsiteY495" fmla="*/ 4079863 h 6858000"/>
              <a:gd name="connsiteX496" fmla="*/ 3626636 w 7467600"/>
              <a:gd name="connsiteY496" fmla="*/ 4512230 h 6858000"/>
              <a:gd name="connsiteX497" fmla="*/ 3653088 w 7467600"/>
              <a:gd name="connsiteY497" fmla="*/ 4521417 h 6858000"/>
              <a:gd name="connsiteX498" fmla="*/ 3988128 w 7467600"/>
              <a:gd name="connsiteY498" fmla="*/ 4817267 h 6858000"/>
              <a:gd name="connsiteX499" fmla="*/ 4830582 w 7467600"/>
              <a:gd name="connsiteY499" fmla="*/ 4676000 h 6858000"/>
              <a:gd name="connsiteX500" fmla="*/ 4830100 w 7467600"/>
              <a:gd name="connsiteY500" fmla="*/ 4675554 h 6858000"/>
              <a:gd name="connsiteX501" fmla="*/ 4036318 w 7467600"/>
              <a:gd name="connsiteY501" fmla="*/ 4147013 h 6858000"/>
              <a:gd name="connsiteX502" fmla="*/ 3432098 w 7467600"/>
              <a:gd name="connsiteY502" fmla="*/ 3537312 h 6858000"/>
              <a:gd name="connsiteX503" fmla="*/ 3446761 w 7467600"/>
              <a:gd name="connsiteY503" fmla="*/ 3461278 h 6858000"/>
              <a:gd name="connsiteX504" fmla="*/ 4419733 w 7467600"/>
              <a:gd name="connsiteY504" fmla="*/ 3963555 h 6858000"/>
              <a:gd name="connsiteX505" fmla="*/ 4781371 w 7467600"/>
              <a:gd name="connsiteY505" fmla="*/ 4458604 h 6858000"/>
              <a:gd name="connsiteX506" fmla="*/ 4780440 w 7467600"/>
              <a:gd name="connsiteY506" fmla="*/ 4470290 h 6858000"/>
              <a:gd name="connsiteX507" fmla="*/ 4898954 w 7467600"/>
              <a:gd name="connsiteY507" fmla="*/ 4662092 h 6858000"/>
              <a:gd name="connsiteX508" fmla="*/ 4900699 w 7467600"/>
              <a:gd name="connsiteY508" fmla="*/ 4670867 h 6858000"/>
              <a:gd name="connsiteX509" fmla="*/ 5714511 w 7467600"/>
              <a:gd name="connsiteY509" fmla="*/ 4663483 h 6858000"/>
              <a:gd name="connsiteX510" fmla="*/ 5464793 w 7467600"/>
              <a:gd name="connsiteY510" fmla="*/ 4393556 h 6858000"/>
              <a:gd name="connsiteX511" fmla="*/ 5461897 w 7467600"/>
              <a:gd name="connsiteY511" fmla="*/ 4390879 h 6858000"/>
              <a:gd name="connsiteX512" fmla="*/ 4294126 w 7467600"/>
              <a:gd name="connsiteY512" fmla="*/ 3303048 h 6858000"/>
              <a:gd name="connsiteX513" fmla="*/ 4305321 w 7467600"/>
              <a:gd name="connsiteY513" fmla="*/ 3256953 h 6858000"/>
              <a:gd name="connsiteX514" fmla="*/ 4949299 w 7467600"/>
              <a:gd name="connsiteY514" fmla="*/ 3766336 h 6858000"/>
              <a:gd name="connsiteX515" fmla="*/ 5291452 w 7467600"/>
              <a:gd name="connsiteY515" fmla="*/ 4076801 h 6858000"/>
              <a:gd name="connsiteX516" fmla="*/ 5434998 w 7467600"/>
              <a:gd name="connsiteY516" fmla="*/ 4254100 h 6858000"/>
              <a:gd name="connsiteX517" fmla="*/ 5351015 w 7467600"/>
              <a:gd name="connsiteY517" fmla="*/ 3760989 h 6858000"/>
              <a:gd name="connsiteX518" fmla="*/ 5413780 w 7467600"/>
              <a:gd name="connsiteY518" fmla="*/ 2966265 h 6858000"/>
              <a:gd name="connsiteX519" fmla="*/ 5425627 w 7467600"/>
              <a:gd name="connsiteY519" fmla="*/ 2954192 h 6858000"/>
              <a:gd name="connsiteX520" fmla="*/ 6604735 w 7467600"/>
              <a:gd name="connsiteY520" fmla="*/ 2041381 h 6858000"/>
              <a:gd name="connsiteX521" fmla="*/ 7204487 w 7467600"/>
              <a:gd name="connsiteY521" fmla="*/ 2742112 h 6858000"/>
              <a:gd name="connsiteX522" fmla="*/ 7131592 w 7467600"/>
              <a:gd name="connsiteY522" fmla="*/ 2672096 h 6858000"/>
              <a:gd name="connsiteX523" fmla="*/ 6996344 w 7467600"/>
              <a:gd name="connsiteY523" fmla="*/ 2518310 h 6858000"/>
              <a:gd name="connsiteX524" fmla="*/ 6735495 w 7467600"/>
              <a:gd name="connsiteY524" fmla="*/ 2196890 h 6858000"/>
              <a:gd name="connsiteX525" fmla="*/ 6721901 w 7467600"/>
              <a:gd name="connsiteY525" fmla="*/ 2179274 h 6858000"/>
              <a:gd name="connsiteX526" fmla="*/ 6604735 w 7467600"/>
              <a:gd name="connsiteY526" fmla="*/ 2041381 h 6858000"/>
              <a:gd name="connsiteX527" fmla="*/ 6591670 w 7467600"/>
              <a:gd name="connsiteY527" fmla="*/ 1988277 h 6858000"/>
              <a:gd name="connsiteX528" fmla="*/ 6747349 w 7467600"/>
              <a:gd name="connsiteY528" fmla="*/ 2160069 h 6858000"/>
              <a:gd name="connsiteX529" fmla="*/ 6760943 w 7467600"/>
              <a:gd name="connsiteY529" fmla="*/ 2177686 h 6858000"/>
              <a:gd name="connsiteX530" fmla="*/ 7021065 w 7467600"/>
              <a:gd name="connsiteY530" fmla="*/ 2498102 h 6858000"/>
              <a:gd name="connsiteX531" fmla="*/ 7155223 w 7467600"/>
              <a:gd name="connsiteY531" fmla="*/ 2650386 h 6858000"/>
              <a:gd name="connsiteX532" fmla="*/ 7203167 w 7467600"/>
              <a:gd name="connsiteY532" fmla="*/ 2697288 h 6858000"/>
              <a:gd name="connsiteX533" fmla="*/ 6937703 w 7467600"/>
              <a:gd name="connsiteY533" fmla="*/ 2321981 h 6858000"/>
              <a:gd name="connsiteX534" fmla="*/ 6591670 w 7467600"/>
              <a:gd name="connsiteY534" fmla="*/ 1988277 h 6858000"/>
              <a:gd name="connsiteX535" fmla="*/ 5798671 w 7467600"/>
              <a:gd name="connsiteY535" fmla="*/ 1981601 h 6858000"/>
              <a:gd name="connsiteX536" fmla="*/ 5754709 w 7467600"/>
              <a:gd name="connsiteY536" fmla="*/ 2071454 h 6858000"/>
              <a:gd name="connsiteX537" fmla="*/ 5763044 w 7467600"/>
              <a:gd name="connsiteY537" fmla="*/ 2842206 h 6858000"/>
              <a:gd name="connsiteX538" fmla="*/ 5764974 w 7467600"/>
              <a:gd name="connsiteY538" fmla="*/ 2799609 h 6858000"/>
              <a:gd name="connsiteX539" fmla="*/ 5767665 w 7467600"/>
              <a:gd name="connsiteY539" fmla="*/ 2666409 h 6858000"/>
              <a:gd name="connsiteX540" fmla="*/ 5763055 w 7467600"/>
              <a:gd name="connsiteY540" fmla="*/ 2579705 h 6858000"/>
              <a:gd name="connsiteX541" fmla="*/ 5758079 w 7467600"/>
              <a:gd name="connsiteY541" fmla="*/ 2492508 h 6858000"/>
              <a:gd name="connsiteX542" fmla="*/ 5779325 w 7467600"/>
              <a:gd name="connsiteY542" fmla="*/ 2197069 h 6858000"/>
              <a:gd name="connsiteX543" fmla="*/ 5798671 w 7467600"/>
              <a:gd name="connsiteY543" fmla="*/ 1981601 h 6858000"/>
              <a:gd name="connsiteX544" fmla="*/ 5829202 w 7467600"/>
              <a:gd name="connsiteY544" fmla="*/ 1971679 h 6858000"/>
              <a:gd name="connsiteX545" fmla="*/ 5809558 w 7467600"/>
              <a:gd name="connsiteY545" fmla="*/ 2198043 h 6858000"/>
              <a:gd name="connsiteX546" fmla="*/ 5788653 w 7467600"/>
              <a:gd name="connsiteY546" fmla="*/ 2489430 h 6858000"/>
              <a:gd name="connsiteX547" fmla="*/ 5793439 w 7467600"/>
              <a:gd name="connsiteY547" fmla="*/ 2575235 h 6858000"/>
              <a:gd name="connsiteX548" fmla="*/ 5796837 w 7467600"/>
              <a:gd name="connsiteY548" fmla="*/ 2637633 h 6858000"/>
              <a:gd name="connsiteX549" fmla="*/ 5818614 w 7467600"/>
              <a:gd name="connsiteY549" fmla="*/ 2473055 h 6858000"/>
              <a:gd name="connsiteX550" fmla="*/ 5829202 w 7467600"/>
              <a:gd name="connsiteY550" fmla="*/ 1971679 h 6858000"/>
              <a:gd name="connsiteX551" fmla="*/ 5911389 w 7467600"/>
              <a:gd name="connsiteY551" fmla="*/ 1898371 h 6858000"/>
              <a:gd name="connsiteX552" fmla="*/ 6237627 w 7467600"/>
              <a:gd name="connsiteY552" fmla="*/ 2231921 h 6858000"/>
              <a:gd name="connsiteX553" fmla="*/ 5911389 w 7467600"/>
              <a:gd name="connsiteY553" fmla="*/ 1898371 h 6858000"/>
              <a:gd name="connsiteX554" fmla="*/ 6944437 w 7467600"/>
              <a:gd name="connsiteY554" fmla="*/ 1575402 h 6858000"/>
              <a:gd name="connsiteX555" fmla="*/ 6304730 w 7467600"/>
              <a:gd name="connsiteY555" fmla="*/ 1766654 h 6858000"/>
              <a:gd name="connsiteX556" fmla="*/ 6944437 w 7467600"/>
              <a:gd name="connsiteY556" fmla="*/ 1575402 h 6858000"/>
              <a:gd name="connsiteX557" fmla="*/ 7019523 w 7467600"/>
              <a:gd name="connsiteY557" fmla="*/ 1519450 h 6858000"/>
              <a:gd name="connsiteX558" fmla="*/ 6298091 w 7467600"/>
              <a:gd name="connsiteY558" fmla="*/ 1737122 h 6858000"/>
              <a:gd name="connsiteX559" fmla="*/ 7019523 w 7467600"/>
              <a:gd name="connsiteY559" fmla="*/ 1519450 h 6858000"/>
              <a:gd name="connsiteX560" fmla="*/ 2399523 w 7467600"/>
              <a:gd name="connsiteY560" fmla="*/ 1428234 h 6858000"/>
              <a:gd name="connsiteX561" fmla="*/ 2224982 w 7467600"/>
              <a:gd name="connsiteY561" fmla="*/ 1826201 h 6858000"/>
              <a:gd name="connsiteX562" fmla="*/ 2096099 w 7467600"/>
              <a:gd name="connsiteY562" fmla="*/ 2345900 h 6858000"/>
              <a:gd name="connsiteX563" fmla="*/ 2283317 w 7467600"/>
              <a:gd name="connsiteY563" fmla="*/ 1796925 h 6858000"/>
              <a:gd name="connsiteX564" fmla="*/ 2399523 w 7467600"/>
              <a:gd name="connsiteY564" fmla="*/ 1428234 h 6858000"/>
              <a:gd name="connsiteX565" fmla="*/ 2448558 w 7467600"/>
              <a:gd name="connsiteY565" fmla="*/ 1373435 h 6858000"/>
              <a:gd name="connsiteX566" fmla="*/ 2312521 w 7467600"/>
              <a:gd name="connsiteY566" fmla="*/ 1806140 h 6858000"/>
              <a:gd name="connsiteX567" fmla="*/ 2127533 w 7467600"/>
              <a:gd name="connsiteY567" fmla="*/ 2348380 h 6858000"/>
              <a:gd name="connsiteX568" fmla="*/ 2358080 w 7467600"/>
              <a:gd name="connsiteY568" fmla="*/ 1866134 h 6858000"/>
              <a:gd name="connsiteX569" fmla="*/ 2407436 w 7467600"/>
              <a:gd name="connsiteY569" fmla="*/ 1651070 h 6858000"/>
              <a:gd name="connsiteX570" fmla="*/ 2448558 w 7467600"/>
              <a:gd name="connsiteY570" fmla="*/ 1373435 h 6858000"/>
              <a:gd name="connsiteX571" fmla="*/ 278707 w 7467600"/>
              <a:gd name="connsiteY571" fmla="*/ 1352270 h 6858000"/>
              <a:gd name="connsiteX572" fmla="*/ 321570 w 7467600"/>
              <a:gd name="connsiteY572" fmla="*/ 1861610 h 6858000"/>
              <a:gd name="connsiteX573" fmla="*/ 294281 w 7467600"/>
              <a:gd name="connsiteY573" fmla="*/ 1440658 h 6858000"/>
              <a:gd name="connsiteX574" fmla="*/ 278707 w 7467600"/>
              <a:gd name="connsiteY574" fmla="*/ 1352270 h 6858000"/>
              <a:gd name="connsiteX575" fmla="*/ 1423821 w 7467600"/>
              <a:gd name="connsiteY575" fmla="*/ 1351958 h 6858000"/>
              <a:gd name="connsiteX576" fmla="*/ 1638521 w 7467600"/>
              <a:gd name="connsiteY576" fmla="*/ 1908470 h 6858000"/>
              <a:gd name="connsiteX577" fmla="*/ 1754199 w 7467600"/>
              <a:gd name="connsiteY577" fmla="*/ 2149284 h 6858000"/>
              <a:gd name="connsiteX578" fmla="*/ 1908359 w 7467600"/>
              <a:gd name="connsiteY578" fmla="*/ 2364988 h 6858000"/>
              <a:gd name="connsiteX579" fmla="*/ 1647661 w 7467600"/>
              <a:gd name="connsiteY579" fmla="*/ 1825945 h 6858000"/>
              <a:gd name="connsiteX580" fmla="*/ 1423821 w 7467600"/>
              <a:gd name="connsiteY580" fmla="*/ 1351958 h 6858000"/>
              <a:gd name="connsiteX581" fmla="*/ 1431890 w 7467600"/>
              <a:gd name="connsiteY581" fmla="*/ 1306475 h 6858000"/>
              <a:gd name="connsiteX582" fmla="*/ 1507597 w 7467600"/>
              <a:gd name="connsiteY582" fmla="*/ 1446132 h 6858000"/>
              <a:gd name="connsiteX583" fmla="*/ 1674586 w 7467600"/>
              <a:gd name="connsiteY583" fmla="*/ 1813832 h 6858000"/>
              <a:gd name="connsiteX584" fmla="*/ 1815950 w 7467600"/>
              <a:gd name="connsiteY584" fmla="*/ 2128564 h 6858000"/>
              <a:gd name="connsiteX585" fmla="*/ 1984242 w 7467600"/>
              <a:gd name="connsiteY585" fmla="*/ 2430829 h 6858000"/>
              <a:gd name="connsiteX586" fmla="*/ 2014023 w 7467600"/>
              <a:gd name="connsiteY586" fmla="*/ 2450995 h 6858000"/>
              <a:gd name="connsiteX587" fmla="*/ 1747337 w 7467600"/>
              <a:gd name="connsiteY587" fmla="*/ 1855264 h 6858000"/>
              <a:gd name="connsiteX588" fmla="*/ 1533749 w 7467600"/>
              <a:gd name="connsiteY588" fmla="*/ 1478656 h 6858000"/>
              <a:gd name="connsiteX589" fmla="*/ 1431890 w 7467600"/>
              <a:gd name="connsiteY589" fmla="*/ 1306475 h 6858000"/>
              <a:gd name="connsiteX590" fmla="*/ 5052692 w 7467600"/>
              <a:gd name="connsiteY590" fmla="*/ 1292994 h 6858000"/>
              <a:gd name="connsiteX591" fmla="*/ 5200661 w 7467600"/>
              <a:gd name="connsiteY591" fmla="*/ 1635186 h 6858000"/>
              <a:gd name="connsiteX592" fmla="*/ 5297138 w 7467600"/>
              <a:gd name="connsiteY592" fmla="*/ 1906351 h 6858000"/>
              <a:gd name="connsiteX593" fmla="*/ 5052692 w 7467600"/>
              <a:gd name="connsiteY593" fmla="*/ 1292994 h 6858000"/>
              <a:gd name="connsiteX594" fmla="*/ 5009948 w 7467600"/>
              <a:gd name="connsiteY594" fmla="*/ 1273619 h 6858000"/>
              <a:gd name="connsiteX595" fmla="*/ 5121777 w 7467600"/>
              <a:gd name="connsiteY595" fmla="*/ 1654213 h 6858000"/>
              <a:gd name="connsiteX596" fmla="*/ 5293545 w 7467600"/>
              <a:gd name="connsiteY596" fmla="*/ 2072247 h 6858000"/>
              <a:gd name="connsiteX597" fmla="*/ 5294042 w 7467600"/>
              <a:gd name="connsiteY597" fmla="*/ 2065019 h 6858000"/>
              <a:gd name="connsiteX598" fmla="*/ 5171936 w 7467600"/>
              <a:gd name="connsiteY598" fmla="*/ 1647613 h 6858000"/>
              <a:gd name="connsiteX599" fmla="*/ 5009948 w 7467600"/>
              <a:gd name="connsiteY599" fmla="*/ 1273619 h 6858000"/>
              <a:gd name="connsiteX600" fmla="*/ 655236 w 7467600"/>
              <a:gd name="connsiteY600" fmla="*/ 1268632 h 6858000"/>
              <a:gd name="connsiteX601" fmla="*/ 839521 w 7467600"/>
              <a:gd name="connsiteY601" fmla="*/ 1685315 h 6858000"/>
              <a:gd name="connsiteX602" fmla="*/ 1109416 w 7467600"/>
              <a:gd name="connsiteY602" fmla="*/ 2061663 h 6858000"/>
              <a:gd name="connsiteX603" fmla="*/ 1298300 w 7467600"/>
              <a:gd name="connsiteY603" fmla="*/ 2247742 h 6858000"/>
              <a:gd name="connsiteX604" fmla="*/ 1125871 w 7467600"/>
              <a:gd name="connsiteY604" fmla="*/ 1989513 h 6858000"/>
              <a:gd name="connsiteX605" fmla="*/ 981574 w 7467600"/>
              <a:gd name="connsiteY605" fmla="*/ 1783157 h 6858000"/>
              <a:gd name="connsiteX606" fmla="*/ 922198 w 7467600"/>
              <a:gd name="connsiteY606" fmla="*/ 1677437 h 6858000"/>
              <a:gd name="connsiteX607" fmla="*/ 869293 w 7467600"/>
              <a:gd name="connsiteY607" fmla="*/ 1583214 h 6858000"/>
              <a:gd name="connsiteX608" fmla="*/ 751431 w 7467600"/>
              <a:gd name="connsiteY608" fmla="*/ 1405731 h 6858000"/>
              <a:gd name="connsiteX609" fmla="*/ 655236 w 7467600"/>
              <a:gd name="connsiteY609" fmla="*/ 1268632 h 6858000"/>
              <a:gd name="connsiteX610" fmla="*/ 6516292 w 7467600"/>
              <a:gd name="connsiteY610" fmla="*/ 1263064 h 6858000"/>
              <a:gd name="connsiteX611" fmla="*/ 5736320 w 7467600"/>
              <a:gd name="connsiteY611" fmla="*/ 1501803 h 6858000"/>
              <a:gd name="connsiteX612" fmla="*/ 6516292 w 7467600"/>
              <a:gd name="connsiteY612" fmla="*/ 1263064 h 6858000"/>
              <a:gd name="connsiteX613" fmla="*/ 291466 w 7467600"/>
              <a:gd name="connsiteY613" fmla="*/ 1250369 h 6858000"/>
              <a:gd name="connsiteX614" fmla="*/ 323180 w 7467600"/>
              <a:gd name="connsiteY614" fmla="*/ 1435283 h 6858000"/>
              <a:gd name="connsiteX615" fmla="*/ 349381 w 7467600"/>
              <a:gd name="connsiteY615" fmla="*/ 1875041 h 6858000"/>
              <a:gd name="connsiteX616" fmla="*/ 374363 w 7467600"/>
              <a:gd name="connsiteY616" fmla="*/ 1506494 h 6858000"/>
              <a:gd name="connsiteX617" fmla="*/ 302168 w 7467600"/>
              <a:gd name="connsiteY617" fmla="*/ 1274495 h 6858000"/>
              <a:gd name="connsiteX618" fmla="*/ 291466 w 7467600"/>
              <a:gd name="connsiteY618" fmla="*/ 1250369 h 6858000"/>
              <a:gd name="connsiteX619" fmla="*/ 678222 w 7467600"/>
              <a:gd name="connsiteY619" fmla="*/ 1248670 h 6858000"/>
              <a:gd name="connsiteX620" fmla="*/ 775536 w 7467600"/>
              <a:gd name="connsiteY620" fmla="*/ 1388015 h 6858000"/>
              <a:gd name="connsiteX621" fmla="*/ 894529 w 7467600"/>
              <a:gd name="connsiteY621" fmla="*/ 1567739 h 6858000"/>
              <a:gd name="connsiteX622" fmla="*/ 948000 w 7467600"/>
              <a:gd name="connsiteY622" fmla="*/ 1663088 h 6858000"/>
              <a:gd name="connsiteX623" fmla="*/ 1006812 w 7467600"/>
              <a:gd name="connsiteY623" fmla="*/ 1767683 h 6858000"/>
              <a:gd name="connsiteX624" fmla="*/ 1149133 w 7467600"/>
              <a:gd name="connsiteY624" fmla="*/ 1971513 h 6858000"/>
              <a:gd name="connsiteX625" fmla="*/ 1333952 w 7467600"/>
              <a:gd name="connsiteY625" fmla="*/ 2251620 h 6858000"/>
              <a:gd name="connsiteX626" fmla="*/ 1337329 w 7467600"/>
              <a:gd name="connsiteY626" fmla="*/ 2258350 h 6858000"/>
              <a:gd name="connsiteX627" fmla="*/ 1014726 w 7467600"/>
              <a:gd name="connsiteY627" fmla="*/ 1615556 h 6858000"/>
              <a:gd name="connsiteX628" fmla="*/ 678222 w 7467600"/>
              <a:gd name="connsiteY628" fmla="*/ 1248670 h 6858000"/>
              <a:gd name="connsiteX629" fmla="*/ 6691602 w 7467600"/>
              <a:gd name="connsiteY629" fmla="*/ 1140573 h 6858000"/>
              <a:gd name="connsiteX630" fmla="*/ 6571100 w 7467600"/>
              <a:gd name="connsiteY630" fmla="*/ 1183662 h 6858000"/>
              <a:gd name="connsiteX631" fmla="*/ 6241687 w 7467600"/>
              <a:gd name="connsiteY631" fmla="*/ 1257600 h 6858000"/>
              <a:gd name="connsiteX632" fmla="*/ 5693009 w 7467600"/>
              <a:gd name="connsiteY632" fmla="*/ 1478256 h 6858000"/>
              <a:gd name="connsiteX633" fmla="*/ 6548420 w 7467600"/>
              <a:gd name="connsiteY633" fmla="*/ 1214599 h 6858000"/>
              <a:gd name="connsiteX634" fmla="*/ 6605473 w 7467600"/>
              <a:gd name="connsiteY634" fmla="*/ 1184686 h 6858000"/>
              <a:gd name="connsiteX635" fmla="*/ 6691602 w 7467600"/>
              <a:gd name="connsiteY635" fmla="*/ 1140573 h 6858000"/>
              <a:gd name="connsiteX636" fmla="*/ 4002475 w 7467600"/>
              <a:gd name="connsiteY636" fmla="*/ 1037802 h 6858000"/>
              <a:gd name="connsiteX637" fmla="*/ 4000324 w 7467600"/>
              <a:gd name="connsiteY637" fmla="*/ 1039362 h 6858000"/>
              <a:gd name="connsiteX638" fmla="*/ 4002862 w 7467600"/>
              <a:gd name="connsiteY638" fmla="*/ 1042866 h 6858000"/>
              <a:gd name="connsiteX639" fmla="*/ 4002475 w 7467600"/>
              <a:gd name="connsiteY639" fmla="*/ 1037802 h 6858000"/>
              <a:gd name="connsiteX640" fmla="*/ 506322 w 7467600"/>
              <a:gd name="connsiteY640" fmla="*/ 1020997 h 6858000"/>
              <a:gd name="connsiteX641" fmla="*/ 533068 w 7467600"/>
              <a:gd name="connsiteY641" fmla="*/ 1029409 h 6858000"/>
              <a:gd name="connsiteX642" fmla="*/ 1232525 w 7467600"/>
              <a:gd name="connsiteY642" fmla="*/ 1804675 h 6858000"/>
              <a:gd name="connsiteX643" fmla="*/ 1388858 w 7467600"/>
              <a:gd name="connsiteY643" fmla="*/ 2368011 h 6858000"/>
              <a:gd name="connsiteX644" fmla="*/ 1384098 w 7467600"/>
              <a:gd name="connsiteY644" fmla="*/ 2378125 h 6858000"/>
              <a:gd name="connsiteX645" fmla="*/ 1425393 w 7467600"/>
              <a:gd name="connsiteY645" fmla="*/ 2589124 h 6858000"/>
              <a:gd name="connsiteX646" fmla="*/ 1424001 w 7467600"/>
              <a:gd name="connsiteY646" fmla="*/ 2597541 h 6858000"/>
              <a:gd name="connsiteX647" fmla="*/ 2152729 w 7467600"/>
              <a:gd name="connsiteY647" fmla="*/ 2864487 h 6858000"/>
              <a:gd name="connsiteX648" fmla="*/ 2020609 w 7467600"/>
              <a:gd name="connsiteY648" fmla="*/ 2539671 h 6858000"/>
              <a:gd name="connsiteX649" fmla="*/ 2018920 w 7467600"/>
              <a:gd name="connsiteY649" fmla="*/ 2536309 h 6858000"/>
              <a:gd name="connsiteX650" fmla="*/ 1342441 w 7467600"/>
              <a:gd name="connsiteY650" fmla="*/ 1173017 h 6858000"/>
              <a:gd name="connsiteX651" fmla="*/ 1367925 w 7467600"/>
              <a:gd name="connsiteY651" fmla="*/ 1135648 h 6858000"/>
              <a:gd name="connsiteX652" fmla="*/ 1771401 w 7467600"/>
              <a:gd name="connsiteY652" fmla="*/ 1806673 h 6858000"/>
              <a:gd name="connsiteX653" fmla="*/ 1972385 w 7467600"/>
              <a:gd name="connsiteY653" fmla="*/ 2198735 h 6858000"/>
              <a:gd name="connsiteX654" fmla="*/ 2040892 w 7467600"/>
              <a:gd name="connsiteY654" fmla="*/ 2405205 h 6858000"/>
              <a:gd name="connsiteX655" fmla="*/ 2131689 w 7467600"/>
              <a:gd name="connsiteY655" fmla="*/ 1936926 h 6858000"/>
              <a:gd name="connsiteX656" fmla="*/ 2454820 w 7467600"/>
              <a:gd name="connsiteY656" fmla="*/ 1248808 h 6858000"/>
              <a:gd name="connsiteX657" fmla="*/ 2492512 w 7467600"/>
              <a:gd name="connsiteY657" fmla="*/ 1302920 h 6858000"/>
              <a:gd name="connsiteX658" fmla="*/ 2081216 w 7467600"/>
              <a:gd name="connsiteY658" fmla="*/ 2527513 h 6858000"/>
              <a:gd name="connsiteX659" fmla="*/ 2081211 w 7467600"/>
              <a:gd name="connsiteY659" fmla="*/ 2528916 h 6858000"/>
              <a:gd name="connsiteX660" fmla="*/ 2199067 w 7467600"/>
              <a:gd name="connsiteY660" fmla="*/ 2884061 h 6858000"/>
              <a:gd name="connsiteX661" fmla="*/ 3192586 w 7467600"/>
              <a:gd name="connsiteY661" fmla="*/ 3411496 h 6858000"/>
              <a:gd name="connsiteX662" fmla="*/ 3182620 w 7467600"/>
              <a:gd name="connsiteY662" fmla="*/ 3483279 h 6858000"/>
              <a:gd name="connsiteX663" fmla="*/ 2435119 w 7467600"/>
              <a:gd name="connsiteY663" fmla="*/ 3080173 h 6858000"/>
              <a:gd name="connsiteX664" fmla="*/ 2410152 w 7467600"/>
              <a:gd name="connsiteY664" fmla="*/ 3063751 h 6858000"/>
              <a:gd name="connsiteX665" fmla="*/ 2408099 w 7467600"/>
              <a:gd name="connsiteY665" fmla="*/ 3064403 h 6858000"/>
              <a:gd name="connsiteX666" fmla="*/ 2407218 w 7467600"/>
              <a:gd name="connsiteY666" fmla="*/ 3070324 h 6858000"/>
              <a:gd name="connsiteX667" fmla="*/ 2380138 w 7467600"/>
              <a:gd name="connsiteY667" fmla="*/ 3099341 h 6858000"/>
              <a:gd name="connsiteX668" fmla="*/ 1765923 w 7467600"/>
              <a:gd name="connsiteY668" fmla="*/ 3581043 h 6858000"/>
              <a:gd name="connsiteX669" fmla="*/ 1702258 w 7467600"/>
              <a:gd name="connsiteY669" fmla="*/ 3612286 h 6858000"/>
              <a:gd name="connsiteX670" fmla="*/ 1538370 w 7467600"/>
              <a:gd name="connsiteY670" fmla="*/ 3811804 h 6858000"/>
              <a:gd name="connsiteX671" fmla="*/ 542867 w 7467600"/>
              <a:gd name="connsiteY671" fmla="*/ 4944092 h 6858000"/>
              <a:gd name="connsiteX672" fmla="*/ 515800 w 7467600"/>
              <a:gd name="connsiteY672" fmla="*/ 4862180 h 6858000"/>
              <a:gd name="connsiteX673" fmla="*/ 909145 w 7467600"/>
              <a:gd name="connsiteY673" fmla="*/ 4199225 h 6858000"/>
              <a:gd name="connsiteX674" fmla="*/ 1214067 w 7467600"/>
              <a:gd name="connsiteY674" fmla="*/ 3908561 h 6858000"/>
              <a:gd name="connsiteX675" fmla="*/ 640967 w 7467600"/>
              <a:gd name="connsiteY675" fmla="*/ 4105601 h 6858000"/>
              <a:gd name="connsiteX676" fmla="*/ 112563 w 7467600"/>
              <a:gd name="connsiteY676" fmla="*/ 4396952 h 6858000"/>
              <a:gd name="connsiteX677" fmla="*/ 0 w 7467600"/>
              <a:gd name="connsiteY677" fmla="*/ 4466006 h 6858000"/>
              <a:gd name="connsiteX678" fmla="*/ 0 w 7467600"/>
              <a:gd name="connsiteY678" fmla="*/ 4233763 h 6858000"/>
              <a:gd name="connsiteX679" fmla="*/ 36881 w 7467600"/>
              <a:gd name="connsiteY679" fmla="*/ 4200118 h 6858000"/>
              <a:gd name="connsiteX680" fmla="*/ 910534 w 7467600"/>
              <a:gd name="connsiteY680" fmla="*/ 3629753 h 6858000"/>
              <a:gd name="connsiteX681" fmla="*/ 1578717 w 7467600"/>
              <a:gd name="connsiteY681" fmla="*/ 3575982 h 6858000"/>
              <a:gd name="connsiteX682" fmla="*/ 2338780 w 7467600"/>
              <a:gd name="connsiteY682" fmla="*/ 3033725 h 6858000"/>
              <a:gd name="connsiteX683" fmla="*/ 1807991 w 7467600"/>
              <a:gd name="connsiteY683" fmla="*/ 2807184 h 6858000"/>
              <a:gd name="connsiteX684" fmla="*/ 1416358 w 7467600"/>
              <a:gd name="connsiteY684" fmla="*/ 3112571 h 6858000"/>
              <a:gd name="connsiteX685" fmla="*/ 939066 w 7467600"/>
              <a:gd name="connsiteY685" fmla="*/ 3378798 h 6858000"/>
              <a:gd name="connsiteX686" fmla="*/ 115099 w 7467600"/>
              <a:gd name="connsiteY686" fmla="*/ 3607650 h 6858000"/>
              <a:gd name="connsiteX687" fmla="*/ 97284 w 7467600"/>
              <a:gd name="connsiteY687" fmla="*/ 3520393 h 6858000"/>
              <a:gd name="connsiteX688" fmla="*/ 922050 w 7467600"/>
              <a:gd name="connsiteY688" fmla="*/ 3074867 h 6858000"/>
              <a:gd name="connsiteX689" fmla="*/ 1405265 w 7467600"/>
              <a:gd name="connsiteY689" fmla="*/ 3016319 h 6858000"/>
              <a:gd name="connsiteX690" fmla="*/ 1407512 w 7467600"/>
              <a:gd name="connsiteY690" fmla="*/ 3018001 h 6858000"/>
              <a:gd name="connsiteX691" fmla="*/ 1726266 w 7467600"/>
              <a:gd name="connsiteY691" fmla="*/ 2777274 h 6858000"/>
              <a:gd name="connsiteX692" fmla="*/ 625390 w 7467600"/>
              <a:gd name="connsiteY692" fmla="*/ 2514541 h 6858000"/>
              <a:gd name="connsiteX693" fmla="*/ 619799 w 7467600"/>
              <a:gd name="connsiteY693" fmla="*/ 2527180 h 6858000"/>
              <a:gd name="connsiteX694" fmla="*/ 310030 w 7467600"/>
              <a:gd name="connsiteY694" fmla="*/ 2771818 h 6858000"/>
              <a:gd name="connsiteX695" fmla="*/ 173877 w 7467600"/>
              <a:gd name="connsiteY695" fmla="*/ 2937056 h 6858000"/>
              <a:gd name="connsiteX696" fmla="*/ 77889 w 7467600"/>
              <a:gd name="connsiteY696" fmla="*/ 3138440 h 6858000"/>
              <a:gd name="connsiteX697" fmla="*/ 0 w 7467600"/>
              <a:gd name="connsiteY697" fmla="*/ 3271395 h 6858000"/>
              <a:gd name="connsiteX698" fmla="*/ 0 w 7467600"/>
              <a:gd name="connsiteY698" fmla="*/ 3153002 h 6858000"/>
              <a:gd name="connsiteX699" fmla="*/ 2386 w 7467600"/>
              <a:gd name="connsiteY699" fmla="*/ 3149203 h 6858000"/>
              <a:gd name="connsiteX700" fmla="*/ 89753 w 7467600"/>
              <a:gd name="connsiteY700" fmla="*/ 2987702 h 6858000"/>
              <a:gd name="connsiteX701" fmla="*/ 76869 w 7467600"/>
              <a:gd name="connsiteY701" fmla="*/ 3005404 h 6858000"/>
              <a:gd name="connsiteX702" fmla="*/ 32049 w 7467600"/>
              <a:gd name="connsiteY702" fmla="*/ 3065814 h 6858000"/>
              <a:gd name="connsiteX703" fmla="*/ 0 w 7467600"/>
              <a:gd name="connsiteY703" fmla="*/ 3108744 h 6858000"/>
              <a:gd name="connsiteX704" fmla="*/ 0 w 7467600"/>
              <a:gd name="connsiteY704" fmla="*/ 3058059 h 6858000"/>
              <a:gd name="connsiteX705" fmla="*/ 7610 w 7467600"/>
              <a:gd name="connsiteY705" fmla="*/ 3047889 h 6858000"/>
              <a:gd name="connsiteX706" fmla="*/ 52419 w 7467600"/>
              <a:gd name="connsiteY706" fmla="*/ 2987479 h 6858000"/>
              <a:gd name="connsiteX707" fmla="*/ 59142 w 7467600"/>
              <a:gd name="connsiteY707" fmla="*/ 2978488 h 6858000"/>
              <a:gd name="connsiteX708" fmla="*/ 0 w 7467600"/>
              <a:gd name="connsiteY708" fmla="*/ 3015334 h 6858000"/>
              <a:gd name="connsiteX709" fmla="*/ 0 w 7467600"/>
              <a:gd name="connsiteY709" fmla="*/ 2914286 h 6858000"/>
              <a:gd name="connsiteX710" fmla="*/ 36383 w 7467600"/>
              <a:gd name="connsiteY710" fmla="*/ 2901128 h 6858000"/>
              <a:gd name="connsiteX711" fmla="*/ 156329 w 7467600"/>
              <a:gd name="connsiteY711" fmla="*/ 2840533 h 6858000"/>
              <a:gd name="connsiteX712" fmla="*/ 358355 w 7467600"/>
              <a:gd name="connsiteY712" fmla="*/ 2620471 h 6858000"/>
              <a:gd name="connsiteX713" fmla="*/ 510577 w 7467600"/>
              <a:gd name="connsiteY713" fmla="*/ 2501244 h 6858000"/>
              <a:gd name="connsiteX714" fmla="*/ 211967 w 7467600"/>
              <a:gd name="connsiteY714" fmla="*/ 2479171 h 6858000"/>
              <a:gd name="connsiteX715" fmla="*/ 0 w 7467600"/>
              <a:gd name="connsiteY715" fmla="*/ 2476398 h 6858000"/>
              <a:gd name="connsiteX716" fmla="*/ 0 w 7467600"/>
              <a:gd name="connsiteY716" fmla="*/ 2389189 h 6858000"/>
              <a:gd name="connsiteX717" fmla="*/ 103062 w 7467600"/>
              <a:gd name="connsiteY717" fmla="*/ 2389518 h 6858000"/>
              <a:gd name="connsiteX718" fmla="*/ 510734 w 7467600"/>
              <a:gd name="connsiteY718" fmla="*/ 2416201 h 6858000"/>
              <a:gd name="connsiteX719" fmla="*/ 279257 w 7467600"/>
              <a:gd name="connsiteY719" fmla="*/ 2092102 h 6858000"/>
              <a:gd name="connsiteX720" fmla="*/ 65265 w 7467600"/>
              <a:gd name="connsiteY720" fmla="*/ 2006049 h 6858000"/>
              <a:gd name="connsiteX721" fmla="*/ 0 w 7467600"/>
              <a:gd name="connsiteY721" fmla="*/ 1982532 h 6858000"/>
              <a:gd name="connsiteX722" fmla="*/ 0 w 7467600"/>
              <a:gd name="connsiteY722" fmla="*/ 1912789 h 6858000"/>
              <a:gd name="connsiteX723" fmla="*/ 97460 w 7467600"/>
              <a:gd name="connsiteY723" fmla="*/ 1953725 h 6858000"/>
              <a:gd name="connsiteX724" fmla="*/ 221272 w 7467600"/>
              <a:gd name="connsiteY724" fmla="*/ 1980766 h 6858000"/>
              <a:gd name="connsiteX725" fmla="*/ 116765 w 7467600"/>
              <a:gd name="connsiteY725" fmla="*/ 1911033 h 6858000"/>
              <a:gd name="connsiteX726" fmla="*/ 16405 w 7467600"/>
              <a:gd name="connsiteY726" fmla="*/ 1803412 h 6858000"/>
              <a:gd name="connsiteX727" fmla="*/ 0 w 7467600"/>
              <a:gd name="connsiteY727" fmla="*/ 1784777 h 6858000"/>
              <a:gd name="connsiteX728" fmla="*/ 0 w 7467600"/>
              <a:gd name="connsiteY728" fmla="*/ 1740082 h 6858000"/>
              <a:gd name="connsiteX729" fmla="*/ 39394 w 7467600"/>
              <a:gd name="connsiteY729" fmla="*/ 1784856 h 6858000"/>
              <a:gd name="connsiteX730" fmla="*/ 135813 w 7467600"/>
              <a:gd name="connsiteY730" fmla="*/ 1888838 h 6858000"/>
              <a:gd name="connsiteX731" fmla="*/ 242575 w 7467600"/>
              <a:gd name="connsiteY731" fmla="*/ 1958841 h 6858000"/>
              <a:gd name="connsiteX732" fmla="*/ 82197 w 7467600"/>
              <a:gd name="connsiteY732" fmla="*/ 1754826 h 6858000"/>
              <a:gd name="connsiteX733" fmla="*/ 0 w 7467600"/>
              <a:gd name="connsiteY733" fmla="*/ 1679650 h 6858000"/>
              <a:gd name="connsiteX734" fmla="*/ 0 w 7467600"/>
              <a:gd name="connsiteY734" fmla="*/ 1602463 h 6858000"/>
              <a:gd name="connsiteX735" fmla="*/ 84689 w 7467600"/>
              <a:gd name="connsiteY735" fmla="*/ 1677442 h 6858000"/>
              <a:gd name="connsiteX736" fmla="*/ 298437 w 7467600"/>
              <a:gd name="connsiteY736" fmla="*/ 1968019 h 6858000"/>
              <a:gd name="connsiteX737" fmla="*/ 227269 w 7467600"/>
              <a:gd name="connsiteY737" fmla="*/ 1114064 h 6858000"/>
              <a:gd name="connsiteX738" fmla="*/ 248003 w 7467600"/>
              <a:gd name="connsiteY738" fmla="*/ 1089613 h 6858000"/>
              <a:gd name="connsiteX739" fmla="*/ 427020 w 7467600"/>
              <a:gd name="connsiteY739" fmla="*/ 1619803 h 6858000"/>
              <a:gd name="connsiteX740" fmla="*/ 340345 w 7467600"/>
              <a:gd name="connsiteY740" fmla="*/ 2027739 h 6858000"/>
              <a:gd name="connsiteX741" fmla="*/ 360865 w 7467600"/>
              <a:gd name="connsiteY741" fmla="*/ 2044827 h 6858000"/>
              <a:gd name="connsiteX742" fmla="*/ 560414 w 7467600"/>
              <a:gd name="connsiteY742" fmla="*/ 2421457 h 6858000"/>
              <a:gd name="connsiteX743" fmla="*/ 1359703 w 7467600"/>
              <a:gd name="connsiteY743" fmla="*/ 2578554 h 6858000"/>
              <a:gd name="connsiteX744" fmla="*/ 1359422 w 7467600"/>
              <a:gd name="connsiteY744" fmla="*/ 2577994 h 6858000"/>
              <a:gd name="connsiteX745" fmla="*/ 828701 w 7467600"/>
              <a:gd name="connsiteY745" fmla="*/ 1839520 h 6858000"/>
              <a:gd name="connsiteX746" fmla="*/ 494427 w 7467600"/>
              <a:gd name="connsiteY746" fmla="*/ 1092333 h 6858000"/>
              <a:gd name="connsiteX747" fmla="*/ 506322 w 7467600"/>
              <a:gd name="connsiteY747" fmla="*/ 1020997 h 6858000"/>
              <a:gd name="connsiteX748" fmla="*/ 4570198 w 7467600"/>
              <a:gd name="connsiteY748" fmla="*/ 978081 h 6858000"/>
              <a:gd name="connsiteX749" fmla="*/ 4523691 w 7467600"/>
              <a:gd name="connsiteY749" fmla="*/ 1127776 h 6858000"/>
              <a:gd name="connsiteX750" fmla="*/ 4509875 w 7467600"/>
              <a:gd name="connsiteY750" fmla="*/ 1167552 h 6858000"/>
              <a:gd name="connsiteX751" fmla="*/ 4478168 w 7467600"/>
              <a:gd name="connsiteY751" fmla="*/ 1260735 h 6858000"/>
              <a:gd name="connsiteX752" fmla="*/ 4409309 w 7467600"/>
              <a:gd name="connsiteY752" fmla="*/ 1666996 h 6858000"/>
              <a:gd name="connsiteX753" fmla="*/ 4370031 w 7467600"/>
              <a:gd name="connsiteY753" fmla="*/ 1955666 h 6858000"/>
              <a:gd name="connsiteX754" fmla="*/ 4570198 w 7467600"/>
              <a:gd name="connsiteY754" fmla="*/ 978081 h 6858000"/>
              <a:gd name="connsiteX755" fmla="*/ 4557898 w 7467600"/>
              <a:gd name="connsiteY755" fmla="*/ 900011 h 6858000"/>
              <a:gd name="connsiteX756" fmla="*/ 4344840 w 7467600"/>
              <a:gd name="connsiteY756" fmla="*/ 1922038 h 6858000"/>
              <a:gd name="connsiteX757" fmla="*/ 4378710 w 7467600"/>
              <a:gd name="connsiteY757" fmla="*/ 1665516 h 6858000"/>
              <a:gd name="connsiteX758" fmla="*/ 4448798 w 7467600"/>
              <a:gd name="connsiteY758" fmla="*/ 1253024 h 6858000"/>
              <a:gd name="connsiteX759" fmla="*/ 4480315 w 7467600"/>
              <a:gd name="connsiteY759" fmla="*/ 1158454 h 6858000"/>
              <a:gd name="connsiteX760" fmla="*/ 4494133 w 7467600"/>
              <a:gd name="connsiteY760" fmla="*/ 1118676 h 6858000"/>
              <a:gd name="connsiteX761" fmla="*/ 4557898 w 7467600"/>
              <a:gd name="connsiteY761" fmla="*/ 900011 h 6858000"/>
              <a:gd name="connsiteX762" fmla="*/ 5870151 w 7467600"/>
              <a:gd name="connsiteY762" fmla="*/ 898890 h 6858000"/>
              <a:gd name="connsiteX763" fmla="*/ 5861335 w 7467600"/>
              <a:gd name="connsiteY763" fmla="*/ 899177 h 6858000"/>
              <a:gd name="connsiteX764" fmla="*/ 5843702 w 7467600"/>
              <a:gd name="connsiteY764" fmla="*/ 899748 h 6858000"/>
              <a:gd name="connsiteX765" fmla="*/ 5651107 w 7467600"/>
              <a:gd name="connsiteY765" fmla="*/ 920306 h 6858000"/>
              <a:gd name="connsiteX766" fmla="*/ 5459407 w 7467600"/>
              <a:gd name="connsiteY766" fmla="*/ 940975 h 6858000"/>
              <a:gd name="connsiteX767" fmla="*/ 5374846 w 7467600"/>
              <a:gd name="connsiteY767" fmla="*/ 941988 h 6858000"/>
              <a:gd name="connsiteX768" fmla="*/ 5256105 w 7467600"/>
              <a:gd name="connsiteY768" fmla="*/ 945632 h 6858000"/>
              <a:gd name="connsiteX769" fmla="*/ 5107071 w 7467600"/>
              <a:gd name="connsiteY769" fmla="*/ 969720 h 6858000"/>
              <a:gd name="connsiteX770" fmla="*/ 4998681 w 7467600"/>
              <a:gd name="connsiteY770" fmla="*/ 988771 h 6858000"/>
              <a:gd name="connsiteX771" fmla="*/ 5870151 w 7467600"/>
              <a:gd name="connsiteY771" fmla="*/ 898890 h 6858000"/>
              <a:gd name="connsiteX772" fmla="*/ 5504425 w 7467600"/>
              <a:gd name="connsiteY772" fmla="*/ 848067 h 6858000"/>
              <a:gd name="connsiteX773" fmla="*/ 4968849 w 7467600"/>
              <a:gd name="connsiteY773" fmla="*/ 962318 h 6858000"/>
              <a:gd name="connsiteX774" fmla="*/ 5104039 w 7467600"/>
              <a:gd name="connsiteY774" fmla="*/ 940634 h 6858000"/>
              <a:gd name="connsiteX775" fmla="*/ 5256311 w 7467600"/>
              <a:gd name="connsiteY775" fmla="*/ 916490 h 6858000"/>
              <a:gd name="connsiteX776" fmla="*/ 5377381 w 7467600"/>
              <a:gd name="connsiteY776" fmla="*/ 912671 h 6858000"/>
              <a:gd name="connsiteX777" fmla="*/ 5460148 w 7467600"/>
              <a:gd name="connsiteY777" fmla="*/ 911442 h 6858000"/>
              <a:gd name="connsiteX778" fmla="*/ 5648971 w 7467600"/>
              <a:gd name="connsiteY778" fmla="*/ 891331 h 6858000"/>
              <a:gd name="connsiteX779" fmla="*/ 5844807 w 7467600"/>
              <a:gd name="connsiteY779" fmla="*/ 870718 h 6858000"/>
              <a:gd name="connsiteX780" fmla="*/ 5862975 w 7467600"/>
              <a:gd name="connsiteY780" fmla="*/ 869756 h 6858000"/>
              <a:gd name="connsiteX781" fmla="*/ 5920887 w 7467600"/>
              <a:gd name="connsiteY781" fmla="*/ 865929 h 6858000"/>
              <a:gd name="connsiteX782" fmla="*/ 5504425 w 7467600"/>
              <a:gd name="connsiteY782" fmla="*/ 848067 h 6858000"/>
              <a:gd name="connsiteX783" fmla="*/ 3607114 w 7467600"/>
              <a:gd name="connsiteY783" fmla="*/ 467441 h 6858000"/>
              <a:gd name="connsiteX784" fmla="*/ 3296242 w 7467600"/>
              <a:gd name="connsiteY784" fmla="*/ 807991 h 6858000"/>
              <a:gd name="connsiteX785" fmla="*/ 3174674 w 7467600"/>
              <a:gd name="connsiteY785" fmla="*/ 919759 h 6858000"/>
              <a:gd name="connsiteX786" fmla="*/ 3042978 w 7467600"/>
              <a:gd name="connsiteY786" fmla="*/ 1054894 h 6858000"/>
              <a:gd name="connsiteX787" fmla="*/ 2968914 w 7467600"/>
              <a:gd name="connsiteY787" fmla="*/ 1133756 h 6858000"/>
              <a:gd name="connsiteX788" fmla="*/ 3103823 w 7467600"/>
              <a:gd name="connsiteY788" fmla="*/ 1026814 h 6858000"/>
              <a:gd name="connsiteX789" fmla="*/ 3607114 w 7467600"/>
              <a:gd name="connsiteY789" fmla="*/ 467441 h 6858000"/>
              <a:gd name="connsiteX790" fmla="*/ 3744487 w 7467600"/>
              <a:gd name="connsiteY790" fmla="*/ 383136 h 6858000"/>
              <a:gd name="connsiteX791" fmla="*/ 3970213 w 7467600"/>
              <a:gd name="connsiteY791" fmla="*/ 995559 h 6858000"/>
              <a:gd name="connsiteX792" fmla="*/ 3744487 w 7467600"/>
              <a:gd name="connsiteY792" fmla="*/ 383136 h 6858000"/>
              <a:gd name="connsiteX793" fmla="*/ 3624562 w 7467600"/>
              <a:gd name="connsiteY793" fmla="*/ 367041 h 6858000"/>
              <a:gd name="connsiteX794" fmla="*/ 3489712 w 7467600"/>
              <a:gd name="connsiteY794" fmla="*/ 485386 h 6858000"/>
              <a:gd name="connsiteX795" fmla="*/ 3182994 w 7467600"/>
              <a:gd name="connsiteY795" fmla="*/ 828265 h 6858000"/>
              <a:gd name="connsiteX796" fmla="*/ 2892114 w 7467600"/>
              <a:gd name="connsiteY796" fmla="*/ 1172635 h 6858000"/>
              <a:gd name="connsiteX797" fmla="*/ 3021459 w 7467600"/>
              <a:gd name="connsiteY797" fmla="*/ 1035385 h 6858000"/>
              <a:gd name="connsiteX798" fmla="*/ 3153873 w 7467600"/>
              <a:gd name="connsiteY798" fmla="*/ 898971 h 6858000"/>
              <a:gd name="connsiteX799" fmla="*/ 3276511 w 7467600"/>
              <a:gd name="connsiteY799" fmla="*/ 786423 h 6858000"/>
              <a:gd name="connsiteX800" fmla="*/ 3584154 w 7467600"/>
              <a:gd name="connsiteY800" fmla="*/ 448218 h 6858000"/>
              <a:gd name="connsiteX801" fmla="*/ 3624562 w 7467600"/>
              <a:gd name="connsiteY801" fmla="*/ 367041 h 6858000"/>
              <a:gd name="connsiteX802" fmla="*/ 3766672 w 7467600"/>
              <a:gd name="connsiteY802" fmla="*/ 359429 h 6858000"/>
              <a:gd name="connsiteX803" fmla="*/ 3996338 w 7467600"/>
              <a:gd name="connsiteY803" fmla="*/ 968237 h 6858000"/>
              <a:gd name="connsiteX804" fmla="*/ 3766672 w 7467600"/>
              <a:gd name="connsiteY804" fmla="*/ 359429 h 6858000"/>
              <a:gd name="connsiteX805" fmla="*/ 5805386 w 7467600"/>
              <a:gd name="connsiteY805" fmla="*/ 239240 h 6858000"/>
              <a:gd name="connsiteX806" fmla="*/ 5736947 w 7467600"/>
              <a:gd name="connsiteY806" fmla="*/ 261367 h 6858000"/>
              <a:gd name="connsiteX807" fmla="*/ 5427012 w 7467600"/>
              <a:gd name="connsiteY807" fmla="*/ 311272 h 6858000"/>
              <a:gd name="connsiteX808" fmla="*/ 5147818 w 7467600"/>
              <a:gd name="connsiteY808" fmla="*/ 322112 h 6858000"/>
              <a:gd name="connsiteX809" fmla="*/ 5060854 w 7467600"/>
              <a:gd name="connsiteY809" fmla="*/ 311882 h 6858000"/>
              <a:gd name="connsiteX810" fmla="*/ 4945989 w 7467600"/>
              <a:gd name="connsiteY810" fmla="*/ 300516 h 6858000"/>
              <a:gd name="connsiteX811" fmla="*/ 5410479 w 7467600"/>
              <a:gd name="connsiteY811" fmla="*/ 348434 h 6858000"/>
              <a:gd name="connsiteX812" fmla="*/ 5805386 w 7467600"/>
              <a:gd name="connsiteY812" fmla="*/ 239240 h 6858000"/>
              <a:gd name="connsiteX813" fmla="*/ 5905192 w 7467600"/>
              <a:gd name="connsiteY813" fmla="*/ 163079 h 6858000"/>
              <a:gd name="connsiteX814" fmla="*/ 5865655 w 7467600"/>
              <a:gd name="connsiteY814" fmla="*/ 171901 h 6858000"/>
              <a:gd name="connsiteX815" fmla="*/ 5259740 w 7467600"/>
              <a:gd name="connsiteY815" fmla="*/ 257013 h 6858000"/>
              <a:gd name="connsiteX816" fmla="*/ 5208466 w 7467600"/>
              <a:gd name="connsiteY816" fmla="*/ 257550 h 6858000"/>
              <a:gd name="connsiteX817" fmla="*/ 4980204 w 7467600"/>
              <a:gd name="connsiteY817" fmla="*/ 271903 h 6858000"/>
              <a:gd name="connsiteX818" fmla="*/ 5068068 w 7467600"/>
              <a:gd name="connsiteY818" fmla="*/ 282244 h 6858000"/>
              <a:gd name="connsiteX819" fmla="*/ 5153231 w 7467600"/>
              <a:gd name="connsiteY819" fmla="*/ 292240 h 6858000"/>
              <a:gd name="connsiteX820" fmla="*/ 5426491 w 7467600"/>
              <a:gd name="connsiteY820" fmla="*/ 281128 h 6858000"/>
              <a:gd name="connsiteX821" fmla="*/ 5731212 w 7467600"/>
              <a:gd name="connsiteY821" fmla="*/ 231951 h 6858000"/>
              <a:gd name="connsiteX822" fmla="*/ 5905192 w 7467600"/>
              <a:gd name="connsiteY822" fmla="*/ 163079 h 6858000"/>
              <a:gd name="connsiteX823" fmla="*/ 5944437 w 7467600"/>
              <a:gd name="connsiteY823" fmla="*/ 113829 h 6858000"/>
              <a:gd name="connsiteX824" fmla="*/ 5825032 w 7467600"/>
              <a:gd name="connsiteY824" fmla="*/ 146405 h 6858000"/>
              <a:gd name="connsiteX825" fmla="*/ 4955599 w 7467600"/>
              <a:gd name="connsiteY825" fmla="*/ 247008 h 6858000"/>
              <a:gd name="connsiteX826" fmla="*/ 5210104 w 7467600"/>
              <a:gd name="connsiteY826" fmla="*/ 228123 h 6858000"/>
              <a:gd name="connsiteX827" fmla="*/ 5261015 w 7467600"/>
              <a:gd name="connsiteY827" fmla="*/ 227087 h 6858000"/>
              <a:gd name="connsiteX828" fmla="*/ 5861181 w 7467600"/>
              <a:gd name="connsiteY828" fmla="*/ 143093 h 6858000"/>
              <a:gd name="connsiteX829" fmla="*/ 5961252 w 7467600"/>
              <a:gd name="connsiteY829" fmla="*/ 114820 h 6858000"/>
              <a:gd name="connsiteX830" fmla="*/ 5944437 w 7467600"/>
              <a:gd name="connsiteY830" fmla="*/ 113829 h 6858000"/>
              <a:gd name="connsiteX831" fmla="*/ 3882765 w 7467600"/>
              <a:gd name="connsiteY831" fmla="*/ 0 h 6858000"/>
              <a:gd name="connsiteX832" fmla="*/ 3995099 w 7467600"/>
              <a:gd name="connsiteY832" fmla="*/ 0 h 6858000"/>
              <a:gd name="connsiteX833" fmla="*/ 4163818 w 7467600"/>
              <a:gd name="connsiteY833" fmla="*/ 234104 h 6858000"/>
              <a:gd name="connsiteX834" fmla="*/ 4172099 w 7467600"/>
              <a:gd name="connsiteY834" fmla="*/ 234207 h 6858000"/>
              <a:gd name="connsiteX835" fmla="*/ 4784282 w 7467600"/>
              <a:gd name="connsiteY835" fmla="*/ 276561 h 6858000"/>
              <a:gd name="connsiteX836" fmla="*/ 4801687 w 7467600"/>
              <a:gd name="connsiteY836" fmla="*/ 267764 h 6858000"/>
              <a:gd name="connsiteX837" fmla="*/ 6082788 w 7467600"/>
              <a:gd name="connsiteY837" fmla="*/ 64119 h 6858000"/>
              <a:gd name="connsiteX838" fmla="*/ 6099442 w 7467600"/>
              <a:gd name="connsiteY838" fmla="*/ 82568 h 6858000"/>
              <a:gd name="connsiteX839" fmla="*/ 4804137 w 7467600"/>
              <a:gd name="connsiteY839" fmla="*/ 320931 h 6858000"/>
              <a:gd name="connsiteX840" fmla="*/ 4227047 w 7467600"/>
              <a:gd name="connsiteY840" fmla="*/ 313415 h 6858000"/>
              <a:gd name="connsiteX841" fmla="*/ 4346041 w 7467600"/>
              <a:gd name="connsiteY841" fmla="*/ 456086 h 6858000"/>
              <a:gd name="connsiteX842" fmla="*/ 4870967 w 7467600"/>
              <a:gd name="connsiteY842" fmla="*/ 963061 h 6858000"/>
              <a:gd name="connsiteX843" fmla="*/ 4889647 w 7467600"/>
              <a:gd name="connsiteY843" fmla="*/ 957147 h 6858000"/>
              <a:gd name="connsiteX844" fmla="*/ 5422504 w 7467600"/>
              <a:gd name="connsiteY844" fmla="*/ 805191 h 6858000"/>
              <a:gd name="connsiteX845" fmla="*/ 6087656 w 7467600"/>
              <a:gd name="connsiteY845" fmla="*/ 826703 h 6858000"/>
              <a:gd name="connsiteX846" fmla="*/ 6058717 w 7467600"/>
              <a:gd name="connsiteY846" fmla="*/ 865992 h 6858000"/>
              <a:gd name="connsiteX847" fmla="*/ 4974153 w 7467600"/>
              <a:gd name="connsiteY847" fmla="*/ 1045456 h 6858000"/>
              <a:gd name="connsiteX848" fmla="*/ 5627835 w 7467600"/>
              <a:gd name="connsiteY848" fmla="*/ 1472077 h 6858000"/>
              <a:gd name="connsiteX849" fmla="*/ 5629817 w 7467600"/>
              <a:gd name="connsiteY849" fmla="*/ 1471412 h 6858000"/>
              <a:gd name="connsiteX850" fmla="*/ 5634124 w 7467600"/>
              <a:gd name="connsiteY850" fmla="*/ 1470572 h 6858000"/>
              <a:gd name="connsiteX851" fmla="*/ 5755832 w 7467600"/>
              <a:gd name="connsiteY851" fmla="*/ 1383886 h 6858000"/>
              <a:gd name="connsiteX852" fmla="*/ 6014186 w 7467600"/>
              <a:gd name="connsiteY852" fmla="*/ 1279799 h 6858000"/>
              <a:gd name="connsiteX853" fmla="*/ 6901619 w 7467600"/>
              <a:gd name="connsiteY853" fmla="*/ 1047874 h 6858000"/>
              <a:gd name="connsiteX854" fmla="*/ 6931566 w 7467600"/>
              <a:gd name="connsiteY854" fmla="*/ 1062034 h 6858000"/>
              <a:gd name="connsiteX855" fmla="*/ 5790982 w 7467600"/>
              <a:gd name="connsiteY855" fmla="*/ 1561380 h 6858000"/>
              <a:gd name="connsiteX856" fmla="*/ 6188971 w 7467600"/>
              <a:gd name="connsiteY856" fmla="*/ 1755168 h 6858000"/>
              <a:gd name="connsiteX857" fmla="*/ 6202446 w 7467600"/>
              <a:gd name="connsiteY857" fmla="*/ 1752268 h 6858000"/>
              <a:gd name="connsiteX858" fmla="*/ 7179560 w 7467600"/>
              <a:gd name="connsiteY858" fmla="*/ 1467551 h 6858000"/>
              <a:gd name="connsiteX859" fmla="*/ 7158730 w 7467600"/>
              <a:gd name="connsiteY859" fmla="*/ 1507835 h 6858000"/>
              <a:gd name="connsiteX860" fmla="*/ 6326959 w 7467600"/>
              <a:gd name="connsiteY860" fmla="*/ 1817686 h 6858000"/>
              <a:gd name="connsiteX861" fmla="*/ 6537433 w 7467600"/>
              <a:gd name="connsiteY861" fmla="*/ 1907790 h 6858000"/>
              <a:gd name="connsiteX862" fmla="*/ 6550221 w 7467600"/>
              <a:gd name="connsiteY862" fmla="*/ 1910729 h 6858000"/>
              <a:gd name="connsiteX863" fmla="*/ 6964438 w 7467600"/>
              <a:gd name="connsiteY863" fmla="*/ 2209505 h 6858000"/>
              <a:gd name="connsiteX864" fmla="*/ 7367862 w 7467600"/>
              <a:gd name="connsiteY864" fmla="*/ 2806833 h 6858000"/>
              <a:gd name="connsiteX865" fmla="*/ 7364329 w 7467600"/>
              <a:gd name="connsiteY865" fmla="*/ 2826907 h 6858000"/>
              <a:gd name="connsiteX866" fmla="*/ 7290545 w 7467600"/>
              <a:gd name="connsiteY866" fmla="*/ 2850663 h 6858000"/>
              <a:gd name="connsiteX867" fmla="*/ 6472036 w 7467600"/>
              <a:gd name="connsiteY867" fmla="*/ 1959003 h 6858000"/>
              <a:gd name="connsiteX868" fmla="*/ 5792897 w 7467600"/>
              <a:gd name="connsiteY868" fmla="*/ 1647747 h 6858000"/>
              <a:gd name="connsiteX869" fmla="*/ 5842751 w 7467600"/>
              <a:gd name="connsiteY869" fmla="*/ 1816112 h 6858000"/>
              <a:gd name="connsiteX870" fmla="*/ 5847424 w 7467600"/>
              <a:gd name="connsiteY870" fmla="*/ 1815776 h 6858000"/>
              <a:gd name="connsiteX871" fmla="*/ 6399821 w 7467600"/>
              <a:gd name="connsiteY871" fmla="*/ 2344799 h 6858000"/>
              <a:gd name="connsiteX872" fmla="*/ 6323232 w 7467600"/>
              <a:gd name="connsiteY872" fmla="*/ 2389634 h 6858000"/>
              <a:gd name="connsiteX873" fmla="*/ 5942958 w 7467600"/>
              <a:gd name="connsiteY873" fmla="*/ 2077708 h 6858000"/>
              <a:gd name="connsiteX874" fmla="*/ 5921559 w 7467600"/>
              <a:gd name="connsiteY874" fmla="*/ 2378596 h 6858000"/>
              <a:gd name="connsiteX875" fmla="*/ 5817651 w 7467600"/>
              <a:gd name="connsiteY875" fmla="*/ 3023919 h 6858000"/>
              <a:gd name="connsiteX876" fmla="*/ 5729634 w 7467600"/>
              <a:gd name="connsiteY876" fmla="*/ 3051849 h 6858000"/>
              <a:gd name="connsiteX877" fmla="*/ 5611018 w 7467600"/>
              <a:gd name="connsiteY877" fmla="*/ 2316769 h 6858000"/>
              <a:gd name="connsiteX878" fmla="*/ 5687608 w 7467600"/>
              <a:gd name="connsiteY878" fmla="*/ 2039972 h 6858000"/>
              <a:gd name="connsiteX879" fmla="*/ 5657554 w 7467600"/>
              <a:gd name="connsiteY879" fmla="*/ 1576445 h 6858000"/>
              <a:gd name="connsiteX880" fmla="*/ 5150475 w 7467600"/>
              <a:gd name="connsiteY880" fmla="*/ 1274012 h 6858000"/>
              <a:gd name="connsiteX881" fmla="*/ 5349142 w 7467600"/>
              <a:gd name="connsiteY881" fmla="*/ 2204405 h 6858000"/>
              <a:gd name="connsiteX882" fmla="*/ 5262214 w 7467600"/>
              <a:gd name="connsiteY882" fmla="*/ 2233836 h 6858000"/>
              <a:gd name="connsiteX883" fmla="*/ 4981539 w 7467600"/>
              <a:gd name="connsiteY883" fmla="*/ 1542201 h 6858000"/>
              <a:gd name="connsiteX884" fmla="*/ 4958461 w 7467600"/>
              <a:gd name="connsiteY884" fmla="*/ 1136957 h 6858000"/>
              <a:gd name="connsiteX885" fmla="*/ 4655015 w 7467600"/>
              <a:gd name="connsiteY885" fmla="*/ 891426 h 6858000"/>
              <a:gd name="connsiteX886" fmla="*/ 4348002 w 7467600"/>
              <a:gd name="connsiteY886" fmla="*/ 2205895 h 6858000"/>
              <a:gd name="connsiteX887" fmla="*/ 4262250 w 7467600"/>
              <a:gd name="connsiteY887" fmla="*/ 2219972 h 6858000"/>
              <a:gd name="connsiteX888" fmla="*/ 4550611 w 7467600"/>
              <a:gd name="connsiteY888" fmla="*/ 817540 h 6858000"/>
              <a:gd name="connsiteX889" fmla="*/ 4564418 w 7467600"/>
              <a:gd name="connsiteY889" fmla="*/ 808293 h 6858000"/>
              <a:gd name="connsiteX890" fmla="*/ 4266388 w 7467600"/>
              <a:gd name="connsiteY890" fmla="*/ 500083 h 6858000"/>
              <a:gd name="connsiteX891" fmla="*/ 4032842 w 7467600"/>
              <a:gd name="connsiteY891" fmla="*/ 211809 h 6858000"/>
              <a:gd name="connsiteX892" fmla="*/ 3882765 w 7467600"/>
              <a:gd name="connsiteY892" fmla="*/ 0 h 6858000"/>
              <a:gd name="connsiteX893" fmla="*/ 3721337 w 7467600"/>
              <a:gd name="connsiteY893" fmla="*/ 0 h 6858000"/>
              <a:gd name="connsiteX894" fmla="*/ 3797544 w 7467600"/>
              <a:gd name="connsiteY894" fmla="*/ 0 h 6858000"/>
              <a:gd name="connsiteX895" fmla="*/ 3775734 w 7467600"/>
              <a:gd name="connsiteY895" fmla="*/ 95131 h 6858000"/>
              <a:gd name="connsiteX896" fmla="*/ 3724807 w 7467600"/>
              <a:gd name="connsiteY896" fmla="*/ 272257 h 6858000"/>
              <a:gd name="connsiteX897" fmla="*/ 3726844 w 7467600"/>
              <a:gd name="connsiteY897" fmla="*/ 282988 h 6858000"/>
              <a:gd name="connsiteX898" fmla="*/ 3742664 w 7467600"/>
              <a:gd name="connsiteY898" fmla="*/ 279918 h 6858000"/>
              <a:gd name="connsiteX899" fmla="*/ 4103910 w 7467600"/>
              <a:gd name="connsiteY899" fmla="*/ 1161917 h 6858000"/>
              <a:gd name="connsiteX900" fmla="*/ 4020269 w 7467600"/>
              <a:gd name="connsiteY900" fmla="*/ 1200406 h 6858000"/>
              <a:gd name="connsiteX901" fmla="*/ 3674882 w 7467600"/>
              <a:gd name="connsiteY901" fmla="*/ 488524 h 6858000"/>
              <a:gd name="connsiteX902" fmla="*/ 3132682 w 7467600"/>
              <a:gd name="connsiteY902" fmla="*/ 1072284 h 6858000"/>
              <a:gd name="connsiteX903" fmla="*/ 2716346 w 7467600"/>
              <a:gd name="connsiteY903" fmla="*/ 1276376 h 6858000"/>
              <a:gd name="connsiteX904" fmla="*/ 2716772 w 7467600"/>
              <a:gd name="connsiteY904" fmla="*/ 1255462 h 6858000"/>
              <a:gd name="connsiteX905" fmla="*/ 3471096 w 7467600"/>
              <a:gd name="connsiteY905" fmla="*/ 437072 h 6858000"/>
              <a:gd name="connsiteX906" fmla="*/ 3639057 w 7467600"/>
              <a:gd name="connsiteY906" fmla="*/ 286334 h 6858000"/>
              <a:gd name="connsiteX907" fmla="*/ 3640309 w 7467600"/>
              <a:gd name="connsiteY907" fmla="*/ 284664 h 6858000"/>
              <a:gd name="connsiteX908" fmla="*/ 3646022 w 7467600"/>
              <a:gd name="connsiteY908" fmla="*/ 276711 h 6858000"/>
              <a:gd name="connsiteX909" fmla="*/ 3707943 w 7467600"/>
              <a:gd name="connsiteY909" fmla="*/ 65958 h 6858000"/>
              <a:gd name="connsiteX910" fmla="*/ 3721337 w 7467600"/>
              <a:gd name="connsiteY910" fmla="*/ 0 h 6858000"/>
              <a:gd name="connsiteX911" fmla="*/ 2867960 w 7467600"/>
              <a:gd name="connsiteY911" fmla="*/ 0 h 6858000"/>
              <a:gd name="connsiteX912" fmla="*/ 2926351 w 7467600"/>
              <a:gd name="connsiteY912" fmla="*/ 0 h 6858000"/>
              <a:gd name="connsiteX913" fmla="*/ 2902823 w 7467600"/>
              <a:gd name="connsiteY913" fmla="*/ 262929 h 6858000"/>
              <a:gd name="connsiteX914" fmla="*/ 2940663 w 7467600"/>
              <a:gd name="connsiteY914" fmla="*/ 140884 h 6858000"/>
              <a:gd name="connsiteX915" fmla="*/ 2947039 w 7467600"/>
              <a:gd name="connsiteY915" fmla="*/ 122524 h 6858000"/>
              <a:gd name="connsiteX916" fmla="*/ 2984316 w 7467600"/>
              <a:gd name="connsiteY916" fmla="*/ 0 h 6858000"/>
              <a:gd name="connsiteX917" fmla="*/ 3016114 w 7467600"/>
              <a:gd name="connsiteY917" fmla="*/ 0 h 6858000"/>
              <a:gd name="connsiteX918" fmla="*/ 2979949 w 7467600"/>
              <a:gd name="connsiteY918" fmla="*/ 119274 h 6858000"/>
              <a:gd name="connsiteX919" fmla="*/ 3023879 w 7467600"/>
              <a:gd name="connsiteY919" fmla="*/ 0 h 6858000"/>
              <a:gd name="connsiteX920" fmla="*/ 3105400 w 7467600"/>
              <a:gd name="connsiteY920" fmla="*/ 0 h 6858000"/>
              <a:gd name="connsiteX921" fmla="*/ 3094669 w 7467600"/>
              <a:gd name="connsiteY921" fmla="*/ 30308 h 6858000"/>
              <a:gd name="connsiteX922" fmla="*/ 2901945 w 7467600"/>
              <a:gd name="connsiteY922" fmla="*/ 466538 h 6858000"/>
              <a:gd name="connsiteX923" fmla="*/ 2815209 w 7467600"/>
              <a:gd name="connsiteY923" fmla="*/ 497361 h 6858000"/>
              <a:gd name="connsiteX924" fmla="*/ 2844845 w 7467600"/>
              <a:gd name="connsiteY924" fmla="*/ 127638 h 6858000"/>
              <a:gd name="connsiteX925" fmla="*/ 2867960 w 7467600"/>
              <a:gd name="connsiteY925" fmla="*/ 0 h 6858000"/>
              <a:gd name="connsiteX926" fmla="*/ 1057230 w 7467600"/>
              <a:gd name="connsiteY926" fmla="*/ 0 h 6858000"/>
              <a:gd name="connsiteX927" fmla="*/ 1111003 w 7467600"/>
              <a:gd name="connsiteY927" fmla="*/ 0 h 6858000"/>
              <a:gd name="connsiteX928" fmla="*/ 1125553 w 7467600"/>
              <a:gd name="connsiteY928" fmla="*/ 52588 h 6858000"/>
              <a:gd name="connsiteX929" fmla="*/ 1304276 w 7467600"/>
              <a:gd name="connsiteY929" fmla="*/ 476275 h 6858000"/>
              <a:gd name="connsiteX930" fmla="*/ 1492066 w 7467600"/>
              <a:gd name="connsiteY930" fmla="*/ 886333 h 6858000"/>
              <a:gd name="connsiteX931" fmla="*/ 1423698 w 7467600"/>
              <a:gd name="connsiteY931" fmla="*/ 710817 h 6858000"/>
              <a:gd name="connsiteX932" fmla="*/ 1357609 w 7467600"/>
              <a:gd name="connsiteY932" fmla="*/ 532892 h 6858000"/>
              <a:gd name="connsiteX933" fmla="*/ 1309550 w 7467600"/>
              <a:gd name="connsiteY933" fmla="*/ 374031 h 6858000"/>
              <a:gd name="connsiteX934" fmla="*/ 1193673 w 7467600"/>
              <a:gd name="connsiteY934" fmla="*/ 49533 h 6858000"/>
              <a:gd name="connsiteX935" fmla="*/ 1164391 w 7467600"/>
              <a:gd name="connsiteY935" fmla="*/ 0 h 6858000"/>
              <a:gd name="connsiteX936" fmla="*/ 1200666 w 7467600"/>
              <a:gd name="connsiteY936" fmla="*/ 0 h 6858000"/>
              <a:gd name="connsiteX937" fmla="*/ 1223408 w 7467600"/>
              <a:gd name="connsiteY937" fmla="*/ 38996 h 6858000"/>
              <a:gd name="connsiteX938" fmla="*/ 1339635 w 7467600"/>
              <a:gd name="connsiteY938" fmla="*/ 365517 h 6858000"/>
              <a:gd name="connsiteX939" fmla="*/ 1387469 w 7467600"/>
              <a:gd name="connsiteY939" fmla="*/ 523079 h 6858000"/>
              <a:gd name="connsiteX940" fmla="*/ 1452685 w 7467600"/>
              <a:gd name="connsiteY940" fmla="*/ 699806 h 6858000"/>
              <a:gd name="connsiteX941" fmla="*/ 1492092 w 7467600"/>
              <a:gd name="connsiteY941" fmla="*/ 800424 h 6858000"/>
              <a:gd name="connsiteX942" fmla="*/ 1455302 w 7467600"/>
              <a:gd name="connsiteY942" fmla="*/ 632913 h 6858000"/>
              <a:gd name="connsiteX943" fmla="*/ 1222336 w 7467600"/>
              <a:gd name="connsiteY943" fmla="*/ 9480 h 6858000"/>
              <a:gd name="connsiteX944" fmla="*/ 1214634 w 7467600"/>
              <a:gd name="connsiteY944" fmla="*/ 0 h 6858000"/>
              <a:gd name="connsiteX945" fmla="*/ 1289827 w 7467600"/>
              <a:gd name="connsiteY945" fmla="*/ 0 h 6858000"/>
              <a:gd name="connsiteX946" fmla="*/ 1321076 w 7467600"/>
              <a:gd name="connsiteY946" fmla="*/ 59722 h 6858000"/>
              <a:gd name="connsiteX947" fmla="*/ 1512579 w 7467600"/>
              <a:gd name="connsiteY947" fmla="*/ 626441 h 6858000"/>
              <a:gd name="connsiteX948" fmla="*/ 1506076 w 7467600"/>
              <a:gd name="connsiteY948" fmla="*/ 1089289 h 6858000"/>
              <a:gd name="connsiteX949" fmla="*/ 1486346 w 7467600"/>
              <a:gd name="connsiteY949" fmla="*/ 1079919 h 6858000"/>
              <a:gd name="connsiteX950" fmla="*/ 1070511 w 7467600"/>
              <a:gd name="connsiteY950" fmla="*/ 48609 h 6858000"/>
              <a:gd name="connsiteX951" fmla="*/ 1057230 w 7467600"/>
              <a:gd name="connsiteY951" fmla="*/ 0 h 6858000"/>
              <a:gd name="connsiteX952" fmla="*/ 43151 w 7467600"/>
              <a:gd name="connsiteY952" fmla="*/ 0 h 6858000"/>
              <a:gd name="connsiteX953" fmla="*/ 95283 w 7467600"/>
              <a:gd name="connsiteY953" fmla="*/ 0 h 6858000"/>
              <a:gd name="connsiteX954" fmla="*/ 300708 w 7467600"/>
              <a:gd name="connsiteY954" fmla="*/ 154571 h 6858000"/>
              <a:gd name="connsiteX955" fmla="*/ 530414 w 7467600"/>
              <a:gd name="connsiteY955" fmla="*/ 354673 h 6858000"/>
              <a:gd name="connsiteX956" fmla="*/ 333785 w 7467600"/>
              <a:gd name="connsiteY956" fmla="*/ 161564 h 6858000"/>
              <a:gd name="connsiteX957" fmla="*/ 147005 w 7467600"/>
              <a:gd name="connsiteY957" fmla="*/ 0 h 6858000"/>
              <a:gd name="connsiteX958" fmla="*/ 272509 w 7467600"/>
              <a:gd name="connsiteY958" fmla="*/ 0 h 6858000"/>
              <a:gd name="connsiteX959" fmla="*/ 326276 w 7467600"/>
              <a:gd name="connsiteY959" fmla="*/ 45847 h 6858000"/>
              <a:gd name="connsiteX960" fmla="*/ 823759 w 7467600"/>
              <a:gd name="connsiteY960" fmla="*/ 574145 h 6858000"/>
              <a:gd name="connsiteX961" fmla="*/ 811254 w 7467600"/>
              <a:gd name="connsiteY961" fmla="*/ 665546 h 6858000"/>
              <a:gd name="connsiteX962" fmla="*/ 154042 w 7467600"/>
              <a:gd name="connsiteY962" fmla="*/ 261522 h 6858000"/>
              <a:gd name="connsiteX963" fmla="*/ 13550 w 7467600"/>
              <a:gd name="connsiteY963" fmla="*/ 158423 h 6858000"/>
              <a:gd name="connsiteX964" fmla="*/ 0 w 7467600"/>
              <a:gd name="connsiteY964" fmla="*/ 146618 h 6858000"/>
              <a:gd name="connsiteX965" fmla="*/ 0 w 7467600"/>
              <a:gd name="connsiteY965" fmla="*/ 59161 h 6858000"/>
              <a:gd name="connsiteX966" fmla="*/ 45427 w 7467600"/>
              <a:gd name="connsiteY966" fmla="*/ 101078 h 6858000"/>
              <a:gd name="connsiteX967" fmla="*/ 630103 w 7467600"/>
              <a:gd name="connsiteY967" fmla="*/ 485885 h 6858000"/>
              <a:gd name="connsiteX968" fmla="*/ 532040 w 7467600"/>
              <a:gd name="connsiteY968" fmla="*/ 399359 h 6858000"/>
              <a:gd name="connsiteX969" fmla="*/ 517618 w 7467600"/>
              <a:gd name="connsiteY969" fmla="*/ 385726 h 6858000"/>
              <a:gd name="connsiteX970" fmla="*/ 285074 w 7467600"/>
              <a:gd name="connsiteY970" fmla="*/ 182755 h 6858000"/>
              <a:gd name="connsiteX971" fmla="*/ 43151 w 7467600"/>
              <a:gd name="connsiteY97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105827 w 7467600"/>
              <a:gd name="connsiteY80" fmla="*/ 5718700 h 6858000"/>
              <a:gd name="connsiteX81" fmla="*/ 7356878 w 7467600"/>
              <a:gd name="connsiteY81" fmla="*/ 5981332 h 6858000"/>
              <a:gd name="connsiteX82" fmla="*/ 7467600 w 7467600"/>
              <a:gd name="connsiteY82" fmla="*/ 6117703 h 6858000"/>
              <a:gd name="connsiteX83" fmla="*/ 7467600 w 7467600"/>
              <a:gd name="connsiteY83" fmla="*/ 6163634 h 6858000"/>
              <a:gd name="connsiteX84" fmla="*/ 7403637 w 7467600"/>
              <a:gd name="connsiteY84" fmla="*/ 6083957 h 6858000"/>
              <a:gd name="connsiteX85" fmla="*/ 7254615 w 7467600"/>
              <a:gd name="connsiteY85" fmla="*/ 5911918 h 6858000"/>
              <a:gd name="connsiteX86" fmla="*/ 7312589 w 7467600"/>
              <a:gd name="connsiteY86" fmla="*/ 5982309 h 6858000"/>
              <a:gd name="connsiteX87" fmla="*/ 7448321 w 7467600"/>
              <a:gd name="connsiteY87" fmla="*/ 6190991 h 6858000"/>
              <a:gd name="connsiteX88" fmla="*/ 7467600 w 7467600"/>
              <a:gd name="connsiteY88" fmla="*/ 6221686 h 6858000"/>
              <a:gd name="connsiteX89" fmla="*/ 7467600 w 7467600"/>
              <a:gd name="connsiteY89" fmla="*/ 6334256 h 6858000"/>
              <a:gd name="connsiteX90" fmla="*/ 7454976 w 7467600"/>
              <a:gd name="connsiteY90" fmla="*/ 6318297 h 6858000"/>
              <a:gd name="connsiteX91" fmla="*/ 7042773 w 7467600"/>
              <a:gd name="connsiteY91" fmla="*/ 5734011 h 6858000"/>
              <a:gd name="connsiteX92" fmla="*/ 1456157 w 7467600"/>
              <a:gd name="connsiteY92" fmla="*/ 5371404 h 6858000"/>
              <a:gd name="connsiteX93" fmla="*/ 1244432 w 7467600"/>
              <a:gd name="connsiteY93" fmla="*/ 5385601 h 6858000"/>
              <a:gd name="connsiteX94" fmla="*/ 973990 w 7467600"/>
              <a:gd name="connsiteY94" fmla="*/ 5424940 h 6858000"/>
              <a:gd name="connsiteX95" fmla="*/ 1103809 w 7467600"/>
              <a:gd name="connsiteY95" fmla="*/ 5433720 h 6858000"/>
              <a:gd name="connsiteX96" fmla="*/ 1123454 w 7467600"/>
              <a:gd name="connsiteY96" fmla="*/ 5435727 h 6858000"/>
              <a:gd name="connsiteX97" fmla="*/ 1737017 w 7467600"/>
              <a:gd name="connsiteY97" fmla="*/ 5452183 h 6858000"/>
              <a:gd name="connsiteX98" fmla="*/ 1824397 w 7467600"/>
              <a:gd name="connsiteY98" fmla="*/ 5447757 h 6858000"/>
              <a:gd name="connsiteX99" fmla="*/ 2070059 w 7467600"/>
              <a:gd name="connsiteY99" fmla="*/ 5441660 h 6858000"/>
              <a:gd name="connsiteX100" fmla="*/ 1456157 w 7467600"/>
              <a:gd name="connsiteY100" fmla="*/ 5371404 h 6858000"/>
              <a:gd name="connsiteX101" fmla="*/ 4988186 w 7467600"/>
              <a:gd name="connsiteY101" fmla="*/ 5216467 h 6858000"/>
              <a:gd name="connsiteX102" fmla="*/ 4777334 w 7467600"/>
              <a:gd name="connsiteY102" fmla="*/ 5406072 h 6858000"/>
              <a:gd name="connsiteX103" fmla="*/ 4718341 w 7467600"/>
              <a:gd name="connsiteY103" fmla="*/ 5468043 h 6858000"/>
              <a:gd name="connsiteX104" fmla="*/ 4604655 w 7467600"/>
              <a:gd name="connsiteY104" fmla="*/ 5583434 h 6858000"/>
              <a:gd name="connsiteX105" fmla="*/ 4565074 w 7467600"/>
              <a:gd name="connsiteY105" fmla="*/ 5618550 h 6858000"/>
              <a:gd name="connsiteX106" fmla="*/ 4988186 w 7467600"/>
              <a:gd name="connsiteY106" fmla="*/ 5216467 h 6858000"/>
              <a:gd name="connsiteX107" fmla="*/ 4978032 w 7467600"/>
              <a:gd name="connsiteY107" fmla="*/ 5183809 h 6858000"/>
              <a:gd name="connsiteX108" fmla="*/ 4463413 w 7467600"/>
              <a:gd name="connsiteY108" fmla="*/ 5615162 h 6858000"/>
              <a:gd name="connsiteX109" fmla="*/ 4358134 w 7467600"/>
              <a:gd name="connsiteY109" fmla="*/ 5742791 h 6858000"/>
              <a:gd name="connsiteX110" fmla="*/ 4376219 w 7467600"/>
              <a:gd name="connsiteY110" fmla="*/ 5729027 h 6858000"/>
              <a:gd name="connsiteX111" fmla="*/ 4582340 w 7467600"/>
              <a:gd name="connsiteY111" fmla="*/ 5561037 h 6858000"/>
              <a:gd name="connsiteX112" fmla="*/ 4694684 w 7467600"/>
              <a:gd name="connsiteY112" fmla="*/ 5447098 h 6858000"/>
              <a:gd name="connsiteX113" fmla="*/ 4754123 w 7467600"/>
              <a:gd name="connsiteY113" fmla="*/ 5384643 h 6858000"/>
              <a:gd name="connsiteX114" fmla="*/ 4978032 w 7467600"/>
              <a:gd name="connsiteY114" fmla="*/ 5183809 h 6858000"/>
              <a:gd name="connsiteX115" fmla="*/ 1903353 w 7467600"/>
              <a:gd name="connsiteY115" fmla="*/ 5044827 h 6858000"/>
              <a:gd name="connsiteX116" fmla="*/ 1936931 w 7467600"/>
              <a:gd name="connsiteY116" fmla="*/ 5093954 h 6858000"/>
              <a:gd name="connsiteX117" fmla="*/ 2195868 w 7467600"/>
              <a:gd name="connsiteY117" fmla="*/ 5396574 h 6858000"/>
              <a:gd name="connsiteX118" fmla="*/ 2088852 w 7467600"/>
              <a:gd name="connsiteY118" fmla="*/ 5166123 h 6858000"/>
              <a:gd name="connsiteX119" fmla="*/ 1958241 w 7467600"/>
              <a:gd name="connsiteY119" fmla="*/ 5067955 h 6858000"/>
              <a:gd name="connsiteX120" fmla="*/ 1903353 w 7467600"/>
              <a:gd name="connsiteY120" fmla="*/ 5044827 h 6858000"/>
              <a:gd name="connsiteX121" fmla="*/ 1979378 w 7467600"/>
              <a:gd name="connsiteY121" fmla="*/ 4769504 h 6858000"/>
              <a:gd name="connsiteX122" fmla="*/ 2882120 w 7467600"/>
              <a:gd name="connsiteY122" fmla="*/ 5064547 h 6858000"/>
              <a:gd name="connsiteX123" fmla="*/ 2793103 w 7467600"/>
              <a:gd name="connsiteY123" fmla="*/ 5039699 h 6858000"/>
              <a:gd name="connsiteX124" fmla="*/ 2770041 w 7467600"/>
              <a:gd name="connsiteY124" fmla="*/ 5033634 h 6858000"/>
              <a:gd name="connsiteX125" fmla="*/ 1979378 w 7467600"/>
              <a:gd name="connsiteY125" fmla="*/ 4769504 h 6858000"/>
              <a:gd name="connsiteX126" fmla="*/ 1927410 w 7467600"/>
              <a:gd name="connsiteY126" fmla="*/ 4716164 h 6858000"/>
              <a:gd name="connsiteX127" fmla="*/ 1959587 w 7467600"/>
              <a:gd name="connsiteY127" fmla="*/ 4728849 h 6858000"/>
              <a:gd name="connsiteX128" fmla="*/ 2777707 w 7467600"/>
              <a:gd name="connsiteY128" fmla="*/ 5003991 h 6858000"/>
              <a:gd name="connsiteX129" fmla="*/ 2800768 w 7467600"/>
              <a:gd name="connsiteY129" fmla="*/ 5010056 h 6858000"/>
              <a:gd name="connsiteX130" fmla="*/ 2879408 w 7467600"/>
              <a:gd name="connsiteY130" fmla="*/ 5031590 h 6858000"/>
              <a:gd name="connsiteX131" fmla="*/ 2862295 w 7467600"/>
              <a:gd name="connsiteY131" fmla="*/ 5022958 h 6858000"/>
              <a:gd name="connsiteX132" fmla="*/ 2813343 w 7467600"/>
              <a:gd name="connsiteY132" fmla="*/ 4998369 h 6858000"/>
              <a:gd name="connsiteX133" fmla="*/ 2646245 w 7467600"/>
              <a:gd name="connsiteY133" fmla="*/ 4930999 h 6858000"/>
              <a:gd name="connsiteX134" fmla="*/ 1999243 w 7467600"/>
              <a:gd name="connsiteY134" fmla="*/ 4730524 h 6858000"/>
              <a:gd name="connsiteX135" fmla="*/ 1979527 w 7467600"/>
              <a:gd name="connsiteY135" fmla="*/ 4726651 h 6858000"/>
              <a:gd name="connsiteX136" fmla="*/ 1927410 w 7467600"/>
              <a:gd name="connsiteY136" fmla="*/ 4716164 h 6858000"/>
              <a:gd name="connsiteX137" fmla="*/ 1997014 w 7467600"/>
              <a:gd name="connsiteY137" fmla="*/ 4698007 h 6858000"/>
              <a:gd name="connsiteX138" fmla="*/ 2005458 w 7467600"/>
              <a:gd name="connsiteY138" fmla="*/ 4699540 h 6858000"/>
              <a:gd name="connsiteX139" fmla="*/ 2657186 w 7467600"/>
              <a:gd name="connsiteY139" fmla="*/ 4901687 h 6858000"/>
              <a:gd name="connsiteX140" fmla="*/ 2826662 w 7467600"/>
              <a:gd name="connsiteY140" fmla="*/ 4970362 h 6858000"/>
              <a:gd name="connsiteX141" fmla="*/ 2876100 w 7467600"/>
              <a:gd name="connsiteY141" fmla="*/ 4995397 h 6858000"/>
              <a:gd name="connsiteX142" fmla="*/ 3042600 w 7467600"/>
              <a:gd name="connsiteY142" fmla="*/ 5059532 h 6858000"/>
              <a:gd name="connsiteX143" fmla="*/ 1997014 w 7467600"/>
              <a:gd name="connsiteY143" fmla="*/ 4698007 h 6858000"/>
              <a:gd name="connsiteX144" fmla="*/ 2305292 w 7467600"/>
              <a:gd name="connsiteY144" fmla="*/ 4219492 h 6858000"/>
              <a:gd name="connsiteX145" fmla="*/ 3360922 w 7467600"/>
              <a:gd name="connsiteY145" fmla="*/ 4529373 h 6858000"/>
              <a:gd name="connsiteX146" fmla="*/ 3492420 w 7467600"/>
              <a:gd name="connsiteY146" fmla="*/ 4510145 h 6858000"/>
              <a:gd name="connsiteX147" fmla="*/ 3364086 w 7467600"/>
              <a:gd name="connsiteY147" fmla="*/ 4480340 h 6858000"/>
              <a:gd name="connsiteX148" fmla="*/ 3225818 w 7467600"/>
              <a:gd name="connsiteY148" fmla="*/ 4411822 h 6858000"/>
              <a:gd name="connsiteX149" fmla="*/ 3129696 w 7467600"/>
              <a:gd name="connsiteY149" fmla="*/ 4360704 h 6858000"/>
              <a:gd name="connsiteX150" fmla="*/ 2814545 w 7467600"/>
              <a:gd name="connsiteY150" fmla="*/ 4282955 h 6858000"/>
              <a:gd name="connsiteX151" fmla="*/ 2305292 w 7467600"/>
              <a:gd name="connsiteY151" fmla="*/ 4219492 h 6858000"/>
              <a:gd name="connsiteX152" fmla="*/ 2626982 w 7467600"/>
              <a:gd name="connsiteY152" fmla="*/ 4206450 h 6858000"/>
              <a:gd name="connsiteX153" fmla="*/ 2490617 w 7467600"/>
              <a:gd name="connsiteY153" fmla="*/ 4206951 h 6858000"/>
              <a:gd name="connsiteX154" fmla="*/ 2819869 w 7467600"/>
              <a:gd name="connsiteY154" fmla="*/ 4252936 h 6858000"/>
              <a:gd name="connsiteX155" fmla="*/ 3143018 w 7467600"/>
              <a:gd name="connsiteY155" fmla="*/ 4332698 h 6858000"/>
              <a:gd name="connsiteX156" fmla="*/ 3241520 w 7467600"/>
              <a:gd name="connsiteY156" fmla="*/ 4385112 h 6858000"/>
              <a:gd name="connsiteX157" fmla="*/ 3374575 w 7467600"/>
              <a:gd name="connsiteY157" fmla="*/ 4451517 h 6858000"/>
              <a:gd name="connsiteX158" fmla="*/ 3505221 w 7467600"/>
              <a:gd name="connsiteY158" fmla="*/ 4480757 h 6858000"/>
              <a:gd name="connsiteX159" fmla="*/ 2626982 w 7467600"/>
              <a:gd name="connsiteY159" fmla="*/ 4206450 h 6858000"/>
              <a:gd name="connsiteX160" fmla="*/ 1310106 w 7467600"/>
              <a:gd name="connsiteY160" fmla="*/ 3943217 h 6858000"/>
              <a:gd name="connsiteX161" fmla="*/ 854994 w 7467600"/>
              <a:gd name="connsiteY161" fmla="*/ 4399136 h 6858000"/>
              <a:gd name="connsiteX162" fmla="*/ 742462 w 7467600"/>
              <a:gd name="connsiteY162" fmla="*/ 4594648 h 6858000"/>
              <a:gd name="connsiteX163" fmla="*/ 820602 w 7467600"/>
              <a:gd name="connsiteY163" fmla="*/ 4485915 h 6858000"/>
              <a:gd name="connsiteX164" fmla="*/ 878295 w 7467600"/>
              <a:gd name="connsiteY164" fmla="*/ 4403594 h 6858000"/>
              <a:gd name="connsiteX165" fmla="*/ 1240607 w 7467600"/>
              <a:gd name="connsiteY165" fmla="*/ 4010401 h 6858000"/>
              <a:gd name="connsiteX166" fmla="*/ 1310106 w 7467600"/>
              <a:gd name="connsiteY166" fmla="*/ 3943217 h 6858000"/>
              <a:gd name="connsiteX167" fmla="*/ 1423113 w 7467600"/>
              <a:gd name="connsiteY167" fmla="*/ 3874565 h 6858000"/>
              <a:gd name="connsiteX168" fmla="*/ 1260565 w 7467600"/>
              <a:gd name="connsiteY168" fmla="*/ 4031982 h 6858000"/>
              <a:gd name="connsiteX169" fmla="*/ 901900 w 7467600"/>
              <a:gd name="connsiteY169" fmla="*/ 4421236 h 6858000"/>
              <a:gd name="connsiteX170" fmla="*/ 845044 w 7467600"/>
              <a:gd name="connsiteY170" fmla="*/ 4502436 h 6858000"/>
              <a:gd name="connsiteX171" fmla="*/ 685926 w 7467600"/>
              <a:gd name="connsiteY171" fmla="*/ 4703069 h 6858000"/>
              <a:gd name="connsiteX172" fmla="*/ 684248 w 7467600"/>
              <a:gd name="connsiteY172" fmla="*/ 4706721 h 6858000"/>
              <a:gd name="connsiteX173" fmla="*/ 1423113 w 7467600"/>
              <a:gd name="connsiteY173" fmla="*/ 3874565 h 6858000"/>
              <a:gd name="connsiteX174" fmla="*/ 3316479 w 7467600"/>
              <a:gd name="connsiteY174" fmla="*/ 3872136 h 6858000"/>
              <a:gd name="connsiteX175" fmla="*/ 3546806 w 7467600"/>
              <a:gd name="connsiteY175" fmla="*/ 4356139 h 6858000"/>
              <a:gd name="connsiteX176" fmla="*/ 3364433 w 7467600"/>
              <a:gd name="connsiteY176" fmla="*/ 3953121 h 6858000"/>
              <a:gd name="connsiteX177" fmla="*/ 3316479 w 7467600"/>
              <a:gd name="connsiteY177" fmla="*/ 3872136 h 6858000"/>
              <a:gd name="connsiteX178" fmla="*/ 3291335 w 7467600"/>
              <a:gd name="connsiteY178" fmla="*/ 3767420 h 6858000"/>
              <a:gd name="connsiteX179" fmla="*/ 3390805 w 7467600"/>
              <a:gd name="connsiteY179" fmla="*/ 3937163 h 6858000"/>
              <a:gd name="connsiteX180" fmla="*/ 3579062 w 7467600"/>
              <a:gd name="connsiteY180" fmla="*/ 4359040 h 6858000"/>
              <a:gd name="connsiteX181" fmla="*/ 3467355 w 7467600"/>
              <a:gd name="connsiteY181" fmla="*/ 3988130 h 6858000"/>
              <a:gd name="connsiteX182" fmla="*/ 3310753 w 7467600"/>
              <a:gd name="connsiteY182" fmla="*/ 3787140 h 6858000"/>
              <a:gd name="connsiteX183" fmla="*/ 3291335 w 7467600"/>
              <a:gd name="connsiteY183" fmla="*/ 3767420 h 6858000"/>
              <a:gd name="connsiteX184" fmla="*/ 1635889 w 7467600"/>
              <a:gd name="connsiteY184" fmla="*/ 3709494 h 6858000"/>
              <a:gd name="connsiteX185" fmla="*/ 1634800 w 7467600"/>
              <a:gd name="connsiteY185" fmla="*/ 3731111 h 6858000"/>
              <a:gd name="connsiteX186" fmla="*/ 1635889 w 7467600"/>
              <a:gd name="connsiteY186" fmla="*/ 3709494 h 6858000"/>
              <a:gd name="connsiteX187" fmla="*/ 1510397 w 7467600"/>
              <a:gd name="connsiteY187" fmla="*/ 3684705 h 6858000"/>
              <a:gd name="connsiteX188" fmla="*/ 1146550 w 7467600"/>
              <a:gd name="connsiteY188" fmla="*/ 3802012 h 6858000"/>
              <a:gd name="connsiteX189" fmla="*/ 698834 w 7467600"/>
              <a:gd name="connsiteY189" fmla="*/ 3952272 h 6858000"/>
              <a:gd name="connsiteX190" fmla="*/ 34256 w 7467600"/>
              <a:gd name="connsiteY190" fmla="*/ 4347603 h 6858000"/>
              <a:gd name="connsiteX191" fmla="*/ 527241 w 7467600"/>
              <a:gd name="connsiteY191" fmla="*/ 4065078 h 6858000"/>
              <a:gd name="connsiteX192" fmla="*/ 1510397 w 7467600"/>
              <a:gd name="connsiteY192" fmla="*/ 3684705 h 6858000"/>
              <a:gd name="connsiteX193" fmla="*/ 1313114 w 7467600"/>
              <a:gd name="connsiteY193" fmla="*/ 3655216 h 6858000"/>
              <a:gd name="connsiteX194" fmla="*/ 1109304 w 7467600"/>
              <a:gd name="connsiteY194" fmla="*/ 3669030 h 6858000"/>
              <a:gd name="connsiteX195" fmla="*/ 8129 w 7467600"/>
              <a:gd name="connsiteY195" fmla="*/ 4330519 h 6858000"/>
              <a:gd name="connsiteX196" fmla="*/ 687572 w 7467600"/>
              <a:gd name="connsiteY196" fmla="*/ 3925629 h 6858000"/>
              <a:gd name="connsiteX197" fmla="*/ 1138365 w 7467600"/>
              <a:gd name="connsiteY197" fmla="*/ 3774515 h 6858000"/>
              <a:gd name="connsiteX198" fmla="*/ 1505579 w 7467600"/>
              <a:gd name="connsiteY198" fmla="*/ 3655526 h 6858000"/>
              <a:gd name="connsiteX199" fmla="*/ 1313114 w 7467600"/>
              <a:gd name="connsiteY199" fmla="*/ 3655216 h 6858000"/>
              <a:gd name="connsiteX200" fmla="*/ 3655073 w 7467600"/>
              <a:gd name="connsiteY200" fmla="*/ 3650884 h 6858000"/>
              <a:gd name="connsiteX201" fmla="*/ 3989938 w 7467600"/>
              <a:gd name="connsiteY201" fmla="*/ 3991685 h 6858000"/>
              <a:gd name="connsiteX202" fmla="*/ 4393907 w 7467600"/>
              <a:gd name="connsiteY202" fmla="*/ 4261258 h 6858000"/>
              <a:gd name="connsiteX203" fmla="*/ 4648051 w 7467600"/>
              <a:gd name="connsiteY203" fmla="*/ 4374051 h 6858000"/>
              <a:gd name="connsiteX204" fmla="*/ 4383389 w 7467600"/>
              <a:gd name="connsiteY204" fmla="*/ 4184369 h 6858000"/>
              <a:gd name="connsiteX205" fmla="*/ 4165508 w 7467600"/>
              <a:gd name="connsiteY205" fmla="*/ 4035196 h 6858000"/>
              <a:gd name="connsiteX206" fmla="*/ 4068162 w 7467600"/>
              <a:gd name="connsiteY206" fmla="*/ 3953394 h 6858000"/>
              <a:gd name="connsiteX207" fmla="*/ 3981416 w 7467600"/>
              <a:gd name="connsiteY207" fmla="*/ 3880482 h 6858000"/>
              <a:gd name="connsiteX208" fmla="*/ 3800147 w 7467600"/>
              <a:gd name="connsiteY208" fmla="*/ 3749872 h 6858000"/>
              <a:gd name="connsiteX209" fmla="*/ 3655073 w 7467600"/>
              <a:gd name="connsiteY209" fmla="*/ 3650884 h 6858000"/>
              <a:gd name="connsiteX210" fmla="*/ 3670252 w 7467600"/>
              <a:gd name="connsiteY210" fmla="*/ 3622798 h 6858000"/>
              <a:gd name="connsiteX211" fmla="*/ 3817258 w 7467600"/>
              <a:gd name="connsiteY211" fmla="*/ 3723577 h 6858000"/>
              <a:gd name="connsiteX212" fmla="*/ 4000461 w 7467600"/>
              <a:gd name="connsiteY212" fmla="*/ 3855966 h 6858000"/>
              <a:gd name="connsiteX213" fmla="*/ 4088180 w 7467600"/>
              <a:gd name="connsiteY213" fmla="*/ 3929774 h 6858000"/>
              <a:gd name="connsiteX214" fmla="*/ 4184555 w 7467600"/>
              <a:gd name="connsiteY214" fmla="*/ 4010683 h 6858000"/>
              <a:gd name="connsiteX215" fmla="*/ 4399563 w 7467600"/>
              <a:gd name="connsiteY215" fmla="*/ 4158106 h 6858000"/>
              <a:gd name="connsiteX216" fmla="*/ 4684469 w 7467600"/>
              <a:gd name="connsiteY216" fmla="*/ 4364680 h 6858000"/>
              <a:gd name="connsiteX217" fmla="*/ 4690271 w 7467600"/>
              <a:gd name="connsiteY217" fmla="*/ 4370034 h 6858000"/>
              <a:gd name="connsiteX218" fmla="*/ 4136093 w 7467600"/>
              <a:gd name="connsiteY218" fmla="*/ 3858466 h 6858000"/>
              <a:gd name="connsiteX219" fmla="*/ 3670252 w 7467600"/>
              <a:gd name="connsiteY219" fmla="*/ 3622798 h 6858000"/>
              <a:gd name="connsiteX220" fmla="*/ 4440129 w 7467600"/>
              <a:gd name="connsiteY220" fmla="*/ 3448571 h 6858000"/>
              <a:gd name="connsiteX221" fmla="*/ 4856525 w 7467600"/>
              <a:gd name="connsiteY221" fmla="*/ 3915351 h 6858000"/>
              <a:gd name="connsiteX222" fmla="*/ 5059055 w 7467600"/>
              <a:gd name="connsiteY222" fmla="*/ 4108918 h 6858000"/>
              <a:gd name="connsiteX223" fmla="*/ 5290070 w 7467600"/>
              <a:gd name="connsiteY223" fmla="*/ 4263619 h 6858000"/>
              <a:gd name="connsiteX224" fmla="*/ 4834991 w 7467600"/>
              <a:gd name="connsiteY224" fmla="*/ 3830985 h 6858000"/>
              <a:gd name="connsiteX225" fmla="*/ 4440129 w 7467600"/>
              <a:gd name="connsiteY225" fmla="*/ 3448571 h 6858000"/>
              <a:gd name="connsiteX226" fmla="*/ 4441737 w 7467600"/>
              <a:gd name="connsiteY226" fmla="*/ 3399734 h 6858000"/>
              <a:gd name="connsiteX227" fmla="*/ 4431236 w 7467600"/>
              <a:gd name="connsiteY227" fmla="*/ 3400954 h 6858000"/>
              <a:gd name="connsiteX228" fmla="*/ 4557150 w 7467600"/>
              <a:gd name="connsiteY228" fmla="*/ 3510023 h 6858000"/>
              <a:gd name="connsiteX229" fmla="*/ 4856936 w 7467600"/>
              <a:gd name="connsiteY229" fmla="*/ 3809146 h 6858000"/>
              <a:gd name="connsiteX230" fmla="*/ 5111996 w 7467600"/>
              <a:gd name="connsiteY230" fmla="*/ 4065759 h 6858000"/>
              <a:gd name="connsiteX231" fmla="*/ 5388878 w 7467600"/>
              <a:gd name="connsiteY231" fmla="*/ 4300185 h 6858000"/>
              <a:gd name="connsiteX232" fmla="*/ 5425556 w 7467600"/>
              <a:gd name="connsiteY232" fmla="*/ 4308967 h 6858000"/>
              <a:gd name="connsiteX233" fmla="*/ 4943646 w 7467600"/>
              <a:gd name="connsiteY233" fmla="*/ 3822916 h 6858000"/>
              <a:gd name="connsiteX234" fmla="*/ 4594837 w 7467600"/>
              <a:gd name="connsiteY234" fmla="*/ 3532274 h 6858000"/>
              <a:gd name="connsiteX235" fmla="*/ 4441737 w 7467600"/>
              <a:gd name="connsiteY235" fmla="*/ 3399734 h 6858000"/>
              <a:gd name="connsiteX236" fmla="*/ 5425834 w 7467600"/>
              <a:gd name="connsiteY236" fmla="*/ 3162785 h 6858000"/>
              <a:gd name="connsiteX237" fmla="*/ 5401644 w 7467600"/>
              <a:gd name="connsiteY237" fmla="*/ 3617847 h 6858000"/>
              <a:gd name="connsiteX238" fmla="*/ 5467256 w 7467600"/>
              <a:gd name="connsiteY238" fmla="*/ 4175494 h 6858000"/>
              <a:gd name="connsiteX239" fmla="*/ 5448069 w 7467600"/>
              <a:gd name="connsiteY239" fmla="*/ 3567554 h 6858000"/>
              <a:gd name="connsiteX240" fmla="*/ 5425834 w 7467600"/>
              <a:gd name="connsiteY240" fmla="*/ 3162785 h 6858000"/>
              <a:gd name="connsiteX241" fmla="*/ 1318687 w 7467600"/>
              <a:gd name="connsiteY241" fmla="*/ 3113840 h 6858000"/>
              <a:gd name="connsiteX242" fmla="*/ 1066793 w 7467600"/>
              <a:gd name="connsiteY242" fmla="*/ 3212171 h 6858000"/>
              <a:gd name="connsiteX243" fmla="*/ 993319 w 7467600"/>
              <a:gd name="connsiteY243" fmla="*/ 3247648 h 6858000"/>
              <a:gd name="connsiteX244" fmla="*/ 853081 w 7467600"/>
              <a:gd name="connsiteY244" fmla="*/ 3312410 h 6858000"/>
              <a:gd name="connsiteX245" fmla="*/ 805957 w 7467600"/>
              <a:gd name="connsiteY245" fmla="*/ 3330443 h 6858000"/>
              <a:gd name="connsiteX246" fmla="*/ 1318687 w 7467600"/>
              <a:gd name="connsiteY246" fmla="*/ 3113840 h 6858000"/>
              <a:gd name="connsiteX247" fmla="*/ 5453702 w 7467600"/>
              <a:gd name="connsiteY247" fmla="*/ 3090882 h 6858000"/>
              <a:gd name="connsiteX248" fmla="*/ 5480135 w 7467600"/>
              <a:gd name="connsiteY248" fmla="*/ 3565802 h 6858000"/>
              <a:gd name="connsiteX249" fmla="*/ 5499023 w 7467600"/>
              <a:gd name="connsiteY249" fmla="*/ 4166310 h 6858000"/>
              <a:gd name="connsiteX250" fmla="*/ 5547022 w 7467600"/>
              <a:gd name="connsiteY250" fmla="*/ 3607838 h 6858000"/>
              <a:gd name="connsiteX251" fmla="*/ 5515964 w 7467600"/>
              <a:gd name="connsiteY251" fmla="*/ 3378541 h 6858000"/>
              <a:gd name="connsiteX252" fmla="*/ 5453702 w 7467600"/>
              <a:gd name="connsiteY252" fmla="*/ 3090882 h 6858000"/>
              <a:gd name="connsiteX253" fmla="*/ 1238695 w 7467600"/>
              <a:gd name="connsiteY253" fmla="*/ 3076820 h 6858000"/>
              <a:gd name="connsiteX254" fmla="*/ 716371 w 7467600"/>
              <a:gd name="connsiteY254" fmla="*/ 3293249 h 6858000"/>
              <a:gd name="connsiteX255" fmla="*/ 579522 w 7467600"/>
              <a:gd name="connsiteY255" fmla="*/ 3371759 h 6858000"/>
              <a:gd name="connsiteX256" fmla="*/ 600288 w 7467600"/>
              <a:gd name="connsiteY256" fmla="*/ 3365555 h 6858000"/>
              <a:gd name="connsiteX257" fmla="*/ 840692 w 7467600"/>
              <a:gd name="connsiteY257" fmla="*/ 3284921 h 6858000"/>
              <a:gd name="connsiteX258" fmla="*/ 979248 w 7467600"/>
              <a:gd name="connsiteY258" fmla="*/ 3221003 h 6858000"/>
              <a:gd name="connsiteX259" fmla="*/ 1053282 w 7467600"/>
              <a:gd name="connsiteY259" fmla="*/ 3185247 h 6858000"/>
              <a:gd name="connsiteX260" fmla="*/ 1320603 w 7467600"/>
              <a:gd name="connsiteY260" fmla="*/ 3081281 h 6858000"/>
              <a:gd name="connsiteX261" fmla="*/ 1238695 w 7467600"/>
              <a:gd name="connsiteY261" fmla="*/ 3076820 h 6858000"/>
              <a:gd name="connsiteX262" fmla="*/ 5425627 w 7467600"/>
              <a:gd name="connsiteY262" fmla="*/ 2954192 h 6858000"/>
              <a:gd name="connsiteX263" fmla="*/ 5470770 w 7467600"/>
              <a:gd name="connsiteY263" fmla="*/ 3005435 h 6858000"/>
              <a:gd name="connsiteX264" fmla="*/ 5519779 w 7467600"/>
              <a:gd name="connsiteY264" fmla="*/ 4359223 h 6858000"/>
              <a:gd name="connsiteX265" fmla="*/ 5520293 w 7467600"/>
              <a:gd name="connsiteY265" fmla="*/ 4360602 h 6858000"/>
              <a:gd name="connsiteX266" fmla="*/ 5767221 w 7467600"/>
              <a:gd name="connsiteY266" fmla="*/ 4665564 h 6858000"/>
              <a:gd name="connsiteX267" fmla="*/ 6937169 w 7467600"/>
              <a:gd name="connsiteY267" fmla="*/ 4815941 h 6858000"/>
              <a:gd name="connsiteX268" fmla="*/ 6953922 w 7467600"/>
              <a:gd name="connsiteY268" fmla="*/ 4890068 h 6858000"/>
              <a:gd name="connsiteX269" fmla="*/ 6071359 w 7467600"/>
              <a:gd name="connsiteY269" fmla="*/ 4770770 h 6858000"/>
              <a:gd name="connsiteX270" fmla="*/ 6038839 w 7467600"/>
              <a:gd name="connsiteY270" fmla="*/ 4764474 h 6858000"/>
              <a:gd name="connsiteX271" fmla="*/ 6038706 w 7467600"/>
              <a:gd name="connsiteY271" fmla="*/ 4763847 h 6858000"/>
              <a:gd name="connsiteX272" fmla="*/ 6037784 w 7467600"/>
              <a:gd name="connsiteY272" fmla="*/ 4764270 h 6858000"/>
              <a:gd name="connsiteX273" fmla="*/ 6038839 w 7467600"/>
              <a:gd name="connsiteY273" fmla="*/ 4764474 h 6858000"/>
              <a:gd name="connsiteX274" fmla="*/ 6040338 w 7467600"/>
              <a:gd name="connsiteY274" fmla="*/ 4771418 h 6858000"/>
              <a:gd name="connsiteX275" fmla="*/ 6024488 w 7467600"/>
              <a:gd name="connsiteY275" fmla="*/ 4809903 h 6858000"/>
              <a:gd name="connsiteX276" fmla="*/ 5599771 w 7467600"/>
              <a:gd name="connsiteY276" fmla="*/ 5509652 h 6858000"/>
              <a:gd name="connsiteX277" fmla="*/ 5548843 w 7467600"/>
              <a:gd name="connsiteY277" fmla="*/ 5563845 h 6858000"/>
              <a:gd name="connsiteX278" fmla="*/ 5940952 w 7467600"/>
              <a:gd name="connsiteY278" fmla="*/ 6250028 h 6858000"/>
              <a:gd name="connsiteX279" fmla="*/ 6043441 w 7467600"/>
              <a:gd name="connsiteY279" fmla="*/ 6665847 h 6858000"/>
              <a:gd name="connsiteX280" fmla="*/ 6093432 w 7467600"/>
              <a:gd name="connsiteY280" fmla="*/ 6858000 h 6858000"/>
              <a:gd name="connsiteX281" fmla="*/ 6034344 w 7467600"/>
              <a:gd name="connsiteY281" fmla="*/ 6858000 h 6858000"/>
              <a:gd name="connsiteX282" fmla="*/ 6026679 w 7467600"/>
              <a:gd name="connsiteY282" fmla="*/ 6836959 h 6858000"/>
              <a:gd name="connsiteX283" fmla="*/ 5800441 w 7467600"/>
              <a:gd name="connsiteY283" fmla="*/ 6335286 h 6858000"/>
              <a:gd name="connsiteX284" fmla="*/ 5526562 w 7467600"/>
              <a:gd name="connsiteY284" fmla="*/ 5705388 h 6858000"/>
              <a:gd name="connsiteX285" fmla="*/ 5519640 w 7467600"/>
              <a:gd name="connsiteY285" fmla="*/ 5683774 h 6858000"/>
              <a:gd name="connsiteX286" fmla="*/ 5844559 w 7467600"/>
              <a:gd name="connsiteY286" fmla="*/ 6553349 h 6858000"/>
              <a:gd name="connsiteX287" fmla="*/ 5975994 w 7467600"/>
              <a:gd name="connsiteY287" fmla="*/ 6858000 h 6858000"/>
              <a:gd name="connsiteX288" fmla="*/ 5898547 w 7467600"/>
              <a:gd name="connsiteY288" fmla="*/ 6858000 h 6858000"/>
              <a:gd name="connsiteX289" fmla="*/ 5682041 w 7467600"/>
              <a:gd name="connsiteY289" fmla="*/ 6355860 h 6858000"/>
              <a:gd name="connsiteX290" fmla="*/ 5461758 w 7467600"/>
              <a:gd name="connsiteY290" fmla="*/ 5820220 h 6858000"/>
              <a:gd name="connsiteX291" fmla="*/ 5237282 w 7467600"/>
              <a:gd name="connsiteY291" fmla="*/ 6579086 h 6858000"/>
              <a:gd name="connsiteX292" fmla="*/ 5115009 w 7467600"/>
              <a:gd name="connsiteY292" fmla="*/ 6858000 h 6858000"/>
              <a:gd name="connsiteX293" fmla="*/ 5028074 w 7467600"/>
              <a:gd name="connsiteY293" fmla="*/ 6858000 h 6858000"/>
              <a:gd name="connsiteX294" fmla="*/ 5079508 w 7467600"/>
              <a:gd name="connsiteY294" fmla="*/ 6749074 h 6858000"/>
              <a:gd name="connsiteX295" fmla="*/ 5371846 w 7467600"/>
              <a:gd name="connsiteY295" fmla="*/ 5924413 h 6858000"/>
              <a:gd name="connsiteX296" fmla="*/ 5270512 w 7467600"/>
              <a:gd name="connsiteY296" fmla="*/ 6138975 h 6858000"/>
              <a:gd name="connsiteX297" fmla="*/ 5062409 w 7467600"/>
              <a:gd name="connsiteY297" fmla="*/ 6653544 h 6858000"/>
              <a:gd name="connsiteX298" fmla="*/ 5036628 w 7467600"/>
              <a:gd name="connsiteY298" fmla="*/ 6754247 h 6858000"/>
              <a:gd name="connsiteX299" fmla="*/ 5009112 w 7467600"/>
              <a:gd name="connsiteY299" fmla="*/ 6858000 h 6858000"/>
              <a:gd name="connsiteX300" fmla="*/ 4976679 w 7467600"/>
              <a:gd name="connsiteY300" fmla="*/ 6858000 h 6858000"/>
              <a:gd name="connsiteX301" fmla="*/ 5006537 w 7467600"/>
              <a:gd name="connsiteY301" fmla="*/ 6747068 h 6858000"/>
              <a:gd name="connsiteX302" fmla="*/ 5032723 w 7467600"/>
              <a:gd name="connsiteY302" fmla="*/ 6644957 h 6858000"/>
              <a:gd name="connsiteX303" fmla="*/ 5242949 w 7467600"/>
              <a:gd name="connsiteY303" fmla="*/ 6125175 h 6858000"/>
              <a:gd name="connsiteX304" fmla="*/ 5286321 w 7467600"/>
              <a:gd name="connsiteY304" fmla="*/ 6033555 h 6858000"/>
              <a:gd name="connsiteX305" fmla="*/ 5008210 w 7467600"/>
              <a:gd name="connsiteY305" fmla="*/ 6649194 h 6858000"/>
              <a:gd name="connsiteX306" fmla="*/ 4986321 w 7467600"/>
              <a:gd name="connsiteY306" fmla="*/ 6765687 h 6858000"/>
              <a:gd name="connsiteX307" fmla="*/ 4973474 w 7467600"/>
              <a:gd name="connsiteY307" fmla="*/ 6858000 h 6858000"/>
              <a:gd name="connsiteX308" fmla="*/ 4907178 w 7467600"/>
              <a:gd name="connsiteY308" fmla="*/ 6858000 h 6858000"/>
              <a:gd name="connsiteX309" fmla="*/ 4910810 w 7467600"/>
              <a:gd name="connsiteY309" fmla="*/ 6829660 h 6858000"/>
              <a:gd name="connsiteX310" fmla="*/ 4987461 w 7467600"/>
              <a:gd name="connsiteY310" fmla="*/ 6432994 h 6858000"/>
              <a:gd name="connsiteX311" fmla="*/ 5179262 w 7467600"/>
              <a:gd name="connsiteY311" fmla="*/ 6035044 h 6858000"/>
              <a:gd name="connsiteX312" fmla="*/ 4689678 w 7467600"/>
              <a:gd name="connsiteY312" fmla="*/ 6440241 h 6858000"/>
              <a:gd name="connsiteX313" fmla="*/ 4477543 w 7467600"/>
              <a:gd name="connsiteY313" fmla="*/ 6674836 h 6858000"/>
              <a:gd name="connsiteX314" fmla="*/ 4329957 w 7467600"/>
              <a:gd name="connsiteY314" fmla="*/ 6858000 h 6858000"/>
              <a:gd name="connsiteX315" fmla="*/ 4218595 w 7467600"/>
              <a:gd name="connsiteY315" fmla="*/ 6858000 h 6858000"/>
              <a:gd name="connsiteX316" fmla="*/ 4368888 w 7467600"/>
              <a:gd name="connsiteY316" fmla="*/ 6668412 h 6858000"/>
              <a:gd name="connsiteX317" fmla="*/ 4563091 w 7467600"/>
              <a:gd name="connsiteY317" fmla="*/ 6442508 h 6858000"/>
              <a:gd name="connsiteX318" fmla="*/ 5387324 w 7467600"/>
              <a:gd name="connsiteY318" fmla="*/ 5705830 h 6858000"/>
              <a:gd name="connsiteX319" fmla="*/ 5073620 w 7467600"/>
              <a:gd name="connsiteY319" fmla="*/ 5955437 h 6858000"/>
              <a:gd name="connsiteX320" fmla="*/ 4689789 w 7467600"/>
              <a:gd name="connsiteY320" fmla="*/ 6268382 h 6858000"/>
              <a:gd name="connsiteX321" fmla="*/ 4418722 w 7467600"/>
              <a:gd name="connsiteY321" fmla="*/ 6570886 h 6858000"/>
              <a:gd name="connsiteX322" fmla="*/ 4214944 w 7467600"/>
              <a:gd name="connsiteY322" fmla="*/ 6858000 h 6858000"/>
              <a:gd name="connsiteX323" fmla="*/ 4177898 w 7467600"/>
              <a:gd name="connsiteY323" fmla="*/ 6858000 h 6858000"/>
              <a:gd name="connsiteX324" fmla="*/ 4391597 w 7467600"/>
              <a:gd name="connsiteY324" fmla="*/ 6556370 h 6858000"/>
              <a:gd name="connsiteX325" fmla="*/ 4668889 w 7467600"/>
              <a:gd name="connsiteY325" fmla="*/ 6246399 h 6858000"/>
              <a:gd name="connsiteX326" fmla="*/ 5055427 w 7467600"/>
              <a:gd name="connsiteY326" fmla="*/ 5931476 h 6858000"/>
              <a:gd name="connsiteX327" fmla="*/ 5371814 w 7467600"/>
              <a:gd name="connsiteY327" fmla="*/ 5678975 h 6858000"/>
              <a:gd name="connsiteX328" fmla="*/ 4987918 w 7467600"/>
              <a:gd name="connsiteY328" fmla="*/ 5838701 h 6858000"/>
              <a:gd name="connsiteX329" fmla="*/ 4317146 w 7467600"/>
              <a:gd name="connsiteY329" fmla="*/ 6587716 h 6858000"/>
              <a:gd name="connsiteX330" fmla="*/ 4171627 w 7467600"/>
              <a:gd name="connsiteY330" fmla="*/ 6858000 h 6858000"/>
              <a:gd name="connsiteX331" fmla="*/ 4081585 w 7467600"/>
              <a:gd name="connsiteY331" fmla="*/ 6858000 h 6858000"/>
              <a:gd name="connsiteX332" fmla="*/ 4238603 w 7467600"/>
              <a:gd name="connsiteY332" fmla="*/ 6559341 h 6858000"/>
              <a:gd name="connsiteX333" fmla="*/ 4778333 w 7467600"/>
              <a:gd name="connsiteY333" fmla="*/ 5873626 h 6858000"/>
              <a:gd name="connsiteX334" fmla="*/ 5414185 w 7467600"/>
              <a:gd name="connsiteY334" fmla="*/ 5573882 h 6858000"/>
              <a:gd name="connsiteX335" fmla="*/ 5959648 w 7467600"/>
              <a:gd name="connsiteY335" fmla="*/ 4760797 h 6858000"/>
              <a:gd name="connsiteX336" fmla="*/ 5355019 w 7467600"/>
              <a:gd name="connsiteY336" fmla="*/ 4734672 h 6858000"/>
              <a:gd name="connsiteX337" fmla="*/ 5083565 w 7467600"/>
              <a:gd name="connsiteY337" fmla="*/ 5179121 h 6858000"/>
              <a:gd name="connsiteX338" fmla="*/ 4713577 w 7467600"/>
              <a:gd name="connsiteY338" fmla="*/ 5616803 h 6858000"/>
              <a:gd name="connsiteX339" fmla="*/ 3989559 w 7467600"/>
              <a:gd name="connsiteY339" fmla="*/ 6145945 h 6858000"/>
              <a:gd name="connsiteX340" fmla="*/ 3939824 w 7467600"/>
              <a:gd name="connsiteY340" fmla="*/ 6066900 h 6858000"/>
              <a:gd name="connsiteX341" fmla="*/ 4584537 w 7467600"/>
              <a:gd name="connsiteY341" fmla="*/ 5324826 h 6858000"/>
              <a:gd name="connsiteX342" fmla="*/ 5037105 w 7467600"/>
              <a:gd name="connsiteY342" fmla="*/ 5088765 h 6858000"/>
              <a:gd name="connsiteX343" fmla="*/ 5039930 w 7467600"/>
              <a:gd name="connsiteY343" fmla="*/ 5089585 h 6858000"/>
              <a:gd name="connsiteX344" fmla="*/ 5263764 w 7467600"/>
              <a:gd name="connsiteY344" fmla="*/ 4735525 h 6858000"/>
              <a:gd name="connsiteX345" fmla="*/ 4086300 w 7467600"/>
              <a:gd name="connsiteY345" fmla="*/ 4884599 h 6858000"/>
              <a:gd name="connsiteX346" fmla="*/ 4085485 w 7467600"/>
              <a:gd name="connsiteY346" fmla="*/ 4899070 h 6858000"/>
              <a:gd name="connsiteX347" fmla="*/ 3871915 w 7467600"/>
              <a:gd name="connsiteY347" fmla="*/ 5253645 h 6858000"/>
              <a:gd name="connsiteX348" fmla="*/ 3799374 w 7467600"/>
              <a:gd name="connsiteY348" fmla="*/ 5466127 h 6858000"/>
              <a:gd name="connsiteX349" fmla="*/ 3498850 w 7467600"/>
              <a:gd name="connsiteY349" fmla="*/ 6661888 h 6858000"/>
              <a:gd name="connsiteX350" fmla="*/ 3399216 w 7467600"/>
              <a:gd name="connsiteY350" fmla="*/ 6858000 h 6858000"/>
              <a:gd name="connsiteX351" fmla="*/ 3303688 w 7467600"/>
              <a:gd name="connsiteY351" fmla="*/ 6858000 h 6858000"/>
              <a:gd name="connsiteX352" fmla="*/ 3391774 w 7467600"/>
              <a:gd name="connsiteY352" fmla="*/ 6697181 h 6858000"/>
              <a:gd name="connsiteX353" fmla="*/ 3735540 w 7467600"/>
              <a:gd name="connsiteY353" fmla="*/ 5546923 h 6858000"/>
              <a:gd name="connsiteX354" fmla="*/ 3729438 w 7467600"/>
              <a:gd name="connsiteY354" fmla="*/ 5569058 h 6858000"/>
              <a:gd name="connsiteX355" fmla="*/ 3707782 w 7467600"/>
              <a:gd name="connsiteY355" fmla="*/ 5644908 h 6858000"/>
              <a:gd name="connsiteX356" fmla="*/ 3583827 w 7467600"/>
              <a:gd name="connsiteY356" fmla="*/ 6039215 h 6858000"/>
              <a:gd name="connsiteX357" fmla="*/ 3547861 w 7467600"/>
              <a:gd name="connsiteY357" fmla="*/ 6129609 h 6858000"/>
              <a:gd name="connsiteX358" fmla="*/ 3490905 w 7467600"/>
              <a:gd name="connsiteY358" fmla="*/ 6277660 h 6858000"/>
              <a:gd name="connsiteX359" fmla="*/ 3455859 w 7467600"/>
              <a:gd name="connsiteY359" fmla="*/ 6391301 h 6858000"/>
              <a:gd name="connsiteX360" fmla="*/ 3429112 w 7467600"/>
              <a:gd name="connsiteY360" fmla="*/ 6479469 h 6858000"/>
              <a:gd name="connsiteX361" fmla="*/ 3304862 w 7467600"/>
              <a:gd name="connsiteY361" fmla="*/ 6796476 h 6858000"/>
              <a:gd name="connsiteX362" fmla="*/ 3276071 w 7467600"/>
              <a:gd name="connsiteY362" fmla="*/ 6858000 h 6858000"/>
              <a:gd name="connsiteX363" fmla="*/ 3240805 w 7467600"/>
              <a:gd name="connsiteY363" fmla="*/ 6858000 h 6858000"/>
              <a:gd name="connsiteX364" fmla="*/ 3275917 w 7467600"/>
              <a:gd name="connsiteY364" fmla="*/ 6783192 h 6858000"/>
              <a:gd name="connsiteX365" fmla="*/ 3399358 w 7467600"/>
              <a:gd name="connsiteY365" fmla="*/ 6469011 h 6858000"/>
              <a:gd name="connsiteX366" fmla="*/ 3425650 w 7467600"/>
              <a:gd name="connsiteY366" fmla="*/ 6381333 h 6858000"/>
              <a:gd name="connsiteX367" fmla="*/ 3460661 w 7467600"/>
              <a:gd name="connsiteY367" fmla="*/ 6266763 h 6858000"/>
              <a:gd name="connsiteX368" fmla="*/ 3518021 w 7467600"/>
              <a:gd name="connsiteY368" fmla="*/ 6117298 h 6858000"/>
              <a:gd name="connsiteX369" fmla="*/ 3554035 w 7467600"/>
              <a:gd name="connsiteY369" fmla="*/ 6027832 h 6858000"/>
              <a:gd name="connsiteX370" fmla="*/ 3677174 w 7467600"/>
              <a:gd name="connsiteY370" fmla="*/ 5636351 h 6858000"/>
              <a:gd name="connsiteX371" fmla="*/ 3698819 w 7467600"/>
              <a:gd name="connsiteY371" fmla="*/ 5560503 h 6858000"/>
              <a:gd name="connsiteX372" fmla="*/ 3702094 w 7467600"/>
              <a:gd name="connsiteY372" fmla="*/ 5549194 h 6858000"/>
              <a:gd name="connsiteX373" fmla="*/ 3398355 w 7467600"/>
              <a:gd name="connsiteY373" fmla="*/ 6094603 h 6858000"/>
              <a:gd name="connsiteX374" fmla="*/ 3193941 w 7467600"/>
              <a:gd name="connsiteY374" fmla="*/ 6798775 h 6858000"/>
              <a:gd name="connsiteX375" fmla="*/ 3184140 w 7467600"/>
              <a:gd name="connsiteY375" fmla="*/ 6858000 h 6858000"/>
              <a:gd name="connsiteX376" fmla="*/ 3099978 w 7467600"/>
              <a:gd name="connsiteY376" fmla="*/ 6858000 h 6858000"/>
              <a:gd name="connsiteX377" fmla="*/ 3101556 w 7467600"/>
              <a:gd name="connsiteY377" fmla="*/ 6843337 h 6858000"/>
              <a:gd name="connsiteX378" fmla="*/ 3370162 w 7467600"/>
              <a:gd name="connsiteY378" fmla="*/ 5785550 h 6858000"/>
              <a:gd name="connsiteX379" fmla="*/ 3746477 w 7467600"/>
              <a:gd name="connsiteY379" fmla="*/ 5377889 h 6858000"/>
              <a:gd name="connsiteX380" fmla="*/ 3863399 w 7467600"/>
              <a:gd name="connsiteY380" fmla="*/ 5087257 h 6858000"/>
              <a:gd name="connsiteX381" fmla="*/ 3968712 w 7467600"/>
              <a:gd name="connsiteY381" fmla="*/ 4913989 h 6858000"/>
              <a:gd name="connsiteX382" fmla="*/ 2792390 w 7467600"/>
              <a:gd name="connsiteY382" fmla="*/ 5382974 h 6858000"/>
              <a:gd name="connsiteX383" fmla="*/ 2714982 w 7467600"/>
              <a:gd name="connsiteY383" fmla="*/ 5427051 h 6858000"/>
              <a:gd name="connsiteX384" fmla="*/ 2813361 w 7467600"/>
              <a:gd name="connsiteY384" fmla="*/ 6023912 h 6858000"/>
              <a:gd name="connsiteX385" fmla="*/ 2688430 w 7467600"/>
              <a:gd name="connsiteY385" fmla="*/ 6801564 h 6858000"/>
              <a:gd name="connsiteX386" fmla="*/ 2629626 w 7467600"/>
              <a:gd name="connsiteY386" fmla="*/ 6763394 h 6858000"/>
              <a:gd name="connsiteX387" fmla="*/ 2565328 w 7467600"/>
              <a:gd name="connsiteY387" fmla="*/ 5516399 h 6858000"/>
              <a:gd name="connsiteX388" fmla="*/ 1922999 w 7467600"/>
              <a:gd name="connsiteY388" fmla="*/ 5980343 h 6858000"/>
              <a:gd name="connsiteX389" fmla="*/ 1950261 w 7467600"/>
              <a:gd name="connsiteY389" fmla="*/ 6405858 h 6858000"/>
              <a:gd name="connsiteX390" fmla="*/ 2365554 w 7467600"/>
              <a:gd name="connsiteY390" fmla="*/ 6759107 h 6858000"/>
              <a:gd name="connsiteX391" fmla="*/ 2424142 w 7467600"/>
              <a:gd name="connsiteY391" fmla="*/ 6858000 h 6858000"/>
              <a:gd name="connsiteX392" fmla="*/ 2395994 w 7467600"/>
              <a:gd name="connsiteY392" fmla="*/ 6858000 h 6858000"/>
              <a:gd name="connsiteX393" fmla="*/ 2392863 w 7467600"/>
              <a:gd name="connsiteY393" fmla="*/ 6852964 h 6858000"/>
              <a:gd name="connsiteX394" fmla="*/ 2017589 w 7467600"/>
              <a:gd name="connsiteY394" fmla="*/ 6493982 h 6858000"/>
              <a:gd name="connsiteX395" fmla="*/ 2147336 w 7467600"/>
              <a:gd name="connsiteY395" fmla="*/ 6594052 h 6858000"/>
              <a:gd name="connsiteX396" fmla="*/ 2207047 w 7467600"/>
              <a:gd name="connsiteY396" fmla="*/ 6654540 h 6858000"/>
              <a:gd name="connsiteX397" fmla="*/ 2299106 w 7467600"/>
              <a:gd name="connsiteY397" fmla="*/ 6778931 h 6858000"/>
              <a:gd name="connsiteX398" fmla="*/ 2314430 w 7467600"/>
              <a:gd name="connsiteY398" fmla="*/ 6801144 h 6858000"/>
              <a:gd name="connsiteX399" fmla="*/ 2352406 w 7467600"/>
              <a:gd name="connsiteY399" fmla="*/ 6858000 h 6858000"/>
              <a:gd name="connsiteX400" fmla="*/ 2314492 w 7467600"/>
              <a:gd name="connsiteY400" fmla="*/ 6858000 h 6858000"/>
              <a:gd name="connsiteX401" fmla="*/ 2288095 w 7467600"/>
              <a:gd name="connsiteY401" fmla="*/ 6818030 h 6858000"/>
              <a:gd name="connsiteX402" fmla="*/ 2272768 w 7467600"/>
              <a:gd name="connsiteY402" fmla="*/ 6795822 h 6858000"/>
              <a:gd name="connsiteX403" fmla="*/ 2182715 w 7467600"/>
              <a:gd name="connsiteY403" fmla="*/ 6675071 h 6858000"/>
              <a:gd name="connsiteX404" fmla="*/ 2032061 w 7467600"/>
              <a:gd name="connsiteY404" fmla="*/ 6541380 h 6858000"/>
              <a:gd name="connsiteX405" fmla="*/ 2257220 w 7467600"/>
              <a:gd name="connsiteY405" fmla="*/ 6826257 h 6858000"/>
              <a:gd name="connsiteX406" fmla="*/ 2281324 w 7467600"/>
              <a:gd name="connsiteY406" fmla="*/ 6858000 h 6858000"/>
              <a:gd name="connsiteX407" fmla="*/ 2242860 w 7467600"/>
              <a:gd name="connsiteY407" fmla="*/ 6858000 h 6858000"/>
              <a:gd name="connsiteX408" fmla="*/ 2232818 w 7467600"/>
              <a:gd name="connsiteY408" fmla="*/ 6844926 h 6858000"/>
              <a:gd name="connsiteX409" fmla="*/ 1990172 w 7467600"/>
              <a:gd name="connsiteY409" fmla="*/ 6542121 h 6858000"/>
              <a:gd name="connsiteX410" fmla="*/ 2124090 w 7467600"/>
              <a:gd name="connsiteY410" fmla="*/ 6761017 h 6858000"/>
              <a:gd name="connsiteX411" fmla="*/ 2200380 w 7467600"/>
              <a:gd name="connsiteY411" fmla="*/ 6858000 h 6858000"/>
              <a:gd name="connsiteX412" fmla="*/ 2147507 w 7467600"/>
              <a:gd name="connsiteY412" fmla="*/ 6858000 h 6858000"/>
              <a:gd name="connsiteX413" fmla="*/ 2070668 w 7467600"/>
              <a:gd name="connsiteY413" fmla="*/ 6761520 h 6858000"/>
              <a:gd name="connsiteX414" fmla="*/ 1975142 w 7467600"/>
              <a:gd name="connsiteY414" fmla="*/ 6585570 h 6858000"/>
              <a:gd name="connsiteX415" fmla="*/ 2050035 w 7467600"/>
              <a:gd name="connsiteY415" fmla="*/ 6813345 h 6858000"/>
              <a:gd name="connsiteX416" fmla="*/ 2063025 w 7467600"/>
              <a:gd name="connsiteY416" fmla="*/ 6858000 h 6858000"/>
              <a:gd name="connsiteX417" fmla="*/ 2021675 w 7467600"/>
              <a:gd name="connsiteY417" fmla="*/ 6858000 h 6858000"/>
              <a:gd name="connsiteX418" fmla="*/ 2019308 w 7467600"/>
              <a:gd name="connsiteY418" fmla="*/ 6847118 h 6858000"/>
              <a:gd name="connsiteX419" fmla="*/ 1938835 w 7467600"/>
              <a:gd name="connsiteY419" fmla="*/ 6551160 h 6858000"/>
              <a:gd name="connsiteX420" fmla="*/ 1953230 w 7467600"/>
              <a:gd name="connsiteY420" fmla="*/ 6759699 h 6858000"/>
              <a:gd name="connsiteX421" fmla="*/ 1956763 w 7467600"/>
              <a:gd name="connsiteY421" fmla="*/ 6778191 h 6858000"/>
              <a:gd name="connsiteX422" fmla="*/ 1967925 w 7467600"/>
              <a:gd name="connsiteY422" fmla="*/ 6858000 h 6858000"/>
              <a:gd name="connsiteX423" fmla="*/ 1936622 w 7467600"/>
              <a:gd name="connsiteY423" fmla="*/ 6858000 h 6858000"/>
              <a:gd name="connsiteX424" fmla="*/ 1926261 w 7467600"/>
              <a:gd name="connsiteY424" fmla="*/ 6784064 h 6858000"/>
              <a:gd name="connsiteX425" fmla="*/ 1922724 w 7467600"/>
              <a:gd name="connsiteY425" fmla="*/ 6765577 h 6858000"/>
              <a:gd name="connsiteX426" fmla="*/ 1904650 w 7467600"/>
              <a:gd name="connsiteY426" fmla="*/ 6639616 h 6858000"/>
              <a:gd name="connsiteX427" fmla="*/ 1885273 w 7467600"/>
              <a:gd name="connsiteY427" fmla="*/ 6858000 h 6858000"/>
              <a:gd name="connsiteX428" fmla="*/ 1854363 w 7467600"/>
              <a:gd name="connsiteY428" fmla="*/ 6858000 h 6858000"/>
              <a:gd name="connsiteX429" fmla="*/ 1880391 w 7467600"/>
              <a:gd name="connsiteY429" fmla="*/ 6603796 h 6858000"/>
              <a:gd name="connsiteX430" fmla="*/ 1818273 w 7467600"/>
              <a:gd name="connsiteY430" fmla="*/ 6715729 h 6858000"/>
              <a:gd name="connsiteX431" fmla="*/ 1794691 w 7467600"/>
              <a:gd name="connsiteY431" fmla="*/ 6843239 h 6858000"/>
              <a:gd name="connsiteX432" fmla="*/ 1794914 w 7467600"/>
              <a:gd name="connsiteY432" fmla="*/ 6858000 h 6858000"/>
              <a:gd name="connsiteX433" fmla="*/ 1746128 w 7467600"/>
              <a:gd name="connsiteY433" fmla="*/ 6858000 h 6858000"/>
              <a:gd name="connsiteX434" fmla="*/ 1753934 w 7467600"/>
              <a:gd name="connsiteY434" fmla="*/ 6724796 h 6858000"/>
              <a:gd name="connsiteX435" fmla="*/ 1792053 w 7467600"/>
              <a:gd name="connsiteY435" fmla="*/ 6572396 h 6858000"/>
              <a:gd name="connsiteX436" fmla="*/ 1862248 w 7467600"/>
              <a:gd name="connsiteY436" fmla="*/ 6266397 h 6858000"/>
              <a:gd name="connsiteX437" fmla="*/ 1862250 w 7467600"/>
              <a:gd name="connsiteY437" fmla="*/ 6033531 h 6858000"/>
              <a:gd name="connsiteX438" fmla="*/ 1211999 w 7467600"/>
              <a:gd name="connsiteY438" fmla="*/ 6683610 h 6858000"/>
              <a:gd name="connsiteX439" fmla="*/ 1213266 w 7467600"/>
              <a:gd name="connsiteY439" fmla="*/ 6691947 h 6858000"/>
              <a:gd name="connsiteX440" fmla="*/ 1203370 w 7467600"/>
              <a:gd name="connsiteY440" fmla="*/ 6850676 h 6858000"/>
              <a:gd name="connsiteX441" fmla="*/ 1203671 w 7467600"/>
              <a:gd name="connsiteY441" fmla="*/ 6858000 h 6858000"/>
              <a:gd name="connsiteX442" fmla="*/ 1143180 w 7467600"/>
              <a:gd name="connsiteY442" fmla="*/ 6858000 h 6858000"/>
              <a:gd name="connsiteX443" fmla="*/ 1142176 w 7467600"/>
              <a:gd name="connsiteY443" fmla="*/ 6766045 h 6858000"/>
              <a:gd name="connsiteX444" fmla="*/ 1067484 w 7467600"/>
              <a:gd name="connsiteY444" fmla="*/ 6858000 h 6858000"/>
              <a:gd name="connsiteX445" fmla="*/ 953928 w 7467600"/>
              <a:gd name="connsiteY445" fmla="*/ 6858000 h 6858000"/>
              <a:gd name="connsiteX446" fmla="*/ 959715 w 7467600"/>
              <a:gd name="connsiteY446" fmla="*/ 6850185 h 6858000"/>
              <a:gd name="connsiteX447" fmla="*/ 1483788 w 7467600"/>
              <a:gd name="connsiteY447" fmla="*/ 6259174 h 6858000"/>
              <a:gd name="connsiteX448" fmla="*/ 1100671 w 7467600"/>
              <a:gd name="connsiteY448" fmla="*/ 6252137 h 6858000"/>
              <a:gd name="connsiteX449" fmla="*/ 1090144 w 7467600"/>
              <a:gd name="connsiteY449" fmla="*/ 6256748 h 6858000"/>
              <a:gd name="connsiteX450" fmla="*/ 1095872 w 7467600"/>
              <a:gd name="connsiteY450" fmla="*/ 6271892 h 6858000"/>
              <a:gd name="connsiteX451" fmla="*/ 262785 w 7467600"/>
              <a:gd name="connsiteY451" fmla="*/ 6845450 h 6858000"/>
              <a:gd name="connsiteX452" fmla="*/ 209968 w 7467600"/>
              <a:gd name="connsiteY452" fmla="*/ 6770713 h 6858000"/>
              <a:gd name="connsiteX453" fmla="*/ 873460 w 7467600"/>
              <a:gd name="connsiteY453" fmla="*/ 6253768 h 6858000"/>
              <a:gd name="connsiteX454" fmla="*/ 192686 w 7467600"/>
              <a:gd name="connsiteY454" fmla="*/ 5849257 h 6858000"/>
              <a:gd name="connsiteX455" fmla="*/ 4696 w 7467600"/>
              <a:gd name="connsiteY455" fmla="*/ 5697668 h 6858000"/>
              <a:gd name="connsiteX456" fmla="*/ 0 w 7467600"/>
              <a:gd name="connsiteY456" fmla="*/ 5689984 h 6858000"/>
              <a:gd name="connsiteX457" fmla="*/ 0 w 7467600"/>
              <a:gd name="connsiteY457" fmla="*/ 5513472 h 6858000"/>
              <a:gd name="connsiteX458" fmla="*/ 174101 w 7467600"/>
              <a:gd name="connsiteY458" fmla="*/ 5620277 h 6858000"/>
              <a:gd name="connsiteX459" fmla="*/ 891800 w 7467600"/>
              <a:gd name="connsiteY459" fmla="*/ 6036935 h 6858000"/>
              <a:gd name="connsiteX460" fmla="*/ 1072219 w 7467600"/>
              <a:gd name="connsiteY460" fmla="*/ 6169443 h 6858000"/>
              <a:gd name="connsiteX461" fmla="*/ 1074117 w 7467600"/>
              <a:gd name="connsiteY461" fmla="*/ 6170301 h 6858000"/>
              <a:gd name="connsiteX462" fmla="*/ 1083114 w 7467600"/>
              <a:gd name="connsiteY462" fmla="*/ 6174131 h 6858000"/>
              <a:gd name="connsiteX463" fmla="*/ 1543010 w 7467600"/>
              <a:gd name="connsiteY463" fmla="*/ 6191140 h 6858000"/>
              <a:gd name="connsiteX464" fmla="*/ 1551080 w 7467600"/>
              <a:gd name="connsiteY464" fmla="*/ 6195006 h 6858000"/>
              <a:gd name="connsiteX465" fmla="*/ 2345443 w 7467600"/>
              <a:gd name="connsiteY465" fmla="*/ 5549882 h 6858000"/>
              <a:gd name="connsiteX466" fmla="*/ 1721499 w 7467600"/>
              <a:gd name="connsiteY466" fmla="*/ 5599969 h 6858000"/>
              <a:gd name="connsiteX467" fmla="*/ 767716 w 7467600"/>
              <a:gd name="connsiteY467" fmla="*/ 5472768 h 6858000"/>
              <a:gd name="connsiteX468" fmla="*/ 722147 w 7467600"/>
              <a:gd name="connsiteY468" fmla="*/ 5393091 h 6858000"/>
              <a:gd name="connsiteX469" fmla="*/ 1485552 w 7467600"/>
              <a:gd name="connsiteY469" fmla="*/ 5313202 h 6858000"/>
              <a:gd name="connsiteX470" fmla="*/ 2143004 w 7467600"/>
              <a:gd name="connsiteY470" fmla="*/ 5402420 h 6858000"/>
              <a:gd name="connsiteX471" fmla="*/ 1933391 w 7467600"/>
              <a:gd name="connsiteY471" fmla="*/ 5156971 h 6858000"/>
              <a:gd name="connsiteX472" fmla="*/ 1827118 w 7467600"/>
              <a:gd name="connsiteY472" fmla="*/ 4968410 h 6858000"/>
              <a:gd name="connsiteX473" fmla="*/ 1837349 w 7467600"/>
              <a:gd name="connsiteY473" fmla="*/ 4956357 h 6858000"/>
              <a:gd name="connsiteX474" fmla="*/ 2162835 w 7467600"/>
              <a:gd name="connsiteY474" fmla="*/ 5187853 h 6858000"/>
              <a:gd name="connsiteX475" fmla="*/ 2257167 w 7467600"/>
              <a:gd name="connsiteY475" fmla="*/ 5462123 h 6858000"/>
              <a:gd name="connsiteX476" fmla="*/ 2261598 w 7467600"/>
              <a:gd name="connsiteY476" fmla="*/ 5467998 h 6858000"/>
              <a:gd name="connsiteX477" fmla="*/ 2437177 w 7467600"/>
              <a:gd name="connsiteY477" fmla="*/ 5479608 h 6858000"/>
              <a:gd name="connsiteX478" fmla="*/ 2445247 w 7467600"/>
              <a:gd name="connsiteY478" fmla="*/ 5483476 h 6858000"/>
              <a:gd name="connsiteX479" fmla="*/ 2743626 w 7467600"/>
              <a:gd name="connsiteY479" fmla="*/ 5304819 h 6858000"/>
              <a:gd name="connsiteX480" fmla="*/ 3048102 w 7467600"/>
              <a:gd name="connsiteY480" fmla="*/ 5150595 h 6858000"/>
              <a:gd name="connsiteX481" fmla="*/ 1799414 w 7467600"/>
              <a:gd name="connsiteY481" fmla="*/ 4694732 h 6858000"/>
              <a:gd name="connsiteX482" fmla="*/ 1771735 w 7467600"/>
              <a:gd name="connsiteY482" fmla="*/ 4619929 h 6858000"/>
              <a:gd name="connsiteX483" fmla="*/ 3104273 w 7467600"/>
              <a:gd name="connsiteY483" fmla="*/ 5076159 h 6858000"/>
              <a:gd name="connsiteX484" fmla="*/ 3113245 w 7467600"/>
              <a:gd name="connsiteY484" fmla="*/ 5090705 h 6858000"/>
              <a:gd name="connsiteX485" fmla="*/ 3126294 w 7467600"/>
              <a:gd name="connsiteY485" fmla="*/ 5114400 h 6858000"/>
              <a:gd name="connsiteX486" fmla="*/ 3937433 w 7467600"/>
              <a:gd name="connsiteY486" fmla="*/ 4830473 h 6858000"/>
              <a:gd name="connsiteX487" fmla="*/ 3590475 w 7467600"/>
              <a:gd name="connsiteY487" fmla="*/ 4597974 h 6858000"/>
              <a:gd name="connsiteX488" fmla="*/ 3100264 w 7467600"/>
              <a:gd name="connsiteY488" fmla="*/ 4579845 h 6858000"/>
              <a:gd name="connsiteX489" fmla="*/ 2183576 w 7467600"/>
              <a:gd name="connsiteY489" fmla="*/ 4227150 h 6858000"/>
              <a:gd name="connsiteX490" fmla="*/ 2151029 w 7467600"/>
              <a:gd name="connsiteY490" fmla="*/ 4146947 h 6858000"/>
              <a:gd name="connsiteX491" fmla="*/ 3563434 w 7467600"/>
              <a:gd name="connsiteY491" fmla="*/ 4469115 h 6858000"/>
              <a:gd name="connsiteX492" fmla="*/ 3177952 w 7467600"/>
              <a:gd name="connsiteY492" fmla="*/ 3657386 h 6858000"/>
              <a:gd name="connsiteX493" fmla="*/ 3189263 w 7467600"/>
              <a:gd name="connsiteY493" fmla="*/ 3625726 h 6858000"/>
              <a:gd name="connsiteX494" fmla="*/ 3560912 w 7467600"/>
              <a:gd name="connsiteY494" fmla="*/ 4079863 h 6858000"/>
              <a:gd name="connsiteX495" fmla="*/ 3626636 w 7467600"/>
              <a:gd name="connsiteY495" fmla="*/ 4512230 h 6858000"/>
              <a:gd name="connsiteX496" fmla="*/ 3653088 w 7467600"/>
              <a:gd name="connsiteY496" fmla="*/ 4521417 h 6858000"/>
              <a:gd name="connsiteX497" fmla="*/ 3988128 w 7467600"/>
              <a:gd name="connsiteY497" fmla="*/ 4817267 h 6858000"/>
              <a:gd name="connsiteX498" fmla="*/ 4830582 w 7467600"/>
              <a:gd name="connsiteY498" fmla="*/ 4676000 h 6858000"/>
              <a:gd name="connsiteX499" fmla="*/ 4830100 w 7467600"/>
              <a:gd name="connsiteY499" fmla="*/ 4675554 h 6858000"/>
              <a:gd name="connsiteX500" fmla="*/ 4036318 w 7467600"/>
              <a:gd name="connsiteY500" fmla="*/ 4147013 h 6858000"/>
              <a:gd name="connsiteX501" fmla="*/ 3432098 w 7467600"/>
              <a:gd name="connsiteY501" fmla="*/ 3537312 h 6858000"/>
              <a:gd name="connsiteX502" fmla="*/ 3446761 w 7467600"/>
              <a:gd name="connsiteY502" fmla="*/ 3461278 h 6858000"/>
              <a:gd name="connsiteX503" fmla="*/ 4419733 w 7467600"/>
              <a:gd name="connsiteY503" fmla="*/ 3963555 h 6858000"/>
              <a:gd name="connsiteX504" fmla="*/ 4781371 w 7467600"/>
              <a:gd name="connsiteY504" fmla="*/ 4458604 h 6858000"/>
              <a:gd name="connsiteX505" fmla="*/ 4780440 w 7467600"/>
              <a:gd name="connsiteY505" fmla="*/ 4470290 h 6858000"/>
              <a:gd name="connsiteX506" fmla="*/ 4898954 w 7467600"/>
              <a:gd name="connsiteY506" fmla="*/ 4662092 h 6858000"/>
              <a:gd name="connsiteX507" fmla="*/ 4900699 w 7467600"/>
              <a:gd name="connsiteY507" fmla="*/ 4670867 h 6858000"/>
              <a:gd name="connsiteX508" fmla="*/ 5714511 w 7467600"/>
              <a:gd name="connsiteY508" fmla="*/ 4663483 h 6858000"/>
              <a:gd name="connsiteX509" fmla="*/ 5464793 w 7467600"/>
              <a:gd name="connsiteY509" fmla="*/ 4393556 h 6858000"/>
              <a:gd name="connsiteX510" fmla="*/ 5461897 w 7467600"/>
              <a:gd name="connsiteY510" fmla="*/ 4390879 h 6858000"/>
              <a:gd name="connsiteX511" fmla="*/ 4294126 w 7467600"/>
              <a:gd name="connsiteY511" fmla="*/ 3303048 h 6858000"/>
              <a:gd name="connsiteX512" fmla="*/ 4305321 w 7467600"/>
              <a:gd name="connsiteY512" fmla="*/ 3256953 h 6858000"/>
              <a:gd name="connsiteX513" fmla="*/ 4949299 w 7467600"/>
              <a:gd name="connsiteY513" fmla="*/ 3766336 h 6858000"/>
              <a:gd name="connsiteX514" fmla="*/ 5291452 w 7467600"/>
              <a:gd name="connsiteY514" fmla="*/ 4076801 h 6858000"/>
              <a:gd name="connsiteX515" fmla="*/ 5434998 w 7467600"/>
              <a:gd name="connsiteY515" fmla="*/ 4254100 h 6858000"/>
              <a:gd name="connsiteX516" fmla="*/ 5351015 w 7467600"/>
              <a:gd name="connsiteY516" fmla="*/ 3760989 h 6858000"/>
              <a:gd name="connsiteX517" fmla="*/ 5413780 w 7467600"/>
              <a:gd name="connsiteY517" fmla="*/ 2966265 h 6858000"/>
              <a:gd name="connsiteX518" fmla="*/ 5425627 w 7467600"/>
              <a:gd name="connsiteY518" fmla="*/ 2954192 h 6858000"/>
              <a:gd name="connsiteX519" fmla="*/ 6604735 w 7467600"/>
              <a:gd name="connsiteY519" fmla="*/ 2041381 h 6858000"/>
              <a:gd name="connsiteX520" fmla="*/ 7204487 w 7467600"/>
              <a:gd name="connsiteY520" fmla="*/ 2742112 h 6858000"/>
              <a:gd name="connsiteX521" fmla="*/ 7131592 w 7467600"/>
              <a:gd name="connsiteY521" fmla="*/ 2672096 h 6858000"/>
              <a:gd name="connsiteX522" fmla="*/ 6996344 w 7467600"/>
              <a:gd name="connsiteY522" fmla="*/ 2518310 h 6858000"/>
              <a:gd name="connsiteX523" fmla="*/ 6735495 w 7467600"/>
              <a:gd name="connsiteY523" fmla="*/ 2196890 h 6858000"/>
              <a:gd name="connsiteX524" fmla="*/ 6721901 w 7467600"/>
              <a:gd name="connsiteY524" fmla="*/ 2179274 h 6858000"/>
              <a:gd name="connsiteX525" fmla="*/ 6604735 w 7467600"/>
              <a:gd name="connsiteY525" fmla="*/ 2041381 h 6858000"/>
              <a:gd name="connsiteX526" fmla="*/ 6591670 w 7467600"/>
              <a:gd name="connsiteY526" fmla="*/ 1988277 h 6858000"/>
              <a:gd name="connsiteX527" fmla="*/ 6747349 w 7467600"/>
              <a:gd name="connsiteY527" fmla="*/ 2160069 h 6858000"/>
              <a:gd name="connsiteX528" fmla="*/ 6760943 w 7467600"/>
              <a:gd name="connsiteY528" fmla="*/ 2177686 h 6858000"/>
              <a:gd name="connsiteX529" fmla="*/ 7021065 w 7467600"/>
              <a:gd name="connsiteY529" fmla="*/ 2498102 h 6858000"/>
              <a:gd name="connsiteX530" fmla="*/ 7155223 w 7467600"/>
              <a:gd name="connsiteY530" fmla="*/ 2650386 h 6858000"/>
              <a:gd name="connsiteX531" fmla="*/ 7203167 w 7467600"/>
              <a:gd name="connsiteY531" fmla="*/ 2697288 h 6858000"/>
              <a:gd name="connsiteX532" fmla="*/ 6937703 w 7467600"/>
              <a:gd name="connsiteY532" fmla="*/ 2321981 h 6858000"/>
              <a:gd name="connsiteX533" fmla="*/ 6591670 w 7467600"/>
              <a:gd name="connsiteY533" fmla="*/ 1988277 h 6858000"/>
              <a:gd name="connsiteX534" fmla="*/ 5798671 w 7467600"/>
              <a:gd name="connsiteY534" fmla="*/ 1981601 h 6858000"/>
              <a:gd name="connsiteX535" fmla="*/ 5754709 w 7467600"/>
              <a:gd name="connsiteY535" fmla="*/ 2071454 h 6858000"/>
              <a:gd name="connsiteX536" fmla="*/ 5763044 w 7467600"/>
              <a:gd name="connsiteY536" fmla="*/ 2842206 h 6858000"/>
              <a:gd name="connsiteX537" fmla="*/ 5764974 w 7467600"/>
              <a:gd name="connsiteY537" fmla="*/ 2799609 h 6858000"/>
              <a:gd name="connsiteX538" fmla="*/ 5767665 w 7467600"/>
              <a:gd name="connsiteY538" fmla="*/ 2666409 h 6858000"/>
              <a:gd name="connsiteX539" fmla="*/ 5763055 w 7467600"/>
              <a:gd name="connsiteY539" fmla="*/ 2579705 h 6858000"/>
              <a:gd name="connsiteX540" fmla="*/ 5758079 w 7467600"/>
              <a:gd name="connsiteY540" fmla="*/ 2492508 h 6858000"/>
              <a:gd name="connsiteX541" fmla="*/ 5779325 w 7467600"/>
              <a:gd name="connsiteY541" fmla="*/ 2197069 h 6858000"/>
              <a:gd name="connsiteX542" fmla="*/ 5798671 w 7467600"/>
              <a:gd name="connsiteY542" fmla="*/ 1981601 h 6858000"/>
              <a:gd name="connsiteX543" fmla="*/ 5829202 w 7467600"/>
              <a:gd name="connsiteY543" fmla="*/ 1971679 h 6858000"/>
              <a:gd name="connsiteX544" fmla="*/ 5809558 w 7467600"/>
              <a:gd name="connsiteY544" fmla="*/ 2198043 h 6858000"/>
              <a:gd name="connsiteX545" fmla="*/ 5788653 w 7467600"/>
              <a:gd name="connsiteY545" fmla="*/ 2489430 h 6858000"/>
              <a:gd name="connsiteX546" fmla="*/ 5793439 w 7467600"/>
              <a:gd name="connsiteY546" fmla="*/ 2575235 h 6858000"/>
              <a:gd name="connsiteX547" fmla="*/ 5796837 w 7467600"/>
              <a:gd name="connsiteY547" fmla="*/ 2637633 h 6858000"/>
              <a:gd name="connsiteX548" fmla="*/ 5818614 w 7467600"/>
              <a:gd name="connsiteY548" fmla="*/ 2473055 h 6858000"/>
              <a:gd name="connsiteX549" fmla="*/ 5829202 w 7467600"/>
              <a:gd name="connsiteY549" fmla="*/ 1971679 h 6858000"/>
              <a:gd name="connsiteX550" fmla="*/ 5911389 w 7467600"/>
              <a:gd name="connsiteY550" fmla="*/ 1898371 h 6858000"/>
              <a:gd name="connsiteX551" fmla="*/ 6237627 w 7467600"/>
              <a:gd name="connsiteY551" fmla="*/ 2231921 h 6858000"/>
              <a:gd name="connsiteX552" fmla="*/ 5911389 w 7467600"/>
              <a:gd name="connsiteY552" fmla="*/ 1898371 h 6858000"/>
              <a:gd name="connsiteX553" fmla="*/ 6944437 w 7467600"/>
              <a:gd name="connsiteY553" fmla="*/ 1575402 h 6858000"/>
              <a:gd name="connsiteX554" fmla="*/ 6304730 w 7467600"/>
              <a:gd name="connsiteY554" fmla="*/ 1766654 h 6858000"/>
              <a:gd name="connsiteX555" fmla="*/ 6944437 w 7467600"/>
              <a:gd name="connsiteY555" fmla="*/ 1575402 h 6858000"/>
              <a:gd name="connsiteX556" fmla="*/ 7019523 w 7467600"/>
              <a:gd name="connsiteY556" fmla="*/ 1519450 h 6858000"/>
              <a:gd name="connsiteX557" fmla="*/ 6298091 w 7467600"/>
              <a:gd name="connsiteY557" fmla="*/ 1737122 h 6858000"/>
              <a:gd name="connsiteX558" fmla="*/ 7019523 w 7467600"/>
              <a:gd name="connsiteY558" fmla="*/ 1519450 h 6858000"/>
              <a:gd name="connsiteX559" fmla="*/ 2399523 w 7467600"/>
              <a:gd name="connsiteY559" fmla="*/ 1428234 h 6858000"/>
              <a:gd name="connsiteX560" fmla="*/ 2224982 w 7467600"/>
              <a:gd name="connsiteY560" fmla="*/ 1826201 h 6858000"/>
              <a:gd name="connsiteX561" fmla="*/ 2096099 w 7467600"/>
              <a:gd name="connsiteY561" fmla="*/ 2345900 h 6858000"/>
              <a:gd name="connsiteX562" fmla="*/ 2283317 w 7467600"/>
              <a:gd name="connsiteY562" fmla="*/ 1796925 h 6858000"/>
              <a:gd name="connsiteX563" fmla="*/ 2399523 w 7467600"/>
              <a:gd name="connsiteY563" fmla="*/ 1428234 h 6858000"/>
              <a:gd name="connsiteX564" fmla="*/ 2448558 w 7467600"/>
              <a:gd name="connsiteY564" fmla="*/ 1373435 h 6858000"/>
              <a:gd name="connsiteX565" fmla="*/ 2312521 w 7467600"/>
              <a:gd name="connsiteY565" fmla="*/ 1806140 h 6858000"/>
              <a:gd name="connsiteX566" fmla="*/ 2127533 w 7467600"/>
              <a:gd name="connsiteY566" fmla="*/ 2348380 h 6858000"/>
              <a:gd name="connsiteX567" fmla="*/ 2358080 w 7467600"/>
              <a:gd name="connsiteY567" fmla="*/ 1866134 h 6858000"/>
              <a:gd name="connsiteX568" fmla="*/ 2407436 w 7467600"/>
              <a:gd name="connsiteY568" fmla="*/ 1651070 h 6858000"/>
              <a:gd name="connsiteX569" fmla="*/ 2448558 w 7467600"/>
              <a:gd name="connsiteY569" fmla="*/ 1373435 h 6858000"/>
              <a:gd name="connsiteX570" fmla="*/ 278707 w 7467600"/>
              <a:gd name="connsiteY570" fmla="*/ 1352270 h 6858000"/>
              <a:gd name="connsiteX571" fmla="*/ 321570 w 7467600"/>
              <a:gd name="connsiteY571" fmla="*/ 1861610 h 6858000"/>
              <a:gd name="connsiteX572" fmla="*/ 294281 w 7467600"/>
              <a:gd name="connsiteY572" fmla="*/ 1440658 h 6858000"/>
              <a:gd name="connsiteX573" fmla="*/ 278707 w 7467600"/>
              <a:gd name="connsiteY573" fmla="*/ 1352270 h 6858000"/>
              <a:gd name="connsiteX574" fmla="*/ 1423821 w 7467600"/>
              <a:gd name="connsiteY574" fmla="*/ 1351958 h 6858000"/>
              <a:gd name="connsiteX575" fmla="*/ 1638521 w 7467600"/>
              <a:gd name="connsiteY575" fmla="*/ 1908470 h 6858000"/>
              <a:gd name="connsiteX576" fmla="*/ 1754199 w 7467600"/>
              <a:gd name="connsiteY576" fmla="*/ 2149284 h 6858000"/>
              <a:gd name="connsiteX577" fmla="*/ 1908359 w 7467600"/>
              <a:gd name="connsiteY577" fmla="*/ 2364988 h 6858000"/>
              <a:gd name="connsiteX578" fmla="*/ 1647661 w 7467600"/>
              <a:gd name="connsiteY578" fmla="*/ 1825945 h 6858000"/>
              <a:gd name="connsiteX579" fmla="*/ 1423821 w 7467600"/>
              <a:gd name="connsiteY579" fmla="*/ 1351958 h 6858000"/>
              <a:gd name="connsiteX580" fmla="*/ 1431890 w 7467600"/>
              <a:gd name="connsiteY580" fmla="*/ 1306475 h 6858000"/>
              <a:gd name="connsiteX581" fmla="*/ 1507597 w 7467600"/>
              <a:gd name="connsiteY581" fmla="*/ 1446132 h 6858000"/>
              <a:gd name="connsiteX582" fmla="*/ 1674586 w 7467600"/>
              <a:gd name="connsiteY582" fmla="*/ 1813832 h 6858000"/>
              <a:gd name="connsiteX583" fmla="*/ 1815950 w 7467600"/>
              <a:gd name="connsiteY583" fmla="*/ 2128564 h 6858000"/>
              <a:gd name="connsiteX584" fmla="*/ 1984242 w 7467600"/>
              <a:gd name="connsiteY584" fmla="*/ 2430829 h 6858000"/>
              <a:gd name="connsiteX585" fmla="*/ 2014023 w 7467600"/>
              <a:gd name="connsiteY585" fmla="*/ 2450995 h 6858000"/>
              <a:gd name="connsiteX586" fmla="*/ 1747337 w 7467600"/>
              <a:gd name="connsiteY586" fmla="*/ 1855264 h 6858000"/>
              <a:gd name="connsiteX587" fmla="*/ 1533749 w 7467600"/>
              <a:gd name="connsiteY587" fmla="*/ 1478656 h 6858000"/>
              <a:gd name="connsiteX588" fmla="*/ 1431890 w 7467600"/>
              <a:gd name="connsiteY588" fmla="*/ 1306475 h 6858000"/>
              <a:gd name="connsiteX589" fmla="*/ 5052692 w 7467600"/>
              <a:gd name="connsiteY589" fmla="*/ 1292994 h 6858000"/>
              <a:gd name="connsiteX590" fmla="*/ 5200661 w 7467600"/>
              <a:gd name="connsiteY590" fmla="*/ 1635186 h 6858000"/>
              <a:gd name="connsiteX591" fmla="*/ 5297138 w 7467600"/>
              <a:gd name="connsiteY591" fmla="*/ 1906351 h 6858000"/>
              <a:gd name="connsiteX592" fmla="*/ 5052692 w 7467600"/>
              <a:gd name="connsiteY592" fmla="*/ 1292994 h 6858000"/>
              <a:gd name="connsiteX593" fmla="*/ 5009948 w 7467600"/>
              <a:gd name="connsiteY593" fmla="*/ 1273619 h 6858000"/>
              <a:gd name="connsiteX594" fmla="*/ 5121777 w 7467600"/>
              <a:gd name="connsiteY594" fmla="*/ 1654213 h 6858000"/>
              <a:gd name="connsiteX595" fmla="*/ 5293545 w 7467600"/>
              <a:gd name="connsiteY595" fmla="*/ 2072247 h 6858000"/>
              <a:gd name="connsiteX596" fmla="*/ 5294042 w 7467600"/>
              <a:gd name="connsiteY596" fmla="*/ 2065019 h 6858000"/>
              <a:gd name="connsiteX597" fmla="*/ 5171936 w 7467600"/>
              <a:gd name="connsiteY597" fmla="*/ 1647613 h 6858000"/>
              <a:gd name="connsiteX598" fmla="*/ 5009948 w 7467600"/>
              <a:gd name="connsiteY598" fmla="*/ 1273619 h 6858000"/>
              <a:gd name="connsiteX599" fmla="*/ 655236 w 7467600"/>
              <a:gd name="connsiteY599" fmla="*/ 1268632 h 6858000"/>
              <a:gd name="connsiteX600" fmla="*/ 839521 w 7467600"/>
              <a:gd name="connsiteY600" fmla="*/ 1685315 h 6858000"/>
              <a:gd name="connsiteX601" fmla="*/ 1109416 w 7467600"/>
              <a:gd name="connsiteY601" fmla="*/ 2061663 h 6858000"/>
              <a:gd name="connsiteX602" fmla="*/ 1298300 w 7467600"/>
              <a:gd name="connsiteY602" fmla="*/ 2247742 h 6858000"/>
              <a:gd name="connsiteX603" fmla="*/ 1125871 w 7467600"/>
              <a:gd name="connsiteY603" fmla="*/ 1989513 h 6858000"/>
              <a:gd name="connsiteX604" fmla="*/ 981574 w 7467600"/>
              <a:gd name="connsiteY604" fmla="*/ 1783157 h 6858000"/>
              <a:gd name="connsiteX605" fmla="*/ 922198 w 7467600"/>
              <a:gd name="connsiteY605" fmla="*/ 1677437 h 6858000"/>
              <a:gd name="connsiteX606" fmla="*/ 869293 w 7467600"/>
              <a:gd name="connsiteY606" fmla="*/ 1583214 h 6858000"/>
              <a:gd name="connsiteX607" fmla="*/ 751431 w 7467600"/>
              <a:gd name="connsiteY607" fmla="*/ 1405731 h 6858000"/>
              <a:gd name="connsiteX608" fmla="*/ 655236 w 7467600"/>
              <a:gd name="connsiteY608" fmla="*/ 1268632 h 6858000"/>
              <a:gd name="connsiteX609" fmla="*/ 6516292 w 7467600"/>
              <a:gd name="connsiteY609" fmla="*/ 1263064 h 6858000"/>
              <a:gd name="connsiteX610" fmla="*/ 5736320 w 7467600"/>
              <a:gd name="connsiteY610" fmla="*/ 1501803 h 6858000"/>
              <a:gd name="connsiteX611" fmla="*/ 6516292 w 7467600"/>
              <a:gd name="connsiteY611" fmla="*/ 1263064 h 6858000"/>
              <a:gd name="connsiteX612" fmla="*/ 291466 w 7467600"/>
              <a:gd name="connsiteY612" fmla="*/ 1250369 h 6858000"/>
              <a:gd name="connsiteX613" fmla="*/ 323180 w 7467600"/>
              <a:gd name="connsiteY613" fmla="*/ 1435283 h 6858000"/>
              <a:gd name="connsiteX614" fmla="*/ 349381 w 7467600"/>
              <a:gd name="connsiteY614" fmla="*/ 1875041 h 6858000"/>
              <a:gd name="connsiteX615" fmla="*/ 374363 w 7467600"/>
              <a:gd name="connsiteY615" fmla="*/ 1506494 h 6858000"/>
              <a:gd name="connsiteX616" fmla="*/ 302168 w 7467600"/>
              <a:gd name="connsiteY616" fmla="*/ 1274495 h 6858000"/>
              <a:gd name="connsiteX617" fmla="*/ 291466 w 7467600"/>
              <a:gd name="connsiteY617" fmla="*/ 1250369 h 6858000"/>
              <a:gd name="connsiteX618" fmla="*/ 678222 w 7467600"/>
              <a:gd name="connsiteY618" fmla="*/ 1248670 h 6858000"/>
              <a:gd name="connsiteX619" fmla="*/ 775536 w 7467600"/>
              <a:gd name="connsiteY619" fmla="*/ 1388015 h 6858000"/>
              <a:gd name="connsiteX620" fmla="*/ 894529 w 7467600"/>
              <a:gd name="connsiteY620" fmla="*/ 1567739 h 6858000"/>
              <a:gd name="connsiteX621" fmla="*/ 948000 w 7467600"/>
              <a:gd name="connsiteY621" fmla="*/ 1663088 h 6858000"/>
              <a:gd name="connsiteX622" fmla="*/ 1006812 w 7467600"/>
              <a:gd name="connsiteY622" fmla="*/ 1767683 h 6858000"/>
              <a:gd name="connsiteX623" fmla="*/ 1149133 w 7467600"/>
              <a:gd name="connsiteY623" fmla="*/ 1971513 h 6858000"/>
              <a:gd name="connsiteX624" fmla="*/ 1333952 w 7467600"/>
              <a:gd name="connsiteY624" fmla="*/ 2251620 h 6858000"/>
              <a:gd name="connsiteX625" fmla="*/ 1337329 w 7467600"/>
              <a:gd name="connsiteY625" fmla="*/ 2258350 h 6858000"/>
              <a:gd name="connsiteX626" fmla="*/ 1014726 w 7467600"/>
              <a:gd name="connsiteY626" fmla="*/ 1615556 h 6858000"/>
              <a:gd name="connsiteX627" fmla="*/ 678222 w 7467600"/>
              <a:gd name="connsiteY627" fmla="*/ 1248670 h 6858000"/>
              <a:gd name="connsiteX628" fmla="*/ 6691602 w 7467600"/>
              <a:gd name="connsiteY628" fmla="*/ 1140573 h 6858000"/>
              <a:gd name="connsiteX629" fmla="*/ 6571100 w 7467600"/>
              <a:gd name="connsiteY629" fmla="*/ 1183662 h 6858000"/>
              <a:gd name="connsiteX630" fmla="*/ 6241687 w 7467600"/>
              <a:gd name="connsiteY630" fmla="*/ 1257600 h 6858000"/>
              <a:gd name="connsiteX631" fmla="*/ 5693009 w 7467600"/>
              <a:gd name="connsiteY631" fmla="*/ 1478256 h 6858000"/>
              <a:gd name="connsiteX632" fmla="*/ 6548420 w 7467600"/>
              <a:gd name="connsiteY632" fmla="*/ 1214599 h 6858000"/>
              <a:gd name="connsiteX633" fmla="*/ 6605473 w 7467600"/>
              <a:gd name="connsiteY633" fmla="*/ 1184686 h 6858000"/>
              <a:gd name="connsiteX634" fmla="*/ 6691602 w 7467600"/>
              <a:gd name="connsiteY634" fmla="*/ 1140573 h 6858000"/>
              <a:gd name="connsiteX635" fmla="*/ 4002475 w 7467600"/>
              <a:gd name="connsiteY635" fmla="*/ 1037802 h 6858000"/>
              <a:gd name="connsiteX636" fmla="*/ 4000324 w 7467600"/>
              <a:gd name="connsiteY636" fmla="*/ 1039362 h 6858000"/>
              <a:gd name="connsiteX637" fmla="*/ 4002862 w 7467600"/>
              <a:gd name="connsiteY637" fmla="*/ 1042866 h 6858000"/>
              <a:gd name="connsiteX638" fmla="*/ 4002475 w 7467600"/>
              <a:gd name="connsiteY638" fmla="*/ 1037802 h 6858000"/>
              <a:gd name="connsiteX639" fmla="*/ 506322 w 7467600"/>
              <a:gd name="connsiteY639" fmla="*/ 1020997 h 6858000"/>
              <a:gd name="connsiteX640" fmla="*/ 533068 w 7467600"/>
              <a:gd name="connsiteY640" fmla="*/ 1029409 h 6858000"/>
              <a:gd name="connsiteX641" fmla="*/ 1232525 w 7467600"/>
              <a:gd name="connsiteY641" fmla="*/ 1804675 h 6858000"/>
              <a:gd name="connsiteX642" fmla="*/ 1388858 w 7467600"/>
              <a:gd name="connsiteY642" fmla="*/ 2368011 h 6858000"/>
              <a:gd name="connsiteX643" fmla="*/ 1384098 w 7467600"/>
              <a:gd name="connsiteY643" fmla="*/ 2378125 h 6858000"/>
              <a:gd name="connsiteX644" fmla="*/ 1425393 w 7467600"/>
              <a:gd name="connsiteY644" fmla="*/ 2589124 h 6858000"/>
              <a:gd name="connsiteX645" fmla="*/ 1424001 w 7467600"/>
              <a:gd name="connsiteY645" fmla="*/ 2597541 h 6858000"/>
              <a:gd name="connsiteX646" fmla="*/ 2152729 w 7467600"/>
              <a:gd name="connsiteY646" fmla="*/ 2864487 h 6858000"/>
              <a:gd name="connsiteX647" fmla="*/ 2020609 w 7467600"/>
              <a:gd name="connsiteY647" fmla="*/ 2539671 h 6858000"/>
              <a:gd name="connsiteX648" fmla="*/ 2018920 w 7467600"/>
              <a:gd name="connsiteY648" fmla="*/ 2536309 h 6858000"/>
              <a:gd name="connsiteX649" fmla="*/ 1342441 w 7467600"/>
              <a:gd name="connsiteY649" fmla="*/ 1173017 h 6858000"/>
              <a:gd name="connsiteX650" fmla="*/ 1367925 w 7467600"/>
              <a:gd name="connsiteY650" fmla="*/ 1135648 h 6858000"/>
              <a:gd name="connsiteX651" fmla="*/ 1771401 w 7467600"/>
              <a:gd name="connsiteY651" fmla="*/ 1806673 h 6858000"/>
              <a:gd name="connsiteX652" fmla="*/ 1972385 w 7467600"/>
              <a:gd name="connsiteY652" fmla="*/ 2198735 h 6858000"/>
              <a:gd name="connsiteX653" fmla="*/ 2040892 w 7467600"/>
              <a:gd name="connsiteY653" fmla="*/ 2405205 h 6858000"/>
              <a:gd name="connsiteX654" fmla="*/ 2131689 w 7467600"/>
              <a:gd name="connsiteY654" fmla="*/ 1936926 h 6858000"/>
              <a:gd name="connsiteX655" fmla="*/ 2454820 w 7467600"/>
              <a:gd name="connsiteY655" fmla="*/ 1248808 h 6858000"/>
              <a:gd name="connsiteX656" fmla="*/ 2492512 w 7467600"/>
              <a:gd name="connsiteY656" fmla="*/ 1302920 h 6858000"/>
              <a:gd name="connsiteX657" fmla="*/ 2081216 w 7467600"/>
              <a:gd name="connsiteY657" fmla="*/ 2527513 h 6858000"/>
              <a:gd name="connsiteX658" fmla="*/ 2081211 w 7467600"/>
              <a:gd name="connsiteY658" fmla="*/ 2528916 h 6858000"/>
              <a:gd name="connsiteX659" fmla="*/ 2199067 w 7467600"/>
              <a:gd name="connsiteY659" fmla="*/ 2884061 h 6858000"/>
              <a:gd name="connsiteX660" fmla="*/ 3192586 w 7467600"/>
              <a:gd name="connsiteY660" fmla="*/ 3411496 h 6858000"/>
              <a:gd name="connsiteX661" fmla="*/ 3182620 w 7467600"/>
              <a:gd name="connsiteY661" fmla="*/ 3483279 h 6858000"/>
              <a:gd name="connsiteX662" fmla="*/ 2435119 w 7467600"/>
              <a:gd name="connsiteY662" fmla="*/ 3080173 h 6858000"/>
              <a:gd name="connsiteX663" fmla="*/ 2410152 w 7467600"/>
              <a:gd name="connsiteY663" fmla="*/ 3063751 h 6858000"/>
              <a:gd name="connsiteX664" fmla="*/ 2408099 w 7467600"/>
              <a:gd name="connsiteY664" fmla="*/ 3064403 h 6858000"/>
              <a:gd name="connsiteX665" fmla="*/ 2407218 w 7467600"/>
              <a:gd name="connsiteY665" fmla="*/ 3070324 h 6858000"/>
              <a:gd name="connsiteX666" fmla="*/ 2380138 w 7467600"/>
              <a:gd name="connsiteY666" fmla="*/ 3099341 h 6858000"/>
              <a:gd name="connsiteX667" fmla="*/ 1765923 w 7467600"/>
              <a:gd name="connsiteY667" fmla="*/ 3581043 h 6858000"/>
              <a:gd name="connsiteX668" fmla="*/ 1702258 w 7467600"/>
              <a:gd name="connsiteY668" fmla="*/ 3612286 h 6858000"/>
              <a:gd name="connsiteX669" fmla="*/ 1538370 w 7467600"/>
              <a:gd name="connsiteY669" fmla="*/ 3811804 h 6858000"/>
              <a:gd name="connsiteX670" fmla="*/ 542867 w 7467600"/>
              <a:gd name="connsiteY670" fmla="*/ 4944092 h 6858000"/>
              <a:gd name="connsiteX671" fmla="*/ 515800 w 7467600"/>
              <a:gd name="connsiteY671" fmla="*/ 4862180 h 6858000"/>
              <a:gd name="connsiteX672" fmla="*/ 909145 w 7467600"/>
              <a:gd name="connsiteY672" fmla="*/ 4199225 h 6858000"/>
              <a:gd name="connsiteX673" fmla="*/ 1214067 w 7467600"/>
              <a:gd name="connsiteY673" fmla="*/ 3908561 h 6858000"/>
              <a:gd name="connsiteX674" fmla="*/ 640967 w 7467600"/>
              <a:gd name="connsiteY674" fmla="*/ 4105601 h 6858000"/>
              <a:gd name="connsiteX675" fmla="*/ 112563 w 7467600"/>
              <a:gd name="connsiteY675" fmla="*/ 4396952 h 6858000"/>
              <a:gd name="connsiteX676" fmla="*/ 0 w 7467600"/>
              <a:gd name="connsiteY676" fmla="*/ 4466006 h 6858000"/>
              <a:gd name="connsiteX677" fmla="*/ 0 w 7467600"/>
              <a:gd name="connsiteY677" fmla="*/ 4233763 h 6858000"/>
              <a:gd name="connsiteX678" fmla="*/ 36881 w 7467600"/>
              <a:gd name="connsiteY678" fmla="*/ 4200118 h 6858000"/>
              <a:gd name="connsiteX679" fmla="*/ 910534 w 7467600"/>
              <a:gd name="connsiteY679" fmla="*/ 3629753 h 6858000"/>
              <a:gd name="connsiteX680" fmla="*/ 1578717 w 7467600"/>
              <a:gd name="connsiteY680" fmla="*/ 3575982 h 6858000"/>
              <a:gd name="connsiteX681" fmla="*/ 2338780 w 7467600"/>
              <a:gd name="connsiteY681" fmla="*/ 3033725 h 6858000"/>
              <a:gd name="connsiteX682" fmla="*/ 1807991 w 7467600"/>
              <a:gd name="connsiteY682" fmla="*/ 2807184 h 6858000"/>
              <a:gd name="connsiteX683" fmla="*/ 1416358 w 7467600"/>
              <a:gd name="connsiteY683" fmla="*/ 3112571 h 6858000"/>
              <a:gd name="connsiteX684" fmla="*/ 939066 w 7467600"/>
              <a:gd name="connsiteY684" fmla="*/ 3378798 h 6858000"/>
              <a:gd name="connsiteX685" fmla="*/ 115099 w 7467600"/>
              <a:gd name="connsiteY685" fmla="*/ 3607650 h 6858000"/>
              <a:gd name="connsiteX686" fmla="*/ 97284 w 7467600"/>
              <a:gd name="connsiteY686" fmla="*/ 3520393 h 6858000"/>
              <a:gd name="connsiteX687" fmla="*/ 922050 w 7467600"/>
              <a:gd name="connsiteY687" fmla="*/ 3074867 h 6858000"/>
              <a:gd name="connsiteX688" fmla="*/ 1405265 w 7467600"/>
              <a:gd name="connsiteY688" fmla="*/ 3016319 h 6858000"/>
              <a:gd name="connsiteX689" fmla="*/ 1407512 w 7467600"/>
              <a:gd name="connsiteY689" fmla="*/ 3018001 h 6858000"/>
              <a:gd name="connsiteX690" fmla="*/ 1726266 w 7467600"/>
              <a:gd name="connsiteY690" fmla="*/ 2777274 h 6858000"/>
              <a:gd name="connsiteX691" fmla="*/ 625390 w 7467600"/>
              <a:gd name="connsiteY691" fmla="*/ 2514541 h 6858000"/>
              <a:gd name="connsiteX692" fmla="*/ 619799 w 7467600"/>
              <a:gd name="connsiteY692" fmla="*/ 2527180 h 6858000"/>
              <a:gd name="connsiteX693" fmla="*/ 310030 w 7467600"/>
              <a:gd name="connsiteY693" fmla="*/ 2771818 h 6858000"/>
              <a:gd name="connsiteX694" fmla="*/ 173877 w 7467600"/>
              <a:gd name="connsiteY694" fmla="*/ 2937056 h 6858000"/>
              <a:gd name="connsiteX695" fmla="*/ 77889 w 7467600"/>
              <a:gd name="connsiteY695" fmla="*/ 3138440 h 6858000"/>
              <a:gd name="connsiteX696" fmla="*/ 0 w 7467600"/>
              <a:gd name="connsiteY696" fmla="*/ 3271395 h 6858000"/>
              <a:gd name="connsiteX697" fmla="*/ 0 w 7467600"/>
              <a:gd name="connsiteY697" fmla="*/ 3153002 h 6858000"/>
              <a:gd name="connsiteX698" fmla="*/ 2386 w 7467600"/>
              <a:gd name="connsiteY698" fmla="*/ 3149203 h 6858000"/>
              <a:gd name="connsiteX699" fmla="*/ 89753 w 7467600"/>
              <a:gd name="connsiteY699" fmla="*/ 2987702 h 6858000"/>
              <a:gd name="connsiteX700" fmla="*/ 76869 w 7467600"/>
              <a:gd name="connsiteY700" fmla="*/ 3005404 h 6858000"/>
              <a:gd name="connsiteX701" fmla="*/ 32049 w 7467600"/>
              <a:gd name="connsiteY701" fmla="*/ 3065814 h 6858000"/>
              <a:gd name="connsiteX702" fmla="*/ 0 w 7467600"/>
              <a:gd name="connsiteY702" fmla="*/ 3108744 h 6858000"/>
              <a:gd name="connsiteX703" fmla="*/ 0 w 7467600"/>
              <a:gd name="connsiteY703" fmla="*/ 3058059 h 6858000"/>
              <a:gd name="connsiteX704" fmla="*/ 7610 w 7467600"/>
              <a:gd name="connsiteY704" fmla="*/ 3047889 h 6858000"/>
              <a:gd name="connsiteX705" fmla="*/ 52419 w 7467600"/>
              <a:gd name="connsiteY705" fmla="*/ 2987479 h 6858000"/>
              <a:gd name="connsiteX706" fmla="*/ 59142 w 7467600"/>
              <a:gd name="connsiteY706" fmla="*/ 2978488 h 6858000"/>
              <a:gd name="connsiteX707" fmla="*/ 0 w 7467600"/>
              <a:gd name="connsiteY707" fmla="*/ 3015334 h 6858000"/>
              <a:gd name="connsiteX708" fmla="*/ 0 w 7467600"/>
              <a:gd name="connsiteY708" fmla="*/ 2914286 h 6858000"/>
              <a:gd name="connsiteX709" fmla="*/ 36383 w 7467600"/>
              <a:gd name="connsiteY709" fmla="*/ 2901128 h 6858000"/>
              <a:gd name="connsiteX710" fmla="*/ 156329 w 7467600"/>
              <a:gd name="connsiteY710" fmla="*/ 2840533 h 6858000"/>
              <a:gd name="connsiteX711" fmla="*/ 358355 w 7467600"/>
              <a:gd name="connsiteY711" fmla="*/ 2620471 h 6858000"/>
              <a:gd name="connsiteX712" fmla="*/ 510577 w 7467600"/>
              <a:gd name="connsiteY712" fmla="*/ 2501244 h 6858000"/>
              <a:gd name="connsiteX713" fmla="*/ 211967 w 7467600"/>
              <a:gd name="connsiteY713" fmla="*/ 2479171 h 6858000"/>
              <a:gd name="connsiteX714" fmla="*/ 0 w 7467600"/>
              <a:gd name="connsiteY714" fmla="*/ 2476398 h 6858000"/>
              <a:gd name="connsiteX715" fmla="*/ 0 w 7467600"/>
              <a:gd name="connsiteY715" fmla="*/ 2389189 h 6858000"/>
              <a:gd name="connsiteX716" fmla="*/ 103062 w 7467600"/>
              <a:gd name="connsiteY716" fmla="*/ 2389518 h 6858000"/>
              <a:gd name="connsiteX717" fmla="*/ 510734 w 7467600"/>
              <a:gd name="connsiteY717" fmla="*/ 2416201 h 6858000"/>
              <a:gd name="connsiteX718" fmla="*/ 279257 w 7467600"/>
              <a:gd name="connsiteY718" fmla="*/ 2092102 h 6858000"/>
              <a:gd name="connsiteX719" fmla="*/ 65265 w 7467600"/>
              <a:gd name="connsiteY719" fmla="*/ 2006049 h 6858000"/>
              <a:gd name="connsiteX720" fmla="*/ 0 w 7467600"/>
              <a:gd name="connsiteY720" fmla="*/ 1982532 h 6858000"/>
              <a:gd name="connsiteX721" fmla="*/ 0 w 7467600"/>
              <a:gd name="connsiteY721" fmla="*/ 1912789 h 6858000"/>
              <a:gd name="connsiteX722" fmla="*/ 97460 w 7467600"/>
              <a:gd name="connsiteY722" fmla="*/ 1953725 h 6858000"/>
              <a:gd name="connsiteX723" fmla="*/ 221272 w 7467600"/>
              <a:gd name="connsiteY723" fmla="*/ 1980766 h 6858000"/>
              <a:gd name="connsiteX724" fmla="*/ 116765 w 7467600"/>
              <a:gd name="connsiteY724" fmla="*/ 1911033 h 6858000"/>
              <a:gd name="connsiteX725" fmla="*/ 16405 w 7467600"/>
              <a:gd name="connsiteY725" fmla="*/ 1803412 h 6858000"/>
              <a:gd name="connsiteX726" fmla="*/ 0 w 7467600"/>
              <a:gd name="connsiteY726" fmla="*/ 1784777 h 6858000"/>
              <a:gd name="connsiteX727" fmla="*/ 0 w 7467600"/>
              <a:gd name="connsiteY727" fmla="*/ 1740082 h 6858000"/>
              <a:gd name="connsiteX728" fmla="*/ 39394 w 7467600"/>
              <a:gd name="connsiteY728" fmla="*/ 1784856 h 6858000"/>
              <a:gd name="connsiteX729" fmla="*/ 135813 w 7467600"/>
              <a:gd name="connsiteY729" fmla="*/ 1888838 h 6858000"/>
              <a:gd name="connsiteX730" fmla="*/ 242575 w 7467600"/>
              <a:gd name="connsiteY730" fmla="*/ 1958841 h 6858000"/>
              <a:gd name="connsiteX731" fmla="*/ 82197 w 7467600"/>
              <a:gd name="connsiteY731" fmla="*/ 1754826 h 6858000"/>
              <a:gd name="connsiteX732" fmla="*/ 0 w 7467600"/>
              <a:gd name="connsiteY732" fmla="*/ 1679650 h 6858000"/>
              <a:gd name="connsiteX733" fmla="*/ 0 w 7467600"/>
              <a:gd name="connsiteY733" fmla="*/ 1602463 h 6858000"/>
              <a:gd name="connsiteX734" fmla="*/ 84689 w 7467600"/>
              <a:gd name="connsiteY734" fmla="*/ 1677442 h 6858000"/>
              <a:gd name="connsiteX735" fmla="*/ 298437 w 7467600"/>
              <a:gd name="connsiteY735" fmla="*/ 1968019 h 6858000"/>
              <a:gd name="connsiteX736" fmla="*/ 227269 w 7467600"/>
              <a:gd name="connsiteY736" fmla="*/ 1114064 h 6858000"/>
              <a:gd name="connsiteX737" fmla="*/ 248003 w 7467600"/>
              <a:gd name="connsiteY737" fmla="*/ 1089613 h 6858000"/>
              <a:gd name="connsiteX738" fmla="*/ 427020 w 7467600"/>
              <a:gd name="connsiteY738" fmla="*/ 1619803 h 6858000"/>
              <a:gd name="connsiteX739" fmla="*/ 340345 w 7467600"/>
              <a:gd name="connsiteY739" fmla="*/ 2027739 h 6858000"/>
              <a:gd name="connsiteX740" fmla="*/ 360865 w 7467600"/>
              <a:gd name="connsiteY740" fmla="*/ 2044827 h 6858000"/>
              <a:gd name="connsiteX741" fmla="*/ 560414 w 7467600"/>
              <a:gd name="connsiteY741" fmla="*/ 2421457 h 6858000"/>
              <a:gd name="connsiteX742" fmla="*/ 1359703 w 7467600"/>
              <a:gd name="connsiteY742" fmla="*/ 2578554 h 6858000"/>
              <a:gd name="connsiteX743" fmla="*/ 1359422 w 7467600"/>
              <a:gd name="connsiteY743" fmla="*/ 2577994 h 6858000"/>
              <a:gd name="connsiteX744" fmla="*/ 828701 w 7467600"/>
              <a:gd name="connsiteY744" fmla="*/ 1839520 h 6858000"/>
              <a:gd name="connsiteX745" fmla="*/ 494427 w 7467600"/>
              <a:gd name="connsiteY745" fmla="*/ 1092333 h 6858000"/>
              <a:gd name="connsiteX746" fmla="*/ 506322 w 7467600"/>
              <a:gd name="connsiteY746" fmla="*/ 1020997 h 6858000"/>
              <a:gd name="connsiteX747" fmla="*/ 4570198 w 7467600"/>
              <a:gd name="connsiteY747" fmla="*/ 978081 h 6858000"/>
              <a:gd name="connsiteX748" fmla="*/ 4523691 w 7467600"/>
              <a:gd name="connsiteY748" fmla="*/ 1127776 h 6858000"/>
              <a:gd name="connsiteX749" fmla="*/ 4509875 w 7467600"/>
              <a:gd name="connsiteY749" fmla="*/ 1167552 h 6858000"/>
              <a:gd name="connsiteX750" fmla="*/ 4478168 w 7467600"/>
              <a:gd name="connsiteY750" fmla="*/ 1260735 h 6858000"/>
              <a:gd name="connsiteX751" fmla="*/ 4409309 w 7467600"/>
              <a:gd name="connsiteY751" fmla="*/ 1666996 h 6858000"/>
              <a:gd name="connsiteX752" fmla="*/ 4370031 w 7467600"/>
              <a:gd name="connsiteY752" fmla="*/ 1955666 h 6858000"/>
              <a:gd name="connsiteX753" fmla="*/ 4570198 w 7467600"/>
              <a:gd name="connsiteY753" fmla="*/ 978081 h 6858000"/>
              <a:gd name="connsiteX754" fmla="*/ 4557898 w 7467600"/>
              <a:gd name="connsiteY754" fmla="*/ 900011 h 6858000"/>
              <a:gd name="connsiteX755" fmla="*/ 4344840 w 7467600"/>
              <a:gd name="connsiteY755" fmla="*/ 1922038 h 6858000"/>
              <a:gd name="connsiteX756" fmla="*/ 4378710 w 7467600"/>
              <a:gd name="connsiteY756" fmla="*/ 1665516 h 6858000"/>
              <a:gd name="connsiteX757" fmla="*/ 4448798 w 7467600"/>
              <a:gd name="connsiteY757" fmla="*/ 1253024 h 6858000"/>
              <a:gd name="connsiteX758" fmla="*/ 4480315 w 7467600"/>
              <a:gd name="connsiteY758" fmla="*/ 1158454 h 6858000"/>
              <a:gd name="connsiteX759" fmla="*/ 4494133 w 7467600"/>
              <a:gd name="connsiteY759" fmla="*/ 1118676 h 6858000"/>
              <a:gd name="connsiteX760" fmla="*/ 4557898 w 7467600"/>
              <a:gd name="connsiteY760" fmla="*/ 900011 h 6858000"/>
              <a:gd name="connsiteX761" fmla="*/ 5870151 w 7467600"/>
              <a:gd name="connsiteY761" fmla="*/ 898890 h 6858000"/>
              <a:gd name="connsiteX762" fmla="*/ 5861335 w 7467600"/>
              <a:gd name="connsiteY762" fmla="*/ 899177 h 6858000"/>
              <a:gd name="connsiteX763" fmla="*/ 5843702 w 7467600"/>
              <a:gd name="connsiteY763" fmla="*/ 899748 h 6858000"/>
              <a:gd name="connsiteX764" fmla="*/ 5651107 w 7467600"/>
              <a:gd name="connsiteY764" fmla="*/ 920306 h 6858000"/>
              <a:gd name="connsiteX765" fmla="*/ 5459407 w 7467600"/>
              <a:gd name="connsiteY765" fmla="*/ 940975 h 6858000"/>
              <a:gd name="connsiteX766" fmla="*/ 5374846 w 7467600"/>
              <a:gd name="connsiteY766" fmla="*/ 941988 h 6858000"/>
              <a:gd name="connsiteX767" fmla="*/ 5256105 w 7467600"/>
              <a:gd name="connsiteY767" fmla="*/ 945632 h 6858000"/>
              <a:gd name="connsiteX768" fmla="*/ 5107071 w 7467600"/>
              <a:gd name="connsiteY768" fmla="*/ 969720 h 6858000"/>
              <a:gd name="connsiteX769" fmla="*/ 4998681 w 7467600"/>
              <a:gd name="connsiteY769" fmla="*/ 988771 h 6858000"/>
              <a:gd name="connsiteX770" fmla="*/ 5870151 w 7467600"/>
              <a:gd name="connsiteY770" fmla="*/ 898890 h 6858000"/>
              <a:gd name="connsiteX771" fmla="*/ 5504425 w 7467600"/>
              <a:gd name="connsiteY771" fmla="*/ 848067 h 6858000"/>
              <a:gd name="connsiteX772" fmla="*/ 4968849 w 7467600"/>
              <a:gd name="connsiteY772" fmla="*/ 962318 h 6858000"/>
              <a:gd name="connsiteX773" fmla="*/ 5104039 w 7467600"/>
              <a:gd name="connsiteY773" fmla="*/ 940634 h 6858000"/>
              <a:gd name="connsiteX774" fmla="*/ 5256311 w 7467600"/>
              <a:gd name="connsiteY774" fmla="*/ 916490 h 6858000"/>
              <a:gd name="connsiteX775" fmla="*/ 5377381 w 7467600"/>
              <a:gd name="connsiteY775" fmla="*/ 912671 h 6858000"/>
              <a:gd name="connsiteX776" fmla="*/ 5460148 w 7467600"/>
              <a:gd name="connsiteY776" fmla="*/ 911442 h 6858000"/>
              <a:gd name="connsiteX777" fmla="*/ 5648971 w 7467600"/>
              <a:gd name="connsiteY777" fmla="*/ 891331 h 6858000"/>
              <a:gd name="connsiteX778" fmla="*/ 5844807 w 7467600"/>
              <a:gd name="connsiteY778" fmla="*/ 870718 h 6858000"/>
              <a:gd name="connsiteX779" fmla="*/ 5862975 w 7467600"/>
              <a:gd name="connsiteY779" fmla="*/ 869756 h 6858000"/>
              <a:gd name="connsiteX780" fmla="*/ 5920887 w 7467600"/>
              <a:gd name="connsiteY780" fmla="*/ 865929 h 6858000"/>
              <a:gd name="connsiteX781" fmla="*/ 5504425 w 7467600"/>
              <a:gd name="connsiteY781" fmla="*/ 848067 h 6858000"/>
              <a:gd name="connsiteX782" fmla="*/ 3607114 w 7467600"/>
              <a:gd name="connsiteY782" fmla="*/ 467441 h 6858000"/>
              <a:gd name="connsiteX783" fmla="*/ 3296242 w 7467600"/>
              <a:gd name="connsiteY783" fmla="*/ 807991 h 6858000"/>
              <a:gd name="connsiteX784" fmla="*/ 3174674 w 7467600"/>
              <a:gd name="connsiteY784" fmla="*/ 919759 h 6858000"/>
              <a:gd name="connsiteX785" fmla="*/ 3042978 w 7467600"/>
              <a:gd name="connsiteY785" fmla="*/ 1054894 h 6858000"/>
              <a:gd name="connsiteX786" fmla="*/ 2968914 w 7467600"/>
              <a:gd name="connsiteY786" fmla="*/ 1133756 h 6858000"/>
              <a:gd name="connsiteX787" fmla="*/ 3103823 w 7467600"/>
              <a:gd name="connsiteY787" fmla="*/ 1026814 h 6858000"/>
              <a:gd name="connsiteX788" fmla="*/ 3607114 w 7467600"/>
              <a:gd name="connsiteY788" fmla="*/ 467441 h 6858000"/>
              <a:gd name="connsiteX789" fmla="*/ 3744487 w 7467600"/>
              <a:gd name="connsiteY789" fmla="*/ 383136 h 6858000"/>
              <a:gd name="connsiteX790" fmla="*/ 3970213 w 7467600"/>
              <a:gd name="connsiteY790" fmla="*/ 995559 h 6858000"/>
              <a:gd name="connsiteX791" fmla="*/ 3744487 w 7467600"/>
              <a:gd name="connsiteY791" fmla="*/ 383136 h 6858000"/>
              <a:gd name="connsiteX792" fmla="*/ 3624562 w 7467600"/>
              <a:gd name="connsiteY792" fmla="*/ 367041 h 6858000"/>
              <a:gd name="connsiteX793" fmla="*/ 3489712 w 7467600"/>
              <a:gd name="connsiteY793" fmla="*/ 485386 h 6858000"/>
              <a:gd name="connsiteX794" fmla="*/ 3182994 w 7467600"/>
              <a:gd name="connsiteY794" fmla="*/ 828265 h 6858000"/>
              <a:gd name="connsiteX795" fmla="*/ 2892114 w 7467600"/>
              <a:gd name="connsiteY795" fmla="*/ 1172635 h 6858000"/>
              <a:gd name="connsiteX796" fmla="*/ 3021459 w 7467600"/>
              <a:gd name="connsiteY796" fmla="*/ 1035385 h 6858000"/>
              <a:gd name="connsiteX797" fmla="*/ 3153873 w 7467600"/>
              <a:gd name="connsiteY797" fmla="*/ 898971 h 6858000"/>
              <a:gd name="connsiteX798" fmla="*/ 3276511 w 7467600"/>
              <a:gd name="connsiteY798" fmla="*/ 786423 h 6858000"/>
              <a:gd name="connsiteX799" fmla="*/ 3584154 w 7467600"/>
              <a:gd name="connsiteY799" fmla="*/ 448218 h 6858000"/>
              <a:gd name="connsiteX800" fmla="*/ 3624562 w 7467600"/>
              <a:gd name="connsiteY800" fmla="*/ 367041 h 6858000"/>
              <a:gd name="connsiteX801" fmla="*/ 3766672 w 7467600"/>
              <a:gd name="connsiteY801" fmla="*/ 359429 h 6858000"/>
              <a:gd name="connsiteX802" fmla="*/ 3996338 w 7467600"/>
              <a:gd name="connsiteY802" fmla="*/ 968237 h 6858000"/>
              <a:gd name="connsiteX803" fmla="*/ 3766672 w 7467600"/>
              <a:gd name="connsiteY803" fmla="*/ 359429 h 6858000"/>
              <a:gd name="connsiteX804" fmla="*/ 5805386 w 7467600"/>
              <a:gd name="connsiteY804" fmla="*/ 239240 h 6858000"/>
              <a:gd name="connsiteX805" fmla="*/ 5736947 w 7467600"/>
              <a:gd name="connsiteY805" fmla="*/ 261367 h 6858000"/>
              <a:gd name="connsiteX806" fmla="*/ 5427012 w 7467600"/>
              <a:gd name="connsiteY806" fmla="*/ 311272 h 6858000"/>
              <a:gd name="connsiteX807" fmla="*/ 5147818 w 7467600"/>
              <a:gd name="connsiteY807" fmla="*/ 322112 h 6858000"/>
              <a:gd name="connsiteX808" fmla="*/ 5060854 w 7467600"/>
              <a:gd name="connsiteY808" fmla="*/ 311882 h 6858000"/>
              <a:gd name="connsiteX809" fmla="*/ 4945989 w 7467600"/>
              <a:gd name="connsiteY809" fmla="*/ 300516 h 6858000"/>
              <a:gd name="connsiteX810" fmla="*/ 5410479 w 7467600"/>
              <a:gd name="connsiteY810" fmla="*/ 348434 h 6858000"/>
              <a:gd name="connsiteX811" fmla="*/ 5805386 w 7467600"/>
              <a:gd name="connsiteY811" fmla="*/ 239240 h 6858000"/>
              <a:gd name="connsiteX812" fmla="*/ 5905192 w 7467600"/>
              <a:gd name="connsiteY812" fmla="*/ 163079 h 6858000"/>
              <a:gd name="connsiteX813" fmla="*/ 5865655 w 7467600"/>
              <a:gd name="connsiteY813" fmla="*/ 171901 h 6858000"/>
              <a:gd name="connsiteX814" fmla="*/ 5259740 w 7467600"/>
              <a:gd name="connsiteY814" fmla="*/ 257013 h 6858000"/>
              <a:gd name="connsiteX815" fmla="*/ 5208466 w 7467600"/>
              <a:gd name="connsiteY815" fmla="*/ 257550 h 6858000"/>
              <a:gd name="connsiteX816" fmla="*/ 4980204 w 7467600"/>
              <a:gd name="connsiteY816" fmla="*/ 271903 h 6858000"/>
              <a:gd name="connsiteX817" fmla="*/ 5068068 w 7467600"/>
              <a:gd name="connsiteY817" fmla="*/ 282244 h 6858000"/>
              <a:gd name="connsiteX818" fmla="*/ 5153231 w 7467600"/>
              <a:gd name="connsiteY818" fmla="*/ 292240 h 6858000"/>
              <a:gd name="connsiteX819" fmla="*/ 5426491 w 7467600"/>
              <a:gd name="connsiteY819" fmla="*/ 281128 h 6858000"/>
              <a:gd name="connsiteX820" fmla="*/ 5731212 w 7467600"/>
              <a:gd name="connsiteY820" fmla="*/ 231951 h 6858000"/>
              <a:gd name="connsiteX821" fmla="*/ 5905192 w 7467600"/>
              <a:gd name="connsiteY821" fmla="*/ 163079 h 6858000"/>
              <a:gd name="connsiteX822" fmla="*/ 5944437 w 7467600"/>
              <a:gd name="connsiteY822" fmla="*/ 113829 h 6858000"/>
              <a:gd name="connsiteX823" fmla="*/ 5825032 w 7467600"/>
              <a:gd name="connsiteY823" fmla="*/ 146405 h 6858000"/>
              <a:gd name="connsiteX824" fmla="*/ 4955599 w 7467600"/>
              <a:gd name="connsiteY824" fmla="*/ 247008 h 6858000"/>
              <a:gd name="connsiteX825" fmla="*/ 5210104 w 7467600"/>
              <a:gd name="connsiteY825" fmla="*/ 228123 h 6858000"/>
              <a:gd name="connsiteX826" fmla="*/ 5261015 w 7467600"/>
              <a:gd name="connsiteY826" fmla="*/ 227087 h 6858000"/>
              <a:gd name="connsiteX827" fmla="*/ 5861181 w 7467600"/>
              <a:gd name="connsiteY827" fmla="*/ 143093 h 6858000"/>
              <a:gd name="connsiteX828" fmla="*/ 5961252 w 7467600"/>
              <a:gd name="connsiteY828" fmla="*/ 114820 h 6858000"/>
              <a:gd name="connsiteX829" fmla="*/ 5944437 w 7467600"/>
              <a:gd name="connsiteY829" fmla="*/ 113829 h 6858000"/>
              <a:gd name="connsiteX830" fmla="*/ 3882765 w 7467600"/>
              <a:gd name="connsiteY830" fmla="*/ 0 h 6858000"/>
              <a:gd name="connsiteX831" fmla="*/ 3995099 w 7467600"/>
              <a:gd name="connsiteY831" fmla="*/ 0 h 6858000"/>
              <a:gd name="connsiteX832" fmla="*/ 4163818 w 7467600"/>
              <a:gd name="connsiteY832" fmla="*/ 234104 h 6858000"/>
              <a:gd name="connsiteX833" fmla="*/ 4172099 w 7467600"/>
              <a:gd name="connsiteY833" fmla="*/ 234207 h 6858000"/>
              <a:gd name="connsiteX834" fmla="*/ 4784282 w 7467600"/>
              <a:gd name="connsiteY834" fmla="*/ 276561 h 6858000"/>
              <a:gd name="connsiteX835" fmla="*/ 4801687 w 7467600"/>
              <a:gd name="connsiteY835" fmla="*/ 267764 h 6858000"/>
              <a:gd name="connsiteX836" fmla="*/ 6082788 w 7467600"/>
              <a:gd name="connsiteY836" fmla="*/ 64119 h 6858000"/>
              <a:gd name="connsiteX837" fmla="*/ 6099442 w 7467600"/>
              <a:gd name="connsiteY837" fmla="*/ 82568 h 6858000"/>
              <a:gd name="connsiteX838" fmla="*/ 4804137 w 7467600"/>
              <a:gd name="connsiteY838" fmla="*/ 320931 h 6858000"/>
              <a:gd name="connsiteX839" fmla="*/ 4227047 w 7467600"/>
              <a:gd name="connsiteY839" fmla="*/ 313415 h 6858000"/>
              <a:gd name="connsiteX840" fmla="*/ 4346041 w 7467600"/>
              <a:gd name="connsiteY840" fmla="*/ 456086 h 6858000"/>
              <a:gd name="connsiteX841" fmla="*/ 4870967 w 7467600"/>
              <a:gd name="connsiteY841" fmla="*/ 963061 h 6858000"/>
              <a:gd name="connsiteX842" fmla="*/ 4889647 w 7467600"/>
              <a:gd name="connsiteY842" fmla="*/ 957147 h 6858000"/>
              <a:gd name="connsiteX843" fmla="*/ 5422504 w 7467600"/>
              <a:gd name="connsiteY843" fmla="*/ 805191 h 6858000"/>
              <a:gd name="connsiteX844" fmla="*/ 6087656 w 7467600"/>
              <a:gd name="connsiteY844" fmla="*/ 826703 h 6858000"/>
              <a:gd name="connsiteX845" fmla="*/ 6058717 w 7467600"/>
              <a:gd name="connsiteY845" fmla="*/ 865992 h 6858000"/>
              <a:gd name="connsiteX846" fmla="*/ 4974153 w 7467600"/>
              <a:gd name="connsiteY846" fmla="*/ 1045456 h 6858000"/>
              <a:gd name="connsiteX847" fmla="*/ 5627835 w 7467600"/>
              <a:gd name="connsiteY847" fmla="*/ 1472077 h 6858000"/>
              <a:gd name="connsiteX848" fmla="*/ 5629817 w 7467600"/>
              <a:gd name="connsiteY848" fmla="*/ 1471412 h 6858000"/>
              <a:gd name="connsiteX849" fmla="*/ 5634124 w 7467600"/>
              <a:gd name="connsiteY849" fmla="*/ 1470572 h 6858000"/>
              <a:gd name="connsiteX850" fmla="*/ 5755832 w 7467600"/>
              <a:gd name="connsiteY850" fmla="*/ 1383886 h 6858000"/>
              <a:gd name="connsiteX851" fmla="*/ 6014186 w 7467600"/>
              <a:gd name="connsiteY851" fmla="*/ 1279799 h 6858000"/>
              <a:gd name="connsiteX852" fmla="*/ 6901619 w 7467600"/>
              <a:gd name="connsiteY852" fmla="*/ 1047874 h 6858000"/>
              <a:gd name="connsiteX853" fmla="*/ 6931566 w 7467600"/>
              <a:gd name="connsiteY853" fmla="*/ 1062034 h 6858000"/>
              <a:gd name="connsiteX854" fmla="*/ 5790982 w 7467600"/>
              <a:gd name="connsiteY854" fmla="*/ 1561380 h 6858000"/>
              <a:gd name="connsiteX855" fmla="*/ 6188971 w 7467600"/>
              <a:gd name="connsiteY855" fmla="*/ 1755168 h 6858000"/>
              <a:gd name="connsiteX856" fmla="*/ 6202446 w 7467600"/>
              <a:gd name="connsiteY856" fmla="*/ 1752268 h 6858000"/>
              <a:gd name="connsiteX857" fmla="*/ 7179560 w 7467600"/>
              <a:gd name="connsiteY857" fmla="*/ 1467551 h 6858000"/>
              <a:gd name="connsiteX858" fmla="*/ 7158730 w 7467600"/>
              <a:gd name="connsiteY858" fmla="*/ 1507835 h 6858000"/>
              <a:gd name="connsiteX859" fmla="*/ 6326959 w 7467600"/>
              <a:gd name="connsiteY859" fmla="*/ 1817686 h 6858000"/>
              <a:gd name="connsiteX860" fmla="*/ 6537433 w 7467600"/>
              <a:gd name="connsiteY860" fmla="*/ 1907790 h 6858000"/>
              <a:gd name="connsiteX861" fmla="*/ 6550221 w 7467600"/>
              <a:gd name="connsiteY861" fmla="*/ 1910729 h 6858000"/>
              <a:gd name="connsiteX862" fmla="*/ 6964438 w 7467600"/>
              <a:gd name="connsiteY862" fmla="*/ 2209505 h 6858000"/>
              <a:gd name="connsiteX863" fmla="*/ 7367862 w 7467600"/>
              <a:gd name="connsiteY863" fmla="*/ 2806833 h 6858000"/>
              <a:gd name="connsiteX864" fmla="*/ 7364329 w 7467600"/>
              <a:gd name="connsiteY864" fmla="*/ 2826907 h 6858000"/>
              <a:gd name="connsiteX865" fmla="*/ 7290545 w 7467600"/>
              <a:gd name="connsiteY865" fmla="*/ 2850663 h 6858000"/>
              <a:gd name="connsiteX866" fmla="*/ 6472036 w 7467600"/>
              <a:gd name="connsiteY866" fmla="*/ 1959003 h 6858000"/>
              <a:gd name="connsiteX867" fmla="*/ 5792897 w 7467600"/>
              <a:gd name="connsiteY867" fmla="*/ 1647747 h 6858000"/>
              <a:gd name="connsiteX868" fmla="*/ 5842751 w 7467600"/>
              <a:gd name="connsiteY868" fmla="*/ 1816112 h 6858000"/>
              <a:gd name="connsiteX869" fmla="*/ 5847424 w 7467600"/>
              <a:gd name="connsiteY869" fmla="*/ 1815776 h 6858000"/>
              <a:gd name="connsiteX870" fmla="*/ 6399821 w 7467600"/>
              <a:gd name="connsiteY870" fmla="*/ 2344799 h 6858000"/>
              <a:gd name="connsiteX871" fmla="*/ 6323232 w 7467600"/>
              <a:gd name="connsiteY871" fmla="*/ 2389634 h 6858000"/>
              <a:gd name="connsiteX872" fmla="*/ 5942958 w 7467600"/>
              <a:gd name="connsiteY872" fmla="*/ 2077708 h 6858000"/>
              <a:gd name="connsiteX873" fmla="*/ 5921559 w 7467600"/>
              <a:gd name="connsiteY873" fmla="*/ 2378596 h 6858000"/>
              <a:gd name="connsiteX874" fmla="*/ 5817651 w 7467600"/>
              <a:gd name="connsiteY874" fmla="*/ 3023919 h 6858000"/>
              <a:gd name="connsiteX875" fmla="*/ 5729634 w 7467600"/>
              <a:gd name="connsiteY875" fmla="*/ 3051849 h 6858000"/>
              <a:gd name="connsiteX876" fmla="*/ 5611018 w 7467600"/>
              <a:gd name="connsiteY876" fmla="*/ 2316769 h 6858000"/>
              <a:gd name="connsiteX877" fmla="*/ 5687608 w 7467600"/>
              <a:gd name="connsiteY877" fmla="*/ 2039972 h 6858000"/>
              <a:gd name="connsiteX878" fmla="*/ 5657554 w 7467600"/>
              <a:gd name="connsiteY878" fmla="*/ 1576445 h 6858000"/>
              <a:gd name="connsiteX879" fmla="*/ 5150475 w 7467600"/>
              <a:gd name="connsiteY879" fmla="*/ 1274012 h 6858000"/>
              <a:gd name="connsiteX880" fmla="*/ 5349142 w 7467600"/>
              <a:gd name="connsiteY880" fmla="*/ 2204405 h 6858000"/>
              <a:gd name="connsiteX881" fmla="*/ 5262214 w 7467600"/>
              <a:gd name="connsiteY881" fmla="*/ 2233836 h 6858000"/>
              <a:gd name="connsiteX882" fmla="*/ 4981539 w 7467600"/>
              <a:gd name="connsiteY882" fmla="*/ 1542201 h 6858000"/>
              <a:gd name="connsiteX883" fmla="*/ 4958461 w 7467600"/>
              <a:gd name="connsiteY883" fmla="*/ 1136957 h 6858000"/>
              <a:gd name="connsiteX884" fmla="*/ 4655015 w 7467600"/>
              <a:gd name="connsiteY884" fmla="*/ 891426 h 6858000"/>
              <a:gd name="connsiteX885" fmla="*/ 4348002 w 7467600"/>
              <a:gd name="connsiteY885" fmla="*/ 2205895 h 6858000"/>
              <a:gd name="connsiteX886" fmla="*/ 4262250 w 7467600"/>
              <a:gd name="connsiteY886" fmla="*/ 2219972 h 6858000"/>
              <a:gd name="connsiteX887" fmla="*/ 4550611 w 7467600"/>
              <a:gd name="connsiteY887" fmla="*/ 817540 h 6858000"/>
              <a:gd name="connsiteX888" fmla="*/ 4564418 w 7467600"/>
              <a:gd name="connsiteY888" fmla="*/ 808293 h 6858000"/>
              <a:gd name="connsiteX889" fmla="*/ 4266388 w 7467600"/>
              <a:gd name="connsiteY889" fmla="*/ 500083 h 6858000"/>
              <a:gd name="connsiteX890" fmla="*/ 4032842 w 7467600"/>
              <a:gd name="connsiteY890" fmla="*/ 211809 h 6858000"/>
              <a:gd name="connsiteX891" fmla="*/ 3882765 w 7467600"/>
              <a:gd name="connsiteY891" fmla="*/ 0 h 6858000"/>
              <a:gd name="connsiteX892" fmla="*/ 3721337 w 7467600"/>
              <a:gd name="connsiteY892" fmla="*/ 0 h 6858000"/>
              <a:gd name="connsiteX893" fmla="*/ 3797544 w 7467600"/>
              <a:gd name="connsiteY893" fmla="*/ 0 h 6858000"/>
              <a:gd name="connsiteX894" fmla="*/ 3775734 w 7467600"/>
              <a:gd name="connsiteY894" fmla="*/ 95131 h 6858000"/>
              <a:gd name="connsiteX895" fmla="*/ 3724807 w 7467600"/>
              <a:gd name="connsiteY895" fmla="*/ 272257 h 6858000"/>
              <a:gd name="connsiteX896" fmla="*/ 3726844 w 7467600"/>
              <a:gd name="connsiteY896" fmla="*/ 282988 h 6858000"/>
              <a:gd name="connsiteX897" fmla="*/ 3742664 w 7467600"/>
              <a:gd name="connsiteY897" fmla="*/ 279918 h 6858000"/>
              <a:gd name="connsiteX898" fmla="*/ 4103910 w 7467600"/>
              <a:gd name="connsiteY898" fmla="*/ 1161917 h 6858000"/>
              <a:gd name="connsiteX899" fmla="*/ 4020269 w 7467600"/>
              <a:gd name="connsiteY899" fmla="*/ 1200406 h 6858000"/>
              <a:gd name="connsiteX900" fmla="*/ 3674882 w 7467600"/>
              <a:gd name="connsiteY900" fmla="*/ 488524 h 6858000"/>
              <a:gd name="connsiteX901" fmla="*/ 3132682 w 7467600"/>
              <a:gd name="connsiteY901" fmla="*/ 1072284 h 6858000"/>
              <a:gd name="connsiteX902" fmla="*/ 2716346 w 7467600"/>
              <a:gd name="connsiteY902" fmla="*/ 1276376 h 6858000"/>
              <a:gd name="connsiteX903" fmla="*/ 2716772 w 7467600"/>
              <a:gd name="connsiteY903" fmla="*/ 1255462 h 6858000"/>
              <a:gd name="connsiteX904" fmla="*/ 3471096 w 7467600"/>
              <a:gd name="connsiteY904" fmla="*/ 437072 h 6858000"/>
              <a:gd name="connsiteX905" fmla="*/ 3639057 w 7467600"/>
              <a:gd name="connsiteY905" fmla="*/ 286334 h 6858000"/>
              <a:gd name="connsiteX906" fmla="*/ 3640309 w 7467600"/>
              <a:gd name="connsiteY906" fmla="*/ 284664 h 6858000"/>
              <a:gd name="connsiteX907" fmla="*/ 3646022 w 7467600"/>
              <a:gd name="connsiteY907" fmla="*/ 276711 h 6858000"/>
              <a:gd name="connsiteX908" fmla="*/ 3707943 w 7467600"/>
              <a:gd name="connsiteY908" fmla="*/ 65958 h 6858000"/>
              <a:gd name="connsiteX909" fmla="*/ 3721337 w 7467600"/>
              <a:gd name="connsiteY909" fmla="*/ 0 h 6858000"/>
              <a:gd name="connsiteX910" fmla="*/ 2867960 w 7467600"/>
              <a:gd name="connsiteY910" fmla="*/ 0 h 6858000"/>
              <a:gd name="connsiteX911" fmla="*/ 2926351 w 7467600"/>
              <a:gd name="connsiteY911" fmla="*/ 0 h 6858000"/>
              <a:gd name="connsiteX912" fmla="*/ 2902823 w 7467600"/>
              <a:gd name="connsiteY912" fmla="*/ 262929 h 6858000"/>
              <a:gd name="connsiteX913" fmla="*/ 2940663 w 7467600"/>
              <a:gd name="connsiteY913" fmla="*/ 140884 h 6858000"/>
              <a:gd name="connsiteX914" fmla="*/ 2947039 w 7467600"/>
              <a:gd name="connsiteY914" fmla="*/ 122524 h 6858000"/>
              <a:gd name="connsiteX915" fmla="*/ 2984316 w 7467600"/>
              <a:gd name="connsiteY915" fmla="*/ 0 h 6858000"/>
              <a:gd name="connsiteX916" fmla="*/ 3016114 w 7467600"/>
              <a:gd name="connsiteY916" fmla="*/ 0 h 6858000"/>
              <a:gd name="connsiteX917" fmla="*/ 2979949 w 7467600"/>
              <a:gd name="connsiteY917" fmla="*/ 119274 h 6858000"/>
              <a:gd name="connsiteX918" fmla="*/ 3023879 w 7467600"/>
              <a:gd name="connsiteY918" fmla="*/ 0 h 6858000"/>
              <a:gd name="connsiteX919" fmla="*/ 3105400 w 7467600"/>
              <a:gd name="connsiteY919" fmla="*/ 0 h 6858000"/>
              <a:gd name="connsiteX920" fmla="*/ 3094669 w 7467600"/>
              <a:gd name="connsiteY920" fmla="*/ 30308 h 6858000"/>
              <a:gd name="connsiteX921" fmla="*/ 2901945 w 7467600"/>
              <a:gd name="connsiteY921" fmla="*/ 466538 h 6858000"/>
              <a:gd name="connsiteX922" fmla="*/ 2815209 w 7467600"/>
              <a:gd name="connsiteY922" fmla="*/ 497361 h 6858000"/>
              <a:gd name="connsiteX923" fmla="*/ 2844845 w 7467600"/>
              <a:gd name="connsiteY923" fmla="*/ 127638 h 6858000"/>
              <a:gd name="connsiteX924" fmla="*/ 2867960 w 7467600"/>
              <a:gd name="connsiteY924" fmla="*/ 0 h 6858000"/>
              <a:gd name="connsiteX925" fmla="*/ 1057230 w 7467600"/>
              <a:gd name="connsiteY925" fmla="*/ 0 h 6858000"/>
              <a:gd name="connsiteX926" fmla="*/ 1111003 w 7467600"/>
              <a:gd name="connsiteY926" fmla="*/ 0 h 6858000"/>
              <a:gd name="connsiteX927" fmla="*/ 1125553 w 7467600"/>
              <a:gd name="connsiteY927" fmla="*/ 52588 h 6858000"/>
              <a:gd name="connsiteX928" fmla="*/ 1304276 w 7467600"/>
              <a:gd name="connsiteY928" fmla="*/ 476275 h 6858000"/>
              <a:gd name="connsiteX929" fmla="*/ 1492066 w 7467600"/>
              <a:gd name="connsiteY929" fmla="*/ 886333 h 6858000"/>
              <a:gd name="connsiteX930" fmla="*/ 1423698 w 7467600"/>
              <a:gd name="connsiteY930" fmla="*/ 710817 h 6858000"/>
              <a:gd name="connsiteX931" fmla="*/ 1357609 w 7467600"/>
              <a:gd name="connsiteY931" fmla="*/ 532892 h 6858000"/>
              <a:gd name="connsiteX932" fmla="*/ 1309550 w 7467600"/>
              <a:gd name="connsiteY932" fmla="*/ 374031 h 6858000"/>
              <a:gd name="connsiteX933" fmla="*/ 1193673 w 7467600"/>
              <a:gd name="connsiteY933" fmla="*/ 49533 h 6858000"/>
              <a:gd name="connsiteX934" fmla="*/ 1164391 w 7467600"/>
              <a:gd name="connsiteY934" fmla="*/ 0 h 6858000"/>
              <a:gd name="connsiteX935" fmla="*/ 1200666 w 7467600"/>
              <a:gd name="connsiteY935" fmla="*/ 0 h 6858000"/>
              <a:gd name="connsiteX936" fmla="*/ 1223408 w 7467600"/>
              <a:gd name="connsiteY936" fmla="*/ 38996 h 6858000"/>
              <a:gd name="connsiteX937" fmla="*/ 1339635 w 7467600"/>
              <a:gd name="connsiteY937" fmla="*/ 365517 h 6858000"/>
              <a:gd name="connsiteX938" fmla="*/ 1387469 w 7467600"/>
              <a:gd name="connsiteY938" fmla="*/ 523079 h 6858000"/>
              <a:gd name="connsiteX939" fmla="*/ 1452685 w 7467600"/>
              <a:gd name="connsiteY939" fmla="*/ 699806 h 6858000"/>
              <a:gd name="connsiteX940" fmla="*/ 1492092 w 7467600"/>
              <a:gd name="connsiteY940" fmla="*/ 800424 h 6858000"/>
              <a:gd name="connsiteX941" fmla="*/ 1455302 w 7467600"/>
              <a:gd name="connsiteY941" fmla="*/ 632913 h 6858000"/>
              <a:gd name="connsiteX942" fmla="*/ 1222336 w 7467600"/>
              <a:gd name="connsiteY942" fmla="*/ 9480 h 6858000"/>
              <a:gd name="connsiteX943" fmla="*/ 1214634 w 7467600"/>
              <a:gd name="connsiteY943" fmla="*/ 0 h 6858000"/>
              <a:gd name="connsiteX944" fmla="*/ 1289827 w 7467600"/>
              <a:gd name="connsiteY944" fmla="*/ 0 h 6858000"/>
              <a:gd name="connsiteX945" fmla="*/ 1321076 w 7467600"/>
              <a:gd name="connsiteY945" fmla="*/ 59722 h 6858000"/>
              <a:gd name="connsiteX946" fmla="*/ 1512579 w 7467600"/>
              <a:gd name="connsiteY946" fmla="*/ 626441 h 6858000"/>
              <a:gd name="connsiteX947" fmla="*/ 1506076 w 7467600"/>
              <a:gd name="connsiteY947" fmla="*/ 1089289 h 6858000"/>
              <a:gd name="connsiteX948" fmla="*/ 1486346 w 7467600"/>
              <a:gd name="connsiteY948" fmla="*/ 1079919 h 6858000"/>
              <a:gd name="connsiteX949" fmla="*/ 1070511 w 7467600"/>
              <a:gd name="connsiteY949" fmla="*/ 48609 h 6858000"/>
              <a:gd name="connsiteX950" fmla="*/ 1057230 w 7467600"/>
              <a:gd name="connsiteY950" fmla="*/ 0 h 6858000"/>
              <a:gd name="connsiteX951" fmla="*/ 43151 w 7467600"/>
              <a:gd name="connsiteY951" fmla="*/ 0 h 6858000"/>
              <a:gd name="connsiteX952" fmla="*/ 95283 w 7467600"/>
              <a:gd name="connsiteY952" fmla="*/ 0 h 6858000"/>
              <a:gd name="connsiteX953" fmla="*/ 300708 w 7467600"/>
              <a:gd name="connsiteY953" fmla="*/ 154571 h 6858000"/>
              <a:gd name="connsiteX954" fmla="*/ 530414 w 7467600"/>
              <a:gd name="connsiteY954" fmla="*/ 354673 h 6858000"/>
              <a:gd name="connsiteX955" fmla="*/ 333785 w 7467600"/>
              <a:gd name="connsiteY955" fmla="*/ 161564 h 6858000"/>
              <a:gd name="connsiteX956" fmla="*/ 147005 w 7467600"/>
              <a:gd name="connsiteY956" fmla="*/ 0 h 6858000"/>
              <a:gd name="connsiteX957" fmla="*/ 272509 w 7467600"/>
              <a:gd name="connsiteY957" fmla="*/ 0 h 6858000"/>
              <a:gd name="connsiteX958" fmla="*/ 326276 w 7467600"/>
              <a:gd name="connsiteY958" fmla="*/ 45847 h 6858000"/>
              <a:gd name="connsiteX959" fmla="*/ 823759 w 7467600"/>
              <a:gd name="connsiteY959" fmla="*/ 574145 h 6858000"/>
              <a:gd name="connsiteX960" fmla="*/ 811254 w 7467600"/>
              <a:gd name="connsiteY960" fmla="*/ 665546 h 6858000"/>
              <a:gd name="connsiteX961" fmla="*/ 154042 w 7467600"/>
              <a:gd name="connsiteY961" fmla="*/ 261522 h 6858000"/>
              <a:gd name="connsiteX962" fmla="*/ 13550 w 7467600"/>
              <a:gd name="connsiteY962" fmla="*/ 158423 h 6858000"/>
              <a:gd name="connsiteX963" fmla="*/ 0 w 7467600"/>
              <a:gd name="connsiteY963" fmla="*/ 146618 h 6858000"/>
              <a:gd name="connsiteX964" fmla="*/ 0 w 7467600"/>
              <a:gd name="connsiteY964" fmla="*/ 59161 h 6858000"/>
              <a:gd name="connsiteX965" fmla="*/ 45427 w 7467600"/>
              <a:gd name="connsiteY965" fmla="*/ 101078 h 6858000"/>
              <a:gd name="connsiteX966" fmla="*/ 630103 w 7467600"/>
              <a:gd name="connsiteY966" fmla="*/ 485885 h 6858000"/>
              <a:gd name="connsiteX967" fmla="*/ 532040 w 7467600"/>
              <a:gd name="connsiteY967" fmla="*/ 399359 h 6858000"/>
              <a:gd name="connsiteX968" fmla="*/ 517618 w 7467600"/>
              <a:gd name="connsiteY968" fmla="*/ 385726 h 6858000"/>
              <a:gd name="connsiteX969" fmla="*/ 285074 w 7467600"/>
              <a:gd name="connsiteY969" fmla="*/ 182755 h 6858000"/>
              <a:gd name="connsiteX970" fmla="*/ 43151 w 7467600"/>
              <a:gd name="connsiteY97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105827 w 7467600"/>
              <a:gd name="connsiteY80" fmla="*/ 5718700 h 6858000"/>
              <a:gd name="connsiteX81" fmla="*/ 7356878 w 7467600"/>
              <a:gd name="connsiteY81" fmla="*/ 5981332 h 6858000"/>
              <a:gd name="connsiteX82" fmla="*/ 7467600 w 7467600"/>
              <a:gd name="connsiteY82" fmla="*/ 6117703 h 6858000"/>
              <a:gd name="connsiteX83" fmla="*/ 7467600 w 7467600"/>
              <a:gd name="connsiteY83" fmla="*/ 6163634 h 6858000"/>
              <a:gd name="connsiteX84" fmla="*/ 7403637 w 7467600"/>
              <a:gd name="connsiteY84" fmla="*/ 6083957 h 6858000"/>
              <a:gd name="connsiteX85" fmla="*/ 7254615 w 7467600"/>
              <a:gd name="connsiteY85" fmla="*/ 5911918 h 6858000"/>
              <a:gd name="connsiteX86" fmla="*/ 7312589 w 7467600"/>
              <a:gd name="connsiteY86" fmla="*/ 5982309 h 6858000"/>
              <a:gd name="connsiteX87" fmla="*/ 7448321 w 7467600"/>
              <a:gd name="connsiteY87" fmla="*/ 6190991 h 6858000"/>
              <a:gd name="connsiteX88" fmla="*/ 7467600 w 7467600"/>
              <a:gd name="connsiteY88" fmla="*/ 6221686 h 6858000"/>
              <a:gd name="connsiteX89" fmla="*/ 7467600 w 7467600"/>
              <a:gd name="connsiteY89" fmla="*/ 6334256 h 6858000"/>
              <a:gd name="connsiteX90" fmla="*/ 7454976 w 7467600"/>
              <a:gd name="connsiteY90" fmla="*/ 6318297 h 6858000"/>
              <a:gd name="connsiteX91" fmla="*/ 1456157 w 7467600"/>
              <a:gd name="connsiteY91" fmla="*/ 5371404 h 6858000"/>
              <a:gd name="connsiteX92" fmla="*/ 1244432 w 7467600"/>
              <a:gd name="connsiteY92" fmla="*/ 5385601 h 6858000"/>
              <a:gd name="connsiteX93" fmla="*/ 973990 w 7467600"/>
              <a:gd name="connsiteY93" fmla="*/ 5424940 h 6858000"/>
              <a:gd name="connsiteX94" fmla="*/ 1103809 w 7467600"/>
              <a:gd name="connsiteY94" fmla="*/ 5433720 h 6858000"/>
              <a:gd name="connsiteX95" fmla="*/ 1123454 w 7467600"/>
              <a:gd name="connsiteY95" fmla="*/ 5435727 h 6858000"/>
              <a:gd name="connsiteX96" fmla="*/ 1737017 w 7467600"/>
              <a:gd name="connsiteY96" fmla="*/ 5452183 h 6858000"/>
              <a:gd name="connsiteX97" fmla="*/ 1824397 w 7467600"/>
              <a:gd name="connsiteY97" fmla="*/ 5447757 h 6858000"/>
              <a:gd name="connsiteX98" fmla="*/ 2070059 w 7467600"/>
              <a:gd name="connsiteY98" fmla="*/ 5441660 h 6858000"/>
              <a:gd name="connsiteX99" fmla="*/ 1456157 w 7467600"/>
              <a:gd name="connsiteY99" fmla="*/ 5371404 h 6858000"/>
              <a:gd name="connsiteX100" fmla="*/ 4988186 w 7467600"/>
              <a:gd name="connsiteY100" fmla="*/ 5216467 h 6858000"/>
              <a:gd name="connsiteX101" fmla="*/ 4777334 w 7467600"/>
              <a:gd name="connsiteY101" fmla="*/ 5406072 h 6858000"/>
              <a:gd name="connsiteX102" fmla="*/ 4718341 w 7467600"/>
              <a:gd name="connsiteY102" fmla="*/ 5468043 h 6858000"/>
              <a:gd name="connsiteX103" fmla="*/ 4604655 w 7467600"/>
              <a:gd name="connsiteY103" fmla="*/ 5583434 h 6858000"/>
              <a:gd name="connsiteX104" fmla="*/ 4565074 w 7467600"/>
              <a:gd name="connsiteY104" fmla="*/ 5618550 h 6858000"/>
              <a:gd name="connsiteX105" fmla="*/ 4988186 w 7467600"/>
              <a:gd name="connsiteY105" fmla="*/ 5216467 h 6858000"/>
              <a:gd name="connsiteX106" fmla="*/ 4978032 w 7467600"/>
              <a:gd name="connsiteY106" fmla="*/ 5183809 h 6858000"/>
              <a:gd name="connsiteX107" fmla="*/ 4463413 w 7467600"/>
              <a:gd name="connsiteY107" fmla="*/ 5615162 h 6858000"/>
              <a:gd name="connsiteX108" fmla="*/ 4358134 w 7467600"/>
              <a:gd name="connsiteY108" fmla="*/ 5742791 h 6858000"/>
              <a:gd name="connsiteX109" fmla="*/ 4376219 w 7467600"/>
              <a:gd name="connsiteY109" fmla="*/ 5729027 h 6858000"/>
              <a:gd name="connsiteX110" fmla="*/ 4582340 w 7467600"/>
              <a:gd name="connsiteY110" fmla="*/ 5561037 h 6858000"/>
              <a:gd name="connsiteX111" fmla="*/ 4694684 w 7467600"/>
              <a:gd name="connsiteY111" fmla="*/ 5447098 h 6858000"/>
              <a:gd name="connsiteX112" fmla="*/ 4754123 w 7467600"/>
              <a:gd name="connsiteY112" fmla="*/ 5384643 h 6858000"/>
              <a:gd name="connsiteX113" fmla="*/ 4978032 w 7467600"/>
              <a:gd name="connsiteY113" fmla="*/ 5183809 h 6858000"/>
              <a:gd name="connsiteX114" fmla="*/ 1903353 w 7467600"/>
              <a:gd name="connsiteY114" fmla="*/ 5044827 h 6858000"/>
              <a:gd name="connsiteX115" fmla="*/ 1936931 w 7467600"/>
              <a:gd name="connsiteY115" fmla="*/ 5093954 h 6858000"/>
              <a:gd name="connsiteX116" fmla="*/ 2195868 w 7467600"/>
              <a:gd name="connsiteY116" fmla="*/ 5396574 h 6858000"/>
              <a:gd name="connsiteX117" fmla="*/ 2088852 w 7467600"/>
              <a:gd name="connsiteY117" fmla="*/ 5166123 h 6858000"/>
              <a:gd name="connsiteX118" fmla="*/ 1958241 w 7467600"/>
              <a:gd name="connsiteY118" fmla="*/ 5067955 h 6858000"/>
              <a:gd name="connsiteX119" fmla="*/ 1903353 w 7467600"/>
              <a:gd name="connsiteY119" fmla="*/ 5044827 h 6858000"/>
              <a:gd name="connsiteX120" fmla="*/ 1979378 w 7467600"/>
              <a:gd name="connsiteY120" fmla="*/ 4769504 h 6858000"/>
              <a:gd name="connsiteX121" fmla="*/ 2882120 w 7467600"/>
              <a:gd name="connsiteY121" fmla="*/ 5064547 h 6858000"/>
              <a:gd name="connsiteX122" fmla="*/ 2793103 w 7467600"/>
              <a:gd name="connsiteY122" fmla="*/ 5039699 h 6858000"/>
              <a:gd name="connsiteX123" fmla="*/ 2770041 w 7467600"/>
              <a:gd name="connsiteY123" fmla="*/ 5033634 h 6858000"/>
              <a:gd name="connsiteX124" fmla="*/ 1979378 w 7467600"/>
              <a:gd name="connsiteY124" fmla="*/ 4769504 h 6858000"/>
              <a:gd name="connsiteX125" fmla="*/ 1927410 w 7467600"/>
              <a:gd name="connsiteY125" fmla="*/ 4716164 h 6858000"/>
              <a:gd name="connsiteX126" fmla="*/ 1959587 w 7467600"/>
              <a:gd name="connsiteY126" fmla="*/ 4728849 h 6858000"/>
              <a:gd name="connsiteX127" fmla="*/ 2777707 w 7467600"/>
              <a:gd name="connsiteY127" fmla="*/ 5003991 h 6858000"/>
              <a:gd name="connsiteX128" fmla="*/ 2800768 w 7467600"/>
              <a:gd name="connsiteY128" fmla="*/ 5010056 h 6858000"/>
              <a:gd name="connsiteX129" fmla="*/ 2879408 w 7467600"/>
              <a:gd name="connsiteY129" fmla="*/ 5031590 h 6858000"/>
              <a:gd name="connsiteX130" fmla="*/ 2862295 w 7467600"/>
              <a:gd name="connsiteY130" fmla="*/ 5022958 h 6858000"/>
              <a:gd name="connsiteX131" fmla="*/ 2813343 w 7467600"/>
              <a:gd name="connsiteY131" fmla="*/ 4998369 h 6858000"/>
              <a:gd name="connsiteX132" fmla="*/ 2646245 w 7467600"/>
              <a:gd name="connsiteY132" fmla="*/ 4930999 h 6858000"/>
              <a:gd name="connsiteX133" fmla="*/ 1999243 w 7467600"/>
              <a:gd name="connsiteY133" fmla="*/ 4730524 h 6858000"/>
              <a:gd name="connsiteX134" fmla="*/ 1979527 w 7467600"/>
              <a:gd name="connsiteY134" fmla="*/ 4726651 h 6858000"/>
              <a:gd name="connsiteX135" fmla="*/ 1927410 w 7467600"/>
              <a:gd name="connsiteY135" fmla="*/ 4716164 h 6858000"/>
              <a:gd name="connsiteX136" fmla="*/ 1997014 w 7467600"/>
              <a:gd name="connsiteY136" fmla="*/ 4698007 h 6858000"/>
              <a:gd name="connsiteX137" fmla="*/ 2005458 w 7467600"/>
              <a:gd name="connsiteY137" fmla="*/ 4699540 h 6858000"/>
              <a:gd name="connsiteX138" fmla="*/ 2657186 w 7467600"/>
              <a:gd name="connsiteY138" fmla="*/ 4901687 h 6858000"/>
              <a:gd name="connsiteX139" fmla="*/ 2826662 w 7467600"/>
              <a:gd name="connsiteY139" fmla="*/ 4970362 h 6858000"/>
              <a:gd name="connsiteX140" fmla="*/ 2876100 w 7467600"/>
              <a:gd name="connsiteY140" fmla="*/ 4995397 h 6858000"/>
              <a:gd name="connsiteX141" fmla="*/ 3042600 w 7467600"/>
              <a:gd name="connsiteY141" fmla="*/ 5059532 h 6858000"/>
              <a:gd name="connsiteX142" fmla="*/ 1997014 w 7467600"/>
              <a:gd name="connsiteY142" fmla="*/ 4698007 h 6858000"/>
              <a:gd name="connsiteX143" fmla="*/ 2305292 w 7467600"/>
              <a:gd name="connsiteY143" fmla="*/ 4219492 h 6858000"/>
              <a:gd name="connsiteX144" fmla="*/ 3360922 w 7467600"/>
              <a:gd name="connsiteY144" fmla="*/ 4529373 h 6858000"/>
              <a:gd name="connsiteX145" fmla="*/ 3492420 w 7467600"/>
              <a:gd name="connsiteY145" fmla="*/ 4510145 h 6858000"/>
              <a:gd name="connsiteX146" fmla="*/ 3364086 w 7467600"/>
              <a:gd name="connsiteY146" fmla="*/ 4480340 h 6858000"/>
              <a:gd name="connsiteX147" fmla="*/ 3225818 w 7467600"/>
              <a:gd name="connsiteY147" fmla="*/ 4411822 h 6858000"/>
              <a:gd name="connsiteX148" fmla="*/ 3129696 w 7467600"/>
              <a:gd name="connsiteY148" fmla="*/ 4360704 h 6858000"/>
              <a:gd name="connsiteX149" fmla="*/ 2814545 w 7467600"/>
              <a:gd name="connsiteY149" fmla="*/ 4282955 h 6858000"/>
              <a:gd name="connsiteX150" fmla="*/ 2305292 w 7467600"/>
              <a:gd name="connsiteY150" fmla="*/ 4219492 h 6858000"/>
              <a:gd name="connsiteX151" fmla="*/ 2626982 w 7467600"/>
              <a:gd name="connsiteY151" fmla="*/ 4206450 h 6858000"/>
              <a:gd name="connsiteX152" fmla="*/ 2490617 w 7467600"/>
              <a:gd name="connsiteY152" fmla="*/ 4206951 h 6858000"/>
              <a:gd name="connsiteX153" fmla="*/ 2819869 w 7467600"/>
              <a:gd name="connsiteY153" fmla="*/ 4252936 h 6858000"/>
              <a:gd name="connsiteX154" fmla="*/ 3143018 w 7467600"/>
              <a:gd name="connsiteY154" fmla="*/ 4332698 h 6858000"/>
              <a:gd name="connsiteX155" fmla="*/ 3241520 w 7467600"/>
              <a:gd name="connsiteY155" fmla="*/ 4385112 h 6858000"/>
              <a:gd name="connsiteX156" fmla="*/ 3374575 w 7467600"/>
              <a:gd name="connsiteY156" fmla="*/ 4451517 h 6858000"/>
              <a:gd name="connsiteX157" fmla="*/ 3505221 w 7467600"/>
              <a:gd name="connsiteY157" fmla="*/ 4480757 h 6858000"/>
              <a:gd name="connsiteX158" fmla="*/ 2626982 w 7467600"/>
              <a:gd name="connsiteY158" fmla="*/ 4206450 h 6858000"/>
              <a:gd name="connsiteX159" fmla="*/ 1310106 w 7467600"/>
              <a:gd name="connsiteY159" fmla="*/ 3943217 h 6858000"/>
              <a:gd name="connsiteX160" fmla="*/ 854994 w 7467600"/>
              <a:gd name="connsiteY160" fmla="*/ 4399136 h 6858000"/>
              <a:gd name="connsiteX161" fmla="*/ 742462 w 7467600"/>
              <a:gd name="connsiteY161" fmla="*/ 4594648 h 6858000"/>
              <a:gd name="connsiteX162" fmla="*/ 820602 w 7467600"/>
              <a:gd name="connsiteY162" fmla="*/ 4485915 h 6858000"/>
              <a:gd name="connsiteX163" fmla="*/ 878295 w 7467600"/>
              <a:gd name="connsiteY163" fmla="*/ 4403594 h 6858000"/>
              <a:gd name="connsiteX164" fmla="*/ 1240607 w 7467600"/>
              <a:gd name="connsiteY164" fmla="*/ 4010401 h 6858000"/>
              <a:gd name="connsiteX165" fmla="*/ 1310106 w 7467600"/>
              <a:gd name="connsiteY165" fmla="*/ 3943217 h 6858000"/>
              <a:gd name="connsiteX166" fmla="*/ 1423113 w 7467600"/>
              <a:gd name="connsiteY166" fmla="*/ 3874565 h 6858000"/>
              <a:gd name="connsiteX167" fmla="*/ 1260565 w 7467600"/>
              <a:gd name="connsiteY167" fmla="*/ 4031982 h 6858000"/>
              <a:gd name="connsiteX168" fmla="*/ 901900 w 7467600"/>
              <a:gd name="connsiteY168" fmla="*/ 4421236 h 6858000"/>
              <a:gd name="connsiteX169" fmla="*/ 845044 w 7467600"/>
              <a:gd name="connsiteY169" fmla="*/ 4502436 h 6858000"/>
              <a:gd name="connsiteX170" fmla="*/ 685926 w 7467600"/>
              <a:gd name="connsiteY170" fmla="*/ 4703069 h 6858000"/>
              <a:gd name="connsiteX171" fmla="*/ 684248 w 7467600"/>
              <a:gd name="connsiteY171" fmla="*/ 4706721 h 6858000"/>
              <a:gd name="connsiteX172" fmla="*/ 1423113 w 7467600"/>
              <a:gd name="connsiteY172" fmla="*/ 3874565 h 6858000"/>
              <a:gd name="connsiteX173" fmla="*/ 3316479 w 7467600"/>
              <a:gd name="connsiteY173" fmla="*/ 3872136 h 6858000"/>
              <a:gd name="connsiteX174" fmla="*/ 3546806 w 7467600"/>
              <a:gd name="connsiteY174" fmla="*/ 4356139 h 6858000"/>
              <a:gd name="connsiteX175" fmla="*/ 3364433 w 7467600"/>
              <a:gd name="connsiteY175" fmla="*/ 3953121 h 6858000"/>
              <a:gd name="connsiteX176" fmla="*/ 3316479 w 7467600"/>
              <a:gd name="connsiteY176" fmla="*/ 3872136 h 6858000"/>
              <a:gd name="connsiteX177" fmla="*/ 3291335 w 7467600"/>
              <a:gd name="connsiteY177" fmla="*/ 3767420 h 6858000"/>
              <a:gd name="connsiteX178" fmla="*/ 3390805 w 7467600"/>
              <a:gd name="connsiteY178" fmla="*/ 3937163 h 6858000"/>
              <a:gd name="connsiteX179" fmla="*/ 3579062 w 7467600"/>
              <a:gd name="connsiteY179" fmla="*/ 4359040 h 6858000"/>
              <a:gd name="connsiteX180" fmla="*/ 3467355 w 7467600"/>
              <a:gd name="connsiteY180" fmla="*/ 3988130 h 6858000"/>
              <a:gd name="connsiteX181" fmla="*/ 3310753 w 7467600"/>
              <a:gd name="connsiteY181" fmla="*/ 3787140 h 6858000"/>
              <a:gd name="connsiteX182" fmla="*/ 3291335 w 7467600"/>
              <a:gd name="connsiteY182" fmla="*/ 3767420 h 6858000"/>
              <a:gd name="connsiteX183" fmla="*/ 1635889 w 7467600"/>
              <a:gd name="connsiteY183" fmla="*/ 3709494 h 6858000"/>
              <a:gd name="connsiteX184" fmla="*/ 1634800 w 7467600"/>
              <a:gd name="connsiteY184" fmla="*/ 3731111 h 6858000"/>
              <a:gd name="connsiteX185" fmla="*/ 1635889 w 7467600"/>
              <a:gd name="connsiteY185" fmla="*/ 3709494 h 6858000"/>
              <a:gd name="connsiteX186" fmla="*/ 1510397 w 7467600"/>
              <a:gd name="connsiteY186" fmla="*/ 3684705 h 6858000"/>
              <a:gd name="connsiteX187" fmla="*/ 1146550 w 7467600"/>
              <a:gd name="connsiteY187" fmla="*/ 3802012 h 6858000"/>
              <a:gd name="connsiteX188" fmla="*/ 698834 w 7467600"/>
              <a:gd name="connsiteY188" fmla="*/ 3952272 h 6858000"/>
              <a:gd name="connsiteX189" fmla="*/ 34256 w 7467600"/>
              <a:gd name="connsiteY189" fmla="*/ 4347603 h 6858000"/>
              <a:gd name="connsiteX190" fmla="*/ 527241 w 7467600"/>
              <a:gd name="connsiteY190" fmla="*/ 4065078 h 6858000"/>
              <a:gd name="connsiteX191" fmla="*/ 1510397 w 7467600"/>
              <a:gd name="connsiteY191" fmla="*/ 3684705 h 6858000"/>
              <a:gd name="connsiteX192" fmla="*/ 1313114 w 7467600"/>
              <a:gd name="connsiteY192" fmla="*/ 3655216 h 6858000"/>
              <a:gd name="connsiteX193" fmla="*/ 1109304 w 7467600"/>
              <a:gd name="connsiteY193" fmla="*/ 3669030 h 6858000"/>
              <a:gd name="connsiteX194" fmla="*/ 8129 w 7467600"/>
              <a:gd name="connsiteY194" fmla="*/ 4330519 h 6858000"/>
              <a:gd name="connsiteX195" fmla="*/ 687572 w 7467600"/>
              <a:gd name="connsiteY195" fmla="*/ 3925629 h 6858000"/>
              <a:gd name="connsiteX196" fmla="*/ 1138365 w 7467600"/>
              <a:gd name="connsiteY196" fmla="*/ 3774515 h 6858000"/>
              <a:gd name="connsiteX197" fmla="*/ 1505579 w 7467600"/>
              <a:gd name="connsiteY197" fmla="*/ 3655526 h 6858000"/>
              <a:gd name="connsiteX198" fmla="*/ 1313114 w 7467600"/>
              <a:gd name="connsiteY198" fmla="*/ 3655216 h 6858000"/>
              <a:gd name="connsiteX199" fmla="*/ 3655073 w 7467600"/>
              <a:gd name="connsiteY199" fmla="*/ 3650884 h 6858000"/>
              <a:gd name="connsiteX200" fmla="*/ 3989938 w 7467600"/>
              <a:gd name="connsiteY200" fmla="*/ 3991685 h 6858000"/>
              <a:gd name="connsiteX201" fmla="*/ 4393907 w 7467600"/>
              <a:gd name="connsiteY201" fmla="*/ 4261258 h 6858000"/>
              <a:gd name="connsiteX202" fmla="*/ 4648051 w 7467600"/>
              <a:gd name="connsiteY202" fmla="*/ 4374051 h 6858000"/>
              <a:gd name="connsiteX203" fmla="*/ 4383389 w 7467600"/>
              <a:gd name="connsiteY203" fmla="*/ 4184369 h 6858000"/>
              <a:gd name="connsiteX204" fmla="*/ 4165508 w 7467600"/>
              <a:gd name="connsiteY204" fmla="*/ 4035196 h 6858000"/>
              <a:gd name="connsiteX205" fmla="*/ 4068162 w 7467600"/>
              <a:gd name="connsiteY205" fmla="*/ 3953394 h 6858000"/>
              <a:gd name="connsiteX206" fmla="*/ 3981416 w 7467600"/>
              <a:gd name="connsiteY206" fmla="*/ 3880482 h 6858000"/>
              <a:gd name="connsiteX207" fmla="*/ 3800147 w 7467600"/>
              <a:gd name="connsiteY207" fmla="*/ 3749872 h 6858000"/>
              <a:gd name="connsiteX208" fmla="*/ 3655073 w 7467600"/>
              <a:gd name="connsiteY208" fmla="*/ 3650884 h 6858000"/>
              <a:gd name="connsiteX209" fmla="*/ 3670252 w 7467600"/>
              <a:gd name="connsiteY209" fmla="*/ 3622798 h 6858000"/>
              <a:gd name="connsiteX210" fmla="*/ 3817258 w 7467600"/>
              <a:gd name="connsiteY210" fmla="*/ 3723577 h 6858000"/>
              <a:gd name="connsiteX211" fmla="*/ 4000461 w 7467600"/>
              <a:gd name="connsiteY211" fmla="*/ 3855966 h 6858000"/>
              <a:gd name="connsiteX212" fmla="*/ 4088180 w 7467600"/>
              <a:gd name="connsiteY212" fmla="*/ 3929774 h 6858000"/>
              <a:gd name="connsiteX213" fmla="*/ 4184555 w 7467600"/>
              <a:gd name="connsiteY213" fmla="*/ 4010683 h 6858000"/>
              <a:gd name="connsiteX214" fmla="*/ 4399563 w 7467600"/>
              <a:gd name="connsiteY214" fmla="*/ 4158106 h 6858000"/>
              <a:gd name="connsiteX215" fmla="*/ 4684469 w 7467600"/>
              <a:gd name="connsiteY215" fmla="*/ 4364680 h 6858000"/>
              <a:gd name="connsiteX216" fmla="*/ 4690271 w 7467600"/>
              <a:gd name="connsiteY216" fmla="*/ 4370034 h 6858000"/>
              <a:gd name="connsiteX217" fmla="*/ 4136093 w 7467600"/>
              <a:gd name="connsiteY217" fmla="*/ 3858466 h 6858000"/>
              <a:gd name="connsiteX218" fmla="*/ 3670252 w 7467600"/>
              <a:gd name="connsiteY218" fmla="*/ 3622798 h 6858000"/>
              <a:gd name="connsiteX219" fmla="*/ 4440129 w 7467600"/>
              <a:gd name="connsiteY219" fmla="*/ 3448571 h 6858000"/>
              <a:gd name="connsiteX220" fmla="*/ 4856525 w 7467600"/>
              <a:gd name="connsiteY220" fmla="*/ 3915351 h 6858000"/>
              <a:gd name="connsiteX221" fmla="*/ 5059055 w 7467600"/>
              <a:gd name="connsiteY221" fmla="*/ 4108918 h 6858000"/>
              <a:gd name="connsiteX222" fmla="*/ 5290070 w 7467600"/>
              <a:gd name="connsiteY222" fmla="*/ 4263619 h 6858000"/>
              <a:gd name="connsiteX223" fmla="*/ 4834991 w 7467600"/>
              <a:gd name="connsiteY223" fmla="*/ 3830985 h 6858000"/>
              <a:gd name="connsiteX224" fmla="*/ 4440129 w 7467600"/>
              <a:gd name="connsiteY224" fmla="*/ 3448571 h 6858000"/>
              <a:gd name="connsiteX225" fmla="*/ 4441737 w 7467600"/>
              <a:gd name="connsiteY225" fmla="*/ 3399734 h 6858000"/>
              <a:gd name="connsiteX226" fmla="*/ 4431236 w 7467600"/>
              <a:gd name="connsiteY226" fmla="*/ 3400954 h 6858000"/>
              <a:gd name="connsiteX227" fmla="*/ 4557150 w 7467600"/>
              <a:gd name="connsiteY227" fmla="*/ 3510023 h 6858000"/>
              <a:gd name="connsiteX228" fmla="*/ 4856936 w 7467600"/>
              <a:gd name="connsiteY228" fmla="*/ 3809146 h 6858000"/>
              <a:gd name="connsiteX229" fmla="*/ 5111996 w 7467600"/>
              <a:gd name="connsiteY229" fmla="*/ 4065759 h 6858000"/>
              <a:gd name="connsiteX230" fmla="*/ 5388878 w 7467600"/>
              <a:gd name="connsiteY230" fmla="*/ 4300185 h 6858000"/>
              <a:gd name="connsiteX231" fmla="*/ 5425556 w 7467600"/>
              <a:gd name="connsiteY231" fmla="*/ 4308967 h 6858000"/>
              <a:gd name="connsiteX232" fmla="*/ 4943646 w 7467600"/>
              <a:gd name="connsiteY232" fmla="*/ 3822916 h 6858000"/>
              <a:gd name="connsiteX233" fmla="*/ 4594837 w 7467600"/>
              <a:gd name="connsiteY233" fmla="*/ 3532274 h 6858000"/>
              <a:gd name="connsiteX234" fmla="*/ 4441737 w 7467600"/>
              <a:gd name="connsiteY234" fmla="*/ 3399734 h 6858000"/>
              <a:gd name="connsiteX235" fmla="*/ 5425834 w 7467600"/>
              <a:gd name="connsiteY235" fmla="*/ 3162785 h 6858000"/>
              <a:gd name="connsiteX236" fmla="*/ 5401644 w 7467600"/>
              <a:gd name="connsiteY236" fmla="*/ 3617847 h 6858000"/>
              <a:gd name="connsiteX237" fmla="*/ 5467256 w 7467600"/>
              <a:gd name="connsiteY237" fmla="*/ 4175494 h 6858000"/>
              <a:gd name="connsiteX238" fmla="*/ 5448069 w 7467600"/>
              <a:gd name="connsiteY238" fmla="*/ 3567554 h 6858000"/>
              <a:gd name="connsiteX239" fmla="*/ 5425834 w 7467600"/>
              <a:gd name="connsiteY239" fmla="*/ 3162785 h 6858000"/>
              <a:gd name="connsiteX240" fmla="*/ 1318687 w 7467600"/>
              <a:gd name="connsiteY240" fmla="*/ 3113840 h 6858000"/>
              <a:gd name="connsiteX241" fmla="*/ 1066793 w 7467600"/>
              <a:gd name="connsiteY241" fmla="*/ 3212171 h 6858000"/>
              <a:gd name="connsiteX242" fmla="*/ 993319 w 7467600"/>
              <a:gd name="connsiteY242" fmla="*/ 3247648 h 6858000"/>
              <a:gd name="connsiteX243" fmla="*/ 853081 w 7467600"/>
              <a:gd name="connsiteY243" fmla="*/ 3312410 h 6858000"/>
              <a:gd name="connsiteX244" fmla="*/ 805957 w 7467600"/>
              <a:gd name="connsiteY244" fmla="*/ 3330443 h 6858000"/>
              <a:gd name="connsiteX245" fmla="*/ 1318687 w 7467600"/>
              <a:gd name="connsiteY245" fmla="*/ 3113840 h 6858000"/>
              <a:gd name="connsiteX246" fmla="*/ 5453702 w 7467600"/>
              <a:gd name="connsiteY246" fmla="*/ 3090882 h 6858000"/>
              <a:gd name="connsiteX247" fmla="*/ 5480135 w 7467600"/>
              <a:gd name="connsiteY247" fmla="*/ 3565802 h 6858000"/>
              <a:gd name="connsiteX248" fmla="*/ 5499023 w 7467600"/>
              <a:gd name="connsiteY248" fmla="*/ 4166310 h 6858000"/>
              <a:gd name="connsiteX249" fmla="*/ 5547022 w 7467600"/>
              <a:gd name="connsiteY249" fmla="*/ 3607838 h 6858000"/>
              <a:gd name="connsiteX250" fmla="*/ 5515964 w 7467600"/>
              <a:gd name="connsiteY250" fmla="*/ 3378541 h 6858000"/>
              <a:gd name="connsiteX251" fmla="*/ 5453702 w 7467600"/>
              <a:gd name="connsiteY251" fmla="*/ 3090882 h 6858000"/>
              <a:gd name="connsiteX252" fmla="*/ 1238695 w 7467600"/>
              <a:gd name="connsiteY252" fmla="*/ 3076820 h 6858000"/>
              <a:gd name="connsiteX253" fmla="*/ 716371 w 7467600"/>
              <a:gd name="connsiteY253" fmla="*/ 3293249 h 6858000"/>
              <a:gd name="connsiteX254" fmla="*/ 579522 w 7467600"/>
              <a:gd name="connsiteY254" fmla="*/ 3371759 h 6858000"/>
              <a:gd name="connsiteX255" fmla="*/ 600288 w 7467600"/>
              <a:gd name="connsiteY255" fmla="*/ 3365555 h 6858000"/>
              <a:gd name="connsiteX256" fmla="*/ 840692 w 7467600"/>
              <a:gd name="connsiteY256" fmla="*/ 3284921 h 6858000"/>
              <a:gd name="connsiteX257" fmla="*/ 979248 w 7467600"/>
              <a:gd name="connsiteY257" fmla="*/ 3221003 h 6858000"/>
              <a:gd name="connsiteX258" fmla="*/ 1053282 w 7467600"/>
              <a:gd name="connsiteY258" fmla="*/ 3185247 h 6858000"/>
              <a:gd name="connsiteX259" fmla="*/ 1320603 w 7467600"/>
              <a:gd name="connsiteY259" fmla="*/ 3081281 h 6858000"/>
              <a:gd name="connsiteX260" fmla="*/ 1238695 w 7467600"/>
              <a:gd name="connsiteY260" fmla="*/ 3076820 h 6858000"/>
              <a:gd name="connsiteX261" fmla="*/ 5425627 w 7467600"/>
              <a:gd name="connsiteY261" fmla="*/ 2954192 h 6858000"/>
              <a:gd name="connsiteX262" fmla="*/ 5470770 w 7467600"/>
              <a:gd name="connsiteY262" fmla="*/ 3005435 h 6858000"/>
              <a:gd name="connsiteX263" fmla="*/ 5519779 w 7467600"/>
              <a:gd name="connsiteY263" fmla="*/ 4359223 h 6858000"/>
              <a:gd name="connsiteX264" fmla="*/ 5520293 w 7467600"/>
              <a:gd name="connsiteY264" fmla="*/ 4360602 h 6858000"/>
              <a:gd name="connsiteX265" fmla="*/ 5767221 w 7467600"/>
              <a:gd name="connsiteY265" fmla="*/ 4665564 h 6858000"/>
              <a:gd name="connsiteX266" fmla="*/ 6937169 w 7467600"/>
              <a:gd name="connsiteY266" fmla="*/ 4815941 h 6858000"/>
              <a:gd name="connsiteX267" fmla="*/ 6953922 w 7467600"/>
              <a:gd name="connsiteY267" fmla="*/ 4890068 h 6858000"/>
              <a:gd name="connsiteX268" fmla="*/ 6071359 w 7467600"/>
              <a:gd name="connsiteY268" fmla="*/ 4770770 h 6858000"/>
              <a:gd name="connsiteX269" fmla="*/ 6038839 w 7467600"/>
              <a:gd name="connsiteY269" fmla="*/ 4764474 h 6858000"/>
              <a:gd name="connsiteX270" fmla="*/ 6038706 w 7467600"/>
              <a:gd name="connsiteY270" fmla="*/ 4763847 h 6858000"/>
              <a:gd name="connsiteX271" fmla="*/ 6037784 w 7467600"/>
              <a:gd name="connsiteY271" fmla="*/ 4764270 h 6858000"/>
              <a:gd name="connsiteX272" fmla="*/ 6038839 w 7467600"/>
              <a:gd name="connsiteY272" fmla="*/ 4764474 h 6858000"/>
              <a:gd name="connsiteX273" fmla="*/ 6040338 w 7467600"/>
              <a:gd name="connsiteY273" fmla="*/ 4771418 h 6858000"/>
              <a:gd name="connsiteX274" fmla="*/ 6024488 w 7467600"/>
              <a:gd name="connsiteY274" fmla="*/ 4809903 h 6858000"/>
              <a:gd name="connsiteX275" fmla="*/ 5599771 w 7467600"/>
              <a:gd name="connsiteY275" fmla="*/ 5509652 h 6858000"/>
              <a:gd name="connsiteX276" fmla="*/ 5548843 w 7467600"/>
              <a:gd name="connsiteY276" fmla="*/ 5563845 h 6858000"/>
              <a:gd name="connsiteX277" fmla="*/ 5940952 w 7467600"/>
              <a:gd name="connsiteY277" fmla="*/ 6250028 h 6858000"/>
              <a:gd name="connsiteX278" fmla="*/ 6043441 w 7467600"/>
              <a:gd name="connsiteY278" fmla="*/ 6665847 h 6858000"/>
              <a:gd name="connsiteX279" fmla="*/ 6093432 w 7467600"/>
              <a:gd name="connsiteY279" fmla="*/ 6858000 h 6858000"/>
              <a:gd name="connsiteX280" fmla="*/ 6034344 w 7467600"/>
              <a:gd name="connsiteY280" fmla="*/ 6858000 h 6858000"/>
              <a:gd name="connsiteX281" fmla="*/ 6026679 w 7467600"/>
              <a:gd name="connsiteY281" fmla="*/ 6836959 h 6858000"/>
              <a:gd name="connsiteX282" fmla="*/ 5800441 w 7467600"/>
              <a:gd name="connsiteY282" fmla="*/ 6335286 h 6858000"/>
              <a:gd name="connsiteX283" fmla="*/ 5526562 w 7467600"/>
              <a:gd name="connsiteY283" fmla="*/ 5705388 h 6858000"/>
              <a:gd name="connsiteX284" fmla="*/ 5519640 w 7467600"/>
              <a:gd name="connsiteY284" fmla="*/ 5683774 h 6858000"/>
              <a:gd name="connsiteX285" fmla="*/ 5844559 w 7467600"/>
              <a:gd name="connsiteY285" fmla="*/ 6553349 h 6858000"/>
              <a:gd name="connsiteX286" fmla="*/ 5975994 w 7467600"/>
              <a:gd name="connsiteY286" fmla="*/ 6858000 h 6858000"/>
              <a:gd name="connsiteX287" fmla="*/ 5898547 w 7467600"/>
              <a:gd name="connsiteY287" fmla="*/ 6858000 h 6858000"/>
              <a:gd name="connsiteX288" fmla="*/ 5682041 w 7467600"/>
              <a:gd name="connsiteY288" fmla="*/ 6355860 h 6858000"/>
              <a:gd name="connsiteX289" fmla="*/ 5461758 w 7467600"/>
              <a:gd name="connsiteY289" fmla="*/ 5820220 h 6858000"/>
              <a:gd name="connsiteX290" fmla="*/ 5237282 w 7467600"/>
              <a:gd name="connsiteY290" fmla="*/ 6579086 h 6858000"/>
              <a:gd name="connsiteX291" fmla="*/ 5115009 w 7467600"/>
              <a:gd name="connsiteY291" fmla="*/ 6858000 h 6858000"/>
              <a:gd name="connsiteX292" fmla="*/ 5028074 w 7467600"/>
              <a:gd name="connsiteY292" fmla="*/ 6858000 h 6858000"/>
              <a:gd name="connsiteX293" fmla="*/ 5079508 w 7467600"/>
              <a:gd name="connsiteY293" fmla="*/ 6749074 h 6858000"/>
              <a:gd name="connsiteX294" fmla="*/ 5371846 w 7467600"/>
              <a:gd name="connsiteY294" fmla="*/ 5924413 h 6858000"/>
              <a:gd name="connsiteX295" fmla="*/ 5270512 w 7467600"/>
              <a:gd name="connsiteY295" fmla="*/ 6138975 h 6858000"/>
              <a:gd name="connsiteX296" fmla="*/ 5062409 w 7467600"/>
              <a:gd name="connsiteY296" fmla="*/ 6653544 h 6858000"/>
              <a:gd name="connsiteX297" fmla="*/ 5036628 w 7467600"/>
              <a:gd name="connsiteY297" fmla="*/ 6754247 h 6858000"/>
              <a:gd name="connsiteX298" fmla="*/ 5009112 w 7467600"/>
              <a:gd name="connsiteY298" fmla="*/ 6858000 h 6858000"/>
              <a:gd name="connsiteX299" fmla="*/ 4976679 w 7467600"/>
              <a:gd name="connsiteY299" fmla="*/ 6858000 h 6858000"/>
              <a:gd name="connsiteX300" fmla="*/ 5006537 w 7467600"/>
              <a:gd name="connsiteY300" fmla="*/ 6747068 h 6858000"/>
              <a:gd name="connsiteX301" fmla="*/ 5032723 w 7467600"/>
              <a:gd name="connsiteY301" fmla="*/ 6644957 h 6858000"/>
              <a:gd name="connsiteX302" fmla="*/ 5242949 w 7467600"/>
              <a:gd name="connsiteY302" fmla="*/ 6125175 h 6858000"/>
              <a:gd name="connsiteX303" fmla="*/ 5286321 w 7467600"/>
              <a:gd name="connsiteY303" fmla="*/ 6033555 h 6858000"/>
              <a:gd name="connsiteX304" fmla="*/ 5008210 w 7467600"/>
              <a:gd name="connsiteY304" fmla="*/ 6649194 h 6858000"/>
              <a:gd name="connsiteX305" fmla="*/ 4986321 w 7467600"/>
              <a:gd name="connsiteY305" fmla="*/ 6765687 h 6858000"/>
              <a:gd name="connsiteX306" fmla="*/ 4973474 w 7467600"/>
              <a:gd name="connsiteY306" fmla="*/ 6858000 h 6858000"/>
              <a:gd name="connsiteX307" fmla="*/ 4907178 w 7467600"/>
              <a:gd name="connsiteY307" fmla="*/ 6858000 h 6858000"/>
              <a:gd name="connsiteX308" fmla="*/ 4910810 w 7467600"/>
              <a:gd name="connsiteY308" fmla="*/ 6829660 h 6858000"/>
              <a:gd name="connsiteX309" fmla="*/ 4987461 w 7467600"/>
              <a:gd name="connsiteY309" fmla="*/ 6432994 h 6858000"/>
              <a:gd name="connsiteX310" fmla="*/ 5179262 w 7467600"/>
              <a:gd name="connsiteY310" fmla="*/ 6035044 h 6858000"/>
              <a:gd name="connsiteX311" fmla="*/ 4689678 w 7467600"/>
              <a:gd name="connsiteY311" fmla="*/ 6440241 h 6858000"/>
              <a:gd name="connsiteX312" fmla="*/ 4477543 w 7467600"/>
              <a:gd name="connsiteY312" fmla="*/ 6674836 h 6858000"/>
              <a:gd name="connsiteX313" fmla="*/ 4329957 w 7467600"/>
              <a:gd name="connsiteY313" fmla="*/ 6858000 h 6858000"/>
              <a:gd name="connsiteX314" fmla="*/ 4218595 w 7467600"/>
              <a:gd name="connsiteY314" fmla="*/ 6858000 h 6858000"/>
              <a:gd name="connsiteX315" fmla="*/ 4368888 w 7467600"/>
              <a:gd name="connsiteY315" fmla="*/ 6668412 h 6858000"/>
              <a:gd name="connsiteX316" fmla="*/ 4563091 w 7467600"/>
              <a:gd name="connsiteY316" fmla="*/ 6442508 h 6858000"/>
              <a:gd name="connsiteX317" fmla="*/ 5387324 w 7467600"/>
              <a:gd name="connsiteY317" fmla="*/ 5705830 h 6858000"/>
              <a:gd name="connsiteX318" fmla="*/ 5073620 w 7467600"/>
              <a:gd name="connsiteY318" fmla="*/ 5955437 h 6858000"/>
              <a:gd name="connsiteX319" fmla="*/ 4689789 w 7467600"/>
              <a:gd name="connsiteY319" fmla="*/ 6268382 h 6858000"/>
              <a:gd name="connsiteX320" fmla="*/ 4418722 w 7467600"/>
              <a:gd name="connsiteY320" fmla="*/ 6570886 h 6858000"/>
              <a:gd name="connsiteX321" fmla="*/ 4214944 w 7467600"/>
              <a:gd name="connsiteY321" fmla="*/ 6858000 h 6858000"/>
              <a:gd name="connsiteX322" fmla="*/ 4177898 w 7467600"/>
              <a:gd name="connsiteY322" fmla="*/ 6858000 h 6858000"/>
              <a:gd name="connsiteX323" fmla="*/ 4391597 w 7467600"/>
              <a:gd name="connsiteY323" fmla="*/ 6556370 h 6858000"/>
              <a:gd name="connsiteX324" fmla="*/ 4668889 w 7467600"/>
              <a:gd name="connsiteY324" fmla="*/ 6246399 h 6858000"/>
              <a:gd name="connsiteX325" fmla="*/ 5055427 w 7467600"/>
              <a:gd name="connsiteY325" fmla="*/ 5931476 h 6858000"/>
              <a:gd name="connsiteX326" fmla="*/ 5371814 w 7467600"/>
              <a:gd name="connsiteY326" fmla="*/ 5678975 h 6858000"/>
              <a:gd name="connsiteX327" fmla="*/ 4987918 w 7467600"/>
              <a:gd name="connsiteY327" fmla="*/ 5838701 h 6858000"/>
              <a:gd name="connsiteX328" fmla="*/ 4317146 w 7467600"/>
              <a:gd name="connsiteY328" fmla="*/ 6587716 h 6858000"/>
              <a:gd name="connsiteX329" fmla="*/ 4171627 w 7467600"/>
              <a:gd name="connsiteY329" fmla="*/ 6858000 h 6858000"/>
              <a:gd name="connsiteX330" fmla="*/ 4081585 w 7467600"/>
              <a:gd name="connsiteY330" fmla="*/ 6858000 h 6858000"/>
              <a:gd name="connsiteX331" fmla="*/ 4238603 w 7467600"/>
              <a:gd name="connsiteY331" fmla="*/ 6559341 h 6858000"/>
              <a:gd name="connsiteX332" fmla="*/ 4778333 w 7467600"/>
              <a:gd name="connsiteY332" fmla="*/ 5873626 h 6858000"/>
              <a:gd name="connsiteX333" fmla="*/ 5414185 w 7467600"/>
              <a:gd name="connsiteY333" fmla="*/ 5573882 h 6858000"/>
              <a:gd name="connsiteX334" fmla="*/ 5959648 w 7467600"/>
              <a:gd name="connsiteY334" fmla="*/ 4760797 h 6858000"/>
              <a:gd name="connsiteX335" fmla="*/ 5355019 w 7467600"/>
              <a:gd name="connsiteY335" fmla="*/ 4734672 h 6858000"/>
              <a:gd name="connsiteX336" fmla="*/ 5083565 w 7467600"/>
              <a:gd name="connsiteY336" fmla="*/ 5179121 h 6858000"/>
              <a:gd name="connsiteX337" fmla="*/ 4713577 w 7467600"/>
              <a:gd name="connsiteY337" fmla="*/ 5616803 h 6858000"/>
              <a:gd name="connsiteX338" fmla="*/ 3989559 w 7467600"/>
              <a:gd name="connsiteY338" fmla="*/ 6145945 h 6858000"/>
              <a:gd name="connsiteX339" fmla="*/ 3939824 w 7467600"/>
              <a:gd name="connsiteY339" fmla="*/ 6066900 h 6858000"/>
              <a:gd name="connsiteX340" fmla="*/ 4584537 w 7467600"/>
              <a:gd name="connsiteY340" fmla="*/ 5324826 h 6858000"/>
              <a:gd name="connsiteX341" fmla="*/ 5037105 w 7467600"/>
              <a:gd name="connsiteY341" fmla="*/ 5088765 h 6858000"/>
              <a:gd name="connsiteX342" fmla="*/ 5039930 w 7467600"/>
              <a:gd name="connsiteY342" fmla="*/ 5089585 h 6858000"/>
              <a:gd name="connsiteX343" fmla="*/ 5263764 w 7467600"/>
              <a:gd name="connsiteY343" fmla="*/ 4735525 h 6858000"/>
              <a:gd name="connsiteX344" fmla="*/ 4086300 w 7467600"/>
              <a:gd name="connsiteY344" fmla="*/ 4884599 h 6858000"/>
              <a:gd name="connsiteX345" fmla="*/ 4085485 w 7467600"/>
              <a:gd name="connsiteY345" fmla="*/ 4899070 h 6858000"/>
              <a:gd name="connsiteX346" fmla="*/ 3871915 w 7467600"/>
              <a:gd name="connsiteY346" fmla="*/ 5253645 h 6858000"/>
              <a:gd name="connsiteX347" fmla="*/ 3799374 w 7467600"/>
              <a:gd name="connsiteY347" fmla="*/ 5466127 h 6858000"/>
              <a:gd name="connsiteX348" fmla="*/ 3498850 w 7467600"/>
              <a:gd name="connsiteY348" fmla="*/ 6661888 h 6858000"/>
              <a:gd name="connsiteX349" fmla="*/ 3399216 w 7467600"/>
              <a:gd name="connsiteY349" fmla="*/ 6858000 h 6858000"/>
              <a:gd name="connsiteX350" fmla="*/ 3303688 w 7467600"/>
              <a:gd name="connsiteY350" fmla="*/ 6858000 h 6858000"/>
              <a:gd name="connsiteX351" fmla="*/ 3391774 w 7467600"/>
              <a:gd name="connsiteY351" fmla="*/ 6697181 h 6858000"/>
              <a:gd name="connsiteX352" fmla="*/ 3735540 w 7467600"/>
              <a:gd name="connsiteY352" fmla="*/ 5546923 h 6858000"/>
              <a:gd name="connsiteX353" fmla="*/ 3729438 w 7467600"/>
              <a:gd name="connsiteY353" fmla="*/ 5569058 h 6858000"/>
              <a:gd name="connsiteX354" fmla="*/ 3707782 w 7467600"/>
              <a:gd name="connsiteY354" fmla="*/ 5644908 h 6858000"/>
              <a:gd name="connsiteX355" fmla="*/ 3583827 w 7467600"/>
              <a:gd name="connsiteY355" fmla="*/ 6039215 h 6858000"/>
              <a:gd name="connsiteX356" fmla="*/ 3547861 w 7467600"/>
              <a:gd name="connsiteY356" fmla="*/ 6129609 h 6858000"/>
              <a:gd name="connsiteX357" fmla="*/ 3490905 w 7467600"/>
              <a:gd name="connsiteY357" fmla="*/ 6277660 h 6858000"/>
              <a:gd name="connsiteX358" fmla="*/ 3455859 w 7467600"/>
              <a:gd name="connsiteY358" fmla="*/ 6391301 h 6858000"/>
              <a:gd name="connsiteX359" fmla="*/ 3429112 w 7467600"/>
              <a:gd name="connsiteY359" fmla="*/ 6479469 h 6858000"/>
              <a:gd name="connsiteX360" fmla="*/ 3304862 w 7467600"/>
              <a:gd name="connsiteY360" fmla="*/ 6796476 h 6858000"/>
              <a:gd name="connsiteX361" fmla="*/ 3276071 w 7467600"/>
              <a:gd name="connsiteY361" fmla="*/ 6858000 h 6858000"/>
              <a:gd name="connsiteX362" fmla="*/ 3240805 w 7467600"/>
              <a:gd name="connsiteY362" fmla="*/ 6858000 h 6858000"/>
              <a:gd name="connsiteX363" fmla="*/ 3275917 w 7467600"/>
              <a:gd name="connsiteY363" fmla="*/ 6783192 h 6858000"/>
              <a:gd name="connsiteX364" fmla="*/ 3399358 w 7467600"/>
              <a:gd name="connsiteY364" fmla="*/ 6469011 h 6858000"/>
              <a:gd name="connsiteX365" fmla="*/ 3425650 w 7467600"/>
              <a:gd name="connsiteY365" fmla="*/ 6381333 h 6858000"/>
              <a:gd name="connsiteX366" fmla="*/ 3460661 w 7467600"/>
              <a:gd name="connsiteY366" fmla="*/ 6266763 h 6858000"/>
              <a:gd name="connsiteX367" fmla="*/ 3518021 w 7467600"/>
              <a:gd name="connsiteY367" fmla="*/ 6117298 h 6858000"/>
              <a:gd name="connsiteX368" fmla="*/ 3554035 w 7467600"/>
              <a:gd name="connsiteY368" fmla="*/ 6027832 h 6858000"/>
              <a:gd name="connsiteX369" fmla="*/ 3677174 w 7467600"/>
              <a:gd name="connsiteY369" fmla="*/ 5636351 h 6858000"/>
              <a:gd name="connsiteX370" fmla="*/ 3698819 w 7467600"/>
              <a:gd name="connsiteY370" fmla="*/ 5560503 h 6858000"/>
              <a:gd name="connsiteX371" fmla="*/ 3702094 w 7467600"/>
              <a:gd name="connsiteY371" fmla="*/ 5549194 h 6858000"/>
              <a:gd name="connsiteX372" fmla="*/ 3398355 w 7467600"/>
              <a:gd name="connsiteY372" fmla="*/ 6094603 h 6858000"/>
              <a:gd name="connsiteX373" fmla="*/ 3193941 w 7467600"/>
              <a:gd name="connsiteY373" fmla="*/ 6798775 h 6858000"/>
              <a:gd name="connsiteX374" fmla="*/ 3184140 w 7467600"/>
              <a:gd name="connsiteY374" fmla="*/ 6858000 h 6858000"/>
              <a:gd name="connsiteX375" fmla="*/ 3099978 w 7467600"/>
              <a:gd name="connsiteY375" fmla="*/ 6858000 h 6858000"/>
              <a:gd name="connsiteX376" fmla="*/ 3101556 w 7467600"/>
              <a:gd name="connsiteY376" fmla="*/ 6843337 h 6858000"/>
              <a:gd name="connsiteX377" fmla="*/ 3370162 w 7467600"/>
              <a:gd name="connsiteY377" fmla="*/ 5785550 h 6858000"/>
              <a:gd name="connsiteX378" fmla="*/ 3746477 w 7467600"/>
              <a:gd name="connsiteY378" fmla="*/ 5377889 h 6858000"/>
              <a:gd name="connsiteX379" fmla="*/ 3863399 w 7467600"/>
              <a:gd name="connsiteY379" fmla="*/ 5087257 h 6858000"/>
              <a:gd name="connsiteX380" fmla="*/ 3968712 w 7467600"/>
              <a:gd name="connsiteY380" fmla="*/ 4913989 h 6858000"/>
              <a:gd name="connsiteX381" fmla="*/ 2792390 w 7467600"/>
              <a:gd name="connsiteY381" fmla="*/ 5382974 h 6858000"/>
              <a:gd name="connsiteX382" fmla="*/ 2714982 w 7467600"/>
              <a:gd name="connsiteY382" fmla="*/ 5427051 h 6858000"/>
              <a:gd name="connsiteX383" fmla="*/ 2813361 w 7467600"/>
              <a:gd name="connsiteY383" fmla="*/ 6023912 h 6858000"/>
              <a:gd name="connsiteX384" fmla="*/ 2688430 w 7467600"/>
              <a:gd name="connsiteY384" fmla="*/ 6801564 h 6858000"/>
              <a:gd name="connsiteX385" fmla="*/ 2629626 w 7467600"/>
              <a:gd name="connsiteY385" fmla="*/ 6763394 h 6858000"/>
              <a:gd name="connsiteX386" fmla="*/ 2565328 w 7467600"/>
              <a:gd name="connsiteY386" fmla="*/ 5516399 h 6858000"/>
              <a:gd name="connsiteX387" fmla="*/ 1922999 w 7467600"/>
              <a:gd name="connsiteY387" fmla="*/ 5980343 h 6858000"/>
              <a:gd name="connsiteX388" fmla="*/ 1950261 w 7467600"/>
              <a:gd name="connsiteY388" fmla="*/ 6405858 h 6858000"/>
              <a:gd name="connsiteX389" fmla="*/ 2365554 w 7467600"/>
              <a:gd name="connsiteY389" fmla="*/ 6759107 h 6858000"/>
              <a:gd name="connsiteX390" fmla="*/ 2424142 w 7467600"/>
              <a:gd name="connsiteY390" fmla="*/ 6858000 h 6858000"/>
              <a:gd name="connsiteX391" fmla="*/ 2395994 w 7467600"/>
              <a:gd name="connsiteY391" fmla="*/ 6858000 h 6858000"/>
              <a:gd name="connsiteX392" fmla="*/ 2392863 w 7467600"/>
              <a:gd name="connsiteY392" fmla="*/ 6852964 h 6858000"/>
              <a:gd name="connsiteX393" fmla="*/ 2017589 w 7467600"/>
              <a:gd name="connsiteY393" fmla="*/ 6493982 h 6858000"/>
              <a:gd name="connsiteX394" fmla="*/ 2147336 w 7467600"/>
              <a:gd name="connsiteY394" fmla="*/ 6594052 h 6858000"/>
              <a:gd name="connsiteX395" fmla="*/ 2207047 w 7467600"/>
              <a:gd name="connsiteY395" fmla="*/ 6654540 h 6858000"/>
              <a:gd name="connsiteX396" fmla="*/ 2299106 w 7467600"/>
              <a:gd name="connsiteY396" fmla="*/ 6778931 h 6858000"/>
              <a:gd name="connsiteX397" fmla="*/ 2314430 w 7467600"/>
              <a:gd name="connsiteY397" fmla="*/ 6801144 h 6858000"/>
              <a:gd name="connsiteX398" fmla="*/ 2352406 w 7467600"/>
              <a:gd name="connsiteY398" fmla="*/ 6858000 h 6858000"/>
              <a:gd name="connsiteX399" fmla="*/ 2314492 w 7467600"/>
              <a:gd name="connsiteY399" fmla="*/ 6858000 h 6858000"/>
              <a:gd name="connsiteX400" fmla="*/ 2288095 w 7467600"/>
              <a:gd name="connsiteY400" fmla="*/ 6818030 h 6858000"/>
              <a:gd name="connsiteX401" fmla="*/ 2272768 w 7467600"/>
              <a:gd name="connsiteY401" fmla="*/ 6795822 h 6858000"/>
              <a:gd name="connsiteX402" fmla="*/ 2182715 w 7467600"/>
              <a:gd name="connsiteY402" fmla="*/ 6675071 h 6858000"/>
              <a:gd name="connsiteX403" fmla="*/ 2032061 w 7467600"/>
              <a:gd name="connsiteY403" fmla="*/ 6541380 h 6858000"/>
              <a:gd name="connsiteX404" fmla="*/ 2257220 w 7467600"/>
              <a:gd name="connsiteY404" fmla="*/ 6826257 h 6858000"/>
              <a:gd name="connsiteX405" fmla="*/ 2281324 w 7467600"/>
              <a:gd name="connsiteY405" fmla="*/ 6858000 h 6858000"/>
              <a:gd name="connsiteX406" fmla="*/ 2242860 w 7467600"/>
              <a:gd name="connsiteY406" fmla="*/ 6858000 h 6858000"/>
              <a:gd name="connsiteX407" fmla="*/ 2232818 w 7467600"/>
              <a:gd name="connsiteY407" fmla="*/ 6844926 h 6858000"/>
              <a:gd name="connsiteX408" fmla="*/ 1990172 w 7467600"/>
              <a:gd name="connsiteY408" fmla="*/ 6542121 h 6858000"/>
              <a:gd name="connsiteX409" fmla="*/ 2124090 w 7467600"/>
              <a:gd name="connsiteY409" fmla="*/ 6761017 h 6858000"/>
              <a:gd name="connsiteX410" fmla="*/ 2200380 w 7467600"/>
              <a:gd name="connsiteY410" fmla="*/ 6858000 h 6858000"/>
              <a:gd name="connsiteX411" fmla="*/ 2147507 w 7467600"/>
              <a:gd name="connsiteY411" fmla="*/ 6858000 h 6858000"/>
              <a:gd name="connsiteX412" fmla="*/ 2070668 w 7467600"/>
              <a:gd name="connsiteY412" fmla="*/ 6761520 h 6858000"/>
              <a:gd name="connsiteX413" fmla="*/ 1975142 w 7467600"/>
              <a:gd name="connsiteY413" fmla="*/ 6585570 h 6858000"/>
              <a:gd name="connsiteX414" fmla="*/ 2050035 w 7467600"/>
              <a:gd name="connsiteY414" fmla="*/ 6813345 h 6858000"/>
              <a:gd name="connsiteX415" fmla="*/ 2063025 w 7467600"/>
              <a:gd name="connsiteY415" fmla="*/ 6858000 h 6858000"/>
              <a:gd name="connsiteX416" fmla="*/ 2021675 w 7467600"/>
              <a:gd name="connsiteY416" fmla="*/ 6858000 h 6858000"/>
              <a:gd name="connsiteX417" fmla="*/ 2019308 w 7467600"/>
              <a:gd name="connsiteY417" fmla="*/ 6847118 h 6858000"/>
              <a:gd name="connsiteX418" fmla="*/ 1938835 w 7467600"/>
              <a:gd name="connsiteY418" fmla="*/ 6551160 h 6858000"/>
              <a:gd name="connsiteX419" fmla="*/ 1953230 w 7467600"/>
              <a:gd name="connsiteY419" fmla="*/ 6759699 h 6858000"/>
              <a:gd name="connsiteX420" fmla="*/ 1956763 w 7467600"/>
              <a:gd name="connsiteY420" fmla="*/ 6778191 h 6858000"/>
              <a:gd name="connsiteX421" fmla="*/ 1967925 w 7467600"/>
              <a:gd name="connsiteY421" fmla="*/ 6858000 h 6858000"/>
              <a:gd name="connsiteX422" fmla="*/ 1936622 w 7467600"/>
              <a:gd name="connsiteY422" fmla="*/ 6858000 h 6858000"/>
              <a:gd name="connsiteX423" fmla="*/ 1926261 w 7467600"/>
              <a:gd name="connsiteY423" fmla="*/ 6784064 h 6858000"/>
              <a:gd name="connsiteX424" fmla="*/ 1922724 w 7467600"/>
              <a:gd name="connsiteY424" fmla="*/ 6765577 h 6858000"/>
              <a:gd name="connsiteX425" fmla="*/ 1904650 w 7467600"/>
              <a:gd name="connsiteY425" fmla="*/ 6639616 h 6858000"/>
              <a:gd name="connsiteX426" fmla="*/ 1885273 w 7467600"/>
              <a:gd name="connsiteY426" fmla="*/ 6858000 h 6858000"/>
              <a:gd name="connsiteX427" fmla="*/ 1854363 w 7467600"/>
              <a:gd name="connsiteY427" fmla="*/ 6858000 h 6858000"/>
              <a:gd name="connsiteX428" fmla="*/ 1880391 w 7467600"/>
              <a:gd name="connsiteY428" fmla="*/ 6603796 h 6858000"/>
              <a:gd name="connsiteX429" fmla="*/ 1818273 w 7467600"/>
              <a:gd name="connsiteY429" fmla="*/ 6715729 h 6858000"/>
              <a:gd name="connsiteX430" fmla="*/ 1794691 w 7467600"/>
              <a:gd name="connsiteY430" fmla="*/ 6843239 h 6858000"/>
              <a:gd name="connsiteX431" fmla="*/ 1794914 w 7467600"/>
              <a:gd name="connsiteY431" fmla="*/ 6858000 h 6858000"/>
              <a:gd name="connsiteX432" fmla="*/ 1746128 w 7467600"/>
              <a:gd name="connsiteY432" fmla="*/ 6858000 h 6858000"/>
              <a:gd name="connsiteX433" fmla="*/ 1753934 w 7467600"/>
              <a:gd name="connsiteY433" fmla="*/ 6724796 h 6858000"/>
              <a:gd name="connsiteX434" fmla="*/ 1792053 w 7467600"/>
              <a:gd name="connsiteY434" fmla="*/ 6572396 h 6858000"/>
              <a:gd name="connsiteX435" fmla="*/ 1862248 w 7467600"/>
              <a:gd name="connsiteY435" fmla="*/ 6266397 h 6858000"/>
              <a:gd name="connsiteX436" fmla="*/ 1862250 w 7467600"/>
              <a:gd name="connsiteY436" fmla="*/ 6033531 h 6858000"/>
              <a:gd name="connsiteX437" fmla="*/ 1211999 w 7467600"/>
              <a:gd name="connsiteY437" fmla="*/ 6683610 h 6858000"/>
              <a:gd name="connsiteX438" fmla="*/ 1213266 w 7467600"/>
              <a:gd name="connsiteY438" fmla="*/ 6691947 h 6858000"/>
              <a:gd name="connsiteX439" fmla="*/ 1203370 w 7467600"/>
              <a:gd name="connsiteY439" fmla="*/ 6850676 h 6858000"/>
              <a:gd name="connsiteX440" fmla="*/ 1203671 w 7467600"/>
              <a:gd name="connsiteY440" fmla="*/ 6858000 h 6858000"/>
              <a:gd name="connsiteX441" fmla="*/ 1143180 w 7467600"/>
              <a:gd name="connsiteY441" fmla="*/ 6858000 h 6858000"/>
              <a:gd name="connsiteX442" fmla="*/ 1142176 w 7467600"/>
              <a:gd name="connsiteY442" fmla="*/ 6766045 h 6858000"/>
              <a:gd name="connsiteX443" fmla="*/ 1067484 w 7467600"/>
              <a:gd name="connsiteY443" fmla="*/ 6858000 h 6858000"/>
              <a:gd name="connsiteX444" fmla="*/ 953928 w 7467600"/>
              <a:gd name="connsiteY444" fmla="*/ 6858000 h 6858000"/>
              <a:gd name="connsiteX445" fmla="*/ 959715 w 7467600"/>
              <a:gd name="connsiteY445" fmla="*/ 6850185 h 6858000"/>
              <a:gd name="connsiteX446" fmla="*/ 1483788 w 7467600"/>
              <a:gd name="connsiteY446" fmla="*/ 6259174 h 6858000"/>
              <a:gd name="connsiteX447" fmla="*/ 1100671 w 7467600"/>
              <a:gd name="connsiteY447" fmla="*/ 6252137 h 6858000"/>
              <a:gd name="connsiteX448" fmla="*/ 1090144 w 7467600"/>
              <a:gd name="connsiteY448" fmla="*/ 6256748 h 6858000"/>
              <a:gd name="connsiteX449" fmla="*/ 1095872 w 7467600"/>
              <a:gd name="connsiteY449" fmla="*/ 6271892 h 6858000"/>
              <a:gd name="connsiteX450" fmla="*/ 262785 w 7467600"/>
              <a:gd name="connsiteY450" fmla="*/ 6845450 h 6858000"/>
              <a:gd name="connsiteX451" fmla="*/ 209968 w 7467600"/>
              <a:gd name="connsiteY451" fmla="*/ 6770713 h 6858000"/>
              <a:gd name="connsiteX452" fmla="*/ 873460 w 7467600"/>
              <a:gd name="connsiteY452" fmla="*/ 6253768 h 6858000"/>
              <a:gd name="connsiteX453" fmla="*/ 192686 w 7467600"/>
              <a:gd name="connsiteY453" fmla="*/ 5849257 h 6858000"/>
              <a:gd name="connsiteX454" fmla="*/ 4696 w 7467600"/>
              <a:gd name="connsiteY454" fmla="*/ 5697668 h 6858000"/>
              <a:gd name="connsiteX455" fmla="*/ 0 w 7467600"/>
              <a:gd name="connsiteY455" fmla="*/ 5689984 h 6858000"/>
              <a:gd name="connsiteX456" fmla="*/ 0 w 7467600"/>
              <a:gd name="connsiteY456" fmla="*/ 5513472 h 6858000"/>
              <a:gd name="connsiteX457" fmla="*/ 174101 w 7467600"/>
              <a:gd name="connsiteY457" fmla="*/ 5620277 h 6858000"/>
              <a:gd name="connsiteX458" fmla="*/ 891800 w 7467600"/>
              <a:gd name="connsiteY458" fmla="*/ 6036935 h 6858000"/>
              <a:gd name="connsiteX459" fmla="*/ 1072219 w 7467600"/>
              <a:gd name="connsiteY459" fmla="*/ 6169443 h 6858000"/>
              <a:gd name="connsiteX460" fmla="*/ 1074117 w 7467600"/>
              <a:gd name="connsiteY460" fmla="*/ 6170301 h 6858000"/>
              <a:gd name="connsiteX461" fmla="*/ 1083114 w 7467600"/>
              <a:gd name="connsiteY461" fmla="*/ 6174131 h 6858000"/>
              <a:gd name="connsiteX462" fmla="*/ 1543010 w 7467600"/>
              <a:gd name="connsiteY462" fmla="*/ 6191140 h 6858000"/>
              <a:gd name="connsiteX463" fmla="*/ 1551080 w 7467600"/>
              <a:gd name="connsiteY463" fmla="*/ 6195006 h 6858000"/>
              <a:gd name="connsiteX464" fmla="*/ 2345443 w 7467600"/>
              <a:gd name="connsiteY464" fmla="*/ 5549882 h 6858000"/>
              <a:gd name="connsiteX465" fmla="*/ 1721499 w 7467600"/>
              <a:gd name="connsiteY465" fmla="*/ 5599969 h 6858000"/>
              <a:gd name="connsiteX466" fmla="*/ 767716 w 7467600"/>
              <a:gd name="connsiteY466" fmla="*/ 5472768 h 6858000"/>
              <a:gd name="connsiteX467" fmla="*/ 722147 w 7467600"/>
              <a:gd name="connsiteY467" fmla="*/ 5393091 h 6858000"/>
              <a:gd name="connsiteX468" fmla="*/ 1485552 w 7467600"/>
              <a:gd name="connsiteY468" fmla="*/ 5313202 h 6858000"/>
              <a:gd name="connsiteX469" fmla="*/ 2143004 w 7467600"/>
              <a:gd name="connsiteY469" fmla="*/ 5402420 h 6858000"/>
              <a:gd name="connsiteX470" fmla="*/ 1933391 w 7467600"/>
              <a:gd name="connsiteY470" fmla="*/ 5156971 h 6858000"/>
              <a:gd name="connsiteX471" fmla="*/ 1827118 w 7467600"/>
              <a:gd name="connsiteY471" fmla="*/ 4968410 h 6858000"/>
              <a:gd name="connsiteX472" fmla="*/ 1837349 w 7467600"/>
              <a:gd name="connsiteY472" fmla="*/ 4956357 h 6858000"/>
              <a:gd name="connsiteX473" fmla="*/ 2162835 w 7467600"/>
              <a:gd name="connsiteY473" fmla="*/ 5187853 h 6858000"/>
              <a:gd name="connsiteX474" fmla="*/ 2257167 w 7467600"/>
              <a:gd name="connsiteY474" fmla="*/ 5462123 h 6858000"/>
              <a:gd name="connsiteX475" fmla="*/ 2261598 w 7467600"/>
              <a:gd name="connsiteY475" fmla="*/ 5467998 h 6858000"/>
              <a:gd name="connsiteX476" fmla="*/ 2437177 w 7467600"/>
              <a:gd name="connsiteY476" fmla="*/ 5479608 h 6858000"/>
              <a:gd name="connsiteX477" fmla="*/ 2445247 w 7467600"/>
              <a:gd name="connsiteY477" fmla="*/ 5483476 h 6858000"/>
              <a:gd name="connsiteX478" fmla="*/ 2743626 w 7467600"/>
              <a:gd name="connsiteY478" fmla="*/ 5304819 h 6858000"/>
              <a:gd name="connsiteX479" fmla="*/ 3048102 w 7467600"/>
              <a:gd name="connsiteY479" fmla="*/ 5150595 h 6858000"/>
              <a:gd name="connsiteX480" fmla="*/ 1799414 w 7467600"/>
              <a:gd name="connsiteY480" fmla="*/ 4694732 h 6858000"/>
              <a:gd name="connsiteX481" fmla="*/ 1771735 w 7467600"/>
              <a:gd name="connsiteY481" fmla="*/ 4619929 h 6858000"/>
              <a:gd name="connsiteX482" fmla="*/ 3104273 w 7467600"/>
              <a:gd name="connsiteY482" fmla="*/ 5076159 h 6858000"/>
              <a:gd name="connsiteX483" fmla="*/ 3113245 w 7467600"/>
              <a:gd name="connsiteY483" fmla="*/ 5090705 h 6858000"/>
              <a:gd name="connsiteX484" fmla="*/ 3126294 w 7467600"/>
              <a:gd name="connsiteY484" fmla="*/ 5114400 h 6858000"/>
              <a:gd name="connsiteX485" fmla="*/ 3937433 w 7467600"/>
              <a:gd name="connsiteY485" fmla="*/ 4830473 h 6858000"/>
              <a:gd name="connsiteX486" fmla="*/ 3590475 w 7467600"/>
              <a:gd name="connsiteY486" fmla="*/ 4597974 h 6858000"/>
              <a:gd name="connsiteX487" fmla="*/ 3100264 w 7467600"/>
              <a:gd name="connsiteY487" fmla="*/ 4579845 h 6858000"/>
              <a:gd name="connsiteX488" fmla="*/ 2183576 w 7467600"/>
              <a:gd name="connsiteY488" fmla="*/ 4227150 h 6858000"/>
              <a:gd name="connsiteX489" fmla="*/ 2151029 w 7467600"/>
              <a:gd name="connsiteY489" fmla="*/ 4146947 h 6858000"/>
              <a:gd name="connsiteX490" fmla="*/ 3563434 w 7467600"/>
              <a:gd name="connsiteY490" fmla="*/ 4469115 h 6858000"/>
              <a:gd name="connsiteX491" fmla="*/ 3177952 w 7467600"/>
              <a:gd name="connsiteY491" fmla="*/ 3657386 h 6858000"/>
              <a:gd name="connsiteX492" fmla="*/ 3189263 w 7467600"/>
              <a:gd name="connsiteY492" fmla="*/ 3625726 h 6858000"/>
              <a:gd name="connsiteX493" fmla="*/ 3560912 w 7467600"/>
              <a:gd name="connsiteY493" fmla="*/ 4079863 h 6858000"/>
              <a:gd name="connsiteX494" fmla="*/ 3626636 w 7467600"/>
              <a:gd name="connsiteY494" fmla="*/ 4512230 h 6858000"/>
              <a:gd name="connsiteX495" fmla="*/ 3653088 w 7467600"/>
              <a:gd name="connsiteY495" fmla="*/ 4521417 h 6858000"/>
              <a:gd name="connsiteX496" fmla="*/ 3988128 w 7467600"/>
              <a:gd name="connsiteY496" fmla="*/ 4817267 h 6858000"/>
              <a:gd name="connsiteX497" fmla="*/ 4830582 w 7467600"/>
              <a:gd name="connsiteY497" fmla="*/ 4676000 h 6858000"/>
              <a:gd name="connsiteX498" fmla="*/ 4830100 w 7467600"/>
              <a:gd name="connsiteY498" fmla="*/ 4675554 h 6858000"/>
              <a:gd name="connsiteX499" fmla="*/ 4036318 w 7467600"/>
              <a:gd name="connsiteY499" fmla="*/ 4147013 h 6858000"/>
              <a:gd name="connsiteX500" fmla="*/ 3432098 w 7467600"/>
              <a:gd name="connsiteY500" fmla="*/ 3537312 h 6858000"/>
              <a:gd name="connsiteX501" fmla="*/ 3446761 w 7467600"/>
              <a:gd name="connsiteY501" fmla="*/ 3461278 h 6858000"/>
              <a:gd name="connsiteX502" fmla="*/ 4419733 w 7467600"/>
              <a:gd name="connsiteY502" fmla="*/ 3963555 h 6858000"/>
              <a:gd name="connsiteX503" fmla="*/ 4781371 w 7467600"/>
              <a:gd name="connsiteY503" fmla="*/ 4458604 h 6858000"/>
              <a:gd name="connsiteX504" fmla="*/ 4780440 w 7467600"/>
              <a:gd name="connsiteY504" fmla="*/ 4470290 h 6858000"/>
              <a:gd name="connsiteX505" fmla="*/ 4898954 w 7467600"/>
              <a:gd name="connsiteY505" fmla="*/ 4662092 h 6858000"/>
              <a:gd name="connsiteX506" fmla="*/ 4900699 w 7467600"/>
              <a:gd name="connsiteY506" fmla="*/ 4670867 h 6858000"/>
              <a:gd name="connsiteX507" fmla="*/ 5714511 w 7467600"/>
              <a:gd name="connsiteY507" fmla="*/ 4663483 h 6858000"/>
              <a:gd name="connsiteX508" fmla="*/ 5464793 w 7467600"/>
              <a:gd name="connsiteY508" fmla="*/ 4393556 h 6858000"/>
              <a:gd name="connsiteX509" fmla="*/ 5461897 w 7467600"/>
              <a:gd name="connsiteY509" fmla="*/ 4390879 h 6858000"/>
              <a:gd name="connsiteX510" fmla="*/ 4294126 w 7467600"/>
              <a:gd name="connsiteY510" fmla="*/ 3303048 h 6858000"/>
              <a:gd name="connsiteX511" fmla="*/ 4305321 w 7467600"/>
              <a:gd name="connsiteY511" fmla="*/ 3256953 h 6858000"/>
              <a:gd name="connsiteX512" fmla="*/ 4949299 w 7467600"/>
              <a:gd name="connsiteY512" fmla="*/ 3766336 h 6858000"/>
              <a:gd name="connsiteX513" fmla="*/ 5291452 w 7467600"/>
              <a:gd name="connsiteY513" fmla="*/ 4076801 h 6858000"/>
              <a:gd name="connsiteX514" fmla="*/ 5434998 w 7467600"/>
              <a:gd name="connsiteY514" fmla="*/ 4254100 h 6858000"/>
              <a:gd name="connsiteX515" fmla="*/ 5351015 w 7467600"/>
              <a:gd name="connsiteY515" fmla="*/ 3760989 h 6858000"/>
              <a:gd name="connsiteX516" fmla="*/ 5413780 w 7467600"/>
              <a:gd name="connsiteY516" fmla="*/ 2966265 h 6858000"/>
              <a:gd name="connsiteX517" fmla="*/ 5425627 w 7467600"/>
              <a:gd name="connsiteY517" fmla="*/ 2954192 h 6858000"/>
              <a:gd name="connsiteX518" fmla="*/ 6604735 w 7467600"/>
              <a:gd name="connsiteY518" fmla="*/ 2041381 h 6858000"/>
              <a:gd name="connsiteX519" fmla="*/ 7204487 w 7467600"/>
              <a:gd name="connsiteY519" fmla="*/ 2742112 h 6858000"/>
              <a:gd name="connsiteX520" fmla="*/ 7131592 w 7467600"/>
              <a:gd name="connsiteY520" fmla="*/ 2672096 h 6858000"/>
              <a:gd name="connsiteX521" fmla="*/ 6996344 w 7467600"/>
              <a:gd name="connsiteY521" fmla="*/ 2518310 h 6858000"/>
              <a:gd name="connsiteX522" fmla="*/ 6735495 w 7467600"/>
              <a:gd name="connsiteY522" fmla="*/ 2196890 h 6858000"/>
              <a:gd name="connsiteX523" fmla="*/ 6721901 w 7467600"/>
              <a:gd name="connsiteY523" fmla="*/ 2179274 h 6858000"/>
              <a:gd name="connsiteX524" fmla="*/ 6604735 w 7467600"/>
              <a:gd name="connsiteY524" fmla="*/ 2041381 h 6858000"/>
              <a:gd name="connsiteX525" fmla="*/ 6591670 w 7467600"/>
              <a:gd name="connsiteY525" fmla="*/ 1988277 h 6858000"/>
              <a:gd name="connsiteX526" fmla="*/ 6747349 w 7467600"/>
              <a:gd name="connsiteY526" fmla="*/ 2160069 h 6858000"/>
              <a:gd name="connsiteX527" fmla="*/ 6760943 w 7467600"/>
              <a:gd name="connsiteY527" fmla="*/ 2177686 h 6858000"/>
              <a:gd name="connsiteX528" fmla="*/ 7021065 w 7467600"/>
              <a:gd name="connsiteY528" fmla="*/ 2498102 h 6858000"/>
              <a:gd name="connsiteX529" fmla="*/ 7155223 w 7467600"/>
              <a:gd name="connsiteY529" fmla="*/ 2650386 h 6858000"/>
              <a:gd name="connsiteX530" fmla="*/ 7203167 w 7467600"/>
              <a:gd name="connsiteY530" fmla="*/ 2697288 h 6858000"/>
              <a:gd name="connsiteX531" fmla="*/ 6937703 w 7467600"/>
              <a:gd name="connsiteY531" fmla="*/ 2321981 h 6858000"/>
              <a:gd name="connsiteX532" fmla="*/ 6591670 w 7467600"/>
              <a:gd name="connsiteY532" fmla="*/ 1988277 h 6858000"/>
              <a:gd name="connsiteX533" fmla="*/ 5798671 w 7467600"/>
              <a:gd name="connsiteY533" fmla="*/ 1981601 h 6858000"/>
              <a:gd name="connsiteX534" fmla="*/ 5754709 w 7467600"/>
              <a:gd name="connsiteY534" fmla="*/ 2071454 h 6858000"/>
              <a:gd name="connsiteX535" fmla="*/ 5763044 w 7467600"/>
              <a:gd name="connsiteY535" fmla="*/ 2842206 h 6858000"/>
              <a:gd name="connsiteX536" fmla="*/ 5764974 w 7467600"/>
              <a:gd name="connsiteY536" fmla="*/ 2799609 h 6858000"/>
              <a:gd name="connsiteX537" fmla="*/ 5767665 w 7467600"/>
              <a:gd name="connsiteY537" fmla="*/ 2666409 h 6858000"/>
              <a:gd name="connsiteX538" fmla="*/ 5763055 w 7467600"/>
              <a:gd name="connsiteY538" fmla="*/ 2579705 h 6858000"/>
              <a:gd name="connsiteX539" fmla="*/ 5758079 w 7467600"/>
              <a:gd name="connsiteY539" fmla="*/ 2492508 h 6858000"/>
              <a:gd name="connsiteX540" fmla="*/ 5779325 w 7467600"/>
              <a:gd name="connsiteY540" fmla="*/ 2197069 h 6858000"/>
              <a:gd name="connsiteX541" fmla="*/ 5798671 w 7467600"/>
              <a:gd name="connsiteY541" fmla="*/ 1981601 h 6858000"/>
              <a:gd name="connsiteX542" fmla="*/ 5829202 w 7467600"/>
              <a:gd name="connsiteY542" fmla="*/ 1971679 h 6858000"/>
              <a:gd name="connsiteX543" fmla="*/ 5809558 w 7467600"/>
              <a:gd name="connsiteY543" fmla="*/ 2198043 h 6858000"/>
              <a:gd name="connsiteX544" fmla="*/ 5788653 w 7467600"/>
              <a:gd name="connsiteY544" fmla="*/ 2489430 h 6858000"/>
              <a:gd name="connsiteX545" fmla="*/ 5793439 w 7467600"/>
              <a:gd name="connsiteY545" fmla="*/ 2575235 h 6858000"/>
              <a:gd name="connsiteX546" fmla="*/ 5796837 w 7467600"/>
              <a:gd name="connsiteY546" fmla="*/ 2637633 h 6858000"/>
              <a:gd name="connsiteX547" fmla="*/ 5818614 w 7467600"/>
              <a:gd name="connsiteY547" fmla="*/ 2473055 h 6858000"/>
              <a:gd name="connsiteX548" fmla="*/ 5829202 w 7467600"/>
              <a:gd name="connsiteY548" fmla="*/ 1971679 h 6858000"/>
              <a:gd name="connsiteX549" fmla="*/ 5911389 w 7467600"/>
              <a:gd name="connsiteY549" fmla="*/ 1898371 h 6858000"/>
              <a:gd name="connsiteX550" fmla="*/ 6237627 w 7467600"/>
              <a:gd name="connsiteY550" fmla="*/ 2231921 h 6858000"/>
              <a:gd name="connsiteX551" fmla="*/ 5911389 w 7467600"/>
              <a:gd name="connsiteY551" fmla="*/ 1898371 h 6858000"/>
              <a:gd name="connsiteX552" fmla="*/ 6944437 w 7467600"/>
              <a:gd name="connsiteY552" fmla="*/ 1575402 h 6858000"/>
              <a:gd name="connsiteX553" fmla="*/ 6304730 w 7467600"/>
              <a:gd name="connsiteY553" fmla="*/ 1766654 h 6858000"/>
              <a:gd name="connsiteX554" fmla="*/ 6944437 w 7467600"/>
              <a:gd name="connsiteY554" fmla="*/ 1575402 h 6858000"/>
              <a:gd name="connsiteX555" fmla="*/ 7019523 w 7467600"/>
              <a:gd name="connsiteY555" fmla="*/ 1519450 h 6858000"/>
              <a:gd name="connsiteX556" fmla="*/ 6298091 w 7467600"/>
              <a:gd name="connsiteY556" fmla="*/ 1737122 h 6858000"/>
              <a:gd name="connsiteX557" fmla="*/ 7019523 w 7467600"/>
              <a:gd name="connsiteY557" fmla="*/ 1519450 h 6858000"/>
              <a:gd name="connsiteX558" fmla="*/ 2399523 w 7467600"/>
              <a:gd name="connsiteY558" fmla="*/ 1428234 h 6858000"/>
              <a:gd name="connsiteX559" fmla="*/ 2224982 w 7467600"/>
              <a:gd name="connsiteY559" fmla="*/ 1826201 h 6858000"/>
              <a:gd name="connsiteX560" fmla="*/ 2096099 w 7467600"/>
              <a:gd name="connsiteY560" fmla="*/ 2345900 h 6858000"/>
              <a:gd name="connsiteX561" fmla="*/ 2283317 w 7467600"/>
              <a:gd name="connsiteY561" fmla="*/ 1796925 h 6858000"/>
              <a:gd name="connsiteX562" fmla="*/ 2399523 w 7467600"/>
              <a:gd name="connsiteY562" fmla="*/ 1428234 h 6858000"/>
              <a:gd name="connsiteX563" fmla="*/ 2448558 w 7467600"/>
              <a:gd name="connsiteY563" fmla="*/ 1373435 h 6858000"/>
              <a:gd name="connsiteX564" fmla="*/ 2312521 w 7467600"/>
              <a:gd name="connsiteY564" fmla="*/ 1806140 h 6858000"/>
              <a:gd name="connsiteX565" fmla="*/ 2127533 w 7467600"/>
              <a:gd name="connsiteY565" fmla="*/ 2348380 h 6858000"/>
              <a:gd name="connsiteX566" fmla="*/ 2358080 w 7467600"/>
              <a:gd name="connsiteY566" fmla="*/ 1866134 h 6858000"/>
              <a:gd name="connsiteX567" fmla="*/ 2407436 w 7467600"/>
              <a:gd name="connsiteY567" fmla="*/ 1651070 h 6858000"/>
              <a:gd name="connsiteX568" fmla="*/ 2448558 w 7467600"/>
              <a:gd name="connsiteY568" fmla="*/ 1373435 h 6858000"/>
              <a:gd name="connsiteX569" fmla="*/ 278707 w 7467600"/>
              <a:gd name="connsiteY569" fmla="*/ 1352270 h 6858000"/>
              <a:gd name="connsiteX570" fmla="*/ 321570 w 7467600"/>
              <a:gd name="connsiteY570" fmla="*/ 1861610 h 6858000"/>
              <a:gd name="connsiteX571" fmla="*/ 294281 w 7467600"/>
              <a:gd name="connsiteY571" fmla="*/ 1440658 h 6858000"/>
              <a:gd name="connsiteX572" fmla="*/ 278707 w 7467600"/>
              <a:gd name="connsiteY572" fmla="*/ 1352270 h 6858000"/>
              <a:gd name="connsiteX573" fmla="*/ 1423821 w 7467600"/>
              <a:gd name="connsiteY573" fmla="*/ 1351958 h 6858000"/>
              <a:gd name="connsiteX574" fmla="*/ 1638521 w 7467600"/>
              <a:gd name="connsiteY574" fmla="*/ 1908470 h 6858000"/>
              <a:gd name="connsiteX575" fmla="*/ 1754199 w 7467600"/>
              <a:gd name="connsiteY575" fmla="*/ 2149284 h 6858000"/>
              <a:gd name="connsiteX576" fmla="*/ 1908359 w 7467600"/>
              <a:gd name="connsiteY576" fmla="*/ 2364988 h 6858000"/>
              <a:gd name="connsiteX577" fmla="*/ 1647661 w 7467600"/>
              <a:gd name="connsiteY577" fmla="*/ 1825945 h 6858000"/>
              <a:gd name="connsiteX578" fmla="*/ 1423821 w 7467600"/>
              <a:gd name="connsiteY578" fmla="*/ 1351958 h 6858000"/>
              <a:gd name="connsiteX579" fmla="*/ 1431890 w 7467600"/>
              <a:gd name="connsiteY579" fmla="*/ 1306475 h 6858000"/>
              <a:gd name="connsiteX580" fmla="*/ 1507597 w 7467600"/>
              <a:gd name="connsiteY580" fmla="*/ 1446132 h 6858000"/>
              <a:gd name="connsiteX581" fmla="*/ 1674586 w 7467600"/>
              <a:gd name="connsiteY581" fmla="*/ 1813832 h 6858000"/>
              <a:gd name="connsiteX582" fmla="*/ 1815950 w 7467600"/>
              <a:gd name="connsiteY582" fmla="*/ 2128564 h 6858000"/>
              <a:gd name="connsiteX583" fmla="*/ 1984242 w 7467600"/>
              <a:gd name="connsiteY583" fmla="*/ 2430829 h 6858000"/>
              <a:gd name="connsiteX584" fmla="*/ 2014023 w 7467600"/>
              <a:gd name="connsiteY584" fmla="*/ 2450995 h 6858000"/>
              <a:gd name="connsiteX585" fmla="*/ 1747337 w 7467600"/>
              <a:gd name="connsiteY585" fmla="*/ 1855264 h 6858000"/>
              <a:gd name="connsiteX586" fmla="*/ 1533749 w 7467600"/>
              <a:gd name="connsiteY586" fmla="*/ 1478656 h 6858000"/>
              <a:gd name="connsiteX587" fmla="*/ 1431890 w 7467600"/>
              <a:gd name="connsiteY587" fmla="*/ 1306475 h 6858000"/>
              <a:gd name="connsiteX588" fmla="*/ 5052692 w 7467600"/>
              <a:gd name="connsiteY588" fmla="*/ 1292994 h 6858000"/>
              <a:gd name="connsiteX589" fmla="*/ 5200661 w 7467600"/>
              <a:gd name="connsiteY589" fmla="*/ 1635186 h 6858000"/>
              <a:gd name="connsiteX590" fmla="*/ 5297138 w 7467600"/>
              <a:gd name="connsiteY590" fmla="*/ 1906351 h 6858000"/>
              <a:gd name="connsiteX591" fmla="*/ 5052692 w 7467600"/>
              <a:gd name="connsiteY591" fmla="*/ 1292994 h 6858000"/>
              <a:gd name="connsiteX592" fmla="*/ 5009948 w 7467600"/>
              <a:gd name="connsiteY592" fmla="*/ 1273619 h 6858000"/>
              <a:gd name="connsiteX593" fmla="*/ 5121777 w 7467600"/>
              <a:gd name="connsiteY593" fmla="*/ 1654213 h 6858000"/>
              <a:gd name="connsiteX594" fmla="*/ 5293545 w 7467600"/>
              <a:gd name="connsiteY594" fmla="*/ 2072247 h 6858000"/>
              <a:gd name="connsiteX595" fmla="*/ 5294042 w 7467600"/>
              <a:gd name="connsiteY595" fmla="*/ 2065019 h 6858000"/>
              <a:gd name="connsiteX596" fmla="*/ 5171936 w 7467600"/>
              <a:gd name="connsiteY596" fmla="*/ 1647613 h 6858000"/>
              <a:gd name="connsiteX597" fmla="*/ 5009948 w 7467600"/>
              <a:gd name="connsiteY597" fmla="*/ 1273619 h 6858000"/>
              <a:gd name="connsiteX598" fmla="*/ 655236 w 7467600"/>
              <a:gd name="connsiteY598" fmla="*/ 1268632 h 6858000"/>
              <a:gd name="connsiteX599" fmla="*/ 839521 w 7467600"/>
              <a:gd name="connsiteY599" fmla="*/ 1685315 h 6858000"/>
              <a:gd name="connsiteX600" fmla="*/ 1109416 w 7467600"/>
              <a:gd name="connsiteY600" fmla="*/ 2061663 h 6858000"/>
              <a:gd name="connsiteX601" fmla="*/ 1298300 w 7467600"/>
              <a:gd name="connsiteY601" fmla="*/ 2247742 h 6858000"/>
              <a:gd name="connsiteX602" fmla="*/ 1125871 w 7467600"/>
              <a:gd name="connsiteY602" fmla="*/ 1989513 h 6858000"/>
              <a:gd name="connsiteX603" fmla="*/ 981574 w 7467600"/>
              <a:gd name="connsiteY603" fmla="*/ 1783157 h 6858000"/>
              <a:gd name="connsiteX604" fmla="*/ 922198 w 7467600"/>
              <a:gd name="connsiteY604" fmla="*/ 1677437 h 6858000"/>
              <a:gd name="connsiteX605" fmla="*/ 869293 w 7467600"/>
              <a:gd name="connsiteY605" fmla="*/ 1583214 h 6858000"/>
              <a:gd name="connsiteX606" fmla="*/ 751431 w 7467600"/>
              <a:gd name="connsiteY606" fmla="*/ 1405731 h 6858000"/>
              <a:gd name="connsiteX607" fmla="*/ 655236 w 7467600"/>
              <a:gd name="connsiteY607" fmla="*/ 1268632 h 6858000"/>
              <a:gd name="connsiteX608" fmla="*/ 6516292 w 7467600"/>
              <a:gd name="connsiteY608" fmla="*/ 1263064 h 6858000"/>
              <a:gd name="connsiteX609" fmla="*/ 5736320 w 7467600"/>
              <a:gd name="connsiteY609" fmla="*/ 1501803 h 6858000"/>
              <a:gd name="connsiteX610" fmla="*/ 6516292 w 7467600"/>
              <a:gd name="connsiteY610" fmla="*/ 1263064 h 6858000"/>
              <a:gd name="connsiteX611" fmla="*/ 291466 w 7467600"/>
              <a:gd name="connsiteY611" fmla="*/ 1250369 h 6858000"/>
              <a:gd name="connsiteX612" fmla="*/ 323180 w 7467600"/>
              <a:gd name="connsiteY612" fmla="*/ 1435283 h 6858000"/>
              <a:gd name="connsiteX613" fmla="*/ 349381 w 7467600"/>
              <a:gd name="connsiteY613" fmla="*/ 1875041 h 6858000"/>
              <a:gd name="connsiteX614" fmla="*/ 374363 w 7467600"/>
              <a:gd name="connsiteY614" fmla="*/ 1506494 h 6858000"/>
              <a:gd name="connsiteX615" fmla="*/ 302168 w 7467600"/>
              <a:gd name="connsiteY615" fmla="*/ 1274495 h 6858000"/>
              <a:gd name="connsiteX616" fmla="*/ 291466 w 7467600"/>
              <a:gd name="connsiteY616" fmla="*/ 1250369 h 6858000"/>
              <a:gd name="connsiteX617" fmla="*/ 678222 w 7467600"/>
              <a:gd name="connsiteY617" fmla="*/ 1248670 h 6858000"/>
              <a:gd name="connsiteX618" fmla="*/ 775536 w 7467600"/>
              <a:gd name="connsiteY618" fmla="*/ 1388015 h 6858000"/>
              <a:gd name="connsiteX619" fmla="*/ 894529 w 7467600"/>
              <a:gd name="connsiteY619" fmla="*/ 1567739 h 6858000"/>
              <a:gd name="connsiteX620" fmla="*/ 948000 w 7467600"/>
              <a:gd name="connsiteY620" fmla="*/ 1663088 h 6858000"/>
              <a:gd name="connsiteX621" fmla="*/ 1006812 w 7467600"/>
              <a:gd name="connsiteY621" fmla="*/ 1767683 h 6858000"/>
              <a:gd name="connsiteX622" fmla="*/ 1149133 w 7467600"/>
              <a:gd name="connsiteY622" fmla="*/ 1971513 h 6858000"/>
              <a:gd name="connsiteX623" fmla="*/ 1333952 w 7467600"/>
              <a:gd name="connsiteY623" fmla="*/ 2251620 h 6858000"/>
              <a:gd name="connsiteX624" fmla="*/ 1337329 w 7467600"/>
              <a:gd name="connsiteY624" fmla="*/ 2258350 h 6858000"/>
              <a:gd name="connsiteX625" fmla="*/ 1014726 w 7467600"/>
              <a:gd name="connsiteY625" fmla="*/ 1615556 h 6858000"/>
              <a:gd name="connsiteX626" fmla="*/ 678222 w 7467600"/>
              <a:gd name="connsiteY626" fmla="*/ 1248670 h 6858000"/>
              <a:gd name="connsiteX627" fmla="*/ 6691602 w 7467600"/>
              <a:gd name="connsiteY627" fmla="*/ 1140573 h 6858000"/>
              <a:gd name="connsiteX628" fmla="*/ 6571100 w 7467600"/>
              <a:gd name="connsiteY628" fmla="*/ 1183662 h 6858000"/>
              <a:gd name="connsiteX629" fmla="*/ 6241687 w 7467600"/>
              <a:gd name="connsiteY629" fmla="*/ 1257600 h 6858000"/>
              <a:gd name="connsiteX630" fmla="*/ 5693009 w 7467600"/>
              <a:gd name="connsiteY630" fmla="*/ 1478256 h 6858000"/>
              <a:gd name="connsiteX631" fmla="*/ 6548420 w 7467600"/>
              <a:gd name="connsiteY631" fmla="*/ 1214599 h 6858000"/>
              <a:gd name="connsiteX632" fmla="*/ 6605473 w 7467600"/>
              <a:gd name="connsiteY632" fmla="*/ 1184686 h 6858000"/>
              <a:gd name="connsiteX633" fmla="*/ 6691602 w 7467600"/>
              <a:gd name="connsiteY633" fmla="*/ 1140573 h 6858000"/>
              <a:gd name="connsiteX634" fmla="*/ 4002475 w 7467600"/>
              <a:gd name="connsiteY634" fmla="*/ 1037802 h 6858000"/>
              <a:gd name="connsiteX635" fmla="*/ 4000324 w 7467600"/>
              <a:gd name="connsiteY635" fmla="*/ 1039362 h 6858000"/>
              <a:gd name="connsiteX636" fmla="*/ 4002862 w 7467600"/>
              <a:gd name="connsiteY636" fmla="*/ 1042866 h 6858000"/>
              <a:gd name="connsiteX637" fmla="*/ 4002475 w 7467600"/>
              <a:gd name="connsiteY637" fmla="*/ 1037802 h 6858000"/>
              <a:gd name="connsiteX638" fmla="*/ 506322 w 7467600"/>
              <a:gd name="connsiteY638" fmla="*/ 1020997 h 6858000"/>
              <a:gd name="connsiteX639" fmla="*/ 533068 w 7467600"/>
              <a:gd name="connsiteY639" fmla="*/ 1029409 h 6858000"/>
              <a:gd name="connsiteX640" fmla="*/ 1232525 w 7467600"/>
              <a:gd name="connsiteY640" fmla="*/ 1804675 h 6858000"/>
              <a:gd name="connsiteX641" fmla="*/ 1388858 w 7467600"/>
              <a:gd name="connsiteY641" fmla="*/ 2368011 h 6858000"/>
              <a:gd name="connsiteX642" fmla="*/ 1384098 w 7467600"/>
              <a:gd name="connsiteY642" fmla="*/ 2378125 h 6858000"/>
              <a:gd name="connsiteX643" fmla="*/ 1425393 w 7467600"/>
              <a:gd name="connsiteY643" fmla="*/ 2589124 h 6858000"/>
              <a:gd name="connsiteX644" fmla="*/ 1424001 w 7467600"/>
              <a:gd name="connsiteY644" fmla="*/ 2597541 h 6858000"/>
              <a:gd name="connsiteX645" fmla="*/ 2152729 w 7467600"/>
              <a:gd name="connsiteY645" fmla="*/ 2864487 h 6858000"/>
              <a:gd name="connsiteX646" fmla="*/ 2020609 w 7467600"/>
              <a:gd name="connsiteY646" fmla="*/ 2539671 h 6858000"/>
              <a:gd name="connsiteX647" fmla="*/ 2018920 w 7467600"/>
              <a:gd name="connsiteY647" fmla="*/ 2536309 h 6858000"/>
              <a:gd name="connsiteX648" fmla="*/ 1342441 w 7467600"/>
              <a:gd name="connsiteY648" fmla="*/ 1173017 h 6858000"/>
              <a:gd name="connsiteX649" fmla="*/ 1367925 w 7467600"/>
              <a:gd name="connsiteY649" fmla="*/ 1135648 h 6858000"/>
              <a:gd name="connsiteX650" fmla="*/ 1771401 w 7467600"/>
              <a:gd name="connsiteY650" fmla="*/ 1806673 h 6858000"/>
              <a:gd name="connsiteX651" fmla="*/ 1972385 w 7467600"/>
              <a:gd name="connsiteY651" fmla="*/ 2198735 h 6858000"/>
              <a:gd name="connsiteX652" fmla="*/ 2040892 w 7467600"/>
              <a:gd name="connsiteY652" fmla="*/ 2405205 h 6858000"/>
              <a:gd name="connsiteX653" fmla="*/ 2131689 w 7467600"/>
              <a:gd name="connsiteY653" fmla="*/ 1936926 h 6858000"/>
              <a:gd name="connsiteX654" fmla="*/ 2454820 w 7467600"/>
              <a:gd name="connsiteY654" fmla="*/ 1248808 h 6858000"/>
              <a:gd name="connsiteX655" fmla="*/ 2492512 w 7467600"/>
              <a:gd name="connsiteY655" fmla="*/ 1302920 h 6858000"/>
              <a:gd name="connsiteX656" fmla="*/ 2081216 w 7467600"/>
              <a:gd name="connsiteY656" fmla="*/ 2527513 h 6858000"/>
              <a:gd name="connsiteX657" fmla="*/ 2081211 w 7467600"/>
              <a:gd name="connsiteY657" fmla="*/ 2528916 h 6858000"/>
              <a:gd name="connsiteX658" fmla="*/ 2199067 w 7467600"/>
              <a:gd name="connsiteY658" fmla="*/ 2884061 h 6858000"/>
              <a:gd name="connsiteX659" fmla="*/ 3192586 w 7467600"/>
              <a:gd name="connsiteY659" fmla="*/ 3411496 h 6858000"/>
              <a:gd name="connsiteX660" fmla="*/ 3182620 w 7467600"/>
              <a:gd name="connsiteY660" fmla="*/ 3483279 h 6858000"/>
              <a:gd name="connsiteX661" fmla="*/ 2435119 w 7467600"/>
              <a:gd name="connsiteY661" fmla="*/ 3080173 h 6858000"/>
              <a:gd name="connsiteX662" fmla="*/ 2410152 w 7467600"/>
              <a:gd name="connsiteY662" fmla="*/ 3063751 h 6858000"/>
              <a:gd name="connsiteX663" fmla="*/ 2408099 w 7467600"/>
              <a:gd name="connsiteY663" fmla="*/ 3064403 h 6858000"/>
              <a:gd name="connsiteX664" fmla="*/ 2407218 w 7467600"/>
              <a:gd name="connsiteY664" fmla="*/ 3070324 h 6858000"/>
              <a:gd name="connsiteX665" fmla="*/ 2380138 w 7467600"/>
              <a:gd name="connsiteY665" fmla="*/ 3099341 h 6858000"/>
              <a:gd name="connsiteX666" fmla="*/ 1765923 w 7467600"/>
              <a:gd name="connsiteY666" fmla="*/ 3581043 h 6858000"/>
              <a:gd name="connsiteX667" fmla="*/ 1702258 w 7467600"/>
              <a:gd name="connsiteY667" fmla="*/ 3612286 h 6858000"/>
              <a:gd name="connsiteX668" fmla="*/ 1538370 w 7467600"/>
              <a:gd name="connsiteY668" fmla="*/ 3811804 h 6858000"/>
              <a:gd name="connsiteX669" fmla="*/ 542867 w 7467600"/>
              <a:gd name="connsiteY669" fmla="*/ 4944092 h 6858000"/>
              <a:gd name="connsiteX670" fmla="*/ 515800 w 7467600"/>
              <a:gd name="connsiteY670" fmla="*/ 4862180 h 6858000"/>
              <a:gd name="connsiteX671" fmla="*/ 909145 w 7467600"/>
              <a:gd name="connsiteY671" fmla="*/ 4199225 h 6858000"/>
              <a:gd name="connsiteX672" fmla="*/ 1214067 w 7467600"/>
              <a:gd name="connsiteY672" fmla="*/ 3908561 h 6858000"/>
              <a:gd name="connsiteX673" fmla="*/ 640967 w 7467600"/>
              <a:gd name="connsiteY673" fmla="*/ 4105601 h 6858000"/>
              <a:gd name="connsiteX674" fmla="*/ 112563 w 7467600"/>
              <a:gd name="connsiteY674" fmla="*/ 4396952 h 6858000"/>
              <a:gd name="connsiteX675" fmla="*/ 0 w 7467600"/>
              <a:gd name="connsiteY675" fmla="*/ 4466006 h 6858000"/>
              <a:gd name="connsiteX676" fmla="*/ 0 w 7467600"/>
              <a:gd name="connsiteY676" fmla="*/ 4233763 h 6858000"/>
              <a:gd name="connsiteX677" fmla="*/ 36881 w 7467600"/>
              <a:gd name="connsiteY677" fmla="*/ 4200118 h 6858000"/>
              <a:gd name="connsiteX678" fmla="*/ 910534 w 7467600"/>
              <a:gd name="connsiteY678" fmla="*/ 3629753 h 6858000"/>
              <a:gd name="connsiteX679" fmla="*/ 1578717 w 7467600"/>
              <a:gd name="connsiteY679" fmla="*/ 3575982 h 6858000"/>
              <a:gd name="connsiteX680" fmla="*/ 2338780 w 7467600"/>
              <a:gd name="connsiteY680" fmla="*/ 3033725 h 6858000"/>
              <a:gd name="connsiteX681" fmla="*/ 1807991 w 7467600"/>
              <a:gd name="connsiteY681" fmla="*/ 2807184 h 6858000"/>
              <a:gd name="connsiteX682" fmla="*/ 1416358 w 7467600"/>
              <a:gd name="connsiteY682" fmla="*/ 3112571 h 6858000"/>
              <a:gd name="connsiteX683" fmla="*/ 939066 w 7467600"/>
              <a:gd name="connsiteY683" fmla="*/ 3378798 h 6858000"/>
              <a:gd name="connsiteX684" fmla="*/ 115099 w 7467600"/>
              <a:gd name="connsiteY684" fmla="*/ 3607650 h 6858000"/>
              <a:gd name="connsiteX685" fmla="*/ 97284 w 7467600"/>
              <a:gd name="connsiteY685" fmla="*/ 3520393 h 6858000"/>
              <a:gd name="connsiteX686" fmla="*/ 922050 w 7467600"/>
              <a:gd name="connsiteY686" fmla="*/ 3074867 h 6858000"/>
              <a:gd name="connsiteX687" fmla="*/ 1405265 w 7467600"/>
              <a:gd name="connsiteY687" fmla="*/ 3016319 h 6858000"/>
              <a:gd name="connsiteX688" fmla="*/ 1407512 w 7467600"/>
              <a:gd name="connsiteY688" fmla="*/ 3018001 h 6858000"/>
              <a:gd name="connsiteX689" fmla="*/ 1726266 w 7467600"/>
              <a:gd name="connsiteY689" fmla="*/ 2777274 h 6858000"/>
              <a:gd name="connsiteX690" fmla="*/ 625390 w 7467600"/>
              <a:gd name="connsiteY690" fmla="*/ 2514541 h 6858000"/>
              <a:gd name="connsiteX691" fmla="*/ 619799 w 7467600"/>
              <a:gd name="connsiteY691" fmla="*/ 2527180 h 6858000"/>
              <a:gd name="connsiteX692" fmla="*/ 310030 w 7467600"/>
              <a:gd name="connsiteY692" fmla="*/ 2771818 h 6858000"/>
              <a:gd name="connsiteX693" fmla="*/ 173877 w 7467600"/>
              <a:gd name="connsiteY693" fmla="*/ 2937056 h 6858000"/>
              <a:gd name="connsiteX694" fmla="*/ 77889 w 7467600"/>
              <a:gd name="connsiteY694" fmla="*/ 3138440 h 6858000"/>
              <a:gd name="connsiteX695" fmla="*/ 0 w 7467600"/>
              <a:gd name="connsiteY695" fmla="*/ 3271395 h 6858000"/>
              <a:gd name="connsiteX696" fmla="*/ 0 w 7467600"/>
              <a:gd name="connsiteY696" fmla="*/ 3153002 h 6858000"/>
              <a:gd name="connsiteX697" fmla="*/ 2386 w 7467600"/>
              <a:gd name="connsiteY697" fmla="*/ 3149203 h 6858000"/>
              <a:gd name="connsiteX698" fmla="*/ 89753 w 7467600"/>
              <a:gd name="connsiteY698" fmla="*/ 2987702 h 6858000"/>
              <a:gd name="connsiteX699" fmla="*/ 76869 w 7467600"/>
              <a:gd name="connsiteY699" fmla="*/ 3005404 h 6858000"/>
              <a:gd name="connsiteX700" fmla="*/ 32049 w 7467600"/>
              <a:gd name="connsiteY700" fmla="*/ 3065814 h 6858000"/>
              <a:gd name="connsiteX701" fmla="*/ 0 w 7467600"/>
              <a:gd name="connsiteY701" fmla="*/ 3108744 h 6858000"/>
              <a:gd name="connsiteX702" fmla="*/ 0 w 7467600"/>
              <a:gd name="connsiteY702" fmla="*/ 3058059 h 6858000"/>
              <a:gd name="connsiteX703" fmla="*/ 7610 w 7467600"/>
              <a:gd name="connsiteY703" fmla="*/ 3047889 h 6858000"/>
              <a:gd name="connsiteX704" fmla="*/ 52419 w 7467600"/>
              <a:gd name="connsiteY704" fmla="*/ 2987479 h 6858000"/>
              <a:gd name="connsiteX705" fmla="*/ 59142 w 7467600"/>
              <a:gd name="connsiteY705" fmla="*/ 2978488 h 6858000"/>
              <a:gd name="connsiteX706" fmla="*/ 0 w 7467600"/>
              <a:gd name="connsiteY706" fmla="*/ 3015334 h 6858000"/>
              <a:gd name="connsiteX707" fmla="*/ 0 w 7467600"/>
              <a:gd name="connsiteY707" fmla="*/ 2914286 h 6858000"/>
              <a:gd name="connsiteX708" fmla="*/ 36383 w 7467600"/>
              <a:gd name="connsiteY708" fmla="*/ 2901128 h 6858000"/>
              <a:gd name="connsiteX709" fmla="*/ 156329 w 7467600"/>
              <a:gd name="connsiteY709" fmla="*/ 2840533 h 6858000"/>
              <a:gd name="connsiteX710" fmla="*/ 358355 w 7467600"/>
              <a:gd name="connsiteY710" fmla="*/ 2620471 h 6858000"/>
              <a:gd name="connsiteX711" fmla="*/ 510577 w 7467600"/>
              <a:gd name="connsiteY711" fmla="*/ 2501244 h 6858000"/>
              <a:gd name="connsiteX712" fmla="*/ 211967 w 7467600"/>
              <a:gd name="connsiteY712" fmla="*/ 2479171 h 6858000"/>
              <a:gd name="connsiteX713" fmla="*/ 0 w 7467600"/>
              <a:gd name="connsiteY713" fmla="*/ 2476398 h 6858000"/>
              <a:gd name="connsiteX714" fmla="*/ 0 w 7467600"/>
              <a:gd name="connsiteY714" fmla="*/ 2389189 h 6858000"/>
              <a:gd name="connsiteX715" fmla="*/ 103062 w 7467600"/>
              <a:gd name="connsiteY715" fmla="*/ 2389518 h 6858000"/>
              <a:gd name="connsiteX716" fmla="*/ 510734 w 7467600"/>
              <a:gd name="connsiteY716" fmla="*/ 2416201 h 6858000"/>
              <a:gd name="connsiteX717" fmla="*/ 279257 w 7467600"/>
              <a:gd name="connsiteY717" fmla="*/ 2092102 h 6858000"/>
              <a:gd name="connsiteX718" fmla="*/ 65265 w 7467600"/>
              <a:gd name="connsiteY718" fmla="*/ 2006049 h 6858000"/>
              <a:gd name="connsiteX719" fmla="*/ 0 w 7467600"/>
              <a:gd name="connsiteY719" fmla="*/ 1982532 h 6858000"/>
              <a:gd name="connsiteX720" fmla="*/ 0 w 7467600"/>
              <a:gd name="connsiteY720" fmla="*/ 1912789 h 6858000"/>
              <a:gd name="connsiteX721" fmla="*/ 97460 w 7467600"/>
              <a:gd name="connsiteY721" fmla="*/ 1953725 h 6858000"/>
              <a:gd name="connsiteX722" fmla="*/ 221272 w 7467600"/>
              <a:gd name="connsiteY722" fmla="*/ 1980766 h 6858000"/>
              <a:gd name="connsiteX723" fmla="*/ 116765 w 7467600"/>
              <a:gd name="connsiteY723" fmla="*/ 1911033 h 6858000"/>
              <a:gd name="connsiteX724" fmla="*/ 16405 w 7467600"/>
              <a:gd name="connsiteY724" fmla="*/ 1803412 h 6858000"/>
              <a:gd name="connsiteX725" fmla="*/ 0 w 7467600"/>
              <a:gd name="connsiteY725" fmla="*/ 1784777 h 6858000"/>
              <a:gd name="connsiteX726" fmla="*/ 0 w 7467600"/>
              <a:gd name="connsiteY726" fmla="*/ 1740082 h 6858000"/>
              <a:gd name="connsiteX727" fmla="*/ 39394 w 7467600"/>
              <a:gd name="connsiteY727" fmla="*/ 1784856 h 6858000"/>
              <a:gd name="connsiteX728" fmla="*/ 135813 w 7467600"/>
              <a:gd name="connsiteY728" fmla="*/ 1888838 h 6858000"/>
              <a:gd name="connsiteX729" fmla="*/ 242575 w 7467600"/>
              <a:gd name="connsiteY729" fmla="*/ 1958841 h 6858000"/>
              <a:gd name="connsiteX730" fmla="*/ 82197 w 7467600"/>
              <a:gd name="connsiteY730" fmla="*/ 1754826 h 6858000"/>
              <a:gd name="connsiteX731" fmla="*/ 0 w 7467600"/>
              <a:gd name="connsiteY731" fmla="*/ 1679650 h 6858000"/>
              <a:gd name="connsiteX732" fmla="*/ 0 w 7467600"/>
              <a:gd name="connsiteY732" fmla="*/ 1602463 h 6858000"/>
              <a:gd name="connsiteX733" fmla="*/ 84689 w 7467600"/>
              <a:gd name="connsiteY733" fmla="*/ 1677442 h 6858000"/>
              <a:gd name="connsiteX734" fmla="*/ 298437 w 7467600"/>
              <a:gd name="connsiteY734" fmla="*/ 1968019 h 6858000"/>
              <a:gd name="connsiteX735" fmla="*/ 227269 w 7467600"/>
              <a:gd name="connsiteY735" fmla="*/ 1114064 h 6858000"/>
              <a:gd name="connsiteX736" fmla="*/ 248003 w 7467600"/>
              <a:gd name="connsiteY736" fmla="*/ 1089613 h 6858000"/>
              <a:gd name="connsiteX737" fmla="*/ 427020 w 7467600"/>
              <a:gd name="connsiteY737" fmla="*/ 1619803 h 6858000"/>
              <a:gd name="connsiteX738" fmla="*/ 340345 w 7467600"/>
              <a:gd name="connsiteY738" fmla="*/ 2027739 h 6858000"/>
              <a:gd name="connsiteX739" fmla="*/ 360865 w 7467600"/>
              <a:gd name="connsiteY739" fmla="*/ 2044827 h 6858000"/>
              <a:gd name="connsiteX740" fmla="*/ 560414 w 7467600"/>
              <a:gd name="connsiteY740" fmla="*/ 2421457 h 6858000"/>
              <a:gd name="connsiteX741" fmla="*/ 1359703 w 7467600"/>
              <a:gd name="connsiteY741" fmla="*/ 2578554 h 6858000"/>
              <a:gd name="connsiteX742" fmla="*/ 1359422 w 7467600"/>
              <a:gd name="connsiteY742" fmla="*/ 2577994 h 6858000"/>
              <a:gd name="connsiteX743" fmla="*/ 828701 w 7467600"/>
              <a:gd name="connsiteY743" fmla="*/ 1839520 h 6858000"/>
              <a:gd name="connsiteX744" fmla="*/ 494427 w 7467600"/>
              <a:gd name="connsiteY744" fmla="*/ 1092333 h 6858000"/>
              <a:gd name="connsiteX745" fmla="*/ 506322 w 7467600"/>
              <a:gd name="connsiteY745" fmla="*/ 1020997 h 6858000"/>
              <a:gd name="connsiteX746" fmla="*/ 4570198 w 7467600"/>
              <a:gd name="connsiteY746" fmla="*/ 978081 h 6858000"/>
              <a:gd name="connsiteX747" fmla="*/ 4523691 w 7467600"/>
              <a:gd name="connsiteY747" fmla="*/ 1127776 h 6858000"/>
              <a:gd name="connsiteX748" fmla="*/ 4509875 w 7467600"/>
              <a:gd name="connsiteY748" fmla="*/ 1167552 h 6858000"/>
              <a:gd name="connsiteX749" fmla="*/ 4478168 w 7467600"/>
              <a:gd name="connsiteY749" fmla="*/ 1260735 h 6858000"/>
              <a:gd name="connsiteX750" fmla="*/ 4409309 w 7467600"/>
              <a:gd name="connsiteY750" fmla="*/ 1666996 h 6858000"/>
              <a:gd name="connsiteX751" fmla="*/ 4370031 w 7467600"/>
              <a:gd name="connsiteY751" fmla="*/ 1955666 h 6858000"/>
              <a:gd name="connsiteX752" fmla="*/ 4570198 w 7467600"/>
              <a:gd name="connsiteY752" fmla="*/ 978081 h 6858000"/>
              <a:gd name="connsiteX753" fmla="*/ 4557898 w 7467600"/>
              <a:gd name="connsiteY753" fmla="*/ 900011 h 6858000"/>
              <a:gd name="connsiteX754" fmla="*/ 4344840 w 7467600"/>
              <a:gd name="connsiteY754" fmla="*/ 1922038 h 6858000"/>
              <a:gd name="connsiteX755" fmla="*/ 4378710 w 7467600"/>
              <a:gd name="connsiteY755" fmla="*/ 1665516 h 6858000"/>
              <a:gd name="connsiteX756" fmla="*/ 4448798 w 7467600"/>
              <a:gd name="connsiteY756" fmla="*/ 1253024 h 6858000"/>
              <a:gd name="connsiteX757" fmla="*/ 4480315 w 7467600"/>
              <a:gd name="connsiteY757" fmla="*/ 1158454 h 6858000"/>
              <a:gd name="connsiteX758" fmla="*/ 4494133 w 7467600"/>
              <a:gd name="connsiteY758" fmla="*/ 1118676 h 6858000"/>
              <a:gd name="connsiteX759" fmla="*/ 4557898 w 7467600"/>
              <a:gd name="connsiteY759" fmla="*/ 900011 h 6858000"/>
              <a:gd name="connsiteX760" fmla="*/ 5870151 w 7467600"/>
              <a:gd name="connsiteY760" fmla="*/ 898890 h 6858000"/>
              <a:gd name="connsiteX761" fmla="*/ 5861335 w 7467600"/>
              <a:gd name="connsiteY761" fmla="*/ 899177 h 6858000"/>
              <a:gd name="connsiteX762" fmla="*/ 5843702 w 7467600"/>
              <a:gd name="connsiteY762" fmla="*/ 899748 h 6858000"/>
              <a:gd name="connsiteX763" fmla="*/ 5651107 w 7467600"/>
              <a:gd name="connsiteY763" fmla="*/ 920306 h 6858000"/>
              <a:gd name="connsiteX764" fmla="*/ 5459407 w 7467600"/>
              <a:gd name="connsiteY764" fmla="*/ 940975 h 6858000"/>
              <a:gd name="connsiteX765" fmla="*/ 5374846 w 7467600"/>
              <a:gd name="connsiteY765" fmla="*/ 941988 h 6858000"/>
              <a:gd name="connsiteX766" fmla="*/ 5256105 w 7467600"/>
              <a:gd name="connsiteY766" fmla="*/ 945632 h 6858000"/>
              <a:gd name="connsiteX767" fmla="*/ 5107071 w 7467600"/>
              <a:gd name="connsiteY767" fmla="*/ 969720 h 6858000"/>
              <a:gd name="connsiteX768" fmla="*/ 4998681 w 7467600"/>
              <a:gd name="connsiteY768" fmla="*/ 988771 h 6858000"/>
              <a:gd name="connsiteX769" fmla="*/ 5870151 w 7467600"/>
              <a:gd name="connsiteY769" fmla="*/ 898890 h 6858000"/>
              <a:gd name="connsiteX770" fmla="*/ 5504425 w 7467600"/>
              <a:gd name="connsiteY770" fmla="*/ 848067 h 6858000"/>
              <a:gd name="connsiteX771" fmla="*/ 4968849 w 7467600"/>
              <a:gd name="connsiteY771" fmla="*/ 962318 h 6858000"/>
              <a:gd name="connsiteX772" fmla="*/ 5104039 w 7467600"/>
              <a:gd name="connsiteY772" fmla="*/ 940634 h 6858000"/>
              <a:gd name="connsiteX773" fmla="*/ 5256311 w 7467600"/>
              <a:gd name="connsiteY773" fmla="*/ 916490 h 6858000"/>
              <a:gd name="connsiteX774" fmla="*/ 5377381 w 7467600"/>
              <a:gd name="connsiteY774" fmla="*/ 912671 h 6858000"/>
              <a:gd name="connsiteX775" fmla="*/ 5460148 w 7467600"/>
              <a:gd name="connsiteY775" fmla="*/ 911442 h 6858000"/>
              <a:gd name="connsiteX776" fmla="*/ 5648971 w 7467600"/>
              <a:gd name="connsiteY776" fmla="*/ 891331 h 6858000"/>
              <a:gd name="connsiteX777" fmla="*/ 5844807 w 7467600"/>
              <a:gd name="connsiteY777" fmla="*/ 870718 h 6858000"/>
              <a:gd name="connsiteX778" fmla="*/ 5862975 w 7467600"/>
              <a:gd name="connsiteY778" fmla="*/ 869756 h 6858000"/>
              <a:gd name="connsiteX779" fmla="*/ 5920887 w 7467600"/>
              <a:gd name="connsiteY779" fmla="*/ 865929 h 6858000"/>
              <a:gd name="connsiteX780" fmla="*/ 5504425 w 7467600"/>
              <a:gd name="connsiteY780" fmla="*/ 848067 h 6858000"/>
              <a:gd name="connsiteX781" fmla="*/ 3607114 w 7467600"/>
              <a:gd name="connsiteY781" fmla="*/ 467441 h 6858000"/>
              <a:gd name="connsiteX782" fmla="*/ 3296242 w 7467600"/>
              <a:gd name="connsiteY782" fmla="*/ 807991 h 6858000"/>
              <a:gd name="connsiteX783" fmla="*/ 3174674 w 7467600"/>
              <a:gd name="connsiteY783" fmla="*/ 919759 h 6858000"/>
              <a:gd name="connsiteX784" fmla="*/ 3042978 w 7467600"/>
              <a:gd name="connsiteY784" fmla="*/ 1054894 h 6858000"/>
              <a:gd name="connsiteX785" fmla="*/ 2968914 w 7467600"/>
              <a:gd name="connsiteY785" fmla="*/ 1133756 h 6858000"/>
              <a:gd name="connsiteX786" fmla="*/ 3103823 w 7467600"/>
              <a:gd name="connsiteY786" fmla="*/ 1026814 h 6858000"/>
              <a:gd name="connsiteX787" fmla="*/ 3607114 w 7467600"/>
              <a:gd name="connsiteY787" fmla="*/ 467441 h 6858000"/>
              <a:gd name="connsiteX788" fmla="*/ 3744487 w 7467600"/>
              <a:gd name="connsiteY788" fmla="*/ 383136 h 6858000"/>
              <a:gd name="connsiteX789" fmla="*/ 3970213 w 7467600"/>
              <a:gd name="connsiteY789" fmla="*/ 995559 h 6858000"/>
              <a:gd name="connsiteX790" fmla="*/ 3744487 w 7467600"/>
              <a:gd name="connsiteY790" fmla="*/ 383136 h 6858000"/>
              <a:gd name="connsiteX791" fmla="*/ 3624562 w 7467600"/>
              <a:gd name="connsiteY791" fmla="*/ 367041 h 6858000"/>
              <a:gd name="connsiteX792" fmla="*/ 3489712 w 7467600"/>
              <a:gd name="connsiteY792" fmla="*/ 485386 h 6858000"/>
              <a:gd name="connsiteX793" fmla="*/ 3182994 w 7467600"/>
              <a:gd name="connsiteY793" fmla="*/ 828265 h 6858000"/>
              <a:gd name="connsiteX794" fmla="*/ 2892114 w 7467600"/>
              <a:gd name="connsiteY794" fmla="*/ 1172635 h 6858000"/>
              <a:gd name="connsiteX795" fmla="*/ 3021459 w 7467600"/>
              <a:gd name="connsiteY795" fmla="*/ 1035385 h 6858000"/>
              <a:gd name="connsiteX796" fmla="*/ 3153873 w 7467600"/>
              <a:gd name="connsiteY796" fmla="*/ 898971 h 6858000"/>
              <a:gd name="connsiteX797" fmla="*/ 3276511 w 7467600"/>
              <a:gd name="connsiteY797" fmla="*/ 786423 h 6858000"/>
              <a:gd name="connsiteX798" fmla="*/ 3584154 w 7467600"/>
              <a:gd name="connsiteY798" fmla="*/ 448218 h 6858000"/>
              <a:gd name="connsiteX799" fmla="*/ 3624562 w 7467600"/>
              <a:gd name="connsiteY799" fmla="*/ 367041 h 6858000"/>
              <a:gd name="connsiteX800" fmla="*/ 3766672 w 7467600"/>
              <a:gd name="connsiteY800" fmla="*/ 359429 h 6858000"/>
              <a:gd name="connsiteX801" fmla="*/ 3996338 w 7467600"/>
              <a:gd name="connsiteY801" fmla="*/ 968237 h 6858000"/>
              <a:gd name="connsiteX802" fmla="*/ 3766672 w 7467600"/>
              <a:gd name="connsiteY802" fmla="*/ 359429 h 6858000"/>
              <a:gd name="connsiteX803" fmla="*/ 5805386 w 7467600"/>
              <a:gd name="connsiteY803" fmla="*/ 239240 h 6858000"/>
              <a:gd name="connsiteX804" fmla="*/ 5736947 w 7467600"/>
              <a:gd name="connsiteY804" fmla="*/ 261367 h 6858000"/>
              <a:gd name="connsiteX805" fmla="*/ 5427012 w 7467600"/>
              <a:gd name="connsiteY805" fmla="*/ 311272 h 6858000"/>
              <a:gd name="connsiteX806" fmla="*/ 5147818 w 7467600"/>
              <a:gd name="connsiteY806" fmla="*/ 322112 h 6858000"/>
              <a:gd name="connsiteX807" fmla="*/ 5060854 w 7467600"/>
              <a:gd name="connsiteY807" fmla="*/ 311882 h 6858000"/>
              <a:gd name="connsiteX808" fmla="*/ 4945989 w 7467600"/>
              <a:gd name="connsiteY808" fmla="*/ 300516 h 6858000"/>
              <a:gd name="connsiteX809" fmla="*/ 5410479 w 7467600"/>
              <a:gd name="connsiteY809" fmla="*/ 348434 h 6858000"/>
              <a:gd name="connsiteX810" fmla="*/ 5805386 w 7467600"/>
              <a:gd name="connsiteY810" fmla="*/ 239240 h 6858000"/>
              <a:gd name="connsiteX811" fmla="*/ 5905192 w 7467600"/>
              <a:gd name="connsiteY811" fmla="*/ 163079 h 6858000"/>
              <a:gd name="connsiteX812" fmla="*/ 5865655 w 7467600"/>
              <a:gd name="connsiteY812" fmla="*/ 171901 h 6858000"/>
              <a:gd name="connsiteX813" fmla="*/ 5259740 w 7467600"/>
              <a:gd name="connsiteY813" fmla="*/ 257013 h 6858000"/>
              <a:gd name="connsiteX814" fmla="*/ 5208466 w 7467600"/>
              <a:gd name="connsiteY814" fmla="*/ 257550 h 6858000"/>
              <a:gd name="connsiteX815" fmla="*/ 4980204 w 7467600"/>
              <a:gd name="connsiteY815" fmla="*/ 271903 h 6858000"/>
              <a:gd name="connsiteX816" fmla="*/ 5068068 w 7467600"/>
              <a:gd name="connsiteY816" fmla="*/ 282244 h 6858000"/>
              <a:gd name="connsiteX817" fmla="*/ 5153231 w 7467600"/>
              <a:gd name="connsiteY817" fmla="*/ 292240 h 6858000"/>
              <a:gd name="connsiteX818" fmla="*/ 5426491 w 7467600"/>
              <a:gd name="connsiteY818" fmla="*/ 281128 h 6858000"/>
              <a:gd name="connsiteX819" fmla="*/ 5731212 w 7467600"/>
              <a:gd name="connsiteY819" fmla="*/ 231951 h 6858000"/>
              <a:gd name="connsiteX820" fmla="*/ 5905192 w 7467600"/>
              <a:gd name="connsiteY820" fmla="*/ 163079 h 6858000"/>
              <a:gd name="connsiteX821" fmla="*/ 5944437 w 7467600"/>
              <a:gd name="connsiteY821" fmla="*/ 113829 h 6858000"/>
              <a:gd name="connsiteX822" fmla="*/ 5825032 w 7467600"/>
              <a:gd name="connsiteY822" fmla="*/ 146405 h 6858000"/>
              <a:gd name="connsiteX823" fmla="*/ 4955599 w 7467600"/>
              <a:gd name="connsiteY823" fmla="*/ 247008 h 6858000"/>
              <a:gd name="connsiteX824" fmla="*/ 5210104 w 7467600"/>
              <a:gd name="connsiteY824" fmla="*/ 228123 h 6858000"/>
              <a:gd name="connsiteX825" fmla="*/ 5261015 w 7467600"/>
              <a:gd name="connsiteY825" fmla="*/ 227087 h 6858000"/>
              <a:gd name="connsiteX826" fmla="*/ 5861181 w 7467600"/>
              <a:gd name="connsiteY826" fmla="*/ 143093 h 6858000"/>
              <a:gd name="connsiteX827" fmla="*/ 5961252 w 7467600"/>
              <a:gd name="connsiteY827" fmla="*/ 114820 h 6858000"/>
              <a:gd name="connsiteX828" fmla="*/ 5944437 w 7467600"/>
              <a:gd name="connsiteY828" fmla="*/ 113829 h 6858000"/>
              <a:gd name="connsiteX829" fmla="*/ 3882765 w 7467600"/>
              <a:gd name="connsiteY829" fmla="*/ 0 h 6858000"/>
              <a:gd name="connsiteX830" fmla="*/ 3995099 w 7467600"/>
              <a:gd name="connsiteY830" fmla="*/ 0 h 6858000"/>
              <a:gd name="connsiteX831" fmla="*/ 4163818 w 7467600"/>
              <a:gd name="connsiteY831" fmla="*/ 234104 h 6858000"/>
              <a:gd name="connsiteX832" fmla="*/ 4172099 w 7467600"/>
              <a:gd name="connsiteY832" fmla="*/ 234207 h 6858000"/>
              <a:gd name="connsiteX833" fmla="*/ 4784282 w 7467600"/>
              <a:gd name="connsiteY833" fmla="*/ 276561 h 6858000"/>
              <a:gd name="connsiteX834" fmla="*/ 4801687 w 7467600"/>
              <a:gd name="connsiteY834" fmla="*/ 267764 h 6858000"/>
              <a:gd name="connsiteX835" fmla="*/ 6082788 w 7467600"/>
              <a:gd name="connsiteY835" fmla="*/ 64119 h 6858000"/>
              <a:gd name="connsiteX836" fmla="*/ 6099442 w 7467600"/>
              <a:gd name="connsiteY836" fmla="*/ 82568 h 6858000"/>
              <a:gd name="connsiteX837" fmla="*/ 4804137 w 7467600"/>
              <a:gd name="connsiteY837" fmla="*/ 320931 h 6858000"/>
              <a:gd name="connsiteX838" fmla="*/ 4227047 w 7467600"/>
              <a:gd name="connsiteY838" fmla="*/ 313415 h 6858000"/>
              <a:gd name="connsiteX839" fmla="*/ 4346041 w 7467600"/>
              <a:gd name="connsiteY839" fmla="*/ 456086 h 6858000"/>
              <a:gd name="connsiteX840" fmla="*/ 4870967 w 7467600"/>
              <a:gd name="connsiteY840" fmla="*/ 963061 h 6858000"/>
              <a:gd name="connsiteX841" fmla="*/ 4889647 w 7467600"/>
              <a:gd name="connsiteY841" fmla="*/ 957147 h 6858000"/>
              <a:gd name="connsiteX842" fmla="*/ 5422504 w 7467600"/>
              <a:gd name="connsiteY842" fmla="*/ 805191 h 6858000"/>
              <a:gd name="connsiteX843" fmla="*/ 6087656 w 7467600"/>
              <a:gd name="connsiteY843" fmla="*/ 826703 h 6858000"/>
              <a:gd name="connsiteX844" fmla="*/ 6058717 w 7467600"/>
              <a:gd name="connsiteY844" fmla="*/ 865992 h 6858000"/>
              <a:gd name="connsiteX845" fmla="*/ 4974153 w 7467600"/>
              <a:gd name="connsiteY845" fmla="*/ 1045456 h 6858000"/>
              <a:gd name="connsiteX846" fmla="*/ 5627835 w 7467600"/>
              <a:gd name="connsiteY846" fmla="*/ 1472077 h 6858000"/>
              <a:gd name="connsiteX847" fmla="*/ 5629817 w 7467600"/>
              <a:gd name="connsiteY847" fmla="*/ 1471412 h 6858000"/>
              <a:gd name="connsiteX848" fmla="*/ 5634124 w 7467600"/>
              <a:gd name="connsiteY848" fmla="*/ 1470572 h 6858000"/>
              <a:gd name="connsiteX849" fmla="*/ 5755832 w 7467600"/>
              <a:gd name="connsiteY849" fmla="*/ 1383886 h 6858000"/>
              <a:gd name="connsiteX850" fmla="*/ 6014186 w 7467600"/>
              <a:gd name="connsiteY850" fmla="*/ 1279799 h 6858000"/>
              <a:gd name="connsiteX851" fmla="*/ 6901619 w 7467600"/>
              <a:gd name="connsiteY851" fmla="*/ 1047874 h 6858000"/>
              <a:gd name="connsiteX852" fmla="*/ 6931566 w 7467600"/>
              <a:gd name="connsiteY852" fmla="*/ 1062034 h 6858000"/>
              <a:gd name="connsiteX853" fmla="*/ 5790982 w 7467600"/>
              <a:gd name="connsiteY853" fmla="*/ 1561380 h 6858000"/>
              <a:gd name="connsiteX854" fmla="*/ 6188971 w 7467600"/>
              <a:gd name="connsiteY854" fmla="*/ 1755168 h 6858000"/>
              <a:gd name="connsiteX855" fmla="*/ 6202446 w 7467600"/>
              <a:gd name="connsiteY855" fmla="*/ 1752268 h 6858000"/>
              <a:gd name="connsiteX856" fmla="*/ 7179560 w 7467600"/>
              <a:gd name="connsiteY856" fmla="*/ 1467551 h 6858000"/>
              <a:gd name="connsiteX857" fmla="*/ 7158730 w 7467600"/>
              <a:gd name="connsiteY857" fmla="*/ 1507835 h 6858000"/>
              <a:gd name="connsiteX858" fmla="*/ 6326959 w 7467600"/>
              <a:gd name="connsiteY858" fmla="*/ 1817686 h 6858000"/>
              <a:gd name="connsiteX859" fmla="*/ 6537433 w 7467600"/>
              <a:gd name="connsiteY859" fmla="*/ 1907790 h 6858000"/>
              <a:gd name="connsiteX860" fmla="*/ 6550221 w 7467600"/>
              <a:gd name="connsiteY860" fmla="*/ 1910729 h 6858000"/>
              <a:gd name="connsiteX861" fmla="*/ 6964438 w 7467600"/>
              <a:gd name="connsiteY861" fmla="*/ 2209505 h 6858000"/>
              <a:gd name="connsiteX862" fmla="*/ 7367862 w 7467600"/>
              <a:gd name="connsiteY862" fmla="*/ 2806833 h 6858000"/>
              <a:gd name="connsiteX863" fmla="*/ 7364329 w 7467600"/>
              <a:gd name="connsiteY863" fmla="*/ 2826907 h 6858000"/>
              <a:gd name="connsiteX864" fmla="*/ 7290545 w 7467600"/>
              <a:gd name="connsiteY864" fmla="*/ 2850663 h 6858000"/>
              <a:gd name="connsiteX865" fmla="*/ 6472036 w 7467600"/>
              <a:gd name="connsiteY865" fmla="*/ 1959003 h 6858000"/>
              <a:gd name="connsiteX866" fmla="*/ 5792897 w 7467600"/>
              <a:gd name="connsiteY866" fmla="*/ 1647747 h 6858000"/>
              <a:gd name="connsiteX867" fmla="*/ 5842751 w 7467600"/>
              <a:gd name="connsiteY867" fmla="*/ 1816112 h 6858000"/>
              <a:gd name="connsiteX868" fmla="*/ 5847424 w 7467600"/>
              <a:gd name="connsiteY868" fmla="*/ 1815776 h 6858000"/>
              <a:gd name="connsiteX869" fmla="*/ 6399821 w 7467600"/>
              <a:gd name="connsiteY869" fmla="*/ 2344799 h 6858000"/>
              <a:gd name="connsiteX870" fmla="*/ 6323232 w 7467600"/>
              <a:gd name="connsiteY870" fmla="*/ 2389634 h 6858000"/>
              <a:gd name="connsiteX871" fmla="*/ 5942958 w 7467600"/>
              <a:gd name="connsiteY871" fmla="*/ 2077708 h 6858000"/>
              <a:gd name="connsiteX872" fmla="*/ 5921559 w 7467600"/>
              <a:gd name="connsiteY872" fmla="*/ 2378596 h 6858000"/>
              <a:gd name="connsiteX873" fmla="*/ 5817651 w 7467600"/>
              <a:gd name="connsiteY873" fmla="*/ 3023919 h 6858000"/>
              <a:gd name="connsiteX874" fmla="*/ 5729634 w 7467600"/>
              <a:gd name="connsiteY874" fmla="*/ 3051849 h 6858000"/>
              <a:gd name="connsiteX875" fmla="*/ 5611018 w 7467600"/>
              <a:gd name="connsiteY875" fmla="*/ 2316769 h 6858000"/>
              <a:gd name="connsiteX876" fmla="*/ 5687608 w 7467600"/>
              <a:gd name="connsiteY876" fmla="*/ 2039972 h 6858000"/>
              <a:gd name="connsiteX877" fmla="*/ 5657554 w 7467600"/>
              <a:gd name="connsiteY877" fmla="*/ 1576445 h 6858000"/>
              <a:gd name="connsiteX878" fmla="*/ 5150475 w 7467600"/>
              <a:gd name="connsiteY878" fmla="*/ 1274012 h 6858000"/>
              <a:gd name="connsiteX879" fmla="*/ 5349142 w 7467600"/>
              <a:gd name="connsiteY879" fmla="*/ 2204405 h 6858000"/>
              <a:gd name="connsiteX880" fmla="*/ 5262214 w 7467600"/>
              <a:gd name="connsiteY880" fmla="*/ 2233836 h 6858000"/>
              <a:gd name="connsiteX881" fmla="*/ 4981539 w 7467600"/>
              <a:gd name="connsiteY881" fmla="*/ 1542201 h 6858000"/>
              <a:gd name="connsiteX882" fmla="*/ 4958461 w 7467600"/>
              <a:gd name="connsiteY882" fmla="*/ 1136957 h 6858000"/>
              <a:gd name="connsiteX883" fmla="*/ 4655015 w 7467600"/>
              <a:gd name="connsiteY883" fmla="*/ 891426 h 6858000"/>
              <a:gd name="connsiteX884" fmla="*/ 4348002 w 7467600"/>
              <a:gd name="connsiteY884" fmla="*/ 2205895 h 6858000"/>
              <a:gd name="connsiteX885" fmla="*/ 4262250 w 7467600"/>
              <a:gd name="connsiteY885" fmla="*/ 2219972 h 6858000"/>
              <a:gd name="connsiteX886" fmla="*/ 4550611 w 7467600"/>
              <a:gd name="connsiteY886" fmla="*/ 817540 h 6858000"/>
              <a:gd name="connsiteX887" fmla="*/ 4564418 w 7467600"/>
              <a:gd name="connsiteY887" fmla="*/ 808293 h 6858000"/>
              <a:gd name="connsiteX888" fmla="*/ 4266388 w 7467600"/>
              <a:gd name="connsiteY888" fmla="*/ 500083 h 6858000"/>
              <a:gd name="connsiteX889" fmla="*/ 4032842 w 7467600"/>
              <a:gd name="connsiteY889" fmla="*/ 211809 h 6858000"/>
              <a:gd name="connsiteX890" fmla="*/ 3882765 w 7467600"/>
              <a:gd name="connsiteY890" fmla="*/ 0 h 6858000"/>
              <a:gd name="connsiteX891" fmla="*/ 3721337 w 7467600"/>
              <a:gd name="connsiteY891" fmla="*/ 0 h 6858000"/>
              <a:gd name="connsiteX892" fmla="*/ 3797544 w 7467600"/>
              <a:gd name="connsiteY892" fmla="*/ 0 h 6858000"/>
              <a:gd name="connsiteX893" fmla="*/ 3775734 w 7467600"/>
              <a:gd name="connsiteY893" fmla="*/ 95131 h 6858000"/>
              <a:gd name="connsiteX894" fmla="*/ 3724807 w 7467600"/>
              <a:gd name="connsiteY894" fmla="*/ 272257 h 6858000"/>
              <a:gd name="connsiteX895" fmla="*/ 3726844 w 7467600"/>
              <a:gd name="connsiteY895" fmla="*/ 282988 h 6858000"/>
              <a:gd name="connsiteX896" fmla="*/ 3742664 w 7467600"/>
              <a:gd name="connsiteY896" fmla="*/ 279918 h 6858000"/>
              <a:gd name="connsiteX897" fmla="*/ 4103910 w 7467600"/>
              <a:gd name="connsiteY897" fmla="*/ 1161917 h 6858000"/>
              <a:gd name="connsiteX898" fmla="*/ 4020269 w 7467600"/>
              <a:gd name="connsiteY898" fmla="*/ 1200406 h 6858000"/>
              <a:gd name="connsiteX899" fmla="*/ 3674882 w 7467600"/>
              <a:gd name="connsiteY899" fmla="*/ 488524 h 6858000"/>
              <a:gd name="connsiteX900" fmla="*/ 3132682 w 7467600"/>
              <a:gd name="connsiteY900" fmla="*/ 1072284 h 6858000"/>
              <a:gd name="connsiteX901" fmla="*/ 2716346 w 7467600"/>
              <a:gd name="connsiteY901" fmla="*/ 1276376 h 6858000"/>
              <a:gd name="connsiteX902" fmla="*/ 2716772 w 7467600"/>
              <a:gd name="connsiteY902" fmla="*/ 1255462 h 6858000"/>
              <a:gd name="connsiteX903" fmla="*/ 3471096 w 7467600"/>
              <a:gd name="connsiteY903" fmla="*/ 437072 h 6858000"/>
              <a:gd name="connsiteX904" fmla="*/ 3639057 w 7467600"/>
              <a:gd name="connsiteY904" fmla="*/ 286334 h 6858000"/>
              <a:gd name="connsiteX905" fmla="*/ 3640309 w 7467600"/>
              <a:gd name="connsiteY905" fmla="*/ 284664 h 6858000"/>
              <a:gd name="connsiteX906" fmla="*/ 3646022 w 7467600"/>
              <a:gd name="connsiteY906" fmla="*/ 276711 h 6858000"/>
              <a:gd name="connsiteX907" fmla="*/ 3707943 w 7467600"/>
              <a:gd name="connsiteY907" fmla="*/ 65958 h 6858000"/>
              <a:gd name="connsiteX908" fmla="*/ 3721337 w 7467600"/>
              <a:gd name="connsiteY908" fmla="*/ 0 h 6858000"/>
              <a:gd name="connsiteX909" fmla="*/ 2867960 w 7467600"/>
              <a:gd name="connsiteY909" fmla="*/ 0 h 6858000"/>
              <a:gd name="connsiteX910" fmla="*/ 2926351 w 7467600"/>
              <a:gd name="connsiteY910" fmla="*/ 0 h 6858000"/>
              <a:gd name="connsiteX911" fmla="*/ 2902823 w 7467600"/>
              <a:gd name="connsiteY911" fmla="*/ 262929 h 6858000"/>
              <a:gd name="connsiteX912" fmla="*/ 2940663 w 7467600"/>
              <a:gd name="connsiteY912" fmla="*/ 140884 h 6858000"/>
              <a:gd name="connsiteX913" fmla="*/ 2947039 w 7467600"/>
              <a:gd name="connsiteY913" fmla="*/ 122524 h 6858000"/>
              <a:gd name="connsiteX914" fmla="*/ 2984316 w 7467600"/>
              <a:gd name="connsiteY914" fmla="*/ 0 h 6858000"/>
              <a:gd name="connsiteX915" fmla="*/ 3016114 w 7467600"/>
              <a:gd name="connsiteY915" fmla="*/ 0 h 6858000"/>
              <a:gd name="connsiteX916" fmla="*/ 2979949 w 7467600"/>
              <a:gd name="connsiteY916" fmla="*/ 119274 h 6858000"/>
              <a:gd name="connsiteX917" fmla="*/ 3023879 w 7467600"/>
              <a:gd name="connsiteY917" fmla="*/ 0 h 6858000"/>
              <a:gd name="connsiteX918" fmla="*/ 3105400 w 7467600"/>
              <a:gd name="connsiteY918" fmla="*/ 0 h 6858000"/>
              <a:gd name="connsiteX919" fmla="*/ 3094669 w 7467600"/>
              <a:gd name="connsiteY919" fmla="*/ 30308 h 6858000"/>
              <a:gd name="connsiteX920" fmla="*/ 2901945 w 7467600"/>
              <a:gd name="connsiteY920" fmla="*/ 466538 h 6858000"/>
              <a:gd name="connsiteX921" fmla="*/ 2815209 w 7467600"/>
              <a:gd name="connsiteY921" fmla="*/ 497361 h 6858000"/>
              <a:gd name="connsiteX922" fmla="*/ 2844845 w 7467600"/>
              <a:gd name="connsiteY922" fmla="*/ 127638 h 6858000"/>
              <a:gd name="connsiteX923" fmla="*/ 2867960 w 7467600"/>
              <a:gd name="connsiteY923" fmla="*/ 0 h 6858000"/>
              <a:gd name="connsiteX924" fmla="*/ 1057230 w 7467600"/>
              <a:gd name="connsiteY924" fmla="*/ 0 h 6858000"/>
              <a:gd name="connsiteX925" fmla="*/ 1111003 w 7467600"/>
              <a:gd name="connsiteY925" fmla="*/ 0 h 6858000"/>
              <a:gd name="connsiteX926" fmla="*/ 1125553 w 7467600"/>
              <a:gd name="connsiteY926" fmla="*/ 52588 h 6858000"/>
              <a:gd name="connsiteX927" fmla="*/ 1304276 w 7467600"/>
              <a:gd name="connsiteY927" fmla="*/ 476275 h 6858000"/>
              <a:gd name="connsiteX928" fmla="*/ 1492066 w 7467600"/>
              <a:gd name="connsiteY928" fmla="*/ 886333 h 6858000"/>
              <a:gd name="connsiteX929" fmla="*/ 1423698 w 7467600"/>
              <a:gd name="connsiteY929" fmla="*/ 710817 h 6858000"/>
              <a:gd name="connsiteX930" fmla="*/ 1357609 w 7467600"/>
              <a:gd name="connsiteY930" fmla="*/ 532892 h 6858000"/>
              <a:gd name="connsiteX931" fmla="*/ 1309550 w 7467600"/>
              <a:gd name="connsiteY931" fmla="*/ 374031 h 6858000"/>
              <a:gd name="connsiteX932" fmla="*/ 1193673 w 7467600"/>
              <a:gd name="connsiteY932" fmla="*/ 49533 h 6858000"/>
              <a:gd name="connsiteX933" fmla="*/ 1164391 w 7467600"/>
              <a:gd name="connsiteY933" fmla="*/ 0 h 6858000"/>
              <a:gd name="connsiteX934" fmla="*/ 1200666 w 7467600"/>
              <a:gd name="connsiteY934" fmla="*/ 0 h 6858000"/>
              <a:gd name="connsiteX935" fmla="*/ 1223408 w 7467600"/>
              <a:gd name="connsiteY935" fmla="*/ 38996 h 6858000"/>
              <a:gd name="connsiteX936" fmla="*/ 1339635 w 7467600"/>
              <a:gd name="connsiteY936" fmla="*/ 365517 h 6858000"/>
              <a:gd name="connsiteX937" fmla="*/ 1387469 w 7467600"/>
              <a:gd name="connsiteY937" fmla="*/ 523079 h 6858000"/>
              <a:gd name="connsiteX938" fmla="*/ 1452685 w 7467600"/>
              <a:gd name="connsiteY938" fmla="*/ 699806 h 6858000"/>
              <a:gd name="connsiteX939" fmla="*/ 1492092 w 7467600"/>
              <a:gd name="connsiteY939" fmla="*/ 800424 h 6858000"/>
              <a:gd name="connsiteX940" fmla="*/ 1455302 w 7467600"/>
              <a:gd name="connsiteY940" fmla="*/ 632913 h 6858000"/>
              <a:gd name="connsiteX941" fmla="*/ 1222336 w 7467600"/>
              <a:gd name="connsiteY941" fmla="*/ 9480 h 6858000"/>
              <a:gd name="connsiteX942" fmla="*/ 1214634 w 7467600"/>
              <a:gd name="connsiteY942" fmla="*/ 0 h 6858000"/>
              <a:gd name="connsiteX943" fmla="*/ 1289827 w 7467600"/>
              <a:gd name="connsiteY943" fmla="*/ 0 h 6858000"/>
              <a:gd name="connsiteX944" fmla="*/ 1321076 w 7467600"/>
              <a:gd name="connsiteY944" fmla="*/ 59722 h 6858000"/>
              <a:gd name="connsiteX945" fmla="*/ 1512579 w 7467600"/>
              <a:gd name="connsiteY945" fmla="*/ 626441 h 6858000"/>
              <a:gd name="connsiteX946" fmla="*/ 1506076 w 7467600"/>
              <a:gd name="connsiteY946" fmla="*/ 1089289 h 6858000"/>
              <a:gd name="connsiteX947" fmla="*/ 1486346 w 7467600"/>
              <a:gd name="connsiteY947" fmla="*/ 1079919 h 6858000"/>
              <a:gd name="connsiteX948" fmla="*/ 1070511 w 7467600"/>
              <a:gd name="connsiteY948" fmla="*/ 48609 h 6858000"/>
              <a:gd name="connsiteX949" fmla="*/ 1057230 w 7467600"/>
              <a:gd name="connsiteY949" fmla="*/ 0 h 6858000"/>
              <a:gd name="connsiteX950" fmla="*/ 43151 w 7467600"/>
              <a:gd name="connsiteY950" fmla="*/ 0 h 6858000"/>
              <a:gd name="connsiteX951" fmla="*/ 95283 w 7467600"/>
              <a:gd name="connsiteY951" fmla="*/ 0 h 6858000"/>
              <a:gd name="connsiteX952" fmla="*/ 300708 w 7467600"/>
              <a:gd name="connsiteY952" fmla="*/ 154571 h 6858000"/>
              <a:gd name="connsiteX953" fmla="*/ 530414 w 7467600"/>
              <a:gd name="connsiteY953" fmla="*/ 354673 h 6858000"/>
              <a:gd name="connsiteX954" fmla="*/ 333785 w 7467600"/>
              <a:gd name="connsiteY954" fmla="*/ 161564 h 6858000"/>
              <a:gd name="connsiteX955" fmla="*/ 147005 w 7467600"/>
              <a:gd name="connsiteY955" fmla="*/ 0 h 6858000"/>
              <a:gd name="connsiteX956" fmla="*/ 272509 w 7467600"/>
              <a:gd name="connsiteY956" fmla="*/ 0 h 6858000"/>
              <a:gd name="connsiteX957" fmla="*/ 326276 w 7467600"/>
              <a:gd name="connsiteY957" fmla="*/ 45847 h 6858000"/>
              <a:gd name="connsiteX958" fmla="*/ 823759 w 7467600"/>
              <a:gd name="connsiteY958" fmla="*/ 574145 h 6858000"/>
              <a:gd name="connsiteX959" fmla="*/ 811254 w 7467600"/>
              <a:gd name="connsiteY959" fmla="*/ 665546 h 6858000"/>
              <a:gd name="connsiteX960" fmla="*/ 154042 w 7467600"/>
              <a:gd name="connsiteY960" fmla="*/ 261522 h 6858000"/>
              <a:gd name="connsiteX961" fmla="*/ 13550 w 7467600"/>
              <a:gd name="connsiteY961" fmla="*/ 158423 h 6858000"/>
              <a:gd name="connsiteX962" fmla="*/ 0 w 7467600"/>
              <a:gd name="connsiteY962" fmla="*/ 146618 h 6858000"/>
              <a:gd name="connsiteX963" fmla="*/ 0 w 7467600"/>
              <a:gd name="connsiteY963" fmla="*/ 59161 h 6858000"/>
              <a:gd name="connsiteX964" fmla="*/ 45427 w 7467600"/>
              <a:gd name="connsiteY964" fmla="*/ 101078 h 6858000"/>
              <a:gd name="connsiteX965" fmla="*/ 630103 w 7467600"/>
              <a:gd name="connsiteY965" fmla="*/ 485885 h 6858000"/>
              <a:gd name="connsiteX966" fmla="*/ 532040 w 7467600"/>
              <a:gd name="connsiteY966" fmla="*/ 399359 h 6858000"/>
              <a:gd name="connsiteX967" fmla="*/ 517618 w 7467600"/>
              <a:gd name="connsiteY967" fmla="*/ 385726 h 6858000"/>
              <a:gd name="connsiteX968" fmla="*/ 285074 w 7467600"/>
              <a:gd name="connsiteY968" fmla="*/ 182755 h 6858000"/>
              <a:gd name="connsiteX969" fmla="*/ 43151 w 7467600"/>
              <a:gd name="connsiteY96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356878 w 7467600"/>
              <a:gd name="connsiteY80" fmla="*/ 5981332 h 6858000"/>
              <a:gd name="connsiteX81" fmla="*/ 7467600 w 7467600"/>
              <a:gd name="connsiteY81" fmla="*/ 6117703 h 6858000"/>
              <a:gd name="connsiteX82" fmla="*/ 7467600 w 7467600"/>
              <a:gd name="connsiteY82" fmla="*/ 6163634 h 6858000"/>
              <a:gd name="connsiteX83" fmla="*/ 7403637 w 7467600"/>
              <a:gd name="connsiteY83" fmla="*/ 6083957 h 6858000"/>
              <a:gd name="connsiteX84" fmla="*/ 7254615 w 7467600"/>
              <a:gd name="connsiteY84" fmla="*/ 5911918 h 6858000"/>
              <a:gd name="connsiteX85" fmla="*/ 7312589 w 7467600"/>
              <a:gd name="connsiteY85" fmla="*/ 5982309 h 6858000"/>
              <a:gd name="connsiteX86" fmla="*/ 7448321 w 7467600"/>
              <a:gd name="connsiteY86" fmla="*/ 6190991 h 6858000"/>
              <a:gd name="connsiteX87" fmla="*/ 7467600 w 7467600"/>
              <a:gd name="connsiteY87" fmla="*/ 6221686 h 6858000"/>
              <a:gd name="connsiteX88" fmla="*/ 7467600 w 7467600"/>
              <a:gd name="connsiteY88" fmla="*/ 6334256 h 6858000"/>
              <a:gd name="connsiteX89" fmla="*/ 7454976 w 7467600"/>
              <a:gd name="connsiteY89" fmla="*/ 6318297 h 6858000"/>
              <a:gd name="connsiteX90" fmla="*/ 1456157 w 7467600"/>
              <a:gd name="connsiteY90" fmla="*/ 5371404 h 6858000"/>
              <a:gd name="connsiteX91" fmla="*/ 1244432 w 7467600"/>
              <a:gd name="connsiteY91" fmla="*/ 5385601 h 6858000"/>
              <a:gd name="connsiteX92" fmla="*/ 973990 w 7467600"/>
              <a:gd name="connsiteY92" fmla="*/ 5424940 h 6858000"/>
              <a:gd name="connsiteX93" fmla="*/ 1103809 w 7467600"/>
              <a:gd name="connsiteY93" fmla="*/ 5433720 h 6858000"/>
              <a:gd name="connsiteX94" fmla="*/ 1123454 w 7467600"/>
              <a:gd name="connsiteY94" fmla="*/ 5435727 h 6858000"/>
              <a:gd name="connsiteX95" fmla="*/ 1737017 w 7467600"/>
              <a:gd name="connsiteY95" fmla="*/ 5452183 h 6858000"/>
              <a:gd name="connsiteX96" fmla="*/ 1824397 w 7467600"/>
              <a:gd name="connsiteY96" fmla="*/ 5447757 h 6858000"/>
              <a:gd name="connsiteX97" fmla="*/ 2070059 w 7467600"/>
              <a:gd name="connsiteY97" fmla="*/ 5441660 h 6858000"/>
              <a:gd name="connsiteX98" fmla="*/ 1456157 w 7467600"/>
              <a:gd name="connsiteY98" fmla="*/ 5371404 h 6858000"/>
              <a:gd name="connsiteX99" fmla="*/ 4988186 w 7467600"/>
              <a:gd name="connsiteY99" fmla="*/ 5216467 h 6858000"/>
              <a:gd name="connsiteX100" fmla="*/ 4777334 w 7467600"/>
              <a:gd name="connsiteY100" fmla="*/ 5406072 h 6858000"/>
              <a:gd name="connsiteX101" fmla="*/ 4718341 w 7467600"/>
              <a:gd name="connsiteY101" fmla="*/ 5468043 h 6858000"/>
              <a:gd name="connsiteX102" fmla="*/ 4604655 w 7467600"/>
              <a:gd name="connsiteY102" fmla="*/ 5583434 h 6858000"/>
              <a:gd name="connsiteX103" fmla="*/ 4565074 w 7467600"/>
              <a:gd name="connsiteY103" fmla="*/ 5618550 h 6858000"/>
              <a:gd name="connsiteX104" fmla="*/ 4988186 w 7467600"/>
              <a:gd name="connsiteY104" fmla="*/ 5216467 h 6858000"/>
              <a:gd name="connsiteX105" fmla="*/ 4978032 w 7467600"/>
              <a:gd name="connsiteY105" fmla="*/ 5183809 h 6858000"/>
              <a:gd name="connsiteX106" fmla="*/ 4463413 w 7467600"/>
              <a:gd name="connsiteY106" fmla="*/ 5615162 h 6858000"/>
              <a:gd name="connsiteX107" fmla="*/ 4358134 w 7467600"/>
              <a:gd name="connsiteY107" fmla="*/ 5742791 h 6858000"/>
              <a:gd name="connsiteX108" fmla="*/ 4376219 w 7467600"/>
              <a:gd name="connsiteY108" fmla="*/ 5729027 h 6858000"/>
              <a:gd name="connsiteX109" fmla="*/ 4582340 w 7467600"/>
              <a:gd name="connsiteY109" fmla="*/ 5561037 h 6858000"/>
              <a:gd name="connsiteX110" fmla="*/ 4694684 w 7467600"/>
              <a:gd name="connsiteY110" fmla="*/ 5447098 h 6858000"/>
              <a:gd name="connsiteX111" fmla="*/ 4754123 w 7467600"/>
              <a:gd name="connsiteY111" fmla="*/ 5384643 h 6858000"/>
              <a:gd name="connsiteX112" fmla="*/ 4978032 w 7467600"/>
              <a:gd name="connsiteY112" fmla="*/ 5183809 h 6858000"/>
              <a:gd name="connsiteX113" fmla="*/ 1903353 w 7467600"/>
              <a:gd name="connsiteY113" fmla="*/ 5044827 h 6858000"/>
              <a:gd name="connsiteX114" fmla="*/ 1936931 w 7467600"/>
              <a:gd name="connsiteY114" fmla="*/ 5093954 h 6858000"/>
              <a:gd name="connsiteX115" fmla="*/ 2195868 w 7467600"/>
              <a:gd name="connsiteY115" fmla="*/ 5396574 h 6858000"/>
              <a:gd name="connsiteX116" fmla="*/ 2088852 w 7467600"/>
              <a:gd name="connsiteY116" fmla="*/ 5166123 h 6858000"/>
              <a:gd name="connsiteX117" fmla="*/ 1958241 w 7467600"/>
              <a:gd name="connsiteY117" fmla="*/ 5067955 h 6858000"/>
              <a:gd name="connsiteX118" fmla="*/ 1903353 w 7467600"/>
              <a:gd name="connsiteY118" fmla="*/ 5044827 h 6858000"/>
              <a:gd name="connsiteX119" fmla="*/ 1979378 w 7467600"/>
              <a:gd name="connsiteY119" fmla="*/ 4769504 h 6858000"/>
              <a:gd name="connsiteX120" fmla="*/ 2882120 w 7467600"/>
              <a:gd name="connsiteY120" fmla="*/ 5064547 h 6858000"/>
              <a:gd name="connsiteX121" fmla="*/ 2793103 w 7467600"/>
              <a:gd name="connsiteY121" fmla="*/ 5039699 h 6858000"/>
              <a:gd name="connsiteX122" fmla="*/ 2770041 w 7467600"/>
              <a:gd name="connsiteY122" fmla="*/ 5033634 h 6858000"/>
              <a:gd name="connsiteX123" fmla="*/ 1979378 w 7467600"/>
              <a:gd name="connsiteY123" fmla="*/ 4769504 h 6858000"/>
              <a:gd name="connsiteX124" fmla="*/ 1927410 w 7467600"/>
              <a:gd name="connsiteY124" fmla="*/ 4716164 h 6858000"/>
              <a:gd name="connsiteX125" fmla="*/ 1959587 w 7467600"/>
              <a:gd name="connsiteY125" fmla="*/ 4728849 h 6858000"/>
              <a:gd name="connsiteX126" fmla="*/ 2777707 w 7467600"/>
              <a:gd name="connsiteY126" fmla="*/ 5003991 h 6858000"/>
              <a:gd name="connsiteX127" fmla="*/ 2800768 w 7467600"/>
              <a:gd name="connsiteY127" fmla="*/ 5010056 h 6858000"/>
              <a:gd name="connsiteX128" fmla="*/ 2879408 w 7467600"/>
              <a:gd name="connsiteY128" fmla="*/ 5031590 h 6858000"/>
              <a:gd name="connsiteX129" fmla="*/ 2862295 w 7467600"/>
              <a:gd name="connsiteY129" fmla="*/ 5022958 h 6858000"/>
              <a:gd name="connsiteX130" fmla="*/ 2813343 w 7467600"/>
              <a:gd name="connsiteY130" fmla="*/ 4998369 h 6858000"/>
              <a:gd name="connsiteX131" fmla="*/ 2646245 w 7467600"/>
              <a:gd name="connsiteY131" fmla="*/ 4930999 h 6858000"/>
              <a:gd name="connsiteX132" fmla="*/ 1999243 w 7467600"/>
              <a:gd name="connsiteY132" fmla="*/ 4730524 h 6858000"/>
              <a:gd name="connsiteX133" fmla="*/ 1979527 w 7467600"/>
              <a:gd name="connsiteY133" fmla="*/ 4726651 h 6858000"/>
              <a:gd name="connsiteX134" fmla="*/ 1927410 w 7467600"/>
              <a:gd name="connsiteY134" fmla="*/ 4716164 h 6858000"/>
              <a:gd name="connsiteX135" fmla="*/ 1997014 w 7467600"/>
              <a:gd name="connsiteY135" fmla="*/ 4698007 h 6858000"/>
              <a:gd name="connsiteX136" fmla="*/ 2005458 w 7467600"/>
              <a:gd name="connsiteY136" fmla="*/ 4699540 h 6858000"/>
              <a:gd name="connsiteX137" fmla="*/ 2657186 w 7467600"/>
              <a:gd name="connsiteY137" fmla="*/ 4901687 h 6858000"/>
              <a:gd name="connsiteX138" fmla="*/ 2826662 w 7467600"/>
              <a:gd name="connsiteY138" fmla="*/ 4970362 h 6858000"/>
              <a:gd name="connsiteX139" fmla="*/ 2876100 w 7467600"/>
              <a:gd name="connsiteY139" fmla="*/ 4995397 h 6858000"/>
              <a:gd name="connsiteX140" fmla="*/ 3042600 w 7467600"/>
              <a:gd name="connsiteY140" fmla="*/ 5059532 h 6858000"/>
              <a:gd name="connsiteX141" fmla="*/ 1997014 w 7467600"/>
              <a:gd name="connsiteY141" fmla="*/ 4698007 h 6858000"/>
              <a:gd name="connsiteX142" fmla="*/ 2305292 w 7467600"/>
              <a:gd name="connsiteY142" fmla="*/ 4219492 h 6858000"/>
              <a:gd name="connsiteX143" fmla="*/ 3360922 w 7467600"/>
              <a:gd name="connsiteY143" fmla="*/ 4529373 h 6858000"/>
              <a:gd name="connsiteX144" fmla="*/ 3492420 w 7467600"/>
              <a:gd name="connsiteY144" fmla="*/ 4510145 h 6858000"/>
              <a:gd name="connsiteX145" fmla="*/ 3364086 w 7467600"/>
              <a:gd name="connsiteY145" fmla="*/ 4480340 h 6858000"/>
              <a:gd name="connsiteX146" fmla="*/ 3225818 w 7467600"/>
              <a:gd name="connsiteY146" fmla="*/ 4411822 h 6858000"/>
              <a:gd name="connsiteX147" fmla="*/ 3129696 w 7467600"/>
              <a:gd name="connsiteY147" fmla="*/ 4360704 h 6858000"/>
              <a:gd name="connsiteX148" fmla="*/ 2814545 w 7467600"/>
              <a:gd name="connsiteY148" fmla="*/ 4282955 h 6858000"/>
              <a:gd name="connsiteX149" fmla="*/ 2305292 w 7467600"/>
              <a:gd name="connsiteY149" fmla="*/ 4219492 h 6858000"/>
              <a:gd name="connsiteX150" fmla="*/ 2626982 w 7467600"/>
              <a:gd name="connsiteY150" fmla="*/ 4206450 h 6858000"/>
              <a:gd name="connsiteX151" fmla="*/ 2490617 w 7467600"/>
              <a:gd name="connsiteY151" fmla="*/ 4206951 h 6858000"/>
              <a:gd name="connsiteX152" fmla="*/ 2819869 w 7467600"/>
              <a:gd name="connsiteY152" fmla="*/ 4252936 h 6858000"/>
              <a:gd name="connsiteX153" fmla="*/ 3143018 w 7467600"/>
              <a:gd name="connsiteY153" fmla="*/ 4332698 h 6858000"/>
              <a:gd name="connsiteX154" fmla="*/ 3241520 w 7467600"/>
              <a:gd name="connsiteY154" fmla="*/ 4385112 h 6858000"/>
              <a:gd name="connsiteX155" fmla="*/ 3374575 w 7467600"/>
              <a:gd name="connsiteY155" fmla="*/ 4451517 h 6858000"/>
              <a:gd name="connsiteX156" fmla="*/ 3505221 w 7467600"/>
              <a:gd name="connsiteY156" fmla="*/ 4480757 h 6858000"/>
              <a:gd name="connsiteX157" fmla="*/ 2626982 w 7467600"/>
              <a:gd name="connsiteY157" fmla="*/ 4206450 h 6858000"/>
              <a:gd name="connsiteX158" fmla="*/ 1310106 w 7467600"/>
              <a:gd name="connsiteY158" fmla="*/ 3943217 h 6858000"/>
              <a:gd name="connsiteX159" fmla="*/ 854994 w 7467600"/>
              <a:gd name="connsiteY159" fmla="*/ 4399136 h 6858000"/>
              <a:gd name="connsiteX160" fmla="*/ 742462 w 7467600"/>
              <a:gd name="connsiteY160" fmla="*/ 4594648 h 6858000"/>
              <a:gd name="connsiteX161" fmla="*/ 820602 w 7467600"/>
              <a:gd name="connsiteY161" fmla="*/ 4485915 h 6858000"/>
              <a:gd name="connsiteX162" fmla="*/ 878295 w 7467600"/>
              <a:gd name="connsiteY162" fmla="*/ 4403594 h 6858000"/>
              <a:gd name="connsiteX163" fmla="*/ 1240607 w 7467600"/>
              <a:gd name="connsiteY163" fmla="*/ 4010401 h 6858000"/>
              <a:gd name="connsiteX164" fmla="*/ 1310106 w 7467600"/>
              <a:gd name="connsiteY164" fmla="*/ 3943217 h 6858000"/>
              <a:gd name="connsiteX165" fmla="*/ 1423113 w 7467600"/>
              <a:gd name="connsiteY165" fmla="*/ 3874565 h 6858000"/>
              <a:gd name="connsiteX166" fmla="*/ 1260565 w 7467600"/>
              <a:gd name="connsiteY166" fmla="*/ 4031982 h 6858000"/>
              <a:gd name="connsiteX167" fmla="*/ 901900 w 7467600"/>
              <a:gd name="connsiteY167" fmla="*/ 4421236 h 6858000"/>
              <a:gd name="connsiteX168" fmla="*/ 845044 w 7467600"/>
              <a:gd name="connsiteY168" fmla="*/ 4502436 h 6858000"/>
              <a:gd name="connsiteX169" fmla="*/ 685926 w 7467600"/>
              <a:gd name="connsiteY169" fmla="*/ 4703069 h 6858000"/>
              <a:gd name="connsiteX170" fmla="*/ 684248 w 7467600"/>
              <a:gd name="connsiteY170" fmla="*/ 4706721 h 6858000"/>
              <a:gd name="connsiteX171" fmla="*/ 1423113 w 7467600"/>
              <a:gd name="connsiteY171" fmla="*/ 3874565 h 6858000"/>
              <a:gd name="connsiteX172" fmla="*/ 3316479 w 7467600"/>
              <a:gd name="connsiteY172" fmla="*/ 3872136 h 6858000"/>
              <a:gd name="connsiteX173" fmla="*/ 3546806 w 7467600"/>
              <a:gd name="connsiteY173" fmla="*/ 4356139 h 6858000"/>
              <a:gd name="connsiteX174" fmla="*/ 3364433 w 7467600"/>
              <a:gd name="connsiteY174" fmla="*/ 3953121 h 6858000"/>
              <a:gd name="connsiteX175" fmla="*/ 3316479 w 7467600"/>
              <a:gd name="connsiteY175" fmla="*/ 3872136 h 6858000"/>
              <a:gd name="connsiteX176" fmla="*/ 3291335 w 7467600"/>
              <a:gd name="connsiteY176" fmla="*/ 3767420 h 6858000"/>
              <a:gd name="connsiteX177" fmla="*/ 3390805 w 7467600"/>
              <a:gd name="connsiteY177" fmla="*/ 3937163 h 6858000"/>
              <a:gd name="connsiteX178" fmla="*/ 3579062 w 7467600"/>
              <a:gd name="connsiteY178" fmla="*/ 4359040 h 6858000"/>
              <a:gd name="connsiteX179" fmla="*/ 3467355 w 7467600"/>
              <a:gd name="connsiteY179" fmla="*/ 3988130 h 6858000"/>
              <a:gd name="connsiteX180" fmla="*/ 3310753 w 7467600"/>
              <a:gd name="connsiteY180" fmla="*/ 3787140 h 6858000"/>
              <a:gd name="connsiteX181" fmla="*/ 3291335 w 7467600"/>
              <a:gd name="connsiteY181" fmla="*/ 3767420 h 6858000"/>
              <a:gd name="connsiteX182" fmla="*/ 1635889 w 7467600"/>
              <a:gd name="connsiteY182" fmla="*/ 3709494 h 6858000"/>
              <a:gd name="connsiteX183" fmla="*/ 1634800 w 7467600"/>
              <a:gd name="connsiteY183" fmla="*/ 3731111 h 6858000"/>
              <a:gd name="connsiteX184" fmla="*/ 1635889 w 7467600"/>
              <a:gd name="connsiteY184" fmla="*/ 3709494 h 6858000"/>
              <a:gd name="connsiteX185" fmla="*/ 1510397 w 7467600"/>
              <a:gd name="connsiteY185" fmla="*/ 3684705 h 6858000"/>
              <a:gd name="connsiteX186" fmla="*/ 1146550 w 7467600"/>
              <a:gd name="connsiteY186" fmla="*/ 3802012 h 6858000"/>
              <a:gd name="connsiteX187" fmla="*/ 698834 w 7467600"/>
              <a:gd name="connsiteY187" fmla="*/ 3952272 h 6858000"/>
              <a:gd name="connsiteX188" fmla="*/ 34256 w 7467600"/>
              <a:gd name="connsiteY188" fmla="*/ 4347603 h 6858000"/>
              <a:gd name="connsiteX189" fmla="*/ 527241 w 7467600"/>
              <a:gd name="connsiteY189" fmla="*/ 4065078 h 6858000"/>
              <a:gd name="connsiteX190" fmla="*/ 1510397 w 7467600"/>
              <a:gd name="connsiteY190" fmla="*/ 3684705 h 6858000"/>
              <a:gd name="connsiteX191" fmla="*/ 1313114 w 7467600"/>
              <a:gd name="connsiteY191" fmla="*/ 3655216 h 6858000"/>
              <a:gd name="connsiteX192" fmla="*/ 1109304 w 7467600"/>
              <a:gd name="connsiteY192" fmla="*/ 3669030 h 6858000"/>
              <a:gd name="connsiteX193" fmla="*/ 8129 w 7467600"/>
              <a:gd name="connsiteY193" fmla="*/ 4330519 h 6858000"/>
              <a:gd name="connsiteX194" fmla="*/ 687572 w 7467600"/>
              <a:gd name="connsiteY194" fmla="*/ 3925629 h 6858000"/>
              <a:gd name="connsiteX195" fmla="*/ 1138365 w 7467600"/>
              <a:gd name="connsiteY195" fmla="*/ 3774515 h 6858000"/>
              <a:gd name="connsiteX196" fmla="*/ 1505579 w 7467600"/>
              <a:gd name="connsiteY196" fmla="*/ 3655526 h 6858000"/>
              <a:gd name="connsiteX197" fmla="*/ 1313114 w 7467600"/>
              <a:gd name="connsiteY197" fmla="*/ 3655216 h 6858000"/>
              <a:gd name="connsiteX198" fmla="*/ 3655073 w 7467600"/>
              <a:gd name="connsiteY198" fmla="*/ 3650884 h 6858000"/>
              <a:gd name="connsiteX199" fmla="*/ 3989938 w 7467600"/>
              <a:gd name="connsiteY199" fmla="*/ 3991685 h 6858000"/>
              <a:gd name="connsiteX200" fmla="*/ 4393907 w 7467600"/>
              <a:gd name="connsiteY200" fmla="*/ 4261258 h 6858000"/>
              <a:gd name="connsiteX201" fmla="*/ 4648051 w 7467600"/>
              <a:gd name="connsiteY201" fmla="*/ 4374051 h 6858000"/>
              <a:gd name="connsiteX202" fmla="*/ 4383389 w 7467600"/>
              <a:gd name="connsiteY202" fmla="*/ 4184369 h 6858000"/>
              <a:gd name="connsiteX203" fmla="*/ 4165508 w 7467600"/>
              <a:gd name="connsiteY203" fmla="*/ 4035196 h 6858000"/>
              <a:gd name="connsiteX204" fmla="*/ 4068162 w 7467600"/>
              <a:gd name="connsiteY204" fmla="*/ 3953394 h 6858000"/>
              <a:gd name="connsiteX205" fmla="*/ 3981416 w 7467600"/>
              <a:gd name="connsiteY205" fmla="*/ 3880482 h 6858000"/>
              <a:gd name="connsiteX206" fmla="*/ 3800147 w 7467600"/>
              <a:gd name="connsiteY206" fmla="*/ 3749872 h 6858000"/>
              <a:gd name="connsiteX207" fmla="*/ 3655073 w 7467600"/>
              <a:gd name="connsiteY207" fmla="*/ 3650884 h 6858000"/>
              <a:gd name="connsiteX208" fmla="*/ 3670252 w 7467600"/>
              <a:gd name="connsiteY208" fmla="*/ 3622798 h 6858000"/>
              <a:gd name="connsiteX209" fmla="*/ 3817258 w 7467600"/>
              <a:gd name="connsiteY209" fmla="*/ 3723577 h 6858000"/>
              <a:gd name="connsiteX210" fmla="*/ 4000461 w 7467600"/>
              <a:gd name="connsiteY210" fmla="*/ 3855966 h 6858000"/>
              <a:gd name="connsiteX211" fmla="*/ 4088180 w 7467600"/>
              <a:gd name="connsiteY211" fmla="*/ 3929774 h 6858000"/>
              <a:gd name="connsiteX212" fmla="*/ 4184555 w 7467600"/>
              <a:gd name="connsiteY212" fmla="*/ 4010683 h 6858000"/>
              <a:gd name="connsiteX213" fmla="*/ 4399563 w 7467600"/>
              <a:gd name="connsiteY213" fmla="*/ 4158106 h 6858000"/>
              <a:gd name="connsiteX214" fmla="*/ 4684469 w 7467600"/>
              <a:gd name="connsiteY214" fmla="*/ 4364680 h 6858000"/>
              <a:gd name="connsiteX215" fmla="*/ 4690271 w 7467600"/>
              <a:gd name="connsiteY215" fmla="*/ 4370034 h 6858000"/>
              <a:gd name="connsiteX216" fmla="*/ 4136093 w 7467600"/>
              <a:gd name="connsiteY216" fmla="*/ 3858466 h 6858000"/>
              <a:gd name="connsiteX217" fmla="*/ 3670252 w 7467600"/>
              <a:gd name="connsiteY217" fmla="*/ 3622798 h 6858000"/>
              <a:gd name="connsiteX218" fmla="*/ 4440129 w 7467600"/>
              <a:gd name="connsiteY218" fmla="*/ 3448571 h 6858000"/>
              <a:gd name="connsiteX219" fmla="*/ 4856525 w 7467600"/>
              <a:gd name="connsiteY219" fmla="*/ 3915351 h 6858000"/>
              <a:gd name="connsiteX220" fmla="*/ 5059055 w 7467600"/>
              <a:gd name="connsiteY220" fmla="*/ 4108918 h 6858000"/>
              <a:gd name="connsiteX221" fmla="*/ 5290070 w 7467600"/>
              <a:gd name="connsiteY221" fmla="*/ 4263619 h 6858000"/>
              <a:gd name="connsiteX222" fmla="*/ 4834991 w 7467600"/>
              <a:gd name="connsiteY222" fmla="*/ 3830985 h 6858000"/>
              <a:gd name="connsiteX223" fmla="*/ 4440129 w 7467600"/>
              <a:gd name="connsiteY223" fmla="*/ 3448571 h 6858000"/>
              <a:gd name="connsiteX224" fmla="*/ 4441737 w 7467600"/>
              <a:gd name="connsiteY224" fmla="*/ 3399734 h 6858000"/>
              <a:gd name="connsiteX225" fmla="*/ 4431236 w 7467600"/>
              <a:gd name="connsiteY225" fmla="*/ 3400954 h 6858000"/>
              <a:gd name="connsiteX226" fmla="*/ 4557150 w 7467600"/>
              <a:gd name="connsiteY226" fmla="*/ 3510023 h 6858000"/>
              <a:gd name="connsiteX227" fmla="*/ 4856936 w 7467600"/>
              <a:gd name="connsiteY227" fmla="*/ 3809146 h 6858000"/>
              <a:gd name="connsiteX228" fmla="*/ 5111996 w 7467600"/>
              <a:gd name="connsiteY228" fmla="*/ 4065759 h 6858000"/>
              <a:gd name="connsiteX229" fmla="*/ 5388878 w 7467600"/>
              <a:gd name="connsiteY229" fmla="*/ 4300185 h 6858000"/>
              <a:gd name="connsiteX230" fmla="*/ 5425556 w 7467600"/>
              <a:gd name="connsiteY230" fmla="*/ 4308967 h 6858000"/>
              <a:gd name="connsiteX231" fmla="*/ 4943646 w 7467600"/>
              <a:gd name="connsiteY231" fmla="*/ 3822916 h 6858000"/>
              <a:gd name="connsiteX232" fmla="*/ 4594837 w 7467600"/>
              <a:gd name="connsiteY232" fmla="*/ 3532274 h 6858000"/>
              <a:gd name="connsiteX233" fmla="*/ 4441737 w 7467600"/>
              <a:gd name="connsiteY233" fmla="*/ 3399734 h 6858000"/>
              <a:gd name="connsiteX234" fmla="*/ 5425834 w 7467600"/>
              <a:gd name="connsiteY234" fmla="*/ 3162785 h 6858000"/>
              <a:gd name="connsiteX235" fmla="*/ 5401644 w 7467600"/>
              <a:gd name="connsiteY235" fmla="*/ 3617847 h 6858000"/>
              <a:gd name="connsiteX236" fmla="*/ 5467256 w 7467600"/>
              <a:gd name="connsiteY236" fmla="*/ 4175494 h 6858000"/>
              <a:gd name="connsiteX237" fmla="*/ 5448069 w 7467600"/>
              <a:gd name="connsiteY237" fmla="*/ 3567554 h 6858000"/>
              <a:gd name="connsiteX238" fmla="*/ 5425834 w 7467600"/>
              <a:gd name="connsiteY238" fmla="*/ 3162785 h 6858000"/>
              <a:gd name="connsiteX239" fmla="*/ 1318687 w 7467600"/>
              <a:gd name="connsiteY239" fmla="*/ 3113840 h 6858000"/>
              <a:gd name="connsiteX240" fmla="*/ 1066793 w 7467600"/>
              <a:gd name="connsiteY240" fmla="*/ 3212171 h 6858000"/>
              <a:gd name="connsiteX241" fmla="*/ 993319 w 7467600"/>
              <a:gd name="connsiteY241" fmla="*/ 3247648 h 6858000"/>
              <a:gd name="connsiteX242" fmla="*/ 853081 w 7467600"/>
              <a:gd name="connsiteY242" fmla="*/ 3312410 h 6858000"/>
              <a:gd name="connsiteX243" fmla="*/ 805957 w 7467600"/>
              <a:gd name="connsiteY243" fmla="*/ 3330443 h 6858000"/>
              <a:gd name="connsiteX244" fmla="*/ 1318687 w 7467600"/>
              <a:gd name="connsiteY244" fmla="*/ 3113840 h 6858000"/>
              <a:gd name="connsiteX245" fmla="*/ 5453702 w 7467600"/>
              <a:gd name="connsiteY245" fmla="*/ 3090882 h 6858000"/>
              <a:gd name="connsiteX246" fmla="*/ 5480135 w 7467600"/>
              <a:gd name="connsiteY246" fmla="*/ 3565802 h 6858000"/>
              <a:gd name="connsiteX247" fmla="*/ 5499023 w 7467600"/>
              <a:gd name="connsiteY247" fmla="*/ 4166310 h 6858000"/>
              <a:gd name="connsiteX248" fmla="*/ 5547022 w 7467600"/>
              <a:gd name="connsiteY248" fmla="*/ 3607838 h 6858000"/>
              <a:gd name="connsiteX249" fmla="*/ 5515964 w 7467600"/>
              <a:gd name="connsiteY249" fmla="*/ 3378541 h 6858000"/>
              <a:gd name="connsiteX250" fmla="*/ 5453702 w 7467600"/>
              <a:gd name="connsiteY250" fmla="*/ 3090882 h 6858000"/>
              <a:gd name="connsiteX251" fmla="*/ 1238695 w 7467600"/>
              <a:gd name="connsiteY251" fmla="*/ 3076820 h 6858000"/>
              <a:gd name="connsiteX252" fmla="*/ 716371 w 7467600"/>
              <a:gd name="connsiteY252" fmla="*/ 3293249 h 6858000"/>
              <a:gd name="connsiteX253" fmla="*/ 579522 w 7467600"/>
              <a:gd name="connsiteY253" fmla="*/ 3371759 h 6858000"/>
              <a:gd name="connsiteX254" fmla="*/ 600288 w 7467600"/>
              <a:gd name="connsiteY254" fmla="*/ 3365555 h 6858000"/>
              <a:gd name="connsiteX255" fmla="*/ 840692 w 7467600"/>
              <a:gd name="connsiteY255" fmla="*/ 3284921 h 6858000"/>
              <a:gd name="connsiteX256" fmla="*/ 979248 w 7467600"/>
              <a:gd name="connsiteY256" fmla="*/ 3221003 h 6858000"/>
              <a:gd name="connsiteX257" fmla="*/ 1053282 w 7467600"/>
              <a:gd name="connsiteY257" fmla="*/ 3185247 h 6858000"/>
              <a:gd name="connsiteX258" fmla="*/ 1320603 w 7467600"/>
              <a:gd name="connsiteY258" fmla="*/ 3081281 h 6858000"/>
              <a:gd name="connsiteX259" fmla="*/ 1238695 w 7467600"/>
              <a:gd name="connsiteY259" fmla="*/ 3076820 h 6858000"/>
              <a:gd name="connsiteX260" fmla="*/ 5425627 w 7467600"/>
              <a:gd name="connsiteY260" fmla="*/ 2954192 h 6858000"/>
              <a:gd name="connsiteX261" fmla="*/ 5470770 w 7467600"/>
              <a:gd name="connsiteY261" fmla="*/ 3005435 h 6858000"/>
              <a:gd name="connsiteX262" fmla="*/ 5519779 w 7467600"/>
              <a:gd name="connsiteY262" fmla="*/ 4359223 h 6858000"/>
              <a:gd name="connsiteX263" fmla="*/ 5520293 w 7467600"/>
              <a:gd name="connsiteY263" fmla="*/ 4360602 h 6858000"/>
              <a:gd name="connsiteX264" fmla="*/ 5767221 w 7467600"/>
              <a:gd name="connsiteY264" fmla="*/ 4665564 h 6858000"/>
              <a:gd name="connsiteX265" fmla="*/ 6937169 w 7467600"/>
              <a:gd name="connsiteY265" fmla="*/ 4815941 h 6858000"/>
              <a:gd name="connsiteX266" fmla="*/ 6953922 w 7467600"/>
              <a:gd name="connsiteY266" fmla="*/ 4890068 h 6858000"/>
              <a:gd name="connsiteX267" fmla="*/ 6071359 w 7467600"/>
              <a:gd name="connsiteY267" fmla="*/ 4770770 h 6858000"/>
              <a:gd name="connsiteX268" fmla="*/ 6038839 w 7467600"/>
              <a:gd name="connsiteY268" fmla="*/ 4764474 h 6858000"/>
              <a:gd name="connsiteX269" fmla="*/ 6038706 w 7467600"/>
              <a:gd name="connsiteY269" fmla="*/ 4763847 h 6858000"/>
              <a:gd name="connsiteX270" fmla="*/ 6037784 w 7467600"/>
              <a:gd name="connsiteY270" fmla="*/ 4764270 h 6858000"/>
              <a:gd name="connsiteX271" fmla="*/ 6038839 w 7467600"/>
              <a:gd name="connsiteY271" fmla="*/ 4764474 h 6858000"/>
              <a:gd name="connsiteX272" fmla="*/ 6040338 w 7467600"/>
              <a:gd name="connsiteY272" fmla="*/ 4771418 h 6858000"/>
              <a:gd name="connsiteX273" fmla="*/ 6024488 w 7467600"/>
              <a:gd name="connsiteY273" fmla="*/ 4809903 h 6858000"/>
              <a:gd name="connsiteX274" fmla="*/ 5599771 w 7467600"/>
              <a:gd name="connsiteY274" fmla="*/ 5509652 h 6858000"/>
              <a:gd name="connsiteX275" fmla="*/ 5548843 w 7467600"/>
              <a:gd name="connsiteY275" fmla="*/ 5563845 h 6858000"/>
              <a:gd name="connsiteX276" fmla="*/ 5940952 w 7467600"/>
              <a:gd name="connsiteY276" fmla="*/ 6250028 h 6858000"/>
              <a:gd name="connsiteX277" fmla="*/ 6043441 w 7467600"/>
              <a:gd name="connsiteY277" fmla="*/ 6665847 h 6858000"/>
              <a:gd name="connsiteX278" fmla="*/ 6093432 w 7467600"/>
              <a:gd name="connsiteY278" fmla="*/ 6858000 h 6858000"/>
              <a:gd name="connsiteX279" fmla="*/ 6034344 w 7467600"/>
              <a:gd name="connsiteY279" fmla="*/ 6858000 h 6858000"/>
              <a:gd name="connsiteX280" fmla="*/ 6026679 w 7467600"/>
              <a:gd name="connsiteY280" fmla="*/ 6836959 h 6858000"/>
              <a:gd name="connsiteX281" fmla="*/ 5800441 w 7467600"/>
              <a:gd name="connsiteY281" fmla="*/ 6335286 h 6858000"/>
              <a:gd name="connsiteX282" fmla="*/ 5526562 w 7467600"/>
              <a:gd name="connsiteY282" fmla="*/ 5705388 h 6858000"/>
              <a:gd name="connsiteX283" fmla="*/ 5519640 w 7467600"/>
              <a:gd name="connsiteY283" fmla="*/ 5683774 h 6858000"/>
              <a:gd name="connsiteX284" fmla="*/ 5844559 w 7467600"/>
              <a:gd name="connsiteY284" fmla="*/ 6553349 h 6858000"/>
              <a:gd name="connsiteX285" fmla="*/ 5975994 w 7467600"/>
              <a:gd name="connsiteY285" fmla="*/ 6858000 h 6858000"/>
              <a:gd name="connsiteX286" fmla="*/ 5898547 w 7467600"/>
              <a:gd name="connsiteY286" fmla="*/ 6858000 h 6858000"/>
              <a:gd name="connsiteX287" fmla="*/ 5682041 w 7467600"/>
              <a:gd name="connsiteY287" fmla="*/ 6355860 h 6858000"/>
              <a:gd name="connsiteX288" fmla="*/ 5461758 w 7467600"/>
              <a:gd name="connsiteY288" fmla="*/ 5820220 h 6858000"/>
              <a:gd name="connsiteX289" fmla="*/ 5237282 w 7467600"/>
              <a:gd name="connsiteY289" fmla="*/ 6579086 h 6858000"/>
              <a:gd name="connsiteX290" fmla="*/ 5115009 w 7467600"/>
              <a:gd name="connsiteY290" fmla="*/ 6858000 h 6858000"/>
              <a:gd name="connsiteX291" fmla="*/ 5028074 w 7467600"/>
              <a:gd name="connsiteY291" fmla="*/ 6858000 h 6858000"/>
              <a:gd name="connsiteX292" fmla="*/ 5079508 w 7467600"/>
              <a:gd name="connsiteY292" fmla="*/ 6749074 h 6858000"/>
              <a:gd name="connsiteX293" fmla="*/ 5371846 w 7467600"/>
              <a:gd name="connsiteY293" fmla="*/ 5924413 h 6858000"/>
              <a:gd name="connsiteX294" fmla="*/ 5270512 w 7467600"/>
              <a:gd name="connsiteY294" fmla="*/ 6138975 h 6858000"/>
              <a:gd name="connsiteX295" fmla="*/ 5062409 w 7467600"/>
              <a:gd name="connsiteY295" fmla="*/ 6653544 h 6858000"/>
              <a:gd name="connsiteX296" fmla="*/ 5036628 w 7467600"/>
              <a:gd name="connsiteY296" fmla="*/ 6754247 h 6858000"/>
              <a:gd name="connsiteX297" fmla="*/ 5009112 w 7467600"/>
              <a:gd name="connsiteY297" fmla="*/ 6858000 h 6858000"/>
              <a:gd name="connsiteX298" fmla="*/ 4976679 w 7467600"/>
              <a:gd name="connsiteY298" fmla="*/ 6858000 h 6858000"/>
              <a:gd name="connsiteX299" fmla="*/ 5006537 w 7467600"/>
              <a:gd name="connsiteY299" fmla="*/ 6747068 h 6858000"/>
              <a:gd name="connsiteX300" fmla="*/ 5032723 w 7467600"/>
              <a:gd name="connsiteY300" fmla="*/ 6644957 h 6858000"/>
              <a:gd name="connsiteX301" fmla="*/ 5242949 w 7467600"/>
              <a:gd name="connsiteY301" fmla="*/ 6125175 h 6858000"/>
              <a:gd name="connsiteX302" fmla="*/ 5286321 w 7467600"/>
              <a:gd name="connsiteY302" fmla="*/ 6033555 h 6858000"/>
              <a:gd name="connsiteX303" fmla="*/ 5008210 w 7467600"/>
              <a:gd name="connsiteY303" fmla="*/ 6649194 h 6858000"/>
              <a:gd name="connsiteX304" fmla="*/ 4986321 w 7467600"/>
              <a:gd name="connsiteY304" fmla="*/ 6765687 h 6858000"/>
              <a:gd name="connsiteX305" fmla="*/ 4973474 w 7467600"/>
              <a:gd name="connsiteY305" fmla="*/ 6858000 h 6858000"/>
              <a:gd name="connsiteX306" fmla="*/ 4907178 w 7467600"/>
              <a:gd name="connsiteY306" fmla="*/ 6858000 h 6858000"/>
              <a:gd name="connsiteX307" fmla="*/ 4910810 w 7467600"/>
              <a:gd name="connsiteY307" fmla="*/ 6829660 h 6858000"/>
              <a:gd name="connsiteX308" fmla="*/ 4987461 w 7467600"/>
              <a:gd name="connsiteY308" fmla="*/ 6432994 h 6858000"/>
              <a:gd name="connsiteX309" fmla="*/ 5179262 w 7467600"/>
              <a:gd name="connsiteY309" fmla="*/ 6035044 h 6858000"/>
              <a:gd name="connsiteX310" fmla="*/ 4689678 w 7467600"/>
              <a:gd name="connsiteY310" fmla="*/ 6440241 h 6858000"/>
              <a:gd name="connsiteX311" fmla="*/ 4477543 w 7467600"/>
              <a:gd name="connsiteY311" fmla="*/ 6674836 h 6858000"/>
              <a:gd name="connsiteX312" fmla="*/ 4329957 w 7467600"/>
              <a:gd name="connsiteY312" fmla="*/ 6858000 h 6858000"/>
              <a:gd name="connsiteX313" fmla="*/ 4218595 w 7467600"/>
              <a:gd name="connsiteY313" fmla="*/ 6858000 h 6858000"/>
              <a:gd name="connsiteX314" fmla="*/ 4368888 w 7467600"/>
              <a:gd name="connsiteY314" fmla="*/ 6668412 h 6858000"/>
              <a:gd name="connsiteX315" fmla="*/ 4563091 w 7467600"/>
              <a:gd name="connsiteY315" fmla="*/ 6442508 h 6858000"/>
              <a:gd name="connsiteX316" fmla="*/ 5387324 w 7467600"/>
              <a:gd name="connsiteY316" fmla="*/ 5705830 h 6858000"/>
              <a:gd name="connsiteX317" fmla="*/ 5073620 w 7467600"/>
              <a:gd name="connsiteY317" fmla="*/ 5955437 h 6858000"/>
              <a:gd name="connsiteX318" fmla="*/ 4689789 w 7467600"/>
              <a:gd name="connsiteY318" fmla="*/ 6268382 h 6858000"/>
              <a:gd name="connsiteX319" fmla="*/ 4418722 w 7467600"/>
              <a:gd name="connsiteY319" fmla="*/ 6570886 h 6858000"/>
              <a:gd name="connsiteX320" fmla="*/ 4214944 w 7467600"/>
              <a:gd name="connsiteY320" fmla="*/ 6858000 h 6858000"/>
              <a:gd name="connsiteX321" fmla="*/ 4177898 w 7467600"/>
              <a:gd name="connsiteY321" fmla="*/ 6858000 h 6858000"/>
              <a:gd name="connsiteX322" fmla="*/ 4391597 w 7467600"/>
              <a:gd name="connsiteY322" fmla="*/ 6556370 h 6858000"/>
              <a:gd name="connsiteX323" fmla="*/ 4668889 w 7467600"/>
              <a:gd name="connsiteY323" fmla="*/ 6246399 h 6858000"/>
              <a:gd name="connsiteX324" fmla="*/ 5055427 w 7467600"/>
              <a:gd name="connsiteY324" fmla="*/ 5931476 h 6858000"/>
              <a:gd name="connsiteX325" fmla="*/ 5371814 w 7467600"/>
              <a:gd name="connsiteY325" fmla="*/ 5678975 h 6858000"/>
              <a:gd name="connsiteX326" fmla="*/ 4987918 w 7467600"/>
              <a:gd name="connsiteY326" fmla="*/ 5838701 h 6858000"/>
              <a:gd name="connsiteX327" fmla="*/ 4317146 w 7467600"/>
              <a:gd name="connsiteY327" fmla="*/ 6587716 h 6858000"/>
              <a:gd name="connsiteX328" fmla="*/ 4171627 w 7467600"/>
              <a:gd name="connsiteY328" fmla="*/ 6858000 h 6858000"/>
              <a:gd name="connsiteX329" fmla="*/ 4081585 w 7467600"/>
              <a:gd name="connsiteY329" fmla="*/ 6858000 h 6858000"/>
              <a:gd name="connsiteX330" fmla="*/ 4238603 w 7467600"/>
              <a:gd name="connsiteY330" fmla="*/ 6559341 h 6858000"/>
              <a:gd name="connsiteX331" fmla="*/ 4778333 w 7467600"/>
              <a:gd name="connsiteY331" fmla="*/ 5873626 h 6858000"/>
              <a:gd name="connsiteX332" fmla="*/ 5414185 w 7467600"/>
              <a:gd name="connsiteY332" fmla="*/ 5573882 h 6858000"/>
              <a:gd name="connsiteX333" fmla="*/ 5959648 w 7467600"/>
              <a:gd name="connsiteY333" fmla="*/ 4760797 h 6858000"/>
              <a:gd name="connsiteX334" fmla="*/ 5355019 w 7467600"/>
              <a:gd name="connsiteY334" fmla="*/ 4734672 h 6858000"/>
              <a:gd name="connsiteX335" fmla="*/ 5083565 w 7467600"/>
              <a:gd name="connsiteY335" fmla="*/ 5179121 h 6858000"/>
              <a:gd name="connsiteX336" fmla="*/ 4713577 w 7467600"/>
              <a:gd name="connsiteY336" fmla="*/ 5616803 h 6858000"/>
              <a:gd name="connsiteX337" fmla="*/ 3989559 w 7467600"/>
              <a:gd name="connsiteY337" fmla="*/ 6145945 h 6858000"/>
              <a:gd name="connsiteX338" fmla="*/ 3939824 w 7467600"/>
              <a:gd name="connsiteY338" fmla="*/ 6066900 h 6858000"/>
              <a:gd name="connsiteX339" fmla="*/ 4584537 w 7467600"/>
              <a:gd name="connsiteY339" fmla="*/ 5324826 h 6858000"/>
              <a:gd name="connsiteX340" fmla="*/ 5037105 w 7467600"/>
              <a:gd name="connsiteY340" fmla="*/ 5088765 h 6858000"/>
              <a:gd name="connsiteX341" fmla="*/ 5039930 w 7467600"/>
              <a:gd name="connsiteY341" fmla="*/ 5089585 h 6858000"/>
              <a:gd name="connsiteX342" fmla="*/ 5263764 w 7467600"/>
              <a:gd name="connsiteY342" fmla="*/ 4735525 h 6858000"/>
              <a:gd name="connsiteX343" fmla="*/ 4086300 w 7467600"/>
              <a:gd name="connsiteY343" fmla="*/ 4884599 h 6858000"/>
              <a:gd name="connsiteX344" fmla="*/ 4085485 w 7467600"/>
              <a:gd name="connsiteY344" fmla="*/ 4899070 h 6858000"/>
              <a:gd name="connsiteX345" fmla="*/ 3871915 w 7467600"/>
              <a:gd name="connsiteY345" fmla="*/ 5253645 h 6858000"/>
              <a:gd name="connsiteX346" fmla="*/ 3799374 w 7467600"/>
              <a:gd name="connsiteY346" fmla="*/ 5466127 h 6858000"/>
              <a:gd name="connsiteX347" fmla="*/ 3498850 w 7467600"/>
              <a:gd name="connsiteY347" fmla="*/ 6661888 h 6858000"/>
              <a:gd name="connsiteX348" fmla="*/ 3399216 w 7467600"/>
              <a:gd name="connsiteY348" fmla="*/ 6858000 h 6858000"/>
              <a:gd name="connsiteX349" fmla="*/ 3303688 w 7467600"/>
              <a:gd name="connsiteY349" fmla="*/ 6858000 h 6858000"/>
              <a:gd name="connsiteX350" fmla="*/ 3391774 w 7467600"/>
              <a:gd name="connsiteY350" fmla="*/ 6697181 h 6858000"/>
              <a:gd name="connsiteX351" fmla="*/ 3735540 w 7467600"/>
              <a:gd name="connsiteY351" fmla="*/ 5546923 h 6858000"/>
              <a:gd name="connsiteX352" fmla="*/ 3729438 w 7467600"/>
              <a:gd name="connsiteY352" fmla="*/ 5569058 h 6858000"/>
              <a:gd name="connsiteX353" fmla="*/ 3707782 w 7467600"/>
              <a:gd name="connsiteY353" fmla="*/ 5644908 h 6858000"/>
              <a:gd name="connsiteX354" fmla="*/ 3583827 w 7467600"/>
              <a:gd name="connsiteY354" fmla="*/ 6039215 h 6858000"/>
              <a:gd name="connsiteX355" fmla="*/ 3547861 w 7467600"/>
              <a:gd name="connsiteY355" fmla="*/ 6129609 h 6858000"/>
              <a:gd name="connsiteX356" fmla="*/ 3490905 w 7467600"/>
              <a:gd name="connsiteY356" fmla="*/ 6277660 h 6858000"/>
              <a:gd name="connsiteX357" fmla="*/ 3455859 w 7467600"/>
              <a:gd name="connsiteY357" fmla="*/ 6391301 h 6858000"/>
              <a:gd name="connsiteX358" fmla="*/ 3429112 w 7467600"/>
              <a:gd name="connsiteY358" fmla="*/ 6479469 h 6858000"/>
              <a:gd name="connsiteX359" fmla="*/ 3304862 w 7467600"/>
              <a:gd name="connsiteY359" fmla="*/ 6796476 h 6858000"/>
              <a:gd name="connsiteX360" fmla="*/ 3276071 w 7467600"/>
              <a:gd name="connsiteY360" fmla="*/ 6858000 h 6858000"/>
              <a:gd name="connsiteX361" fmla="*/ 3240805 w 7467600"/>
              <a:gd name="connsiteY361" fmla="*/ 6858000 h 6858000"/>
              <a:gd name="connsiteX362" fmla="*/ 3275917 w 7467600"/>
              <a:gd name="connsiteY362" fmla="*/ 6783192 h 6858000"/>
              <a:gd name="connsiteX363" fmla="*/ 3399358 w 7467600"/>
              <a:gd name="connsiteY363" fmla="*/ 6469011 h 6858000"/>
              <a:gd name="connsiteX364" fmla="*/ 3425650 w 7467600"/>
              <a:gd name="connsiteY364" fmla="*/ 6381333 h 6858000"/>
              <a:gd name="connsiteX365" fmla="*/ 3460661 w 7467600"/>
              <a:gd name="connsiteY365" fmla="*/ 6266763 h 6858000"/>
              <a:gd name="connsiteX366" fmla="*/ 3518021 w 7467600"/>
              <a:gd name="connsiteY366" fmla="*/ 6117298 h 6858000"/>
              <a:gd name="connsiteX367" fmla="*/ 3554035 w 7467600"/>
              <a:gd name="connsiteY367" fmla="*/ 6027832 h 6858000"/>
              <a:gd name="connsiteX368" fmla="*/ 3677174 w 7467600"/>
              <a:gd name="connsiteY368" fmla="*/ 5636351 h 6858000"/>
              <a:gd name="connsiteX369" fmla="*/ 3698819 w 7467600"/>
              <a:gd name="connsiteY369" fmla="*/ 5560503 h 6858000"/>
              <a:gd name="connsiteX370" fmla="*/ 3702094 w 7467600"/>
              <a:gd name="connsiteY370" fmla="*/ 5549194 h 6858000"/>
              <a:gd name="connsiteX371" fmla="*/ 3398355 w 7467600"/>
              <a:gd name="connsiteY371" fmla="*/ 6094603 h 6858000"/>
              <a:gd name="connsiteX372" fmla="*/ 3193941 w 7467600"/>
              <a:gd name="connsiteY372" fmla="*/ 6798775 h 6858000"/>
              <a:gd name="connsiteX373" fmla="*/ 3184140 w 7467600"/>
              <a:gd name="connsiteY373" fmla="*/ 6858000 h 6858000"/>
              <a:gd name="connsiteX374" fmla="*/ 3099978 w 7467600"/>
              <a:gd name="connsiteY374" fmla="*/ 6858000 h 6858000"/>
              <a:gd name="connsiteX375" fmla="*/ 3101556 w 7467600"/>
              <a:gd name="connsiteY375" fmla="*/ 6843337 h 6858000"/>
              <a:gd name="connsiteX376" fmla="*/ 3370162 w 7467600"/>
              <a:gd name="connsiteY376" fmla="*/ 5785550 h 6858000"/>
              <a:gd name="connsiteX377" fmla="*/ 3746477 w 7467600"/>
              <a:gd name="connsiteY377" fmla="*/ 5377889 h 6858000"/>
              <a:gd name="connsiteX378" fmla="*/ 3863399 w 7467600"/>
              <a:gd name="connsiteY378" fmla="*/ 5087257 h 6858000"/>
              <a:gd name="connsiteX379" fmla="*/ 3968712 w 7467600"/>
              <a:gd name="connsiteY379" fmla="*/ 4913989 h 6858000"/>
              <a:gd name="connsiteX380" fmla="*/ 2792390 w 7467600"/>
              <a:gd name="connsiteY380" fmla="*/ 5382974 h 6858000"/>
              <a:gd name="connsiteX381" fmla="*/ 2714982 w 7467600"/>
              <a:gd name="connsiteY381" fmla="*/ 5427051 h 6858000"/>
              <a:gd name="connsiteX382" fmla="*/ 2813361 w 7467600"/>
              <a:gd name="connsiteY382" fmla="*/ 6023912 h 6858000"/>
              <a:gd name="connsiteX383" fmla="*/ 2688430 w 7467600"/>
              <a:gd name="connsiteY383" fmla="*/ 6801564 h 6858000"/>
              <a:gd name="connsiteX384" fmla="*/ 2629626 w 7467600"/>
              <a:gd name="connsiteY384" fmla="*/ 6763394 h 6858000"/>
              <a:gd name="connsiteX385" fmla="*/ 2565328 w 7467600"/>
              <a:gd name="connsiteY385" fmla="*/ 5516399 h 6858000"/>
              <a:gd name="connsiteX386" fmla="*/ 1922999 w 7467600"/>
              <a:gd name="connsiteY386" fmla="*/ 5980343 h 6858000"/>
              <a:gd name="connsiteX387" fmla="*/ 1950261 w 7467600"/>
              <a:gd name="connsiteY387" fmla="*/ 6405858 h 6858000"/>
              <a:gd name="connsiteX388" fmla="*/ 2365554 w 7467600"/>
              <a:gd name="connsiteY388" fmla="*/ 6759107 h 6858000"/>
              <a:gd name="connsiteX389" fmla="*/ 2424142 w 7467600"/>
              <a:gd name="connsiteY389" fmla="*/ 6858000 h 6858000"/>
              <a:gd name="connsiteX390" fmla="*/ 2395994 w 7467600"/>
              <a:gd name="connsiteY390" fmla="*/ 6858000 h 6858000"/>
              <a:gd name="connsiteX391" fmla="*/ 2392863 w 7467600"/>
              <a:gd name="connsiteY391" fmla="*/ 6852964 h 6858000"/>
              <a:gd name="connsiteX392" fmla="*/ 2017589 w 7467600"/>
              <a:gd name="connsiteY392" fmla="*/ 6493982 h 6858000"/>
              <a:gd name="connsiteX393" fmla="*/ 2147336 w 7467600"/>
              <a:gd name="connsiteY393" fmla="*/ 6594052 h 6858000"/>
              <a:gd name="connsiteX394" fmla="*/ 2207047 w 7467600"/>
              <a:gd name="connsiteY394" fmla="*/ 6654540 h 6858000"/>
              <a:gd name="connsiteX395" fmla="*/ 2299106 w 7467600"/>
              <a:gd name="connsiteY395" fmla="*/ 6778931 h 6858000"/>
              <a:gd name="connsiteX396" fmla="*/ 2314430 w 7467600"/>
              <a:gd name="connsiteY396" fmla="*/ 6801144 h 6858000"/>
              <a:gd name="connsiteX397" fmla="*/ 2352406 w 7467600"/>
              <a:gd name="connsiteY397" fmla="*/ 6858000 h 6858000"/>
              <a:gd name="connsiteX398" fmla="*/ 2314492 w 7467600"/>
              <a:gd name="connsiteY398" fmla="*/ 6858000 h 6858000"/>
              <a:gd name="connsiteX399" fmla="*/ 2288095 w 7467600"/>
              <a:gd name="connsiteY399" fmla="*/ 6818030 h 6858000"/>
              <a:gd name="connsiteX400" fmla="*/ 2272768 w 7467600"/>
              <a:gd name="connsiteY400" fmla="*/ 6795822 h 6858000"/>
              <a:gd name="connsiteX401" fmla="*/ 2182715 w 7467600"/>
              <a:gd name="connsiteY401" fmla="*/ 6675071 h 6858000"/>
              <a:gd name="connsiteX402" fmla="*/ 2032061 w 7467600"/>
              <a:gd name="connsiteY402" fmla="*/ 6541380 h 6858000"/>
              <a:gd name="connsiteX403" fmla="*/ 2257220 w 7467600"/>
              <a:gd name="connsiteY403" fmla="*/ 6826257 h 6858000"/>
              <a:gd name="connsiteX404" fmla="*/ 2281324 w 7467600"/>
              <a:gd name="connsiteY404" fmla="*/ 6858000 h 6858000"/>
              <a:gd name="connsiteX405" fmla="*/ 2242860 w 7467600"/>
              <a:gd name="connsiteY405" fmla="*/ 6858000 h 6858000"/>
              <a:gd name="connsiteX406" fmla="*/ 2232818 w 7467600"/>
              <a:gd name="connsiteY406" fmla="*/ 6844926 h 6858000"/>
              <a:gd name="connsiteX407" fmla="*/ 1990172 w 7467600"/>
              <a:gd name="connsiteY407" fmla="*/ 6542121 h 6858000"/>
              <a:gd name="connsiteX408" fmla="*/ 2124090 w 7467600"/>
              <a:gd name="connsiteY408" fmla="*/ 6761017 h 6858000"/>
              <a:gd name="connsiteX409" fmla="*/ 2200380 w 7467600"/>
              <a:gd name="connsiteY409" fmla="*/ 6858000 h 6858000"/>
              <a:gd name="connsiteX410" fmla="*/ 2147507 w 7467600"/>
              <a:gd name="connsiteY410" fmla="*/ 6858000 h 6858000"/>
              <a:gd name="connsiteX411" fmla="*/ 2070668 w 7467600"/>
              <a:gd name="connsiteY411" fmla="*/ 6761520 h 6858000"/>
              <a:gd name="connsiteX412" fmla="*/ 1975142 w 7467600"/>
              <a:gd name="connsiteY412" fmla="*/ 6585570 h 6858000"/>
              <a:gd name="connsiteX413" fmla="*/ 2050035 w 7467600"/>
              <a:gd name="connsiteY413" fmla="*/ 6813345 h 6858000"/>
              <a:gd name="connsiteX414" fmla="*/ 2063025 w 7467600"/>
              <a:gd name="connsiteY414" fmla="*/ 6858000 h 6858000"/>
              <a:gd name="connsiteX415" fmla="*/ 2021675 w 7467600"/>
              <a:gd name="connsiteY415" fmla="*/ 6858000 h 6858000"/>
              <a:gd name="connsiteX416" fmla="*/ 2019308 w 7467600"/>
              <a:gd name="connsiteY416" fmla="*/ 6847118 h 6858000"/>
              <a:gd name="connsiteX417" fmla="*/ 1938835 w 7467600"/>
              <a:gd name="connsiteY417" fmla="*/ 6551160 h 6858000"/>
              <a:gd name="connsiteX418" fmla="*/ 1953230 w 7467600"/>
              <a:gd name="connsiteY418" fmla="*/ 6759699 h 6858000"/>
              <a:gd name="connsiteX419" fmla="*/ 1956763 w 7467600"/>
              <a:gd name="connsiteY419" fmla="*/ 6778191 h 6858000"/>
              <a:gd name="connsiteX420" fmla="*/ 1967925 w 7467600"/>
              <a:gd name="connsiteY420" fmla="*/ 6858000 h 6858000"/>
              <a:gd name="connsiteX421" fmla="*/ 1936622 w 7467600"/>
              <a:gd name="connsiteY421" fmla="*/ 6858000 h 6858000"/>
              <a:gd name="connsiteX422" fmla="*/ 1926261 w 7467600"/>
              <a:gd name="connsiteY422" fmla="*/ 6784064 h 6858000"/>
              <a:gd name="connsiteX423" fmla="*/ 1922724 w 7467600"/>
              <a:gd name="connsiteY423" fmla="*/ 6765577 h 6858000"/>
              <a:gd name="connsiteX424" fmla="*/ 1904650 w 7467600"/>
              <a:gd name="connsiteY424" fmla="*/ 6639616 h 6858000"/>
              <a:gd name="connsiteX425" fmla="*/ 1885273 w 7467600"/>
              <a:gd name="connsiteY425" fmla="*/ 6858000 h 6858000"/>
              <a:gd name="connsiteX426" fmla="*/ 1854363 w 7467600"/>
              <a:gd name="connsiteY426" fmla="*/ 6858000 h 6858000"/>
              <a:gd name="connsiteX427" fmla="*/ 1880391 w 7467600"/>
              <a:gd name="connsiteY427" fmla="*/ 6603796 h 6858000"/>
              <a:gd name="connsiteX428" fmla="*/ 1818273 w 7467600"/>
              <a:gd name="connsiteY428" fmla="*/ 6715729 h 6858000"/>
              <a:gd name="connsiteX429" fmla="*/ 1794691 w 7467600"/>
              <a:gd name="connsiteY429" fmla="*/ 6843239 h 6858000"/>
              <a:gd name="connsiteX430" fmla="*/ 1794914 w 7467600"/>
              <a:gd name="connsiteY430" fmla="*/ 6858000 h 6858000"/>
              <a:gd name="connsiteX431" fmla="*/ 1746128 w 7467600"/>
              <a:gd name="connsiteY431" fmla="*/ 6858000 h 6858000"/>
              <a:gd name="connsiteX432" fmla="*/ 1753934 w 7467600"/>
              <a:gd name="connsiteY432" fmla="*/ 6724796 h 6858000"/>
              <a:gd name="connsiteX433" fmla="*/ 1792053 w 7467600"/>
              <a:gd name="connsiteY433" fmla="*/ 6572396 h 6858000"/>
              <a:gd name="connsiteX434" fmla="*/ 1862248 w 7467600"/>
              <a:gd name="connsiteY434" fmla="*/ 6266397 h 6858000"/>
              <a:gd name="connsiteX435" fmla="*/ 1862250 w 7467600"/>
              <a:gd name="connsiteY435" fmla="*/ 6033531 h 6858000"/>
              <a:gd name="connsiteX436" fmla="*/ 1211999 w 7467600"/>
              <a:gd name="connsiteY436" fmla="*/ 6683610 h 6858000"/>
              <a:gd name="connsiteX437" fmla="*/ 1213266 w 7467600"/>
              <a:gd name="connsiteY437" fmla="*/ 6691947 h 6858000"/>
              <a:gd name="connsiteX438" fmla="*/ 1203370 w 7467600"/>
              <a:gd name="connsiteY438" fmla="*/ 6850676 h 6858000"/>
              <a:gd name="connsiteX439" fmla="*/ 1203671 w 7467600"/>
              <a:gd name="connsiteY439" fmla="*/ 6858000 h 6858000"/>
              <a:gd name="connsiteX440" fmla="*/ 1143180 w 7467600"/>
              <a:gd name="connsiteY440" fmla="*/ 6858000 h 6858000"/>
              <a:gd name="connsiteX441" fmla="*/ 1142176 w 7467600"/>
              <a:gd name="connsiteY441" fmla="*/ 6766045 h 6858000"/>
              <a:gd name="connsiteX442" fmla="*/ 1067484 w 7467600"/>
              <a:gd name="connsiteY442" fmla="*/ 6858000 h 6858000"/>
              <a:gd name="connsiteX443" fmla="*/ 953928 w 7467600"/>
              <a:gd name="connsiteY443" fmla="*/ 6858000 h 6858000"/>
              <a:gd name="connsiteX444" fmla="*/ 959715 w 7467600"/>
              <a:gd name="connsiteY444" fmla="*/ 6850185 h 6858000"/>
              <a:gd name="connsiteX445" fmla="*/ 1483788 w 7467600"/>
              <a:gd name="connsiteY445" fmla="*/ 6259174 h 6858000"/>
              <a:gd name="connsiteX446" fmla="*/ 1100671 w 7467600"/>
              <a:gd name="connsiteY446" fmla="*/ 6252137 h 6858000"/>
              <a:gd name="connsiteX447" fmla="*/ 1090144 w 7467600"/>
              <a:gd name="connsiteY447" fmla="*/ 6256748 h 6858000"/>
              <a:gd name="connsiteX448" fmla="*/ 1095872 w 7467600"/>
              <a:gd name="connsiteY448" fmla="*/ 6271892 h 6858000"/>
              <a:gd name="connsiteX449" fmla="*/ 262785 w 7467600"/>
              <a:gd name="connsiteY449" fmla="*/ 6845450 h 6858000"/>
              <a:gd name="connsiteX450" fmla="*/ 209968 w 7467600"/>
              <a:gd name="connsiteY450" fmla="*/ 6770713 h 6858000"/>
              <a:gd name="connsiteX451" fmla="*/ 873460 w 7467600"/>
              <a:gd name="connsiteY451" fmla="*/ 6253768 h 6858000"/>
              <a:gd name="connsiteX452" fmla="*/ 192686 w 7467600"/>
              <a:gd name="connsiteY452" fmla="*/ 5849257 h 6858000"/>
              <a:gd name="connsiteX453" fmla="*/ 4696 w 7467600"/>
              <a:gd name="connsiteY453" fmla="*/ 5697668 h 6858000"/>
              <a:gd name="connsiteX454" fmla="*/ 0 w 7467600"/>
              <a:gd name="connsiteY454" fmla="*/ 5689984 h 6858000"/>
              <a:gd name="connsiteX455" fmla="*/ 0 w 7467600"/>
              <a:gd name="connsiteY455" fmla="*/ 5513472 h 6858000"/>
              <a:gd name="connsiteX456" fmla="*/ 174101 w 7467600"/>
              <a:gd name="connsiteY456" fmla="*/ 5620277 h 6858000"/>
              <a:gd name="connsiteX457" fmla="*/ 891800 w 7467600"/>
              <a:gd name="connsiteY457" fmla="*/ 6036935 h 6858000"/>
              <a:gd name="connsiteX458" fmla="*/ 1072219 w 7467600"/>
              <a:gd name="connsiteY458" fmla="*/ 6169443 h 6858000"/>
              <a:gd name="connsiteX459" fmla="*/ 1074117 w 7467600"/>
              <a:gd name="connsiteY459" fmla="*/ 6170301 h 6858000"/>
              <a:gd name="connsiteX460" fmla="*/ 1083114 w 7467600"/>
              <a:gd name="connsiteY460" fmla="*/ 6174131 h 6858000"/>
              <a:gd name="connsiteX461" fmla="*/ 1543010 w 7467600"/>
              <a:gd name="connsiteY461" fmla="*/ 6191140 h 6858000"/>
              <a:gd name="connsiteX462" fmla="*/ 1551080 w 7467600"/>
              <a:gd name="connsiteY462" fmla="*/ 6195006 h 6858000"/>
              <a:gd name="connsiteX463" fmla="*/ 2345443 w 7467600"/>
              <a:gd name="connsiteY463" fmla="*/ 5549882 h 6858000"/>
              <a:gd name="connsiteX464" fmla="*/ 1721499 w 7467600"/>
              <a:gd name="connsiteY464" fmla="*/ 5599969 h 6858000"/>
              <a:gd name="connsiteX465" fmla="*/ 767716 w 7467600"/>
              <a:gd name="connsiteY465" fmla="*/ 5472768 h 6858000"/>
              <a:gd name="connsiteX466" fmla="*/ 722147 w 7467600"/>
              <a:gd name="connsiteY466" fmla="*/ 5393091 h 6858000"/>
              <a:gd name="connsiteX467" fmla="*/ 1485552 w 7467600"/>
              <a:gd name="connsiteY467" fmla="*/ 5313202 h 6858000"/>
              <a:gd name="connsiteX468" fmla="*/ 2143004 w 7467600"/>
              <a:gd name="connsiteY468" fmla="*/ 5402420 h 6858000"/>
              <a:gd name="connsiteX469" fmla="*/ 1933391 w 7467600"/>
              <a:gd name="connsiteY469" fmla="*/ 5156971 h 6858000"/>
              <a:gd name="connsiteX470" fmla="*/ 1827118 w 7467600"/>
              <a:gd name="connsiteY470" fmla="*/ 4968410 h 6858000"/>
              <a:gd name="connsiteX471" fmla="*/ 1837349 w 7467600"/>
              <a:gd name="connsiteY471" fmla="*/ 4956357 h 6858000"/>
              <a:gd name="connsiteX472" fmla="*/ 2162835 w 7467600"/>
              <a:gd name="connsiteY472" fmla="*/ 5187853 h 6858000"/>
              <a:gd name="connsiteX473" fmla="*/ 2257167 w 7467600"/>
              <a:gd name="connsiteY473" fmla="*/ 5462123 h 6858000"/>
              <a:gd name="connsiteX474" fmla="*/ 2261598 w 7467600"/>
              <a:gd name="connsiteY474" fmla="*/ 5467998 h 6858000"/>
              <a:gd name="connsiteX475" fmla="*/ 2437177 w 7467600"/>
              <a:gd name="connsiteY475" fmla="*/ 5479608 h 6858000"/>
              <a:gd name="connsiteX476" fmla="*/ 2445247 w 7467600"/>
              <a:gd name="connsiteY476" fmla="*/ 5483476 h 6858000"/>
              <a:gd name="connsiteX477" fmla="*/ 2743626 w 7467600"/>
              <a:gd name="connsiteY477" fmla="*/ 5304819 h 6858000"/>
              <a:gd name="connsiteX478" fmla="*/ 3048102 w 7467600"/>
              <a:gd name="connsiteY478" fmla="*/ 5150595 h 6858000"/>
              <a:gd name="connsiteX479" fmla="*/ 1799414 w 7467600"/>
              <a:gd name="connsiteY479" fmla="*/ 4694732 h 6858000"/>
              <a:gd name="connsiteX480" fmla="*/ 1771735 w 7467600"/>
              <a:gd name="connsiteY480" fmla="*/ 4619929 h 6858000"/>
              <a:gd name="connsiteX481" fmla="*/ 3104273 w 7467600"/>
              <a:gd name="connsiteY481" fmla="*/ 5076159 h 6858000"/>
              <a:gd name="connsiteX482" fmla="*/ 3113245 w 7467600"/>
              <a:gd name="connsiteY482" fmla="*/ 5090705 h 6858000"/>
              <a:gd name="connsiteX483" fmla="*/ 3126294 w 7467600"/>
              <a:gd name="connsiteY483" fmla="*/ 5114400 h 6858000"/>
              <a:gd name="connsiteX484" fmla="*/ 3937433 w 7467600"/>
              <a:gd name="connsiteY484" fmla="*/ 4830473 h 6858000"/>
              <a:gd name="connsiteX485" fmla="*/ 3590475 w 7467600"/>
              <a:gd name="connsiteY485" fmla="*/ 4597974 h 6858000"/>
              <a:gd name="connsiteX486" fmla="*/ 3100264 w 7467600"/>
              <a:gd name="connsiteY486" fmla="*/ 4579845 h 6858000"/>
              <a:gd name="connsiteX487" fmla="*/ 2183576 w 7467600"/>
              <a:gd name="connsiteY487" fmla="*/ 4227150 h 6858000"/>
              <a:gd name="connsiteX488" fmla="*/ 2151029 w 7467600"/>
              <a:gd name="connsiteY488" fmla="*/ 4146947 h 6858000"/>
              <a:gd name="connsiteX489" fmla="*/ 3563434 w 7467600"/>
              <a:gd name="connsiteY489" fmla="*/ 4469115 h 6858000"/>
              <a:gd name="connsiteX490" fmla="*/ 3177952 w 7467600"/>
              <a:gd name="connsiteY490" fmla="*/ 3657386 h 6858000"/>
              <a:gd name="connsiteX491" fmla="*/ 3189263 w 7467600"/>
              <a:gd name="connsiteY491" fmla="*/ 3625726 h 6858000"/>
              <a:gd name="connsiteX492" fmla="*/ 3560912 w 7467600"/>
              <a:gd name="connsiteY492" fmla="*/ 4079863 h 6858000"/>
              <a:gd name="connsiteX493" fmla="*/ 3626636 w 7467600"/>
              <a:gd name="connsiteY493" fmla="*/ 4512230 h 6858000"/>
              <a:gd name="connsiteX494" fmla="*/ 3653088 w 7467600"/>
              <a:gd name="connsiteY494" fmla="*/ 4521417 h 6858000"/>
              <a:gd name="connsiteX495" fmla="*/ 3988128 w 7467600"/>
              <a:gd name="connsiteY495" fmla="*/ 4817267 h 6858000"/>
              <a:gd name="connsiteX496" fmla="*/ 4830582 w 7467600"/>
              <a:gd name="connsiteY496" fmla="*/ 4676000 h 6858000"/>
              <a:gd name="connsiteX497" fmla="*/ 4830100 w 7467600"/>
              <a:gd name="connsiteY497" fmla="*/ 4675554 h 6858000"/>
              <a:gd name="connsiteX498" fmla="*/ 4036318 w 7467600"/>
              <a:gd name="connsiteY498" fmla="*/ 4147013 h 6858000"/>
              <a:gd name="connsiteX499" fmla="*/ 3432098 w 7467600"/>
              <a:gd name="connsiteY499" fmla="*/ 3537312 h 6858000"/>
              <a:gd name="connsiteX500" fmla="*/ 3446761 w 7467600"/>
              <a:gd name="connsiteY500" fmla="*/ 3461278 h 6858000"/>
              <a:gd name="connsiteX501" fmla="*/ 4419733 w 7467600"/>
              <a:gd name="connsiteY501" fmla="*/ 3963555 h 6858000"/>
              <a:gd name="connsiteX502" fmla="*/ 4781371 w 7467600"/>
              <a:gd name="connsiteY502" fmla="*/ 4458604 h 6858000"/>
              <a:gd name="connsiteX503" fmla="*/ 4780440 w 7467600"/>
              <a:gd name="connsiteY503" fmla="*/ 4470290 h 6858000"/>
              <a:gd name="connsiteX504" fmla="*/ 4898954 w 7467600"/>
              <a:gd name="connsiteY504" fmla="*/ 4662092 h 6858000"/>
              <a:gd name="connsiteX505" fmla="*/ 4900699 w 7467600"/>
              <a:gd name="connsiteY505" fmla="*/ 4670867 h 6858000"/>
              <a:gd name="connsiteX506" fmla="*/ 5714511 w 7467600"/>
              <a:gd name="connsiteY506" fmla="*/ 4663483 h 6858000"/>
              <a:gd name="connsiteX507" fmla="*/ 5464793 w 7467600"/>
              <a:gd name="connsiteY507" fmla="*/ 4393556 h 6858000"/>
              <a:gd name="connsiteX508" fmla="*/ 5461897 w 7467600"/>
              <a:gd name="connsiteY508" fmla="*/ 4390879 h 6858000"/>
              <a:gd name="connsiteX509" fmla="*/ 4294126 w 7467600"/>
              <a:gd name="connsiteY509" fmla="*/ 3303048 h 6858000"/>
              <a:gd name="connsiteX510" fmla="*/ 4305321 w 7467600"/>
              <a:gd name="connsiteY510" fmla="*/ 3256953 h 6858000"/>
              <a:gd name="connsiteX511" fmla="*/ 4949299 w 7467600"/>
              <a:gd name="connsiteY511" fmla="*/ 3766336 h 6858000"/>
              <a:gd name="connsiteX512" fmla="*/ 5291452 w 7467600"/>
              <a:gd name="connsiteY512" fmla="*/ 4076801 h 6858000"/>
              <a:gd name="connsiteX513" fmla="*/ 5434998 w 7467600"/>
              <a:gd name="connsiteY513" fmla="*/ 4254100 h 6858000"/>
              <a:gd name="connsiteX514" fmla="*/ 5351015 w 7467600"/>
              <a:gd name="connsiteY514" fmla="*/ 3760989 h 6858000"/>
              <a:gd name="connsiteX515" fmla="*/ 5413780 w 7467600"/>
              <a:gd name="connsiteY515" fmla="*/ 2966265 h 6858000"/>
              <a:gd name="connsiteX516" fmla="*/ 5425627 w 7467600"/>
              <a:gd name="connsiteY516" fmla="*/ 2954192 h 6858000"/>
              <a:gd name="connsiteX517" fmla="*/ 6604735 w 7467600"/>
              <a:gd name="connsiteY517" fmla="*/ 2041381 h 6858000"/>
              <a:gd name="connsiteX518" fmla="*/ 7204487 w 7467600"/>
              <a:gd name="connsiteY518" fmla="*/ 2742112 h 6858000"/>
              <a:gd name="connsiteX519" fmla="*/ 7131592 w 7467600"/>
              <a:gd name="connsiteY519" fmla="*/ 2672096 h 6858000"/>
              <a:gd name="connsiteX520" fmla="*/ 6996344 w 7467600"/>
              <a:gd name="connsiteY520" fmla="*/ 2518310 h 6858000"/>
              <a:gd name="connsiteX521" fmla="*/ 6735495 w 7467600"/>
              <a:gd name="connsiteY521" fmla="*/ 2196890 h 6858000"/>
              <a:gd name="connsiteX522" fmla="*/ 6721901 w 7467600"/>
              <a:gd name="connsiteY522" fmla="*/ 2179274 h 6858000"/>
              <a:gd name="connsiteX523" fmla="*/ 6604735 w 7467600"/>
              <a:gd name="connsiteY523" fmla="*/ 2041381 h 6858000"/>
              <a:gd name="connsiteX524" fmla="*/ 6591670 w 7467600"/>
              <a:gd name="connsiteY524" fmla="*/ 1988277 h 6858000"/>
              <a:gd name="connsiteX525" fmla="*/ 6747349 w 7467600"/>
              <a:gd name="connsiteY525" fmla="*/ 2160069 h 6858000"/>
              <a:gd name="connsiteX526" fmla="*/ 6760943 w 7467600"/>
              <a:gd name="connsiteY526" fmla="*/ 2177686 h 6858000"/>
              <a:gd name="connsiteX527" fmla="*/ 7021065 w 7467600"/>
              <a:gd name="connsiteY527" fmla="*/ 2498102 h 6858000"/>
              <a:gd name="connsiteX528" fmla="*/ 7155223 w 7467600"/>
              <a:gd name="connsiteY528" fmla="*/ 2650386 h 6858000"/>
              <a:gd name="connsiteX529" fmla="*/ 7203167 w 7467600"/>
              <a:gd name="connsiteY529" fmla="*/ 2697288 h 6858000"/>
              <a:gd name="connsiteX530" fmla="*/ 6937703 w 7467600"/>
              <a:gd name="connsiteY530" fmla="*/ 2321981 h 6858000"/>
              <a:gd name="connsiteX531" fmla="*/ 6591670 w 7467600"/>
              <a:gd name="connsiteY531" fmla="*/ 1988277 h 6858000"/>
              <a:gd name="connsiteX532" fmla="*/ 5798671 w 7467600"/>
              <a:gd name="connsiteY532" fmla="*/ 1981601 h 6858000"/>
              <a:gd name="connsiteX533" fmla="*/ 5754709 w 7467600"/>
              <a:gd name="connsiteY533" fmla="*/ 2071454 h 6858000"/>
              <a:gd name="connsiteX534" fmla="*/ 5763044 w 7467600"/>
              <a:gd name="connsiteY534" fmla="*/ 2842206 h 6858000"/>
              <a:gd name="connsiteX535" fmla="*/ 5764974 w 7467600"/>
              <a:gd name="connsiteY535" fmla="*/ 2799609 h 6858000"/>
              <a:gd name="connsiteX536" fmla="*/ 5767665 w 7467600"/>
              <a:gd name="connsiteY536" fmla="*/ 2666409 h 6858000"/>
              <a:gd name="connsiteX537" fmla="*/ 5763055 w 7467600"/>
              <a:gd name="connsiteY537" fmla="*/ 2579705 h 6858000"/>
              <a:gd name="connsiteX538" fmla="*/ 5758079 w 7467600"/>
              <a:gd name="connsiteY538" fmla="*/ 2492508 h 6858000"/>
              <a:gd name="connsiteX539" fmla="*/ 5779325 w 7467600"/>
              <a:gd name="connsiteY539" fmla="*/ 2197069 h 6858000"/>
              <a:gd name="connsiteX540" fmla="*/ 5798671 w 7467600"/>
              <a:gd name="connsiteY540" fmla="*/ 1981601 h 6858000"/>
              <a:gd name="connsiteX541" fmla="*/ 5829202 w 7467600"/>
              <a:gd name="connsiteY541" fmla="*/ 1971679 h 6858000"/>
              <a:gd name="connsiteX542" fmla="*/ 5809558 w 7467600"/>
              <a:gd name="connsiteY542" fmla="*/ 2198043 h 6858000"/>
              <a:gd name="connsiteX543" fmla="*/ 5788653 w 7467600"/>
              <a:gd name="connsiteY543" fmla="*/ 2489430 h 6858000"/>
              <a:gd name="connsiteX544" fmla="*/ 5793439 w 7467600"/>
              <a:gd name="connsiteY544" fmla="*/ 2575235 h 6858000"/>
              <a:gd name="connsiteX545" fmla="*/ 5796837 w 7467600"/>
              <a:gd name="connsiteY545" fmla="*/ 2637633 h 6858000"/>
              <a:gd name="connsiteX546" fmla="*/ 5818614 w 7467600"/>
              <a:gd name="connsiteY546" fmla="*/ 2473055 h 6858000"/>
              <a:gd name="connsiteX547" fmla="*/ 5829202 w 7467600"/>
              <a:gd name="connsiteY547" fmla="*/ 1971679 h 6858000"/>
              <a:gd name="connsiteX548" fmla="*/ 5911389 w 7467600"/>
              <a:gd name="connsiteY548" fmla="*/ 1898371 h 6858000"/>
              <a:gd name="connsiteX549" fmla="*/ 6237627 w 7467600"/>
              <a:gd name="connsiteY549" fmla="*/ 2231921 h 6858000"/>
              <a:gd name="connsiteX550" fmla="*/ 5911389 w 7467600"/>
              <a:gd name="connsiteY550" fmla="*/ 1898371 h 6858000"/>
              <a:gd name="connsiteX551" fmla="*/ 6944437 w 7467600"/>
              <a:gd name="connsiteY551" fmla="*/ 1575402 h 6858000"/>
              <a:gd name="connsiteX552" fmla="*/ 6304730 w 7467600"/>
              <a:gd name="connsiteY552" fmla="*/ 1766654 h 6858000"/>
              <a:gd name="connsiteX553" fmla="*/ 6944437 w 7467600"/>
              <a:gd name="connsiteY553" fmla="*/ 1575402 h 6858000"/>
              <a:gd name="connsiteX554" fmla="*/ 7019523 w 7467600"/>
              <a:gd name="connsiteY554" fmla="*/ 1519450 h 6858000"/>
              <a:gd name="connsiteX555" fmla="*/ 6298091 w 7467600"/>
              <a:gd name="connsiteY555" fmla="*/ 1737122 h 6858000"/>
              <a:gd name="connsiteX556" fmla="*/ 7019523 w 7467600"/>
              <a:gd name="connsiteY556" fmla="*/ 1519450 h 6858000"/>
              <a:gd name="connsiteX557" fmla="*/ 2399523 w 7467600"/>
              <a:gd name="connsiteY557" fmla="*/ 1428234 h 6858000"/>
              <a:gd name="connsiteX558" fmla="*/ 2224982 w 7467600"/>
              <a:gd name="connsiteY558" fmla="*/ 1826201 h 6858000"/>
              <a:gd name="connsiteX559" fmla="*/ 2096099 w 7467600"/>
              <a:gd name="connsiteY559" fmla="*/ 2345900 h 6858000"/>
              <a:gd name="connsiteX560" fmla="*/ 2283317 w 7467600"/>
              <a:gd name="connsiteY560" fmla="*/ 1796925 h 6858000"/>
              <a:gd name="connsiteX561" fmla="*/ 2399523 w 7467600"/>
              <a:gd name="connsiteY561" fmla="*/ 1428234 h 6858000"/>
              <a:gd name="connsiteX562" fmla="*/ 2448558 w 7467600"/>
              <a:gd name="connsiteY562" fmla="*/ 1373435 h 6858000"/>
              <a:gd name="connsiteX563" fmla="*/ 2312521 w 7467600"/>
              <a:gd name="connsiteY563" fmla="*/ 1806140 h 6858000"/>
              <a:gd name="connsiteX564" fmla="*/ 2127533 w 7467600"/>
              <a:gd name="connsiteY564" fmla="*/ 2348380 h 6858000"/>
              <a:gd name="connsiteX565" fmla="*/ 2358080 w 7467600"/>
              <a:gd name="connsiteY565" fmla="*/ 1866134 h 6858000"/>
              <a:gd name="connsiteX566" fmla="*/ 2407436 w 7467600"/>
              <a:gd name="connsiteY566" fmla="*/ 1651070 h 6858000"/>
              <a:gd name="connsiteX567" fmla="*/ 2448558 w 7467600"/>
              <a:gd name="connsiteY567" fmla="*/ 1373435 h 6858000"/>
              <a:gd name="connsiteX568" fmla="*/ 278707 w 7467600"/>
              <a:gd name="connsiteY568" fmla="*/ 1352270 h 6858000"/>
              <a:gd name="connsiteX569" fmla="*/ 321570 w 7467600"/>
              <a:gd name="connsiteY569" fmla="*/ 1861610 h 6858000"/>
              <a:gd name="connsiteX570" fmla="*/ 294281 w 7467600"/>
              <a:gd name="connsiteY570" fmla="*/ 1440658 h 6858000"/>
              <a:gd name="connsiteX571" fmla="*/ 278707 w 7467600"/>
              <a:gd name="connsiteY571" fmla="*/ 1352270 h 6858000"/>
              <a:gd name="connsiteX572" fmla="*/ 1423821 w 7467600"/>
              <a:gd name="connsiteY572" fmla="*/ 1351958 h 6858000"/>
              <a:gd name="connsiteX573" fmla="*/ 1638521 w 7467600"/>
              <a:gd name="connsiteY573" fmla="*/ 1908470 h 6858000"/>
              <a:gd name="connsiteX574" fmla="*/ 1754199 w 7467600"/>
              <a:gd name="connsiteY574" fmla="*/ 2149284 h 6858000"/>
              <a:gd name="connsiteX575" fmla="*/ 1908359 w 7467600"/>
              <a:gd name="connsiteY575" fmla="*/ 2364988 h 6858000"/>
              <a:gd name="connsiteX576" fmla="*/ 1647661 w 7467600"/>
              <a:gd name="connsiteY576" fmla="*/ 1825945 h 6858000"/>
              <a:gd name="connsiteX577" fmla="*/ 1423821 w 7467600"/>
              <a:gd name="connsiteY577" fmla="*/ 1351958 h 6858000"/>
              <a:gd name="connsiteX578" fmla="*/ 1431890 w 7467600"/>
              <a:gd name="connsiteY578" fmla="*/ 1306475 h 6858000"/>
              <a:gd name="connsiteX579" fmla="*/ 1507597 w 7467600"/>
              <a:gd name="connsiteY579" fmla="*/ 1446132 h 6858000"/>
              <a:gd name="connsiteX580" fmla="*/ 1674586 w 7467600"/>
              <a:gd name="connsiteY580" fmla="*/ 1813832 h 6858000"/>
              <a:gd name="connsiteX581" fmla="*/ 1815950 w 7467600"/>
              <a:gd name="connsiteY581" fmla="*/ 2128564 h 6858000"/>
              <a:gd name="connsiteX582" fmla="*/ 1984242 w 7467600"/>
              <a:gd name="connsiteY582" fmla="*/ 2430829 h 6858000"/>
              <a:gd name="connsiteX583" fmla="*/ 2014023 w 7467600"/>
              <a:gd name="connsiteY583" fmla="*/ 2450995 h 6858000"/>
              <a:gd name="connsiteX584" fmla="*/ 1747337 w 7467600"/>
              <a:gd name="connsiteY584" fmla="*/ 1855264 h 6858000"/>
              <a:gd name="connsiteX585" fmla="*/ 1533749 w 7467600"/>
              <a:gd name="connsiteY585" fmla="*/ 1478656 h 6858000"/>
              <a:gd name="connsiteX586" fmla="*/ 1431890 w 7467600"/>
              <a:gd name="connsiteY586" fmla="*/ 1306475 h 6858000"/>
              <a:gd name="connsiteX587" fmla="*/ 5052692 w 7467600"/>
              <a:gd name="connsiteY587" fmla="*/ 1292994 h 6858000"/>
              <a:gd name="connsiteX588" fmla="*/ 5200661 w 7467600"/>
              <a:gd name="connsiteY588" fmla="*/ 1635186 h 6858000"/>
              <a:gd name="connsiteX589" fmla="*/ 5297138 w 7467600"/>
              <a:gd name="connsiteY589" fmla="*/ 1906351 h 6858000"/>
              <a:gd name="connsiteX590" fmla="*/ 5052692 w 7467600"/>
              <a:gd name="connsiteY590" fmla="*/ 1292994 h 6858000"/>
              <a:gd name="connsiteX591" fmla="*/ 5009948 w 7467600"/>
              <a:gd name="connsiteY591" fmla="*/ 1273619 h 6858000"/>
              <a:gd name="connsiteX592" fmla="*/ 5121777 w 7467600"/>
              <a:gd name="connsiteY592" fmla="*/ 1654213 h 6858000"/>
              <a:gd name="connsiteX593" fmla="*/ 5293545 w 7467600"/>
              <a:gd name="connsiteY593" fmla="*/ 2072247 h 6858000"/>
              <a:gd name="connsiteX594" fmla="*/ 5294042 w 7467600"/>
              <a:gd name="connsiteY594" fmla="*/ 2065019 h 6858000"/>
              <a:gd name="connsiteX595" fmla="*/ 5171936 w 7467600"/>
              <a:gd name="connsiteY595" fmla="*/ 1647613 h 6858000"/>
              <a:gd name="connsiteX596" fmla="*/ 5009948 w 7467600"/>
              <a:gd name="connsiteY596" fmla="*/ 1273619 h 6858000"/>
              <a:gd name="connsiteX597" fmla="*/ 655236 w 7467600"/>
              <a:gd name="connsiteY597" fmla="*/ 1268632 h 6858000"/>
              <a:gd name="connsiteX598" fmla="*/ 839521 w 7467600"/>
              <a:gd name="connsiteY598" fmla="*/ 1685315 h 6858000"/>
              <a:gd name="connsiteX599" fmla="*/ 1109416 w 7467600"/>
              <a:gd name="connsiteY599" fmla="*/ 2061663 h 6858000"/>
              <a:gd name="connsiteX600" fmla="*/ 1298300 w 7467600"/>
              <a:gd name="connsiteY600" fmla="*/ 2247742 h 6858000"/>
              <a:gd name="connsiteX601" fmla="*/ 1125871 w 7467600"/>
              <a:gd name="connsiteY601" fmla="*/ 1989513 h 6858000"/>
              <a:gd name="connsiteX602" fmla="*/ 981574 w 7467600"/>
              <a:gd name="connsiteY602" fmla="*/ 1783157 h 6858000"/>
              <a:gd name="connsiteX603" fmla="*/ 922198 w 7467600"/>
              <a:gd name="connsiteY603" fmla="*/ 1677437 h 6858000"/>
              <a:gd name="connsiteX604" fmla="*/ 869293 w 7467600"/>
              <a:gd name="connsiteY604" fmla="*/ 1583214 h 6858000"/>
              <a:gd name="connsiteX605" fmla="*/ 751431 w 7467600"/>
              <a:gd name="connsiteY605" fmla="*/ 1405731 h 6858000"/>
              <a:gd name="connsiteX606" fmla="*/ 655236 w 7467600"/>
              <a:gd name="connsiteY606" fmla="*/ 1268632 h 6858000"/>
              <a:gd name="connsiteX607" fmla="*/ 6516292 w 7467600"/>
              <a:gd name="connsiteY607" fmla="*/ 1263064 h 6858000"/>
              <a:gd name="connsiteX608" fmla="*/ 5736320 w 7467600"/>
              <a:gd name="connsiteY608" fmla="*/ 1501803 h 6858000"/>
              <a:gd name="connsiteX609" fmla="*/ 6516292 w 7467600"/>
              <a:gd name="connsiteY609" fmla="*/ 1263064 h 6858000"/>
              <a:gd name="connsiteX610" fmla="*/ 291466 w 7467600"/>
              <a:gd name="connsiteY610" fmla="*/ 1250369 h 6858000"/>
              <a:gd name="connsiteX611" fmla="*/ 323180 w 7467600"/>
              <a:gd name="connsiteY611" fmla="*/ 1435283 h 6858000"/>
              <a:gd name="connsiteX612" fmla="*/ 349381 w 7467600"/>
              <a:gd name="connsiteY612" fmla="*/ 1875041 h 6858000"/>
              <a:gd name="connsiteX613" fmla="*/ 374363 w 7467600"/>
              <a:gd name="connsiteY613" fmla="*/ 1506494 h 6858000"/>
              <a:gd name="connsiteX614" fmla="*/ 302168 w 7467600"/>
              <a:gd name="connsiteY614" fmla="*/ 1274495 h 6858000"/>
              <a:gd name="connsiteX615" fmla="*/ 291466 w 7467600"/>
              <a:gd name="connsiteY615" fmla="*/ 1250369 h 6858000"/>
              <a:gd name="connsiteX616" fmla="*/ 678222 w 7467600"/>
              <a:gd name="connsiteY616" fmla="*/ 1248670 h 6858000"/>
              <a:gd name="connsiteX617" fmla="*/ 775536 w 7467600"/>
              <a:gd name="connsiteY617" fmla="*/ 1388015 h 6858000"/>
              <a:gd name="connsiteX618" fmla="*/ 894529 w 7467600"/>
              <a:gd name="connsiteY618" fmla="*/ 1567739 h 6858000"/>
              <a:gd name="connsiteX619" fmla="*/ 948000 w 7467600"/>
              <a:gd name="connsiteY619" fmla="*/ 1663088 h 6858000"/>
              <a:gd name="connsiteX620" fmla="*/ 1006812 w 7467600"/>
              <a:gd name="connsiteY620" fmla="*/ 1767683 h 6858000"/>
              <a:gd name="connsiteX621" fmla="*/ 1149133 w 7467600"/>
              <a:gd name="connsiteY621" fmla="*/ 1971513 h 6858000"/>
              <a:gd name="connsiteX622" fmla="*/ 1333952 w 7467600"/>
              <a:gd name="connsiteY622" fmla="*/ 2251620 h 6858000"/>
              <a:gd name="connsiteX623" fmla="*/ 1337329 w 7467600"/>
              <a:gd name="connsiteY623" fmla="*/ 2258350 h 6858000"/>
              <a:gd name="connsiteX624" fmla="*/ 1014726 w 7467600"/>
              <a:gd name="connsiteY624" fmla="*/ 1615556 h 6858000"/>
              <a:gd name="connsiteX625" fmla="*/ 678222 w 7467600"/>
              <a:gd name="connsiteY625" fmla="*/ 1248670 h 6858000"/>
              <a:gd name="connsiteX626" fmla="*/ 6691602 w 7467600"/>
              <a:gd name="connsiteY626" fmla="*/ 1140573 h 6858000"/>
              <a:gd name="connsiteX627" fmla="*/ 6571100 w 7467600"/>
              <a:gd name="connsiteY627" fmla="*/ 1183662 h 6858000"/>
              <a:gd name="connsiteX628" fmla="*/ 6241687 w 7467600"/>
              <a:gd name="connsiteY628" fmla="*/ 1257600 h 6858000"/>
              <a:gd name="connsiteX629" fmla="*/ 5693009 w 7467600"/>
              <a:gd name="connsiteY629" fmla="*/ 1478256 h 6858000"/>
              <a:gd name="connsiteX630" fmla="*/ 6548420 w 7467600"/>
              <a:gd name="connsiteY630" fmla="*/ 1214599 h 6858000"/>
              <a:gd name="connsiteX631" fmla="*/ 6605473 w 7467600"/>
              <a:gd name="connsiteY631" fmla="*/ 1184686 h 6858000"/>
              <a:gd name="connsiteX632" fmla="*/ 6691602 w 7467600"/>
              <a:gd name="connsiteY632" fmla="*/ 1140573 h 6858000"/>
              <a:gd name="connsiteX633" fmla="*/ 4002475 w 7467600"/>
              <a:gd name="connsiteY633" fmla="*/ 1037802 h 6858000"/>
              <a:gd name="connsiteX634" fmla="*/ 4000324 w 7467600"/>
              <a:gd name="connsiteY634" fmla="*/ 1039362 h 6858000"/>
              <a:gd name="connsiteX635" fmla="*/ 4002862 w 7467600"/>
              <a:gd name="connsiteY635" fmla="*/ 1042866 h 6858000"/>
              <a:gd name="connsiteX636" fmla="*/ 4002475 w 7467600"/>
              <a:gd name="connsiteY636" fmla="*/ 1037802 h 6858000"/>
              <a:gd name="connsiteX637" fmla="*/ 506322 w 7467600"/>
              <a:gd name="connsiteY637" fmla="*/ 1020997 h 6858000"/>
              <a:gd name="connsiteX638" fmla="*/ 533068 w 7467600"/>
              <a:gd name="connsiteY638" fmla="*/ 1029409 h 6858000"/>
              <a:gd name="connsiteX639" fmla="*/ 1232525 w 7467600"/>
              <a:gd name="connsiteY639" fmla="*/ 1804675 h 6858000"/>
              <a:gd name="connsiteX640" fmla="*/ 1388858 w 7467600"/>
              <a:gd name="connsiteY640" fmla="*/ 2368011 h 6858000"/>
              <a:gd name="connsiteX641" fmla="*/ 1384098 w 7467600"/>
              <a:gd name="connsiteY641" fmla="*/ 2378125 h 6858000"/>
              <a:gd name="connsiteX642" fmla="*/ 1425393 w 7467600"/>
              <a:gd name="connsiteY642" fmla="*/ 2589124 h 6858000"/>
              <a:gd name="connsiteX643" fmla="*/ 1424001 w 7467600"/>
              <a:gd name="connsiteY643" fmla="*/ 2597541 h 6858000"/>
              <a:gd name="connsiteX644" fmla="*/ 2152729 w 7467600"/>
              <a:gd name="connsiteY644" fmla="*/ 2864487 h 6858000"/>
              <a:gd name="connsiteX645" fmla="*/ 2020609 w 7467600"/>
              <a:gd name="connsiteY645" fmla="*/ 2539671 h 6858000"/>
              <a:gd name="connsiteX646" fmla="*/ 2018920 w 7467600"/>
              <a:gd name="connsiteY646" fmla="*/ 2536309 h 6858000"/>
              <a:gd name="connsiteX647" fmla="*/ 1342441 w 7467600"/>
              <a:gd name="connsiteY647" fmla="*/ 1173017 h 6858000"/>
              <a:gd name="connsiteX648" fmla="*/ 1367925 w 7467600"/>
              <a:gd name="connsiteY648" fmla="*/ 1135648 h 6858000"/>
              <a:gd name="connsiteX649" fmla="*/ 1771401 w 7467600"/>
              <a:gd name="connsiteY649" fmla="*/ 1806673 h 6858000"/>
              <a:gd name="connsiteX650" fmla="*/ 1972385 w 7467600"/>
              <a:gd name="connsiteY650" fmla="*/ 2198735 h 6858000"/>
              <a:gd name="connsiteX651" fmla="*/ 2040892 w 7467600"/>
              <a:gd name="connsiteY651" fmla="*/ 2405205 h 6858000"/>
              <a:gd name="connsiteX652" fmla="*/ 2131689 w 7467600"/>
              <a:gd name="connsiteY652" fmla="*/ 1936926 h 6858000"/>
              <a:gd name="connsiteX653" fmla="*/ 2454820 w 7467600"/>
              <a:gd name="connsiteY653" fmla="*/ 1248808 h 6858000"/>
              <a:gd name="connsiteX654" fmla="*/ 2492512 w 7467600"/>
              <a:gd name="connsiteY654" fmla="*/ 1302920 h 6858000"/>
              <a:gd name="connsiteX655" fmla="*/ 2081216 w 7467600"/>
              <a:gd name="connsiteY655" fmla="*/ 2527513 h 6858000"/>
              <a:gd name="connsiteX656" fmla="*/ 2081211 w 7467600"/>
              <a:gd name="connsiteY656" fmla="*/ 2528916 h 6858000"/>
              <a:gd name="connsiteX657" fmla="*/ 2199067 w 7467600"/>
              <a:gd name="connsiteY657" fmla="*/ 2884061 h 6858000"/>
              <a:gd name="connsiteX658" fmla="*/ 3192586 w 7467600"/>
              <a:gd name="connsiteY658" fmla="*/ 3411496 h 6858000"/>
              <a:gd name="connsiteX659" fmla="*/ 3182620 w 7467600"/>
              <a:gd name="connsiteY659" fmla="*/ 3483279 h 6858000"/>
              <a:gd name="connsiteX660" fmla="*/ 2435119 w 7467600"/>
              <a:gd name="connsiteY660" fmla="*/ 3080173 h 6858000"/>
              <a:gd name="connsiteX661" fmla="*/ 2410152 w 7467600"/>
              <a:gd name="connsiteY661" fmla="*/ 3063751 h 6858000"/>
              <a:gd name="connsiteX662" fmla="*/ 2408099 w 7467600"/>
              <a:gd name="connsiteY662" fmla="*/ 3064403 h 6858000"/>
              <a:gd name="connsiteX663" fmla="*/ 2407218 w 7467600"/>
              <a:gd name="connsiteY663" fmla="*/ 3070324 h 6858000"/>
              <a:gd name="connsiteX664" fmla="*/ 2380138 w 7467600"/>
              <a:gd name="connsiteY664" fmla="*/ 3099341 h 6858000"/>
              <a:gd name="connsiteX665" fmla="*/ 1765923 w 7467600"/>
              <a:gd name="connsiteY665" fmla="*/ 3581043 h 6858000"/>
              <a:gd name="connsiteX666" fmla="*/ 1702258 w 7467600"/>
              <a:gd name="connsiteY666" fmla="*/ 3612286 h 6858000"/>
              <a:gd name="connsiteX667" fmla="*/ 1538370 w 7467600"/>
              <a:gd name="connsiteY667" fmla="*/ 3811804 h 6858000"/>
              <a:gd name="connsiteX668" fmla="*/ 542867 w 7467600"/>
              <a:gd name="connsiteY668" fmla="*/ 4944092 h 6858000"/>
              <a:gd name="connsiteX669" fmla="*/ 515800 w 7467600"/>
              <a:gd name="connsiteY669" fmla="*/ 4862180 h 6858000"/>
              <a:gd name="connsiteX670" fmla="*/ 909145 w 7467600"/>
              <a:gd name="connsiteY670" fmla="*/ 4199225 h 6858000"/>
              <a:gd name="connsiteX671" fmla="*/ 1214067 w 7467600"/>
              <a:gd name="connsiteY671" fmla="*/ 3908561 h 6858000"/>
              <a:gd name="connsiteX672" fmla="*/ 640967 w 7467600"/>
              <a:gd name="connsiteY672" fmla="*/ 4105601 h 6858000"/>
              <a:gd name="connsiteX673" fmla="*/ 112563 w 7467600"/>
              <a:gd name="connsiteY673" fmla="*/ 4396952 h 6858000"/>
              <a:gd name="connsiteX674" fmla="*/ 0 w 7467600"/>
              <a:gd name="connsiteY674" fmla="*/ 4466006 h 6858000"/>
              <a:gd name="connsiteX675" fmla="*/ 0 w 7467600"/>
              <a:gd name="connsiteY675" fmla="*/ 4233763 h 6858000"/>
              <a:gd name="connsiteX676" fmla="*/ 36881 w 7467600"/>
              <a:gd name="connsiteY676" fmla="*/ 4200118 h 6858000"/>
              <a:gd name="connsiteX677" fmla="*/ 910534 w 7467600"/>
              <a:gd name="connsiteY677" fmla="*/ 3629753 h 6858000"/>
              <a:gd name="connsiteX678" fmla="*/ 1578717 w 7467600"/>
              <a:gd name="connsiteY678" fmla="*/ 3575982 h 6858000"/>
              <a:gd name="connsiteX679" fmla="*/ 2338780 w 7467600"/>
              <a:gd name="connsiteY679" fmla="*/ 3033725 h 6858000"/>
              <a:gd name="connsiteX680" fmla="*/ 1807991 w 7467600"/>
              <a:gd name="connsiteY680" fmla="*/ 2807184 h 6858000"/>
              <a:gd name="connsiteX681" fmla="*/ 1416358 w 7467600"/>
              <a:gd name="connsiteY681" fmla="*/ 3112571 h 6858000"/>
              <a:gd name="connsiteX682" fmla="*/ 939066 w 7467600"/>
              <a:gd name="connsiteY682" fmla="*/ 3378798 h 6858000"/>
              <a:gd name="connsiteX683" fmla="*/ 115099 w 7467600"/>
              <a:gd name="connsiteY683" fmla="*/ 3607650 h 6858000"/>
              <a:gd name="connsiteX684" fmla="*/ 97284 w 7467600"/>
              <a:gd name="connsiteY684" fmla="*/ 3520393 h 6858000"/>
              <a:gd name="connsiteX685" fmla="*/ 922050 w 7467600"/>
              <a:gd name="connsiteY685" fmla="*/ 3074867 h 6858000"/>
              <a:gd name="connsiteX686" fmla="*/ 1405265 w 7467600"/>
              <a:gd name="connsiteY686" fmla="*/ 3016319 h 6858000"/>
              <a:gd name="connsiteX687" fmla="*/ 1407512 w 7467600"/>
              <a:gd name="connsiteY687" fmla="*/ 3018001 h 6858000"/>
              <a:gd name="connsiteX688" fmla="*/ 1726266 w 7467600"/>
              <a:gd name="connsiteY688" fmla="*/ 2777274 h 6858000"/>
              <a:gd name="connsiteX689" fmla="*/ 625390 w 7467600"/>
              <a:gd name="connsiteY689" fmla="*/ 2514541 h 6858000"/>
              <a:gd name="connsiteX690" fmla="*/ 619799 w 7467600"/>
              <a:gd name="connsiteY690" fmla="*/ 2527180 h 6858000"/>
              <a:gd name="connsiteX691" fmla="*/ 310030 w 7467600"/>
              <a:gd name="connsiteY691" fmla="*/ 2771818 h 6858000"/>
              <a:gd name="connsiteX692" fmla="*/ 173877 w 7467600"/>
              <a:gd name="connsiteY692" fmla="*/ 2937056 h 6858000"/>
              <a:gd name="connsiteX693" fmla="*/ 77889 w 7467600"/>
              <a:gd name="connsiteY693" fmla="*/ 3138440 h 6858000"/>
              <a:gd name="connsiteX694" fmla="*/ 0 w 7467600"/>
              <a:gd name="connsiteY694" fmla="*/ 3271395 h 6858000"/>
              <a:gd name="connsiteX695" fmla="*/ 0 w 7467600"/>
              <a:gd name="connsiteY695" fmla="*/ 3153002 h 6858000"/>
              <a:gd name="connsiteX696" fmla="*/ 2386 w 7467600"/>
              <a:gd name="connsiteY696" fmla="*/ 3149203 h 6858000"/>
              <a:gd name="connsiteX697" fmla="*/ 89753 w 7467600"/>
              <a:gd name="connsiteY697" fmla="*/ 2987702 h 6858000"/>
              <a:gd name="connsiteX698" fmla="*/ 76869 w 7467600"/>
              <a:gd name="connsiteY698" fmla="*/ 3005404 h 6858000"/>
              <a:gd name="connsiteX699" fmla="*/ 32049 w 7467600"/>
              <a:gd name="connsiteY699" fmla="*/ 3065814 h 6858000"/>
              <a:gd name="connsiteX700" fmla="*/ 0 w 7467600"/>
              <a:gd name="connsiteY700" fmla="*/ 3108744 h 6858000"/>
              <a:gd name="connsiteX701" fmla="*/ 0 w 7467600"/>
              <a:gd name="connsiteY701" fmla="*/ 3058059 h 6858000"/>
              <a:gd name="connsiteX702" fmla="*/ 7610 w 7467600"/>
              <a:gd name="connsiteY702" fmla="*/ 3047889 h 6858000"/>
              <a:gd name="connsiteX703" fmla="*/ 52419 w 7467600"/>
              <a:gd name="connsiteY703" fmla="*/ 2987479 h 6858000"/>
              <a:gd name="connsiteX704" fmla="*/ 59142 w 7467600"/>
              <a:gd name="connsiteY704" fmla="*/ 2978488 h 6858000"/>
              <a:gd name="connsiteX705" fmla="*/ 0 w 7467600"/>
              <a:gd name="connsiteY705" fmla="*/ 3015334 h 6858000"/>
              <a:gd name="connsiteX706" fmla="*/ 0 w 7467600"/>
              <a:gd name="connsiteY706" fmla="*/ 2914286 h 6858000"/>
              <a:gd name="connsiteX707" fmla="*/ 36383 w 7467600"/>
              <a:gd name="connsiteY707" fmla="*/ 2901128 h 6858000"/>
              <a:gd name="connsiteX708" fmla="*/ 156329 w 7467600"/>
              <a:gd name="connsiteY708" fmla="*/ 2840533 h 6858000"/>
              <a:gd name="connsiteX709" fmla="*/ 358355 w 7467600"/>
              <a:gd name="connsiteY709" fmla="*/ 2620471 h 6858000"/>
              <a:gd name="connsiteX710" fmla="*/ 510577 w 7467600"/>
              <a:gd name="connsiteY710" fmla="*/ 2501244 h 6858000"/>
              <a:gd name="connsiteX711" fmla="*/ 211967 w 7467600"/>
              <a:gd name="connsiteY711" fmla="*/ 2479171 h 6858000"/>
              <a:gd name="connsiteX712" fmla="*/ 0 w 7467600"/>
              <a:gd name="connsiteY712" fmla="*/ 2476398 h 6858000"/>
              <a:gd name="connsiteX713" fmla="*/ 0 w 7467600"/>
              <a:gd name="connsiteY713" fmla="*/ 2389189 h 6858000"/>
              <a:gd name="connsiteX714" fmla="*/ 103062 w 7467600"/>
              <a:gd name="connsiteY714" fmla="*/ 2389518 h 6858000"/>
              <a:gd name="connsiteX715" fmla="*/ 510734 w 7467600"/>
              <a:gd name="connsiteY715" fmla="*/ 2416201 h 6858000"/>
              <a:gd name="connsiteX716" fmla="*/ 279257 w 7467600"/>
              <a:gd name="connsiteY716" fmla="*/ 2092102 h 6858000"/>
              <a:gd name="connsiteX717" fmla="*/ 65265 w 7467600"/>
              <a:gd name="connsiteY717" fmla="*/ 2006049 h 6858000"/>
              <a:gd name="connsiteX718" fmla="*/ 0 w 7467600"/>
              <a:gd name="connsiteY718" fmla="*/ 1982532 h 6858000"/>
              <a:gd name="connsiteX719" fmla="*/ 0 w 7467600"/>
              <a:gd name="connsiteY719" fmla="*/ 1912789 h 6858000"/>
              <a:gd name="connsiteX720" fmla="*/ 97460 w 7467600"/>
              <a:gd name="connsiteY720" fmla="*/ 1953725 h 6858000"/>
              <a:gd name="connsiteX721" fmla="*/ 221272 w 7467600"/>
              <a:gd name="connsiteY721" fmla="*/ 1980766 h 6858000"/>
              <a:gd name="connsiteX722" fmla="*/ 116765 w 7467600"/>
              <a:gd name="connsiteY722" fmla="*/ 1911033 h 6858000"/>
              <a:gd name="connsiteX723" fmla="*/ 16405 w 7467600"/>
              <a:gd name="connsiteY723" fmla="*/ 1803412 h 6858000"/>
              <a:gd name="connsiteX724" fmla="*/ 0 w 7467600"/>
              <a:gd name="connsiteY724" fmla="*/ 1784777 h 6858000"/>
              <a:gd name="connsiteX725" fmla="*/ 0 w 7467600"/>
              <a:gd name="connsiteY725" fmla="*/ 1740082 h 6858000"/>
              <a:gd name="connsiteX726" fmla="*/ 39394 w 7467600"/>
              <a:gd name="connsiteY726" fmla="*/ 1784856 h 6858000"/>
              <a:gd name="connsiteX727" fmla="*/ 135813 w 7467600"/>
              <a:gd name="connsiteY727" fmla="*/ 1888838 h 6858000"/>
              <a:gd name="connsiteX728" fmla="*/ 242575 w 7467600"/>
              <a:gd name="connsiteY728" fmla="*/ 1958841 h 6858000"/>
              <a:gd name="connsiteX729" fmla="*/ 82197 w 7467600"/>
              <a:gd name="connsiteY729" fmla="*/ 1754826 h 6858000"/>
              <a:gd name="connsiteX730" fmla="*/ 0 w 7467600"/>
              <a:gd name="connsiteY730" fmla="*/ 1679650 h 6858000"/>
              <a:gd name="connsiteX731" fmla="*/ 0 w 7467600"/>
              <a:gd name="connsiteY731" fmla="*/ 1602463 h 6858000"/>
              <a:gd name="connsiteX732" fmla="*/ 84689 w 7467600"/>
              <a:gd name="connsiteY732" fmla="*/ 1677442 h 6858000"/>
              <a:gd name="connsiteX733" fmla="*/ 298437 w 7467600"/>
              <a:gd name="connsiteY733" fmla="*/ 1968019 h 6858000"/>
              <a:gd name="connsiteX734" fmla="*/ 227269 w 7467600"/>
              <a:gd name="connsiteY734" fmla="*/ 1114064 h 6858000"/>
              <a:gd name="connsiteX735" fmla="*/ 248003 w 7467600"/>
              <a:gd name="connsiteY735" fmla="*/ 1089613 h 6858000"/>
              <a:gd name="connsiteX736" fmla="*/ 427020 w 7467600"/>
              <a:gd name="connsiteY736" fmla="*/ 1619803 h 6858000"/>
              <a:gd name="connsiteX737" fmla="*/ 340345 w 7467600"/>
              <a:gd name="connsiteY737" fmla="*/ 2027739 h 6858000"/>
              <a:gd name="connsiteX738" fmla="*/ 360865 w 7467600"/>
              <a:gd name="connsiteY738" fmla="*/ 2044827 h 6858000"/>
              <a:gd name="connsiteX739" fmla="*/ 560414 w 7467600"/>
              <a:gd name="connsiteY739" fmla="*/ 2421457 h 6858000"/>
              <a:gd name="connsiteX740" fmla="*/ 1359703 w 7467600"/>
              <a:gd name="connsiteY740" fmla="*/ 2578554 h 6858000"/>
              <a:gd name="connsiteX741" fmla="*/ 1359422 w 7467600"/>
              <a:gd name="connsiteY741" fmla="*/ 2577994 h 6858000"/>
              <a:gd name="connsiteX742" fmla="*/ 828701 w 7467600"/>
              <a:gd name="connsiteY742" fmla="*/ 1839520 h 6858000"/>
              <a:gd name="connsiteX743" fmla="*/ 494427 w 7467600"/>
              <a:gd name="connsiteY743" fmla="*/ 1092333 h 6858000"/>
              <a:gd name="connsiteX744" fmla="*/ 506322 w 7467600"/>
              <a:gd name="connsiteY744" fmla="*/ 1020997 h 6858000"/>
              <a:gd name="connsiteX745" fmla="*/ 4570198 w 7467600"/>
              <a:gd name="connsiteY745" fmla="*/ 978081 h 6858000"/>
              <a:gd name="connsiteX746" fmla="*/ 4523691 w 7467600"/>
              <a:gd name="connsiteY746" fmla="*/ 1127776 h 6858000"/>
              <a:gd name="connsiteX747" fmla="*/ 4509875 w 7467600"/>
              <a:gd name="connsiteY747" fmla="*/ 1167552 h 6858000"/>
              <a:gd name="connsiteX748" fmla="*/ 4478168 w 7467600"/>
              <a:gd name="connsiteY748" fmla="*/ 1260735 h 6858000"/>
              <a:gd name="connsiteX749" fmla="*/ 4409309 w 7467600"/>
              <a:gd name="connsiteY749" fmla="*/ 1666996 h 6858000"/>
              <a:gd name="connsiteX750" fmla="*/ 4370031 w 7467600"/>
              <a:gd name="connsiteY750" fmla="*/ 1955666 h 6858000"/>
              <a:gd name="connsiteX751" fmla="*/ 4570198 w 7467600"/>
              <a:gd name="connsiteY751" fmla="*/ 978081 h 6858000"/>
              <a:gd name="connsiteX752" fmla="*/ 4557898 w 7467600"/>
              <a:gd name="connsiteY752" fmla="*/ 900011 h 6858000"/>
              <a:gd name="connsiteX753" fmla="*/ 4344840 w 7467600"/>
              <a:gd name="connsiteY753" fmla="*/ 1922038 h 6858000"/>
              <a:gd name="connsiteX754" fmla="*/ 4378710 w 7467600"/>
              <a:gd name="connsiteY754" fmla="*/ 1665516 h 6858000"/>
              <a:gd name="connsiteX755" fmla="*/ 4448798 w 7467600"/>
              <a:gd name="connsiteY755" fmla="*/ 1253024 h 6858000"/>
              <a:gd name="connsiteX756" fmla="*/ 4480315 w 7467600"/>
              <a:gd name="connsiteY756" fmla="*/ 1158454 h 6858000"/>
              <a:gd name="connsiteX757" fmla="*/ 4494133 w 7467600"/>
              <a:gd name="connsiteY757" fmla="*/ 1118676 h 6858000"/>
              <a:gd name="connsiteX758" fmla="*/ 4557898 w 7467600"/>
              <a:gd name="connsiteY758" fmla="*/ 900011 h 6858000"/>
              <a:gd name="connsiteX759" fmla="*/ 5870151 w 7467600"/>
              <a:gd name="connsiteY759" fmla="*/ 898890 h 6858000"/>
              <a:gd name="connsiteX760" fmla="*/ 5861335 w 7467600"/>
              <a:gd name="connsiteY760" fmla="*/ 899177 h 6858000"/>
              <a:gd name="connsiteX761" fmla="*/ 5843702 w 7467600"/>
              <a:gd name="connsiteY761" fmla="*/ 899748 h 6858000"/>
              <a:gd name="connsiteX762" fmla="*/ 5651107 w 7467600"/>
              <a:gd name="connsiteY762" fmla="*/ 920306 h 6858000"/>
              <a:gd name="connsiteX763" fmla="*/ 5459407 w 7467600"/>
              <a:gd name="connsiteY763" fmla="*/ 940975 h 6858000"/>
              <a:gd name="connsiteX764" fmla="*/ 5374846 w 7467600"/>
              <a:gd name="connsiteY764" fmla="*/ 941988 h 6858000"/>
              <a:gd name="connsiteX765" fmla="*/ 5256105 w 7467600"/>
              <a:gd name="connsiteY765" fmla="*/ 945632 h 6858000"/>
              <a:gd name="connsiteX766" fmla="*/ 5107071 w 7467600"/>
              <a:gd name="connsiteY766" fmla="*/ 969720 h 6858000"/>
              <a:gd name="connsiteX767" fmla="*/ 4998681 w 7467600"/>
              <a:gd name="connsiteY767" fmla="*/ 988771 h 6858000"/>
              <a:gd name="connsiteX768" fmla="*/ 5870151 w 7467600"/>
              <a:gd name="connsiteY768" fmla="*/ 898890 h 6858000"/>
              <a:gd name="connsiteX769" fmla="*/ 5504425 w 7467600"/>
              <a:gd name="connsiteY769" fmla="*/ 848067 h 6858000"/>
              <a:gd name="connsiteX770" fmla="*/ 4968849 w 7467600"/>
              <a:gd name="connsiteY770" fmla="*/ 962318 h 6858000"/>
              <a:gd name="connsiteX771" fmla="*/ 5104039 w 7467600"/>
              <a:gd name="connsiteY771" fmla="*/ 940634 h 6858000"/>
              <a:gd name="connsiteX772" fmla="*/ 5256311 w 7467600"/>
              <a:gd name="connsiteY772" fmla="*/ 916490 h 6858000"/>
              <a:gd name="connsiteX773" fmla="*/ 5377381 w 7467600"/>
              <a:gd name="connsiteY773" fmla="*/ 912671 h 6858000"/>
              <a:gd name="connsiteX774" fmla="*/ 5460148 w 7467600"/>
              <a:gd name="connsiteY774" fmla="*/ 911442 h 6858000"/>
              <a:gd name="connsiteX775" fmla="*/ 5648971 w 7467600"/>
              <a:gd name="connsiteY775" fmla="*/ 891331 h 6858000"/>
              <a:gd name="connsiteX776" fmla="*/ 5844807 w 7467600"/>
              <a:gd name="connsiteY776" fmla="*/ 870718 h 6858000"/>
              <a:gd name="connsiteX777" fmla="*/ 5862975 w 7467600"/>
              <a:gd name="connsiteY777" fmla="*/ 869756 h 6858000"/>
              <a:gd name="connsiteX778" fmla="*/ 5920887 w 7467600"/>
              <a:gd name="connsiteY778" fmla="*/ 865929 h 6858000"/>
              <a:gd name="connsiteX779" fmla="*/ 5504425 w 7467600"/>
              <a:gd name="connsiteY779" fmla="*/ 848067 h 6858000"/>
              <a:gd name="connsiteX780" fmla="*/ 3607114 w 7467600"/>
              <a:gd name="connsiteY780" fmla="*/ 467441 h 6858000"/>
              <a:gd name="connsiteX781" fmla="*/ 3296242 w 7467600"/>
              <a:gd name="connsiteY781" fmla="*/ 807991 h 6858000"/>
              <a:gd name="connsiteX782" fmla="*/ 3174674 w 7467600"/>
              <a:gd name="connsiteY782" fmla="*/ 919759 h 6858000"/>
              <a:gd name="connsiteX783" fmla="*/ 3042978 w 7467600"/>
              <a:gd name="connsiteY783" fmla="*/ 1054894 h 6858000"/>
              <a:gd name="connsiteX784" fmla="*/ 2968914 w 7467600"/>
              <a:gd name="connsiteY784" fmla="*/ 1133756 h 6858000"/>
              <a:gd name="connsiteX785" fmla="*/ 3103823 w 7467600"/>
              <a:gd name="connsiteY785" fmla="*/ 1026814 h 6858000"/>
              <a:gd name="connsiteX786" fmla="*/ 3607114 w 7467600"/>
              <a:gd name="connsiteY786" fmla="*/ 467441 h 6858000"/>
              <a:gd name="connsiteX787" fmla="*/ 3744487 w 7467600"/>
              <a:gd name="connsiteY787" fmla="*/ 383136 h 6858000"/>
              <a:gd name="connsiteX788" fmla="*/ 3970213 w 7467600"/>
              <a:gd name="connsiteY788" fmla="*/ 995559 h 6858000"/>
              <a:gd name="connsiteX789" fmla="*/ 3744487 w 7467600"/>
              <a:gd name="connsiteY789" fmla="*/ 383136 h 6858000"/>
              <a:gd name="connsiteX790" fmla="*/ 3624562 w 7467600"/>
              <a:gd name="connsiteY790" fmla="*/ 367041 h 6858000"/>
              <a:gd name="connsiteX791" fmla="*/ 3489712 w 7467600"/>
              <a:gd name="connsiteY791" fmla="*/ 485386 h 6858000"/>
              <a:gd name="connsiteX792" fmla="*/ 3182994 w 7467600"/>
              <a:gd name="connsiteY792" fmla="*/ 828265 h 6858000"/>
              <a:gd name="connsiteX793" fmla="*/ 2892114 w 7467600"/>
              <a:gd name="connsiteY793" fmla="*/ 1172635 h 6858000"/>
              <a:gd name="connsiteX794" fmla="*/ 3021459 w 7467600"/>
              <a:gd name="connsiteY794" fmla="*/ 1035385 h 6858000"/>
              <a:gd name="connsiteX795" fmla="*/ 3153873 w 7467600"/>
              <a:gd name="connsiteY795" fmla="*/ 898971 h 6858000"/>
              <a:gd name="connsiteX796" fmla="*/ 3276511 w 7467600"/>
              <a:gd name="connsiteY796" fmla="*/ 786423 h 6858000"/>
              <a:gd name="connsiteX797" fmla="*/ 3584154 w 7467600"/>
              <a:gd name="connsiteY797" fmla="*/ 448218 h 6858000"/>
              <a:gd name="connsiteX798" fmla="*/ 3624562 w 7467600"/>
              <a:gd name="connsiteY798" fmla="*/ 367041 h 6858000"/>
              <a:gd name="connsiteX799" fmla="*/ 3766672 w 7467600"/>
              <a:gd name="connsiteY799" fmla="*/ 359429 h 6858000"/>
              <a:gd name="connsiteX800" fmla="*/ 3996338 w 7467600"/>
              <a:gd name="connsiteY800" fmla="*/ 968237 h 6858000"/>
              <a:gd name="connsiteX801" fmla="*/ 3766672 w 7467600"/>
              <a:gd name="connsiteY801" fmla="*/ 359429 h 6858000"/>
              <a:gd name="connsiteX802" fmla="*/ 5805386 w 7467600"/>
              <a:gd name="connsiteY802" fmla="*/ 239240 h 6858000"/>
              <a:gd name="connsiteX803" fmla="*/ 5736947 w 7467600"/>
              <a:gd name="connsiteY803" fmla="*/ 261367 h 6858000"/>
              <a:gd name="connsiteX804" fmla="*/ 5427012 w 7467600"/>
              <a:gd name="connsiteY804" fmla="*/ 311272 h 6858000"/>
              <a:gd name="connsiteX805" fmla="*/ 5147818 w 7467600"/>
              <a:gd name="connsiteY805" fmla="*/ 322112 h 6858000"/>
              <a:gd name="connsiteX806" fmla="*/ 5060854 w 7467600"/>
              <a:gd name="connsiteY806" fmla="*/ 311882 h 6858000"/>
              <a:gd name="connsiteX807" fmla="*/ 4945989 w 7467600"/>
              <a:gd name="connsiteY807" fmla="*/ 300516 h 6858000"/>
              <a:gd name="connsiteX808" fmla="*/ 5410479 w 7467600"/>
              <a:gd name="connsiteY808" fmla="*/ 348434 h 6858000"/>
              <a:gd name="connsiteX809" fmla="*/ 5805386 w 7467600"/>
              <a:gd name="connsiteY809" fmla="*/ 239240 h 6858000"/>
              <a:gd name="connsiteX810" fmla="*/ 5905192 w 7467600"/>
              <a:gd name="connsiteY810" fmla="*/ 163079 h 6858000"/>
              <a:gd name="connsiteX811" fmla="*/ 5865655 w 7467600"/>
              <a:gd name="connsiteY811" fmla="*/ 171901 h 6858000"/>
              <a:gd name="connsiteX812" fmla="*/ 5259740 w 7467600"/>
              <a:gd name="connsiteY812" fmla="*/ 257013 h 6858000"/>
              <a:gd name="connsiteX813" fmla="*/ 5208466 w 7467600"/>
              <a:gd name="connsiteY813" fmla="*/ 257550 h 6858000"/>
              <a:gd name="connsiteX814" fmla="*/ 4980204 w 7467600"/>
              <a:gd name="connsiteY814" fmla="*/ 271903 h 6858000"/>
              <a:gd name="connsiteX815" fmla="*/ 5068068 w 7467600"/>
              <a:gd name="connsiteY815" fmla="*/ 282244 h 6858000"/>
              <a:gd name="connsiteX816" fmla="*/ 5153231 w 7467600"/>
              <a:gd name="connsiteY816" fmla="*/ 292240 h 6858000"/>
              <a:gd name="connsiteX817" fmla="*/ 5426491 w 7467600"/>
              <a:gd name="connsiteY817" fmla="*/ 281128 h 6858000"/>
              <a:gd name="connsiteX818" fmla="*/ 5731212 w 7467600"/>
              <a:gd name="connsiteY818" fmla="*/ 231951 h 6858000"/>
              <a:gd name="connsiteX819" fmla="*/ 5905192 w 7467600"/>
              <a:gd name="connsiteY819" fmla="*/ 163079 h 6858000"/>
              <a:gd name="connsiteX820" fmla="*/ 5944437 w 7467600"/>
              <a:gd name="connsiteY820" fmla="*/ 113829 h 6858000"/>
              <a:gd name="connsiteX821" fmla="*/ 5825032 w 7467600"/>
              <a:gd name="connsiteY821" fmla="*/ 146405 h 6858000"/>
              <a:gd name="connsiteX822" fmla="*/ 4955599 w 7467600"/>
              <a:gd name="connsiteY822" fmla="*/ 247008 h 6858000"/>
              <a:gd name="connsiteX823" fmla="*/ 5210104 w 7467600"/>
              <a:gd name="connsiteY823" fmla="*/ 228123 h 6858000"/>
              <a:gd name="connsiteX824" fmla="*/ 5261015 w 7467600"/>
              <a:gd name="connsiteY824" fmla="*/ 227087 h 6858000"/>
              <a:gd name="connsiteX825" fmla="*/ 5861181 w 7467600"/>
              <a:gd name="connsiteY825" fmla="*/ 143093 h 6858000"/>
              <a:gd name="connsiteX826" fmla="*/ 5961252 w 7467600"/>
              <a:gd name="connsiteY826" fmla="*/ 114820 h 6858000"/>
              <a:gd name="connsiteX827" fmla="*/ 5944437 w 7467600"/>
              <a:gd name="connsiteY827" fmla="*/ 113829 h 6858000"/>
              <a:gd name="connsiteX828" fmla="*/ 3882765 w 7467600"/>
              <a:gd name="connsiteY828" fmla="*/ 0 h 6858000"/>
              <a:gd name="connsiteX829" fmla="*/ 3995099 w 7467600"/>
              <a:gd name="connsiteY829" fmla="*/ 0 h 6858000"/>
              <a:gd name="connsiteX830" fmla="*/ 4163818 w 7467600"/>
              <a:gd name="connsiteY830" fmla="*/ 234104 h 6858000"/>
              <a:gd name="connsiteX831" fmla="*/ 4172099 w 7467600"/>
              <a:gd name="connsiteY831" fmla="*/ 234207 h 6858000"/>
              <a:gd name="connsiteX832" fmla="*/ 4784282 w 7467600"/>
              <a:gd name="connsiteY832" fmla="*/ 276561 h 6858000"/>
              <a:gd name="connsiteX833" fmla="*/ 4801687 w 7467600"/>
              <a:gd name="connsiteY833" fmla="*/ 267764 h 6858000"/>
              <a:gd name="connsiteX834" fmla="*/ 6082788 w 7467600"/>
              <a:gd name="connsiteY834" fmla="*/ 64119 h 6858000"/>
              <a:gd name="connsiteX835" fmla="*/ 6099442 w 7467600"/>
              <a:gd name="connsiteY835" fmla="*/ 82568 h 6858000"/>
              <a:gd name="connsiteX836" fmla="*/ 4804137 w 7467600"/>
              <a:gd name="connsiteY836" fmla="*/ 320931 h 6858000"/>
              <a:gd name="connsiteX837" fmla="*/ 4227047 w 7467600"/>
              <a:gd name="connsiteY837" fmla="*/ 313415 h 6858000"/>
              <a:gd name="connsiteX838" fmla="*/ 4346041 w 7467600"/>
              <a:gd name="connsiteY838" fmla="*/ 456086 h 6858000"/>
              <a:gd name="connsiteX839" fmla="*/ 4870967 w 7467600"/>
              <a:gd name="connsiteY839" fmla="*/ 963061 h 6858000"/>
              <a:gd name="connsiteX840" fmla="*/ 4889647 w 7467600"/>
              <a:gd name="connsiteY840" fmla="*/ 957147 h 6858000"/>
              <a:gd name="connsiteX841" fmla="*/ 5422504 w 7467600"/>
              <a:gd name="connsiteY841" fmla="*/ 805191 h 6858000"/>
              <a:gd name="connsiteX842" fmla="*/ 6087656 w 7467600"/>
              <a:gd name="connsiteY842" fmla="*/ 826703 h 6858000"/>
              <a:gd name="connsiteX843" fmla="*/ 6058717 w 7467600"/>
              <a:gd name="connsiteY843" fmla="*/ 865992 h 6858000"/>
              <a:gd name="connsiteX844" fmla="*/ 4974153 w 7467600"/>
              <a:gd name="connsiteY844" fmla="*/ 1045456 h 6858000"/>
              <a:gd name="connsiteX845" fmla="*/ 5627835 w 7467600"/>
              <a:gd name="connsiteY845" fmla="*/ 1472077 h 6858000"/>
              <a:gd name="connsiteX846" fmla="*/ 5629817 w 7467600"/>
              <a:gd name="connsiteY846" fmla="*/ 1471412 h 6858000"/>
              <a:gd name="connsiteX847" fmla="*/ 5634124 w 7467600"/>
              <a:gd name="connsiteY847" fmla="*/ 1470572 h 6858000"/>
              <a:gd name="connsiteX848" fmla="*/ 5755832 w 7467600"/>
              <a:gd name="connsiteY848" fmla="*/ 1383886 h 6858000"/>
              <a:gd name="connsiteX849" fmla="*/ 6014186 w 7467600"/>
              <a:gd name="connsiteY849" fmla="*/ 1279799 h 6858000"/>
              <a:gd name="connsiteX850" fmla="*/ 6901619 w 7467600"/>
              <a:gd name="connsiteY850" fmla="*/ 1047874 h 6858000"/>
              <a:gd name="connsiteX851" fmla="*/ 6931566 w 7467600"/>
              <a:gd name="connsiteY851" fmla="*/ 1062034 h 6858000"/>
              <a:gd name="connsiteX852" fmla="*/ 5790982 w 7467600"/>
              <a:gd name="connsiteY852" fmla="*/ 1561380 h 6858000"/>
              <a:gd name="connsiteX853" fmla="*/ 6188971 w 7467600"/>
              <a:gd name="connsiteY853" fmla="*/ 1755168 h 6858000"/>
              <a:gd name="connsiteX854" fmla="*/ 6202446 w 7467600"/>
              <a:gd name="connsiteY854" fmla="*/ 1752268 h 6858000"/>
              <a:gd name="connsiteX855" fmla="*/ 7179560 w 7467600"/>
              <a:gd name="connsiteY855" fmla="*/ 1467551 h 6858000"/>
              <a:gd name="connsiteX856" fmla="*/ 7158730 w 7467600"/>
              <a:gd name="connsiteY856" fmla="*/ 1507835 h 6858000"/>
              <a:gd name="connsiteX857" fmla="*/ 6326959 w 7467600"/>
              <a:gd name="connsiteY857" fmla="*/ 1817686 h 6858000"/>
              <a:gd name="connsiteX858" fmla="*/ 6537433 w 7467600"/>
              <a:gd name="connsiteY858" fmla="*/ 1907790 h 6858000"/>
              <a:gd name="connsiteX859" fmla="*/ 6550221 w 7467600"/>
              <a:gd name="connsiteY859" fmla="*/ 1910729 h 6858000"/>
              <a:gd name="connsiteX860" fmla="*/ 6964438 w 7467600"/>
              <a:gd name="connsiteY860" fmla="*/ 2209505 h 6858000"/>
              <a:gd name="connsiteX861" fmla="*/ 7367862 w 7467600"/>
              <a:gd name="connsiteY861" fmla="*/ 2806833 h 6858000"/>
              <a:gd name="connsiteX862" fmla="*/ 7364329 w 7467600"/>
              <a:gd name="connsiteY862" fmla="*/ 2826907 h 6858000"/>
              <a:gd name="connsiteX863" fmla="*/ 7290545 w 7467600"/>
              <a:gd name="connsiteY863" fmla="*/ 2850663 h 6858000"/>
              <a:gd name="connsiteX864" fmla="*/ 6472036 w 7467600"/>
              <a:gd name="connsiteY864" fmla="*/ 1959003 h 6858000"/>
              <a:gd name="connsiteX865" fmla="*/ 5792897 w 7467600"/>
              <a:gd name="connsiteY865" fmla="*/ 1647747 h 6858000"/>
              <a:gd name="connsiteX866" fmla="*/ 5842751 w 7467600"/>
              <a:gd name="connsiteY866" fmla="*/ 1816112 h 6858000"/>
              <a:gd name="connsiteX867" fmla="*/ 5847424 w 7467600"/>
              <a:gd name="connsiteY867" fmla="*/ 1815776 h 6858000"/>
              <a:gd name="connsiteX868" fmla="*/ 6399821 w 7467600"/>
              <a:gd name="connsiteY868" fmla="*/ 2344799 h 6858000"/>
              <a:gd name="connsiteX869" fmla="*/ 6323232 w 7467600"/>
              <a:gd name="connsiteY869" fmla="*/ 2389634 h 6858000"/>
              <a:gd name="connsiteX870" fmla="*/ 5942958 w 7467600"/>
              <a:gd name="connsiteY870" fmla="*/ 2077708 h 6858000"/>
              <a:gd name="connsiteX871" fmla="*/ 5921559 w 7467600"/>
              <a:gd name="connsiteY871" fmla="*/ 2378596 h 6858000"/>
              <a:gd name="connsiteX872" fmla="*/ 5817651 w 7467600"/>
              <a:gd name="connsiteY872" fmla="*/ 3023919 h 6858000"/>
              <a:gd name="connsiteX873" fmla="*/ 5729634 w 7467600"/>
              <a:gd name="connsiteY873" fmla="*/ 3051849 h 6858000"/>
              <a:gd name="connsiteX874" fmla="*/ 5611018 w 7467600"/>
              <a:gd name="connsiteY874" fmla="*/ 2316769 h 6858000"/>
              <a:gd name="connsiteX875" fmla="*/ 5687608 w 7467600"/>
              <a:gd name="connsiteY875" fmla="*/ 2039972 h 6858000"/>
              <a:gd name="connsiteX876" fmla="*/ 5657554 w 7467600"/>
              <a:gd name="connsiteY876" fmla="*/ 1576445 h 6858000"/>
              <a:gd name="connsiteX877" fmla="*/ 5150475 w 7467600"/>
              <a:gd name="connsiteY877" fmla="*/ 1274012 h 6858000"/>
              <a:gd name="connsiteX878" fmla="*/ 5349142 w 7467600"/>
              <a:gd name="connsiteY878" fmla="*/ 2204405 h 6858000"/>
              <a:gd name="connsiteX879" fmla="*/ 5262214 w 7467600"/>
              <a:gd name="connsiteY879" fmla="*/ 2233836 h 6858000"/>
              <a:gd name="connsiteX880" fmla="*/ 4981539 w 7467600"/>
              <a:gd name="connsiteY880" fmla="*/ 1542201 h 6858000"/>
              <a:gd name="connsiteX881" fmla="*/ 4958461 w 7467600"/>
              <a:gd name="connsiteY881" fmla="*/ 1136957 h 6858000"/>
              <a:gd name="connsiteX882" fmla="*/ 4655015 w 7467600"/>
              <a:gd name="connsiteY882" fmla="*/ 891426 h 6858000"/>
              <a:gd name="connsiteX883" fmla="*/ 4348002 w 7467600"/>
              <a:gd name="connsiteY883" fmla="*/ 2205895 h 6858000"/>
              <a:gd name="connsiteX884" fmla="*/ 4262250 w 7467600"/>
              <a:gd name="connsiteY884" fmla="*/ 2219972 h 6858000"/>
              <a:gd name="connsiteX885" fmla="*/ 4550611 w 7467600"/>
              <a:gd name="connsiteY885" fmla="*/ 817540 h 6858000"/>
              <a:gd name="connsiteX886" fmla="*/ 4564418 w 7467600"/>
              <a:gd name="connsiteY886" fmla="*/ 808293 h 6858000"/>
              <a:gd name="connsiteX887" fmla="*/ 4266388 w 7467600"/>
              <a:gd name="connsiteY887" fmla="*/ 500083 h 6858000"/>
              <a:gd name="connsiteX888" fmla="*/ 4032842 w 7467600"/>
              <a:gd name="connsiteY888" fmla="*/ 211809 h 6858000"/>
              <a:gd name="connsiteX889" fmla="*/ 3882765 w 7467600"/>
              <a:gd name="connsiteY889" fmla="*/ 0 h 6858000"/>
              <a:gd name="connsiteX890" fmla="*/ 3721337 w 7467600"/>
              <a:gd name="connsiteY890" fmla="*/ 0 h 6858000"/>
              <a:gd name="connsiteX891" fmla="*/ 3797544 w 7467600"/>
              <a:gd name="connsiteY891" fmla="*/ 0 h 6858000"/>
              <a:gd name="connsiteX892" fmla="*/ 3775734 w 7467600"/>
              <a:gd name="connsiteY892" fmla="*/ 95131 h 6858000"/>
              <a:gd name="connsiteX893" fmla="*/ 3724807 w 7467600"/>
              <a:gd name="connsiteY893" fmla="*/ 272257 h 6858000"/>
              <a:gd name="connsiteX894" fmla="*/ 3726844 w 7467600"/>
              <a:gd name="connsiteY894" fmla="*/ 282988 h 6858000"/>
              <a:gd name="connsiteX895" fmla="*/ 3742664 w 7467600"/>
              <a:gd name="connsiteY895" fmla="*/ 279918 h 6858000"/>
              <a:gd name="connsiteX896" fmla="*/ 4103910 w 7467600"/>
              <a:gd name="connsiteY896" fmla="*/ 1161917 h 6858000"/>
              <a:gd name="connsiteX897" fmla="*/ 4020269 w 7467600"/>
              <a:gd name="connsiteY897" fmla="*/ 1200406 h 6858000"/>
              <a:gd name="connsiteX898" fmla="*/ 3674882 w 7467600"/>
              <a:gd name="connsiteY898" fmla="*/ 488524 h 6858000"/>
              <a:gd name="connsiteX899" fmla="*/ 3132682 w 7467600"/>
              <a:gd name="connsiteY899" fmla="*/ 1072284 h 6858000"/>
              <a:gd name="connsiteX900" fmla="*/ 2716346 w 7467600"/>
              <a:gd name="connsiteY900" fmla="*/ 1276376 h 6858000"/>
              <a:gd name="connsiteX901" fmla="*/ 2716772 w 7467600"/>
              <a:gd name="connsiteY901" fmla="*/ 1255462 h 6858000"/>
              <a:gd name="connsiteX902" fmla="*/ 3471096 w 7467600"/>
              <a:gd name="connsiteY902" fmla="*/ 437072 h 6858000"/>
              <a:gd name="connsiteX903" fmla="*/ 3639057 w 7467600"/>
              <a:gd name="connsiteY903" fmla="*/ 286334 h 6858000"/>
              <a:gd name="connsiteX904" fmla="*/ 3640309 w 7467600"/>
              <a:gd name="connsiteY904" fmla="*/ 284664 h 6858000"/>
              <a:gd name="connsiteX905" fmla="*/ 3646022 w 7467600"/>
              <a:gd name="connsiteY905" fmla="*/ 276711 h 6858000"/>
              <a:gd name="connsiteX906" fmla="*/ 3707943 w 7467600"/>
              <a:gd name="connsiteY906" fmla="*/ 65958 h 6858000"/>
              <a:gd name="connsiteX907" fmla="*/ 3721337 w 7467600"/>
              <a:gd name="connsiteY907" fmla="*/ 0 h 6858000"/>
              <a:gd name="connsiteX908" fmla="*/ 2867960 w 7467600"/>
              <a:gd name="connsiteY908" fmla="*/ 0 h 6858000"/>
              <a:gd name="connsiteX909" fmla="*/ 2926351 w 7467600"/>
              <a:gd name="connsiteY909" fmla="*/ 0 h 6858000"/>
              <a:gd name="connsiteX910" fmla="*/ 2902823 w 7467600"/>
              <a:gd name="connsiteY910" fmla="*/ 262929 h 6858000"/>
              <a:gd name="connsiteX911" fmla="*/ 2940663 w 7467600"/>
              <a:gd name="connsiteY911" fmla="*/ 140884 h 6858000"/>
              <a:gd name="connsiteX912" fmla="*/ 2947039 w 7467600"/>
              <a:gd name="connsiteY912" fmla="*/ 122524 h 6858000"/>
              <a:gd name="connsiteX913" fmla="*/ 2984316 w 7467600"/>
              <a:gd name="connsiteY913" fmla="*/ 0 h 6858000"/>
              <a:gd name="connsiteX914" fmla="*/ 3016114 w 7467600"/>
              <a:gd name="connsiteY914" fmla="*/ 0 h 6858000"/>
              <a:gd name="connsiteX915" fmla="*/ 2979949 w 7467600"/>
              <a:gd name="connsiteY915" fmla="*/ 119274 h 6858000"/>
              <a:gd name="connsiteX916" fmla="*/ 3023879 w 7467600"/>
              <a:gd name="connsiteY916" fmla="*/ 0 h 6858000"/>
              <a:gd name="connsiteX917" fmla="*/ 3105400 w 7467600"/>
              <a:gd name="connsiteY917" fmla="*/ 0 h 6858000"/>
              <a:gd name="connsiteX918" fmla="*/ 3094669 w 7467600"/>
              <a:gd name="connsiteY918" fmla="*/ 30308 h 6858000"/>
              <a:gd name="connsiteX919" fmla="*/ 2901945 w 7467600"/>
              <a:gd name="connsiteY919" fmla="*/ 466538 h 6858000"/>
              <a:gd name="connsiteX920" fmla="*/ 2815209 w 7467600"/>
              <a:gd name="connsiteY920" fmla="*/ 497361 h 6858000"/>
              <a:gd name="connsiteX921" fmla="*/ 2844845 w 7467600"/>
              <a:gd name="connsiteY921" fmla="*/ 127638 h 6858000"/>
              <a:gd name="connsiteX922" fmla="*/ 2867960 w 7467600"/>
              <a:gd name="connsiteY922" fmla="*/ 0 h 6858000"/>
              <a:gd name="connsiteX923" fmla="*/ 1057230 w 7467600"/>
              <a:gd name="connsiteY923" fmla="*/ 0 h 6858000"/>
              <a:gd name="connsiteX924" fmla="*/ 1111003 w 7467600"/>
              <a:gd name="connsiteY924" fmla="*/ 0 h 6858000"/>
              <a:gd name="connsiteX925" fmla="*/ 1125553 w 7467600"/>
              <a:gd name="connsiteY925" fmla="*/ 52588 h 6858000"/>
              <a:gd name="connsiteX926" fmla="*/ 1304276 w 7467600"/>
              <a:gd name="connsiteY926" fmla="*/ 476275 h 6858000"/>
              <a:gd name="connsiteX927" fmla="*/ 1492066 w 7467600"/>
              <a:gd name="connsiteY927" fmla="*/ 886333 h 6858000"/>
              <a:gd name="connsiteX928" fmla="*/ 1423698 w 7467600"/>
              <a:gd name="connsiteY928" fmla="*/ 710817 h 6858000"/>
              <a:gd name="connsiteX929" fmla="*/ 1357609 w 7467600"/>
              <a:gd name="connsiteY929" fmla="*/ 532892 h 6858000"/>
              <a:gd name="connsiteX930" fmla="*/ 1309550 w 7467600"/>
              <a:gd name="connsiteY930" fmla="*/ 374031 h 6858000"/>
              <a:gd name="connsiteX931" fmla="*/ 1193673 w 7467600"/>
              <a:gd name="connsiteY931" fmla="*/ 49533 h 6858000"/>
              <a:gd name="connsiteX932" fmla="*/ 1164391 w 7467600"/>
              <a:gd name="connsiteY932" fmla="*/ 0 h 6858000"/>
              <a:gd name="connsiteX933" fmla="*/ 1200666 w 7467600"/>
              <a:gd name="connsiteY933" fmla="*/ 0 h 6858000"/>
              <a:gd name="connsiteX934" fmla="*/ 1223408 w 7467600"/>
              <a:gd name="connsiteY934" fmla="*/ 38996 h 6858000"/>
              <a:gd name="connsiteX935" fmla="*/ 1339635 w 7467600"/>
              <a:gd name="connsiteY935" fmla="*/ 365517 h 6858000"/>
              <a:gd name="connsiteX936" fmla="*/ 1387469 w 7467600"/>
              <a:gd name="connsiteY936" fmla="*/ 523079 h 6858000"/>
              <a:gd name="connsiteX937" fmla="*/ 1452685 w 7467600"/>
              <a:gd name="connsiteY937" fmla="*/ 699806 h 6858000"/>
              <a:gd name="connsiteX938" fmla="*/ 1492092 w 7467600"/>
              <a:gd name="connsiteY938" fmla="*/ 800424 h 6858000"/>
              <a:gd name="connsiteX939" fmla="*/ 1455302 w 7467600"/>
              <a:gd name="connsiteY939" fmla="*/ 632913 h 6858000"/>
              <a:gd name="connsiteX940" fmla="*/ 1222336 w 7467600"/>
              <a:gd name="connsiteY940" fmla="*/ 9480 h 6858000"/>
              <a:gd name="connsiteX941" fmla="*/ 1214634 w 7467600"/>
              <a:gd name="connsiteY941" fmla="*/ 0 h 6858000"/>
              <a:gd name="connsiteX942" fmla="*/ 1289827 w 7467600"/>
              <a:gd name="connsiteY942" fmla="*/ 0 h 6858000"/>
              <a:gd name="connsiteX943" fmla="*/ 1321076 w 7467600"/>
              <a:gd name="connsiteY943" fmla="*/ 59722 h 6858000"/>
              <a:gd name="connsiteX944" fmla="*/ 1512579 w 7467600"/>
              <a:gd name="connsiteY944" fmla="*/ 626441 h 6858000"/>
              <a:gd name="connsiteX945" fmla="*/ 1506076 w 7467600"/>
              <a:gd name="connsiteY945" fmla="*/ 1089289 h 6858000"/>
              <a:gd name="connsiteX946" fmla="*/ 1486346 w 7467600"/>
              <a:gd name="connsiteY946" fmla="*/ 1079919 h 6858000"/>
              <a:gd name="connsiteX947" fmla="*/ 1070511 w 7467600"/>
              <a:gd name="connsiteY947" fmla="*/ 48609 h 6858000"/>
              <a:gd name="connsiteX948" fmla="*/ 1057230 w 7467600"/>
              <a:gd name="connsiteY948" fmla="*/ 0 h 6858000"/>
              <a:gd name="connsiteX949" fmla="*/ 43151 w 7467600"/>
              <a:gd name="connsiteY949" fmla="*/ 0 h 6858000"/>
              <a:gd name="connsiteX950" fmla="*/ 95283 w 7467600"/>
              <a:gd name="connsiteY950" fmla="*/ 0 h 6858000"/>
              <a:gd name="connsiteX951" fmla="*/ 300708 w 7467600"/>
              <a:gd name="connsiteY951" fmla="*/ 154571 h 6858000"/>
              <a:gd name="connsiteX952" fmla="*/ 530414 w 7467600"/>
              <a:gd name="connsiteY952" fmla="*/ 354673 h 6858000"/>
              <a:gd name="connsiteX953" fmla="*/ 333785 w 7467600"/>
              <a:gd name="connsiteY953" fmla="*/ 161564 h 6858000"/>
              <a:gd name="connsiteX954" fmla="*/ 147005 w 7467600"/>
              <a:gd name="connsiteY954" fmla="*/ 0 h 6858000"/>
              <a:gd name="connsiteX955" fmla="*/ 272509 w 7467600"/>
              <a:gd name="connsiteY955" fmla="*/ 0 h 6858000"/>
              <a:gd name="connsiteX956" fmla="*/ 326276 w 7467600"/>
              <a:gd name="connsiteY956" fmla="*/ 45847 h 6858000"/>
              <a:gd name="connsiteX957" fmla="*/ 823759 w 7467600"/>
              <a:gd name="connsiteY957" fmla="*/ 574145 h 6858000"/>
              <a:gd name="connsiteX958" fmla="*/ 811254 w 7467600"/>
              <a:gd name="connsiteY958" fmla="*/ 665546 h 6858000"/>
              <a:gd name="connsiteX959" fmla="*/ 154042 w 7467600"/>
              <a:gd name="connsiteY959" fmla="*/ 261522 h 6858000"/>
              <a:gd name="connsiteX960" fmla="*/ 13550 w 7467600"/>
              <a:gd name="connsiteY960" fmla="*/ 158423 h 6858000"/>
              <a:gd name="connsiteX961" fmla="*/ 0 w 7467600"/>
              <a:gd name="connsiteY961" fmla="*/ 146618 h 6858000"/>
              <a:gd name="connsiteX962" fmla="*/ 0 w 7467600"/>
              <a:gd name="connsiteY962" fmla="*/ 59161 h 6858000"/>
              <a:gd name="connsiteX963" fmla="*/ 45427 w 7467600"/>
              <a:gd name="connsiteY963" fmla="*/ 101078 h 6858000"/>
              <a:gd name="connsiteX964" fmla="*/ 630103 w 7467600"/>
              <a:gd name="connsiteY964" fmla="*/ 485885 h 6858000"/>
              <a:gd name="connsiteX965" fmla="*/ 532040 w 7467600"/>
              <a:gd name="connsiteY965" fmla="*/ 399359 h 6858000"/>
              <a:gd name="connsiteX966" fmla="*/ 517618 w 7467600"/>
              <a:gd name="connsiteY966" fmla="*/ 385726 h 6858000"/>
              <a:gd name="connsiteX967" fmla="*/ 285074 w 7467600"/>
              <a:gd name="connsiteY967" fmla="*/ 182755 h 6858000"/>
              <a:gd name="connsiteX968" fmla="*/ 43151 w 7467600"/>
              <a:gd name="connsiteY96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467600 w 7467600"/>
              <a:gd name="connsiteY78" fmla="*/ 6012219 h 6858000"/>
              <a:gd name="connsiteX79" fmla="*/ 7356878 w 7467600"/>
              <a:gd name="connsiteY79" fmla="*/ 5981332 h 6858000"/>
              <a:gd name="connsiteX80" fmla="*/ 7467600 w 7467600"/>
              <a:gd name="connsiteY80" fmla="*/ 6117703 h 6858000"/>
              <a:gd name="connsiteX81" fmla="*/ 7467600 w 7467600"/>
              <a:gd name="connsiteY81" fmla="*/ 6163634 h 6858000"/>
              <a:gd name="connsiteX82" fmla="*/ 7403637 w 7467600"/>
              <a:gd name="connsiteY82" fmla="*/ 6083957 h 6858000"/>
              <a:gd name="connsiteX83" fmla="*/ 7254615 w 7467600"/>
              <a:gd name="connsiteY83" fmla="*/ 5911918 h 6858000"/>
              <a:gd name="connsiteX84" fmla="*/ 7312589 w 7467600"/>
              <a:gd name="connsiteY84" fmla="*/ 5982309 h 6858000"/>
              <a:gd name="connsiteX85" fmla="*/ 7448321 w 7467600"/>
              <a:gd name="connsiteY85" fmla="*/ 6190991 h 6858000"/>
              <a:gd name="connsiteX86" fmla="*/ 7467600 w 7467600"/>
              <a:gd name="connsiteY86" fmla="*/ 6221686 h 6858000"/>
              <a:gd name="connsiteX87" fmla="*/ 7467600 w 7467600"/>
              <a:gd name="connsiteY87" fmla="*/ 6334256 h 6858000"/>
              <a:gd name="connsiteX88" fmla="*/ 7454976 w 7467600"/>
              <a:gd name="connsiteY88" fmla="*/ 6318297 h 6858000"/>
              <a:gd name="connsiteX89" fmla="*/ 1456157 w 7467600"/>
              <a:gd name="connsiteY89" fmla="*/ 5371404 h 6858000"/>
              <a:gd name="connsiteX90" fmla="*/ 1244432 w 7467600"/>
              <a:gd name="connsiteY90" fmla="*/ 5385601 h 6858000"/>
              <a:gd name="connsiteX91" fmla="*/ 973990 w 7467600"/>
              <a:gd name="connsiteY91" fmla="*/ 5424940 h 6858000"/>
              <a:gd name="connsiteX92" fmla="*/ 1103809 w 7467600"/>
              <a:gd name="connsiteY92" fmla="*/ 5433720 h 6858000"/>
              <a:gd name="connsiteX93" fmla="*/ 1123454 w 7467600"/>
              <a:gd name="connsiteY93" fmla="*/ 5435727 h 6858000"/>
              <a:gd name="connsiteX94" fmla="*/ 1737017 w 7467600"/>
              <a:gd name="connsiteY94" fmla="*/ 5452183 h 6858000"/>
              <a:gd name="connsiteX95" fmla="*/ 1824397 w 7467600"/>
              <a:gd name="connsiteY95" fmla="*/ 5447757 h 6858000"/>
              <a:gd name="connsiteX96" fmla="*/ 2070059 w 7467600"/>
              <a:gd name="connsiteY96" fmla="*/ 5441660 h 6858000"/>
              <a:gd name="connsiteX97" fmla="*/ 1456157 w 7467600"/>
              <a:gd name="connsiteY97" fmla="*/ 5371404 h 6858000"/>
              <a:gd name="connsiteX98" fmla="*/ 4988186 w 7467600"/>
              <a:gd name="connsiteY98" fmla="*/ 5216467 h 6858000"/>
              <a:gd name="connsiteX99" fmla="*/ 4777334 w 7467600"/>
              <a:gd name="connsiteY99" fmla="*/ 5406072 h 6858000"/>
              <a:gd name="connsiteX100" fmla="*/ 4718341 w 7467600"/>
              <a:gd name="connsiteY100" fmla="*/ 5468043 h 6858000"/>
              <a:gd name="connsiteX101" fmla="*/ 4604655 w 7467600"/>
              <a:gd name="connsiteY101" fmla="*/ 5583434 h 6858000"/>
              <a:gd name="connsiteX102" fmla="*/ 4565074 w 7467600"/>
              <a:gd name="connsiteY102" fmla="*/ 5618550 h 6858000"/>
              <a:gd name="connsiteX103" fmla="*/ 4988186 w 7467600"/>
              <a:gd name="connsiteY103" fmla="*/ 5216467 h 6858000"/>
              <a:gd name="connsiteX104" fmla="*/ 4978032 w 7467600"/>
              <a:gd name="connsiteY104" fmla="*/ 5183809 h 6858000"/>
              <a:gd name="connsiteX105" fmla="*/ 4463413 w 7467600"/>
              <a:gd name="connsiteY105" fmla="*/ 5615162 h 6858000"/>
              <a:gd name="connsiteX106" fmla="*/ 4358134 w 7467600"/>
              <a:gd name="connsiteY106" fmla="*/ 5742791 h 6858000"/>
              <a:gd name="connsiteX107" fmla="*/ 4376219 w 7467600"/>
              <a:gd name="connsiteY107" fmla="*/ 5729027 h 6858000"/>
              <a:gd name="connsiteX108" fmla="*/ 4582340 w 7467600"/>
              <a:gd name="connsiteY108" fmla="*/ 5561037 h 6858000"/>
              <a:gd name="connsiteX109" fmla="*/ 4694684 w 7467600"/>
              <a:gd name="connsiteY109" fmla="*/ 5447098 h 6858000"/>
              <a:gd name="connsiteX110" fmla="*/ 4754123 w 7467600"/>
              <a:gd name="connsiteY110" fmla="*/ 5384643 h 6858000"/>
              <a:gd name="connsiteX111" fmla="*/ 4978032 w 7467600"/>
              <a:gd name="connsiteY111" fmla="*/ 5183809 h 6858000"/>
              <a:gd name="connsiteX112" fmla="*/ 1903353 w 7467600"/>
              <a:gd name="connsiteY112" fmla="*/ 5044827 h 6858000"/>
              <a:gd name="connsiteX113" fmla="*/ 1936931 w 7467600"/>
              <a:gd name="connsiteY113" fmla="*/ 5093954 h 6858000"/>
              <a:gd name="connsiteX114" fmla="*/ 2195868 w 7467600"/>
              <a:gd name="connsiteY114" fmla="*/ 5396574 h 6858000"/>
              <a:gd name="connsiteX115" fmla="*/ 2088852 w 7467600"/>
              <a:gd name="connsiteY115" fmla="*/ 5166123 h 6858000"/>
              <a:gd name="connsiteX116" fmla="*/ 1958241 w 7467600"/>
              <a:gd name="connsiteY116" fmla="*/ 5067955 h 6858000"/>
              <a:gd name="connsiteX117" fmla="*/ 1903353 w 7467600"/>
              <a:gd name="connsiteY117" fmla="*/ 5044827 h 6858000"/>
              <a:gd name="connsiteX118" fmla="*/ 1979378 w 7467600"/>
              <a:gd name="connsiteY118" fmla="*/ 4769504 h 6858000"/>
              <a:gd name="connsiteX119" fmla="*/ 2882120 w 7467600"/>
              <a:gd name="connsiteY119" fmla="*/ 5064547 h 6858000"/>
              <a:gd name="connsiteX120" fmla="*/ 2793103 w 7467600"/>
              <a:gd name="connsiteY120" fmla="*/ 5039699 h 6858000"/>
              <a:gd name="connsiteX121" fmla="*/ 2770041 w 7467600"/>
              <a:gd name="connsiteY121" fmla="*/ 5033634 h 6858000"/>
              <a:gd name="connsiteX122" fmla="*/ 1979378 w 7467600"/>
              <a:gd name="connsiteY122" fmla="*/ 4769504 h 6858000"/>
              <a:gd name="connsiteX123" fmla="*/ 1927410 w 7467600"/>
              <a:gd name="connsiteY123" fmla="*/ 4716164 h 6858000"/>
              <a:gd name="connsiteX124" fmla="*/ 1959587 w 7467600"/>
              <a:gd name="connsiteY124" fmla="*/ 4728849 h 6858000"/>
              <a:gd name="connsiteX125" fmla="*/ 2777707 w 7467600"/>
              <a:gd name="connsiteY125" fmla="*/ 5003991 h 6858000"/>
              <a:gd name="connsiteX126" fmla="*/ 2800768 w 7467600"/>
              <a:gd name="connsiteY126" fmla="*/ 5010056 h 6858000"/>
              <a:gd name="connsiteX127" fmla="*/ 2879408 w 7467600"/>
              <a:gd name="connsiteY127" fmla="*/ 5031590 h 6858000"/>
              <a:gd name="connsiteX128" fmla="*/ 2862295 w 7467600"/>
              <a:gd name="connsiteY128" fmla="*/ 5022958 h 6858000"/>
              <a:gd name="connsiteX129" fmla="*/ 2813343 w 7467600"/>
              <a:gd name="connsiteY129" fmla="*/ 4998369 h 6858000"/>
              <a:gd name="connsiteX130" fmla="*/ 2646245 w 7467600"/>
              <a:gd name="connsiteY130" fmla="*/ 4930999 h 6858000"/>
              <a:gd name="connsiteX131" fmla="*/ 1999243 w 7467600"/>
              <a:gd name="connsiteY131" fmla="*/ 4730524 h 6858000"/>
              <a:gd name="connsiteX132" fmla="*/ 1979527 w 7467600"/>
              <a:gd name="connsiteY132" fmla="*/ 4726651 h 6858000"/>
              <a:gd name="connsiteX133" fmla="*/ 1927410 w 7467600"/>
              <a:gd name="connsiteY133" fmla="*/ 4716164 h 6858000"/>
              <a:gd name="connsiteX134" fmla="*/ 1997014 w 7467600"/>
              <a:gd name="connsiteY134" fmla="*/ 4698007 h 6858000"/>
              <a:gd name="connsiteX135" fmla="*/ 2005458 w 7467600"/>
              <a:gd name="connsiteY135" fmla="*/ 4699540 h 6858000"/>
              <a:gd name="connsiteX136" fmla="*/ 2657186 w 7467600"/>
              <a:gd name="connsiteY136" fmla="*/ 4901687 h 6858000"/>
              <a:gd name="connsiteX137" fmla="*/ 2826662 w 7467600"/>
              <a:gd name="connsiteY137" fmla="*/ 4970362 h 6858000"/>
              <a:gd name="connsiteX138" fmla="*/ 2876100 w 7467600"/>
              <a:gd name="connsiteY138" fmla="*/ 4995397 h 6858000"/>
              <a:gd name="connsiteX139" fmla="*/ 3042600 w 7467600"/>
              <a:gd name="connsiteY139" fmla="*/ 5059532 h 6858000"/>
              <a:gd name="connsiteX140" fmla="*/ 1997014 w 7467600"/>
              <a:gd name="connsiteY140" fmla="*/ 4698007 h 6858000"/>
              <a:gd name="connsiteX141" fmla="*/ 2305292 w 7467600"/>
              <a:gd name="connsiteY141" fmla="*/ 4219492 h 6858000"/>
              <a:gd name="connsiteX142" fmla="*/ 3360922 w 7467600"/>
              <a:gd name="connsiteY142" fmla="*/ 4529373 h 6858000"/>
              <a:gd name="connsiteX143" fmla="*/ 3492420 w 7467600"/>
              <a:gd name="connsiteY143" fmla="*/ 4510145 h 6858000"/>
              <a:gd name="connsiteX144" fmla="*/ 3364086 w 7467600"/>
              <a:gd name="connsiteY144" fmla="*/ 4480340 h 6858000"/>
              <a:gd name="connsiteX145" fmla="*/ 3225818 w 7467600"/>
              <a:gd name="connsiteY145" fmla="*/ 4411822 h 6858000"/>
              <a:gd name="connsiteX146" fmla="*/ 3129696 w 7467600"/>
              <a:gd name="connsiteY146" fmla="*/ 4360704 h 6858000"/>
              <a:gd name="connsiteX147" fmla="*/ 2814545 w 7467600"/>
              <a:gd name="connsiteY147" fmla="*/ 4282955 h 6858000"/>
              <a:gd name="connsiteX148" fmla="*/ 2305292 w 7467600"/>
              <a:gd name="connsiteY148" fmla="*/ 4219492 h 6858000"/>
              <a:gd name="connsiteX149" fmla="*/ 2626982 w 7467600"/>
              <a:gd name="connsiteY149" fmla="*/ 4206450 h 6858000"/>
              <a:gd name="connsiteX150" fmla="*/ 2490617 w 7467600"/>
              <a:gd name="connsiteY150" fmla="*/ 4206951 h 6858000"/>
              <a:gd name="connsiteX151" fmla="*/ 2819869 w 7467600"/>
              <a:gd name="connsiteY151" fmla="*/ 4252936 h 6858000"/>
              <a:gd name="connsiteX152" fmla="*/ 3143018 w 7467600"/>
              <a:gd name="connsiteY152" fmla="*/ 4332698 h 6858000"/>
              <a:gd name="connsiteX153" fmla="*/ 3241520 w 7467600"/>
              <a:gd name="connsiteY153" fmla="*/ 4385112 h 6858000"/>
              <a:gd name="connsiteX154" fmla="*/ 3374575 w 7467600"/>
              <a:gd name="connsiteY154" fmla="*/ 4451517 h 6858000"/>
              <a:gd name="connsiteX155" fmla="*/ 3505221 w 7467600"/>
              <a:gd name="connsiteY155" fmla="*/ 4480757 h 6858000"/>
              <a:gd name="connsiteX156" fmla="*/ 2626982 w 7467600"/>
              <a:gd name="connsiteY156" fmla="*/ 4206450 h 6858000"/>
              <a:gd name="connsiteX157" fmla="*/ 1310106 w 7467600"/>
              <a:gd name="connsiteY157" fmla="*/ 3943217 h 6858000"/>
              <a:gd name="connsiteX158" fmla="*/ 854994 w 7467600"/>
              <a:gd name="connsiteY158" fmla="*/ 4399136 h 6858000"/>
              <a:gd name="connsiteX159" fmla="*/ 742462 w 7467600"/>
              <a:gd name="connsiteY159" fmla="*/ 4594648 h 6858000"/>
              <a:gd name="connsiteX160" fmla="*/ 820602 w 7467600"/>
              <a:gd name="connsiteY160" fmla="*/ 4485915 h 6858000"/>
              <a:gd name="connsiteX161" fmla="*/ 878295 w 7467600"/>
              <a:gd name="connsiteY161" fmla="*/ 4403594 h 6858000"/>
              <a:gd name="connsiteX162" fmla="*/ 1240607 w 7467600"/>
              <a:gd name="connsiteY162" fmla="*/ 4010401 h 6858000"/>
              <a:gd name="connsiteX163" fmla="*/ 1310106 w 7467600"/>
              <a:gd name="connsiteY163" fmla="*/ 3943217 h 6858000"/>
              <a:gd name="connsiteX164" fmla="*/ 1423113 w 7467600"/>
              <a:gd name="connsiteY164" fmla="*/ 3874565 h 6858000"/>
              <a:gd name="connsiteX165" fmla="*/ 1260565 w 7467600"/>
              <a:gd name="connsiteY165" fmla="*/ 4031982 h 6858000"/>
              <a:gd name="connsiteX166" fmla="*/ 901900 w 7467600"/>
              <a:gd name="connsiteY166" fmla="*/ 4421236 h 6858000"/>
              <a:gd name="connsiteX167" fmla="*/ 845044 w 7467600"/>
              <a:gd name="connsiteY167" fmla="*/ 4502436 h 6858000"/>
              <a:gd name="connsiteX168" fmla="*/ 685926 w 7467600"/>
              <a:gd name="connsiteY168" fmla="*/ 4703069 h 6858000"/>
              <a:gd name="connsiteX169" fmla="*/ 684248 w 7467600"/>
              <a:gd name="connsiteY169" fmla="*/ 4706721 h 6858000"/>
              <a:gd name="connsiteX170" fmla="*/ 1423113 w 7467600"/>
              <a:gd name="connsiteY170" fmla="*/ 3874565 h 6858000"/>
              <a:gd name="connsiteX171" fmla="*/ 3316479 w 7467600"/>
              <a:gd name="connsiteY171" fmla="*/ 3872136 h 6858000"/>
              <a:gd name="connsiteX172" fmla="*/ 3546806 w 7467600"/>
              <a:gd name="connsiteY172" fmla="*/ 4356139 h 6858000"/>
              <a:gd name="connsiteX173" fmla="*/ 3364433 w 7467600"/>
              <a:gd name="connsiteY173" fmla="*/ 3953121 h 6858000"/>
              <a:gd name="connsiteX174" fmla="*/ 3316479 w 7467600"/>
              <a:gd name="connsiteY174" fmla="*/ 3872136 h 6858000"/>
              <a:gd name="connsiteX175" fmla="*/ 3291335 w 7467600"/>
              <a:gd name="connsiteY175" fmla="*/ 3767420 h 6858000"/>
              <a:gd name="connsiteX176" fmla="*/ 3390805 w 7467600"/>
              <a:gd name="connsiteY176" fmla="*/ 3937163 h 6858000"/>
              <a:gd name="connsiteX177" fmla="*/ 3579062 w 7467600"/>
              <a:gd name="connsiteY177" fmla="*/ 4359040 h 6858000"/>
              <a:gd name="connsiteX178" fmla="*/ 3467355 w 7467600"/>
              <a:gd name="connsiteY178" fmla="*/ 3988130 h 6858000"/>
              <a:gd name="connsiteX179" fmla="*/ 3310753 w 7467600"/>
              <a:gd name="connsiteY179" fmla="*/ 3787140 h 6858000"/>
              <a:gd name="connsiteX180" fmla="*/ 3291335 w 7467600"/>
              <a:gd name="connsiteY180" fmla="*/ 3767420 h 6858000"/>
              <a:gd name="connsiteX181" fmla="*/ 1635889 w 7467600"/>
              <a:gd name="connsiteY181" fmla="*/ 3709494 h 6858000"/>
              <a:gd name="connsiteX182" fmla="*/ 1634800 w 7467600"/>
              <a:gd name="connsiteY182" fmla="*/ 3731111 h 6858000"/>
              <a:gd name="connsiteX183" fmla="*/ 1635889 w 7467600"/>
              <a:gd name="connsiteY183" fmla="*/ 3709494 h 6858000"/>
              <a:gd name="connsiteX184" fmla="*/ 1510397 w 7467600"/>
              <a:gd name="connsiteY184" fmla="*/ 3684705 h 6858000"/>
              <a:gd name="connsiteX185" fmla="*/ 1146550 w 7467600"/>
              <a:gd name="connsiteY185" fmla="*/ 3802012 h 6858000"/>
              <a:gd name="connsiteX186" fmla="*/ 698834 w 7467600"/>
              <a:gd name="connsiteY186" fmla="*/ 3952272 h 6858000"/>
              <a:gd name="connsiteX187" fmla="*/ 34256 w 7467600"/>
              <a:gd name="connsiteY187" fmla="*/ 4347603 h 6858000"/>
              <a:gd name="connsiteX188" fmla="*/ 527241 w 7467600"/>
              <a:gd name="connsiteY188" fmla="*/ 4065078 h 6858000"/>
              <a:gd name="connsiteX189" fmla="*/ 1510397 w 7467600"/>
              <a:gd name="connsiteY189" fmla="*/ 3684705 h 6858000"/>
              <a:gd name="connsiteX190" fmla="*/ 1313114 w 7467600"/>
              <a:gd name="connsiteY190" fmla="*/ 3655216 h 6858000"/>
              <a:gd name="connsiteX191" fmla="*/ 1109304 w 7467600"/>
              <a:gd name="connsiteY191" fmla="*/ 3669030 h 6858000"/>
              <a:gd name="connsiteX192" fmla="*/ 8129 w 7467600"/>
              <a:gd name="connsiteY192" fmla="*/ 4330519 h 6858000"/>
              <a:gd name="connsiteX193" fmla="*/ 687572 w 7467600"/>
              <a:gd name="connsiteY193" fmla="*/ 3925629 h 6858000"/>
              <a:gd name="connsiteX194" fmla="*/ 1138365 w 7467600"/>
              <a:gd name="connsiteY194" fmla="*/ 3774515 h 6858000"/>
              <a:gd name="connsiteX195" fmla="*/ 1505579 w 7467600"/>
              <a:gd name="connsiteY195" fmla="*/ 3655526 h 6858000"/>
              <a:gd name="connsiteX196" fmla="*/ 1313114 w 7467600"/>
              <a:gd name="connsiteY196" fmla="*/ 3655216 h 6858000"/>
              <a:gd name="connsiteX197" fmla="*/ 3655073 w 7467600"/>
              <a:gd name="connsiteY197" fmla="*/ 3650884 h 6858000"/>
              <a:gd name="connsiteX198" fmla="*/ 3989938 w 7467600"/>
              <a:gd name="connsiteY198" fmla="*/ 3991685 h 6858000"/>
              <a:gd name="connsiteX199" fmla="*/ 4393907 w 7467600"/>
              <a:gd name="connsiteY199" fmla="*/ 4261258 h 6858000"/>
              <a:gd name="connsiteX200" fmla="*/ 4648051 w 7467600"/>
              <a:gd name="connsiteY200" fmla="*/ 4374051 h 6858000"/>
              <a:gd name="connsiteX201" fmla="*/ 4383389 w 7467600"/>
              <a:gd name="connsiteY201" fmla="*/ 4184369 h 6858000"/>
              <a:gd name="connsiteX202" fmla="*/ 4165508 w 7467600"/>
              <a:gd name="connsiteY202" fmla="*/ 4035196 h 6858000"/>
              <a:gd name="connsiteX203" fmla="*/ 4068162 w 7467600"/>
              <a:gd name="connsiteY203" fmla="*/ 3953394 h 6858000"/>
              <a:gd name="connsiteX204" fmla="*/ 3981416 w 7467600"/>
              <a:gd name="connsiteY204" fmla="*/ 3880482 h 6858000"/>
              <a:gd name="connsiteX205" fmla="*/ 3800147 w 7467600"/>
              <a:gd name="connsiteY205" fmla="*/ 3749872 h 6858000"/>
              <a:gd name="connsiteX206" fmla="*/ 3655073 w 7467600"/>
              <a:gd name="connsiteY206" fmla="*/ 3650884 h 6858000"/>
              <a:gd name="connsiteX207" fmla="*/ 3670252 w 7467600"/>
              <a:gd name="connsiteY207" fmla="*/ 3622798 h 6858000"/>
              <a:gd name="connsiteX208" fmla="*/ 3817258 w 7467600"/>
              <a:gd name="connsiteY208" fmla="*/ 3723577 h 6858000"/>
              <a:gd name="connsiteX209" fmla="*/ 4000461 w 7467600"/>
              <a:gd name="connsiteY209" fmla="*/ 3855966 h 6858000"/>
              <a:gd name="connsiteX210" fmla="*/ 4088180 w 7467600"/>
              <a:gd name="connsiteY210" fmla="*/ 3929774 h 6858000"/>
              <a:gd name="connsiteX211" fmla="*/ 4184555 w 7467600"/>
              <a:gd name="connsiteY211" fmla="*/ 4010683 h 6858000"/>
              <a:gd name="connsiteX212" fmla="*/ 4399563 w 7467600"/>
              <a:gd name="connsiteY212" fmla="*/ 4158106 h 6858000"/>
              <a:gd name="connsiteX213" fmla="*/ 4684469 w 7467600"/>
              <a:gd name="connsiteY213" fmla="*/ 4364680 h 6858000"/>
              <a:gd name="connsiteX214" fmla="*/ 4690271 w 7467600"/>
              <a:gd name="connsiteY214" fmla="*/ 4370034 h 6858000"/>
              <a:gd name="connsiteX215" fmla="*/ 4136093 w 7467600"/>
              <a:gd name="connsiteY215" fmla="*/ 3858466 h 6858000"/>
              <a:gd name="connsiteX216" fmla="*/ 3670252 w 7467600"/>
              <a:gd name="connsiteY216" fmla="*/ 3622798 h 6858000"/>
              <a:gd name="connsiteX217" fmla="*/ 4440129 w 7467600"/>
              <a:gd name="connsiteY217" fmla="*/ 3448571 h 6858000"/>
              <a:gd name="connsiteX218" fmla="*/ 4856525 w 7467600"/>
              <a:gd name="connsiteY218" fmla="*/ 3915351 h 6858000"/>
              <a:gd name="connsiteX219" fmla="*/ 5059055 w 7467600"/>
              <a:gd name="connsiteY219" fmla="*/ 4108918 h 6858000"/>
              <a:gd name="connsiteX220" fmla="*/ 5290070 w 7467600"/>
              <a:gd name="connsiteY220" fmla="*/ 4263619 h 6858000"/>
              <a:gd name="connsiteX221" fmla="*/ 4834991 w 7467600"/>
              <a:gd name="connsiteY221" fmla="*/ 3830985 h 6858000"/>
              <a:gd name="connsiteX222" fmla="*/ 4440129 w 7467600"/>
              <a:gd name="connsiteY222" fmla="*/ 3448571 h 6858000"/>
              <a:gd name="connsiteX223" fmla="*/ 4441737 w 7467600"/>
              <a:gd name="connsiteY223" fmla="*/ 3399734 h 6858000"/>
              <a:gd name="connsiteX224" fmla="*/ 4431236 w 7467600"/>
              <a:gd name="connsiteY224" fmla="*/ 3400954 h 6858000"/>
              <a:gd name="connsiteX225" fmla="*/ 4557150 w 7467600"/>
              <a:gd name="connsiteY225" fmla="*/ 3510023 h 6858000"/>
              <a:gd name="connsiteX226" fmla="*/ 4856936 w 7467600"/>
              <a:gd name="connsiteY226" fmla="*/ 3809146 h 6858000"/>
              <a:gd name="connsiteX227" fmla="*/ 5111996 w 7467600"/>
              <a:gd name="connsiteY227" fmla="*/ 4065759 h 6858000"/>
              <a:gd name="connsiteX228" fmla="*/ 5388878 w 7467600"/>
              <a:gd name="connsiteY228" fmla="*/ 4300185 h 6858000"/>
              <a:gd name="connsiteX229" fmla="*/ 5425556 w 7467600"/>
              <a:gd name="connsiteY229" fmla="*/ 4308967 h 6858000"/>
              <a:gd name="connsiteX230" fmla="*/ 4943646 w 7467600"/>
              <a:gd name="connsiteY230" fmla="*/ 3822916 h 6858000"/>
              <a:gd name="connsiteX231" fmla="*/ 4594837 w 7467600"/>
              <a:gd name="connsiteY231" fmla="*/ 3532274 h 6858000"/>
              <a:gd name="connsiteX232" fmla="*/ 4441737 w 7467600"/>
              <a:gd name="connsiteY232" fmla="*/ 3399734 h 6858000"/>
              <a:gd name="connsiteX233" fmla="*/ 5425834 w 7467600"/>
              <a:gd name="connsiteY233" fmla="*/ 3162785 h 6858000"/>
              <a:gd name="connsiteX234" fmla="*/ 5401644 w 7467600"/>
              <a:gd name="connsiteY234" fmla="*/ 3617847 h 6858000"/>
              <a:gd name="connsiteX235" fmla="*/ 5467256 w 7467600"/>
              <a:gd name="connsiteY235" fmla="*/ 4175494 h 6858000"/>
              <a:gd name="connsiteX236" fmla="*/ 5448069 w 7467600"/>
              <a:gd name="connsiteY236" fmla="*/ 3567554 h 6858000"/>
              <a:gd name="connsiteX237" fmla="*/ 5425834 w 7467600"/>
              <a:gd name="connsiteY237" fmla="*/ 3162785 h 6858000"/>
              <a:gd name="connsiteX238" fmla="*/ 1318687 w 7467600"/>
              <a:gd name="connsiteY238" fmla="*/ 3113840 h 6858000"/>
              <a:gd name="connsiteX239" fmla="*/ 1066793 w 7467600"/>
              <a:gd name="connsiteY239" fmla="*/ 3212171 h 6858000"/>
              <a:gd name="connsiteX240" fmla="*/ 993319 w 7467600"/>
              <a:gd name="connsiteY240" fmla="*/ 3247648 h 6858000"/>
              <a:gd name="connsiteX241" fmla="*/ 853081 w 7467600"/>
              <a:gd name="connsiteY241" fmla="*/ 3312410 h 6858000"/>
              <a:gd name="connsiteX242" fmla="*/ 805957 w 7467600"/>
              <a:gd name="connsiteY242" fmla="*/ 3330443 h 6858000"/>
              <a:gd name="connsiteX243" fmla="*/ 1318687 w 7467600"/>
              <a:gd name="connsiteY243" fmla="*/ 3113840 h 6858000"/>
              <a:gd name="connsiteX244" fmla="*/ 5453702 w 7467600"/>
              <a:gd name="connsiteY244" fmla="*/ 3090882 h 6858000"/>
              <a:gd name="connsiteX245" fmla="*/ 5480135 w 7467600"/>
              <a:gd name="connsiteY245" fmla="*/ 3565802 h 6858000"/>
              <a:gd name="connsiteX246" fmla="*/ 5499023 w 7467600"/>
              <a:gd name="connsiteY246" fmla="*/ 4166310 h 6858000"/>
              <a:gd name="connsiteX247" fmla="*/ 5547022 w 7467600"/>
              <a:gd name="connsiteY247" fmla="*/ 3607838 h 6858000"/>
              <a:gd name="connsiteX248" fmla="*/ 5515964 w 7467600"/>
              <a:gd name="connsiteY248" fmla="*/ 3378541 h 6858000"/>
              <a:gd name="connsiteX249" fmla="*/ 5453702 w 7467600"/>
              <a:gd name="connsiteY249" fmla="*/ 3090882 h 6858000"/>
              <a:gd name="connsiteX250" fmla="*/ 1238695 w 7467600"/>
              <a:gd name="connsiteY250" fmla="*/ 3076820 h 6858000"/>
              <a:gd name="connsiteX251" fmla="*/ 716371 w 7467600"/>
              <a:gd name="connsiteY251" fmla="*/ 3293249 h 6858000"/>
              <a:gd name="connsiteX252" fmla="*/ 579522 w 7467600"/>
              <a:gd name="connsiteY252" fmla="*/ 3371759 h 6858000"/>
              <a:gd name="connsiteX253" fmla="*/ 600288 w 7467600"/>
              <a:gd name="connsiteY253" fmla="*/ 3365555 h 6858000"/>
              <a:gd name="connsiteX254" fmla="*/ 840692 w 7467600"/>
              <a:gd name="connsiteY254" fmla="*/ 3284921 h 6858000"/>
              <a:gd name="connsiteX255" fmla="*/ 979248 w 7467600"/>
              <a:gd name="connsiteY255" fmla="*/ 3221003 h 6858000"/>
              <a:gd name="connsiteX256" fmla="*/ 1053282 w 7467600"/>
              <a:gd name="connsiteY256" fmla="*/ 3185247 h 6858000"/>
              <a:gd name="connsiteX257" fmla="*/ 1320603 w 7467600"/>
              <a:gd name="connsiteY257" fmla="*/ 3081281 h 6858000"/>
              <a:gd name="connsiteX258" fmla="*/ 1238695 w 7467600"/>
              <a:gd name="connsiteY258" fmla="*/ 3076820 h 6858000"/>
              <a:gd name="connsiteX259" fmla="*/ 5425627 w 7467600"/>
              <a:gd name="connsiteY259" fmla="*/ 2954192 h 6858000"/>
              <a:gd name="connsiteX260" fmla="*/ 5470770 w 7467600"/>
              <a:gd name="connsiteY260" fmla="*/ 3005435 h 6858000"/>
              <a:gd name="connsiteX261" fmla="*/ 5519779 w 7467600"/>
              <a:gd name="connsiteY261" fmla="*/ 4359223 h 6858000"/>
              <a:gd name="connsiteX262" fmla="*/ 5520293 w 7467600"/>
              <a:gd name="connsiteY262" fmla="*/ 4360602 h 6858000"/>
              <a:gd name="connsiteX263" fmla="*/ 5767221 w 7467600"/>
              <a:gd name="connsiteY263" fmla="*/ 4665564 h 6858000"/>
              <a:gd name="connsiteX264" fmla="*/ 6937169 w 7467600"/>
              <a:gd name="connsiteY264" fmla="*/ 4815941 h 6858000"/>
              <a:gd name="connsiteX265" fmla="*/ 6953922 w 7467600"/>
              <a:gd name="connsiteY265" fmla="*/ 4890068 h 6858000"/>
              <a:gd name="connsiteX266" fmla="*/ 6071359 w 7467600"/>
              <a:gd name="connsiteY266" fmla="*/ 4770770 h 6858000"/>
              <a:gd name="connsiteX267" fmla="*/ 6038839 w 7467600"/>
              <a:gd name="connsiteY267" fmla="*/ 4764474 h 6858000"/>
              <a:gd name="connsiteX268" fmla="*/ 6038706 w 7467600"/>
              <a:gd name="connsiteY268" fmla="*/ 4763847 h 6858000"/>
              <a:gd name="connsiteX269" fmla="*/ 6037784 w 7467600"/>
              <a:gd name="connsiteY269" fmla="*/ 4764270 h 6858000"/>
              <a:gd name="connsiteX270" fmla="*/ 6038839 w 7467600"/>
              <a:gd name="connsiteY270" fmla="*/ 4764474 h 6858000"/>
              <a:gd name="connsiteX271" fmla="*/ 6040338 w 7467600"/>
              <a:gd name="connsiteY271" fmla="*/ 4771418 h 6858000"/>
              <a:gd name="connsiteX272" fmla="*/ 6024488 w 7467600"/>
              <a:gd name="connsiteY272" fmla="*/ 4809903 h 6858000"/>
              <a:gd name="connsiteX273" fmla="*/ 5599771 w 7467600"/>
              <a:gd name="connsiteY273" fmla="*/ 5509652 h 6858000"/>
              <a:gd name="connsiteX274" fmla="*/ 5548843 w 7467600"/>
              <a:gd name="connsiteY274" fmla="*/ 5563845 h 6858000"/>
              <a:gd name="connsiteX275" fmla="*/ 5940952 w 7467600"/>
              <a:gd name="connsiteY275" fmla="*/ 6250028 h 6858000"/>
              <a:gd name="connsiteX276" fmla="*/ 6043441 w 7467600"/>
              <a:gd name="connsiteY276" fmla="*/ 6665847 h 6858000"/>
              <a:gd name="connsiteX277" fmla="*/ 6093432 w 7467600"/>
              <a:gd name="connsiteY277" fmla="*/ 6858000 h 6858000"/>
              <a:gd name="connsiteX278" fmla="*/ 6034344 w 7467600"/>
              <a:gd name="connsiteY278" fmla="*/ 6858000 h 6858000"/>
              <a:gd name="connsiteX279" fmla="*/ 6026679 w 7467600"/>
              <a:gd name="connsiteY279" fmla="*/ 6836959 h 6858000"/>
              <a:gd name="connsiteX280" fmla="*/ 5800441 w 7467600"/>
              <a:gd name="connsiteY280" fmla="*/ 6335286 h 6858000"/>
              <a:gd name="connsiteX281" fmla="*/ 5526562 w 7467600"/>
              <a:gd name="connsiteY281" fmla="*/ 5705388 h 6858000"/>
              <a:gd name="connsiteX282" fmla="*/ 5519640 w 7467600"/>
              <a:gd name="connsiteY282" fmla="*/ 5683774 h 6858000"/>
              <a:gd name="connsiteX283" fmla="*/ 5844559 w 7467600"/>
              <a:gd name="connsiteY283" fmla="*/ 6553349 h 6858000"/>
              <a:gd name="connsiteX284" fmla="*/ 5975994 w 7467600"/>
              <a:gd name="connsiteY284" fmla="*/ 6858000 h 6858000"/>
              <a:gd name="connsiteX285" fmla="*/ 5898547 w 7467600"/>
              <a:gd name="connsiteY285" fmla="*/ 6858000 h 6858000"/>
              <a:gd name="connsiteX286" fmla="*/ 5682041 w 7467600"/>
              <a:gd name="connsiteY286" fmla="*/ 6355860 h 6858000"/>
              <a:gd name="connsiteX287" fmla="*/ 5461758 w 7467600"/>
              <a:gd name="connsiteY287" fmla="*/ 5820220 h 6858000"/>
              <a:gd name="connsiteX288" fmla="*/ 5237282 w 7467600"/>
              <a:gd name="connsiteY288" fmla="*/ 6579086 h 6858000"/>
              <a:gd name="connsiteX289" fmla="*/ 5115009 w 7467600"/>
              <a:gd name="connsiteY289" fmla="*/ 6858000 h 6858000"/>
              <a:gd name="connsiteX290" fmla="*/ 5028074 w 7467600"/>
              <a:gd name="connsiteY290" fmla="*/ 6858000 h 6858000"/>
              <a:gd name="connsiteX291" fmla="*/ 5079508 w 7467600"/>
              <a:gd name="connsiteY291" fmla="*/ 6749074 h 6858000"/>
              <a:gd name="connsiteX292" fmla="*/ 5371846 w 7467600"/>
              <a:gd name="connsiteY292" fmla="*/ 5924413 h 6858000"/>
              <a:gd name="connsiteX293" fmla="*/ 5270512 w 7467600"/>
              <a:gd name="connsiteY293" fmla="*/ 6138975 h 6858000"/>
              <a:gd name="connsiteX294" fmla="*/ 5062409 w 7467600"/>
              <a:gd name="connsiteY294" fmla="*/ 6653544 h 6858000"/>
              <a:gd name="connsiteX295" fmla="*/ 5036628 w 7467600"/>
              <a:gd name="connsiteY295" fmla="*/ 6754247 h 6858000"/>
              <a:gd name="connsiteX296" fmla="*/ 5009112 w 7467600"/>
              <a:gd name="connsiteY296" fmla="*/ 6858000 h 6858000"/>
              <a:gd name="connsiteX297" fmla="*/ 4976679 w 7467600"/>
              <a:gd name="connsiteY297" fmla="*/ 6858000 h 6858000"/>
              <a:gd name="connsiteX298" fmla="*/ 5006537 w 7467600"/>
              <a:gd name="connsiteY298" fmla="*/ 6747068 h 6858000"/>
              <a:gd name="connsiteX299" fmla="*/ 5032723 w 7467600"/>
              <a:gd name="connsiteY299" fmla="*/ 6644957 h 6858000"/>
              <a:gd name="connsiteX300" fmla="*/ 5242949 w 7467600"/>
              <a:gd name="connsiteY300" fmla="*/ 6125175 h 6858000"/>
              <a:gd name="connsiteX301" fmla="*/ 5286321 w 7467600"/>
              <a:gd name="connsiteY301" fmla="*/ 6033555 h 6858000"/>
              <a:gd name="connsiteX302" fmla="*/ 5008210 w 7467600"/>
              <a:gd name="connsiteY302" fmla="*/ 6649194 h 6858000"/>
              <a:gd name="connsiteX303" fmla="*/ 4986321 w 7467600"/>
              <a:gd name="connsiteY303" fmla="*/ 6765687 h 6858000"/>
              <a:gd name="connsiteX304" fmla="*/ 4973474 w 7467600"/>
              <a:gd name="connsiteY304" fmla="*/ 6858000 h 6858000"/>
              <a:gd name="connsiteX305" fmla="*/ 4907178 w 7467600"/>
              <a:gd name="connsiteY305" fmla="*/ 6858000 h 6858000"/>
              <a:gd name="connsiteX306" fmla="*/ 4910810 w 7467600"/>
              <a:gd name="connsiteY306" fmla="*/ 6829660 h 6858000"/>
              <a:gd name="connsiteX307" fmla="*/ 4987461 w 7467600"/>
              <a:gd name="connsiteY307" fmla="*/ 6432994 h 6858000"/>
              <a:gd name="connsiteX308" fmla="*/ 5179262 w 7467600"/>
              <a:gd name="connsiteY308" fmla="*/ 6035044 h 6858000"/>
              <a:gd name="connsiteX309" fmla="*/ 4689678 w 7467600"/>
              <a:gd name="connsiteY309" fmla="*/ 6440241 h 6858000"/>
              <a:gd name="connsiteX310" fmla="*/ 4477543 w 7467600"/>
              <a:gd name="connsiteY310" fmla="*/ 6674836 h 6858000"/>
              <a:gd name="connsiteX311" fmla="*/ 4329957 w 7467600"/>
              <a:gd name="connsiteY311" fmla="*/ 6858000 h 6858000"/>
              <a:gd name="connsiteX312" fmla="*/ 4218595 w 7467600"/>
              <a:gd name="connsiteY312" fmla="*/ 6858000 h 6858000"/>
              <a:gd name="connsiteX313" fmla="*/ 4368888 w 7467600"/>
              <a:gd name="connsiteY313" fmla="*/ 6668412 h 6858000"/>
              <a:gd name="connsiteX314" fmla="*/ 4563091 w 7467600"/>
              <a:gd name="connsiteY314" fmla="*/ 6442508 h 6858000"/>
              <a:gd name="connsiteX315" fmla="*/ 5387324 w 7467600"/>
              <a:gd name="connsiteY315" fmla="*/ 5705830 h 6858000"/>
              <a:gd name="connsiteX316" fmla="*/ 5073620 w 7467600"/>
              <a:gd name="connsiteY316" fmla="*/ 5955437 h 6858000"/>
              <a:gd name="connsiteX317" fmla="*/ 4689789 w 7467600"/>
              <a:gd name="connsiteY317" fmla="*/ 6268382 h 6858000"/>
              <a:gd name="connsiteX318" fmla="*/ 4418722 w 7467600"/>
              <a:gd name="connsiteY318" fmla="*/ 6570886 h 6858000"/>
              <a:gd name="connsiteX319" fmla="*/ 4214944 w 7467600"/>
              <a:gd name="connsiteY319" fmla="*/ 6858000 h 6858000"/>
              <a:gd name="connsiteX320" fmla="*/ 4177898 w 7467600"/>
              <a:gd name="connsiteY320" fmla="*/ 6858000 h 6858000"/>
              <a:gd name="connsiteX321" fmla="*/ 4391597 w 7467600"/>
              <a:gd name="connsiteY321" fmla="*/ 6556370 h 6858000"/>
              <a:gd name="connsiteX322" fmla="*/ 4668889 w 7467600"/>
              <a:gd name="connsiteY322" fmla="*/ 6246399 h 6858000"/>
              <a:gd name="connsiteX323" fmla="*/ 5055427 w 7467600"/>
              <a:gd name="connsiteY323" fmla="*/ 5931476 h 6858000"/>
              <a:gd name="connsiteX324" fmla="*/ 5371814 w 7467600"/>
              <a:gd name="connsiteY324" fmla="*/ 5678975 h 6858000"/>
              <a:gd name="connsiteX325" fmla="*/ 4987918 w 7467600"/>
              <a:gd name="connsiteY325" fmla="*/ 5838701 h 6858000"/>
              <a:gd name="connsiteX326" fmla="*/ 4317146 w 7467600"/>
              <a:gd name="connsiteY326" fmla="*/ 6587716 h 6858000"/>
              <a:gd name="connsiteX327" fmla="*/ 4171627 w 7467600"/>
              <a:gd name="connsiteY327" fmla="*/ 6858000 h 6858000"/>
              <a:gd name="connsiteX328" fmla="*/ 4081585 w 7467600"/>
              <a:gd name="connsiteY328" fmla="*/ 6858000 h 6858000"/>
              <a:gd name="connsiteX329" fmla="*/ 4238603 w 7467600"/>
              <a:gd name="connsiteY329" fmla="*/ 6559341 h 6858000"/>
              <a:gd name="connsiteX330" fmla="*/ 4778333 w 7467600"/>
              <a:gd name="connsiteY330" fmla="*/ 5873626 h 6858000"/>
              <a:gd name="connsiteX331" fmla="*/ 5414185 w 7467600"/>
              <a:gd name="connsiteY331" fmla="*/ 5573882 h 6858000"/>
              <a:gd name="connsiteX332" fmla="*/ 5959648 w 7467600"/>
              <a:gd name="connsiteY332" fmla="*/ 4760797 h 6858000"/>
              <a:gd name="connsiteX333" fmla="*/ 5355019 w 7467600"/>
              <a:gd name="connsiteY333" fmla="*/ 4734672 h 6858000"/>
              <a:gd name="connsiteX334" fmla="*/ 5083565 w 7467600"/>
              <a:gd name="connsiteY334" fmla="*/ 5179121 h 6858000"/>
              <a:gd name="connsiteX335" fmla="*/ 4713577 w 7467600"/>
              <a:gd name="connsiteY335" fmla="*/ 5616803 h 6858000"/>
              <a:gd name="connsiteX336" fmla="*/ 3989559 w 7467600"/>
              <a:gd name="connsiteY336" fmla="*/ 6145945 h 6858000"/>
              <a:gd name="connsiteX337" fmla="*/ 3939824 w 7467600"/>
              <a:gd name="connsiteY337" fmla="*/ 6066900 h 6858000"/>
              <a:gd name="connsiteX338" fmla="*/ 4584537 w 7467600"/>
              <a:gd name="connsiteY338" fmla="*/ 5324826 h 6858000"/>
              <a:gd name="connsiteX339" fmla="*/ 5037105 w 7467600"/>
              <a:gd name="connsiteY339" fmla="*/ 5088765 h 6858000"/>
              <a:gd name="connsiteX340" fmla="*/ 5039930 w 7467600"/>
              <a:gd name="connsiteY340" fmla="*/ 5089585 h 6858000"/>
              <a:gd name="connsiteX341" fmla="*/ 5263764 w 7467600"/>
              <a:gd name="connsiteY341" fmla="*/ 4735525 h 6858000"/>
              <a:gd name="connsiteX342" fmla="*/ 4086300 w 7467600"/>
              <a:gd name="connsiteY342" fmla="*/ 4884599 h 6858000"/>
              <a:gd name="connsiteX343" fmla="*/ 4085485 w 7467600"/>
              <a:gd name="connsiteY343" fmla="*/ 4899070 h 6858000"/>
              <a:gd name="connsiteX344" fmla="*/ 3871915 w 7467600"/>
              <a:gd name="connsiteY344" fmla="*/ 5253645 h 6858000"/>
              <a:gd name="connsiteX345" fmla="*/ 3799374 w 7467600"/>
              <a:gd name="connsiteY345" fmla="*/ 5466127 h 6858000"/>
              <a:gd name="connsiteX346" fmla="*/ 3498850 w 7467600"/>
              <a:gd name="connsiteY346" fmla="*/ 6661888 h 6858000"/>
              <a:gd name="connsiteX347" fmla="*/ 3399216 w 7467600"/>
              <a:gd name="connsiteY347" fmla="*/ 6858000 h 6858000"/>
              <a:gd name="connsiteX348" fmla="*/ 3303688 w 7467600"/>
              <a:gd name="connsiteY348" fmla="*/ 6858000 h 6858000"/>
              <a:gd name="connsiteX349" fmla="*/ 3391774 w 7467600"/>
              <a:gd name="connsiteY349" fmla="*/ 6697181 h 6858000"/>
              <a:gd name="connsiteX350" fmla="*/ 3735540 w 7467600"/>
              <a:gd name="connsiteY350" fmla="*/ 5546923 h 6858000"/>
              <a:gd name="connsiteX351" fmla="*/ 3729438 w 7467600"/>
              <a:gd name="connsiteY351" fmla="*/ 5569058 h 6858000"/>
              <a:gd name="connsiteX352" fmla="*/ 3707782 w 7467600"/>
              <a:gd name="connsiteY352" fmla="*/ 5644908 h 6858000"/>
              <a:gd name="connsiteX353" fmla="*/ 3583827 w 7467600"/>
              <a:gd name="connsiteY353" fmla="*/ 6039215 h 6858000"/>
              <a:gd name="connsiteX354" fmla="*/ 3547861 w 7467600"/>
              <a:gd name="connsiteY354" fmla="*/ 6129609 h 6858000"/>
              <a:gd name="connsiteX355" fmla="*/ 3490905 w 7467600"/>
              <a:gd name="connsiteY355" fmla="*/ 6277660 h 6858000"/>
              <a:gd name="connsiteX356" fmla="*/ 3455859 w 7467600"/>
              <a:gd name="connsiteY356" fmla="*/ 6391301 h 6858000"/>
              <a:gd name="connsiteX357" fmla="*/ 3429112 w 7467600"/>
              <a:gd name="connsiteY357" fmla="*/ 6479469 h 6858000"/>
              <a:gd name="connsiteX358" fmla="*/ 3304862 w 7467600"/>
              <a:gd name="connsiteY358" fmla="*/ 6796476 h 6858000"/>
              <a:gd name="connsiteX359" fmla="*/ 3276071 w 7467600"/>
              <a:gd name="connsiteY359" fmla="*/ 6858000 h 6858000"/>
              <a:gd name="connsiteX360" fmla="*/ 3240805 w 7467600"/>
              <a:gd name="connsiteY360" fmla="*/ 6858000 h 6858000"/>
              <a:gd name="connsiteX361" fmla="*/ 3275917 w 7467600"/>
              <a:gd name="connsiteY361" fmla="*/ 6783192 h 6858000"/>
              <a:gd name="connsiteX362" fmla="*/ 3399358 w 7467600"/>
              <a:gd name="connsiteY362" fmla="*/ 6469011 h 6858000"/>
              <a:gd name="connsiteX363" fmla="*/ 3425650 w 7467600"/>
              <a:gd name="connsiteY363" fmla="*/ 6381333 h 6858000"/>
              <a:gd name="connsiteX364" fmla="*/ 3460661 w 7467600"/>
              <a:gd name="connsiteY364" fmla="*/ 6266763 h 6858000"/>
              <a:gd name="connsiteX365" fmla="*/ 3518021 w 7467600"/>
              <a:gd name="connsiteY365" fmla="*/ 6117298 h 6858000"/>
              <a:gd name="connsiteX366" fmla="*/ 3554035 w 7467600"/>
              <a:gd name="connsiteY366" fmla="*/ 6027832 h 6858000"/>
              <a:gd name="connsiteX367" fmla="*/ 3677174 w 7467600"/>
              <a:gd name="connsiteY367" fmla="*/ 5636351 h 6858000"/>
              <a:gd name="connsiteX368" fmla="*/ 3698819 w 7467600"/>
              <a:gd name="connsiteY368" fmla="*/ 5560503 h 6858000"/>
              <a:gd name="connsiteX369" fmla="*/ 3702094 w 7467600"/>
              <a:gd name="connsiteY369" fmla="*/ 5549194 h 6858000"/>
              <a:gd name="connsiteX370" fmla="*/ 3398355 w 7467600"/>
              <a:gd name="connsiteY370" fmla="*/ 6094603 h 6858000"/>
              <a:gd name="connsiteX371" fmla="*/ 3193941 w 7467600"/>
              <a:gd name="connsiteY371" fmla="*/ 6798775 h 6858000"/>
              <a:gd name="connsiteX372" fmla="*/ 3184140 w 7467600"/>
              <a:gd name="connsiteY372" fmla="*/ 6858000 h 6858000"/>
              <a:gd name="connsiteX373" fmla="*/ 3099978 w 7467600"/>
              <a:gd name="connsiteY373" fmla="*/ 6858000 h 6858000"/>
              <a:gd name="connsiteX374" fmla="*/ 3101556 w 7467600"/>
              <a:gd name="connsiteY374" fmla="*/ 6843337 h 6858000"/>
              <a:gd name="connsiteX375" fmla="*/ 3370162 w 7467600"/>
              <a:gd name="connsiteY375" fmla="*/ 5785550 h 6858000"/>
              <a:gd name="connsiteX376" fmla="*/ 3746477 w 7467600"/>
              <a:gd name="connsiteY376" fmla="*/ 5377889 h 6858000"/>
              <a:gd name="connsiteX377" fmla="*/ 3863399 w 7467600"/>
              <a:gd name="connsiteY377" fmla="*/ 5087257 h 6858000"/>
              <a:gd name="connsiteX378" fmla="*/ 3968712 w 7467600"/>
              <a:gd name="connsiteY378" fmla="*/ 4913989 h 6858000"/>
              <a:gd name="connsiteX379" fmla="*/ 2792390 w 7467600"/>
              <a:gd name="connsiteY379" fmla="*/ 5382974 h 6858000"/>
              <a:gd name="connsiteX380" fmla="*/ 2714982 w 7467600"/>
              <a:gd name="connsiteY380" fmla="*/ 5427051 h 6858000"/>
              <a:gd name="connsiteX381" fmla="*/ 2813361 w 7467600"/>
              <a:gd name="connsiteY381" fmla="*/ 6023912 h 6858000"/>
              <a:gd name="connsiteX382" fmla="*/ 2688430 w 7467600"/>
              <a:gd name="connsiteY382" fmla="*/ 6801564 h 6858000"/>
              <a:gd name="connsiteX383" fmla="*/ 2629626 w 7467600"/>
              <a:gd name="connsiteY383" fmla="*/ 6763394 h 6858000"/>
              <a:gd name="connsiteX384" fmla="*/ 2565328 w 7467600"/>
              <a:gd name="connsiteY384" fmla="*/ 5516399 h 6858000"/>
              <a:gd name="connsiteX385" fmla="*/ 1922999 w 7467600"/>
              <a:gd name="connsiteY385" fmla="*/ 5980343 h 6858000"/>
              <a:gd name="connsiteX386" fmla="*/ 1950261 w 7467600"/>
              <a:gd name="connsiteY386" fmla="*/ 6405858 h 6858000"/>
              <a:gd name="connsiteX387" fmla="*/ 2365554 w 7467600"/>
              <a:gd name="connsiteY387" fmla="*/ 6759107 h 6858000"/>
              <a:gd name="connsiteX388" fmla="*/ 2424142 w 7467600"/>
              <a:gd name="connsiteY388" fmla="*/ 6858000 h 6858000"/>
              <a:gd name="connsiteX389" fmla="*/ 2395994 w 7467600"/>
              <a:gd name="connsiteY389" fmla="*/ 6858000 h 6858000"/>
              <a:gd name="connsiteX390" fmla="*/ 2392863 w 7467600"/>
              <a:gd name="connsiteY390" fmla="*/ 6852964 h 6858000"/>
              <a:gd name="connsiteX391" fmla="*/ 2017589 w 7467600"/>
              <a:gd name="connsiteY391" fmla="*/ 6493982 h 6858000"/>
              <a:gd name="connsiteX392" fmla="*/ 2147336 w 7467600"/>
              <a:gd name="connsiteY392" fmla="*/ 6594052 h 6858000"/>
              <a:gd name="connsiteX393" fmla="*/ 2207047 w 7467600"/>
              <a:gd name="connsiteY393" fmla="*/ 6654540 h 6858000"/>
              <a:gd name="connsiteX394" fmla="*/ 2299106 w 7467600"/>
              <a:gd name="connsiteY394" fmla="*/ 6778931 h 6858000"/>
              <a:gd name="connsiteX395" fmla="*/ 2314430 w 7467600"/>
              <a:gd name="connsiteY395" fmla="*/ 6801144 h 6858000"/>
              <a:gd name="connsiteX396" fmla="*/ 2352406 w 7467600"/>
              <a:gd name="connsiteY396" fmla="*/ 6858000 h 6858000"/>
              <a:gd name="connsiteX397" fmla="*/ 2314492 w 7467600"/>
              <a:gd name="connsiteY397" fmla="*/ 6858000 h 6858000"/>
              <a:gd name="connsiteX398" fmla="*/ 2288095 w 7467600"/>
              <a:gd name="connsiteY398" fmla="*/ 6818030 h 6858000"/>
              <a:gd name="connsiteX399" fmla="*/ 2272768 w 7467600"/>
              <a:gd name="connsiteY399" fmla="*/ 6795822 h 6858000"/>
              <a:gd name="connsiteX400" fmla="*/ 2182715 w 7467600"/>
              <a:gd name="connsiteY400" fmla="*/ 6675071 h 6858000"/>
              <a:gd name="connsiteX401" fmla="*/ 2032061 w 7467600"/>
              <a:gd name="connsiteY401" fmla="*/ 6541380 h 6858000"/>
              <a:gd name="connsiteX402" fmla="*/ 2257220 w 7467600"/>
              <a:gd name="connsiteY402" fmla="*/ 6826257 h 6858000"/>
              <a:gd name="connsiteX403" fmla="*/ 2281324 w 7467600"/>
              <a:gd name="connsiteY403" fmla="*/ 6858000 h 6858000"/>
              <a:gd name="connsiteX404" fmla="*/ 2242860 w 7467600"/>
              <a:gd name="connsiteY404" fmla="*/ 6858000 h 6858000"/>
              <a:gd name="connsiteX405" fmla="*/ 2232818 w 7467600"/>
              <a:gd name="connsiteY405" fmla="*/ 6844926 h 6858000"/>
              <a:gd name="connsiteX406" fmla="*/ 1990172 w 7467600"/>
              <a:gd name="connsiteY406" fmla="*/ 6542121 h 6858000"/>
              <a:gd name="connsiteX407" fmla="*/ 2124090 w 7467600"/>
              <a:gd name="connsiteY407" fmla="*/ 6761017 h 6858000"/>
              <a:gd name="connsiteX408" fmla="*/ 2200380 w 7467600"/>
              <a:gd name="connsiteY408" fmla="*/ 6858000 h 6858000"/>
              <a:gd name="connsiteX409" fmla="*/ 2147507 w 7467600"/>
              <a:gd name="connsiteY409" fmla="*/ 6858000 h 6858000"/>
              <a:gd name="connsiteX410" fmla="*/ 2070668 w 7467600"/>
              <a:gd name="connsiteY410" fmla="*/ 6761520 h 6858000"/>
              <a:gd name="connsiteX411" fmla="*/ 1975142 w 7467600"/>
              <a:gd name="connsiteY411" fmla="*/ 6585570 h 6858000"/>
              <a:gd name="connsiteX412" fmla="*/ 2050035 w 7467600"/>
              <a:gd name="connsiteY412" fmla="*/ 6813345 h 6858000"/>
              <a:gd name="connsiteX413" fmla="*/ 2063025 w 7467600"/>
              <a:gd name="connsiteY413" fmla="*/ 6858000 h 6858000"/>
              <a:gd name="connsiteX414" fmla="*/ 2021675 w 7467600"/>
              <a:gd name="connsiteY414" fmla="*/ 6858000 h 6858000"/>
              <a:gd name="connsiteX415" fmla="*/ 2019308 w 7467600"/>
              <a:gd name="connsiteY415" fmla="*/ 6847118 h 6858000"/>
              <a:gd name="connsiteX416" fmla="*/ 1938835 w 7467600"/>
              <a:gd name="connsiteY416" fmla="*/ 6551160 h 6858000"/>
              <a:gd name="connsiteX417" fmla="*/ 1953230 w 7467600"/>
              <a:gd name="connsiteY417" fmla="*/ 6759699 h 6858000"/>
              <a:gd name="connsiteX418" fmla="*/ 1956763 w 7467600"/>
              <a:gd name="connsiteY418" fmla="*/ 6778191 h 6858000"/>
              <a:gd name="connsiteX419" fmla="*/ 1967925 w 7467600"/>
              <a:gd name="connsiteY419" fmla="*/ 6858000 h 6858000"/>
              <a:gd name="connsiteX420" fmla="*/ 1936622 w 7467600"/>
              <a:gd name="connsiteY420" fmla="*/ 6858000 h 6858000"/>
              <a:gd name="connsiteX421" fmla="*/ 1926261 w 7467600"/>
              <a:gd name="connsiteY421" fmla="*/ 6784064 h 6858000"/>
              <a:gd name="connsiteX422" fmla="*/ 1922724 w 7467600"/>
              <a:gd name="connsiteY422" fmla="*/ 6765577 h 6858000"/>
              <a:gd name="connsiteX423" fmla="*/ 1904650 w 7467600"/>
              <a:gd name="connsiteY423" fmla="*/ 6639616 h 6858000"/>
              <a:gd name="connsiteX424" fmla="*/ 1885273 w 7467600"/>
              <a:gd name="connsiteY424" fmla="*/ 6858000 h 6858000"/>
              <a:gd name="connsiteX425" fmla="*/ 1854363 w 7467600"/>
              <a:gd name="connsiteY425" fmla="*/ 6858000 h 6858000"/>
              <a:gd name="connsiteX426" fmla="*/ 1880391 w 7467600"/>
              <a:gd name="connsiteY426" fmla="*/ 6603796 h 6858000"/>
              <a:gd name="connsiteX427" fmla="*/ 1818273 w 7467600"/>
              <a:gd name="connsiteY427" fmla="*/ 6715729 h 6858000"/>
              <a:gd name="connsiteX428" fmla="*/ 1794691 w 7467600"/>
              <a:gd name="connsiteY428" fmla="*/ 6843239 h 6858000"/>
              <a:gd name="connsiteX429" fmla="*/ 1794914 w 7467600"/>
              <a:gd name="connsiteY429" fmla="*/ 6858000 h 6858000"/>
              <a:gd name="connsiteX430" fmla="*/ 1746128 w 7467600"/>
              <a:gd name="connsiteY430" fmla="*/ 6858000 h 6858000"/>
              <a:gd name="connsiteX431" fmla="*/ 1753934 w 7467600"/>
              <a:gd name="connsiteY431" fmla="*/ 6724796 h 6858000"/>
              <a:gd name="connsiteX432" fmla="*/ 1792053 w 7467600"/>
              <a:gd name="connsiteY432" fmla="*/ 6572396 h 6858000"/>
              <a:gd name="connsiteX433" fmla="*/ 1862248 w 7467600"/>
              <a:gd name="connsiteY433" fmla="*/ 6266397 h 6858000"/>
              <a:gd name="connsiteX434" fmla="*/ 1862250 w 7467600"/>
              <a:gd name="connsiteY434" fmla="*/ 6033531 h 6858000"/>
              <a:gd name="connsiteX435" fmla="*/ 1211999 w 7467600"/>
              <a:gd name="connsiteY435" fmla="*/ 6683610 h 6858000"/>
              <a:gd name="connsiteX436" fmla="*/ 1213266 w 7467600"/>
              <a:gd name="connsiteY436" fmla="*/ 6691947 h 6858000"/>
              <a:gd name="connsiteX437" fmla="*/ 1203370 w 7467600"/>
              <a:gd name="connsiteY437" fmla="*/ 6850676 h 6858000"/>
              <a:gd name="connsiteX438" fmla="*/ 1203671 w 7467600"/>
              <a:gd name="connsiteY438" fmla="*/ 6858000 h 6858000"/>
              <a:gd name="connsiteX439" fmla="*/ 1143180 w 7467600"/>
              <a:gd name="connsiteY439" fmla="*/ 6858000 h 6858000"/>
              <a:gd name="connsiteX440" fmla="*/ 1142176 w 7467600"/>
              <a:gd name="connsiteY440" fmla="*/ 6766045 h 6858000"/>
              <a:gd name="connsiteX441" fmla="*/ 1067484 w 7467600"/>
              <a:gd name="connsiteY441" fmla="*/ 6858000 h 6858000"/>
              <a:gd name="connsiteX442" fmla="*/ 953928 w 7467600"/>
              <a:gd name="connsiteY442" fmla="*/ 6858000 h 6858000"/>
              <a:gd name="connsiteX443" fmla="*/ 959715 w 7467600"/>
              <a:gd name="connsiteY443" fmla="*/ 6850185 h 6858000"/>
              <a:gd name="connsiteX444" fmla="*/ 1483788 w 7467600"/>
              <a:gd name="connsiteY444" fmla="*/ 6259174 h 6858000"/>
              <a:gd name="connsiteX445" fmla="*/ 1100671 w 7467600"/>
              <a:gd name="connsiteY445" fmla="*/ 6252137 h 6858000"/>
              <a:gd name="connsiteX446" fmla="*/ 1090144 w 7467600"/>
              <a:gd name="connsiteY446" fmla="*/ 6256748 h 6858000"/>
              <a:gd name="connsiteX447" fmla="*/ 1095872 w 7467600"/>
              <a:gd name="connsiteY447" fmla="*/ 6271892 h 6858000"/>
              <a:gd name="connsiteX448" fmla="*/ 262785 w 7467600"/>
              <a:gd name="connsiteY448" fmla="*/ 6845450 h 6858000"/>
              <a:gd name="connsiteX449" fmla="*/ 209968 w 7467600"/>
              <a:gd name="connsiteY449" fmla="*/ 6770713 h 6858000"/>
              <a:gd name="connsiteX450" fmla="*/ 873460 w 7467600"/>
              <a:gd name="connsiteY450" fmla="*/ 6253768 h 6858000"/>
              <a:gd name="connsiteX451" fmla="*/ 192686 w 7467600"/>
              <a:gd name="connsiteY451" fmla="*/ 5849257 h 6858000"/>
              <a:gd name="connsiteX452" fmla="*/ 4696 w 7467600"/>
              <a:gd name="connsiteY452" fmla="*/ 5697668 h 6858000"/>
              <a:gd name="connsiteX453" fmla="*/ 0 w 7467600"/>
              <a:gd name="connsiteY453" fmla="*/ 5689984 h 6858000"/>
              <a:gd name="connsiteX454" fmla="*/ 0 w 7467600"/>
              <a:gd name="connsiteY454" fmla="*/ 5513472 h 6858000"/>
              <a:gd name="connsiteX455" fmla="*/ 174101 w 7467600"/>
              <a:gd name="connsiteY455" fmla="*/ 5620277 h 6858000"/>
              <a:gd name="connsiteX456" fmla="*/ 891800 w 7467600"/>
              <a:gd name="connsiteY456" fmla="*/ 6036935 h 6858000"/>
              <a:gd name="connsiteX457" fmla="*/ 1072219 w 7467600"/>
              <a:gd name="connsiteY457" fmla="*/ 6169443 h 6858000"/>
              <a:gd name="connsiteX458" fmla="*/ 1074117 w 7467600"/>
              <a:gd name="connsiteY458" fmla="*/ 6170301 h 6858000"/>
              <a:gd name="connsiteX459" fmla="*/ 1083114 w 7467600"/>
              <a:gd name="connsiteY459" fmla="*/ 6174131 h 6858000"/>
              <a:gd name="connsiteX460" fmla="*/ 1543010 w 7467600"/>
              <a:gd name="connsiteY460" fmla="*/ 6191140 h 6858000"/>
              <a:gd name="connsiteX461" fmla="*/ 1551080 w 7467600"/>
              <a:gd name="connsiteY461" fmla="*/ 6195006 h 6858000"/>
              <a:gd name="connsiteX462" fmla="*/ 2345443 w 7467600"/>
              <a:gd name="connsiteY462" fmla="*/ 5549882 h 6858000"/>
              <a:gd name="connsiteX463" fmla="*/ 1721499 w 7467600"/>
              <a:gd name="connsiteY463" fmla="*/ 5599969 h 6858000"/>
              <a:gd name="connsiteX464" fmla="*/ 767716 w 7467600"/>
              <a:gd name="connsiteY464" fmla="*/ 5472768 h 6858000"/>
              <a:gd name="connsiteX465" fmla="*/ 722147 w 7467600"/>
              <a:gd name="connsiteY465" fmla="*/ 5393091 h 6858000"/>
              <a:gd name="connsiteX466" fmla="*/ 1485552 w 7467600"/>
              <a:gd name="connsiteY466" fmla="*/ 5313202 h 6858000"/>
              <a:gd name="connsiteX467" fmla="*/ 2143004 w 7467600"/>
              <a:gd name="connsiteY467" fmla="*/ 5402420 h 6858000"/>
              <a:gd name="connsiteX468" fmla="*/ 1933391 w 7467600"/>
              <a:gd name="connsiteY468" fmla="*/ 5156971 h 6858000"/>
              <a:gd name="connsiteX469" fmla="*/ 1827118 w 7467600"/>
              <a:gd name="connsiteY469" fmla="*/ 4968410 h 6858000"/>
              <a:gd name="connsiteX470" fmla="*/ 1837349 w 7467600"/>
              <a:gd name="connsiteY470" fmla="*/ 4956357 h 6858000"/>
              <a:gd name="connsiteX471" fmla="*/ 2162835 w 7467600"/>
              <a:gd name="connsiteY471" fmla="*/ 5187853 h 6858000"/>
              <a:gd name="connsiteX472" fmla="*/ 2257167 w 7467600"/>
              <a:gd name="connsiteY472" fmla="*/ 5462123 h 6858000"/>
              <a:gd name="connsiteX473" fmla="*/ 2261598 w 7467600"/>
              <a:gd name="connsiteY473" fmla="*/ 5467998 h 6858000"/>
              <a:gd name="connsiteX474" fmla="*/ 2437177 w 7467600"/>
              <a:gd name="connsiteY474" fmla="*/ 5479608 h 6858000"/>
              <a:gd name="connsiteX475" fmla="*/ 2445247 w 7467600"/>
              <a:gd name="connsiteY475" fmla="*/ 5483476 h 6858000"/>
              <a:gd name="connsiteX476" fmla="*/ 2743626 w 7467600"/>
              <a:gd name="connsiteY476" fmla="*/ 5304819 h 6858000"/>
              <a:gd name="connsiteX477" fmla="*/ 3048102 w 7467600"/>
              <a:gd name="connsiteY477" fmla="*/ 5150595 h 6858000"/>
              <a:gd name="connsiteX478" fmla="*/ 1799414 w 7467600"/>
              <a:gd name="connsiteY478" fmla="*/ 4694732 h 6858000"/>
              <a:gd name="connsiteX479" fmla="*/ 1771735 w 7467600"/>
              <a:gd name="connsiteY479" fmla="*/ 4619929 h 6858000"/>
              <a:gd name="connsiteX480" fmla="*/ 3104273 w 7467600"/>
              <a:gd name="connsiteY480" fmla="*/ 5076159 h 6858000"/>
              <a:gd name="connsiteX481" fmla="*/ 3113245 w 7467600"/>
              <a:gd name="connsiteY481" fmla="*/ 5090705 h 6858000"/>
              <a:gd name="connsiteX482" fmla="*/ 3126294 w 7467600"/>
              <a:gd name="connsiteY482" fmla="*/ 5114400 h 6858000"/>
              <a:gd name="connsiteX483" fmla="*/ 3937433 w 7467600"/>
              <a:gd name="connsiteY483" fmla="*/ 4830473 h 6858000"/>
              <a:gd name="connsiteX484" fmla="*/ 3590475 w 7467600"/>
              <a:gd name="connsiteY484" fmla="*/ 4597974 h 6858000"/>
              <a:gd name="connsiteX485" fmla="*/ 3100264 w 7467600"/>
              <a:gd name="connsiteY485" fmla="*/ 4579845 h 6858000"/>
              <a:gd name="connsiteX486" fmla="*/ 2183576 w 7467600"/>
              <a:gd name="connsiteY486" fmla="*/ 4227150 h 6858000"/>
              <a:gd name="connsiteX487" fmla="*/ 2151029 w 7467600"/>
              <a:gd name="connsiteY487" fmla="*/ 4146947 h 6858000"/>
              <a:gd name="connsiteX488" fmla="*/ 3563434 w 7467600"/>
              <a:gd name="connsiteY488" fmla="*/ 4469115 h 6858000"/>
              <a:gd name="connsiteX489" fmla="*/ 3177952 w 7467600"/>
              <a:gd name="connsiteY489" fmla="*/ 3657386 h 6858000"/>
              <a:gd name="connsiteX490" fmla="*/ 3189263 w 7467600"/>
              <a:gd name="connsiteY490" fmla="*/ 3625726 h 6858000"/>
              <a:gd name="connsiteX491" fmla="*/ 3560912 w 7467600"/>
              <a:gd name="connsiteY491" fmla="*/ 4079863 h 6858000"/>
              <a:gd name="connsiteX492" fmla="*/ 3626636 w 7467600"/>
              <a:gd name="connsiteY492" fmla="*/ 4512230 h 6858000"/>
              <a:gd name="connsiteX493" fmla="*/ 3653088 w 7467600"/>
              <a:gd name="connsiteY493" fmla="*/ 4521417 h 6858000"/>
              <a:gd name="connsiteX494" fmla="*/ 3988128 w 7467600"/>
              <a:gd name="connsiteY494" fmla="*/ 4817267 h 6858000"/>
              <a:gd name="connsiteX495" fmla="*/ 4830582 w 7467600"/>
              <a:gd name="connsiteY495" fmla="*/ 4676000 h 6858000"/>
              <a:gd name="connsiteX496" fmla="*/ 4830100 w 7467600"/>
              <a:gd name="connsiteY496" fmla="*/ 4675554 h 6858000"/>
              <a:gd name="connsiteX497" fmla="*/ 4036318 w 7467600"/>
              <a:gd name="connsiteY497" fmla="*/ 4147013 h 6858000"/>
              <a:gd name="connsiteX498" fmla="*/ 3432098 w 7467600"/>
              <a:gd name="connsiteY498" fmla="*/ 3537312 h 6858000"/>
              <a:gd name="connsiteX499" fmla="*/ 3446761 w 7467600"/>
              <a:gd name="connsiteY499" fmla="*/ 3461278 h 6858000"/>
              <a:gd name="connsiteX500" fmla="*/ 4419733 w 7467600"/>
              <a:gd name="connsiteY500" fmla="*/ 3963555 h 6858000"/>
              <a:gd name="connsiteX501" fmla="*/ 4781371 w 7467600"/>
              <a:gd name="connsiteY501" fmla="*/ 4458604 h 6858000"/>
              <a:gd name="connsiteX502" fmla="*/ 4780440 w 7467600"/>
              <a:gd name="connsiteY502" fmla="*/ 4470290 h 6858000"/>
              <a:gd name="connsiteX503" fmla="*/ 4898954 w 7467600"/>
              <a:gd name="connsiteY503" fmla="*/ 4662092 h 6858000"/>
              <a:gd name="connsiteX504" fmla="*/ 4900699 w 7467600"/>
              <a:gd name="connsiteY504" fmla="*/ 4670867 h 6858000"/>
              <a:gd name="connsiteX505" fmla="*/ 5714511 w 7467600"/>
              <a:gd name="connsiteY505" fmla="*/ 4663483 h 6858000"/>
              <a:gd name="connsiteX506" fmla="*/ 5464793 w 7467600"/>
              <a:gd name="connsiteY506" fmla="*/ 4393556 h 6858000"/>
              <a:gd name="connsiteX507" fmla="*/ 5461897 w 7467600"/>
              <a:gd name="connsiteY507" fmla="*/ 4390879 h 6858000"/>
              <a:gd name="connsiteX508" fmla="*/ 4294126 w 7467600"/>
              <a:gd name="connsiteY508" fmla="*/ 3303048 h 6858000"/>
              <a:gd name="connsiteX509" fmla="*/ 4305321 w 7467600"/>
              <a:gd name="connsiteY509" fmla="*/ 3256953 h 6858000"/>
              <a:gd name="connsiteX510" fmla="*/ 4949299 w 7467600"/>
              <a:gd name="connsiteY510" fmla="*/ 3766336 h 6858000"/>
              <a:gd name="connsiteX511" fmla="*/ 5291452 w 7467600"/>
              <a:gd name="connsiteY511" fmla="*/ 4076801 h 6858000"/>
              <a:gd name="connsiteX512" fmla="*/ 5434998 w 7467600"/>
              <a:gd name="connsiteY512" fmla="*/ 4254100 h 6858000"/>
              <a:gd name="connsiteX513" fmla="*/ 5351015 w 7467600"/>
              <a:gd name="connsiteY513" fmla="*/ 3760989 h 6858000"/>
              <a:gd name="connsiteX514" fmla="*/ 5413780 w 7467600"/>
              <a:gd name="connsiteY514" fmla="*/ 2966265 h 6858000"/>
              <a:gd name="connsiteX515" fmla="*/ 5425627 w 7467600"/>
              <a:gd name="connsiteY515" fmla="*/ 2954192 h 6858000"/>
              <a:gd name="connsiteX516" fmla="*/ 6604735 w 7467600"/>
              <a:gd name="connsiteY516" fmla="*/ 2041381 h 6858000"/>
              <a:gd name="connsiteX517" fmla="*/ 7204487 w 7467600"/>
              <a:gd name="connsiteY517" fmla="*/ 2742112 h 6858000"/>
              <a:gd name="connsiteX518" fmla="*/ 7131592 w 7467600"/>
              <a:gd name="connsiteY518" fmla="*/ 2672096 h 6858000"/>
              <a:gd name="connsiteX519" fmla="*/ 6996344 w 7467600"/>
              <a:gd name="connsiteY519" fmla="*/ 2518310 h 6858000"/>
              <a:gd name="connsiteX520" fmla="*/ 6735495 w 7467600"/>
              <a:gd name="connsiteY520" fmla="*/ 2196890 h 6858000"/>
              <a:gd name="connsiteX521" fmla="*/ 6721901 w 7467600"/>
              <a:gd name="connsiteY521" fmla="*/ 2179274 h 6858000"/>
              <a:gd name="connsiteX522" fmla="*/ 6604735 w 7467600"/>
              <a:gd name="connsiteY522" fmla="*/ 2041381 h 6858000"/>
              <a:gd name="connsiteX523" fmla="*/ 6591670 w 7467600"/>
              <a:gd name="connsiteY523" fmla="*/ 1988277 h 6858000"/>
              <a:gd name="connsiteX524" fmla="*/ 6747349 w 7467600"/>
              <a:gd name="connsiteY524" fmla="*/ 2160069 h 6858000"/>
              <a:gd name="connsiteX525" fmla="*/ 6760943 w 7467600"/>
              <a:gd name="connsiteY525" fmla="*/ 2177686 h 6858000"/>
              <a:gd name="connsiteX526" fmla="*/ 7021065 w 7467600"/>
              <a:gd name="connsiteY526" fmla="*/ 2498102 h 6858000"/>
              <a:gd name="connsiteX527" fmla="*/ 7155223 w 7467600"/>
              <a:gd name="connsiteY527" fmla="*/ 2650386 h 6858000"/>
              <a:gd name="connsiteX528" fmla="*/ 7203167 w 7467600"/>
              <a:gd name="connsiteY528" fmla="*/ 2697288 h 6858000"/>
              <a:gd name="connsiteX529" fmla="*/ 6937703 w 7467600"/>
              <a:gd name="connsiteY529" fmla="*/ 2321981 h 6858000"/>
              <a:gd name="connsiteX530" fmla="*/ 6591670 w 7467600"/>
              <a:gd name="connsiteY530" fmla="*/ 1988277 h 6858000"/>
              <a:gd name="connsiteX531" fmla="*/ 5798671 w 7467600"/>
              <a:gd name="connsiteY531" fmla="*/ 1981601 h 6858000"/>
              <a:gd name="connsiteX532" fmla="*/ 5754709 w 7467600"/>
              <a:gd name="connsiteY532" fmla="*/ 2071454 h 6858000"/>
              <a:gd name="connsiteX533" fmla="*/ 5763044 w 7467600"/>
              <a:gd name="connsiteY533" fmla="*/ 2842206 h 6858000"/>
              <a:gd name="connsiteX534" fmla="*/ 5764974 w 7467600"/>
              <a:gd name="connsiteY534" fmla="*/ 2799609 h 6858000"/>
              <a:gd name="connsiteX535" fmla="*/ 5767665 w 7467600"/>
              <a:gd name="connsiteY535" fmla="*/ 2666409 h 6858000"/>
              <a:gd name="connsiteX536" fmla="*/ 5763055 w 7467600"/>
              <a:gd name="connsiteY536" fmla="*/ 2579705 h 6858000"/>
              <a:gd name="connsiteX537" fmla="*/ 5758079 w 7467600"/>
              <a:gd name="connsiteY537" fmla="*/ 2492508 h 6858000"/>
              <a:gd name="connsiteX538" fmla="*/ 5779325 w 7467600"/>
              <a:gd name="connsiteY538" fmla="*/ 2197069 h 6858000"/>
              <a:gd name="connsiteX539" fmla="*/ 5798671 w 7467600"/>
              <a:gd name="connsiteY539" fmla="*/ 1981601 h 6858000"/>
              <a:gd name="connsiteX540" fmla="*/ 5829202 w 7467600"/>
              <a:gd name="connsiteY540" fmla="*/ 1971679 h 6858000"/>
              <a:gd name="connsiteX541" fmla="*/ 5809558 w 7467600"/>
              <a:gd name="connsiteY541" fmla="*/ 2198043 h 6858000"/>
              <a:gd name="connsiteX542" fmla="*/ 5788653 w 7467600"/>
              <a:gd name="connsiteY542" fmla="*/ 2489430 h 6858000"/>
              <a:gd name="connsiteX543" fmla="*/ 5793439 w 7467600"/>
              <a:gd name="connsiteY543" fmla="*/ 2575235 h 6858000"/>
              <a:gd name="connsiteX544" fmla="*/ 5796837 w 7467600"/>
              <a:gd name="connsiteY544" fmla="*/ 2637633 h 6858000"/>
              <a:gd name="connsiteX545" fmla="*/ 5818614 w 7467600"/>
              <a:gd name="connsiteY545" fmla="*/ 2473055 h 6858000"/>
              <a:gd name="connsiteX546" fmla="*/ 5829202 w 7467600"/>
              <a:gd name="connsiteY546" fmla="*/ 1971679 h 6858000"/>
              <a:gd name="connsiteX547" fmla="*/ 5911389 w 7467600"/>
              <a:gd name="connsiteY547" fmla="*/ 1898371 h 6858000"/>
              <a:gd name="connsiteX548" fmla="*/ 6237627 w 7467600"/>
              <a:gd name="connsiteY548" fmla="*/ 2231921 h 6858000"/>
              <a:gd name="connsiteX549" fmla="*/ 5911389 w 7467600"/>
              <a:gd name="connsiteY549" fmla="*/ 1898371 h 6858000"/>
              <a:gd name="connsiteX550" fmla="*/ 6944437 w 7467600"/>
              <a:gd name="connsiteY550" fmla="*/ 1575402 h 6858000"/>
              <a:gd name="connsiteX551" fmla="*/ 6304730 w 7467600"/>
              <a:gd name="connsiteY551" fmla="*/ 1766654 h 6858000"/>
              <a:gd name="connsiteX552" fmla="*/ 6944437 w 7467600"/>
              <a:gd name="connsiteY552" fmla="*/ 1575402 h 6858000"/>
              <a:gd name="connsiteX553" fmla="*/ 7019523 w 7467600"/>
              <a:gd name="connsiteY553" fmla="*/ 1519450 h 6858000"/>
              <a:gd name="connsiteX554" fmla="*/ 6298091 w 7467600"/>
              <a:gd name="connsiteY554" fmla="*/ 1737122 h 6858000"/>
              <a:gd name="connsiteX555" fmla="*/ 7019523 w 7467600"/>
              <a:gd name="connsiteY555" fmla="*/ 1519450 h 6858000"/>
              <a:gd name="connsiteX556" fmla="*/ 2399523 w 7467600"/>
              <a:gd name="connsiteY556" fmla="*/ 1428234 h 6858000"/>
              <a:gd name="connsiteX557" fmla="*/ 2224982 w 7467600"/>
              <a:gd name="connsiteY557" fmla="*/ 1826201 h 6858000"/>
              <a:gd name="connsiteX558" fmla="*/ 2096099 w 7467600"/>
              <a:gd name="connsiteY558" fmla="*/ 2345900 h 6858000"/>
              <a:gd name="connsiteX559" fmla="*/ 2283317 w 7467600"/>
              <a:gd name="connsiteY559" fmla="*/ 1796925 h 6858000"/>
              <a:gd name="connsiteX560" fmla="*/ 2399523 w 7467600"/>
              <a:gd name="connsiteY560" fmla="*/ 1428234 h 6858000"/>
              <a:gd name="connsiteX561" fmla="*/ 2448558 w 7467600"/>
              <a:gd name="connsiteY561" fmla="*/ 1373435 h 6858000"/>
              <a:gd name="connsiteX562" fmla="*/ 2312521 w 7467600"/>
              <a:gd name="connsiteY562" fmla="*/ 1806140 h 6858000"/>
              <a:gd name="connsiteX563" fmla="*/ 2127533 w 7467600"/>
              <a:gd name="connsiteY563" fmla="*/ 2348380 h 6858000"/>
              <a:gd name="connsiteX564" fmla="*/ 2358080 w 7467600"/>
              <a:gd name="connsiteY564" fmla="*/ 1866134 h 6858000"/>
              <a:gd name="connsiteX565" fmla="*/ 2407436 w 7467600"/>
              <a:gd name="connsiteY565" fmla="*/ 1651070 h 6858000"/>
              <a:gd name="connsiteX566" fmla="*/ 2448558 w 7467600"/>
              <a:gd name="connsiteY566" fmla="*/ 1373435 h 6858000"/>
              <a:gd name="connsiteX567" fmla="*/ 278707 w 7467600"/>
              <a:gd name="connsiteY567" fmla="*/ 1352270 h 6858000"/>
              <a:gd name="connsiteX568" fmla="*/ 321570 w 7467600"/>
              <a:gd name="connsiteY568" fmla="*/ 1861610 h 6858000"/>
              <a:gd name="connsiteX569" fmla="*/ 294281 w 7467600"/>
              <a:gd name="connsiteY569" fmla="*/ 1440658 h 6858000"/>
              <a:gd name="connsiteX570" fmla="*/ 278707 w 7467600"/>
              <a:gd name="connsiteY570" fmla="*/ 1352270 h 6858000"/>
              <a:gd name="connsiteX571" fmla="*/ 1423821 w 7467600"/>
              <a:gd name="connsiteY571" fmla="*/ 1351958 h 6858000"/>
              <a:gd name="connsiteX572" fmla="*/ 1638521 w 7467600"/>
              <a:gd name="connsiteY572" fmla="*/ 1908470 h 6858000"/>
              <a:gd name="connsiteX573" fmla="*/ 1754199 w 7467600"/>
              <a:gd name="connsiteY573" fmla="*/ 2149284 h 6858000"/>
              <a:gd name="connsiteX574" fmla="*/ 1908359 w 7467600"/>
              <a:gd name="connsiteY574" fmla="*/ 2364988 h 6858000"/>
              <a:gd name="connsiteX575" fmla="*/ 1647661 w 7467600"/>
              <a:gd name="connsiteY575" fmla="*/ 1825945 h 6858000"/>
              <a:gd name="connsiteX576" fmla="*/ 1423821 w 7467600"/>
              <a:gd name="connsiteY576" fmla="*/ 1351958 h 6858000"/>
              <a:gd name="connsiteX577" fmla="*/ 1431890 w 7467600"/>
              <a:gd name="connsiteY577" fmla="*/ 1306475 h 6858000"/>
              <a:gd name="connsiteX578" fmla="*/ 1507597 w 7467600"/>
              <a:gd name="connsiteY578" fmla="*/ 1446132 h 6858000"/>
              <a:gd name="connsiteX579" fmla="*/ 1674586 w 7467600"/>
              <a:gd name="connsiteY579" fmla="*/ 1813832 h 6858000"/>
              <a:gd name="connsiteX580" fmla="*/ 1815950 w 7467600"/>
              <a:gd name="connsiteY580" fmla="*/ 2128564 h 6858000"/>
              <a:gd name="connsiteX581" fmla="*/ 1984242 w 7467600"/>
              <a:gd name="connsiteY581" fmla="*/ 2430829 h 6858000"/>
              <a:gd name="connsiteX582" fmla="*/ 2014023 w 7467600"/>
              <a:gd name="connsiteY582" fmla="*/ 2450995 h 6858000"/>
              <a:gd name="connsiteX583" fmla="*/ 1747337 w 7467600"/>
              <a:gd name="connsiteY583" fmla="*/ 1855264 h 6858000"/>
              <a:gd name="connsiteX584" fmla="*/ 1533749 w 7467600"/>
              <a:gd name="connsiteY584" fmla="*/ 1478656 h 6858000"/>
              <a:gd name="connsiteX585" fmla="*/ 1431890 w 7467600"/>
              <a:gd name="connsiteY585" fmla="*/ 1306475 h 6858000"/>
              <a:gd name="connsiteX586" fmla="*/ 5052692 w 7467600"/>
              <a:gd name="connsiteY586" fmla="*/ 1292994 h 6858000"/>
              <a:gd name="connsiteX587" fmla="*/ 5200661 w 7467600"/>
              <a:gd name="connsiteY587" fmla="*/ 1635186 h 6858000"/>
              <a:gd name="connsiteX588" fmla="*/ 5297138 w 7467600"/>
              <a:gd name="connsiteY588" fmla="*/ 1906351 h 6858000"/>
              <a:gd name="connsiteX589" fmla="*/ 5052692 w 7467600"/>
              <a:gd name="connsiteY589" fmla="*/ 1292994 h 6858000"/>
              <a:gd name="connsiteX590" fmla="*/ 5009948 w 7467600"/>
              <a:gd name="connsiteY590" fmla="*/ 1273619 h 6858000"/>
              <a:gd name="connsiteX591" fmla="*/ 5121777 w 7467600"/>
              <a:gd name="connsiteY591" fmla="*/ 1654213 h 6858000"/>
              <a:gd name="connsiteX592" fmla="*/ 5293545 w 7467600"/>
              <a:gd name="connsiteY592" fmla="*/ 2072247 h 6858000"/>
              <a:gd name="connsiteX593" fmla="*/ 5294042 w 7467600"/>
              <a:gd name="connsiteY593" fmla="*/ 2065019 h 6858000"/>
              <a:gd name="connsiteX594" fmla="*/ 5171936 w 7467600"/>
              <a:gd name="connsiteY594" fmla="*/ 1647613 h 6858000"/>
              <a:gd name="connsiteX595" fmla="*/ 5009948 w 7467600"/>
              <a:gd name="connsiteY595" fmla="*/ 1273619 h 6858000"/>
              <a:gd name="connsiteX596" fmla="*/ 655236 w 7467600"/>
              <a:gd name="connsiteY596" fmla="*/ 1268632 h 6858000"/>
              <a:gd name="connsiteX597" fmla="*/ 839521 w 7467600"/>
              <a:gd name="connsiteY597" fmla="*/ 1685315 h 6858000"/>
              <a:gd name="connsiteX598" fmla="*/ 1109416 w 7467600"/>
              <a:gd name="connsiteY598" fmla="*/ 2061663 h 6858000"/>
              <a:gd name="connsiteX599" fmla="*/ 1298300 w 7467600"/>
              <a:gd name="connsiteY599" fmla="*/ 2247742 h 6858000"/>
              <a:gd name="connsiteX600" fmla="*/ 1125871 w 7467600"/>
              <a:gd name="connsiteY600" fmla="*/ 1989513 h 6858000"/>
              <a:gd name="connsiteX601" fmla="*/ 981574 w 7467600"/>
              <a:gd name="connsiteY601" fmla="*/ 1783157 h 6858000"/>
              <a:gd name="connsiteX602" fmla="*/ 922198 w 7467600"/>
              <a:gd name="connsiteY602" fmla="*/ 1677437 h 6858000"/>
              <a:gd name="connsiteX603" fmla="*/ 869293 w 7467600"/>
              <a:gd name="connsiteY603" fmla="*/ 1583214 h 6858000"/>
              <a:gd name="connsiteX604" fmla="*/ 751431 w 7467600"/>
              <a:gd name="connsiteY604" fmla="*/ 1405731 h 6858000"/>
              <a:gd name="connsiteX605" fmla="*/ 655236 w 7467600"/>
              <a:gd name="connsiteY605" fmla="*/ 1268632 h 6858000"/>
              <a:gd name="connsiteX606" fmla="*/ 6516292 w 7467600"/>
              <a:gd name="connsiteY606" fmla="*/ 1263064 h 6858000"/>
              <a:gd name="connsiteX607" fmla="*/ 5736320 w 7467600"/>
              <a:gd name="connsiteY607" fmla="*/ 1501803 h 6858000"/>
              <a:gd name="connsiteX608" fmla="*/ 6516292 w 7467600"/>
              <a:gd name="connsiteY608" fmla="*/ 1263064 h 6858000"/>
              <a:gd name="connsiteX609" fmla="*/ 291466 w 7467600"/>
              <a:gd name="connsiteY609" fmla="*/ 1250369 h 6858000"/>
              <a:gd name="connsiteX610" fmla="*/ 323180 w 7467600"/>
              <a:gd name="connsiteY610" fmla="*/ 1435283 h 6858000"/>
              <a:gd name="connsiteX611" fmla="*/ 349381 w 7467600"/>
              <a:gd name="connsiteY611" fmla="*/ 1875041 h 6858000"/>
              <a:gd name="connsiteX612" fmla="*/ 374363 w 7467600"/>
              <a:gd name="connsiteY612" fmla="*/ 1506494 h 6858000"/>
              <a:gd name="connsiteX613" fmla="*/ 302168 w 7467600"/>
              <a:gd name="connsiteY613" fmla="*/ 1274495 h 6858000"/>
              <a:gd name="connsiteX614" fmla="*/ 291466 w 7467600"/>
              <a:gd name="connsiteY614" fmla="*/ 1250369 h 6858000"/>
              <a:gd name="connsiteX615" fmla="*/ 678222 w 7467600"/>
              <a:gd name="connsiteY615" fmla="*/ 1248670 h 6858000"/>
              <a:gd name="connsiteX616" fmla="*/ 775536 w 7467600"/>
              <a:gd name="connsiteY616" fmla="*/ 1388015 h 6858000"/>
              <a:gd name="connsiteX617" fmla="*/ 894529 w 7467600"/>
              <a:gd name="connsiteY617" fmla="*/ 1567739 h 6858000"/>
              <a:gd name="connsiteX618" fmla="*/ 948000 w 7467600"/>
              <a:gd name="connsiteY618" fmla="*/ 1663088 h 6858000"/>
              <a:gd name="connsiteX619" fmla="*/ 1006812 w 7467600"/>
              <a:gd name="connsiteY619" fmla="*/ 1767683 h 6858000"/>
              <a:gd name="connsiteX620" fmla="*/ 1149133 w 7467600"/>
              <a:gd name="connsiteY620" fmla="*/ 1971513 h 6858000"/>
              <a:gd name="connsiteX621" fmla="*/ 1333952 w 7467600"/>
              <a:gd name="connsiteY621" fmla="*/ 2251620 h 6858000"/>
              <a:gd name="connsiteX622" fmla="*/ 1337329 w 7467600"/>
              <a:gd name="connsiteY622" fmla="*/ 2258350 h 6858000"/>
              <a:gd name="connsiteX623" fmla="*/ 1014726 w 7467600"/>
              <a:gd name="connsiteY623" fmla="*/ 1615556 h 6858000"/>
              <a:gd name="connsiteX624" fmla="*/ 678222 w 7467600"/>
              <a:gd name="connsiteY624" fmla="*/ 1248670 h 6858000"/>
              <a:gd name="connsiteX625" fmla="*/ 6691602 w 7467600"/>
              <a:gd name="connsiteY625" fmla="*/ 1140573 h 6858000"/>
              <a:gd name="connsiteX626" fmla="*/ 6571100 w 7467600"/>
              <a:gd name="connsiteY626" fmla="*/ 1183662 h 6858000"/>
              <a:gd name="connsiteX627" fmla="*/ 6241687 w 7467600"/>
              <a:gd name="connsiteY627" fmla="*/ 1257600 h 6858000"/>
              <a:gd name="connsiteX628" fmla="*/ 5693009 w 7467600"/>
              <a:gd name="connsiteY628" fmla="*/ 1478256 h 6858000"/>
              <a:gd name="connsiteX629" fmla="*/ 6548420 w 7467600"/>
              <a:gd name="connsiteY629" fmla="*/ 1214599 h 6858000"/>
              <a:gd name="connsiteX630" fmla="*/ 6605473 w 7467600"/>
              <a:gd name="connsiteY630" fmla="*/ 1184686 h 6858000"/>
              <a:gd name="connsiteX631" fmla="*/ 6691602 w 7467600"/>
              <a:gd name="connsiteY631" fmla="*/ 1140573 h 6858000"/>
              <a:gd name="connsiteX632" fmla="*/ 4002475 w 7467600"/>
              <a:gd name="connsiteY632" fmla="*/ 1037802 h 6858000"/>
              <a:gd name="connsiteX633" fmla="*/ 4000324 w 7467600"/>
              <a:gd name="connsiteY633" fmla="*/ 1039362 h 6858000"/>
              <a:gd name="connsiteX634" fmla="*/ 4002862 w 7467600"/>
              <a:gd name="connsiteY634" fmla="*/ 1042866 h 6858000"/>
              <a:gd name="connsiteX635" fmla="*/ 4002475 w 7467600"/>
              <a:gd name="connsiteY635" fmla="*/ 1037802 h 6858000"/>
              <a:gd name="connsiteX636" fmla="*/ 506322 w 7467600"/>
              <a:gd name="connsiteY636" fmla="*/ 1020997 h 6858000"/>
              <a:gd name="connsiteX637" fmla="*/ 533068 w 7467600"/>
              <a:gd name="connsiteY637" fmla="*/ 1029409 h 6858000"/>
              <a:gd name="connsiteX638" fmla="*/ 1232525 w 7467600"/>
              <a:gd name="connsiteY638" fmla="*/ 1804675 h 6858000"/>
              <a:gd name="connsiteX639" fmla="*/ 1388858 w 7467600"/>
              <a:gd name="connsiteY639" fmla="*/ 2368011 h 6858000"/>
              <a:gd name="connsiteX640" fmla="*/ 1384098 w 7467600"/>
              <a:gd name="connsiteY640" fmla="*/ 2378125 h 6858000"/>
              <a:gd name="connsiteX641" fmla="*/ 1425393 w 7467600"/>
              <a:gd name="connsiteY641" fmla="*/ 2589124 h 6858000"/>
              <a:gd name="connsiteX642" fmla="*/ 1424001 w 7467600"/>
              <a:gd name="connsiteY642" fmla="*/ 2597541 h 6858000"/>
              <a:gd name="connsiteX643" fmla="*/ 2152729 w 7467600"/>
              <a:gd name="connsiteY643" fmla="*/ 2864487 h 6858000"/>
              <a:gd name="connsiteX644" fmla="*/ 2020609 w 7467600"/>
              <a:gd name="connsiteY644" fmla="*/ 2539671 h 6858000"/>
              <a:gd name="connsiteX645" fmla="*/ 2018920 w 7467600"/>
              <a:gd name="connsiteY645" fmla="*/ 2536309 h 6858000"/>
              <a:gd name="connsiteX646" fmla="*/ 1342441 w 7467600"/>
              <a:gd name="connsiteY646" fmla="*/ 1173017 h 6858000"/>
              <a:gd name="connsiteX647" fmla="*/ 1367925 w 7467600"/>
              <a:gd name="connsiteY647" fmla="*/ 1135648 h 6858000"/>
              <a:gd name="connsiteX648" fmla="*/ 1771401 w 7467600"/>
              <a:gd name="connsiteY648" fmla="*/ 1806673 h 6858000"/>
              <a:gd name="connsiteX649" fmla="*/ 1972385 w 7467600"/>
              <a:gd name="connsiteY649" fmla="*/ 2198735 h 6858000"/>
              <a:gd name="connsiteX650" fmla="*/ 2040892 w 7467600"/>
              <a:gd name="connsiteY650" fmla="*/ 2405205 h 6858000"/>
              <a:gd name="connsiteX651" fmla="*/ 2131689 w 7467600"/>
              <a:gd name="connsiteY651" fmla="*/ 1936926 h 6858000"/>
              <a:gd name="connsiteX652" fmla="*/ 2454820 w 7467600"/>
              <a:gd name="connsiteY652" fmla="*/ 1248808 h 6858000"/>
              <a:gd name="connsiteX653" fmla="*/ 2492512 w 7467600"/>
              <a:gd name="connsiteY653" fmla="*/ 1302920 h 6858000"/>
              <a:gd name="connsiteX654" fmla="*/ 2081216 w 7467600"/>
              <a:gd name="connsiteY654" fmla="*/ 2527513 h 6858000"/>
              <a:gd name="connsiteX655" fmla="*/ 2081211 w 7467600"/>
              <a:gd name="connsiteY655" fmla="*/ 2528916 h 6858000"/>
              <a:gd name="connsiteX656" fmla="*/ 2199067 w 7467600"/>
              <a:gd name="connsiteY656" fmla="*/ 2884061 h 6858000"/>
              <a:gd name="connsiteX657" fmla="*/ 3192586 w 7467600"/>
              <a:gd name="connsiteY657" fmla="*/ 3411496 h 6858000"/>
              <a:gd name="connsiteX658" fmla="*/ 3182620 w 7467600"/>
              <a:gd name="connsiteY658" fmla="*/ 3483279 h 6858000"/>
              <a:gd name="connsiteX659" fmla="*/ 2435119 w 7467600"/>
              <a:gd name="connsiteY659" fmla="*/ 3080173 h 6858000"/>
              <a:gd name="connsiteX660" fmla="*/ 2410152 w 7467600"/>
              <a:gd name="connsiteY660" fmla="*/ 3063751 h 6858000"/>
              <a:gd name="connsiteX661" fmla="*/ 2408099 w 7467600"/>
              <a:gd name="connsiteY661" fmla="*/ 3064403 h 6858000"/>
              <a:gd name="connsiteX662" fmla="*/ 2407218 w 7467600"/>
              <a:gd name="connsiteY662" fmla="*/ 3070324 h 6858000"/>
              <a:gd name="connsiteX663" fmla="*/ 2380138 w 7467600"/>
              <a:gd name="connsiteY663" fmla="*/ 3099341 h 6858000"/>
              <a:gd name="connsiteX664" fmla="*/ 1765923 w 7467600"/>
              <a:gd name="connsiteY664" fmla="*/ 3581043 h 6858000"/>
              <a:gd name="connsiteX665" fmla="*/ 1702258 w 7467600"/>
              <a:gd name="connsiteY665" fmla="*/ 3612286 h 6858000"/>
              <a:gd name="connsiteX666" fmla="*/ 1538370 w 7467600"/>
              <a:gd name="connsiteY666" fmla="*/ 3811804 h 6858000"/>
              <a:gd name="connsiteX667" fmla="*/ 542867 w 7467600"/>
              <a:gd name="connsiteY667" fmla="*/ 4944092 h 6858000"/>
              <a:gd name="connsiteX668" fmla="*/ 515800 w 7467600"/>
              <a:gd name="connsiteY668" fmla="*/ 4862180 h 6858000"/>
              <a:gd name="connsiteX669" fmla="*/ 909145 w 7467600"/>
              <a:gd name="connsiteY669" fmla="*/ 4199225 h 6858000"/>
              <a:gd name="connsiteX670" fmla="*/ 1214067 w 7467600"/>
              <a:gd name="connsiteY670" fmla="*/ 3908561 h 6858000"/>
              <a:gd name="connsiteX671" fmla="*/ 640967 w 7467600"/>
              <a:gd name="connsiteY671" fmla="*/ 4105601 h 6858000"/>
              <a:gd name="connsiteX672" fmla="*/ 112563 w 7467600"/>
              <a:gd name="connsiteY672" fmla="*/ 4396952 h 6858000"/>
              <a:gd name="connsiteX673" fmla="*/ 0 w 7467600"/>
              <a:gd name="connsiteY673" fmla="*/ 4466006 h 6858000"/>
              <a:gd name="connsiteX674" fmla="*/ 0 w 7467600"/>
              <a:gd name="connsiteY674" fmla="*/ 4233763 h 6858000"/>
              <a:gd name="connsiteX675" fmla="*/ 36881 w 7467600"/>
              <a:gd name="connsiteY675" fmla="*/ 4200118 h 6858000"/>
              <a:gd name="connsiteX676" fmla="*/ 910534 w 7467600"/>
              <a:gd name="connsiteY676" fmla="*/ 3629753 h 6858000"/>
              <a:gd name="connsiteX677" fmla="*/ 1578717 w 7467600"/>
              <a:gd name="connsiteY677" fmla="*/ 3575982 h 6858000"/>
              <a:gd name="connsiteX678" fmla="*/ 2338780 w 7467600"/>
              <a:gd name="connsiteY678" fmla="*/ 3033725 h 6858000"/>
              <a:gd name="connsiteX679" fmla="*/ 1807991 w 7467600"/>
              <a:gd name="connsiteY679" fmla="*/ 2807184 h 6858000"/>
              <a:gd name="connsiteX680" fmla="*/ 1416358 w 7467600"/>
              <a:gd name="connsiteY680" fmla="*/ 3112571 h 6858000"/>
              <a:gd name="connsiteX681" fmla="*/ 939066 w 7467600"/>
              <a:gd name="connsiteY681" fmla="*/ 3378798 h 6858000"/>
              <a:gd name="connsiteX682" fmla="*/ 115099 w 7467600"/>
              <a:gd name="connsiteY682" fmla="*/ 3607650 h 6858000"/>
              <a:gd name="connsiteX683" fmla="*/ 97284 w 7467600"/>
              <a:gd name="connsiteY683" fmla="*/ 3520393 h 6858000"/>
              <a:gd name="connsiteX684" fmla="*/ 922050 w 7467600"/>
              <a:gd name="connsiteY684" fmla="*/ 3074867 h 6858000"/>
              <a:gd name="connsiteX685" fmla="*/ 1405265 w 7467600"/>
              <a:gd name="connsiteY685" fmla="*/ 3016319 h 6858000"/>
              <a:gd name="connsiteX686" fmla="*/ 1407512 w 7467600"/>
              <a:gd name="connsiteY686" fmla="*/ 3018001 h 6858000"/>
              <a:gd name="connsiteX687" fmla="*/ 1726266 w 7467600"/>
              <a:gd name="connsiteY687" fmla="*/ 2777274 h 6858000"/>
              <a:gd name="connsiteX688" fmla="*/ 625390 w 7467600"/>
              <a:gd name="connsiteY688" fmla="*/ 2514541 h 6858000"/>
              <a:gd name="connsiteX689" fmla="*/ 619799 w 7467600"/>
              <a:gd name="connsiteY689" fmla="*/ 2527180 h 6858000"/>
              <a:gd name="connsiteX690" fmla="*/ 310030 w 7467600"/>
              <a:gd name="connsiteY690" fmla="*/ 2771818 h 6858000"/>
              <a:gd name="connsiteX691" fmla="*/ 173877 w 7467600"/>
              <a:gd name="connsiteY691" fmla="*/ 2937056 h 6858000"/>
              <a:gd name="connsiteX692" fmla="*/ 77889 w 7467600"/>
              <a:gd name="connsiteY692" fmla="*/ 3138440 h 6858000"/>
              <a:gd name="connsiteX693" fmla="*/ 0 w 7467600"/>
              <a:gd name="connsiteY693" fmla="*/ 3271395 h 6858000"/>
              <a:gd name="connsiteX694" fmla="*/ 0 w 7467600"/>
              <a:gd name="connsiteY694" fmla="*/ 3153002 h 6858000"/>
              <a:gd name="connsiteX695" fmla="*/ 2386 w 7467600"/>
              <a:gd name="connsiteY695" fmla="*/ 3149203 h 6858000"/>
              <a:gd name="connsiteX696" fmla="*/ 89753 w 7467600"/>
              <a:gd name="connsiteY696" fmla="*/ 2987702 h 6858000"/>
              <a:gd name="connsiteX697" fmla="*/ 76869 w 7467600"/>
              <a:gd name="connsiteY697" fmla="*/ 3005404 h 6858000"/>
              <a:gd name="connsiteX698" fmla="*/ 32049 w 7467600"/>
              <a:gd name="connsiteY698" fmla="*/ 3065814 h 6858000"/>
              <a:gd name="connsiteX699" fmla="*/ 0 w 7467600"/>
              <a:gd name="connsiteY699" fmla="*/ 3108744 h 6858000"/>
              <a:gd name="connsiteX700" fmla="*/ 0 w 7467600"/>
              <a:gd name="connsiteY700" fmla="*/ 3058059 h 6858000"/>
              <a:gd name="connsiteX701" fmla="*/ 7610 w 7467600"/>
              <a:gd name="connsiteY701" fmla="*/ 3047889 h 6858000"/>
              <a:gd name="connsiteX702" fmla="*/ 52419 w 7467600"/>
              <a:gd name="connsiteY702" fmla="*/ 2987479 h 6858000"/>
              <a:gd name="connsiteX703" fmla="*/ 59142 w 7467600"/>
              <a:gd name="connsiteY703" fmla="*/ 2978488 h 6858000"/>
              <a:gd name="connsiteX704" fmla="*/ 0 w 7467600"/>
              <a:gd name="connsiteY704" fmla="*/ 3015334 h 6858000"/>
              <a:gd name="connsiteX705" fmla="*/ 0 w 7467600"/>
              <a:gd name="connsiteY705" fmla="*/ 2914286 h 6858000"/>
              <a:gd name="connsiteX706" fmla="*/ 36383 w 7467600"/>
              <a:gd name="connsiteY706" fmla="*/ 2901128 h 6858000"/>
              <a:gd name="connsiteX707" fmla="*/ 156329 w 7467600"/>
              <a:gd name="connsiteY707" fmla="*/ 2840533 h 6858000"/>
              <a:gd name="connsiteX708" fmla="*/ 358355 w 7467600"/>
              <a:gd name="connsiteY708" fmla="*/ 2620471 h 6858000"/>
              <a:gd name="connsiteX709" fmla="*/ 510577 w 7467600"/>
              <a:gd name="connsiteY709" fmla="*/ 2501244 h 6858000"/>
              <a:gd name="connsiteX710" fmla="*/ 211967 w 7467600"/>
              <a:gd name="connsiteY710" fmla="*/ 2479171 h 6858000"/>
              <a:gd name="connsiteX711" fmla="*/ 0 w 7467600"/>
              <a:gd name="connsiteY711" fmla="*/ 2476398 h 6858000"/>
              <a:gd name="connsiteX712" fmla="*/ 0 w 7467600"/>
              <a:gd name="connsiteY712" fmla="*/ 2389189 h 6858000"/>
              <a:gd name="connsiteX713" fmla="*/ 103062 w 7467600"/>
              <a:gd name="connsiteY713" fmla="*/ 2389518 h 6858000"/>
              <a:gd name="connsiteX714" fmla="*/ 510734 w 7467600"/>
              <a:gd name="connsiteY714" fmla="*/ 2416201 h 6858000"/>
              <a:gd name="connsiteX715" fmla="*/ 279257 w 7467600"/>
              <a:gd name="connsiteY715" fmla="*/ 2092102 h 6858000"/>
              <a:gd name="connsiteX716" fmla="*/ 65265 w 7467600"/>
              <a:gd name="connsiteY716" fmla="*/ 2006049 h 6858000"/>
              <a:gd name="connsiteX717" fmla="*/ 0 w 7467600"/>
              <a:gd name="connsiteY717" fmla="*/ 1982532 h 6858000"/>
              <a:gd name="connsiteX718" fmla="*/ 0 w 7467600"/>
              <a:gd name="connsiteY718" fmla="*/ 1912789 h 6858000"/>
              <a:gd name="connsiteX719" fmla="*/ 97460 w 7467600"/>
              <a:gd name="connsiteY719" fmla="*/ 1953725 h 6858000"/>
              <a:gd name="connsiteX720" fmla="*/ 221272 w 7467600"/>
              <a:gd name="connsiteY720" fmla="*/ 1980766 h 6858000"/>
              <a:gd name="connsiteX721" fmla="*/ 116765 w 7467600"/>
              <a:gd name="connsiteY721" fmla="*/ 1911033 h 6858000"/>
              <a:gd name="connsiteX722" fmla="*/ 16405 w 7467600"/>
              <a:gd name="connsiteY722" fmla="*/ 1803412 h 6858000"/>
              <a:gd name="connsiteX723" fmla="*/ 0 w 7467600"/>
              <a:gd name="connsiteY723" fmla="*/ 1784777 h 6858000"/>
              <a:gd name="connsiteX724" fmla="*/ 0 w 7467600"/>
              <a:gd name="connsiteY724" fmla="*/ 1740082 h 6858000"/>
              <a:gd name="connsiteX725" fmla="*/ 39394 w 7467600"/>
              <a:gd name="connsiteY725" fmla="*/ 1784856 h 6858000"/>
              <a:gd name="connsiteX726" fmla="*/ 135813 w 7467600"/>
              <a:gd name="connsiteY726" fmla="*/ 1888838 h 6858000"/>
              <a:gd name="connsiteX727" fmla="*/ 242575 w 7467600"/>
              <a:gd name="connsiteY727" fmla="*/ 1958841 h 6858000"/>
              <a:gd name="connsiteX728" fmla="*/ 82197 w 7467600"/>
              <a:gd name="connsiteY728" fmla="*/ 1754826 h 6858000"/>
              <a:gd name="connsiteX729" fmla="*/ 0 w 7467600"/>
              <a:gd name="connsiteY729" fmla="*/ 1679650 h 6858000"/>
              <a:gd name="connsiteX730" fmla="*/ 0 w 7467600"/>
              <a:gd name="connsiteY730" fmla="*/ 1602463 h 6858000"/>
              <a:gd name="connsiteX731" fmla="*/ 84689 w 7467600"/>
              <a:gd name="connsiteY731" fmla="*/ 1677442 h 6858000"/>
              <a:gd name="connsiteX732" fmla="*/ 298437 w 7467600"/>
              <a:gd name="connsiteY732" fmla="*/ 1968019 h 6858000"/>
              <a:gd name="connsiteX733" fmla="*/ 227269 w 7467600"/>
              <a:gd name="connsiteY733" fmla="*/ 1114064 h 6858000"/>
              <a:gd name="connsiteX734" fmla="*/ 248003 w 7467600"/>
              <a:gd name="connsiteY734" fmla="*/ 1089613 h 6858000"/>
              <a:gd name="connsiteX735" fmla="*/ 427020 w 7467600"/>
              <a:gd name="connsiteY735" fmla="*/ 1619803 h 6858000"/>
              <a:gd name="connsiteX736" fmla="*/ 340345 w 7467600"/>
              <a:gd name="connsiteY736" fmla="*/ 2027739 h 6858000"/>
              <a:gd name="connsiteX737" fmla="*/ 360865 w 7467600"/>
              <a:gd name="connsiteY737" fmla="*/ 2044827 h 6858000"/>
              <a:gd name="connsiteX738" fmla="*/ 560414 w 7467600"/>
              <a:gd name="connsiteY738" fmla="*/ 2421457 h 6858000"/>
              <a:gd name="connsiteX739" fmla="*/ 1359703 w 7467600"/>
              <a:gd name="connsiteY739" fmla="*/ 2578554 h 6858000"/>
              <a:gd name="connsiteX740" fmla="*/ 1359422 w 7467600"/>
              <a:gd name="connsiteY740" fmla="*/ 2577994 h 6858000"/>
              <a:gd name="connsiteX741" fmla="*/ 828701 w 7467600"/>
              <a:gd name="connsiteY741" fmla="*/ 1839520 h 6858000"/>
              <a:gd name="connsiteX742" fmla="*/ 494427 w 7467600"/>
              <a:gd name="connsiteY742" fmla="*/ 1092333 h 6858000"/>
              <a:gd name="connsiteX743" fmla="*/ 506322 w 7467600"/>
              <a:gd name="connsiteY743" fmla="*/ 1020997 h 6858000"/>
              <a:gd name="connsiteX744" fmla="*/ 4570198 w 7467600"/>
              <a:gd name="connsiteY744" fmla="*/ 978081 h 6858000"/>
              <a:gd name="connsiteX745" fmla="*/ 4523691 w 7467600"/>
              <a:gd name="connsiteY745" fmla="*/ 1127776 h 6858000"/>
              <a:gd name="connsiteX746" fmla="*/ 4509875 w 7467600"/>
              <a:gd name="connsiteY746" fmla="*/ 1167552 h 6858000"/>
              <a:gd name="connsiteX747" fmla="*/ 4478168 w 7467600"/>
              <a:gd name="connsiteY747" fmla="*/ 1260735 h 6858000"/>
              <a:gd name="connsiteX748" fmla="*/ 4409309 w 7467600"/>
              <a:gd name="connsiteY748" fmla="*/ 1666996 h 6858000"/>
              <a:gd name="connsiteX749" fmla="*/ 4370031 w 7467600"/>
              <a:gd name="connsiteY749" fmla="*/ 1955666 h 6858000"/>
              <a:gd name="connsiteX750" fmla="*/ 4570198 w 7467600"/>
              <a:gd name="connsiteY750" fmla="*/ 978081 h 6858000"/>
              <a:gd name="connsiteX751" fmla="*/ 4557898 w 7467600"/>
              <a:gd name="connsiteY751" fmla="*/ 900011 h 6858000"/>
              <a:gd name="connsiteX752" fmla="*/ 4344840 w 7467600"/>
              <a:gd name="connsiteY752" fmla="*/ 1922038 h 6858000"/>
              <a:gd name="connsiteX753" fmla="*/ 4378710 w 7467600"/>
              <a:gd name="connsiteY753" fmla="*/ 1665516 h 6858000"/>
              <a:gd name="connsiteX754" fmla="*/ 4448798 w 7467600"/>
              <a:gd name="connsiteY754" fmla="*/ 1253024 h 6858000"/>
              <a:gd name="connsiteX755" fmla="*/ 4480315 w 7467600"/>
              <a:gd name="connsiteY755" fmla="*/ 1158454 h 6858000"/>
              <a:gd name="connsiteX756" fmla="*/ 4494133 w 7467600"/>
              <a:gd name="connsiteY756" fmla="*/ 1118676 h 6858000"/>
              <a:gd name="connsiteX757" fmla="*/ 4557898 w 7467600"/>
              <a:gd name="connsiteY757" fmla="*/ 900011 h 6858000"/>
              <a:gd name="connsiteX758" fmla="*/ 5870151 w 7467600"/>
              <a:gd name="connsiteY758" fmla="*/ 898890 h 6858000"/>
              <a:gd name="connsiteX759" fmla="*/ 5861335 w 7467600"/>
              <a:gd name="connsiteY759" fmla="*/ 899177 h 6858000"/>
              <a:gd name="connsiteX760" fmla="*/ 5843702 w 7467600"/>
              <a:gd name="connsiteY760" fmla="*/ 899748 h 6858000"/>
              <a:gd name="connsiteX761" fmla="*/ 5651107 w 7467600"/>
              <a:gd name="connsiteY761" fmla="*/ 920306 h 6858000"/>
              <a:gd name="connsiteX762" fmla="*/ 5459407 w 7467600"/>
              <a:gd name="connsiteY762" fmla="*/ 940975 h 6858000"/>
              <a:gd name="connsiteX763" fmla="*/ 5374846 w 7467600"/>
              <a:gd name="connsiteY763" fmla="*/ 941988 h 6858000"/>
              <a:gd name="connsiteX764" fmla="*/ 5256105 w 7467600"/>
              <a:gd name="connsiteY764" fmla="*/ 945632 h 6858000"/>
              <a:gd name="connsiteX765" fmla="*/ 5107071 w 7467600"/>
              <a:gd name="connsiteY765" fmla="*/ 969720 h 6858000"/>
              <a:gd name="connsiteX766" fmla="*/ 4998681 w 7467600"/>
              <a:gd name="connsiteY766" fmla="*/ 988771 h 6858000"/>
              <a:gd name="connsiteX767" fmla="*/ 5870151 w 7467600"/>
              <a:gd name="connsiteY767" fmla="*/ 898890 h 6858000"/>
              <a:gd name="connsiteX768" fmla="*/ 5504425 w 7467600"/>
              <a:gd name="connsiteY768" fmla="*/ 848067 h 6858000"/>
              <a:gd name="connsiteX769" fmla="*/ 4968849 w 7467600"/>
              <a:gd name="connsiteY769" fmla="*/ 962318 h 6858000"/>
              <a:gd name="connsiteX770" fmla="*/ 5104039 w 7467600"/>
              <a:gd name="connsiteY770" fmla="*/ 940634 h 6858000"/>
              <a:gd name="connsiteX771" fmla="*/ 5256311 w 7467600"/>
              <a:gd name="connsiteY771" fmla="*/ 916490 h 6858000"/>
              <a:gd name="connsiteX772" fmla="*/ 5377381 w 7467600"/>
              <a:gd name="connsiteY772" fmla="*/ 912671 h 6858000"/>
              <a:gd name="connsiteX773" fmla="*/ 5460148 w 7467600"/>
              <a:gd name="connsiteY773" fmla="*/ 911442 h 6858000"/>
              <a:gd name="connsiteX774" fmla="*/ 5648971 w 7467600"/>
              <a:gd name="connsiteY774" fmla="*/ 891331 h 6858000"/>
              <a:gd name="connsiteX775" fmla="*/ 5844807 w 7467600"/>
              <a:gd name="connsiteY775" fmla="*/ 870718 h 6858000"/>
              <a:gd name="connsiteX776" fmla="*/ 5862975 w 7467600"/>
              <a:gd name="connsiteY776" fmla="*/ 869756 h 6858000"/>
              <a:gd name="connsiteX777" fmla="*/ 5920887 w 7467600"/>
              <a:gd name="connsiteY777" fmla="*/ 865929 h 6858000"/>
              <a:gd name="connsiteX778" fmla="*/ 5504425 w 7467600"/>
              <a:gd name="connsiteY778" fmla="*/ 848067 h 6858000"/>
              <a:gd name="connsiteX779" fmla="*/ 3607114 w 7467600"/>
              <a:gd name="connsiteY779" fmla="*/ 467441 h 6858000"/>
              <a:gd name="connsiteX780" fmla="*/ 3296242 w 7467600"/>
              <a:gd name="connsiteY780" fmla="*/ 807991 h 6858000"/>
              <a:gd name="connsiteX781" fmla="*/ 3174674 w 7467600"/>
              <a:gd name="connsiteY781" fmla="*/ 919759 h 6858000"/>
              <a:gd name="connsiteX782" fmla="*/ 3042978 w 7467600"/>
              <a:gd name="connsiteY782" fmla="*/ 1054894 h 6858000"/>
              <a:gd name="connsiteX783" fmla="*/ 2968914 w 7467600"/>
              <a:gd name="connsiteY783" fmla="*/ 1133756 h 6858000"/>
              <a:gd name="connsiteX784" fmla="*/ 3103823 w 7467600"/>
              <a:gd name="connsiteY784" fmla="*/ 1026814 h 6858000"/>
              <a:gd name="connsiteX785" fmla="*/ 3607114 w 7467600"/>
              <a:gd name="connsiteY785" fmla="*/ 467441 h 6858000"/>
              <a:gd name="connsiteX786" fmla="*/ 3744487 w 7467600"/>
              <a:gd name="connsiteY786" fmla="*/ 383136 h 6858000"/>
              <a:gd name="connsiteX787" fmla="*/ 3970213 w 7467600"/>
              <a:gd name="connsiteY787" fmla="*/ 995559 h 6858000"/>
              <a:gd name="connsiteX788" fmla="*/ 3744487 w 7467600"/>
              <a:gd name="connsiteY788" fmla="*/ 383136 h 6858000"/>
              <a:gd name="connsiteX789" fmla="*/ 3624562 w 7467600"/>
              <a:gd name="connsiteY789" fmla="*/ 367041 h 6858000"/>
              <a:gd name="connsiteX790" fmla="*/ 3489712 w 7467600"/>
              <a:gd name="connsiteY790" fmla="*/ 485386 h 6858000"/>
              <a:gd name="connsiteX791" fmla="*/ 3182994 w 7467600"/>
              <a:gd name="connsiteY791" fmla="*/ 828265 h 6858000"/>
              <a:gd name="connsiteX792" fmla="*/ 2892114 w 7467600"/>
              <a:gd name="connsiteY792" fmla="*/ 1172635 h 6858000"/>
              <a:gd name="connsiteX793" fmla="*/ 3021459 w 7467600"/>
              <a:gd name="connsiteY793" fmla="*/ 1035385 h 6858000"/>
              <a:gd name="connsiteX794" fmla="*/ 3153873 w 7467600"/>
              <a:gd name="connsiteY794" fmla="*/ 898971 h 6858000"/>
              <a:gd name="connsiteX795" fmla="*/ 3276511 w 7467600"/>
              <a:gd name="connsiteY795" fmla="*/ 786423 h 6858000"/>
              <a:gd name="connsiteX796" fmla="*/ 3584154 w 7467600"/>
              <a:gd name="connsiteY796" fmla="*/ 448218 h 6858000"/>
              <a:gd name="connsiteX797" fmla="*/ 3624562 w 7467600"/>
              <a:gd name="connsiteY797" fmla="*/ 367041 h 6858000"/>
              <a:gd name="connsiteX798" fmla="*/ 3766672 w 7467600"/>
              <a:gd name="connsiteY798" fmla="*/ 359429 h 6858000"/>
              <a:gd name="connsiteX799" fmla="*/ 3996338 w 7467600"/>
              <a:gd name="connsiteY799" fmla="*/ 968237 h 6858000"/>
              <a:gd name="connsiteX800" fmla="*/ 3766672 w 7467600"/>
              <a:gd name="connsiteY800" fmla="*/ 359429 h 6858000"/>
              <a:gd name="connsiteX801" fmla="*/ 5805386 w 7467600"/>
              <a:gd name="connsiteY801" fmla="*/ 239240 h 6858000"/>
              <a:gd name="connsiteX802" fmla="*/ 5736947 w 7467600"/>
              <a:gd name="connsiteY802" fmla="*/ 261367 h 6858000"/>
              <a:gd name="connsiteX803" fmla="*/ 5427012 w 7467600"/>
              <a:gd name="connsiteY803" fmla="*/ 311272 h 6858000"/>
              <a:gd name="connsiteX804" fmla="*/ 5147818 w 7467600"/>
              <a:gd name="connsiteY804" fmla="*/ 322112 h 6858000"/>
              <a:gd name="connsiteX805" fmla="*/ 5060854 w 7467600"/>
              <a:gd name="connsiteY805" fmla="*/ 311882 h 6858000"/>
              <a:gd name="connsiteX806" fmla="*/ 4945989 w 7467600"/>
              <a:gd name="connsiteY806" fmla="*/ 300516 h 6858000"/>
              <a:gd name="connsiteX807" fmla="*/ 5410479 w 7467600"/>
              <a:gd name="connsiteY807" fmla="*/ 348434 h 6858000"/>
              <a:gd name="connsiteX808" fmla="*/ 5805386 w 7467600"/>
              <a:gd name="connsiteY808" fmla="*/ 239240 h 6858000"/>
              <a:gd name="connsiteX809" fmla="*/ 5905192 w 7467600"/>
              <a:gd name="connsiteY809" fmla="*/ 163079 h 6858000"/>
              <a:gd name="connsiteX810" fmla="*/ 5865655 w 7467600"/>
              <a:gd name="connsiteY810" fmla="*/ 171901 h 6858000"/>
              <a:gd name="connsiteX811" fmla="*/ 5259740 w 7467600"/>
              <a:gd name="connsiteY811" fmla="*/ 257013 h 6858000"/>
              <a:gd name="connsiteX812" fmla="*/ 5208466 w 7467600"/>
              <a:gd name="connsiteY812" fmla="*/ 257550 h 6858000"/>
              <a:gd name="connsiteX813" fmla="*/ 4980204 w 7467600"/>
              <a:gd name="connsiteY813" fmla="*/ 271903 h 6858000"/>
              <a:gd name="connsiteX814" fmla="*/ 5068068 w 7467600"/>
              <a:gd name="connsiteY814" fmla="*/ 282244 h 6858000"/>
              <a:gd name="connsiteX815" fmla="*/ 5153231 w 7467600"/>
              <a:gd name="connsiteY815" fmla="*/ 292240 h 6858000"/>
              <a:gd name="connsiteX816" fmla="*/ 5426491 w 7467600"/>
              <a:gd name="connsiteY816" fmla="*/ 281128 h 6858000"/>
              <a:gd name="connsiteX817" fmla="*/ 5731212 w 7467600"/>
              <a:gd name="connsiteY817" fmla="*/ 231951 h 6858000"/>
              <a:gd name="connsiteX818" fmla="*/ 5905192 w 7467600"/>
              <a:gd name="connsiteY818" fmla="*/ 163079 h 6858000"/>
              <a:gd name="connsiteX819" fmla="*/ 5944437 w 7467600"/>
              <a:gd name="connsiteY819" fmla="*/ 113829 h 6858000"/>
              <a:gd name="connsiteX820" fmla="*/ 5825032 w 7467600"/>
              <a:gd name="connsiteY820" fmla="*/ 146405 h 6858000"/>
              <a:gd name="connsiteX821" fmla="*/ 4955599 w 7467600"/>
              <a:gd name="connsiteY821" fmla="*/ 247008 h 6858000"/>
              <a:gd name="connsiteX822" fmla="*/ 5210104 w 7467600"/>
              <a:gd name="connsiteY822" fmla="*/ 228123 h 6858000"/>
              <a:gd name="connsiteX823" fmla="*/ 5261015 w 7467600"/>
              <a:gd name="connsiteY823" fmla="*/ 227087 h 6858000"/>
              <a:gd name="connsiteX824" fmla="*/ 5861181 w 7467600"/>
              <a:gd name="connsiteY824" fmla="*/ 143093 h 6858000"/>
              <a:gd name="connsiteX825" fmla="*/ 5961252 w 7467600"/>
              <a:gd name="connsiteY825" fmla="*/ 114820 h 6858000"/>
              <a:gd name="connsiteX826" fmla="*/ 5944437 w 7467600"/>
              <a:gd name="connsiteY826" fmla="*/ 113829 h 6858000"/>
              <a:gd name="connsiteX827" fmla="*/ 3882765 w 7467600"/>
              <a:gd name="connsiteY827" fmla="*/ 0 h 6858000"/>
              <a:gd name="connsiteX828" fmla="*/ 3995099 w 7467600"/>
              <a:gd name="connsiteY828" fmla="*/ 0 h 6858000"/>
              <a:gd name="connsiteX829" fmla="*/ 4163818 w 7467600"/>
              <a:gd name="connsiteY829" fmla="*/ 234104 h 6858000"/>
              <a:gd name="connsiteX830" fmla="*/ 4172099 w 7467600"/>
              <a:gd name="connsiteY830" fmla="*/ 234207 h 6858000"/>
              <a:gd name="connsiteX831" fmla="*/ 4784282 w 7467600"/>
              <a:gd name="connsiteY831" fmla="*/ 276561 h 6858000"/>
              <a:gd name="connsiteX832" fmla="*/ 4801687 w 7467600"/>
              <a:gd name="connsiteY832" fmla="*/ 267764 h 6858000"/>
              <a:gd name="connsiteX833" fmla="*/ 6082788 w 7467600"/>
              <a:gd name="connsiteY833" fmla="*/ 64119 h 6858000"/>
              <a:gd name="connsiteX834" fmla="*/ 6099442 w 7467600"/>
              <a:gd name="connsiteY834" fmla="*/ 82568 h 6858000"/>
              <a:gd name="connsiteX835" fmla="*/ 4804137 w 7467600"/>
              <a:gd name="connsiteY835" fmla="*/ 320931 h 6858000"/>
              <a:gd name="connsiteX836" fmla="*/ 4227047 w 7467600"/>
              <a:gd name="connsiteY836" fmla="*/ 313415 h 6858000"/>
              <a:gd name="connsiteX837" fmla="*/ 4346041 w 7467600"/>
              <a:gd name="connsiteY837" fmla="*/ 456086 h 6858000"/>
              <a:gd name="connsiteX838" fmla="*/ 4870967 w 7467600"/>
              <a:gd name="connsiteY838" fmla="*/ 963061 h 6858000"/>
              <a:gd name="connsiteX839" fmla="*/ 4889647 w 7467600"/>
              <a:gd name="connsiteY839" fmla="*/ 957147 h 6858000"/>
              <a:gd name="connsiteX840" fmla="*/ 5422504 w 7467600"/>
              <a:gd name="connsiteY840" fmla="*/ 805191 h 6858000"/>
              <a:gd name="connsiteX841" fmla="*/ 6087656 w 7467600"/>
              <a:gd name="connsiteY841" fmla="*/ 826703 h 6858000"/>
              <a:gd name="connsiteX842" fmla="*/ 6058717 w 7467600"/>
              <a:gd name="connsiteY842" fmla="*/ 865992 h 6858000"/>
              <a:gd name="connsiteX843" fmla="*/ 4974153 w 7467600"/>
              <a:gd name="connsiteY843" fmla="*/ 1045456 h 6858000"/>
              <a:gd name="connsiteX844" fmla="*/ 5627835 w 7467600"/>
              <a:gd name="connsiteY844" fmla="*/ 1472077 h 6858000"/>
              <a:gd name="connsiteX845" fmla="*/ 5629817 w 7467600"/>
              <a:gd name="connsiteY845" fmla="*/ 1471412 h 6858000"/>
              <a:gd name="connsiteX846" fmla="*/ 5634124 w 7467600"/>
              <a:gd name="connsiteY846" fmla="*/ 1470572 h 6858000"/>
              <a:gd name="connsiteX847" fmla="*/ 5755832 w 7467600"/>
              <a:gd name="connsiteY847" fmla="*/ 1383886 h 6858000"/>
              <a:gd name="connsiteX848" fmla="*/ 6014186 w 7467600"/>
              <a:gd name="connsiteY848" fmla="*/ 1279799 h 6858000"/>
              <a:gd name="connsiteX849" fmla="*/ 6901619 w 7467600"/>
              <a:gd name="connsiteY849" fmla="*/ 1047874 h 6858000"/>
              <a:gd name="connsiteX850" fmla="*/ 6931566 w 7467600"/>
              <a:gd name="connsiteY850" fmla="*/ 1062034 h 6858000"/>
              <a:gd name="connsiteX851" fmla="*/ 5790982 w 7467600"/>
              <a:gd name="connsiteY851" fmla="*/ 1561380 h 6858000"/>
              <a:gd name="connsiteX852" fmla="*/ 6188971 w 7467600"/>
              <a:gd name="connsiteY852" fmla="*/ 1755168 h 6858000"/>
              <a:gd name="connsiteX853" fmla="*/ 6202446 w 7467600"/>
              <a:gd name="connsiteY853" fmla="*/ 1752268 h 6858000"/>
              <a:gd name="connsiteX854" fmla="*/ 7179560 w 7467600"/>
              <a:gd name="connsiteY854" fmla="*/ 1467551 h 6858000"/>
              <a:gd name="connsiteX855" fmla="*/ 7158730 w 7467600"/>
              <a:gd name="connsiteY855" fmla="*/ 1507835 h 6858000"/>
              <a:gd name="connsiteX856" fmla="*/ 6326959 w 7467600"/>
              <a:gd name="connsiteY856" fmla="*/ 1817686 h 6858000"/>
              <a:gd name="connsiteX857" fmla="*/ 6537433 w 7467600"/>
              <a:gd name="connsiteY857" fmla="*/ 1907790 h 6858000"/>
              <a:gd name="connsiteX858" fmla="*/ 6550221 w 7467600"/>
              <a:gd name="connsiteY858" fmla="*/ 1910729 h 6858000"/>
              <a:gd name="connsiteX859" fmla="*/ 6964438 w 7467600"/>
              <a:gd name="connsiteY859" fmla="*/ 2209505 h 6858000"/>
              <a:gd name="connsiteX860" fmla="*/ 7367862 w 7467600"/>
              <a:gd name="connsiteY860" fmla="*/ 2806833 h 6858000"/>
              <a:gd name="connsiteX861" fmla="*/ 7364329 w 7467600"/>
              <a:gd name="connsiteY861" fmla="*/ 2826907 h 6858000"/>
              <a:gd name="connsiteX862" fmla="*/ 7290545 w 7467600"/>
              <a:gd name="connsiteY862" fmla="*/ 2850663 h 6858000"/>
              <a:gd name="connsiteX863" fmla="*/ 6472036 w 7467600"/>
              <a:gd name="connsiteY863" fmla="*/ 1959003 h 6858000"/>
              <a:gd name="connsiteX864" fmla="*/ 5792897 w 7467600"/>
              <a:gd name="connsiteY864" fmla="*/ 1647747 h 6858000"/>
              <a:gd name="connsiteX865" fmla="*/ 5842751 w 7467600"/>
              <a:gd name="connsiteY865" fmla="*/ 1816112 h 6858000"/>
              <a:gd name="connsiteX866" fmla="*/ 5847424 w 7467600"/>
              <a:gd name="connsiteY866" fmla="*/ 1815776 h 6858000"/>
              <a:gd name="connsiteX867" fmla="*/ 6399821 w 7467600"/>
              <a:gd name="connsiteY867" fmla="*/ 2344799 h 6858000"/>
              <a:gd name="connsiteX868" fmla="*/ 6323232 w 7467600"/>
              <a:gd name="connsiteY868" fmla="*/ 2389634 h 6858000"/>
              <a:gd name="connsiteX869" fmla="*/ 5942958 w 7467600"/>
              <a:gd name="connsiteY869" fmla="*/ 2077708 h 6858000"/>
              <a:gd name="connsiteX870" fmla="*/ 5921559 w 7467600"/>
              <a:gd name="connsiteY870" fmla="*/ 2378596 h 6858000"/>
              <a:gd name="connsiteX871" fmla="*/ 5817651 w 7467600"/>
              <a:gd name="connsiteY871" fmla="*/ 3023919 h 6858000"/>
              <a:gd name="connsiteX872" fmla="*/ 5729634 w 7467600"/>
              <a:gd name="connsiteY872" fmla="*/ 3051849 h 6858000"/>
              <a:gd name="connsiteX873" fmla="*/ 5611018 w 7467600"/>
              <a:gd name="connsiteY873" fmla="*/ 2316769 h 6858000"/>
              <a:gd name="connsiteX874" fmla="*/ 5687608 w 7467600"/>
              <a:gd name="connsiteY874" fmla="*/ 2039972 h 6858000"/>
              <a:gd name="connsiteX875" fmla="*/ 5657554 w 7467600"/>
              <a:gd name="connsiteY875" fmla="*/ 1576445 h 6858000"/>
              <a:gd name="connsiteX876" fmla="*/ 5150475 w 7467600"/>
              <a:gd name="connsiteY876" fmla="*/ 1274012 h 6858000"/>
              <a:gd name="connsiteX877" fmla="*/ 5349142 w 7467600"/>
              <a:gd name="connsiteY877" fmla="*/ 2204405 h 6858000"/>
              <a:gd name="connsiteX878" fmla="*/ 5262214 w 7467600"/>
              <a:gd name="connsiteY878" fmla="*/ 2233836 h 6858000"/>
              <a:gd name="connsiteX879" fmla="*/ 4981539 w 7467600"/>
              <a:gd name="connsiteY879" fmla="*/ 1542201 h 6858000"/>
              <a:gd name="connsiteX880" fmla="*/ 4958461 w 7467600"/>
              <a:gd name="connsiteY880" fmla="*/ 1136957 h 6858000"/>
              <a:gd name="connsiteX881" fmla="*/ 4655015 w 7467600"/>
              <a:gd name="connsiteY881" fmla="*/ 891426 h 6858000"/>
              <a:gd name="connsiteX882" fmla="*/ 4348002 w 7467600"/>
              <a:gd name="connsiteY882" fmla="*/ 2205895 h 6858000"/>
              <a:gd name="connsiteX883" fmla="*/ 4262250 w 7467600"/>
              <a:gd name="connsiteY883" fmla="*/ 2219972 h 6858000"/>
              <a:gd name="connsiteX884" fmla="*/ 4550611 w 7467600"/>
              <a:gd name="connsiteY884" fmla="*/ 817540 h 6858000"/>
              <a:gd name="connsiteX885" fmla="*/ 4564418 w 7467600"/>
              <a:gd name="connsiteY885" fmla="*/ 808293 h 6858000"/>
              <a:gd name="connsiteX886" fmla="*/ 4266388 w 7467600"/>
              <a:gd name="connsiteY886" fmla="*/ 500083 h 6858000"/>
              <a:gd name="connsiteX887" fmla="*/ 4032842 w 7467600"/>
              <a:gd name="connsiteY887" fmla="*/ 211809 h 6858000"/>
              <a:gd name="connsiteX888" fmla="*/ 3882765 w 7467600"/>
              <a:gd name="connsiteY888" fmla="*/ 0 h 6858000"/>
              <a:gd name="connsiteX889" fmla="*/ 3721337 w 7467600"/>
              <a:gd name="connsiteY889" fmla="*/ 0 h 6858000"/>
              <a:gd name="connsiteX890" fmla="*/ 3797544 w 7467600"/>
              <a:gd name="connsiteY890" fmla="*/ 0 h 6858000"/>
              <a:gd name="connsiteX891" fmla="*/ 3775734 w 7467600"/>
              <a:gd name="connsiteY891" fmla="*/ 95131 h 6858000"/>
              <a:gd name="connsiteX892" fmla="*/ 3724807 w 7467600"/>
              <a:gd name="connsiteY892" fmla="*/ 272257 h 6858000"/>
              <a:gd name="connsiteX893" fmla="*/ 3726844 w 7467600"/>
              <a:gd name="connsiteY893" fmla="*/ 282988 h 6858000"/>
              <a:gd name="connsiteX894" fmla="*/ 3742664 w 7467600"/>
              <a:gd name="connsiteY894" fmla="*/ 279918 h 6858000"/>
              <a:gd name="connsiteX895" fmla="*/ 4103910 w 7467600"/>
              <a:gd name="connsiteY895" fmla="*/ 1161917 h 6858000"/>
              <a:gd name="connsiteX896" fmla="*/ 4020269 w 7467600"/>
              <a:gd name="connsiteY896" fmla="*/ 1200406 h 6858000"/>
              <a:gd name="connsiteX897" fmla="*/ 3674882 w 7467600"/>
              <a:gd name="connsiteY897" fmla="*/ 488524 h 6858000"/>
              <a:gd name="connsiteX898" fmla="*/ 3132682 w 7467600"/>
              <a:gd name="connsiteY898" fmla="*/ 1072284 h 6858000"/>
              <a:gd name="connsiteX899" fmla="*/ 2716346 w 7467600"/>
              <a:gd name="connsiteY899" fmla="*/ 1276376 h 6858000"/>
              <a:gd name="connsiteX900" fmla="*/ 2716772 w 7467600"/>
              <a:gd name="connsiteY900" fmla="*/ 1255462 h 6858000"/>
              <a:gd name="connsiteX901" fmla="*/ 3471096 w 7467600"/>
              <a:gd name="connsiteY901" fmla="*/ 437072 h 6858000"/>
              <a:gd name="connsiteX902" fmla="*/ 3639057 w 7467600"/>
              <a:gd name="connsiteY902" fmla="*/ 286334 h 6858000"/>
              <a:gd name="connsiteX903" fmla="*/ 3640309 w 7467600"/>
              <a:gd name="connsiteY903" fmla="*/ 284664 h 6858000"/>
              <a:gd name="connsiteX904" fmla="*/ 3646022 w 7467600"/>
              <a:gd name="connsiteY904" fmla="*/ 276711 h 6858000"/>
              <a:gd name="connsiteX905" fmla="*/ 3707943 w 7467600"/>
              <a:gd name="connsiteY905" fmla="*/ 65958 h 6858000"/>
              <a:gd name="connsiteX906" fmla="*/ 3721337 w 7467600"/>
              <a:gd name="connsiteY906" fmla="*/ 0 h 6858000"/>
              <a:gd name="connsiteX907" fmla="*/ 2867960 w 7467600"/>
              <a:gd name="connsiteY907" fmla="*/ 0 h 6858000"/>
              <a:gd name="connsiteX908" fmla="*/ 2926351 w 7467600"/>
              <a:gd name="connsiteY908" fmla="*/ 0 h 6858000"/>
              <a:gd name="connsiteX909" fmla="*/ 2902823 w 7467600"/>
              <a:gd name="connsiteY909" fmla="*/ 262929 h 6858000"/>
              <a:gd name="connsiteX910" fmla="*/ 2940663 w 7467600"/>
              <a:gd name="connsiteY910" fmla="*/ 140884 h 6858000"/>
              <a:gd name="connsiteX911" fmla="*/ 2947039 w 7467600"/>
              <a:gd name="connsiteY911" fmla="*/ 122524 h 6858000"/>
              <a:gd name="connsiteX912" fmla="*/ 2984316 w 7467600"/>
              <a:gd name="connsiteY912" fmla="*/ 0 h 6858000"/>
              <a:gd name="connsiteX913" fmla="*/ 3016114 w 7467600"/>
              <a:gd name="connsiteY913" fmla="*/ 0 h 6858000"/>
              <a:gd name="connsiteX914" fmla="*/ 2979949 w 7467600"/>
              <a:gd name="connsiteY914" fmla="*/ 119274 h 6858000"/>
              <a:gd name="connsiteX915" fmla="*/ 3023879 w 7467600"/>
              <a:gd name="connsiteY915" fmla="*/ 0 h 6858000"/>
              <a:gd name="connsiteX916" fmla="*/ 3105400 w 7467600"/>
              <a:gd name="connsiteY916" fmla="*/ 0 h 6858000"/>
              <a:gd name="connsiteX917" fmla="*/ 3094669 w 7467600"/>
              <a:gd name="connsiteY917" fmla="*/ 30308 h 6858000"/>
              <a:gd name="connsiteX918" fmla="*/ 2901945 w 7467600"/>
              <a:gd name="connsiteY918" fmla="*/ 466538 h 6858000"/>
              <a:gd name="connsiteX919" fmla="*/ 2815209 w 7467600"/>
              <a:gd name="connsiteY919" fmla="*/ 497361 h 6858000"/>
              <a:gd name="connsiteX920" fmla="*/ 2844845 w 7467600"/>
              <a:gd name="connsiteY920" fmla="*/ 127638 h 6858000"/>
              <a:gd name="connsiteX921" fmla="*/ 2867960 w 7467600"/>
              <a:gd name="connsiteY921" fmla="*/ 0 h 6858000"/>
              <a:gd name="connsiteX922" fmla="*/ 1057230 w 7467600"/>
              <a:gd name="connsiteY922" fmla="*/ 0 h 6858000"/>
              <a:gd name="connsiteX923" fmla="*/ 1111003 w 7467600"/>
              <a:gd name="connsiteY923" fmla="*/ 0 h 6858000"/>
              <a:gd name="connsiteX924" fmla="*/ 1125553 w 7467600"/>
              <a:gd name="connsiteY924" fmla="*/ 52588 h 6858000"/>
              <a:gd name="connsiteX925" fmla="*/ 1304276 w 7467600"/>
              <a:gd name="connsiteY925" fmla="*/ 476275 h 6858000"/>
              <a:gd name="connsiteX926" fmla="*/ 1492066 w 7467600"/>
              <a:gd name="connsiteY926" fmla="*/ 886333 h 6858000"/>
              <a:gd name="connsiteX927" fmla="*/ 1423698 w 7467600"/>
              <a:gd name="connsiteY927" fmla="*/ 710817 h 6858000"/>
              <a:gd name="connsiteX928" fmla="*/ 1357609 w 7467600"/>
              <a:gd name="connsiteY928" fmla="*/ 532892 h 6858000"/>
              <a:gd name="connsiteX929" fmla="*/ 1309550 w 7467600"/>
              <a:gd name="connsiteY929" fmla="*/ 374031 h 6858000"/>
              <a:gd name="connsiteX930" fmla="*/ 1193673 w 7467600"/>
              <a:gd name="connsiteY930" fmla="*/ 49533 h 6858000"/>
              <a:gd name="connsiteX931" fmla="*/ 1164391 w 7467600"/>
              <a:gd name="connsiteY931" fmla="*/ 0 h 6858000"/>
              <a:gd name="connsiteX932" fmla="*/ 1200666 w 7467600"/>
              <a:gd name="connsiteY932" fmla="*/ 0 h 6858000"/>
              <a:gd name="connsiteX933" fmla="*/ 1223408 w 7467600"/>
              <a:gd name="connsiteY933" fmla="*/ 38996 h 6858000"/>
              <a:gd name="connsiteX934" fmla="*/ 1339635 w 7467600"/>
              <a:gd name="connsiteY934" fmla="*/ 365517 h 6858000"/>
              <a:gd name="connsiteX935" fmla="*/ 1387469 w 7467600"/>
              <a:gd name="connsiteY935" fmla="*/ 523079 h 6858000"/>
              <a:gd name="connsiteX936" fmla="*/ 1452685 w 7467600"/>
              <a:gd name="connsiteY936" fmla="*/ 699806 h 6858000"/>
              <a:gd name="connsiteX937" fmla="*/ 1492092 w 7467600"/>
              <a:gd name="connsiteY937" fmla="*/ 800424 h 6858000"/>
              <a:gd name="connsiteX938" fmla="*/ 1455302 w 7467600"/>
              <a:gd name="connsiteY938" fmla="*/ 632913 h 6858000"/>
              <a:gd name="connsiteX939" fmla="*/ 1222336 w 7467600"/>
              <a:gd name="connsiteY939" fmla="*/ 9480 h 6858000"/>
              <a:gd name="connsiteX940" fmla="*/ 1214634 w 7467600"/>
              <a:gd name="connsiteY940" fmla="*/ 0 h 6858000"/>
              <a:gd name="connsiteX941" fmla="*/ 1289827 w 7467600"/>
              <a:gd name="connsiteY941" fmla="*/ 0 h 6858000"/>
              <a:gd name="connsiteX942" fmla="*/ 1321076 w 7467600"/>
              <a:gd name="connsiteY942" fmla="*/ 59722 h 6858000"/>
              <a:gd name="connsiteX943" fmla="*/ 1512579 w 7467600"/>
              <a:gd name="connsiteY943" fmla="*/ 626441 h 6858000"/>
              <a:gd name="connsiteX944" fmla="*/ 1506076 w 7467600"/>
              <a:gd name="connsiteY944" fmla="*/ 1089289 h 6858000"/>
              <a:gd name="connsiteX945" fmla="*/ 1486346 w 7467600"/>
              <a:gd name="connsiteY945" fmla="*/ 1079919 h 6858000"/>
              <a:gd name="connsiteX946" fmla="*/ 1070511 w 7467600"/>
              <a:gd name="connsiteY946" fmla="*/ 48609 h 6858000"/>
              <a:gd name="connsiteX947" fmla="*/ 1057230 w 7467600"/>
              <a:gd name="connsiteY947" fmla="*/ 0 h 6858000"/>
              <a:gd name="connsiteX948" fmla="*/ 43151 w 7467600"/>
              <a:gd name="connsiteY948" fmla="*/ 0 h 6858000"/>
              <a:gd name="connsiteX949" fmla="*/ 95283 w 7467600"/>
              <a:gd name="connsiteY949" fmla="*/ 0 h 6858000"/>
              <a:gd name="connsiteX950" fmla="*/ 300708 w 7467600"/>
              <a:gd name="connsiteY950" fmla="*/ 154571 h 6858000"/>
              <a:gd name="connsiteX951" fmla="*/ 530414 w 7467600"/>
              <a:gd name="connsiteY951" fmla="*/ 354673 h 6858000"/>
              <a:gd name="connsiteX952" fmla="*/ 333785 w 7467600"/>
              <a:gd name="connsiteY952" fmla="*/ 161564 h 6858000"/>
              <a:gd name="connsiteX953" fmla="*/ 147005 w 7467600"/>
              <a:gd name="connsiteY953" fmla="*/ 0 h 6858000"/>
              <a:gd name="connsiteX954" fmla="*/ 272509 w 7467600"/>
              <a:gd name="connsiteY954" fmla="*/ 0 h 6858000"/>
              <a:gd name="connsiteX955" fmla="*/ 326276 w 7467600"/>
              <a:gd name="connsiteY955" fmla="*/ 45847 h 6858000"/>
              <a:gd name="connsiteX956" fmla="*/ 823759 w 7467600"/>
              <a:gd name="connsiteY956" fmla="*/ 574145 h 6858000"/>
              <a:gd name="connsiteX957" fmla="*/ 811254 w 7467600"/>
              <a:gd name="connsiteY957" fmla="*/ 665546 h 6858000"/>
              <a:gd name="connsiteX958" fmla="*/ 154042 w 7467600"/>
              <a:gd name="connsiteY958" fmla="*/ 261522 h 6858000"/>
              <a:gd name="connsiteX959" fmla="*/ 13550 w 7467600"/>
              <a:gd name="connsiteY959" fmla="*/ 158423 h 6858000"/>
              <a:gd name="connsiteX960" fmla="*/ 0 w 7467600"/>
              <a:gd name="connsiteY960" fmla="*/ 146618 h 6858000"/>
              <a:gd name="connsiteX961" fmla="*/ 0 w 7467600"/>
              <a:gd name="connsiteY961" fmla="*/ 59161 h 6858000"/>
              <a:gd name="connsiteX962" fmla="*/ 45427 w 7467600"/>
              <a:gd name="connsiteY962" fmla="*/ 101078 h 6858000"/>
              <a:gd name="connsiteX963" fmla="*/ 630103 w 7467600"/>
              <a:gd name="connsiteY963" fmla="*/ 485885 h 6858000"/>
              <a:gd name="connsiteX964" fmla="*/ 532040 w 7467600"/>
              <a:gd name="connsiteY964" fmla="*/ 399359 h 6858000"/>
              <a:gd name="connsiteX965" fmla="*/ 517618 w 7467600"/>
              <a:gd name="connsiteY965" fmla="*/ 385726 h 6858000"/>
              <a:gd name="connsiteX966" fmla="*/ 285074 w 7467600"/>
              <a:gd name="connsiteY966" fmla="*/ 182755 h 6858000"/>
              <a:gd name="connsiteX967" fmla="*/ 43151 w 7467600"/>
              <a:gd name="connsiteY96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467600 w 7467600"/>
              <a:gd name="connsiteY77" fmla="*/ 6012219 h 6858000"/>
              <a:gd name="connsiteX78" fmla="*/ 7356878 w 7467600"/>
              <a:gd name="connsiteY78" fmla="*/ 5981332 h 6858000"/>
              <a:gd name="connsiteX79" fmla="*/ 7467600 w 7467600"/>
              <a:gd name="connsiteY79" fmla="*/ 6117703 h 6858000"/>
              <a:gd name="connsiteX80" fmla="*/ 7467600 w 7467600"/>
              <a:gd name="connsiteY80" fmla="*/ 6163634 h 6858000"/>
              <a:gd name="connsiteX81" fmla="*/ 7403637 w 7467600"/>
              <a:gd name="connsiteY81" fmla="*/ 6083957 h 6858000"/>
              <a:gd name="connsiteX82" fmla="*/ 7254615 w 7467600"/>
              <a:gd name="connsiteY82" fmla="*/ 5911918 h 6858000"/>
              <a:gd name="connsiteX83" fmla="*/ 7312589 w 7467600"/>
              <a:gd name="connsiteY83" fmla="*/ 5982309 h 6858000"/>
              <a:gd name="connsiteX84" fmla="*/ 7448321 w 7467600"/>
              <a:gd name="connsiteY84" fmla="*/ 6190991 h 6858000"/>
              <a:gd name="connsiteX85" fmla="*/ 7467600 w 7467600"/>
              <a:gd name="connsiteY85" fmla="*/ 6221686 h 6858000"/>
              <a:gd name="connsiteX86" fmla="*/ 7467600 w 7467600"/>
              <a:gd name="connsiteY86" fmla="*/ 6334256 h 6858000"/>
              <a:gd name="connsiteX87" fmla="*/ 7454976 w 7467600"/>
              <a:gd name="connsiteY87" fmla="*/ 6318297 h 6858000"/>
              <a:gd name="connsiteX88" fmla="*/ 1456157 w 7467600"/>
              <a:gd name="connsiteY88" fmla="*/ 5371404 h 6858000"/>
              <a:gd name="connsiteX89" fmla="*/ 1244432 w 7467600"/>
              <a:gd name="connsiteY89" fmla="*/ 5385601 h 6858000"/>
              <a:gd name="connsiteX90" fmla="*/ 973990 w 7467600"/>
              <a:gd name="connsiteY90" fmla="*/ 5424940 h 6858000"/>
              <a:gd name="connsiteX91" fmla="*/ 1103809 w 7467600"/>
              <a:gd name="connsiteY91" fmla="*/ 5433720 h 6858000"/>
              <a:gd name="connsiteX92" fmla="*/ 1123454 w 7467600"/>
              <a:gd name="connsiteY92" fmla="*/ 5435727 h 6858000"/>
              <a:gd name="connsiteX93" fmla="*/ 1737017 w 7467600"/>
              <a:gd name="connsiteY93" fmla="*/ 5452183 h 6858000"/>
              <a:gd name="connsiteX94" fmla="*/ 1824397 w 7467600"/>
              <a:gd name="connsiteY94" fmla="*/ 5447757 h 6858000"/>
              <a:gd name="connsiteX95" fmla="*/ 2070059 w 7467600"/>
              <a:gd name="connsiteY95" fmla="*/ 5441660 h 6858000"/>
              <a:gd name="connsiteX96" fmla="*/ 1456157 w 7467600"/>
              <a:gd name="connsiteY96" fmla="*/ 5371404 h 6858000"/>
              <a:gd name="connsiteX97" fmla="*/ 4988186 w 7467600"/>
              <a:gd name="connsiteY97" fmla="*/ 5216467 h 6858000"/>
              <a:gd name="connsiteX98" fmla="*/ 4777334 w 7467600"/>
              <a:gd name="connsiteY98" fmla="*/ 5406072 h 6858000"/>
              <a:gd name="connsiteX99" fmla="*/ 4718341 w 7467600"/>
              <a:gd name="connsiteY99" fmla="*/ 5468043 h 6858000"/>
              <a:gd name="connsiteX100" fmla="*/ 4604655 w 7467600"/>
              <a:gd name="connsiteY100" fmla="*/ 5583434 h 6858000"/>
              <a:gd name="connsiteX101" fmla="*/ 4565074 w 7467600"/>
              <a:gd name="connsiteY101" fmla="*/ 5618550 h 6858000"/>
              <a:gd name="connsiteX102" fmla="*/ 4988186 w 7467600"/>
              <a:gd name="connsiteY102" fmla="*/ 5216467 h 6858000"/>
              <a:gd name="connsiteX103" fmla="*/ 4978032 w 7467600"/>
              <a:gd name="connsiteY103" fmla="*/ 5183809 h 6858000"/>
              <a:gd name="connsiteX104" fmla="*/ 4463413 w 7467600"/>
              <a:gd name="connsiteY104" fmla="*/ 5615162 h 6858000"/>
              <a:gd name="connsiteX105" fmla="*/ 4358134 w 7467600"/>
              <a:gd name="connsiteY105" fmla="*/ 5742791 h 6858000"/>
              <a:gd name="connsiteX106" fmla="*/ 4376219 w 7467600"/>
              <a:gd name="connsiteY106" fmla="*/ 5729027 h 6858000"/>
              <a:gd name="connsiteX107" fmla="*/ 4582340 w 7467600"/>
              <a:gd name="connsiteY107" fmla="*/ 5561037 h 6858000"/>
              <a:gd name="connsiteX108" fmla="*/ 4694684 w 7467600"/>
              <a:gd name="connsiteY108" fmla="*/ 5447098 h 6858000"/>
              <a:gd name="connsiteX109" fmla="*/ 4754123 w 7467600"/>
              <a:gd name="connsiteY109" fmla="*/ 5384643 h 6858000"/>
              <a:gd name="connsiteX110" fmla="*/ 4978032 w 7467600"/>
              <a:gd name="connsiteY110" fmla="*/ 5183809 h 6858000"/>
              <a:gd name="connsiteX111" fmla="*/ 1903353 w 7467600"/>
              <a:gd name="connsiteY111" fmla="*/ 5044827 h 6858000"/>
              <a:gd name="connsiteX112" fmla="*/ 1936931 w 7467600"/>
              <a:gd name="connsiteY112" fmla="*/ 5093954 h 6858000"/>
              <a:gd name="connsiteX113" fmla="*/ 2195868 w 7467600"/>
              <a:gd name="connsiteY113" fmla="*/ 5396574 h 6858000"/>
              <a:gd name="connsiteX114" fmla="*/ 2088852 w 7467600"/>
              <a:gd name="connsiteY114" fmla="*/ 5166123 h 6858000"/>
              <a:gd name="connsiteX115" fmla="*/ 1958241 w 7467600"/>
              <a:gd name="connsiteY115" fmla="*/ 5067955 h 6858000"/>
              <a:gd name="connsiteX116" fmla="*/ 1903353 w 7467600"/>
              <a:gd name="connsiteY116" fmla="*/ 5044827 h 6858000"/>
              <a:gd name="connsiteX117" fmla="*/ 1979378 w 7467600"/>
              <a:gd name="connsiteY117" fmla="*/ 4769504 h 6858000"/>
              <a:gd name="connsiteX118" fmla="*/ 2882120 w 7467600"/>
              <a:gd name="connsiteY118" fmla="*/ 5064547 h 6858000"/>
              <a:gd name="connsiteX119" fmla="*/ 2793103 w 7467600"/>
              <a:gd name="connsiteY119" fmla="*/ 5039699 h 6858000"/>
              <a:gd name="connsiteX120" fmla="*/ 2770041 w 7467600"/>
              <a:gd name="connsiteY120" fmla="*/ 5033634 h 6858000"/>
              <a:gd name="connsiteX121" fmla="*/ 1979378 w 7467600"/>
              <a:gd name="connsiteY121" fmla="*/ 4769504 h 6858000"/>
              <a:gd name="connsiteX122" fmla="*/ 1927410 w 7467600"/>
              <a:gd name="connsiteY122" fmla="*/ 4716164 h 6858000"/>
              <a:gd name="connsiteX123" fmla="*/ 1959587 w 7467600"/>
              <a:gd name="connsiteY123" fmla="*/ 4728849 h 6858000"/>
              <a:gd name="connsiteX124" fmla="*/ 2777707 w 7467600"/>
              <a:gd name="connsiteY124" fmla="*/ 5003991 h 6858000"/>
              <a:gd name="connsiteX125" fmla="*/ 2800768 w 7467600"/>
              <a:gd name="connsiteY125" fmla="*/ 5010056 h 6858000"/>
              <a:gd name="connsiteX126" fmla="*/ 2879408 w 7467600"/>
              <a:gd name="connsiteY126" fmla="*/ 5031590 h 6858000"/>
              <a:gd name="connsiteX127" fmla="*/ 2862295 w 7467600"/>
              <a:gd name="connsiteY127" fmla="*/ 5022958 h 6858000"/>
              <a:gd name="connsiteX128" fmla="*/ 2813343 w 7467600"/>
              <a:gd name="connsiteY128" fmla="*/ 4998369 h 6858000"/>
              <a:gd name="connsiteX129" fmla="*/ 2646245 w 7467600"/>
              <a:gd name="connsiteY129" fmla="*/ 4930999 h 6858000"/>
              <a:gd name="connsiteX130" fmla="*/ 1999243 w 7467600"/>
              <a:gd name="connsiteY130" fmla="*/ 4730524 h 6858000"/>
              <a:gd name="connsiteX131" fmla="*/ 1979527 w 7467600"/>
              <a:gd name="connsiteY131" fmla="*/ 4726651 h 6858000"/>
              <a:gd name="connsiteX132" fmla="*/ 1927410 w 7467600"/>
              <a:gd name="connsiteY132" fmla="*/ 4716164 h 6858000"/>
              <a:gd name="connsiteX133" fmla="*/ 1997014 w 7467600"/>
              <a:gd name="connsiteY133" fmla="*/ 4698007 h 6858000"/>
              <a:gd name="connsiteX134" fmla="*/ 2005458 w 7467600"/>
              <a:gd name="connsiteY134" fmla="*/ 4699540 h 6858000"/>
              <a:gd name="connsiteX135" fmla="*/ 2657186 w 7467600"/>
              <a:gd name="connsiteY135" fmla="*/ 4901687 h 6858000"/>
              <a:gd name="connsiteX136" fmla="*/ 2826662 w 7467600"/>
              <a:gd name="connsiteY136" fmla="*/ 4970362 h 6858000"/>
              <a:gd name="connsiteX137" fmla="*/ 2876100 w 7467600"/>
              <a:gd name="connsiteY137" fmla="*/ 4995397 h 6858000"/>
              <a:gd name="connsiteX138" fmla="*/ 3042600 w 7467600"/>
              <a:gd name="connsiteY138" fmla="*/ 5059532 h 6858000"/>
              <a:gd name="connsiteX139" fmla="*/ 1997014 w 7467600"/>
              <a:gd name="connsiteY139" fmla="*/ 4698007 h 6858000"/>
              <a:gd name="connsiteX140" fmla="*/ 2305292 w 7467600"/>
              <a:gd name="connsiteY140" fmla="*/ 4219492 h 6858000"/>
              <a:gd name="connsiteX141" fmla="*/ 3360922 w 7467600"/>
              <a:gd name="connsiteY141" fmla="*/ 4529373 h 6858000"/>
              <a:gd name="connsiteX142" fmla="*/ 3492420 w 7467600"/>
              <a:gd name="connsiteY142" fmla="*/ 4510145 h 6858000"/>
              <a:gd name="connsiteX143" fmla="*/ 3364086 w 7467600"/>
              <a:gd name="connsiteY143" fmla="*/ 4480340 h 6858000"/>
              <a:gd name="connsiteX144" fmla="*/ 3225818 w 7467600"/>
              <a:gd name="connsiteY144" fmla="*/ 4411822 h 6858000"/>
              <a:gd name="connsiteX145" fmla="*/ 3129696 w 7467600"/>
              <a:gd name="connsiteY145" fmla="*/ 4360704 h 6858000"/>
              <a:gd name="connsiteX146" fmla="*/ 2814545 w 7467600"/>
              <a:gd name="connsiteY146" fmla="*/ 4282955 h 6858000"/>
              <a:gd name="connsiteX147" fmla="*/ 2305292 w 7467600"/>
              <a:gd name="connsiteY147" fmla="*/ 4219492 h 6858000"/>
              <a:gd name="connsiteX148" fmla="*/ 2626982 w 7467600"/>
              <a:gd name="connsiteY148" fmla="*/ 4206450 h 6858000"/>
              <a:gd name="connsiteX149" fmla="*/ 2490617 w 7467600"/>
              <a:gd name="connsiteY149" fmla="*/ 4206951 h 6858000"/>
              <a:gd name="connsiteX150" fmla="*/ 2819869 w 7467600"/>
              <a:gd name="connsiteY150" fmla="*/ 4252936 h 6858000"/>
              <a:gd name="connsiteX151" fmla="*/ 3143018 w 7467600"/>
              <a:gd name="connsiteY151" fmla="*/ 4332698 h 6858000"/>
              <a:gd name="connsiteX152" fmla="*/ 3241520 w 7467600"/>
              <a:gd name="connsiteY152" fmla="*/ 4385112 h 6858000"/>
              <a:gd name="connsiteX153" fmla="*/ 3374575 w 7467600"/>
              <a:gd name="connsiteY153" fmla="*/ 4451517 h 6858000"/>
              <a:gd name="connsiteX154" fmla="*/ 3505221 w 7467600"/>
              <a:gd name="connsiteY154" fmla="*/ 4480757 h 6858000"/>
              <a:gd name="connsiteX155" fmla="*/ 2626982 w 7467600"/>
              <a:gd name="connsiteY155" fmla="*/ 4206450 h 6858000"/>
              <a:gd name="connsiteX156" fmla="*/ 1310106 w 7467600"/>
              <a:gd name="connsiteY156" fmla="*/ 3943217 h 6858000"/>
              <a:gd name="connsiteX157" fmla="*/ 854994 w 7467600"/>
              <a:gd name="connsiteY157" fmla="*/ 4399136 h 6858000"/>
              <a:gd name="connsiteX158" fmla="*/ 742462 w 7467600"/>
              <a:gd name="connsiteY158" fmla="*/ 4594648 h 6858000"/>
              <a:gd name="connsiteX159" fmla="*/ 820602 w 7467600"/>
              <a:gd name="connsiteY159" fmla="*/ 4485915 h 6858000"/>
              <a:gd name="connsiteX160" fmla="*/ 878295 w 7467600"/>
              <a:gd name="connsiteY160" fmla="*/ 4403594 h 6858000"/>
              <a:gd name="connsiteX161" fmla="*/ 1240607 w 7467600"/>
              <a:gd name="connsiteY161" fmla="*/ 4010401 h 6858000"/>
              <a:gd name="connsiteX162" fmla="*/ 1310106 w 7467600"/>
              <a:gd name="connsiteY162" fmla="*/ 3943217 h 6858000"/>
              <a:gd name="connsiteX163" fmla="*/ 1423113 w 7467600"/>
              <a:gd name="connsiteY163" fmla="*/ 3874565 h 6858000"/>
              <a:gd name="connsiteX164" fmla="*/ 1260565 w 7467600"/>
              <a:gd name="connsiteY164" fmla="*/ 4031982 h 6858000"/>
              <a:gd name="connsiteX165" fmla="*/ 901900 w 7467600"/>
              <a:gd name="connsiteY165" fmla="*/ 4421236 h 6858000"/>
              <a:gd name="connsiteX166" fmla="*/ 845044 w 7467600"/>
              <a:gd name="connsiteY166" fmla="*/ 4502436 h 6858000"/>
              <a:gd name="connsiteX167" fmla="*/ 685926 w 7467600"/>
              <a:gd name="connsiteY167" fmla="*/ 4703069 h 6858000"/>
              <a:gd name="connsiteX168" fmla="*/ 684248 w 7467600"/>
              <a:gd name="connsiteY168" fmla="*/ 4706721 h 6858000"/>
              <a:gd name="connsiteX169" fmla="*/ 1423113 w 7467600"/>
              <a:gd name="connsiteY169" fmla="*/ 3874565 h 6858000"/>
              <a:gd name="connsiteX170" fmla="*/ 3316479 w 7467600"/>
              <a:gd name="connsiteY170" fmla="*/ 3872136 h 6858000"/>
              <a:gd name="connsiteX171" fmla="*/ 3546806 w 7467600"/>
              <a:gd name="connsiteY171" fmla="*/ 4356139 h 6858000"/>
              <a:gd name="connsiteX172" fmla="*/ 3364433 w 7467600"/>
              <a:gd name="connsiteY172" fmla="*/ 3953121 h 6858000"/>
              <a:gd name="connsiteX173" fmla="*/ 3316479 w 7467600"/>
              <a:gd name="connsiteY173" fmla="*/ 3872136 h 6858000"/>
              <a:gd name="connsiteX174" fmla="*/ 3291335 w 7467600"/>
              <a:gd name="connsiteY174" fmla="*/ 3767420 h 6858000"/>
              <a:gd name="connsiteX175" fmla="*/ 3390805 w 7467600"/>
              <a:gd name="connsiteY175" fmla="*/ 3937163 h 6858000"/>
              <a:gd name="connsiteX176" fmla="*/ 3579062 w 7467600"/>
              <a:gd name="connsiteY176" fmla="*/ 4359040 h 6858000"/>
              <a:gd name="connsiteX177" fmla="*/ 3467355 w 7467600"/>
              <a:gd name="connsiteY177" fmla="*/ 3988130 h 6858000"/>
              <a:gd name="connsiteX178" fmla="*/ 3310753 w 7467600"/>
              <a:gd name="connsiteY178" fmla="*/ 3787140 h 6858000"/>
              <a:gd name="connsiteX179" fmla="*/ 3291335 w 7467600"/>
              <a:gd name="connsiteY179" fmla="*/ 3767420 h 6858000"/>
              <a:gd name="connsiteX180" fmla="*/ 1635889 w 7467600"/>
              <a:gd name="connsiteY180" fmla="*/ 3709494 h 6858000"/>
              <a:gd name="connsiteX181" fmla="*/ 1634800 w 7467600"/>
              <a:gd name="connsiteY181" fmla="*/ 3731111 h 6858000"/>
              <a:gd name="connsiteX182" fmla="*/ 1635889 w 7467600"/>
              <a:gd name="connsiteY182" fmla="*/ 3709494 h 6858000"/>
              <a:gd name="connsiteX183" fmla="*/ 1510397 w 7467600"/>
              <a:gd name="connsiteY183" fmla="*/ 3684705 h 6858000"/>
              <a:gd name="connsiteX184" fmla="*/ 1146550 w 7467600"/>
              <a:gd name="connsiteY184" fmla="*/ 3802012 h 6858000"/>
              <a:gd name="connsiteX185" fmla="*/ 698834 w 7467600"/>
              <a:gd name="connsiteY185" fmla="*/ 3952272 h 6858000"/>
              <a:gd name="connsiteX186" fmla="*/ 34256 w 7467600"/>
              <a:gd name="connsiteY186" fmla="*/ 4347603 h 6858000"/>
              <a:gd name="connsiteX187" fmla="*/ 527241 w 7467600"/>
              <a:gd name="connsiteY187" fmla="*/ 4065078 h 6858000"/>
              <a:gd name="connsiteX188" fmla="*/ 1510397 w 7467600"/>
              <a:gd name="connsiteY188" fmla="*/ 3684705 h 6858000"/>
              <a:gd name="connsiteX189" fmla="*/ 1313114 w 7467600"/>
              <a:gd name="connsiteY189" fmla="*/ 3655216 h 6858000"/>
              <a:gd name="connsiteX190" fmla="*/ 1109304 w 7467600"/>
              <a:gd name="connsiteY190" fmla="*/ 3669030 h 6858000"/>
              <a:gd name="connsiteX191" fmla="*/ 8129 w 7467600"/>
              <a:gd name="connsiteY191" fmla="*/ 4330519 h 6858000"/>
              <a:gd name="connsiteX192" fmla="*/ 687572 w 7467600"/>
              <a:gd name="connsiteY192" fmla="*/ 3925629 h 6858000"/>
              <a:gd name="connsiteX193" fmla="*/ 1138365 w 7467600"/>
              <a:gd name="connsiteY193" fmla="*/ 3774515 h 6858000"/>
              <a:gd name="connsiteX194" fmla="*/ 1505579 w 7467600"/>
              <a:gd name="connsiteY194" fmla="*/ 3655526 h 6858000"/>
              <a:gd name="connsiteX195" fmla="*/ 1313114 w 7467600"/>
              <a:gd name="connsiteY195" fmla="*/ 3655216 h 6858000"/>
              <a:gd name="connsiteX196" fmla="*/ 3655073 w 7467600"/>
              <a:gd name="connsiteY196" fmla="*/ 3650884 h 6858000"/>
              <a:gd name="connsiteX197" fmla="*/ 3989938 w 7467600"/>
              <a:gd name="connsiteY197" fmla="*/ 3991685 h 6858000"/>
              <a:gd name="connsiteX198" fmla="*/ 4393907 w 7467600"/>
              <a:gd name="connsiteY198" fmla="*/ 4261258 h 6858000"/>
              <a:gd name="connsiteX199" fmla="*/ 4648051 w 7467600"/>
              <a:gd name="connsiteY199" fmla="*/ 4374051 h 6858000"/>
              <a:gd name="connsiteX200" fmla="*/ 4383389 w 7467600"/>
              <a:gd name="connsiteY200" fmla="*/ 4184369 h 6858000"/>
              <a:gd name="connsiteX201" fmla="*/ 4165508 w 7467600"/>
              <a:gd name="connsiteY201" fmla="*/ 4035196 h 6858000"/>
              <a:gd name="connsiteX202" fmla="*/ 4068162 w 7467600"/>
              <a:gd name="connsiteY202" fmla="*/ 3953394 h 6858000"/>
              <a:gd name="connsiteX203" fmla="*/ 3981416 w 7467600"/>
              <a:gd name="connsiteY203" fmla="*/ 3880482 h 6858000"/>
              <a:gd name="connsiteX204" fmla="*/ 3800147 w 7467600"/>
              <a:gd name="connsiteY204" fmla="*/ 3749872 h 6858000"/>
              <a:gd name="connsiteX205" fmla="*/ 3655073 w 7467600"/>
              <a:gd name="connsiteY205" fmla="*/ 3650884 h 6858000"/>
              <a:gd name="connsiteX206" fmla="*/ 3670252 w 7467600"/>
              <a:gd name="connsiteY206" fmla="*/ 3622798 h 6858000"/>
              <a:gd name="connsiteX207" fmla="*/ 3817258 w 7467600"/>
              <a:gd name="connsiteY207" fmla="*/ 3723577 h 6858000"/>
              <a:gd name="connsiteX208" fmla="*/ 4000461 w 7467600"/>
              <a:gd name="connsiteY208" fmla="*/ 3855966 h 6858000"/>
              <a:gd name="connsiteX209" fmla="*/ 4088180 w 7467600"/>
              <a:gd name="connsiteY209" fmla="*/ 3929774 h 6858000"/>
              <a:gd name="connsiteX210" fmla="*/ 4184555 w 7467600"/>
              <a:gd name="connsiteY210" fmla="*/ 4010683 h 6858000"/>
              <a:gd name="connsiteX211" fmla="*/ 4399563 w 7467600"/>
              <a:gd name="connsiteY211" fmla="*/ 4158106 h 6858000"/>
              <a:gd name="connsiteX212" fmla="*/ 4684469 w 7467600"/>
              <a:gd name="connsiteY212" fmla="*/ 4364680 h 6858000"/>
              <a:gd name="connsiteX213" fmla="*/ 4690271 w 7467600"/>
              <a:gd name="connsiteY213" fmla="*/ 4370034 h 6858000"/>
              <a:gd name="connsiteX214" fmla="*/ 4136093 w 7467600"/>
              <a:gd name="connsiteY214" fmla="*/ 3858466 h 6858000"/>
              <a:gd name="connsiteX215" fmla="*/ 3670252 w 7467600"/>
              <a:gd name="connsiteY215" fmla="*/ 3622798 h 6858000"/>
              <a:gd name="connsiteX216" fmla="*/ 4440129 w 7467600"/>
              <a:gd name="connsiteY216" fmla="*/ 3448571 h 6858000"/>
              <a:gd name="connsiteX217" fmla="*/ 4856525 w 7467600"/>
              <a:gd name="connsiteY217" fmla="*/ 3915351 h 6858000"/>
              <a:gd name="connsiteX218" fmla="*/ 5059055 w 7467600"/>
              <a:gd name="connsiteY218" fmla="*/ 4108918 h 6858000"/>
              <a:gd name="connsiteX219" fmla="*/ 5290070 w 7467600"/>
              <a:gd name="connsiteY219" fmla="*/ 4263619 h 6858000"/>
              <a:gd name="connsiteX220" fmla="*/ 4834991 w 7467600"/>
              <a:gd name="connsiteY220" fmla="*/ 3830985 h 6858000"/>
              <a:gd name="connsiteX221" fmla="*/ 4440129 w 7467600"/>
              <a:gd name="connsiteY221" fmla="*/ 3448571 h 6858000"/>
              <a:gd name="connsiteX222" fmla="*/ 4441737 w 7467600"/>
              <a:gd name="connsiteY222" fmla="*/ 3399734 h 6858000"/>
              <a:gd name="connsiteX223" fmla="*/ 4431236 w 7467600"/>
              <a:gd name="connsiteY223" fmla="*/ 3400954 h 6858000"/>
              <a:gd name="connsiteX224" fmla="*/ 4557150 w 7467600"/>
              <a:gd name="connsiteY224" fmla="*/ 3510023 h 6858000"/>
              <a:gd name="connsiteX225" fmla="*/ 4856936 w 7467600"/>
              <a:gd name="connsiteY225" fmla="*/ 3809146 h 6858000"/>
              <a:gd name="connsiteX226" fmla="*/ 5111996 w 7467600"/>
              <a:gd name="connsiteY226" fmla="*/ 4065759 h 6858000"/>
              <a:gd name="connsiteX227" fmla="*/ 5388878 w 7467600"/>
              <a:gd name="connsiteY227" fmla="*/ 4300185 h 6858000"/>
              <a:gd name="connsiteX228" fmla="*/ 5425556 w 7467600"/>
              <a:gd name="connsiteY228" fmla="*/ 4308967 h 6858000"/>
              <a:gd name="connsiteX229" fmla="*/ 4943646 w 7467600"/>
              <a:gd name="connsiteY229" fmla="*/ 3822916 h 6858000"/>
              <a:gd name="connsiteX230" fmla="*/ 4594837 w 7467600"/>
              <a:gd name="connsiteY230" fmla="*/ 3532274 h 6858000"/>
              <a:gd name="connsiteX231" fmla="*/ 4441737 w 7467600"/>
              <a:gd name="connsiteY231" fmla="*/ 3399734 h 6858000"/>
              <a:gd name="connsiteX232" fmla="*/ 5425834 w 7467600"/>
              <a:gd name="connsiteY232" fmla="*/ 3162785 h 6858000"/>
              <a:gd name="connsiteX233" fmla="*/ 5401644 w 7467600"/>
              <a:gd name="connsiteY233" fmla="*/ 3617847 h 6858000"/>
              <a:gd name="connsiteX234" fmla="*/ 5467256 w 7467600"/>
              <a:gd name="connsiteY234" fmla="*/ 4175494 h 6858000"/>
              <a:gd name="connsiteX235" fmla="*/ 5448069 w 7467600"/>
              <a:gd name="connsiteY235" fmla="*/ 3567554 h 6858000"/>
              <a:gd name="connsiteX236" fmla="*/ 5425834 w 7467600"/>
              <a:gd name="connsiteY236" fmla="*/ 3162785 h 6858000"/>
              <a:gd name="connsiteX237" fmla="*/ 1318687 w 7467600"/>
              <a:gd name="connsiteY237" fmla="*/ 3113840 h 6858000"/>
              <a:gd name="connsiteX238" fmla="*/ 1066793 w 7467600"/>
              <a:gd name="connsiteY238" fmla="*/ 3212171 h 6858000"/>
              <a:gd name="connsiteX239" fmla="*/ 993319 w 7467600"/>
              <a:gd name="connsiteY239" fmla="*/ 3247648 h 6858000"/>
              <a:gd name="connsiteX240" fmla="*/ 853081 w 7467600"/>
              <a:gd name="connsiteY240" fmla="*/ 3312410 h 6858000"/>
              <a:gd name="connsiteX241" fmla="*/ 805957 w 7467600"/>
              <a:gd name="connsiteY241" fmla="*/ 3330443 h 6858000"/>
              <a:gd name="connsiteX242" fmla="*/ 1318687 w 7467600"/>
              <a:gd name="connsiteY242" fmla="*/ 3113840 h 6858000"/>
              <a:gd name="connsiteX243" fmla="*/ 5453702 w 7467600"/>
              <a:gd name="connsiteY243" fmla="*/ 3090882 h 6858000"/>
              <a:gd name="connsiteX244" fmla="*/ 5480135 w 7467600"/>
              <a:gd name="connsiteY244" fmla="*/ 3565802 h 6858000"/>
              <a:gd name="connsiteX245" fmla="*/ 5499023 w 7467600"/>
              <a:gd name="connsiteY245" fmla="*/ 4166310 h 6858000"/>
              <a:gd name="connsiteX246" fmla="*/ 5547022 w 7467600"/>
              <a:gd name="connsiteY246" fmla="*/ 3607838 h 6858000"/>
              <a:gd name="connsiteX247" fmla="*/ 5515964 w 7467600"/>
              <a:gd name="connsiteY247" fmla="*/ 3378541 h 6858000"/>
              <a:gd name="connsiteX248" fmla="*/ 5453702 w 7467600"/>
              <a:gd name="connsiteY248" fmla="*/ 3090882 h 6858000"/>
              <a:gd name="connsiteX249" fmla="*/ 1238695 w 7467600"/>
              <a:gd name="connsiteY249" fmla="*/ 3076820 h 6858000"/>
              <a:gd name="connsiteX250" fmla="*/ 716371 w 7467600"/>
              <a:gd name="connsiteY250" fmla="*/ 3293249 h 6858000"/>
              <a:gd name="connsiteX251" fmla="*/ 579522 w 7467600"/>
              <a:gd name="connsiteY251" fmla="*/ 3371759 h 6858000"/>
              <a:gd name="connsiteX252" fmla="*/ 600288 w 7467600"/>
              <a:gd name="connsiteY252" fmla="*/ 3365555 h 6858000"/>
              <a:gd name="connsiteX253" fmla="*/ 840692 w 7467600"/>
              <a:gd name="connsiteY253" fmla="*/ 3284921 h 6858000"/>
              <a:gd name="connsiteX254" fmla="*/ 979248 w 7467600"/>
              <a:gd name="connsiteY254" fmla="*/ 3221003 h 6858000"/>
              <a:gd name="connsiteX255" fmla="*/ 1053282 w 7467600"/>
              <a:gd name="connsiteY255" fmla="*/ 3185247 h 6858000"/>
              <a:gd name="connsiteX256" fmla="*/ 1320603 w 7467600"/>
              <a:gd name="connsiteY256" fmla="*/ 3081281 h 6858000"/>
              <a:gd name="connsiteX257" fmla="*/ 1238695 w 7467600"/>
              <a:gd name="connsiteY257" fmla="*/ 3076820 h 6858000"/>
              <a:gd name="connsiteX258" fmla="*/ 5425627 w 7467600"/>
              <a:gd name="connsiteY258" fmla="*/ 2954192 h 6858000"/>
              <a:gd name="connsiteX259" fmla="*/ 5470770 w 7467600"/>
              <a:gd name="connsiteY259" fmla="*/ 3005435 h 6858000"/>
              <a:gd name="connsiteX260" fmla="*/ 5519779 w 7467600"/>
              <a:gd name="connsiteY260" fmla="*/ 4359223 h 6858000"/>
              <a:gd name="connsiteX261" fmla="*/ 5520293 w 7467600"/>
              <a:gd name="connsiteY261" fmla="*/ 4360602 h 6858000"/>
              <a:gd name="connsiteX262" fmla="*/ 5767221 w 7467600"/>
              <a:gd name="connsiteY262" fmla="*/ 4665564 h 6858000"/>
              <a:gd name="connsiteX263" fmla="*/ 6937169 w 7467600"/>
              <a:gd name="connsiteY263" fmla="*/ 4815941 h 6858000"/>
              <a:gd name="connsiteX264" fmla="*/ 6953922 w 7467600"/>
              <a:gd name="connsiteY264" fmla="*/ 4890068 h 6858000"/>
              <a:gd name="connsiteX265" fmla="*/ 6071359 w 7467600"/>
              <a:gd name="connsiteY265" fmla="*/ 4770770 h 6858000"/>
              <a:gd name="connsiteX266" fmla="*/ 6038839 w 7467600"/>
              <a:gd name="connsiteY266" fmla="*/ 4764474 h 6858000"/>
              <a:gd name="connsiteX267" fmla="*/ 6038706 w 7467600"/>
              <a:gd name="connsiteY267" fmla="*/ 4763847 h 6858000"/>
              <a:gd name="connsiteX268" fmla="*/ 6037784 w 7467600"/>
              <a:gd name="connsiteY268" fmla="*/ 4764270 h 6858000"/>
              <a:gd name="connsiteX269" fmla="*/ 6038839 w 7467600"/>
              <a:gd name="connsiteY269" fmla="*/ 4764474 h 6858000"/>
              <a:gd name="connsiteX270" fmla="*/ 6040338 w 7467600"/>
              <a:gd name="connsiteY270" fmla="*/ 4771418 h 6858000"/>
              <a:gd name="connsiteX271" fmla="*/ 6024488 w 7467600"/>
              <a:gd name="connsiteY271" fmla="*/ 4809903 h 6858000"/>
              <a:gd name="connsiteX272" fmla="*/ 5599771 w 7467600"/>
              <a:gd name="connsiteY272" fmla="*/ 5509652 h 6858000"/>
              <a:gd name="connsiteX273" fmla="*/ 5548843 w 7467600"/>
              <a:gd name="connsiteY273" fmla="*/ 5563845 h 6858000"/>
              <a:gd name="connsiteX274" fmla="*/ 5940952 w 7467600"/>
              <a:gd name="connsiteY274" fmla="*/ 6250028 h 6858000"/>
              <a:gd name="connsiteX275" fmla="*/ 6043441 w 7467600"/>
              <a:gd name="connsiteY275" fmla="*/ 6665847 h 6858000"/>
              <a:gd name="connsiteX276" fmla="*/ 6093432 w 7467600"/>
              <a:gd name="connsiteY276" fmla="*/ 6858000 h 6858000"/>
              <a:gd name="connsiteX277" fmla="*/ 6034344 w 7467600"/>
              <a:gd name="connsiteY277" fmla="*/ 6858000 h 6858000"/>
              <a:gd name="connsiteX278" fmla="*/ 6026679 w 7467600"/>
              <a:gd name="connsiteY278" fmla="*/ 6836959 h 6858000"/>
              <a:gd name="connsiteX279" fmla="*/ 5800441 w 7467600"/>
              <a:gd name="connsiteY279" fmla="*/ 6335286 h 6858000"/>
              <a:gd name="connsiteX280" fmla="*/ 5526562 w 7467600"/>
              <a:gd name="connsiteY280" fmla="*/ 5705388 h 6858000"/>
              <a:gd name="connsiteX281" fmla="*/ 5519640 w 7467600"/>
              <a:gd name="connsiteY281" fmla="*/ 5683774 h 6858000"/>
              <a:gd name="connsiteX282" fmla="*/ 5844559 w 7467600"/>
              <a:gd name="connsiteY282" fmla="*/ 6553349 h 6858000"/>
              <a:gd name="connsiteX283" fmla="*/ 5975994 w 7467600"/>
              <a:gd name="connsiteY283" fmla="*/ 6858000 h 6858000"/>
              <a:gd name="connsiteX284" fmla="*/ 5898547 w 7467600"/>
              <a:gd name="connsiteY284" fmla="*/ 6858000 h 6858000"/>
              <a:gd name="connsiteX285" fmla="*/ 5682041 w 7467600"/>
              <a:gd name="connsiteY285" fmla="*/ 6355860 h 6858000"/>
              <a:gd name="connsiteX286" fmla="*/ 5461758 w 7467600"/>
              <a:gd name="connsiteY286" fmla="*/ 5820220 h 6858000"/>
              <a:gd name="connsiteX287" fmla="*/ 5237282 w 7467600"/>
              <a:gd name="connsiteY287" fmla="*/ 6579086 h 6858000"/>
              <a:gd name="connsiteX288" fmla="*/ 5115009 w 7467600"/>
              <a:gd name="connsiteY288" fmla="*/ 6858000 h 6858000"/>
              <a:gd name="connsiteX289" fmla="*/ 5028074 w 7467600"/>
              <a:gd name="connsiteY289" fmla="*/ 6858000 h 6858000"/>
              <a:gd name="connsiteX290" fmla="*/ 5079508 w 7467600"/>
              <a:gd name="connsiteY290" fmla="*/ 6749074 h 6858000"/>
              <a:gd name="connsiteX291" fmla="*/ 5371846 w 7467600"/>
              <a:gd name="connsiteY291" fmla="*/ 5924413 h 6858000"/>
              <a:gd name="connsiteX292" fmla="*/ 5270512 w 7467600"/>
              <a:gd name="connsiteY292" fmla="*/ 6138975 h 6858000"/>
              <a:gd name="connsiteX293" fmla="*/ 5062409 w 7467600"/>
              <a:gd name="connsiteY293" fmla="*/ 6653544 h 6858000"/>
              <a:gd name="connsiteX294" fmla="*/ 5036628 w 7467600"/>
              <a:gd name="connsiteY294" fmla="*/ 6754247 h 6858000"/>
              <a:gd name="connsiteX295" fmla="*/ 5009112 w 7467600"/>
              <a:gd name="connsiteY295" fmla="*/ 6858000 h 6858000"/>
              <a:gd name="connsiteX296" fmla="*/ 4976679 w 7467600"/>
              <a:gd name="connsiteY296" fmla="*/ 6858000 h 6858000"/>
              <a:gd name="connsiteX297" fmla="*/ 5006537 w 7467600"/>
              <a:gd name="connsiteY297" fmla="*/ 6747068 h 6858000"/>
              <a:gd name="connsiteX298" fmla="*/ 5032723 w 7467600"/>
              <a:gd name="connsiteY298" fmla="*/ 6644957 h 6858000"/>
              <a:gd name="connsiteX299" fmla="*/ 5242949 w 7467600"/>
              <a:gd name="connsiteY299" fmla="*/ 6125175 h 6858000"/>
              <a:gd name="connsiteX300" fmla="*/ 5286321 w 7467600"/>
              <a:gd name="connsiteY300" fmla="*/ 6033555 h 6858000"/>
              <a:gd name="connsiteX301" fmla="*/ 5008210 w 7467600"/>
              <a:gd name="connsiteY301" fmla="*/ 6649194 h 6858000"/>
              <a:gd name="connsiteX302" fmla="*/ 4986321 w 7467600"/>
              <a:gd name="connsiteY302" fmla="*/ 6765687 h 6858000"/>
              <a:gd name="connsiteX303" fmla="*/ 4973474 w 7467600"/>
              <a:gd name="connsiteY303" fmla="*/ 6858000 h 6858000"/>
              <a:gd name="connsiteX304" fmla="*/ 4907178 w 7467600"/>
              <a:gd name="connsiteY304" fmla="*/ 6858000 h 6858000"/>
              <a:gd name="connsiteX305" fmla="*/ 4910810 w 7467600"/>
              <a:gd name="connsiteY305" fmla="*/ 6829660 h 6858000"/>
              <a:gd name="connsiteX306" fmla="*/ 4987461 w 7467600"/>
              <a:gd name="connsiteY306" fmla="*/ 6432994 h 6858000"/>
              <a:gd name="connsiteX307" fmla="*/ 5179262 w 7467600"/>
              <a:gd name="connsiteY307" fmla="*/ 6035044 h 6858000"/>
              <a:gd name="connsiteX308" fmla="*/ 4689678 w 7467600"/>
              <a:gd name="connsiteY308" fmla="*/ 6440241 h 6858000"/>
              <a:gd name="connsiteX309" fmla="*/ 4477543 w 7467600"/>
              <a:gd name="connsiteY309" fmla="*/ 6674836 h 6858000"/>
              <a:gd name="connsiteX310" fmla="*/ 4329957 w 7467600"/>
              <a:gd name="connsiteY310" fmla="*/ 6858000 h 6858000"/>
              <a:gd name="connsiteX311" fmla="*/ 4218595 w 7467600"/>
              <a:gd name="connsiteY311" fmla="*/ 6858000 h 6858000"/>
              <a:gd name="connsiteX312" fmla="*/ 4368888 w 7467600"/>
              <a:gd name="connsiteY312" fmla="*/ 6668412 h 6858000"/>
              <a:gd name="connsiteX313" fmla="*/ 4563091 w 7467600"/>
              <a:gd name="connsiteY313" fmla="*/ 6442508 h 6858000"/>
              <a:gd name="connsiteX314" fmla="*/ 5387324 w 7467600"/>
              <a:gd name="connsiteY314" fmla="*/ 5705830 h 6858000"/>
              <a:gd name="connsiteX315" fmla="*/ 5073620 w 7467600"/>
              <a:gd name="connsiteY315" fmla="*/ 5955437 h 6858000"/>
              <a:gd name="connsiteX316" fmla="*/ 4689789 w 7467600"/>
              <a:gd name="connsiteY316" fmla="*/ 6268382 h 6858000"/>
              <a:gd name="connsiteX317" fmla="*/ 4418722 w 7467600"/>
              <a:gd name="connsiteY317" fmla="*/ 6570886 h 6858000"/>
              <a:gd name="connsiteX318" fmla="*/ 4214944 w 7467600"/>
              <a:gd name="connsiteY318" fmla="*/ 6858000 h 6858000"/>
              <a:gd name="connsiteX319" fmla="*/ 4177898 w 7467600"/>
              <a:gd name="connsiteY319" fmla="*/ 6858000 h 6858000"/>
              <a:gd name="connsiteX320" fmla="*/ 4391597 w 7467600"/>
              <a:gd name="connsiteY320" fmla="*/ 6556370 h 6858000"/>
              <a:gd name="connsiteX321" fmla="*/ 4668889 w 7467600"/>
              <a:gd name="connsiteY321" fmla="*/ 6246399 h 6858000"/>
              <a:gd name="connsiteX322" fmla="*/ 5055427 w 7467600"/>
              <a:gd name="connsiteY322" fmla="*/ 5931476 h 6858000"/>
              <a:gd name="connsiteX323" fmla="*/ 5371814 w 7467600"/>
              <a:gd name="connsiteY323" fmla="*/ 5678975 h 6858000"/>
              <a:gd name="connsiteX324" fmla="*/ 4987918 w 7467600"/>
              <a:gd name="connsiteY324" fmla="*/ 5838701 h 6858000"/>
              <a:gd name="connsiteX325" fmla="*/ 4317146 w 7467600"/>
              <a:gd name="connsiteY325" fmla="*/ 6587716 h 6858000"/>
              <a:gd name="connsiteX326" fmla="*/ 4171627 w 7467600"/>
              <a:gd name="connsiteY326" fmla="*/ 6858000 h 6858000"/>
              <a:gd name="connsiteX327" fmla="*/ 4081585 w 7467600"/>
              <a:gd name="connsiteY327" fmla="*/ 6858000 h 6858000"/>
              <a:gd name="connsiteX328" fmla="*/ 4238603 w 7467600"/>
              <a:gd name="connsiteY328" fmla="*/ 6559341 h 6858000"/>
              <a:gd name="connsiteX329" fmla="*/ 4778333 w 7467600"/>
              <a:gd name="connsiteY329" fmla="*/ 5873626 h 6858000"/>
              <a:gd name="connsiteX330" fmla="*/ 5414185 w 7467600"/>
              <a:gd name="connsiteY330" fmla="*/ 5573882 h 6858000"/>
              <a:gd name="connsiteX331" fmla="*/ 5959648 w 7467600"/>
              <a:gd name="connsiteY331" fmla="*/ 4760797 h 6858000"/>
              <a:gd name="connsiteX332" fmla="*/ 5355019 w 7467600"/>
              <a:gd name="connsiteY332" fmla="*/ 4734672 h 6858000"/>
              <a:gd name="connsiteX333" fmla="*/ 5083565 w 7467600"/>
              <a:gd name="connsiteY333" fmla="*/ 5179121 h 6858000"/>
              <a:gd name="connsiteX334" fmla="*/ 4713577 w 7467600"/>
              <a:gd name="connsiteY334" fmla="*/ 5616803 h 6858000"/>
              <a:gd name="connsiteX335" fmla="*/ 3989559 w 7467600"/>
              <a:gd name="connsiteY335" fmla="*/ 6145945 h 6858000"/>
              <a:gd name="connsiteX336" fmla="*/ 3939824 w 7467600"/>
              <a:gd name="connsiteY336" fmla="*/ 6066900 h 6858000"/>
              <a:gd name="connsiteX337" fmla="*/ 4584537 w 7467600"/>
              <a:gd name="connsiteY337" fmla="*/ 5324826 h 6858000"/>
              <a:gd name="connsiteX338" fmla="*/ 5037105 w 7467600"/>
              <a:gd name="connsiteY338" fmla="*/ 5088765 h 6858000"/>
              <a:gd name="connsiteX339" fmla="*/ 5039930 w 7467600"/>
              <a:gd name="connsiteY339" fmla="*/ 5089585 h 6858000"/>
              <a:gd name="connsiteX340" fmla="*/ 5263764 w 7467600"/>
              <a:gd name="connsiteY340" fmla="*/ 4735525 h 6858000"/>
              <a:gd name="connsiteX341" fmla="*/ 4086300 w 7467600"/>
              <a:gd name="connsiteY341" fmla="*/ 4884599 h 6858000"/>
              <a:gd name="connsiteX342" fmla="*/ 4085485 w 7467600"/>
              <a:gd name="connsiteY342" fmla="*/ 4899070 h 6858000"/>
              <a:gd name="connsiteX343" fmla="*/ 3871915 w 7467600"/>
              <a:gd name="connsiteY343" fmla="*/ 5253645 h 6858000"/>
              <a:gd name="connsiteX344" fmla="*/ 3799374 w 7467600"/>
              <a:gd name="connsiteY344" fmla="*/ 5466127 h 6858000"/>
              <a:gd name="connsiteX345" fmla="*/ 3498850 w 7467600"/>
              <a:gd name="connsiteY345" fmla="*/ 6661888 h 6858000"/>
              <a:gd name="connsiteX346" fmla="*/ 3399216 w 7467600"/>
              <a:gd name="connsiteY346" fmla="*/ 6858000 h 6858000"/>
              <a:gd name="connsiteX347" fmla="*/ 3303688 w 7467600"/>
              <a:gd name="connsiteY347" fmla="*/ 6858000 h 6858000"/>
              <a:gd name="connsiteX348" fmla="*/ 3391774 w 7467600"/>
              <a:gd name="connsiteY348" fmla="*/ 6697181 h 6858000"/>
              <a:gd name="connsiteX349" fmla="*/ 3735540 w 7467600"/>
              <a:gd name="connsiteY349" fmla="*/ 5546923 h 6858000"/>
              <a:gd name="connsiteX350" fmla="*/ 3729438 w 7467600"/>
              <a:gd name="connsiteY350" fmla="*/ 5569058 h 6858000"/>
              <a:gd name="connsiteX351" fmla="*/ 3707782 w 7467600"/>
              <a:gd name="connsiteY351" fmla="*/ 5644908 h 6858000"/>
              <a:gd name="connsiteX352" fmla="*/ 3583827 w 7467600"/>
              <a:gd name="connsiteY352" fmla="*/ 6039215 h 6858000"/>
              <a:gd name="connsiteX353" fmla="*/ 3547861 w 7467600"/>
              <a:gd name="connsiteY353" fmla="*/ 6129609 h 6858000"/>
              <a:gd name="connsiteX354" fmla="*/ 3490905 w 7467600"/>
              <a:gd name="connsiteY354" fmla="*/ 6277660 h 6858000"/>
              <a:gd name="connsiteX355" fmla="*/ 3455859 w 7467600"/>
              <a:gd name="connsiteY355" fmla="*/ 6391301 h 6858000"/>
              <a:gd name="connsiteX356" fmla="*/ 3429112 w 7467600"/>
              <a:gd name="connsiteY356" fmla="*/ 6479469 h 6858000"/>
              <a:gd name="connsiteX357" fmla="*/ 3304862 w 7467600"/>
              <a:gd name="connsiteY357" fmla="*/ 6796476 h 6858000"/>
              <a:gd name="connsiteX358" fmla="*/ 3276071 w 7467600"/>
              <a:gd name="connsiteY358" fmla="*/ 6858000 h 6858000"/>
              <a:gd name="connsiteX359" fmla="*/ 3240805 w 7467600"/>
              <a:gd name="connsiteY359" fmla="*/ 6858000 h 6858000"/>
              <a:gd name="connsiteX360" fmla="*/ 3275917 w 7467600"/>
              <a:gd name="connsiteY360" fmla="*/ 6783192 h 6858000"/>
              <a:gd name="connsiteX361" fmla="*/ 3399358 w 7467600"/>
              <a:gd name="connsiteY361" fmla="*/ 6469011 h 6858000"/>
              <a:gd name="connsiteX362" fmla="*/ 3425650 w 7467600"/>
              <a:gd name="connsiteY362" fmla="*/ 6381333 h 6858000"/>
              <a:gd name="connsiteX363" fmla="*/ 3460661 w 7467600"/>
              <a:gd name="connsiteY363" fmla="*/ 6266763 h 6858000"/>
              <a:gd name="connsiteX364" fmla="*/ 3518021 w 7467600"/>
              <a:gd name="connsiteY364" fmla="*/ 6117298 h 6858000"/>
              <a:gd name="connsiteX365" fmla="*/ 3554035 w 7467600"/>
              <a:gd name="connsiteY365" fmla="*/ 6027832 h 6858000"/>
              <a:gd name="connsiteX366" fmla="*/ 3677174 w 7467600"/>
              <a:gd name="connsiteY366" fmla="*/ 5636351 h 6858000"/>
              <a:gd name="connsiteX367" fmla="*/ 3698819 w 7467600"/>
              <a:gd name="connsiteY367" fmla="*/ 5560503 h 6858000"/>
              <a:gd name="connsiteX368" fmla="*/ 3702094 w 7467600"/>
              <a:gd name="connsiteY368" fmla="*/ 5549194 h 6858000"/>
              <a:gd name="connsiteX369" fmla="*/ 3398355 w 7467600"/>
              <a:gd name="connsiteY369" fmla="*/ 6094603 h 6858000"/>
              <a:gd name="connsiteX370" fmla="*/ 3193941 w 7467600"/>
              <a:gd name="connsiteY370" fmla="*/ 6798775 h 6858000"/>
              <a:gd name="connsiteX371" fmla="*/ 3184140 w 7467600"/>
              <a:gd name="connsiteY371" fmla="*/ 6858000 h 6858000"/>
              <a:gd name="connsiteX372" fmla="*/ 3099978 w 7467600"/>
              <a:gd name="connsiteY372" fmla="*/ 6858000 h 6858000"/>
              <a:gd name="connsiteX373" fmla="*/ 3101556 w 7467600"/>
              <a:gd name="connsiteY373" fmla="*/ 6843337 h 6858000"/>
              <a:gd name="connsiteX374" fmla="*/ 3370162 w 7467600"/>
              <a:gd name="connsiteY374" fmla="*/ 5785550 h 6858000"/>
              <a:gd name="connsiteX375" fmla="*/ 3746477 w 7467600"/>
              <a:gd name="connsiteY375" fmla="*/ 5377889 h 6858000"/>
              <a:gd name="connsiteX376" fmla="*/ 3863399 w 7467600"/>
              <a:gd name="connsiteY376" fmla="*/ 5087257 h 6858000"/>
              <a:gd name="connsiteX377" fmla="*/ 3968712 w 7467600"/>
              <a:gd name="connsiteY377" fmla="*/ 4913989 h 6858000"/>
              <a:gd name="connsiteX378" fmla="*/ 2792390 w 7467600"/>
              <a:gd name="connsiteY378" fmla="*/ 5382974 h 6858000"/>
              <a:gd name="connsiteX379" fmla="*/ 2714982 w 7467600"/>
              <a:gd name="connsiteY379" fmla="*/ 5427051 h 6858000"/>
              <a:gd name="connsiteX380" fmla="*/ 2813361 w 7467600"/>
              <a:gd name="connsiteY380" fmla="*/ 6023912 h 6858000"/>
              <a:gd name="connsiteX381" fmla="*/ 2688430 w 7467600"/>
              <a:gd name="connsiteY381" fmla="*/ 6801564 h 6858000"/>
              <a:gd name="connsiteX382" fmla="*/ 2629626 w 7467600"/>
              <a:gd name="connsiteY382" fmla="*/ 6763394 h 6858000"/>
              <a:gd name="connsiteX383" fmla="*/ 2565328 w 7467600"/>
              <a:gd name="connsiteY383" fmla="*/ 5516399 h 6858000"/>
              <a:gd name="connsiteX384" fmla="*/ 1922999 w 7467600"/>
              <a:gd name="connsiteY384" fmla="*/ 5980343 h 6858000"/>
              <a:gd name="connsiteX385" fmla="*/ 1950261 w 7467600"/>
              <a:gd name="connsiteY385" fmla="*/ 6405858 h 6858000"/>
              <a:gd name="connsiteX386" fmla="*/ 2365554 w 7467600"/>
              <a:gd name="connsiteY386" fmla="*/ 6759107 h 6858000"/>
              <a:gd name="connsiteX387" fmla="*/ 2424142 w 7467600"/>
              <a:gd name="connsiteY387" fmla="*/ 6858000 h 6858000"/>
              <a:gd name="connsiteX388" fmla="*/ 2395994 w 7467600"/>
              <a:gd name="connsiteY388" fmla="*/ 6858000 h 6858000"/>
              <a:gd name="connsiteX389" fmla="*/ 2392863 w 7467600"/>
              <a:gd name="connsiteY389" fmla="*/ 6852964 h 6858000"/>
              <a:gd name="connsiteX390" fmla="*/ 2017589 w 7467600"/>
              <a:gd name="connsiteY390" fmla="*/ 6493982 h 6858000"/>
              <a:gd name="connsiteX391" fmla="*/ 2147336 w 7467600"/>
              <a:gd name="connsiteY391" fmla="*/ 6594052 h 6858000"/>
              <a:gd name="connsiteX392" fmla="*/ 2207047 w 7467600"/>
              <a:gd name="connsiteY392" fmla="*/ 6654540 h 6858000"/>
              <a:gd name="connsiteX393" fmla="*/ 2299106 w 7467600"/>
              <a:gd name="connsiteY393" fmla="*/ 6778931 h 6858000"/>
              <a:gd name="connsiteX394" fmla="*/ 2314430 w 7467600"/>
              <a:gd name="connsiteY394" fmla="*/ 6801144 h 6858000"/>
              <a:gd name="connsiteX395" fmla="*/ 2352406 w 7467600"/>
              <a:gd name="connsiteY395" fmla="*/ 6858000 h 6858000"/>
              <a:gd name="connsiteX396" fmla="*/ 2314492 w 7467600"/>
              <a:gd name="connsiteY396" fmla="*/ 6858000 h 6858000"/>
              <a:gd name="connsiteX397" fmla="*/ 2288095 w 7467600"/>
              <a:gd name="connsiteY397" fmla="*/ 6818030 h 6858000"/>
              <a:gd name="connsiteX398" fmla="*/ 2272768 w 7467600"/>
              <a:gd name="connsiteY398" fmla="*/ 6795822 h 6858000"/>
              <a:gd name="connsiteX399" fmla="*/ 2182715 w 7467600"/>
              <a:gd name="connsiteY399" fmla="*/ 6675071 h 6858000"/>
              <a:gd name="connsiteX400" fmla="*/ 2032061 w 7467600"/>
              <a:gd name="connsiteY400" fmla="*/ 6541380 h 6858000"/>
              <a:gd name="connsiteX401" fmla="*/ 2257220 w 7467600"/>
              <a:gd name="connsiteY401" fmla="*/ 6826257 h 6858000"/>
              <a:gd name="connsiteX402" fmla="*/ 2281324 w 7467600"/>
              <a:gd name="connsiteY402" fmla="*/ 6858000 h 6858000"/>
              <a:gd name="connsiteX403" fmla="*/ 2242860 w 7467600"/>
              <a:gd name="connsiteY403" fmla="*/ 6858000 h 6858000"/>
              <a:gd name="connsiteX404" fmla="*/ 2232818 w 7467600"/>
              <a:gd name="connsiteY404" fmla="*/ 6844926 h 6858000"/>
              <a:gd name="connsiteX405" fmla="*/ 1990172 w 7467600"/>
              <a:gd name="connsiteY405" fmla="*/ 6542121 h 6858000"/>
              <a:gd name="connsiteX406" fmla="*/ 2124090 w 7467600"/>
              <a:gd name="connsiteY406" fmla="*/ 6761017 h 6858000"/>
              <a:gd name="connsiteX407" fmla="*/ 2200380 w 7467600"/>
              <a:gd name="connsiteY407" fmla="*/ 6858000 h 6858000"/>
              <a:gd name="connsiteX408" fmla="*/ 2147507 w 7467600"/>
              <a:gd name="connsiteY408" fmla="*/ 6858000 h 6858000"/>
              <a:gd name="connsiteX409" fmla="*/ 2070668 w 7467600"/>
              <a:gd name="connsiteY409" fmla="*/ 6761520 h 6858000"/>
              <a:gd name="connsiteX410" fmla="*/ 1975142 w 7467600"/>
              <a:gd name="connsiteY410" fmla="*/ 6585570 h 6858000"/>
              <a:gd name="connsiteX411" fmla="*/ 2050035 w 7467600"/>
              <a:gd name="connsiteY411" fmla="*/ 6813345 h 6858000"/>
              <a:gd name="connsiteX412" fmla="*/ 2063025 w 7467600"/>
              <a:gd name="connsiteY412" fmla="*/ 6858000 h 6858000"/>
              <a:gd name="connsiteX413" fmla="*/ 2021675 w 7467600"/>
              <a:gd name="connsiteY413" fmla="*/ 6858000 h 6858000"/>
              <a:gd name="connsiteX414" fmla="*/ 2019308 w 7467600"/>
              <a:gd name="connsiteY414" fmla="*/ 6847118 h 6858000"/>
              <a:gd name="connsiteX415" fmla="*/ 1938835 w 7467600"/>
              <a:gd name="connsiteY415" fmla="*/ 6551160 h 6858000"/>
              <a:gd name="connsiteX416" fmla="*/ 1953230 w 7467600"/>
              <a:gd name="connsiteY416" fmla="*/ 6759699 h 6858000"/>
              <a:gd name="connsiteX417" fmla="*/ 1956763 w 7467600"/>
              <a:gd name="connsiteY417" fmla="*/ 6778191 h 6858000"/>
              <a:gd name="connsiteX418" fmla="*/ 1967925 w 7467600"/>
              <a:gd name="connsiteY418" fmla="*/ 6858000 h 6858000"/>
              <a:gd name="connsiteX419" fmla="*/ 1936622 w 7467600"/>
              <a:gd name="connsiteY419" fmla="*/ 6858000 h 6858000"/>
              <a:gd name="connsiteX420" fmla="*/ 1926261 w 7467600"/>
              <a:gd name="connsiteY420" fmla="*/ 6784064 h 6858000"/>
              <a:gd name="connsiteX421" fmla="*/ 1922724 w 7467600"/>
              <a:gd name="connsiteY421" fmla="*/ 6765577 h 6858000"/>
              <a:gd name="connsiteX422" fmla="*/ 1904650 w 7467600"/>
              <a:gd name="connsiteY422" fmla="*/ 6639616 h 6858000"/>
              <a:gd name="connsiteX423" fmla="*/ 1885273 w 7467600"/>
              <a:gd name="connsiteY423" fmla="*/ 6858000 h 6858000"/>
              <a:gd name="connsiteX424" fmla="*/ 1854363 w 7467600"/>
              <a:gd name="connsiteY424" fmla="*/ 6858000 h 6858000"/>
              <a:gd name="connsiteX425" fmla="*/ 1880391 w 7467600"/>
              <a:gd name="connsiteY425" fmla="*/ 6603796 h 6858000"/>
              <a:gd name="connsiteX426" fmla="*/ 1818273 w 7467600"/>
              <a:gd name="connsiteY426" fmla="*/ 6715729 h 6858000"/>
              <a:gd name="connsiteX427" fmla="*/ 1794691 w 7467600"/>
              <a:gd name="connsiteY427" fmla="*/ 6843239 h 6858000"/>
              <a:gd name="connsiteX428" fmla="*/ 1794914 w 7467600"/>
              <a:gd name="connsiteY428" fmla="*/ 6858000 h 6858000"/>
              <a:gd name="connsiteX429" fmla="*/ 1746128 w 7467600"/>
              <a:gd name="connsiteY429" fmla="*/ 6858000 h 6858000"/>
              <a:gd name="connsiteX430" fmla="*/ 1753934 w 7467600"/>
              <a:gd name="connsiteY430" fmla="*/ 6724796 h 6858000"/>
              <a:gd name="connsiteX431" fmla="*/ 1792053 w 7467600"/>
              <a:gd name="connsiteY431" fmla="*/ 6572396 h 6858000"/>
              <a:gd name="connsiteX432" fmla="*/ 1862248 w 7467600"/>
              <a:gd name="connsiteY432" fmla="*/ 6266397 h 6858000"/>
              <a:gd name="connsiteX433" fmla="*/ 1862250 w 7467600"/>
              <a:gd name="connsiteY433" fmla="*/ 6033531 h 6858000"/>
              <a:gd name="connsiteX434" fmla="*/ 1211999 w 7467600"/>
              <a:gd name="connsiteY434" fmla="*/ 6683610 h 6858000"/>
              <a:gd name="connsiteX435" fmla="*/ 1213266 w 7467600"/>
              <a:gd name="connsiteY435" fmla="*/ 6691947 h 6858000"/>
              <a:gd name="connsiteX436" fmla="*/ 1203370 w 7467600"/>
              <a:gd name="connsiteY436" fmla="*/ 6850676 h 6858000"/>
              <a:gd name="connsiteX437" fmla="*/ 1203671 w 7467600"/>
              <a:gd name="connsiteY437" fmla="*/ 6858000 h 6858000"/>
              <a:gd name="connsiteX438" fmla="*/ 1143180 w 7467600"/>
              <a:gd name="connsiteY438" fmla="*/ 6858000 h 6858000"/>
              <a:gd name="connsiteX439" fmla="*/ 1142176 w 7467600"/>
              <a:gd name="connsiteY439" fmla="*/ 6766045 h 6858000"/>
              <a:gd name="connsiteX440" fmla="*/ 1067484 w 7467600"/>
              <a:gd name="connsiteY440" fmla="*/ 6858000 h 6858000"/>
              <a:gd name="connsiteX441" fmla="*/ 953928 w 7467600"/>
              <a:gd name="connsiteY441" fmla="*/ 6858000 h 6858000"/>
              <a:gd name="connsiteX442" fmla="*/ 959715 w 7467600"/>
              <a:gd name="connsiteY442" fmla="*/ 6850185 h 6858000"/>
              <a:gd name="connsiteX443" fmla="*/ 1483788 w 7467600"/>
              <a:gd name="connsiteY443" fmla="*/ 6259174 h 6858000"/>
              <a:gd name="connsiteX444" fmla="*/ 1100671 w 7467600"/>
              <a:gd name="connsiteY444" fmla="*/ 6252137 h 6858000"/>
              <a:gd name="connsiteX445" fmla="*/ 1090144 w 7467600"/>
              <a:gd name="connsiteY445" fmla="*/ 6256748 h 6858000"/>
              <a:gd name="connsiteX446" fmla="*/ 1095872 w 7467600"/>
              <a:gd name="connsiteY446" fmla="*/ 6271892 h 6858000"/>
              <a:gd name="connsiteX447" fmla="*/ 262785 w 7467600"/>
              <a:gd name="connsiteY447" fmla="*/ 6845450 h 6858000"/>
              <a:gd name="connsiteX448" fmla="*/ 209968 w 7467600"/>
              <a:gd name="connsiteY448" fmla="*/ 6770713 h 6858000"/>
              <a:gd name="connsiteX449" fmla="*/ 873460 w 7467600"/>
              <a:gd name="connsiteY449" fmla="*/ 6253768 h 6858000"/>
              <a:gd name="connsiteX450" fmla="*/ 192686 w 7467600"/>
              <a:gd name="connsiteY450" fmla="*/ 5849257 h 6858000"/>
              <a:gd name="connsiteX451" fmla="*/ 4696 w 7467600"/>
              <a:gd name="connsiteY451" fmla="*/ 5697668 h 6858000"/>
              <a:gd name="connsiteX452" fmla="*/ 0 w 7467600"/>
              <a:gd name="connsiteY452" fmla="*/ 5689984 h 6858000"/>
              <a:gd name="connsiteX453" fmla="*/ 0 w 7467600"/>
              <a:gd name="connsiteY453" fmla="*/ 5513472 h 6858000"/>
              <a:gd name="connsiteX454" fmla="*/ 174101 w 7467600"/>
              <a:gd name="connsiteY454" fmla="*/ 5620277 h 6858000"/>
              <a:gd name="connsiteX455" fmla="*/ 891800 w 7467600"/>
              <a:gd name="connsiteY455" fmla="*/ 6036935 h 6858000"/>
              <a:gd name="connsiteX456" fmla="*/ 1072219 w 7467600"/>
              <a:gd name="connsiteY456" fmla="*/ 6169443 h 6858000"/>
              <a:gd name="connsiteX457" fmla="*/ 1074117 w 7467600"/>
              <a:gd name="connsiteY457" fmla="*/ 6170301 h 6858000"/>
              <a:gd name="connsiteX458" fmla="*/ 1083114 w 7467600"/>
              <a:gd name="connsiteY458" fmla="*/ 6174131 h 6858000"/>
              <a:gd name="connsiteX459" fmla="*/ 1543010 w 7467600"/>
              <a:gd name="connsiteY459" fmla="*/ 6191140 h 6858000"/>
              <a:gd name="connsiteX460" fmla="*/ 1551080 w 7467600"/>
              <a:gd name="connsiteY460" fmla="*/ 6195006 h 6858000"/>
              <a:gd name="connsiteX461" fmla="*/ 2345443 w 7467600"/>
              <a:gd name="connsiteY461" fmla="*/ 5549882 h 6858000"/>
              <a:gd name="connsiteX462" fmla="*/ 1721499 w 7467600"/>
              <a:gd name="connsiteY462" fmla="*/ 5599969 h 6858000"/>
              <a:gd name="connsiteX463" fmla="*/ 767716 w 7467600"/>
              <a:gd name="connsiteY463" fmla="*/ 5472768 h 6858000"/>
              <a:gd name="connsiteX464" fmla="*/ 722147 w 7467600"/>
              <a:gd name="connsiteY464" fmla="*/ 5393091 h 6858000"/>
              <a:gd name="connsiteX465" fmla="*/ 1485552 w 7467600"/>
              <a:gd name="connsiteY465" fmla="*/ 5313202 h 6858000"/>
              <a:gd name="connsiteX466" fmla="*/ 2143004 w 7467600"/>
              <a:gd name="connsiteY466" fmla="*/ 5402420 h 6858000"/>
              <a:gd name="connsiteX467" fmla="*/ 1933391 w 7467600"/>
              <a:gd name="connsiteY467" fmla="*/ 5156971 h 6858000"/>
              <a:gd name="connsiteX468" fmla="*/ 1827118 w 7467600"/>
              <a:gd name="connsiteY468" fmla="*/ 4968410 h 6858000"/>
              <a:gd name="connsiteX469" fmla="*/ 1837349 w 7467600"/>
              <a:gd name="connsiteY469" fmla="*/ 4956357 h 6858000"/>
              <a:gd name="connsiteX470" fmla="*/ 2162835 w 7467600"/>
              <a:gd name="connsiteY470" fmla="*/ 5187853 h 6858000"/>
              <a:gd name="connsiteX471" fmla="*/ 2257167 w 7467600"/>
              <a:gd name="connsiteY471" fmla="*/ 5462123 h 6858000"/>
              <a:gd name="connsiteX472" fmla="*/ 2261598 w 7467600"/>
              <a:gd name="connsiteY472" fmla="*/ 5467998 h 6858000"/>
              <a:gd name="connsiteX473" fmla="*/ 2437177 w 7467600"/>
              <a:gd name="connsiteY473" fmla="*/ 5479608 h 6858000"/>
              <a:gd name="connsiteX474" fmla="*/ 2445247 w 7467600"/>
              <a:gd name="connsiteY474" fmla="*/ 5483476 h 6858000"/>
              <a:gd name="connsiteX475" fmla="*/ 2743626 w 7467600"/>
              <a:gd name="connsiteY475" fmla="*/ 5304819 h 6858000"/>
              <a:gd name="connsiteX476" fmla="*/ 3048102 w 7467600"/>
              <a:gd name="connsiteY476" fmla="*/ 5150595 h 6858000"/>
              <a:gd name="connsiteX477" fmla="*/ 1799414 w 7467600"/>
              <a:gd name="connsiteY477" fmla="*/ 4694732 h 6858000"/>
              <a:gd name="connsiteX478" fmla="*/ 1771735 w 7467600"/>
              <a:gd name="connsiteY478" fmla="*/ 4619929 h 6858000"/>
              <a:gd name="connsiteX479" fmla="*/ 3104273 w 7467600"/>
              <a:gd name="connsiteY479" fmla="*/ 5076159 h 6858000"/>
              <a:gd name="connsiteX480" fmla="*/ 3113245 w 7467600"/>
              <a:gd name="connsiteY480" fmla="*/ 5090705 h 6858000"/>
              <a:gd name="connsiteX481" fmla="*/ 3126294 w 7467600"/>
              <a:gd name="connsiteY481" fmla="*/ 5114400 h 6858000"/>
              <a:gd name="connsiteX482" fmla="*/ 3937433 w 7467600"/>
              <a:gd name="connsiteY482" fmla="*/ 4830473 h 6858000"/>
              <a:gd name="connsiteX483" fmla="*/ 3590475 w 7467600"/>
              <a:gd name="connsiteY483" fmla="*/ 4597974 h 6858000"/>
              <a:gd name="connsiteX484" fmla="*/ 3100264 w 7467600"/>
              <a:gd name="connsiteY484" fmla="*/ 4579845 h 6858000"/>
              <a:gd name="connsiteX485" fmla="*/ 2183576 w 7467600"/>
              <a:gd name="connsiteY485" fmla="*/ 4227150 h 6858000"/>
              <a:gd name="connsiteX486" fmla="*/ 2151029 w 7467600"/>
              <a:gd name="connsiteY486" fmla="*/ 4146947 h 6858000"/>
              <a:gd name="connsiteX487" fmla="*/ 3563434 w 7467600"/>
              <a:gd name="connsiteY487" fmla="*/ 4469115 h 6858000"/>
              <a:gd name="connsiteX488" fmla="*/ 3177952 w 7467600"/>
              <a:gd name="connsiteY488" fmla="*/ 3657386 h 6858000"/>
              <a:gd name="connsiteX489" fmla="*/ 3189263 w 7467600"/>
              <a:gd name="connsiteY489" fmla="*/ 3625726 h 6858000"/>
              <a:gd name="connsiteX490" fmla="*/ 3560912 w 7467600"/>
              <a:gd name="connsiteY490" fmla="*/ 4079863 h 6858000"/>
              <a:gd name="connsiteX491" fmla="*/ 3626636 w 7467600"/>
              <a:gd name="connsiteY491" fmla="*/ 4512230 h 6858000"/>
              <a:gd name="connsiteX492" fmla="*/ 3653088 w 7467600"/>
              <a:gd name="connsiteY492" fmla="*/ 4521417 h 6858000"/>
              <a:gd name="connsiteX493" fmla="*/ 3988128 w 7467600"/>
              <a:gd name="connsiteY493" fmla="*/ 4817267 h 6858000"/>
              <a:gd name="connsiteX494" fmla="*/ 4830582 w 7467600"/>
              <a:gd name="connsiteY494" fmla="*/ 4676000 h 6858000"/>
              <a:gd name="connsiteX495" fmla="*/ 4830100 w 7467600"/>
              <a:gd name="connsiteY495" fmla="*/ 4675554 h 6858000"/>
              <a:gd name="connsiteX496" fmla="*/ 4036318 w 7467600"/>
              <a:gd name="connsiteY496" fmla="*/ 4147013 h 6858000"/>
              <a:gd name="connsiteX497" fmla="*/ 3432098 w 7467600"/>
              <a:gd name="connsiteY497" fmla="*/ 3537312 h 6858000"/>
              <a:gd name="connsiteX498" fmla="*/ 3446761 w 7467600"/>
              <a:gd name="connsiteY498" fmla="*/ 3461278 h 6858000"/>
              <a:gd name="connsiteX499" fmla="*/ 4419733 w 7467600"/>
              <a:gd name="connsiteY499" fmla="*/ 3963555 h 6858000"/>
              <a:gd name="connsiteX500" fmla="*/ 4781371 w 7467600"/>
              <a:gd name="connsiteY500" fmla="*/ 4458604 h 6858000"/>
              <a:gd name="connsiteX501" fmla="*/ 4780440 w 7467600"/>
              <a:gd name="connsiteY501" fmla="*/ 4470290 h 6858000"/>
              <a:gd name="connsiteX502" fmla="*/ 4898954 w 7467600"/>
              <a:gd name="connsiteY502" fmla="*/ 4662092 h 6858000"/>
              <a:gd name="connsiteX503" fmla="*/ 4900699 w 7467600"/>
              <a:gd name="connsiteY503" fmla="*/ 4670867 h 6858000"/>
              <a:gd name="connsiteX504" fmla="*/ 5714511 w 7467600"/>
              <a:gd name="connsiteY504" fmla="*/ 4663483 h 6858000"/>
              <a:gd name="connsiteX505" fmla="*/ 5464793 w 7467600"/>
              <a:gd name="connsiteY505" fmla="*/ 4393556 h 6858000"/>
              <a:gd name="connsiteX506" fmla="*/ 5461897 w 7467600"/>
              <a:gd name="connsiteY506" fmla="*/ 4390879 h 6858000"/>
              <a:gd name="connsiteX507" fmla="*/ 4294126 w 7467600"/>
              <a:gd name="connsiteY507" fmla="*/ 3303048 h 6858000"/>
              <a:gd name="connsiteX508" fmla="*/ 4305321 w 7467600"/>
              <a:gd name="connsiteY508" fmla="*/ 3256953 h 6858000"/>
              <a:gd name="connsiteX509" fmla="*/ 4949299 w 7467600"/>
              <a:gd name="connsiteY509" fmla="*/ 3766336 h 6858000"/>
              <a:gd name="connsiteX510" fmla="*/ 5291452 w 7467600"/>
              <a:gd name="connsiteY510" fmla="*/ 4076801 h 6858000"/>
              <a:gd name="connsiteX511" fmla="*/ 5434998 w 7467600"/>
              <a:gd name="connsiteY511" fmla="*/ 4254100 h 6858000"/>
              <a:gd name="connsiteX512" fmla="*/ 5351015 w 7467600"/>
              <a:gd name="connsiteY512" fmla="*/ 3760989 h 6858000"/>
              <a:gd name="connsiteX513" fmla="*/ 5413780 w 7467600"/>
              <a:gd name="connsiteY513" fmla="*/ 2966265 h 6858000"/>
              <a:gd name="connsiteX514" fmla="*/ 5425627 w 7467600"/>
              <a:gd name="connsiteY514" fmla="*/ 2954192 h 6858000"/>
              <a:gd name="connsiteX515" fmla="*/ 6604735 w 7467600"/>
              <a:gd name="connsiteY515" fmla="*/ 2041381 h 6858000"/>
              <a:gd name="connsiteX516" fmla="*/ 7204487 w 7467600"/>
              <a:gd name="connsiteY516" fmla="*/ 2742112 h 6858000"/>
              <a:gd name="connsiteX517" fmla="*/ 7131592 w 7467600"/>
              <a:gd name="connsiteY517" fmla="*/ 2672096 h 6858000"/>
              <a:gd name="connsiteX518" fmla="*/ 6996344 w 7467600"/>
              <a:gd name="connsiteY518" fmla="*/ 2518310 h 6858000"/>
              <a:gd name="connsiteX519" fmla="*/ 6735495 w 7467600"/>
              <a:gd name="connsiteY519" fmla="*/ 2196890 h 6858000"/>
              <a:gd name="connsiteX520" fmla="*/ 6721901 w 7467600"/>
              <a:gd name="connsiteY520" fmla="*/ 2179274 h 6858000"/>
              <a:gd name="connsiteX521" fmla="*/ 6604735 w 7467600"/>
              <a:gd name="connsiteY521" fmla="*/ 2041381 h 6858000"/>
              <a:gd name="connsiteX522" fmla="*/ 6591670 w 7467600"/>
              <a:gd name="connsiteY522" fmla="*/ 1988277 h 6858000"/>
              <a:gd name="connsiteX523" fmla="*/ 6747349 w 7467600"/>
              <a:gd name="connsiteY523" fmla="*/ 2160069 h 6858000"/>
              <a:gd name="connsiteX524" fmla="*/ 6760943 w 7467600"/>
              <a:gd name="connsiteY524" fmla="*/ 2177686 h 6858000"/>
              <a:gd name="connsiteX525" fmla="*/ 7021065 w 7467600"/>
              <a:gd name="connsiteY525" fmla="*/ 2498102 h 6858000"/>
              <a:gd name="connsiteX526" fmla="*/ 7155223 w 7467600"/>
              <a:gd name="connsiteY526" fmla="*/ 2650386 h 6858000"/>
              <a:gd name="connsiteX527" fmla="*/ 7203167 w 7467600"/>
              <a:gd name="connsiteY527" fmla="*/ 2697288 h 6858000"/>
              <a:gd name="connsiteX528" fmla="*/ 6937703 w 7467600"/>
              <a:gd name="connsiteY528" fmla="*/ 2321981 h 6858000"/>
              <a:gd name="connsiteX529" fmla="*/ 6591670 w 7467600"/>
              <a:gd name="connsiteY529" fmla="*/ 1988277 h 6858000"/>
              <a:gd name="connsiteX530" fmla="*/ 5798671 w 7467600"/>
              <a:gd name="connsiteY530" fmla="*/ 1981601 h 6858000"/>
              <a:gd name="connsiteX531" fmla="*/ 5754709 w 7467600"/>
              <a:gd name="connsiteY531" fmla="*/ 2071454 h 6858000"/>
              <a:gd name="connsiteX532" fmla="*/ 5763044 w 7467600"/>
              <a:gd name="connsiteY532" fmla="*/ 2842206 h 6858000"/>
              <a:gd name="connsiteX533" fmla="*/ 5764974 w 7467600"/>
              <a:gd name="connsiteY533" fmla="*/ 2799609 h 6858000"/>
              <a:gd name="connsiteX534" fmla="*/ 5767665 w 7467600"/>
              <a:gd name="connsiteY534" fmla="*/ 2666409 h 6858000"/>
              <a:gd name="connsiteX535" fmla="*/ 5763055 w 7467600"/>
              <a:gd name="connsiteY535" fmla="*/ 2579705 h 6858000"/>
              <a:gd name="connsiteX536" fmla="*/ 5758079 w 7467600"/>
              <a:gd name="connsiteY536" fmla="*/ 2492508 h 6858000"/>
              <a:gd name="connsiteX537" fmla="*/ 5779325 w 7467600"/>
              <a:gd name="connsiteY537" fmla="*/ 2197069 h 6858000"/>
              <a:gd name="connsiteX538" fmla="*/ 5798671 w 7467600"/>
              <a:gd name="connsiteY538" fmla="*/ 1981601 h 6858000"/>
              <a:gd name="connsiteX539" fmla="*/ 5829202 w 7467600"/>
              <a:gd name="connsiteY539" fmla="*/ 1971679 h 6858000"/>
              <a:gd name="connsiteX540" fmla="*/ 5809558 w 7467600"/>
              <a:gd name="connsiteY540" fmla="*/ 2198043 h 6858000"/>
              <a:gd name="connsiteX541" fmla="*/ 5788653 w 7467600"/>
              <a:gd name="connsiteY541" fmla="*/ 2489430 h 6858000"/>
              <a:gd name="connsiteX542" fmla="*/ 5793439 w 7467600"/>
              <a:gd name="connsiteY542" fmla="*/ 2575235 h 6858000"/>
              <a:gd name="connsiteX543" fmla="*/ 5796837 w 7467600"/>
              <a:gd name="connsiteY543" fmla="*/ 2637633 h 6858000"/>
              <a:gd name="connsiteX544" fmla="*/ 5818614 w 7467600"/>
              <a:gd name="connsiteY544" fmla="*/ 2473055 h 6858000"/>
              <a:gd name="connsiteX545" fmla="*/ 5829202 w 7467600"/>
              <a:gd name="connsiteY545" fmla="*/ 1971679 h 6858000"/>
              <a:gd name="connsiteX546" fmla="*/ 5911389 w 7467600"/>
              <a:gd name="connsiteY546" fmla="*/ 1898371 h 6858000"/>
              <a:gd name="connsiteX547" fmla="*/ 6237627 w 7467600"/>
              <a:gd name="connsiteY547" fmla="*/ 2231921 h 6858000"/>
              <a:gd name="connsiteX548" fmla="*/ 5911389 w 7467600"/>
              <a:gd name="connsiteY548" fmla="*/ 1898371 h 6858000"/>
              <a:gd name="connsiteX549" fmla="*/ 6944437 w 7467600"/>
              <a:gd name="connsiteY549" fmla="*/ 1575402 h 6858000"/>
              <a:gd name="connsiteX550" fmla="*/ 6304730 w 7467600"/>
              <a:gd name="connsiteY550" fmla="*/ 1766654 h 6858000"/>
              <a:gd name="connsiteX551" fmla="*/ 6944437 w 7467600"/>
              <a:gd name="connsiteY551" fmla="*/ 1575402 h 6858000"/>
              <a:gd name="connsiteX552" fmla="*/ 7019523 w 7467600"/>
              <a:gd name="connsiteY552" fmla="*/ 1519450 h 6858000"/>
              <a:gd name="connsiteX553" fmla="*/ 6298091 w 7467600"/>
              <a:gd name="connsiteY553" fmla="*/ 1737122 h 6858000"/>
              <a:gd name="connsiteX554" fmla="*/ 7019523 w 7467600"/>
              <a:gd name="connsiteY554" fmla="*/ 1519450 h 6858000"/>
              <a:gd name="connsiteX555" fmla="*/ 2399523 w 7467600"/>
              <a:gd name="connsiteY555" fmla="*/ 1428234 h 6858000"/>
              <a:gd name="connsiteX556" fmla="*/ 2224982 w 7467600"/>
              <a:gd name="connsiteY556" fmla="*/ 1826201 h 6858000"/>
              <a:gd name="connsiteX557" fmla="*/ 2096099 w 7467600"/>
              <a:gd name="connsiteY557" fmla="*/ 2345900 h 6858000"/>
              <a:gd name="connsiteX558" fmla="*/ 2283317 w 7467600"/>
              <a:gd name="connsiteY558" fmla="*/ 1796925 h 6858000"/>
              <a:gd name="connsiteX559" fmla="*/ 2399523 w 7467600"/>
              <a:gd name="connsiteY559" fmla="*/ 1428234 h 6858000"/>
              <a:gd name="connsiteX560" fmla="*/ 2448558 w 7467600"/>
              <a:gd name="connsiteY560" fmla="*/ 1373435 h 6858000"/>
              <a:gd name="connsiteX561" fmla="*/ 2312521 w 7467600"/>
              <a:gd name="connsiteY561" fmla="*/ 1806140 h 6858000"/>
              <a:gd name="connsiteX562" fmla="*/ 2127533 w 7467600"/>
              <a:gd name="connsiteY562" fmla="*/ 2348380 h 6858000"/>
              <a:gd name="connsiteX563" fmla="*/ 2358080 w 7467600"/>
              <a:gd name="connsiteY563" fmla="*/ 1866134 h 6858000"/>
              <a:gd name="connsiteX564" fmla="*/ 2407436 w 7467600"/>
              <a:gd name="connsiteY564" fmla="*/ 1651070 h 6858000"/>
              <a:gd name="connsiteX565" fmla="*/ 2448558 w 7467600"/>
              <a:gd name="connsiteY565" fmla="*/ 1373435 h 6858000"/>
              <a:gd name="connsiteX566" fmla="*/ 278707 w 7467600"/>
              <a:gd name="connsiteY566" fmla="*/ 1352270 h 6858000"/>
              <a:gd name="connsiteX567" fmla="*/ 321570 w 7467600"/>
              <a:gd name="connsiteY567" fmla="*/ 1861610 h 6858000"/>
              <a:gd name="connsiteX568" fmla="*/ 294281 w 7467600"/>
              <a:gd name="connsiteY568" fmla="*/ 1440658 h 6858000"/>
              <a:gd name="connsiteX569" fmla="*/ 278707 w 7467600"/>
              <a:gd name="connsiteY569" fmla="*/ 1352270 h 6858000"/>
              <a:gd name="connsiteX570" fmla="*/ 1423821 w 7467600"/>
              <a:gd name="connsiteY570" fmla="*/ 1351958 h 6858000"/>
              <a:gd name="connsiteX571" fmla="*/ 1638521 w 7467600"/>
              <a:gd name="connsiteY571" fmla="*/ 1908470 h 6858000"/>
              <a:gd name="connsiteX572" fmla="*/ 1754199 w 7467600"/>
              <a:gd name="connsiteY572" fmla="*/ 2149284 h 6858000"/>
              <a:gd name="connsiteX573" fmla="*/ 1908359 w 7467600"/>
              <a:gd name="connsiteY573" fmla="*/ 2364988 h 6858000"/>
              <a:gd name="connsiteX574" fmla="*/ 1647661 w 7467600"/>
              <a:gd name="connsiteY574" fmla="*/ 1825945 h 6858000"/>
              <a:gd name="connsiteX575" fmla="*/ 1423821 w 7467600"/>
              <a:gd name="connsiteY575" fmla="*/ 1351958 h 6858000"/>
              <a:gd name="connsiteX576" fmla="*/ 1431890 w 7467600"/>
              <a:gd name="connsiteY576" fmla="*/ 1306475 h 6858000"/>
              <a:gd name="connsiteX577" fmla="*/ 1507597 w 7467600"/>
              <a:gd name="connsiteY577" fmla="*/ 1446132 h 6858000"/>
              <a:gd name="connsiteX578" fmla="*/ 1674586 w 7467600"/>
              <a:gd name="connsiteY578" fmla="*/ 1813832 h 6858000"/>
              <a:gd name="connsiteX579" fmla="*/ 1815950 w 7467600"/>
              <a:gd name="connsiteY579" fmla="*/ 2128564 h 6858000"/>
              <a:gd name="connsiteX580" fmla="*/ 1984242 w 7467600"/>
              <a:gd name="connsiteY580" fmla="*/ 2430829 h 6858000"/>
              <a:gd name="connsiteX581" fmla="*/ 2014023 w 7467600"/>
              <a:gd name="connsiteY581" fmla="*/ 2450995 h 6858000"/>
              <a:gd name="connsiteX582" fmla="*/ 1747337 w 7467600"/>
              <a:gd name="connsiteY582" fmla="*/ 1855264 h 6858000"/>
              <a:gd name="connsiteX583" fmla="*/ 1533749 w 7467600"/>
              <a:gd name="connsiteY583" fmla="*/ 1478656 h 6858000"/>
              <a:gd name="connsiteX584" fmla="*/ 1431890 w 7467600"/>
              <a:gd name="connsiteY584" fmla="*/ 1306475 h 6858000"/>
              <a:gd name="connsiteX585" fmla="*/ 5052692 w 7467600"/>
              <a:gd name="connsiteY585" fmla="*/ 1292994 h 6858000"/>
              <a:gd name="connsiteX586" fmla="*/ 5200661 w 7467600"/>
              <a:gd name="connsiteY586" fmla="*/ 1635186 h 6858000"/>
              <a:gd name="connsiteX587" fmla="*/ 5297138 w 7467600"/>
              <a:gd name="connsiteY587" fmla="*/ 1906351 h 6858000"/>
              <a:gd name="connsiteX588" fmla="*/ 5052692 w 7467600"/>
              <a:gd name="connsiteY588" fmla="*/ 1292994 h 6858000"/>
              <a:gd name="connsiteX589" fmla="*/ 5009948 w 7467600"/>
              <a:gd name="connsiteY589" fmla="*/ 1273619 h 6858000"/>
              <a:gd name="connsiteX590" fmla="*/ 5121777 w 7467600"/>
              <a:gd name="connsiteY590" fmla="*/ 1654213 h 6858000"/>
              <a:gd name="connsiteX591" fmla="*/ 5293545 w 7467600"/>
              <a:gd name="connsiteY591" fmla="*/ 2072247 h 6858000"/>
              <a:gd name="connsiteX592" fmla="*/ 5294042 w 7467600"/>
              <a:gd name="connsiteY592" fmla="*/ 2065019 h 6858000"/>
              <a:gd name="connsiteX593" fmla="*/ 5171936 w 7467600"/>
              <a:gd name="connsiteY593" fmla="*/ 1647613 h 6858000"/>
              <a:gd name="connsiteX594" fmla="*/ 5009948 w 7467600"/>
              <a:gd name="connsiteY594" fmla="*/ 1273619 h 6858000"/>
              <a:gd name="connsiteX595" fmla="*/ 655236 w 7467600"/>
              <a:gd name="connsiteY595" fmla="*/ 1268632 h 6858000"/>
              <a:gd name="connsiteX596" fmla="*/ 839521 w 7467600"/>
              <a:gd name="connsiteY596" fmla="*/ 1685315 h 6858000"/>
              <a:gd name="connsiteX597" fmla="*/ 1109416 w 7467600"/>
              <a:gd name="connsiteY597" fmla="*/ 2061663 h 6858000"/>
              <a:gd name="connsiteX598" fmla="*/ 1298300 w 7467600"/>
              <a:gd name="connsiteY598" fmla="*/ 2247742 h 6858000"/>
              <a:gd name="connsiteX599" fmla="*/ 1125871 w 7467600"/>
              <a:gd name="connsiteY599" fmla="*/ 1989513 h 6858000"/>
              <a:gd name="connsiteX600" fmla="*/ 981574 w 7467600"/>
              <a:gd name="connsiteY600" fmla="*/ 1783157 h 6858000"/>
              <a:gd name="connsiteX601" fmla="*/ 922198 w 7467600"/>
              <a:gd name="connsiteY601" fmla="*/ 1677437 h 6858000"/>
              <a:gd name="connsiteX602" fmla="*/ 869293 w 7467600"/>
              <a:gd name="connsiteY602" fmla="*/ 1583214 h 6858000"/>
              <a:gd name="connsiteX603" fmla="*/ 751431 w 7467600"/>
              <a:gd name="connsiteY603" fmla="*/ 1405731 h 6858000"/>
              <a:gd name="connsiteX604" fmla="*/ 655236 w 7467600"/>
              <a:gd name="connsiteY604" fmla="*/ 1268632 h 6858000"/>
              <a:gd name="connsiteX605" fmla="*/ 6516292 w 7467600"/>
              <a:gd name="connsiteY605" fmla="*/ 1263064 h 6858000"/>
              <a:gd name="connsiteX606" fmla="*/ 5736320 w 7467600"/>
              <a:gd name="connsiteY606" fmla="*/ 1501803 h 6858000"/>
              <a:gd name="connsiteX607" fmla="*/ 6516292 w 7467600"/>
              <a:gd name="connsiteY607" fmla="*/ 1263064 h 6858000"/>
              <a:gd name="connsiteX608" fmla="*/ 291466 w 7467600"/>
              <a:gd name="connsiteY608" fmla="*/ 1250369 h 6858000"/>
              <a:gd name="connsiteX609" fmla="*/ 323180 w 7467600"/>
              <a:gd name="connsiteY609" fmla="*/ 1435283 h 6858000"/>
              <a:gd name="connsiteX610" fmla="*/ 349381 w 7467600"/>
              <a:gd name="connsiteY610" fmla="*/ 1875041 h 6858000"/>
              <a:gd name="connsiteX611" fmla="*/ 374363 w 7467600"/>
              <a:gd name="connsiteY611" fmla="*/ 1506494 h 6858000"/>
              <a:gd name="connsiteX612" fmla="*/ 302168 w 7467600"/>
              <a:gd name="connsiteY612" fmla="*/ 1274495 h 6858000"/>
              <a:gd name="connsiteX613" fmla="*/ 291466 w 7467600"/>
              <a:gd name="connsiteY613" fmla="*/ 1250369 h 6858000"/>
              <a:gd name="connsiteX614" fmla="*/ 678222 w 7467600"/>
              <a:gd name="connsiteY614" fmla="*/ 1248670 h 6858000"/>
              <a:gd name="connsiteX615" fmla="*/ 775536 w 7467600"/>
              <a:gd name="connsiteY615" fmla="*/ 1388015 h 6858000"/>
              <a:gd name="connsiteX616" fmla="*/ 894529 w 7467600"/>
              <a:gd name="connsiteY616" fmla="*/ 1567739 h 6858000"/>
              <a:gd name="connsiteX617" fmla="*/ 948000 w 7467600"/>
              <a:gd name="connsiteY617" fmla="*/ 1663088 h 6858000"/>
              <a:gd name="connsiteX618" fmla="*/ 1006812 w 7467600"/>
              <a:gd name="connsiteY618" fmla="*/ 1767683 h 6858000"/>
              <a:gd name="connsiteX619" fmla="*/ 1149133 w 7467600"/>
              <a:gd name="connsiteY619" fmla="*/ 1971513 h 6858000"/>
              <a:gd name="connsiteX620" fmla="*/ 1333952 w 7467600"/>
              <a:gd name="connsiteY620" fmla="*/ 2251620 h 6858000"/>
              <a:gd name="connsiteX621" fmla="*/ 1337329 w 7467600"/>
              <a:gd name="connsiteY621" fmla="*/ 2258350 h 6858000"/>
              <a:gd name="connsiteX622" fmla="*/ 1014726 w 7467600"/>
              <a:gd name="connsiteY622" fmla="*/ 1615556 h 6858000"/>
              <a:gd name="connsiteX623" fmla="*/ 678222 w 7467600"/>
              <a:gd name="connsiteY623" fmla="*/ 1248670 h 6858000"/>
              <a:gd name="connsiteX624" fmla="*/ 6691602 w 7467600"/>
              <a:gd name="connsiteY624" fmla="*/ 1140573 h 6858000"/>
              <a:gd name="connsiteX625" fmla="*/ 6571100 w 7467600"/>
              <a:gd name="connsiteY625" fmla="*/ 1183662 h 6858000"/>
              <a:gd name="connsiteX626" fmla="*/ 6241687 w 7467600"/>
              <a:gd name="connsiteY626" fmla="*/ 1257600 h 6858000"/>
              <a:gd name="connsiteX627" fmla="*/ 5693009 w 7467600"/>
              <a:gd name="connsiteY627" fmla="*/ 1478256 h 6858000"/>
              <a:gd name="connsiteX628" fmla="*/ 6548420 w 7467600"/>
              <a:gd name="connsiteY628" fmla="*/ 1214599 h 6858000"/>
              <a:gd name="connsiteX629" fmla="*/ 6605473 w 7467600"/>
              <a:gd name="connsiteY629" fmla="*/ 1184686 h 6858000"/>
              <a:gd name="connsiteX630" fmla="*/ 6691602 w 7467600"/>
              <a:gd name="connsiteY630" fmla="*/ 1140573 h 6858000"/>
              <a:gd name="connsiteX631" fmla="*/ 4002475 w 7467600"/>
              <a:gd name="connsiteY631" fmla="*/ 1037802 h 6858000"/>
              <a:gd name="connsiteX632" fmla="*/ 4000324 w 7467600"/>
              <a:gd name="connsiteY632" fmla="*/ 1039362 h 6858000"/>
              <a:gd name="connsiteX633" fmla="*/ 4002862 w 7467600"/>
              <a:gd name="connsiteY633" fmla="*/ 1042866 h 6858000"/>
              <a:gd name="connsiteX634" fmla="*/ 4002475 w 7467600"/>
              <a:gd name="connsiteY634" fmla="*/ 1037802 h 6858000"/>
              <a:gd name="connsiteX635" fmla="*/ 506322 w 7467600"/>
              <a:gd name="connsiteY635" fmla="*/ 1020997 h 6858000"/>
              <a:gd name="connsiteX636" fmla="*/ 533068 w 7467600"/>
              <a:gd name="connsiteY636" fmla="*/ 1029409 h 6858000"/>
              <a:gd name="connsiteX637" fmla="*/ 1232525 w 7467600"/>
              <a:gd name="connsiteY637" fmla="*/ 1804675 h 6858000"/>
              <a:gd name="connsiteX638" fmla="*/ 1388858 w 7467600"/>
              <a:gd name="connsiteY638" fmla="*/ 2368011 h 6858000"/>
              <a:gd name="connsiteX639" fmla="*/ 1384098 w 7467600"/>
              <a:gd name="connsiteY639" fmla="*/ 2378125 h 6858000"/>
              <a:gd name="connsiteX640" fmla="*/ 1425393 w 7467600"/>
              <a:gd name="connsiteY640" fmla="*/ 2589124 h 6858000"/>
              <a:gd name="connsiteX641" fmla="*/ 1424001 w 7467600"/>
              <a:gd name="connsiteY641" fmla="*/ 2597541 h 6858000"/>
              <a:gd name="connsiteX642" fmla="*/ 2152729 w 7467600"/>
              <a:gd name="connsiteY642" fmla="*/ 2864487 h 6858000"/>
              <a:gd name="connsiteX643" fmla="*/ 2020609 w 7467600"/>
              <a:gd name="connsiteY643" fmla="*/ 2539671 h 6858000"/>
              <a:gd name="connsiteX644" fmla="*/ 2018920 w 7467600"/>
              <a:gd name="connsiteY644" fmla="*/ 2536309 h 6858000"/>
              <a:gd name="connsiteX645" fmla="*/ 1342441 w 7467600"/>
              <a:gd name="connsiteY645" fmla="*/ 1173017 h 6858000"/>
              <a:gd name="connsiteX646" fmla="*/ 1367925 w 7467600"/>
              <a:gd name="connsiteY646" fmla="*/ 1135648 h 6858000"/>
              <a:gd name="connsiteX647" fmla="*/ 1771401 w 7467600"/>
              <a:gd name="connsiteY647" fmla="*/ 1806673 h 6858000"/>
              <a:gd name="connsiteX648" fmla="*/ 1972385 w 7467600"/>
              <a:gd name="connsiteY648" fmla="*/ 2198735 h 6858000"/>
              <a:gd name="connsiteX649" fmla="*/ 2040892 w 7467600"/>
              <a:gd name="connsiteY649" fmla="*/ 2405205 h 6858000"/>
              <a:gd name="connsiteX650" fmla="*/ 2131689 w 7467600"/>
              <a:gd name="connsiteY650" fmla="*/ 1936926 h 6858000"/>
              <a:gd name="connsiteX651" fmla="*/ 2454820 w 7467600"/>
              <a:gd name="connsiteY651" fmla="*/ 1248808 h 6858000"/>
              <a:gd name="connsiteX652" fmla="*/ 2492512 w 7467600"/>
              <a:gd name="connsiteY652" fmla="*/ 1302920 h 6858000"/>
              <a:gd name="connsiteX653" fmla="*/ 2081216 w 7467600"/>
              <a:gd name="connsiteY653" fmla="*/ 2527513 h 6858000"/>
              <a:gd name="connsiteX654" fmla="*/ 2081211 w 7467600"/>
              <a:gd name="connsiteY654" fmla="*/ 2528916 h 6858000"/>
              <a:gd name="connsiteX655" fmla="*/ 2199067 w 7467600"/>
              <a:gd name="connsiteY655" fmla="*/ 2884061 h 6858000"/>
              <a:gd name="connsiteX656" fmla="*/ 3192586 w 7467600"/>
              <a:gd name="connsiteY656" fmla="*/ 3411496 h 6858000"/>
              <a:gd name="connsiteX657" fmla="*/ 3182620 w 7467600"/>
              <a:gd name="connsiteY657" fmla="*/ 3483279 h 6858000"/>
              <a:gd name="connsiteX658" fmla="*/ 2435119 w 7467600"/>
              <a:gd name="connsiteY658" fmla="*/ 3080173 h 6858000"/>
              <a:gd name="connsiteX659" fmla="*/ 2410152 w 7467600"/>
              <a:gd name="connsiteY659" fmla="*/ 3063751 h 6858000"/>
              <a:gd name="connsiteX660" fmla="*/ 2408099 w 7467600"/>
              <a:gd name="connsiteY660" fmla="*/ 3064403 h 6858000"/>
              <a:gd name="connsiteX661" fmla="*/ 2407218 w 7467600"/>
              <a:gd name="connsiteY661" fmla="*/ 3070324 h 6858000"/>
              <a:gd name="connsiteX662" fmla="*/ 2380138 w 7467600"/>
              <a:gd name="connsiteY662" fmla="*/ 3099341 h 6858000"/>
              <a:gd name="connsiteX663" fmla="*/ 1765923 w 7467600"/>
              <a:gd name="connsiteY663" fmla="*/ 3581043 h 6858000"/>
              <a:gd name="connsiteX664" fmla="*/ 1702258 w 7467600"/>
              <a:gd name="connsiteY664" fmla="*/ 3612286 h 6858000"/>
              <a:gd name="connsiteX665" fmla="*/ 1538370 w 7467600"/>
              <a:gd name="connsiteY665" fmla="*/ 3811804 h 6858000"/>
              <a:gd name="connsiteX666" fmla="*/ 542867 w 7467600"/>
              <a:gd name="connsiteY666" fmla="*/ 4944092 h 6858000"/>
              <a:gd name="connsiteX667" fmla="*/ 515800 w 7467600"/>
              <a:gd name="connsiteY667" fmla="*/ 4862180 h 6858000"/>
              <a:gd name="connsiteX668" fmla="*/ 909145 w 7467600"/>
              <a:gd name="connsiteY668" fmla="*/ 4199225 h 6858000"/>
              <a:gd name="connsiteX669" fmla="*/ 1214067 w 7467600"/>
              <a:gd name="connsiteY669" fmla="*/ 3908561 h 6858000"/>
              <a:gd name="connsiteX670" fmla="*/ 640967 w 7467600"/>
              <a:gd name="connsiteY670" fmla="*/ 4105601 h 6858000"/>
              <a:gd name="connsiteX671" fmla="*/ 112563 w 7467600"/>
              <a:gd name="connsiteY671" fmla="*/ 4396952 h 6858000"/>
              <a:gd name="connsiteX672" fmla="*/ 0 w 7467600"/>
              <a:gd name="connsiteY672" fmla="*/ 4466006 h 6858000"/>
              <a:gd name="connsiteX673" fmla="*/ 0 w 7467600"/>
              <a:gd name="connsiteY673" fmla="*/ 4233763 h 6858000"/>
              <a:gd name="connsiteX674" fmla="*/ 36881 w 7467600"/>
              <a:gd name="connsiteY674" fmla="*/ 4200118 h 6858000"/>
              <a:gd name="connsiteX675" fmla="*/ 910534 w 7467600"/>
              <a:gd name="connsiteY675" fmla="*/ 3629753 h 6858000"/>
              <a:gd name="connsiteX676" fmla="*/ 1578717 w 7467600"/>
              <a:gd name="connsiteY676" fmla="*/ 3575982 h 6858000"/>
              <a:gd name="connsiteX677" fmla="*/ 2338780 w 7467600"/>
              <a:gd name="connsiteY677" fmla="*/ 3033725 h 6858000"/>
              <a:gd name="connsiteX678" fmla="*/ 1807991 w 7467600"/>
              <a:gd name="connsiteY678" fmla="*/ 2807184 h 6858000"/>
              <a:gd name="connsiteX679" fmla="*/ 1416358 w 7467600"/>
              <a:gd name="connsiteY679" fmla="*/ 3112571 h 6858000"/>
              <a:gd name="connsiteX680" fmla="*/ 939066 w 7467600"/>
              <a:gd name="connsiteY680" fmla="*/ 3378798 h 6858000"/>
              <a:gd name="connsiteX681" fmla="*/ 115099 w 7467600"/>
              <a:gd name="connsiteY681" fmla="*/ 3607650 h 6858000"/>
              <a:gd name="connsiteX682" fmla="*/ 97284 w 7467600"/>
              <a:gd name="connsiteY682" fmla="*/ 3520393 h 6858000"/>
              <a:gd name="connsiteX683" fmla="*/ 922050 w 7467600"/>
              <a:gd name="connsiteY683" fmla="*/ 3074867 h 6858000"/>
              <a:gd name="connsiteX684" fmla="*/ 1405265 w 7467600"/>
              <a:gd name="connsiteY684" fmla="*/ 3016319 h 6858000"/>
              <a:gd name="connsiteX685" fmla="*/ 1407512 w 7467600"/>
              <a:gd name="connsiteY685" fmla="*/ 3018001 h 6858000"/>
              <a:gd name="connsiteX686" fmla="*/ 1726266 w 7467600"/>
              <a:gd name="connsiteY686" fmla="*/ 2777274 h 6858000"/>
              <a:gd name="connsiteX687" fmla="*/ 625390 w 7467600"/>
              <a:gd name="connsiteY687" fmla="*/ 2514541 h 6858000"/>
              <a:gd name="connsiteX688" fmla="*/ 619799 w 7467600"/>
              <a:gd name="connsiteY688" fmla="*/ 2527180 h 6858000"/>
              <a:gd name="connsiteX689" fmla="*/ 310030 w 7467600"/>
              <a:gd name="connsiteY689" fmla="*/ 2771818 h 6858000"/>
              <a:gd name="connsiteX690" fmla="*/ 173877 w 7467600"/>
              <a:gd name="connsiteY690" fmla="*/ 2937056 h 6858000"/>
              <a:gd name="connsiteX691" fmla="*/ 77889 w 7467600"/>
              <a:gd name="connsiteY691" fmla="*/ 3138440 h 6858000"/>
              <a:gd name="connsiteX692" fmla="*/ 0 w 7467600"/>
              <a:gd name="connsiteY692" fmla="*/ 3271395 h 6858000"/>
              <a:gd name="connsiteX693" fmla="*/ 0 w 7467600"/>
              <a:gd name="connsiteY693" fmla="*/ 3153002 h 6858000"/>
              <a:gd name="connsiteX694" fmla="*/ 2386 w 7467600"/>
              <a:gd name="connsiteY694" fmla="*/ 3149203 h 6858000"/>
              <a:gd name="connsiteX695" fmla="*/ 89753 w 7467600"/>
              <a:gd name="connsiteY695" fmla="*/ 2987702 h 6858000"/>
              <a:gd name="connsiteX696" fmla="*/ 76869 w 7467600"/>
              <a:gd name="connsiteY696" fmla="*/ 3005404 h 6858000"/>
              <a:gd name="connsiteX697" fmla="*/ 32049 w 7467600"/>
              <a:gd name="connsiteY697" fmla="*/ 3065814 h 6858000"/>
              <a:gd name="connsiteX698" fmla="*/ 0 w 7467600"/>
              <a:gd name="connsiteY698" fmla="*/ 3108744 h 6858000"/>
              <a:gd name="connsiteX699" fmla="*/ 0 w 7467600"/>
              <a:gd name="connsiteY699" fmla="*/ 3058059 h 6858000"/>
              <a:gd name="connsiteX700" fmla="*/ 7610 w 7467600"/>
              <a:gd name="connsiteY700" fmla="*/ 3047889 h 6858000"/>
              <a:gd name="connsiteX701" fmla="*/ 52419 w 7467600"/>
              <a:gd name="connsiteY701" fmla="*/ 2987479 h 6858000"/>
              <a:gd name="connsiteX702" fmla="*/ 59142 w 7467600"/>
              <a:gd name="connsiteY702" fmla="*/ 2978488 h 6858000"/>
              <a:gd name="connsiteX703" fmla="*/ 0 w 7467600"/>
              <a:gd name="connsiteY703" fmla="*/ 3015334 h 6858000"/>
              <a:gd name="connsiteX704" fmla="*/ 0 w 7467600"/>
              <a:gd name="connsiteY704" fmla="*/ 2914286 h 6858000"/>
              <a:gd name="connsiteX705" fmla="*/ 36383 w 7467600"/>
              <a:gd name="connsiteY705" fmla="*/ 2901128 h 6858000"/>
              <a:gd name="connsiteX706" fmla="*/ 156329 w 7467600"/>
              <a:gd name="connsiteY706" fmla="*/ 2840533 h 6858000"/>
              <a:gd name="connsiteX707" fmla="*/ 358355 w 7467600"/>
              <a:gd name="connsiteY707" fmla="*/ 2620471 h 6858000"/>
              <a:gd name="connsiteX708" fmla="*/ 510577 w 7467600"/>
              <a:gd name="connsiteY708" fmla="*/ 2501244 h 6858000"/>
              <a:gd name="connsiteX709" fmla="*/ 211967 w 7467600"/>
              <a:gd name="connsiteY709" fmla="*/ 2479171 h 6858000"/>
              <a:gd name="connsiteX710" fmla="*/ 0 w 7467600"/>
              <a:gd name="connsiteY710" fmla="*/ 2476398 h 6858000"/>
              <a:gd name="connsiteX711" fmla="*/ 0 w 7467600"/>
              <a:gd name="connsiteY711" fmla="*/ 2389189 h 6858000"/>
              <a:gd name="connsiteX712" fmla="*/ 103062 w 7467600"/>
              <a:gd name="connsiteY712" fmla="*/ 2389518 h 6858000"/>
              <a:gd name="connsiteX713" fmla="*/ 510734 w 7467600"/>
              <a:gd name="connsiteY713" fmla="*/ 2416201 h 6858000"/>
              <a:gd name="connsiteX714" fmla="*/ 279257 w 7467600"/>
              <a:gd name="connsiteY714" fmla="*/ 2092102 h 6858000"/>
              <a:gd name="connsiteX715" fmla="*/ 65265 w 7467600"/>
              <a:gd name="connsiteY715" fmla="*/ 2006049 h 6858000"/>
              <a:gd name="connsiteX716" fmla="*/ 0 w 7467600"/>
              <a:gd name="connsiteY716" fmla="*/ 1982532 h 6858000"/>
              <a:gd name="connsiteX717" fmla="*/ 0 w 7467600"/>
              <a:gd name="connsiteY717" fmla="*/ 1912789 h 6858000"/>
              <a:gd name="connsiteX718" fmla="*/ 97460 w 7467600"/>
              <a:gd name="connsiteY718" fmla="*/ 1953725 h 6858000"/>
              <a:gd name="connsiteX719" fmla="*/ 221272 w 7467600"/>
              <a:gd name="connsiteY719" fmla="*/ 1980766 h 6858000"/>
              <a:gd name="connsiteX720" fmla="*/ 116765 w 7467600"/>
              <a:gd name="connsiteY720" fmla="*/ 1911033 h 6858000"/>
              <a:gd name="connsiteX721" fmla="*/ 16405 w 7467600"/>
              <a:gd name="connsiteY721" fmla="*/ 1803412 h 6858000"/>
              <a:gd name="connsiteX722" fmla="*/ 0 w 7467600"/>
              <a:gd name="connsiteY722" fmla="*/ 1784777 h 6858000"/>
              <a:gd name="connsiteX723" fmla="*/ 0 w 7467600"/>
              <a:gd name="connsiteY723" fmla="*/ 1740082 h 6858000"/>
              <a:gd name="connsiteX724" fmla="*/ 39394 w 7467600"/>
              <a:gd name="connsiteY724" fmla="*/ 1784856 h 6858000"/>
              <a:gd name="connsiteX725" fmla="*/ 135813 w 7467600"/>
              <a:gd name="connsiteY725" fmla="*/ 1888838 h 6858000"/>
              <a:gd name="connsiteX726" fmla="*/ 242575 w 7467600"/>
              <a:gd name="connsiteY726" fmla="*/ 1958841 h 6858000"/>
              <a:gd name="connsiteX727" fmla="*/ 82197 w 7467600"/>
              <a:gd name="connsiteY727" fmla="*/ 1754826 h 6858000"/>
              <a:gd name="connsiteX728" fmla="*/ 0 w 7467600"/>
              <a:gd name="connsiteY728" fmla="*/ 1679650 h 6858000"/>
              <a:gd name="connsiteX729" fmla="*/ 0 w 7467600"/>
              <a:gd name="connsiteY729" fmla="*/ 1602463 h 6858000"/>
              <a:gd name="connsiteX730" fmla="*/ 84689 w 7467600"/>
              <a:gd name="connsiteY730" fmla="*/ 1677442 h 6858000"/>
              <a:gd name="connsiteX731" fmla="*/ 298437 w 7467600"/>
              <a:gd name="connsiteY731" fmla="*/ 1968019 h 6858000"/>
              <a:gd name="connsiteX732" fmla="*/ 227269 w 7467600"/>
              <a:gd name="connsiteY732" fmla="*/ 1114064 h 6858000"/>
              <a:gd name="connsiteX733" fmla="*/ 248003 w 7467600"/>
              <a:gd name="connsiteY733" fmla="*/ 1089613 h 6858000"/>
              <a:gd name="connsiteX734" fmla="*/ 427020 w 7467600"/>
              <a:gd name="connsiteY734" fmla="*/ 1619803 h 6858000"/>
              <a:gd name="connsiteX735" fmla="*/ 340345 w 7467600"/>
              <a:gd name="connsiteY735" fmla="*/ 2027739 h 6858000"/>
              <a:gd name="connsiteX736" fmla="*/ 360865 w 7467600"/>
              <a:gd name="connsiteY736" fmla="*/ 2044827 h 6858000"/>
              <a:gd name="connsiteX737" fmla="*/ 560414 w 7467600"/>
              <a:gd name="connsiteY737" fmla="*/ 2421457 h 6858000"/>
              <a:gd name="connsiteX738" fmla="*/ 1359703 w 7467600"/>
              <a:gd name="connsiteY738" fmla="*/ 2578554 h 6858000"/>
              <a:gd name="connsiteX739" fmla="*/ 1359422 w 7467600"/>
              <a:gd name="connsiteY739" fmla="*/ 2577994 h 6858000"/>
              <a:gd name="connsiteX740" fmla="*/ 828701 w 7467600"/>
              <a:gd name="connsiteY740" fmla="*/ 1839520 h 6858000"/>
              <a:gd name="connsiteX741" fmla="*/ 494427 w 7467600"/>
              <a:gd name="connsiteY741" fmla="*/ 1092333 h 6858000"/>
              <a:gd name="connsiteX742" fmla="*/ 506322 w 7467600"/>
              <a:gd name="connsiteY742" fmla="*/ 1020997 h 6858000"/>
              <a:gd name="connsiteX743" fmla="*/ 4570198 w 7467600"/>
              <a:gd name="connsiteY743" fmla="*/ 978081 h 6858000"/>
              <a:gd name="connsiteX744" fmla="*/ 4523691 w 7467600"/>
              <a:gd name="connsiteY744" fmla="*/ 1127776 h 6858000"/>
              <a:gd name="connsiteX745" fmla="*/ 4509875 w 7467600"/>
              <a:gd name="connsiteY745" fmla="*/ 1167552 h 6858000"/>
              <a:gd name="connsiteX746" fmla="*/ 4478168 w 7467600"/>
              <a:gd name="connsiteY746" fmla="*/ 1260735 h 6858000"/>
              <a:gd name="connsiteX747" fmla="*/ 4409309 w 7467600"/>
              <a:gd name="connsiteY747" fmla="*/ 1666996 h 6858000"/>
              <a:gd name="connsiteX748" fmla="*/ 4370031 w 7467600"/>
              <a:gd name="connsiteY748" fmla="*/ 1955666 h 6858000"/>
              <a:gd name="connsiteX749" fmla="*/ 4570198 w 7467600"/>
              <a:gd name="connsiteY749" fmla="*/ 978081 h 6858000"/>
              <a:gd name="connsiteX750" fmla="*/ 4557898 w 7467600"/>
              <a:gd name="connsiteY750" fmla="*/ 900011 h 6858000"/>
              <a:gd name="connsiteX751" fmla="*/ 4344840 w 7467600"/>
              <a:gd name="connsiteY751" fmla="*/ 1922038 h 6858000"/>
              <a:gd name="connsiteX752" fmla="*/ 4378710 w 7467600"/>
              <a:gd name="connsiteY752" fmla="*/ 1665516 h 6858000"/>
              <a:gd name="connsiteX753" fmla="*/ 4448798 w 7467600"/>
              <a:gd name="connsiteY753" fmla="*/ 1253024 h 6858000"/>
              <a:gd name="connsiteX754" fmla="*/ 4480315 w 7467600"/>
              <a:gd name="connsiteY754" fmla="*/ 1158454 h 6858000"/>
              <a:gd name="connsiteX755" fmla="*/ 4494133 w 7467600"/>
              <a:gd name="connsiteY755" fmla="*/ 1118676 h 6858000"/>
              <a:gd name="connsiteX756" fmla="*/ 4557898 w 7467600"/>
              <a:gd name="connsiteY756" fmla="*/ 900011 h 6858000"/>
              <a:gd name="connsiteX757" fmla="*/ 5870151 w 7467600"/>
              <a:gd name="connsiteY757" fmla="*/ 898890 h 6858000"/>
              <a:gd name="connsiteX758" fmla="*/ 5861335 w 7467600"/>
              <a:gd name="connsiteY758" fmla="*/ 899177 h 6858000"/>
              <a:gd name="connsiteX759" fmla="*/ 5843702 w 7467600"/>
              <a:gd name="connsiteY759" fmla="*/ 899748 h 6858000"/>
              <a:gd name="connsiteX760" fmla="*/ 5651107 w 7467600"/>
              <a:gd name="connsiteY760" fmla="*/ 920306 h 6858000"/>
              <a:gd name="connsiteX761" fmla="*/ 5459407 w 7467600"/>
              <a:gd name="connsiteY761" fmla="*/ 940975 h 6858000"/>
              <a:gd name="connsiteX762" fmla="*/ 5374846 w 7467600"/>
              <a:gd name="connsiteY762" fmla="*/ 941988 h 6858000"/>
              <a:gd name="connsiteX763" fmla="*/ 5256105 w 7467600"/>
              <a:gd name="connsiteY763" fmla="*/ 945632 h 6858000"/>
              <a:gd name="connsiteX764" fmla="*/ 5107071 w 7467600"/>
              <a:gd name="connsiteY764" fmla="*/ 969720 h 6858000"/>
              <a:gd name="connsiteX765" fmla="*/ 4998681 w 7467600"/>
              <a:gd name="connsiteY765" fmla="*/ 988771 h 6858000"/>
              <a:gd name="connsiteX766" fmla="*/ 5870151 w 7467600"/>
              <a:gd name="connsiteY766" fmla="*/ 898890 h 6858000"/>
              <a:gd name="connsiteX767" fmla="*/ 5504425 w 7467600"/>
              <a:gd name="connsiteY767" fmla="*/ 848067 h 6858000"/>
              <a:gd name="connsiteX768" fmla="*/ 4968849 w 7467600"/>
              <a:gd name="connsiteY768" fmla="*/ 962318 h 6858000"/>
              <a:gd name="connsiteX769" fmla="*/ 5104039 w 7467600"/>
              <a:gd name="connsiteY769" fmla="*/ 940634 h 6858000"/>
              <a:gd name="connsiteX770" fmla="*/ 5256311 w 7467600"/>
              <a:gd name="connsiteY770" fmla="*/ 916490 h 6858000"/>
              <a:gd name="connsiteX771" fmla="*/ 5377381 w 7467600"/>
              <a:gd name="connsiteY771" fmla="*/ 912671 h 6858000"/>
              <a:gd name="connsiteX772" fmla="*/ 5460148 w 7467600"/>
              <a:gd name="connsiteY772" fmla="*/ 911442 h 6858000"/>
              <a:gd name="connsiteX773" fmla="*/ 5648971 w 7467600"/>
              <a:gd name="connsiteY773" fmla="*/ 891331 h 6858000"/>
              <a:gd name="connsiteX774" fmla="*/ 5844807 w 7467600"/>
              <a:gd name="connsiteY774" fmla="*/ 870718 h 6858000"/>
              <a:gd name="connsiteX775" fmla="*/ 5862975 w 7467600"/>
              <a:gd name="connsiteY775" fmla="*/ 869756 h 6858000"/>
              <a:gd name="connsiteX776" fmla="*/ 5920887 w 7467600"/>
              <a:gd name="connsiteY776" fmla="*/ 865929 h 6858000"/>
              <a:gd name="connsiteX777" fmla="*/ 5504425 w 7467600"/>
              <a:gd name="connsiteY777" fmla="*/ 848067 h 6858000"/>
              <a:gd name="connsiteX778" fmla="*/ 3607114 w 7467600"/>
              <a:gd name="connsiteY778" fmla="*/ 467441 h 6858000"/>
              <a:gd name="connsiteX779" fmla="*/ 3296242 w 7467600"/>
              <a:gd name="connsiteY779" fmla="*/ 807991 h 6858000"/>
              <a:gd name="connsiteX780" fmla="*/ 3174674 w 7467600"/>
              <a:gd name="connsiteY780" fmla="*/ 919759 h 6858000"/>
              <a:gd name="connsiteX781" fmla="*/ 3042978 w 7467600"/>
              <a:gd name="connsiteY781" fmla="*/ 1054894 h 6858000"/>
              <a:gd name="connsiteX782" fmla="*/ 2968914 w 7467600"/>
              <a:gd name="connsiteY782" fmla="*/ 1133756 h 6858000"/>
              <a:gd name="connsiteX783" fmla="*/ 3103823 w 7467600"/>
              <a:gd name="connsiteY783" fmla="*/ 1026814 h 6858000"/>
              <a:gd name="connsiteX784" fmla="*/ 3607114 w 7467600"/>
              <a:gd name="connsiteY784" fmla="*/ 467441 h 6858000"/>
              <a:gd name="connsiteX785" fmla="*/ 3744487 w 7467600"/>
              <a:gd name="connsiteY785" fmla="*/ 383136 h 6858000"/>
              <a:gd name="connsiteX786" fmla="*/ 3970213 w 7467600"/>
              <a:gd name="connsiteY786" fmla="*/ 995559 h 6858000"/>
              <a:gd name="connsiteX787" fmla="*/ 3744487 w 7467600"/>
              <a:gd name="connsiteY787" fmla="*/ 383136 h 6858000"/>
              <a:gd name="connsiteX788" fmla="*/ 3624562 w 7467600"/>
              <a:gd name="connsiteY788" fmla="*/ 367041 h 6858000"/>
              <a:gd name="connsiteX789" fmla="*/ 3489712 w 7467600"/>
              <a:gd name="connsiteY789" fmla="*/ 485386 h 6858000"/>
              <a:gd name="connsiteX790" fmla="*/ 3182994 w 7467600"/>
              <a:gd name="connsiteY790" fmla="*/ 828265 h 6858000"/>
              <a:gd name="connsiteX791" fmla="*/ 2892114 w 7467600"/>
              <a:gd name="connsiteY791" fmla="*/ 1172635 h 6858000"/>
              <a:gd name="connsiteX792" fmla="*/ 3021459 w 7467600"/>
              <a:gd name="connsiteY792" fmla="*/ 1035385 h 6858000"/>
              <a:gd name="connsiteX793" fmla="*/ 3153873 w 7467600"/>
              <a:gd name="connsiteY793" fmla="*/ 898971 h 6858000"/>
              <a:gd name="connsiteX794" fmla="*/ 3276511 w 7467600"/>
              <a:gd name="connsiteY794" fmla="*/ 786423 h 6858000"/>
              <a:gd name="connsiteX795" fmla="*/ 3584154 w 7467600"/>
              <a:gd name="connsiteY795" fmla="*/ 448218 h 6858000"/>
              <a:gd name="connsiteX796" fmla="*/ 3624562 w 7467600"/>
              <a:gd name="connsiteY796" fmla="*/ 367041 h 6858000"/>
              <a:gd name="connsiteX797" fmla="*/ 3766672 w 7467600"/>
              <a:gd name="connsiteY797" fmla="*/ 359429 h 6858000"/>
              <a:gd name="connsiteX798" fmla="*/ 3996338 w 7467600"/>
              <a:gd name="connsiteY798" fmla="*/ 968237 h 6858000"/>
              <a:gd name="connsiteX799" fmla="*/ 3766672 w 7467600"/>
              <a:gd name="connsiteY799" fmla="*/ 359429 h 6858000"/>
              <a:gd name="connsiteX800" fmla="*/ 5805386 w 7467600"/>
              <a:gd name="connsiteY800" fmla="*/ 239240 h 6858000"/>
              <a:gd name="connsiteX801" fmla="*/ 5736947 w 7467600"/>
              <a:gd name="connsiteY801" fmla="*/ 261367 h 6858000"/>
              <a:gd name="connsiteX802" fmla="*/ 5427012 w 7467600"/>
              <a:gd name="connsiteY802" fmla="*/ 311272 h 6858000"/>
              <a:gd name="connsiteX803" fmla="*/ 5147818 w 7467600"/>
              <a:gd name="connsiteY803" fmla="*/ 322112 h 6858000"/>
              <a:gd name="connsiteX804" fmla="*/ 5060854 w 7467600"/>
              <a:gd name="connsiteY804" fmla="*/ 311882 h 6858000"/>
              <a:gd name="connsiteX805" fmla="*/ 4945989 w 7467600"/>
              <a:gd name="connsiteY805" fmla="*/ 300516 h 6858000"/>
              <a:gd name="connsiteX806" fmla="*/ 5410479 w 7467600"/>
              <a:gd name="connsiteY806" fmla="*/ 348434 h 6858000"/>
              <a:gd name="connsiteX807" fmla="*/ 5805386 w 7467600"/>
              <a:gd name="connsiteY807" fmla="*/ 239240 h 6858000"/>
              <a:gd name="connsiteX808" fmla="*/ 5905192 w 7467600"/>
              <a:gd name="connsiteY808" fmla="*/ 163079 h 6858000"/>
              <a:gd name="connsiteX809" fmla="*/ 5865655 w 7467600"/>
              <a:gd name="connsiteY809" fmla="*/ 171901 h 6858000"/>
              <a:gd name="connsiteX810" fmla="*/ 5259740 w 7467600"/>
              <a:gd name="connsiteY810" fmla="*/ 257013 h 6858000"/>
              <a:gd name="connsiteX811" fmla="*/ 5208466 w 7467600"/>
              <a:gd name="connsiteY811" fmla="*/ 257550 h 6858000"/>
              <a:gd name="connsiteX812" fmla="*/ 4980204 w 7467600"/>
              <a:gd name="connsiteY812" fmla="*/ 271903 h 6858000"/>
              <a:gd name="connsiteX813" fmla="*/ 5068068 w 7467600"/>
              <a:gd name="connsiteY813" fmla="*/ 282244 h 6858000"/>
              <a:gd name="connsiteX814" fmla="*/ 5153231 w 7467600"/>
              <a:gd name="connsiteY814" fmla="*/ 292240 h 6858000"/>
              <a:gd name="connsiteX815" fmla="*/ 5426491 w 7467600"/>
              <a:gd name="connsiteY815" fmla="*/ 281128 h 6858000"/>
              <a:gd name="connsiteX816" fmla="*/ 5731212 w 7467600"/>
              <a:gd name="connsiteY816" fmla="*/ 231951 h 6858000"/>
              <a:gd name="connsiteX817" fmla="*/ 5905192 w 7467600"/>
              <a:gd name="connsiteY817" fmla="*/ 163079 h 6858000"/>
              <a:gd name="connsiteX818" fmla="*/ 5944437 w 7467600"/>
              <a:gd name="connsiteY818" fmla="*/ 113829 h 6858000"/>
              <a:gd name="connsiteX819" fmla="*/ 5825032 w 7467600"/>
              <a:gd name="connsiteY819" fmla="*/ 146405 h 6858000"/>
              <a:gd name="connsiteX820" fmla="*/ 4955599 w 7467600"/>
              <a:gd name="connsiteY820" fmla="*/ 247008 h 6858000"/>
              <a:gd name="connsiteX821" fmla="*/ 5210104 w 7467600"/>
              <a:gd name="connsiteY821" fmla="*/ 228123 h 6858000"/>
              <a:gd name="connsiteX822" fmla="*/ 5261015 w 7467600"/>
              <a:gd name="connsiteY822" fmla="*/ 227087 h 6858000"/>
              <a:gd name="connsiteX823" fmla="*/ 5861181 w 7467600"/>
              <a:gd name="connsiteY823" fmla="*/ 143093 h 6858000"/>
              <a:gd name="connsiteX824" fmla="*/ 5961252 w 7467600"/>
              <a:gd name="connsiteY824" fmla="*/ 114820 h 6858000"/>
              <a:gd name="connsiteX825" fmla="*/ 5944437 w 7467600"/>
              <a:gd name="connsiteY825" fmla="*/ 113829 h 6858000"/>
              <a:gd name="connsiteX826" fmla="*/ 3882765 w 7467600"/>
              <a:gd name="connsiteY826" fmla="*/ 0 h 6858000"/>
              <a:gd name="connsiteX827" fmla="*/ 3995099 w 7467600"/>
              <a:gd name="connsiteY827" fmla="*/ 0 h 6858000"/>
              <a:gd name="connsiteX828" fmla="*/ 4163818 w 7467600"/>
              <a:gd name="connsiteY828" fmla="*/ 234104 h 6858000"/>
              <a:gd name="connsiteX829" fmla="*/ 4172099 w 7467600"/>
              <a:gd name="connsiteY829" fmla="*/ 234207 h 6858000"/>
              <a:gd name="connsiteX830" fmla="*/ 4784282 w 7467600"/>
              <a:gd name="connsiteY830" fmla="*/ 276561 h 6858000"/>
              <a:gd name="connsiteX831" fmla="*/ 4801687 w 7467600"/>
              <a:gd name="connsiteY831" fmla="*/ 267764 h 6858000"/>
              <a:gd name="connsiteX832" fmla="*/ 6082788 w 7467600"/>
              <a:gd name="connsiteY832" fmla="*/ 64119 h 6858000"/>
              <a:gd name="connsiteX833" fmla="*/ 6099442 w 7467600"/>
              <a:gd name="connsiteY833" fmla="*/ 82568 h 6858000"/>
              <a:gd name="connsiteX834" fmla="*/ 4804137 w 7467600"/>
              <a:gd name="connsiteY834" fmla="*/ 320931 h 6858000"/>
              <a:gd name="connsiteX835" fmla="*/ 4227047 w 7467600"/>
              <a:gd name="connsiteY835" fmla="*/ 313415 h 6858000"/>
              <a:gd name="connsiteX836" fmla="*/ 4346041 w 7467600"/>
              <a:gd name="connsiteY836" fmla="*/ 456086 h 6858000"/>
              <a:gd name="connsiteX837" fmla="*/ 4870967 w 7467600"/>
              <a:gd name="connsiteY837" fmla="*/ 963061 h 6858000"/>
              <a:gd name="connsiteX838" fmla="*/ 4889647 w 7467600"/>
              <a:gd name="connsiteY838" fmla="*/ 957147 h 6858000"/>
              <a:gd name="connsiteX839" fmla="*/ 5422504 w 7467600"/>
              <a:gd name="connsiteY839" fmla="*/ 805191 h 6858000"/>
              <a:gd name="connsiteX840" fmla="*/ 6087656 w 7467600"/>
              <a:gd name="connsiteY840" fmla="*/ 826703 h 6858000"/>
              <a:gd name="connsiteX841" fmla="*/ 6058717 w 7467600"/>
              <a:gd name="connsiteY841" fmla="*/ 865992 h 6858000"/>
              <a:gd name="connsiteX842" fmla="*/ 4974153 w 7467600"/>
              <a:gd name="connsiteY842" fmla="*/ 1045456 h 6858000"/>
              <a:gd name="connsiteX843" fmla="*/ 5627835 w 7467600"/>
              <a:gd name="connsiteY843" fmla="*/ 1472077 h 6858000"/>
              <a:gd name="connsiteX844" fmla="*/ 5629817 w 7467600"/>
              <a:gd name="connsiteY844" fmla="*/ 1471412 h 6858000"/>
              <a:gd name="connsiteX845" fmla="*/ 5634124 w 7467600"/>
              <a:gd name="connsiteY845" fmla="*/ 1470572 h 6858000"/>
              <a:gd name="connsiteX846" fmla="*/ 5755832 w 7467600"/>
              <a:gd name="connsiteY846" fmla="*/ 1383886 h 6858000"/>
              <a:gd name="connsiteX847" fmla="*/ 6014186 w 7467600"/>
              <a:gd name="connsiteY847" fmla="*/ 1279799 h 6858000"/>
              <a:gd name="connsiteX848" fmla="*/ 6901619 w 7467600"/>
              <a:gd name="connsiteY848" fmla="*/ 1047874 h 6858000"/>
              <a:gd name="connsiteX849" fmla="*/ 6931566 w 7467600"/>
              <a:gd name="connsiteY849" fmla="*/ 1062034 h 6858000"/>
              <a:gd name="connsiteX850" fmla="*/ 5790982 w 7467600"/>
              <a:gd name="connsiteY850" fmla="*/ 1561380 h 6858000"/>
              <a:gd name="connsiteX851" fmla="*/ 6188971 w 7467600"/>
              <a:gd name="connsiteY851" fmla="*/ 1755168 h 6858000"/>
              <a:gd name="connsiteX852" fmla="*/ 6202446 w 7467600"/>
              <a:gd name="connsiteY852" fmla="*/ 1752268 h 6858000"/>
              <a:gd name="connsiteX853" fmla="*/ 7179560 w 7467600"/>
              <a:gd name="connsiteY853" fmla="*/ 1467551 h 6858000"/>
              <a:gd name="connsiteX854" fmla="*/ 7158730 w 7467600"/>
              <a:gd name="connsiteY854" fmla="*/ 1507835 h 6858000"/>
              <a:gd name="connsiteX855" fmla="*/ 6326959 w 7467600"/>
              <a:gd name="connsiteY855" fmla="*/ 1817686 h 6858000"/>
              <a:gd name="connsiteX856" fmla="*/ 6537433 w 7467600"/>
              <a:gd name="connsiteY856" fmla="*/ 1907790 h 6858000"/>
              <a:gd name="connsiteX857" fmla="*/ 6550221 w 7467600"/>
              <a:gd name="connsiteY857" fmla="*/ 1910729 h 6858000"/>
              <a:gd name="connsiteX858" fmla="*/ 6964438 w 7467600"/>
              <a:gd name="connsiteY858" fmla="*/ 2209505 h 6858000"/>
              <a:gd name="connsiteX859" fmla="*/ 7367862 w 7467600"/>
              <a:gd name="connsiteY859" fmla="*/ 2806833 h 6858000"/>
              <a:gd name="connsiteX860" fmla="*/ 7364329 w 7467600"/>
              <a:gd name="connsiteY860" fmla="*/ 2826907 h 6858000"/>
              <a:gd name="connsiteX861" fmla="*/ 7290545 w 7467600"/>
              <a:gd name="connsiteY861" fmla="*/ 2850663 h 6858000"/>
              <a:gd name="connsiteX862" fmla="*/ 6472036 w 7467600"/>
              <a:gd name="connsiteY862" fmla="*/ 1959003 h 6858000"/>
              <a:gd name="connsiteX863" fmla="*/ 5792897 w 7467600"/>
              <a:gd name="connsiteY863" fmla="*/ 1647747 h 6858000"/>
              <a:gd name="connsiteX864" fmla="*/ 5842751 w 7467600"/>
              <a:gd name="connsiteY864" fmla="*/ 1816112 h 6858000"/>
              <a:gd name="connsiteX865" fmla="*/ 5847424 w 7467600"/>
              <a:gd name="connsiteY865" fmla="*/ 1815776 h 6858000"/>
              <a:gd name="connsiteX866" fmla="*/ 6399821 w 7467600"/>
              <a:gd name="connsiteY866" fmla="*/ 2344799 h 6858000"/>
              <a:gd name="connsiteX867" fmla="*/ 6323232 w 7467600"/>
              <a:gd name="connsiteY867" fmla="*/ 2389634 h 6858000"/>
              <a:gd name="connsiteX868" fmla="*/ 5942958 w 7467600"/>
              <a:gd name="connsiteY868" fmla="*/ 2077708 h 6858000"/>
              <a:gd name="connsiteX869" fmla="*/ 5921559 w 7467600"/>
              <a:gd name="connsiteY869" fmla="*/ 2378596 h 6858000"/>
              <a:gd name="connsiteX870" fmla="*/ 5817651 w 7467600"/>
              <a:gd name="connsiteY870" fmla="*/ 3023919 h 6858000"/>
              <a:gd name="connsiteX871" fmla="*/ 5729634 w 7467600"/>
              <a:gd name="connsiteY871" fmla="*/ 3051849 h 6858000"/>
              <a:gd name="connsiteX872" fmla="*/ 5611018 w 7467600"/>
              <a:gd name="connsiteY872" fmla="*/ 2316769 h 6858000"/>
              <a:gd name="connsiteX873" fmla="*/ 5687608 w 7467600"/>
              <a:gd name="connsiteY873" fmla="*/ 2039972 h 6858000"/>
              <a:gd name="connsiteX874" fmla="*/ 5657554 w 7467600"/>
              <a:gd name="connsiteY874" fmla="*/ 1576445 h 6858000"/>
              <a:gd name="connsiteX875" fmla="*/ 5150475 w 7467600"/>
              <a:gd name="connsiteY875" fmla="*/ 1274012 h 6858000"/>
              <a:gd name="connsiteX876" fmla="*/ 5349142 w 7467600"/>
              <a:gd name="connsiteY876" fmla="*/ 2204405 h 6858000"/>
              <a:gd name="connsiteX877" fmla="*/ 5262214 w 7467600"/>
              <a:gd name="connsiteY877" fmla="*/ 2233836 h 6858000"/>
              <a:gd name="connsiteX878" fmla="*/ 4981539 w 7467600"/>
              <a:gd name="connsiteY878" fmla="*/ 1542201 h 6858000"/>
              <a:gd name="connsiteX879" fmla="*/ 4958461 w 7467600"/>
              <a:gd name="connsiteY879" fmla="*/ 1136957 h 6858000"/>
              <a:gd name="connsiteX880" fmla="*/ 4655015 w 7467600"/>
              <a:gd name="connsiteY880" fmla="*/ 891426 h 6858000"/>
              <a:gd name="connsiteX881" fmla="*/ 4348002 w 7467600"/>
              <a:gd name="connsiteY881" fmla="*/ 2205895 h 6858000"/>
              <a:gd name="connsiteX882" fmla="*/ 4262250 w 7467600"/>
              <a:gd name="connsiteY882" fmla="*/ 2219972 h 6858000"/>
              <a:gd name="connsiteX883" fmla="*/ 4550611 w 7467600"/>
              <a:gd name="connsiteY883" fmla="*/ 817540 h 6858000"/>
              <a:gd name="connsiteX884" fmla="*/ 4564418 w 7467600"/>
              <a:gd name="connsiteY884" fmla="*/ 808293 h 6858000"/>
              <a:gd name="connsiteX885" fmla="*/ 4266388 w 7467600"/>
              <a:gd name="connsiteY885" fmla="*/ 500083 h 6858000"/>
              <a:gd name="connsiteX886" fmla="*/ 4032842 w 7467600"/>
              <a:gd name="connsiteY886" fmla="*/ 211809 h 6858000"/>
              <a:gd name="connsiteX887" fmla="*/ 3882765 w 7467600"/>
              <a:gd name="connsiteY887" fmla="*/ 0 h 6858000"/>
              <a:gd name="connsiteX888" fmla="*/ 3721337 w 7467600"/>
              <a:gd name="connsiteY888" fmla="*/ 0 h 6858000"/>
              <a:gd name="connsiteX889" fmla="*/ 3797544 w 7467600"/>
              <a:gd name="connsiteY889" fmla="*/ 0 h 6858000"/>
              <a:gd name="connsiteX890" fmla="*/ 3775734 w 7467600"/>
              <a:gd name="connsiteY890" fmla="*/ 95131 h 6858000"/>
              <a:gd name="connsiteX891" fmla="*/ 3724807 w 7467600"/>
              <a:gd name="connsiteY891" fmla="*/ 272257 h 6858000"/>
              <a:gd name="connsiteX892" fmla="*/ 3726844 w 7467600"/>
              <a:gd name="connsiteY892" fmla="*/ 282988 h 6858000"/>
              <a:gd name="connsiteX893" fmla="*/ 3742664 w 7467600"/>
              <a:gd name="connsiteY893" fmla="*/ 279918 h 6858000"/>
              <a:gd name="connsiteX894" fmla="*/ 4103910 w 7467600"/>
              <a:gd name="connsiteY894" fmla="*/ 1161917 h 6858000"/>
              <a:gd name="connsiteX895" fmla="*/ 4020269 w 7467600"/>
              <a:gd name="connsiteY895" fmla="*/ 1200406 h 6858000"/>
              <a:gd name="connsiteX896" fmla="*/ 3674882 w 7467600"/>
              <a:gd name="connsiteY896" fmla="*/ 488524 h 6858000"/>
              <a:gd name="connsiteX897" fmla="*/ 3132682 w 7467600"/>
              <a:gd name="connsiteY897" fmla="*/ 1072284 h 6858000"/>
              <a:gd name="connsiteX898" fmla="*/ 2716346 w 7467600"/>
              <a:gd name="connsiteY898" fmla="*/ 1276376 h 6858000"/>
              <a:gd name="connsiteX899" fmla="*/ 2716772 w 7467600"/>
              <a:gd name="connsiteY899" fmla="*/ 1255462 h 6858000"/>
              <a:gd name="connsiteX900" fmla="*/ 3471096 w 7467600"/>
              <a:gd name="connsiteY900" fmla="*/ 437072 h 6858000"/>
              <a:gd name="connsiteX901" fmla="*/ 3639057 w 7467600"/>
              <a:gd name="connsiteY901" fmla="*/ 286334 h 6858000"/>
              <a:gd name="connsiteX902" fmla="*/ 3640309 w 7467600"/>
              <a:gd name="connsiteY902" fmla="*/ 284664 h 6858000"/>
              <a:gd name="connsiteX903" fmla="*/ 3646022 w 7467600"/>
              <a:gd name="connsiteY903" fmla="*/ 276711 h 6858000"/>
              <a:gd name="connsiteX904" fmla="*/ 3707943 w 7467600"/>
              <a:gd name="connsiteY904" fmla="*/ 65958 h 6858000"/>
              <a:gd name="connsiteX905" fmla="*/ 3721337 w 7467600"/>
              <a:gd name="connsiteY905" fmla="*/ 0 h 6858000"/>
              <a:gd name="connsiteX906" fmla="*/ 2867960 w 7467600"/>
              <a:gd name="connsiteY906" fmla="*/ 0 h 6858000"/>
              <a:gd name="connsiteX907" fmla="*/ 2926351 w 7467600"/>
              <a:gd name="connsiteY907" fmla="*/ 0 h 6858000"/>
              <a:gd name="connsiteX908" fmla="*/ 2902823 w 7467600"/>
              <a:gd name="connsiteY908" fmla="*/ 262929 h 6858000"/>
              <a:gd name="connsiteX909" fmla="*/ 2940663 w 7467600"/>
              <a:gd name="connsiteY909" fmla="*/ 140884 h 6858000"/>
              <a:gd name="connsiteX910" fmla="*/ 2947039 w 7467600"/>
              <a:gd name="connsiteY910" fmla="*/ 122524 h 6858000"/>
              <a:gd name="connsiteX911" fmla="*/ 2984316 w 7467600"/>
              <a:gd name="connsiteY911" fmla="*/ 0 h 6858000"/>
              <a:gd name="connsiteX912" fmla="*/ 3016114 w 7467600"/>
              <a:gd name="connsiteY912" fmla="*/ 0 h 6858000"/>
              <a:gd name="connsiteX913" fmla="*/ 2979949 w 7467600"/>
              <a:gd name="connsiteY913" fmla="*/ 119274 h 6858000"/>
              <a:gd name="connsiteX914" fmla="*/ 3023879 w 7467600"/>
              <a:gd name="connsiteY914" fmla="*/ 0 h 6858000"/>
              <a:gd name="connsiteX915" fmla="*/ 3105400 w 7467600"/>
              <a:gd name="connsiteY915" fmla="*/ 0 h 6858000"/>
              <a:gd name="connsiteX916" fmla="*/ 3094669 w 7467600"/>
              <a:gd name="connsiteY916" fmla="*/ 30308 h 6858000"/>
              <a:gd name="connsiteX917" fmla="*/ 2901945 w 7467600"/>
              <a:gd name="connsiteY917" fmla="*/ 466538 h 6858000"/>
              <a:gd name="connsiteX918" fmla="*/ 2815209 w 7467600"/>
              <a:gd name="connsiteY918" fmla="*/ 497361 h 6858000"/>
              <a:gd name="connsiteX919" fmla="*/ 2844845 w 7467600"/>
              <a:gd name="connsiteY919" fmla="*/ 127638 h 6858000"/>
              <a:gd name="connsiteX920" fmla="*/ 2867960 w 7467600"/>
              <a:gd name="connsiteY920" fmla="*/ 0 h 6858000"/>
              <a:gd name="connsiteX921" fmla="*/ 1057230 w 7467600"/>
              <a:gd name="connsiteY921" fmla="*/ 0 h 6858000"/>
              <a:gd name="connsiteX922" fmla="*/ 1111003 w 7467600"/>
              <a:gd name="connsiteY922" fmla="*/ 0 h 6858000"/>
              <a:gd name="connsiteX923" fmla="*/ 1125553 w 7467600"/>
              <a:gd name="connsiteY923" fmla="*/ 52588 h 6858000"/>
              <a:gd name="connsiteX924" fmla="*/ 1304276 w 7467600"/>
              <a:gd name="connsiteY924" fmla="*/ 476275 h 6858000"/>
              <a:gd name="connsiteX925" fmla="*/ 1492066 w 7467600"/>
              <a:gd name="connsiteY925" fmla="*/ 886333 h 6858000"/>
              <a:gd name="connsiteX926" fmla="*/ 1423698 w 7467600"/>
              <a:gd name="connsiteY926" fmla="*/ 710817 h 6858000"/>
              <a:gd name="connsiteX927" fmla="*/ 1357609 w 7467600"/>
              <a:gd name="connsiteY927" fmla="*/ 532892 h 6858000"/>
              <a:gd name="connsiteX928" fmla="*/ 1309550 w 7467600"/>
              <a:gd name="connsiteY928" fmla="*/ 374031 h 6858000"/>
              <a:gd name="connsiteX929" fmla="*/ 1193673 w 7467600"/>
              <a:gd name="connsiteY929" fmla="*/ 49533 h 6858000"/>
              <a:gd name="connsiteX930" fmla="*/ 1164391 w 7467600"/>
              <a:gd name="connsiteY930" fmla="*/ 0 h 6858000"/>
              <a:gd name="connsiteX931" fmla="*/ 1200666 w 7467600"/>
              <a:gd name="connsiteY931" fmla="*/ 0 h 6858000"/>
              <a:gd name="connsiteX932" fmla="*/ 1223408 w 7467600"/>
              <a:gd name="connsiteY932" fmla="*/ 38996 h 6858000"/>
              <a:gd name="connsiteX933" fmla="*/ 1339635 w 7467600"/>
              <a:gd name="connsiteY933" fmla="*/ 365517 h 6858000"/>
              <a:gd name="connsiteX934" fmla="*/ 1387469 w 7467600"/>
              <a:gd name="connsiteY934" fmla="*/ 523079 h 6858000"/>
              <a:gd name="connsiteX935" fmla="*/ 1452685 w 7467600"/>
              <a:gd name="connsiteY935" fmla="*/ 699806 h 6858000"/>
              <a:gd name="connsiteX936" fmla="*/ 1492092 w 7467600"/>
              <a:gd name="connsiteY936" fmla="*/ 800424 h 6858000"/>
              <a:gd name="connsiteX937" fmla="*/ 1455302 w 7467600"/>
              <a:gd name="connsiteY937" fmla="*/ 632913 h 6858000"/>
              <a:gd name="connsiteX938" fmla="*/ 1222336 w 7467600"/>
              <a:gd name="connsiteY938" fmla="*/ 9480 h 6858000"/>
              <a:gd name="connsiteX939" fmla="*/ 1214634 w 7467600"/>
              <a:gd name="connsiteY939" fmla="*/ 0 h 6858000"/>
              <a:gd name="connsiteX940" fmla="*/ 1289827 w 7467600"/>
              <a:gd name="connsiteY940" fmla="*/ 0 h 6858000"/>
              <a:gd name="connsiteX941" fmla="*/ 1321076 w 7467600"/>
              <a:gd name="connsiteY941" fmla="*/ 59722 h 6858000"/>
              <a:gd name="connsiteX942" fmla="*/ 1512579 w 7467600"/>
              <a:gd name="connsiteY942" fmla="*/ 626441 h 6858000"/>
              <a:gd name="connsiteX943" fmla="*/ 1506076 w 7467600"/>
              <a:gd name="connsiteY943" fmla="*/ 1089289 h 6858000"/>
              <a:gd name="connsiteX944" fmla="*/ 1486346 w 7467600"/>
              <a:gd name="connsiteY944" fmla="*/ 1079919 h 6858000"/>
              <a:gd name="connsiteX945" fmla="*/ 1070511 w 7467600"/>
              <a:gd name="connsiteY945" fmla="*/ 48609 h 6858000"/>
              <a:gd name="connsiteX946" fmla="*/ 1057230 w 7467600"/>
              <a:gd name="connsiteY946" fmla="*/ 0 h 6858000"/>
              <a:gd name="connsiteX947" fmla="*/ 43151 w 7467600"/>
              <a:gd name="connsiteY947" fmla="*/ 0 h 6858000"/>
              <a:gd name="connsiteX948" fmla="*/ 95283 w 7467600"/>
              <a:gd name="connsiteY948" fmla="*/ 0 h 6858000"/>
              <a:gd name="connsiteX949" fmla="*/ 300708 w 7467600"/>
              <a:gd name="connsiteY949" fmla="*/ 154571 h 6858000"/>
              <a:gd name="connsiteX950" fmla="*/ 530414 w 7467600"/>
              <a:gd name="connsiteY950" fmla="*/ 354673 h 6858000"/>
              <a:gd name="connsiteX951" fmla="*/ 333785 w 7467600"/>
              <a:gd name="connsiteY951" fmla="*/ 161564 h 6858000"/>
              <a:gd name="connsiteX952" fmla="*/ 147005 w 7467600"/>
              <a:gd name="connsiteY952" fmla="*/ 0 h 6858000"/>
              <a:gd name="connsiteX953" fmla="*/ 272509 w 7467600"/>
              <a:gd name="connsiteY953" fmla="*/ 0 h 6858000"/>
              <a:gd name="connsiteX954" fmla="*/ 326276 w 7467600"/>
              <a:gd name="connsiteY954" fmla="*/ 45847 h 6858000"/>
              <a:gd name="connsiteX955" fmla="*/ 823759 w 7467600"/>
              <a:gd name="connsiteY955" fmla="*/ 574145 h 6858000"/>
              <a:gd name="connsiteX956" fmla="*/ 811254 w 7467600"/>
              <a:gd name="connsiteY956" fmla="*/ 665546 h 6858000"/>
              <a:gd name="connsiteX957" fmla="*/ 154042 w 7467600"/>
              <a:gd name="connsiteY957" fmla="*/ 261522 h 6858000"/>
              <a:gd name="connsiteX958" fmla="*/ 13550 w 7467600"/>
              <a:gd name="connsiteY958" fmla="*/ 158423 h 6858000"/>
              <a:gd name="connsiteX959" fmla="*/ 0 w 7467600"/>
              <a:gd name="connsiteY959" fmla="*/ 146618 h 6858000"/>
              <a:gd name="connsiteX960" fmla="*/ 0 w 7467600"/>
              <a:gd name="connsiteY960" fmla="*/ 59161 h 6858000"/>
              <a:gd name="connsiteX961" fmla="*/ 45427 w 7467600"/>
              <a:gd name="connsiteY961" fmla="*/ 101078 h 6858000"/>
              <a:gd name="connsiteX962" fmla="*/ 630103 w 7467600"/>
              <a:gd name="connsiteY962" fmla="*/ 485885 h 6858000"/>
              <a:gd name="connsiteX963" fmla="*/ 532040 w 7467600"/>
              <a:gd name="connsiteY963" fmla="*/ 399359 h 6858000"/>
              <a:gd name="connsiteX964" fmla="*/ 517618 w 7467600"/>
              <a:gd name="connsiteY964" fmla="*/ 385726 h 6858000"/>
              <a:gd name="connsiteX965" fmla="*/ 285074 w 7467600"/>
              <a:gd name="connsiteY965" fmla="*/ 182755 h 6858000"/>
              <a:gd name="connsiteX966" fmla="*/ 43151 w 7467600"/>
              <a:gd name="connsiteY96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6012219 h 6858000"/>
              <a:gd name="connsiteX77" fmla="*/ 7356878 w 7467600"/>
              <a:gd name="connsiteY77" fmla="*/ 5981332 h 6858000"/>
              <a:gd name="connsiteX78" fmla="*/ 7467600 w 7467600"/>
              <a:gd name="connsiteY78" fmla="*/ 6117703 h 6858000"/>
              <a:gd name="connsiteX79" fmla="*/ 7467600 w 7467600"/>
              <a:gd name="connsiteY79" fmla="*/ 6163634 h 6858000"/>
              <a:gd name="connsiteX80" fmla="*/ 7403637 w 7467600"/>
              <a:gd name="connsiteY80" fmla="*/ 6083957 h 6858000"/>
              <a:gd name="connsiteX81" fmla="*/ 7254615 w 7467600"/>
              <a:gd name="connsiteY81" fmla="*/ 5911918 h 6858000"/>
              <a:gd name="connsiteX82" fmla="*/ 7312589 w 7467600"/>
              <a:gd name="connsiteY82" fmla="*/ 5982309 h 6858000"/>
              <a:gd name="connsiteX83" fmla="*/ 7448321 w 7467600"/>
              <a:gd name="connsiteY83" fmla="*/ 6190991 h 6858000"/>
              <a:gd name="connsiteX84" fmla="*/ 7467600 w 7467600"/>
              <a:gd name="connsiteY84" fmla="*/ 6221686 h 6858000"/>
              <a:gd name="connsiteX85" fmla="*/ 7467600 w 7467600"/>
              <a:gd name="connsiteY85" fmla="*/ 6334256 h 6858000"/>
              <a:gd name="connsiteX86" fmla="*/ 7454976 w 7467600"/>
              <a:gd name="connsiteY86" fmla="*/ 6318297 h 6858000"/>
              <a:gd name="connsiteX87" fmla="*/ 1456157 w 7467600"/>
              <a:gd name="connsiteY87" fmla="*/ 5371404 h 6858000"/>
              <a:gd name="connsiteX88" fmla="*/ 1244432 w 7467600"/>
              <a:gd name="connsiteY88" fmla="*/ 5385601 h 6858000"/>
              <a:gd name="connsiteX89" fmla="*/ 973990 w 7467600"/>
              <a:gd name="connsiteY89" fmla="*/ 5424940 h 6858000"/>
              <a:gd name="connsiteX90" fmla="*/ 1103809 w 7467600"/>
              <a:gd name="connsiteY90" fmla="*/ 5433720 h 6858000"/>
              <a:gd name="connsiteX91" fmla="*/ 1123454 w 7467600"/>
              <a:gd name="connsiteY91" fmla="*/ 5435727 h 6858000"/>
              <a:gd name="connsiteX92" fmla="*/ 1737017 w 7467600"/>
              <a:gd name="connsiteY92" fmla="*/ 5452183 h 6858000"/>
              <a:gd name="connsiteX93" fmla="*/ 1824397 w 7467600"/>
              <a:gd name="connsiteY93" fmla="*/ 5447757 h 6858000"/>
              <a:gd name="connsiteX94" fmla="*/ 2070059 w 7467600"/>
              <a:gd name="connsiteY94" fmla="*/ 5441660 h 6858000"/>
              <a:gd name="connsiteX95" fmla="*/ 1456157 w 7467600"/>
              <a:gd name="connsiteY95" fmla="*/ 5371404 h 6858000"/>
              <a:gd name="connsiteX96" fmla="*/ 4988186 w 7467600"/>
              <a:gd name="connsiteY96" fmla="*/ 5216467 h 6858000"/>
              <a:gd name="connsiteX97" fmla="*/ 4777334 w 7467600"/>
              <a:gd name="connsiteY97" fmla="*/ 5406072 h 6858000"/>
              <a:gd name="connsiteX98" fmla="*/ 4718341 w 7467600"/>
              <a:gd name="connsiteY98" fmla="*/ 5468043 h 6858000"/>
              <a:gd name="connsiteX99" fmla="*/ 4604655 w 7467600"/>
              <a:gd name="connsiteY99" fmla="*/ 5583434 h 6858000"/>
              <a:gd name="connsiteX100" fmla="*/ 4565074 w 7467600"/>
              <a:gd name="connsiteY100" fmla="*/ 5618550 h 6858000"/>
              <a:gd name="connsiteX101" fmla="*/ 4988186 w 7467600"/>
              <a:gd name="connsiteY101" fmla="*/ 5216467 h 6858000"/>
              <a:gd name="connsiteX102" fmla="*/ 4978032 w 7467600"/>
              <a:gd name="connsiteY102" fmla="*/ 5183809 h 6858000"/>
              <a:gd name="connsiteX103" fmla="*/ 4463413 w 7467600"/>
              <a:gd name="connsiteY103" fmla="*/ 5615162 h 6858000"/>
              <a:gd name="connsiteX104" fmla="*/ 4358134 w 7467600"/>
              <a:gd name="connsiteY104" fmla="*/ 5742791 h 6858000"/>
              <a:gd name="connsiteX105" fmla="*/ 4376219 w 7467600"/>
              <a:gd name="connsiteY105" fmla="*/ 5729027 h 6858000"/>
              <a:gd name="connsiteX106" fmla="*/ 4582340 w 7467600"/>
              <a:gd name="connsiteY106" fmla="*/ 5561037 h 6858000"/>
              <a:gd name="connsiteX107" fmla="*/ 4694684 w 7467600"/>
              <a:gd name="connsiteY107" fmla="*/ 5447098 h 6858000"/>
              <a:gd name="connsiteX108" fmla="*/ 4754123 w 7467600"/>
              <a:gd name="connsiteY108" fmla="*/ 5384643 h 6858000"/>
              <a:gd name="connsiteX109" fmla="*/ 4978032 w 7467600"/>
              <a:gd name="connsiteY109" fmla="*/ 5183809 h 6858000"/>
              <a:gd name="connsiteX110" fmla="*/ 1903353 w 7467600"/>
              <a:gd name="connsiteY110" fmla="*/ 5044827 h 6858000"/>
              <a:gd name="connsiteX111" fmla="*/ 1936931 w 7467600"/>
              <a:gd name="connsiteY111" fmla="*/ 5093954 h 6858000"/>
              <a:gd name="connsiteX112" fmla="*/ 2195868 w 7467600"/>
              <a:gd name="connsiteY112" fmla="*/ 5396574 h 6858000"/>
              <a:gd name="connsiteX113" fmla="*/ 2088852 w 7467600"/>
              <a:gd name="connsiteY113" fmla="*/ 5166123 h 6858000"/>
              <a:gd name="connsiteX114" fmla="*/ 1958241 w 7467600"/>
              <a:gd name="connsiteY114" fmla="*/ 5067955 h 6858000"/>
              <a:gd name="connsiteX115" fmla="*/ 1903353 w 7467600"/>
              <a:gd name="connsiteY115" fmla="*/ 5044827 h 6858000"/>
              <a:gd name="connsiteX116" fmla="*/ 1979378 w 7467600"/>
              <a:gd name="connsiteY116" fmla="*/ 4769504 h 6858000"/>
              <a:gd name="connsiteX117" fmla="*/ 2882120 w 7467600"/>
              <a:gd name="connsiteY117" fmla="*/ 5064547 h 6858000"/>
              <a:gd name="connsiteX118" fmla="*/ 2793103 w 7467600"/>
              <a:gd name="connsiteY118" fmla="*/ 5039699 h 6858000"/>
              <a:gd name="connsiteX119" fmla="*/ 2770041 w 7467600"/>
              <a:gd name="connsiteY119" fmla="*/ 5033634 h 6858000"/>
              <a:gd name="connsiteX120" fmla="*/ 1979378 w 7467600"/>
              <a:gd name="connsiteY120" fmla="*/ 4769504 h 6858000"/>
              <a:gd name="connsiteX121" fmla="*/ 1927410 w 7467600"/>
              <a:gd name="connsiteY121" fmla="*/ 4716164 h 6858000"/>
              <a:gd name="connsiteX122" fmla="*/ 1959587 w 7467600"/>
              <a:gd name="connsiteY122" fmla="*/ 4728849 h 6858000"/>
              <a:gd name="connsiteX123" fmla="*/ 2777707 w 7467600"/>
              <a:gd name="connsiteY123" fmla="*/ 5003991 h 6858000"/>
              <a:gd name="connsiteX124" fmla="*/ 2800768 w 7467600"/>
              <a:gd name="connsiteY124" fmla="*/ 5010056 h 6858000"/>
              <a:gd name="connsiteX125" fmla="*/ 2879408 w 7467600"/>
              <a:gd name="connsiteY125" fmla="*/ 5031590 h 6858000"/>
              <a:gd name="connsiteX126" fmla="*/ 2862295 w 7467600"/>
              <a:gd name="connsiteY126" fmla="*/ 5022958 h 6858000"/>
              <a:gd name="connsiteX127" fmla="*/ 2813343 w 7467600"/>
              <a:gd name="connsiteY127" fmla="*/ 4998369 h 6858000"/>
              <a:gd name="connsiteX128" fmla="*/ 2646245 w 7467600"/>
              <a:gd name="connsiteY128" fmla="*/ 4930999 h 6858000"/>
              <a:gd name="connsiteX129" fmla="*/ 1999243 w 7467600"/>
              <a:gd name="connsiteY129" fmla="*/ 4730524 h 6858000"/>
              <a:gd name="connsiteX130" fmla="*/ 1979527 w 7467600"/>
              <a:gd name="connsiteY130" fmla="*/ 4726651 h 6858000"/>
              <a:gd name="connsiteX131" fmla="*/ 1927410 w 7467600"/>
              <a:gd name="connsiteY131" fmla="*/ 4716164 h 6858000"/>
              <a:gd name="connsiteX132" fmla="*/ 1997014 w 7467600"/>
              <a:gd name="connsiteY132" fmla="*/ 4698007 h 6858000"/>
              <a:gd name="connsiteX133" fmla="*/ 2005458 w 7467600"/>
              <a:gd name="connsiteY133" fmla="*/ 4699540 h 6858000"/>
              <a:gd name="connsiteX134" fmla="*/ 2657186 w 7467600"/>
              <a:gd name="connsiteY134" fmla="*/ 4901687 h 6858000"/>
              <a:gd name="connsiteX135" fmla="*/ 2826662 w 7467600"/>
              <a:gd name="connsiteY135" fmla="*/ 4970362 h 6858000"/>
              <a:gd name="connsiteX136" fmla="*/ 2876100 w 7467600"/>
              <a:gd name="connsiteY136" fmla="*/ 4995397 h 6858000"/>
              <a:gd name="connsiteX137" fmla="*/ 3042600 w 7467600"/>
              <a:gd name="connsiteY137" fmla="*/ 5059532 h 6858000"/>
              <a:gd name="connsiteX138" fmla="*/ 1997014 w 7467600"/>
              <a:gd name="connsiteY138" fmla="*/ 4698007 h 6858000"/>
              <a:gd name="connsiteX139" fmla="*/ 2305292 w 7467600"/>
              <a:gd name="connsiteY139" fmla="*/ 4219492 h 6858000"/>
              <a:gd name="connsiteX140" fmla="*/ 3360922 w 7467600"/>
              <a:gd name="connsiteY140" fmla="*/ 4529373 h 6858000"/>
              <a:gd name="connsiteX141" fmla="*/ 3492420 w 7467600"/>
              <a:gd name="connsiteY141" fmla="*/ 4510145 h 6858000"/>
              <a:gd name="connsiteX142" fmla="*/ 3364086 w 7467600"/>
              <a:gd name="connsiteY142" fmla="*/ 4480340 h 6858000"/>
              <a:gd name="connsiteX143" fmla="*/ 3225818 w 7467600"/>
              <a:gd name="connsiteY143" fmla="*/ 4411822 h 6858000"/>
              <a:gd name="connsiteX144" fmla="*/ 3129696 w 7467600"/>
              <a:gd name="connsiteY144" fmla="*/ 4360704 h 6858000"/>
              <a:gd name="connsiteX145" fmla="*/ 2814545 w 7467600"/>
              <a:gd name="connsiteY145" fmla="*/ 4282955 h 6858000"/>
              <a:gd name="connsiteX146" fmla="*/ 2305292 w 7467600"/>
              <a:gd name="connsiteY146" fmla="*/ 4219492 h 6858000"/>
              <a:gd name="connsiteX147" fmla="*/ 2626982 w 7467600"/>
              <a:gd name="connsiteY147" fmla="*/ 4206450 h 6858000"/>
              <a:gd name="connsiteX148" fmla="*/ 2490617 w 7467600"/>
              <a:gd name="connsiteY148" fmla="*/ 4206951 h 6858000"/>
              <a:gd name="connsiteX149" fmla="*/ 2819869 w 7467600"/>
              <a:gd name="connsiteY149" fmla="*/ 4252936 h 6858000"/>
              <a:gd name="connsiteX150" fmla="*/ 3143018 w 7467600"/>
              <a:gd name="connsiteY150" fmla="*/ 4332698 h 6858000"/>
              <a:gd name="connsiteX151" fmla="*/ 3241520 w 7467600"/>
              <a:gd name="connsiteY151" fmla="*/ 4385112 h 6858000"/>
              <a:gd name="connsiteX152" fmla="*/ 3374575 w 7467600"/>
              <a:gd name="connsiteY152" fmla="*/ 4451517 h 6858000"/>
              <a:gd name="connsiteX153" fmla="*/ 3505221 w 7467600"/>
              <a:gd name="connsiteY153" fmla="*/ 4480757 h 6858000"/>
              <a:gd name="connsiteX154" fmla="*/ 2626982 w 7467600"/>
              <a:gd name="connsiteY154" fmla="*/ 4206450 h 6858000"/>
              <a:gd name="connsiteX155" fmla="*/ 1310106 w 7467600"/>
              <a:gd name="connsiteY155" fmla="*/ 3943217 h 6858000"/>
              <a:gd name="connsiteX156" fmla="*/ 854994 w 7467600"/>
              <a:gd name="connsiteY156" fmla="*/ 4399136 h 6858000"/>
              <a:gd name="connsiteX157" fmla="*/ 742462 w 7467600"/>
              <a:gd name="connsiteY157" fmla="*/ 4594648 h 6858000"/>
              <a:gd name="connsiteX158" fmla="*/ 820602 w 7467600"/>
              <a:gd name="connsiteY158" fmla="*/ 4485915 h 6858000"/>
              <a:gd name="connsiteX159" fmla="*/ 878295 w 7467600"/>
              <a:gd name="connsiteY159" fmla="*/ 4403594 h 6858000"/>
              <a:gd name="connsiteX160" fmla="*/ 1240607 w 7467600"/>
              <a:gd name="connsiteY160" fmla="*/ 4010401 h 6858000"/>
              <a:gd name="connsiteX161" fmla="*/ 1310106 w 7467600"/>
              <a:gd name="connsiteY161" fmla="*/ 3943217 h 6858000"/>
              <a:gd name="connsiteX162" fmla="*/ 1423113 w 7467600"/>
              <a:gd name="connsiteY162" fmla="*/ 3874565 h 6858000"/>
              <a:gd name="connsiteX163" fmla="*/ 1260565 w 7467600"/>
              <a:gd name="connsiteY163" fmla="*/ 4031982 h 6858000"/>
              <a:gd name="connsiteX164" fmla="*/ 901900 w 7467600"/>
              <a:gd name="connsiteY164" fmla="*/ 4421236 h 6858000"/>
              <a:gd name="connsiteX165" fmla="*/ 845044 w 7467600"/>
              <a:gd name="connsiteY165" fmla="*/ 4502436 h 6858000"/>
              <a:gd name="connsiteX166" fmla="*/ 685926 w 7467600"/>
              <a:gd name="connsiteY166" fmla="*/ 4703069 h 6858000"/>
              <a:gd name="connsiteX167" fmla="*/ 684248 w 7467600"/>
              <a:gd name="connsiteY167" fmla="*/ 4706721 h 6858000"/>
              <a:gd name="connsiteX168" fmla="*/ 1423113 w 7467600"/>
              <a:gd name="connsiteY168" fmla="*/ 3874565 h 6858000"/>
              <a:gd name="connsiteX169" fmla="*/ 3316479 w 7467600"/>
              <a:gd name="connsiteY169" fmla="*/ 3872136 h 6858000"/>
              <a:gd name="connsiteX170" fmla="*/ 3546806 w 7467600"/>
              <a:gd name="connsiteY170" fmla="*/ 4356139 h 6858000"/>
              <a:gd name="connsiteX171" fmla="*/ 3364433 w 7467600"/>
              <a:gd name="connsiteY171" fmla="*/ 3953121 h 6858000"/>
              <a:gd name="connsiteX172" fmla="*/ 3316479 w 7467600"/>
              <a:gd name="connsiteY172" fmla="*/ 3872136 h 6858000"/>
              <a:gd name="connsiteX173" fmla="*/ 3291335 w 7467600"/>
              <a:gd name="connsiteY173" fmla="*/ 3767420 h 6858000"/>
              <a:gd name="connsiteX174" fmla="*/ 3390805 w 7467600"/>
              <a:gd name="connsiteY174" fmla="*/ 3937163 h 6858000"/>
              <a:gd name="connsiteX175" fmla="*/ 3579062 w 7467600"/>
              <a:gd name="connsiteY175" fmla="*/ 4359040 h 6858000"/>
              <a:gd name="connsiteX176" fmla="*/ 3467355 w 7467600"/>
              <a:gd name="connsiteY176" fmla="*/ 3988130 h 6858000"/>
              <a:gd name="connsiteX177" fmla="*/ 3310753 w 7467600"/>
              <a:gd name="connsiteY177" fmla="*/ 3787140 h 6858000"/>
              <a:gd name="connsiteX178" fmla="*/ 3291335 w 7467600"/>
              <a:gd name="connsiteY178" fmla="*/ 3767420 h 6858000"/>
              <a:gd name="connsiteX179" fmla="*/ 1635889 w 7467600"/>
              <a:gd name="connsiteY179" fmla="*/ 3709494 h 6858000"/>
              <a:gd name="connsiteX180" fmla="*/ 1634800 w 7467600"/>
              <a:gd name="connsiteY180" fmla="*/ 3731111 h 6858000"/>
              <a:gd name="connsiteX181" fmla="*/ 1635889 w 7467600"/>
              <a:gd name="connsiteY181" fmla="*/ 3709494 h 6858000"/>
              <a:gd name="connsiteX182" fmla="*/ 1510397 w 7467600"/>
              <a:gd name="connsiteY182" fmla="*/ 3684705 h 6858000"/>
              <a:gd name="connsiteX183" fmla="*/ 1146550 w 7467600"/>
              <a:gd name="connsiteY183" fmla="*/ 3802012 h 6858000"/>
              <a:gd name="connsiteX184" fmla="*/ 698834 w 7467600"/>
              <a:gd name="connsiteY184" fmla="*/ 3952272 h 6858000"/>
              <a:gd name="connsiteX185" fmla="*/ 34256 w 7467600"/>
              <a:gd name="connsiteY185" fmla="*/ 4347603 h 6858000"/>
              <a:gd name="connsiteX186" fmla="*/ 527241 w 7467600"/>
              <a:gd name="connsiteY186" fmla="*/ 4065078 h 6858000"/>
              <a:gd name="connsiteX187" fmla="*/ 1510397 w 7467600"/>
              <a:gd name="connsiteY187" fmla="*/ 3684705 h 6858000"/>
              <a:gd name="connsiteX188" fmla="*/ 1313114 w 7467600"/>
              <a:gd name="connsiteY188" fmla="*/ 3655216 h 6858000"/>
              <a:gd name="connsiteX189" fmla="*/ 1109304 w 7467600"/>
              <a:gd name="connsiteY189" fmla="*/ 3669030 h 6858000"/>
              <a:gd name="connsiteX190" fmla="*/ 8129 w 7467600"/>
              <a:gd name="connsiteY190" fmla="*/ 4330519 h 6858000"/>
              <a:gd name="connsiteX191" fmla="*/ 687572 w 7467600"/>
              <a:gd name="connsiteY191" fmla="*/ 3925629 h 6858000"/>
              <a:gd name="connsiteX192" fmla="*/ 1138365 w 7467600"/>
              <a:gd name="connsiteY192" fmla="*/ 3774515 h 6858000"/>
              <a:gd name="connsiteX193" fmla="*/ 1505579 w 7467600"/>
              <a:gd name="connsiteY193" fmla="*/ 3655526 h 6858000"/>
              <a:gd name="connsiteX194" fmla="*/ 1313114 w 7467600"/>
              <a:gd name="connsiteY194" fmla="*/ 3655216 h 6858000"/>
              <a:gd name="connsiteX195" fmla="*/ 3655073 w 7467600"/>
              <a:gd name="connsiteY195" fmla="*/ 3650884 h 6858000"/>
              <a:gd name="connsiteX196" fmla="*/ 3989938 w 7467600"/>
              <a:gd name="connsiteY196" fmla="*/ 3991685 h 6858000"/>
              <a:gd name="connsiteX197" fmla="*/ 4393907 w 7467600"/>
              <a:gd name="connsiteY197" fmla="*/ 4261258 h 6858000"/>
              <a:gd name="connsiteX198" fmla="*/ 4648051 w 7467600"/>
              <a:gd name="connsiteY198" fmla="*/ 4374051 h 6858000"/>
              <a:gd name="connsiteX199" fmla="*/ 4383389 w 7467600"/>
              <a:gd name="connsiteY199" fmla="*/ 4184369 h 6858000"/>
              <a:gd name="connsiteX200" fmla="*/ 4165508 w 7467600"/>
              <a:gd name="connsiteY200" fmla="*/ 4035196 h 6858000"/>
              <a:gd name="connsiteX201" fmla="*/ 4068162 w 7467600"/>
              <a:gd name="connsiteY201" fmla="*/ 3953394 h 6858000"/>
              <a:gd name="connsiteX202" fmla="*/ 3981416 w 7467600"/>
              <a:gd name="connsiteY202" fmla="*/ 3880482 h 6858000"/>
              <a:gd name="connsiteX203" fmla="*/ 3800147 w 7467600"/>
              <a:gd name="connsiteY203" fmla="*/ 3749872 h 6858000"/>
              <a:gd name="connsiteX204" fmla="*/ 3655073 w 7467600"/>
              <a:gd name="connsiteY204" fmla="*/ 3650884 h 6858000"/>
              <a:gd name="connsiteX205" fmla="*/ 3670252 w 7467600"/>
              <a:gd name="connsiteY205" fmla="*/ 3622798 h 6858000"/>
              <a:gd name="connsiteX206" fmla="*/ 3817258 w 7467600"/>
              <a:gd name="connsiteY206" fmla="*/ 3723577 h 6858000"/>
              <a:gd name="connsiteX207" fmla="*/ 4000461 w 7467600"/>
              <a:gd name="connsiteY207" fmla="*/ 3855966 h 6858000"/>
              <a:gd name="connsiteX208" fmla="*/ 4088180 w 7467600"/>
              <a:gd name="connsiteY208" fmla="*/ 3929774 h 6858000"/>
              <a:gd name="connsiteX209" fmla="*/ 4184555 w 7467600"/>
              <a:gd name="connsiteY209" fmla="*/ 4010683 h 6858000"/>
              <a:gd name="connsiteX210" fmla="*/ 4399563 w 7467600"/>
              <a:gd name="connsiteY210" fmla="*/ 4158106 h 6858000"/>
              <a:gd name="connsiteX211" fmla="*/ 4684469 w 7467600"/>
              <a:gd name="connsiteY211" fmla="*/ 4364680 h 6858000"/>
              <a:gd name="connsiteX212" fmla="*/ 4690271 w 7467600"/>
              <a:gd name="connsiteY212" fmla="*/ 4370034 h 6858000"/>
              <a:gd name="connsiteX213" fmla="*/ 4136093 w 7467600"/>
              <a:gd name="connsiteY213" fmla="*/ 3858466 h 6858000"/>
              <a:gd name="connsiteX214" fmla="*/ 3670252 w 7467600"/>
              <a:gd name="connsiteY214" fmla="*/ 3622798 h 6858000"/>
              <a:gd name="connsiteX215" fmla="*/ 4440129 w 7467600"/>
              <a:gd name="connsiteY215" fmla="*/ 3448571 h 6858000"/>
              <a:gd name="connsiteX216" fmla="*/ 4856525 w 7467600"/>
              <a:gd name="connsiteY216" fmla="*/ 3915351 h 6858000"/>
              <a:gd name="connsiteX217" fmla="*/ 5059055 w 7467600"/>
              <a:gd name="connsiteY217" fmla="*/ 4108918 h 6858000"/>
              <a:gd name="connsiteX218" fmla="*/ 5290070 w 7467600"/>
              <a:gd name="connsiteY218" fmla="*/ 4263619 h 6858000"/>
              <a:gd name="connsiteX219" fmla="*/ 4834991 w 7467600"/>
              <a:gd name="connsiteY219" fmla="*/ 3830985 h 6858000"/>
              <a:gd name="connsiteX220" fmla="*/ 4440129 w 7467600"/>
              <a:gd name="connsiteY220" fmla="*/ 3448571 h 6858000"/>
              <a:gd name="connsiteX221" fmla="*/ 4441737 w 7467600"/>
              <a:gd name="connsiteY221" fmla="*/ 3399734 h 6858000"/>
              <a:gd name="connsiteX222" fmla="*/ 4431236 w 7467600"/>
              <a:gd name="connsiteY222" fmla="*/ 3400954 h 6858000"/>
              <a:gd name="connsiteX223" fmla="*/ 4557150 w 7467600"/>
              <a:gd name="connsiteY223" fmla="*/ 3510023 h 6858000"/>
              <a:gd name="connsiteX224" fmla="*/ 4856936 w 7467600"/>
              <a:gd name="connsiteY224" fmla="*/ 3809146 h 6858000"/>
              <a:gd name="connsiteX225" fmla="*/ 5111996 w 7467600"/>
              <a:gd name="connsiteY225" fmla="*/ 4065759 h 6858000"/>
              <a:gd name="connsiteX226" fmla="*/ 5388878 w 7467600"/>
              <a:gd name="connsiteY226" fmla="*/ 4300185 h 6858000"/>
              <a:gd name="connsiteX227" fmla="*/ 5425556 w 7467600"/>
              <a:gd name="connsiteY227" fmla="*/ 4308967 h 6858000"/>
              <a:gd name="connsiteX228" fmla="*/ 4943646 w 7467600"/>
              <a:gd name="connsiteY228" fmla="*/ 3822916 h 6858000"/>
              <a:gd name="connsiteX229" fmla="*/ 4594837 w 7467600"/>
              <a:gd name="connsiteY229" fmla="*/ 3532274 h 6858000"/>
              <a:gd name="connsiteX230" fmla="*/ 4441737 w 7467600"/>
              <a:gd name="connsiteY230" fmla="*/ 3399734 h 6858000"/>
              <a:gd name="connsiteX231" fmla="*/ 5425834 w 7467600"/>
              <a:gd name="connsiteY231" fmla="*/ 3162785 h 6858000"/>
              <a:gd name="connsiteX232" fmla="*/ 5401644 w 7467600"/>
              <a:gd name="connsiteY232" fmla="*/ 3617847 h 6858000"/>
              <a:gd name="connsiteX233" fmla="*/ 5467256 w 7467600"/>
              <a:gd name="connsiteY233" fmla="*/ 4175494 h 6858000"/>
              <a:gd name="connsiteX234" fmla="*/ 5448069 w 7467600"/>
              <a:gd name="connsiteY234" fmla="*/ 3567554 h 6858000"/>
              <a:gd name="connsiteX235" fmla="*/ 5425834 w 7467600"/>
              <a:gd name="connsiteY235" fmla="*/ 3162785 h 6858000"/>
              <a:gd name="connsiteX236" fmla="*/ 1318687 w 7467600"/>
              <a:gd name="connsiteY236" fmla="*/ 3113840 h 6858000"/>
              <a:gd name="connsiteX237" fmla="*/ 1066793 w 7467600"/>
              <a:gd name="connsiteY237" fmla="*/ 3212171 h 6858000"/>
              <a:gd name="connsiteX238" fmla="*/ 993319 w 7467600"/>
              <a:gd name="connsiteY238" fmla="*/ 3247648 h 6858000"/>
              <a:gd name="connsiteX239" fmla="*/ 853081 w 7467600"/>
              <a:gd name="connsiteY239" fmla="*/ 3312410 h 6858000"/>
              <a:gd name="connsiteX240" fmla="*/ 805957 w 7467600"/>
              <a:gd name="connsiteY240" fmla="*/ 3330443 h 6858000"/>
              <a:gd name="connsiteX241" fmla="*/ 1318687 w 7467600"/>
              <a:gd name="connsiteY241" fmla="*/ 3113840 h 6858000"/>
              <a:gd name="connsiteX242" fmla="*/ 5453702 w 7467600"/>
              <a:gd name="connsiteY242" fmla="*/ 3090882 h 6858000"/>
              <a:gd name="connsiteX243" fmla="*/ 5480135 w 7467600"/>
              <a:gd name="connsiteY243" fmla="*/ 3565802 h 6858000"/>
              <a:gd name="connsiteX244" fmla="*/ 5499023 w 7467600"/>
              <a:gd name="connsiteY244" fmla="*/ 4166310 h 6858000"/>
              <a:gd name="connsiteX245" fmla="*/ 5547022 w 7467600"/>
              <a:gd name="connsiteY245" fmla="*/ 3607838 h 6858000"/>
              <a:gd name="connsiteX246" fmla="*/ 5515964 w 7467600"/>
              <a:gd name="connsiteY246" fmla="*/ 3378541 h 6858000"/>
              <a:gd name="connsiteX247" fmla="*/ 5453702 w 7467600"/>
              <a:gd name="connsiteY247" fmla="*/ 3090882 h 6858000"/>
              <a:gd name="connsiteX248" fmla="*/ 1238695 w 7467600"/>
              <a:gd name="connsiteY248" fmla="*/ 3076820 h 6858000"/>
              <a:gd name="connsiteX249" fmla="*/ 716371 w 7467600"/>
              <a:gd name="connsiteY249" fmla="*/ 3293249 h 6858000"/>
              <a:gd name="connsiteX250" fmla="*/ 579522 w 7467600"/>
              <a:gd name="connsiteY250" fmla="*/ 3371759 h 6858000"/>
              <a:gd name="connsiteX251" fmla="*/ 600288 w 7467600"/>
              <a:gd name="connsiteY251" fmla="*/ 3365555 h 6858000"/>
              <a:gd name="connsiteX252" fmla="*/ 840692 w 7467600"/>
              <a:gd name="connsiteY252" fmla="*/ 3284921 h 6858000"/>
              <a:gd name="connsiteX253" fmla="*/ 979248 w 7467600"/>
              <a:gd name="connsiteY253" fmla="*/ 3221003 h 6858000"/>
              <a:gd name="connsiteX254" fmla="*/ 1053282 w 7467600"/>
              <a:gd name="connsiteY254" fmla="*/ 3185247 h 6858000"/>
              <a:gd name="connsiteX255" fmla="*/ 1320603 w 7467600"/>
              <a:gd name="connsiteY255" fmla="*/ 3081281 h 6858000"/>
              <a:gd name="connsiteX256" fmla="*/ 1238695 w 7467600"/>
              <a:gd name="connsiteY256" fmla="*/ 3076820 h 6858000"/>
              <a:gd name="connsiteX257" fmla="*/ 5425627 w 7467600"/>
              <a:gd name="connsiteY257" fmla="*/ 2954192 h 6858000"/>
              <a:gd name="connsiteX258" fmla="*/ 5470770 w 7467600"/>
              <a:gd name="connsiteY258" fmla="*/ 3005435 h 6858000"/>
              <a:gd name="connsiteX259" fmla="*/ 5519779 w 7467600"/>
              <a:gd name="connsiteY259" fmla="*/ 4359223 h 6858000"/>
              <a:gd name="connsiteX260" fmla="*/ 5520293 w 7467600"/>
              <a:gd name="connsiteY260" fmla="*/ 4360602 h 6858000"/>
              <a:gd name="connsiteX261" fmla="*/ 5767221 w 7467600"/>
              <a:gd name="connsiteY261" fmla="*/ 4665564 h 6858000"/>
              <a:gd name="connsiteX262" fmla="*/ 6937169 w 7467600"/>
              <a:gd name="connsiteY262" fmla="*/ 4815941 h 6858000"/>
              <a:gd name="connsiteX263" fmla="*/ 6953922 w 7467600"/>
              <a:gd name="connsiteY263" fmla="*/ 4890068 h 6858000"/>
              <a:gd name="connsiteX264" fmla="*/ 6071359 w 7467600"/>
              <a:gd name="connsiteY264" fmla="*/ 4770770 h 6858000"/>
              <a:gd name="connsiteX265" fmla="*/ 6038839 w 7467600"/>
              <a:gd name="connsiteY265" fmla="*/ 4764474 h 6858000"/>
              <a:gd name="connsiteX266" fmla="*/ 6038706 w 7467600"/>
              <a:gd name="connsiteY266" fmla="*/ 4763847 h 6858000"/>
              <a:gd name="connsiteX267" fmla="*/ 6037784 w 7467600"/>
              <a:gd name="connsiteY267" fmla="*/ 4764270 h 6858000"/>
              <a:gd name="connsiteX268" fmla="*/ 6038839 w 7467600"/>
              <a:gd name="connsiteY268" fmla="*/ 4764474 h 6858000"/>
              <a:gd name="connsiteX269" fmla="*/ 6040338 w 7467600"/>
              <a:gd name="connsiteY269" fmla="*/ 4771418 h 6858000"/>
              <a:gd name="connsiteX270" fmla="*/ 6024488 w 7467600"/>
              <a:gd name="connsiteY270" fmla="*/ 4809903 h 6858000"/>
              <a:gd name="connsiteX271" fmla="*/ 5599771 w 7467600"/>
              <a:gd name="connsiteY271" fmla="*/ 5509652 h 6858000"/>
              <a:gd name="connsiteX272" fmla="*/ 5548843 w 7467600"/>
              <a:gd name="connsiteY272" fmla="*/ 5563845 h 6858000"/>
              <a:gd name="connsiteX273" fmla="*/ 5940952 w 7467600"/>
              <a:gd name="connsiteY273" fmla="*/ 6250028 h 6858000"/>
              <a:gd name="connsiteX274" fmla="*/ 6043441 w 7467600"/>
              <a:gd name="connsiteY274" fmla="*/ 6665847 h 6858000"/>
              <a:gd name="connsiteX275" fmla="*/ 6093432 w 7467600"/>
              <a:gd name="connsiteY275" fmla="*/ 6858000 h 6858000"/>
              <a:gd name="connsiteX276" fmla="*/ 6034344 w 7467600"/>
              <a:gd name="connsiteY276" fmla="*/ 6858000 h 6858000"/>
              <a:gd name="connsiteX277" fmla="*/ 6026679 w 7467600"/>
              <a:gd name="connsiteY277" fmla="*/ 6836959 h 6858000"/>
              <a:gd name="connsiteX278" fmla="*/ 5800441 w 7467600"/>
              <a:gd name="connsiteY278" fmla="*/ 6335286 h 6858000"/>
              <a:gd name="connsiteX279" fmla="*/ 5526562 w 7467600"/>
              <a:gd name="connsiteY279" fmla="*/ 5705388 h 6858000"/>
              <a:gd name="connsiteX280" fmla="*/ 5519640 w 7467600"/>
              <a:gd name="connsiteY280" fmla="*/ 5683774 h 6858000"/>
              <a:gd name="connsiteX281" fmla="*/ 5844559 w 7467600"/>
              <a:gd name="connsiteY281" fmla="*/ 6553349 h 6858000"/>
              <a:gd name="connsiteX282" fmla="*/ 5975994 w 7467600"/>
              <a:gd name="connsiteY282" fmla="*/ 6858000 h 6858000"/>
              <a:gd name="connsiteX283" fmla="*/ 5898547 w 7467600"/>
              <a:gd name="connsiteY283" fmla="*/ 6858000 h 6858000"/>
              <a:gd name="connsiteX284" fmla="*/ 5682041 w 7467600"/>
              <a:gd name="connsiteY284" fmla="*/ 6355860 h 6858000"/>
              <a:gd name="connsiteX285" fmla="*/ 5461758 w 7467600"/>
              <a:gd name="connsiteY285" fmla="*/ 5820220 h 6858000"/>
              <a:gd name="connsiteX286" fmla="*/ 5237282 w 7467600"/>
              <a:gd name="connsiteY286" fmla="*/ 6579086 h 6858000"/>
              <a:gd name="connsiteX287" fmla="*/ 5115009 w 7467600"/>
              <a:gd name="connsiteY287" fmla="*/ 6858000 h 6858000"/>
              <a:gd name="connsiteX288" fmla="*/ 5028074 w 7467600"/>
              <a:gd name="connsiteY288" fmla="*/ 6858000 h 6858000"/>
              <a:gd name="connsiteX289" fmla="*/ 5079508 w 7467600"/>
              <a:gd name="connsiteY289" fmla="*/ 6749074 h 6858000"/>
              <a:gd name="connsiteX290" fmla="*/ 5371846 w 7467600"/>
              <a:gd name="connsiteY290" fmla="*/ 5924413 h 6858000"/>
              <a:gd name="connsiteX291" fmla="*/ 5270512 w 7467600"/>
              <a:gd name="connsiteY291" fmla="*/ 6138975 h 6858000"/>
              <a:gd name="connsiteX292" fmla="*/ 5062409 w 7467600"/>
              <a:gd name="connsiteY292" fmla="*/ 6653544 h 6858000"/>
              <a:gd name="connsiteX293" fmla="*/ 5036628 w 7467600"/>
              <a:gd name="connsiteY293" fmla="*/ 6754247 h 6858000"/>
              <a:gd name="connsiteX294" fmla="*/ 5009112 w 7467600"/>
              <a:gd name="connsiteY294" fmla="*/ 6858000 h 6858000"/>
              <a:gd name="connsiteX295" fmla="*/ 4976679 w 7467600"/>
              <a:gd name="connsiteY295" fmla="*/ 6858000 h 6858000"/>
              <a:gd name="connsiteX296" fmla="*/ 5006537 w 7467600"/>
              <a:gd name="connsiteY296" fmla="*/ 6747068 h 6858000"/>
              <a:gd name="connsiteX297" fmla="*/ 5032723 w 7467600"/>
              <a:gd name="connsiteY297" fmla="*/ 6644957 h 6858000"/>
              <a:gd name="connsiteX298" fmla="*/ 5242949 w 7467600"/>
              <a:gd name="connsiteY298" fmla="*/ 6125175 h 6858000"/>
              <a:gd name="connsiteX299" fmla="*/ 5286321 w 7467600"/>
              <a:gd name="connsiteY299" fmla="*/ 6033555 h 6858000"/>
              <a:gd name="connsiteX300" fmla="*/ 5008210 w 7467600"/>
              <a:gd name="connsiteY300" fmla="*/ 6649194 h 6858000"/>
              <a:gd name="connsiteX301" fmla="*/ 4986321 w 7467600"/>
              <a:gd name="connsiteY301" fmla="*/ 6765687 h 6858000"/>
              <a:gd name="connsiteX302" fmla="*/ 4973474 w 7467600"/>
              <a:gd name="connsiteY302" fmla="*/ 6858000 h 6858000"/>
              <a:gd name="connsiteX303" fmla="*/ 4907178 w 7467600"/>
              <a:gd name="connsiteY303" fmla="*/ 6858000 h 6858000"/>
              <a:gd name="connsiteX304" fmla="*/ 4910810 w 7467600"/>
              <a:gd name="connsiteY304" fmla="*/ 6829660 h 6858000"/>
              <a:gd name="connsiteX305" fmla="*/ 4987461 w 7467600"/>
              <a:gd name="connsiteY305" fmla="*/ 6432994 h 6858000"/>
              <a:gd name="connsiteX306" fmla="*/ 5179262 w 7467600"/>
              <a:gd name="connsiteY306" fmla="*/ 6035044 h 6858000"/>
              <a:gd name="connsiteX307" fmla="*/ 4689678 w 7467600"/>
              <a:gd name="connsiteY307" fmla="*/ 6440241 h 6858000"/>
              <a:gd name="connsiteX308" fmla="*/ 4477543 w 7467600"/>
              <a:gd name="connsiteY308" fmla="*/ 6674836 h 6858000"/>
              <a:gd name="connsiteX309" fmla="*/ 4329957 w 7467600"/>
              <a:gd name="connsiteY309" fmla="*/ 6858000 h 6858000"/>
              <a:gd name="connsiteX310" fmla="*/ 4218595 w 7467600"/>
              <a:gd name="connsiteY310" fmla="*/ 6858000 h 6858000"/>
              <a:gd name="connsiteX311" fmla="*/ 4368888 w 7467600"/>
              <a:gd name="connsiteY311" fmla="*/ 6668412 h 6858000"/>
              <a:gd name="connsiteX312" fmla="*/ 4563091 w 7467600"/>
              <a:gd name="connsiteY312" fmla="*/ 6442508 h 6858000"/>
              <a:gd name="connsiteX313" fmla="*/ 5387324 w 7467600"/>
              <a:gd name="connsiteY313" fmla="*/ 5705830 h 6858000"/>
              <a:gd name="connsiteX314" fmla="*/ 5073620 w 7467600"/>
              <a:gd name="connsiteY314" fmla="*/ 5955437 h 6858000"/>
              <a:gd name="connsiteX315" fmla="*/ 4689789 w 7467600"/>
              <a:gd name="connsiteY315" fmla="*/ 6268382 h 6858000"/>
              <a:gd name="connsiteX316" fmla="*/ 4418722 w 7467600"/>
              <a:gd name="connsiteY316" fmla="*/ 6570886 h 6858000"/>
              <a:gd name="connsiteX317" fmla="*/ 4214944 w 7467600"/>
              <a:gd name="connsiteY317" fmla="*/ 6858000 h 6858000"/>
              <a:gd name="connsiteX318" fmla="*/ 4177898 w 7467600"/>
              <a:gd name="connsiteY318" fmla="*/ 6858000 h 6858000"/>
              <a:gd name="connsiteX319" fmla="*/ 4391597 w 7467600"/>
              <a:gd name="connsiteY319" fmla="*/ 6556370 h 6858000"/>
              <a:gd name="connsiteX320" fmla="*/ 4668889 w 7467600"/>
              <a:gd name="connsiteY320" fmla="*/ 6246399 h 6858000"/>
              <a:gd name="connsiteX321" fmla="*/ 5055427 w 7467600"/>
              <a:gd name="connsiteY321" fmla="*/ 5931476 h 6858000"/>
              <a:gd name="connsiteX322" fmla="*/ 5371814 w 7467600"/>
              <a:gd name="connsiteY322" fmla="*/ 5678975 h 6858000"/>
              <a:gd name="connsiteX323" fmla="*/ 4987918 w 7467600"/>
              <a:gd name="connsiteY323" fmla="*/ 5838701 h 6858000"/>
              <a:gd name="connsiteX324" fmla="*/ 4317146 w 7467600"/>
              <a:gd name="connsiteY324" fmla="*/ 6587716 h 6858000"/>
              <a:gd name="connsiteX325" fmla="*/ 4171627 w 7467600"/>
              <a:gd name="connsiteY325" fmla="*/ 6858000 h 6858000"/>
              <a:gd name="connsiteX326" fmla="*/ 4081585 w 7467600"/>
              <a:gd name="connsiteY326" fmla="*/ 6858000 h 6858000"/>
              <a:gd name="connsiteX327" fmla="*/ 4238603 w 7467600"/>
              <a:gd name="connsiteY327" fmla="*/ 6559341 h 6858000"/>
              <a:gd name="connsiteX328" fmla="*/ 4778333 w 7467600"/>
              <a:gd name="connsiteY328" fmla="*/ 5873626 h 6858000"/>
              <a:gd name="connsiteX329" fmla="*/ 5414185 w 7467600"/>
              <a:gd name="connsiteY329" fmla="*/ 5573882 h 6858000"/>
              <a:gd name="connsiteX330" fmla="*/ 5959648 w 7467600"/>
              <a:gd name="connsiteY330" fmla="*/ 4760797 h 6858000"/>
              <a:gd name="connsiteX331" fmla="*/ 5355019 w 7467600"/>
              <a:gd name="connsiteY331" fmla="*/ 4734672 h 6858000"/>
              <a:gd name="connsiteX332" fmla="*/ 5083565 w 7467600"/>
              <a:gd name="connsiteY332" fmla="*/ 5179121 h 6858000"/>
              <a:gd name="connsiteX333" fmla="*/ 4713577 w 7467600"/>
              <a:gd name="connsiteY333" fmla="*/ 5616803 h 6858000"/>
              <a:gd name="connsiteX334" fmla="*/ 3989559 w 7467600"/>
              <a:gd name="connsiteY334" fmla="*/ 6145945 h 6858000"/>
              <a:gd name="connsiteX335" fmla="*/ 3939824 w 7467600"/>
              <a:gd name="connsiteY335" fmla="*/ 6066900 h 6858000"/>
              <a:gd name="connsiteX336" fmla="*/ 4584537 w 7467600"/>
              <a:gd name="connsiteY336" fmla="*/ 5324826 h 6858000"/>
              <a:gd name="connsiteX337" fmla="*/ 5037105 w 7467600"/>
              <a:gd name="connsiteY337" fmla="*/ 5088765 h 6858000"/>
              <a:gd name="connsiteX338" fmla="*/ 5039930 w 7467600"/>
              <a:gd name="connsiteY338" fmla="*/ 5089585 h 6858000"/>
              <a:gd name="connsiteX339" fmla="*/ 5263764 w 7467600"/>
              <a:gd name="connsiteY339" fmla="*/ 4735525 h 6858000"/>
              <a:gd name="connsiteX340" fmla="*/ 4086300 w 7467600"/>
              <a:gd name="connsiteY340" fmla="*/ 4884599 h 6858000"/>
              <a:gd name="connsiteX341" fmla="*/ 4085485 w 7467600"/>
              <a:gd name="connsiteY341" fmla="*/ 4899070 h 6858000"/>
              <a:gd name="connsiteX342" fmla="*/ 3871915 w 7467600"/>
              <a:gd name="connsiteY342" fmla="*/ 5253645 h 6858000"/>
              <a:gd name="connsiteX343" fmla="*/ 3799374 w 7467600"/>
              <a:gd name="connsiteY343" fmla="*/ 5466127 h 6858000"/>
              <a:gd name="connsiteX344" fmla="*/ 3498850 w 7467600"/>
              <a:gd name="connsiteY344" fmla="*/ 6661888 h 6858000"/>
              <a:gd name="connsiteX345" fmla="*/ 3399216 w 7467600"/>
              <a:gd name="connsiteY345" fmla="*/ 6858000 h 6858000"/>
              <a:gd name="connsiteX346" fmla="*/ 3303688 w 7467600"/>
              <a:gd name="connsiteY346" fmla="*/ 6858000 h 6858000"/>
              <a:gd name="connsiteX347" fmla="*/ 3391774 w 7467600"/>
              <a:gd name="connsiteY347" fmla="*/ 6697181 h 6858000"/>
              <a:gd name="connsiteX348" fmla="*/ 3735540 w 7467600"/>
              <a:gd name="connsiteY348" fmla="*/ 5546923 h 6858000"/>
              <a:gd name="connsiteX349" fmla="*/ 3729438 w 7467600"/>
              <a:gd name="connsiteY349" fmla="*/ 5569058 h 6858000"/>
              <a:gd name="connsiteX350" fmla="*/ 3707782 w 7467600"/>
              <a:gd name="connsiteY350" fmla="*/ 5644908 h 6858000"/>
              <a:gd name="connsiteX351" fmla="*/ 3583827 w 7467600"/>
              <a:gd name="connsiteY351" fmla="*/ 6039215 h 6858000"/>
              <a:gd name="connsiteX352" fmla="*/ 3547861 w 7467600"/>
              <a:gd name="connsiteY352" fmla="*/ 6129609 h 6858000"/>
              <a:gd name="connsiteX353" fmla="*/ 3490905 w 7467600"/>
              <a:gd name="connsiteY353" fmla="*/ 6277660 h 6858000"/>
              <a:gd name="connsiteX354" fmla="*/ 3455859 w 7467600"/>
              <a:gd name="connsiteY354" fmla="*/ 6391301 h 6858000"/>
              <a:gd name="connsiteX355" fmla="*/ 3429112 w 7467600"/>
              <a:gd name="connsiteY355" fmla="*/ 6479469 h 6858000"/>
              <a:gd name="connsiteX356" fmla="*/ 3304862 w 7467600"/>
              <a:gd name="connsiteY356" fmla="*/ 6796476 h 6858000"/>
              <a:gd name="connsiteX357" fmla="*/ 3276071 w 7467600"/>
              <a:gd name="connsiteY357" fmla="*/ 6858000 h 6858000"/>
              <a:gd name="connsiteX358" fmla="*/ 3240805 w 7467600"/>
              <a:gd name="connsiteY358" fmla="*/ 6858000 h 6858000"/>
              <a:gd name="connsiteX359" fmla="*/ 3275917 w 7467600"/>
              <a:gd name="connsiteY359" fmla="*/ 6783192 h 6858000"/>
              <a:gd name="connsiteX360" fmla="*/ 3399358 w 7467600"/>
              <a:gd name="connsiteY360" fmla="*/ 6469011 h 6858000"/>
              <a:gd name="connsiteX361" fmla="*/ 3425650 w 7467600"/>
              <a:gd name="connsiteY361" fmla="*/ 6381333 h 6858000"/>
              <a:gd name="connsiteX362" fmla="*/ 3460661 w 7467600"/>
              <a:gd name="connsiteY362" fmla="*/ 6266763 h 6858000"/>
              <a:gd name="connsiteX363" fmla="*/ 3518021 w 7467600"/>
              <a:gd name="connsiteY363" fmla="*/ 6117298 h 6858000"/>
              <a:gd name="connsiteX364" fmla="*/ 3554035 w 7467600"/>
              <a:gd name="connsiteY364" fmla="*/ 6027832 h 6858000"/>
              <a:gd name="connsiteX365" fmla="*/ 3677174 w 7467600"/>
              <a:gd name="connsiteY365" fmla="*/ 5636351 h 6858000"/>
              <a:gd name="connsiteX366" fmla="*/ 3698819 w 7467600"/>
              <a:gd name="connsiteY366" fmla="*/ 5560503 h 6858000"/>
              <a:gd name="connsiteX367" fmla="*/ 3702094 w 7467600"/>
              <a:gd name="connsiteY367" fmla="*/ 5549194 h 6858000"/>
              <a:gd name="connsiteX368" fmla="*/ 3398355 w 7467600"/>
              <a:gd name="connsiteY368" fmla="*/ 6094603 h 6858000"/>
              <a:gd name="connsiteX369" fmla="*/ 3193941 w 7467600"/>
              <a:gd name="connsiteY369" fmla="*/ 6798775 h 6858000"/>
              <a:gd name="connsiteX370" fmla="*/ 3184140 w 7467600"/>
              <a:gd name="connsiteY370" fmla="*/ 6858000 h 6858000"/>
              <a:gd name="connsiteX371" fmla="*/ 3099978 w 7467600"/>
              <a:gd name="connsiteY371" fmla="*/ 6858000 h 6858000"/>
              <a:gd name="connsiteX372" fmla="*/ 3101556 w 7467600"/>
              <a:gd name="connsiteY372" fmla="*/ 6843337 h 6858000"/>
              <a:gd name="connsiteX373" fmla="*/ 3370162 w 7467600"/>
              <a:gd name="connsiteY373" fmla="*/ 5785550 h 6858000"/>
              <a:gd name="connsiteX374" fmla="*/ 3746477 w 7467600"/>
              <a:gd name="connsiteY374" fmla="*/ 5377889 h 6858000"/>
              <a:gd name="connsiteX375" fmla="*/ 3863399 w 7467600"/>
              <a:gd name="connsiteY375" fmla="*/ 5087257 h 6858000"/>
              <a:gd name="connsiteX376" fmla="*/ 3968712 w 7467600"/>
              <a:gd name="connsiteY376" fmla="*/ 4913989 h 6858000"/>
              <a:gd name="connsiteX377" fmla="*/ 2792390 w 7467600"/>
              <a:gd name="connsiteY377" fmla="*/ 5382974 h 6858000"/>
              <a:gd name="connsiteX378" fmla="*/ 2714982 w 7467600"/>
              <a:gd name="connsiteY378" fmla="*/ 5427051 h 6858000"/>
              <a:gd name="connsiteX379" fmla="*/ 2813361 w 7467600"/>
              <a:gd name="connsiteY379" fmla="*/ 6023912 h 6858000"/>
              <a:gd name="connsiteX380" fmla="*/ 2688430 w 7467600"/>
              <a:gd name="connsiteY380" fmla="*/ 6801564 h 6858000"/>
              <a:gd name="connsiteX381" fmla="*/ 2629626 w 7467600"/>
              <a:gd name="connsiteY381" fmla="*/ 6763394 h 6858000"/>
              <a:gd name="connsiteX382" fmla="*/ 2565328 w 7467600"/>
              <a:gd name="connsiteY382" fmla="*/ 5516399 h 6858000"/>
              <a:gd name="connsiteX383" fmla="*/ 1922999 w 7467600"/>
              <a:gd name="connsiteY383" fmla="*/ 5980343 h 6858000"/>
              <a:gd name="connsiteX384" fmla="*/ 1950261 w 7467600"/>
              <a:gd name="connsiteY384" fmla="*/ 6405858 h 6858000"/>
              <a:gd name="connsiteX385" fmla="*/ 2365554 w 7467600"/>
              <a:gd name="connsiteY385" fmla="*/ 6759107 h 6858000"/>
              <a:gd name="connsiteX386" fmla="*/ 2424142 w 7467600"/>
              <a:gd name="connsiteY386" fmla="*/ 6858000 h 6858000"/>
              <a:gd name="connsiteX387" fmla="*/ 2395994 w 7467600"/>
              <a:gd name="connsiteY387" fmla="*/ 6858000 h 6858000"/>
              <a:gd name="connsiteX388" fmla="*/ 2392863 w 7467600"/>
              <a:gd name="connsiteY388" fmla="*/ 6852964 h 6858000"/>
              <a:gd name="connsiteX389" fmla="*/ 2017589 w 7467600"/>
              <a:gd name="connsiteY389" fmla="*/ 6493982 h 6858000"/>
              <a:gd name="connsiteX390" fmla="*/ 2147336 w 7467600"/>
              <a:gd name="connsiteY390" fmla="*/ 6594052 h 6858000"/>
              <a:gd name="connsiteX391" fmla="*/ 2207047 w 7467600"/>
              <a:gd name="connsiteY391" fmla="*/ 6654540 h 6858000"/>
              <a:gd name="connsiteX392" fmla="*/ 2299106 w 7467600"/>
              <a:gd name="connsiteY392" fmla="*/ 6778931 h 6858000"/>
              <a:gd name="connsiteX393" fmla="*/ 2314430 w 7467600"/>
              <a:gd name="connsiteY393" fmla="*/ 6801144 h 6858000"/>
              <a:gd name="connsiteX394" fmla="*/ 2352406 w 7467600"/>
              <a:gd name="connsiteY394" fmla="*/ 6858000 h 6858000"/>
              <a:gd name="connsiteX395" fmla="*/ 2314492 w 7467600"/>
              <a:gd name="connsiteY395" fmla="*/ 6858000 h 6858000"/>
              <a:gd name="connsiteX396" fmla="*/ 2288095 w 7467600"/>
              <a:gd name="connsiteY396" fmla="*/ 6818030 h 6858000"/>
              <a:gd name="connsiteX397" fmla="*/ 2272768 w 7467600"/>
              <a:gd name="connsiteY397" fmla="*/ 6795822 h 6858000"/>
              <a:gd name="connsiteX398" fmla="*/ 2182715 w 7467600"/>
              <a:gd name="connsiteY398" fmla="*/ 6675071 h 6858000"/>
              <a:gd name="connsiteX399" fmla="*/ 2032061 w 7467600"/>
              <a:gd name="connsiteY399" fmla="*/ 6541380 h 6858000"/>
              <a:gd name="connsiteX400" fmla="*/ 2257220 w 7467600"/>
              <a:gd name="connsiteY400" fmla="*/ 6826257 h 6858000"/>
              <a:gd name="connsiteX401" fmla="*/ 2281324 w 7467600"/>
              <a:gd name="connsiteY401" fmla="*/ 6858000 h 6858000"/>
              <a:gd name="connsiteX402" fmla="*/ 2242860 w 7467600"/>
              <a:gd name="connsiteY402" fmla="*/ 6858000 h 6858000"/>
              <a:gd name="connsiteX403" fmla="*/ 2232818 w 7467600"/>
              <a:gd name="connsiteY403" fmla="*/ 6844926 h 6858000"/>
              <a:gd name="connsiteX404" fmla="*/ 1990172 w 7467600"/>
              <a:gd name="connsiteY404" fmla="*/ 6542121 h 6858000"/>
              <a:gd name="connsiteX405" fmla="*/ 2124090 w 7467600"/>
              <a:gd name="connsiteY405" fmla="*/ 6761017 h 6858000"/>
              <a:gd name="connsiteX406" fmla="*/ 2200380 w 7467600"/>
              <a:gd name="connsiteY406" fmla="*/ 6858000 h 6858000"/>
              <a:gd name="connsiteX407" fmla="*/ 2147507 w 7467600"/>
              <a:gd name="connsiteY407" fmla="*/ 6858000 h 6858000"/>
              <a:gd name="connsiteX408" fmla="*/ 2070668 w 7467600"/>
              <a:gd name="connsiteY408" fmla="*/ 6761520 h 6858000"/>
              <a:gd name="connsiteX409" fmla="*/ 1975142 w 7467600"/>
              <a:gd name="connsiteY409" fmla="*/ 6585570 h 6858000"/>
              <a:gd name="connsiteX410" fmla="*/ 2050035 w 7467600"/>
              <a:gd name="connsiteY410" fmla="*/ 6813345 h 6858000"/>
              <a:gd name="connsiteX411" fmla="*/ 2063025 w 7467600"/>
              <a:gd name="connsiteY411" fmla="*/ 6858000 h 6858000"/>
              <a:gd name="connsiteX412" fmla="*/ 2021675 w 7467600"/>
              <a:gd name="connsiteY412" fmla="*/ 6858000 h 6858000"/>
              <a:gd name="connsiteX413" fmla="*/ 2019308 w 7467600"/>
              <a:gd name="connsiteY413" fmla="*/ 6847118 h 6858000"/>
              <a:gd name="connsiteX414" fmla="*/ 1938835 w 7467600"/>
              <a:gd name="connsiteY414" fmla="*/ 6551160 h 6858000"/>
              <a:gd name="connsiteX415" fmla="*/ 1953230 w 7467600"/>
              <a:gd name="connsiteY415" fmla="*/ 6759699 h 6858000"/>
              <a:gd name="connsiteX416" fmla="*/ 1956763 w 7467600"/>
              <a:gd name="connsiteY416" fmla="*/ 6778191 h 6858000"/>
              <a:gd name="connsiteX417" fmla="*/ 1967925 w 7467600"/>
              <a:gd name="connsiteY417" fmla="*/ 6858000 h 6858000"/>
              <a:gd name="connsiteX418" fmla="*/ 1936622 w 7467600"/>
              <a:gd name="connsiteY418" fmla="*/ 6858000 h 6858000"/>
              <a:gd name="connsiteX419" fmla="*/ 1926261 w 7467600"/>
              <a:gd name="connsiteY419" fmla="*/ 6784064 h 6858000"/>
              <a:gd name="connsiteX420" fmla="*/ 1922724 w 7467600"/>
              <a:gd name="connsiteY420" fmla="*/ 6765577 h 6858000"/>
              <a:gd name="connsiteX421" fmla="*/ 1904650 w 7467600"/>
              <a:gd name="connsiteY421" fmla="*/ 6639616 h 6858000"/>
              <a:gd name="connsiteX422" fmla="*/ 1885273 w 7467600"/>
              <a:gd name="connsiteY422" fmla="*/ 6858000 h 6858000"/>
              <a:gd name="connsiteX423" fmla="*/ 1854363 w 7467600"/>
              <a:gd name="connsiteY423" fmla="*/ 6858000 h 6858000"/>
              <a:gd name="connsiteX424" fmla="*/ 1880391 w 7467600"/>
              <a:gd name="connsiteY424" fmla="*/ 6603796 h 6858000"/>
              <a:gd name="connsiteX425" fmla="*/ 1818273 w 7467600"/>
              <a:gd name="connsiteY425" fmla="*/ 6715729 h 6858000"/>
              <a:gd name="connsiteX426" fmla="*/ 1794691 w 7467600"/>
              <a:gd name="connsiteY426" fmla="*/ 6843239 h 6858000"/>
              <a:gd name="connsiteX427" fmla="*/ 1794914 w 7467600"/>
              <a:gd name="connsiteY427" fmla="*/ 6858000 h 6858000"/>
              <a:gd name="connsiteX428" fmla="*/ 1746128 w 7467600"/>
              <a:gd name="connsiteY428" fmla="*/ 6858000 h 6858000"/>
              <a:gd name="connsiteX429" fmla="*/ 1753934 w 7467600"/>
              <a:gd name="connsiteY429" fmla="*/ 6724796 h 6858000"/>
              <a:gd name="connsiteX430" fmla="*/ 1792053 w 7467600"/>
              <a:gd name="connsiteY430" fmla="*/ 6572396 h 6858000"/>
              <a:gd name="connsiteX431" fmla="*/ 1862248 w 7467600"/>
              <a:gd name="connsiteY431" fmla="*/ 6266397 h 6858000"/>
              <a:gd name="connsiteX432" fmla="*/ 1862250 w 7467600"/>
              <a:gd name="connsiteY432" fmla="*/ 6033531 h 6858000"/>
              <a:gd name="connsiteX433" fmla="*/ 1211999 w 7467600"/>
              <a:gd name="connsiteY433" fmla="*/ 6683610 h 6858000"/>
              <a:gd name="connsiteX434" fmla="*/ 1213266 w 7467600"/>
              <a:gd name="connsiteY434" fmla="*/ 6691947 h 6858000"/>
              <a:gd name="connsiteX435" fmla="*/ 1203370 w 7467600"/>
              <a:gd name="connsiteY435" fmla="*/ 6850676 h 6858000"/>
              <a:gd name="connsiteX436" fmla="*/ 1203671 w 7467600"/>
              <a:gd name="connsiteY436" fmla="*/ 6858000 h 6858000"/>
              <a:gd name="connsiteX437" fmla="*/ 1143180 w 7467600"/>
              <a:gd name="connsiteY437" fmla="*/ 6858000 h 6858000"/>
              <a:gd name="connsiteX438" fmla="*/ 1142176 w 7467600"/>
              <a:gd name="connsiteY438" fmla="*/ 6766045 h 6858000"/>
              <a:gd name="connsiteX439" fmla="*/ 1067484 w 7467600"/>
              <a:gd name="connsiteY439" fmla="*/ 6858000 h 6858000"/>
              <a:gd name="connsiteX440" fmla="*/ 953928 w 7467600"/>
              <a:gd name="connsiteY440" fmla="*/ 6858000 h 6858000"/>
              <a:gd name="connsiteX441" fmla="*/ 959715 w 7467600"/>
              <a:gd name="connsiteY441" fmla="*/ 6850185 h 6858000"/>
              <a:gd name="connsiteX442" fmla="*/ 1483788 w 7467600"/>
              <a:gd name="connsiteY442" fmla="*/ 6259174 h 6858000"/>
              <a:gd name="connsiteX443" fmla="*/ 1100671 w 7467600"/>
              <a:gd name="connsiteY443" fmla="*/ 6252137 h 6858000"/>
              <a:gd name="connsiteX444" fmla="*/ 1090144 w 7467600"/>
              <a:gd name="connsiteY444" fmla="*/ 6256748 h 6858000"/>
              <a:gd name="connsiteX445" fmla="*/ 1095872 w 7467600"/>
              <a:gd name="connsiteY445" fmla="*/ 6271892 h 6858000"/>
              <a:gd name="connsiteX446" fmla="*/ 262785 w 7467600"/>
              <a:gd name="connsiteY446" fmla="*/ 6845450 h 6858000"/>
              <a:gd name="connsiteX447" fmla="*/ 209968 w 7467600"/>
              <a:gd name="connsiteY447" fmla="*/ 6770713 h 6858000"/>
              <a:gd name="connsiteX448" fmla="*/ 873460 w 7467600"/>
              <a:gd name="connsiteY448" fmla="*/ 6253768 h 6858000"/>
              <a:gd name="connsiteX449" fmla="*/ 192686 w 7467600"/>
              <a:gd name="connsiteY449" fmla="*/ 5849257 h 6858000"/>
              <a:gd name="connsiteX450" fmla="*/ 4696 w 7467600"/>
              <a:gd name="connsiteY450" fmla="*/ 5697668 h 6858000"/>
              <a:gd name="connsiteX451" fmla="*/ 0 w 7467600"/>
              <a:gd name="connsiteY451" fmla="*/ 5689984 h 6858000"/>
              <a:gd name="connsiteX452" fmla="*/ 0 w 7467600"/>
              <a:gd name="connsiteY452" fmla="*/ 5513472 h 6858000"/>
              <a:gd name="connsiteX453" fmla="*/ 174101 w 7467600"/>
              <a:gd name="connsiteY453" fmla="*/ 5620277 h 6858000"/>
              <a:gd name="connsiteX454" fmla="*/ 891800 w 7467600"/>
              <a:gd name="connsiteY454" fmla="*/ 6036935 h 6858000"/>
              <a:gd name="connsiteX455" fmla="*/ 1072219 w 7467600"/>
              <a:gd name="connsiteY455" fmla="*/ 6169443 h 6858000"/>
              <a:gd name="connsiteX456" fmla="*/ 1074117 w 7467600"/>
              <a:gd name="connsiteY456" fmla="*/ 6170301 h 6858000"/>
              <a:gd name="connsiteX457" fmla="*/ 1083114 w 7467600"/>
              <a:gd name="connsiteY457" fmla="*/ 6174131 h 6858000"/>
              <a:gd name="connsiteX458" fmla="*/ 1543010 w 7467600"/>
              <a:gd name="connsiteY458" fmla="*/ 6191140 h 6858000"/>
              <a:gd name="connsiteX459" fmla="*/ 1551080 w 7467600"/>
              <a:gd name="connsiteY459" fmla="*/ 6195006 h 6858000"/>
              <a:gd name="connsiteX460" fmla="*/ 2345443 w 7467600"/>
              <a:gd name="connsiteY460" fmla="*/ 5549882 h 6858000"/>
              <a:gd name="connsiteX461" fmla="*/ 1721499 w 7467600"/>
              <a:gd name="connsiteY461" fmla="*/ 5599969 h 6858000"/>
              <a:gd name="connsiteX462" fmla="*/ 767716 w 7467600"/>
              <a:gd name="connsiteY462" fmla="*/ 5472768 h 6858000"/>
              <a:gd name="connsiteX463" fmla="*/ 722147 w 7467600"/>
              <a:gd name="connsiteY463" fmla="*/ 5393091 h 6858000"/>
              <a:gd name="connsiteX464" fmla="*/ 1485552 w 7467600"/>
              <a:gd name="connsiteY464" fmla="*/ 5313202 h 6858000"/>
              <a:gd name="connsiteX465" fmla="*/ 2143004 w 7467600"/>
              <a:gd name="connsiteY465" fmla="*/ 5402420 h 6858000"/>
              <a:gd name="connsiteX466" fmla="*/ 1933391 w 7467600"/>
              <a:gd name="connsiteY466" fmla="*/ 5156971 h 6858000"/>
              <a:gd name="connsiteX467" fmla="*/ 1827118 w 7467600"/>
              <a:gd name="connsiteY467" fmla="*/ 4968410 h 6858000"/>
              <a:gd name="connsiteX468" fmla="*/ 1837349 w 7467600"/>
              <a:gd name="connsiteY468" fmla="*/ 4956357 h 6858000"/>
              <a:gd name="connsiteX469" fmla="*/ 2162835 w 7467600"/>
              <a:gd name="connsiteY469" fmla="*/ 5187853 h 6858000"/>
              <a:gd name="connsiteX470" fmla="*/ 2257167 w 7467600"/>
              <a:gd name="connsiteY470" fmla="*/ 5462123 h 6858000"/>
              <a:gd name="connsiteX471" fmla="*/ 2261598 w 7467600"/>
              <a:gd name="connsiteY471" fmla="*/ 5467998 h 6858000"/>
              <a:gd name="connsiteX472" fmla="*/ 2437177 w 7467600"/>
              <a:gd name="connsiteY472" fmla="*/ 5479608 h 6858000"/>
              <a:gd name="connsiteX473" fmla="*/ 2445247 w 7467600"/>
              <a:gd name="connsiteY473" fmla="*/ 5483476 h 6858000"/>
              <a:gd name="connsiteX474" fmla="*/ 2743626 w 7467600"/>
              <a:gd name="connsiteY474" fmla="*/ 5304819 h 6858000"/>
              <a:gd name="connsiteX475" fmla="*/ 3048102 w 7467600"/>
              <a:gd name="connsiteY475" fmla="*/ 5150595 h 6858000"/>
              <a:gd name="connsiteX476" fmla="*/ 1799414 w 7467600"/>
              <a:gd name="connsiteY476" fmla="*/ 4694732 h 6858000"/>
              <a:gd name="connsiteX477" fmla="*/ 1771735 w 7467600"/>
              <a:gd name="connsiteY477" fmla="*/ 4619929 h 6858000"/>
              <a:gd name="connsiteX478" fmla="*/ 3104273 w 7467600"/>
              <a:gd name="connsiteY478" fmla="*/ 5076159 h 6858000"/>
              <a:gd name="connsiteX479" fmla="*/ 3113245 w 7467600"/>
              <a:gd name="connsiteY479" fmla="*/ 5090705 h 6858000"/>
              <a:gd name="connsiteX480" fmla="*/ 3126294 w 7467600"/>
              <a:gd name="connsiteY480" fmla="*/ 5114400 h 6858000"/>
              <a:gd name="connsiteX481" fmla="*/ 3937433 w 7467600"/>
              <a:gd name="connsiteY481" fmla="*/ 4830473 h 6858000"/>
              <a:gd name="connsiteX482" fmla="*/ 3590475 w 7467600"/>
              <a:gd name="connsiteY482" fmla="*/ 4597974 h 6858000"/>
              <a:gd name="connsiteX483" fmla="*/ 3100264 w 7467600"/>
              <a:gd name="connsiteY483" fmla="*/ 4579845 h 6858000"/>
              <a:gd name="connsiteX484" fmla="*/ 2183576 w 7467600"/>
              <a:gd name="connsiteY484" fmla="*/ 4227150 h 6858000"/>
              <a:gd name="connsiteX485" fmla="*/ 2151029 w 7467600"/>
              <a:gd name="connsiteY485" fmla="*/ 4146947 h 6858000"/>
              <a:gd name="connsiteX486" fmla="*/ 3563434 w 7467600"/>
              <a:gd name="connsiteY486" fmla="*/ 4469115 h 6858000"/>
              <a:gd name="connsiteX487" fmla="*/ 3177952 w 7467600"/>
              <a:gd name="connsiteY487" fmla="*/ 3657386 h 6858000"/>
              <a:gd name="connsiteX488" fmla="*/ 3189263 w 7467600"/>
              <a:gd name="connsiteY488" fmla="*/ 3625726 h 6858000"/>
              <a:gd name="connsiteX489" fmla="*/ 3560912 w 7467600"/>
              <a:gd name="connsiteY489" fmla="*/ 4079863 h 6858000"/>
              <a:gd name="connsiteX490" fmla="*/ 3626636 w 7467600"/>
              <a:gd name="connsiteY490" fmla="*/ 4512230 h 6858000"/>
              <a:gd name="connsiteX491" fmla="*/ 3653088 w 7467600"/>
              <a:gd name="connsiteY491" fmla="*/ 4521417 h 6858000"/>
              <a:gd name="connsiteX492" fmla="*/ 3988128 w 7467600"/>
              <a:gd name="connsiteY492" fmla="*/ 4817267 h 6858000"/>
              <a:gd name="connsiteX493" fmla="*/ 4830582 w 7467600"/>
              <a:gd name="connsiteY493" fmla="*/ 4676000 h 6858000"/>
              <a:gd name="connsiteX494" fmla="*/ 4830100 w 7467600"/>
              <a:gd name="connsiteY494" fmla="*/ 4675554 h 6858000"/>
              <a:gd name="connsiteX495" fmla="*/ 4036318 w 7467600"/>
              <a:gd name="connsiteY495" fmla="*/ 4147013 h 6858000"/>
              <a:gd name="connsiteX496" fmla="*/ 3432098 w 7467600"/>
              <a:gd name="connsiteY496" fmla="*/ 3537312 h 6858000"/>
              <a:gd name="connsiteX497" fmla="*/ 3446761 w 7467600"/>
              <a:gd name="connsiteY497" fmla="*/ 3461278 h 6858000"/>
              <a:gd name="connsiteX498" fmla="*/ 4419733 w 7467600"/>
              <a:gd name="connsiteY498" fmla="*/ 3963555 h 6858000"/>
              <a:gd name="connsiteX499" fmla="*/ 4781371 w 7467600"/>
              <a:gd name="connsiteY499" fmla="*/ 4458604 h 6858000"/>
              <a:gd name="connsiteX500" fmla="*/ 4780440 w 7467600"/>
              <a:gd name="connsiteY500" fmla="*/ 4470290 h 6858000"/>
              <a:gd name="connsiteX501" fmla="*/ 4898954 w 7467600"/>
              <a:gd name="connsiteY501" fmla="*/ 4662092 h 6858000"/>
              <a:gd name="connsiteX502" fmla="*/ 4900699 w 7467600"/>
              <a:gd name="connsiteY502" fmla="*/ 4670867 h 6858000"/>
              <a:gd name="connsiteX503" fmla="*/ 5714511 w 7467600"/>
              <a:gd name="connsiteY503" fmla="*/ 4663483 h 6858000"/>
              <a:gd name="connsiteX504" fmla="*/ 5464793 w 7467600"/>
              <a:gd name="connsiteY504" fmla="*/ 4393556 h 6858000"/>
              <a:gd name="connsiteX505" fmla="*/ 5461897 w 7467600"/>
              <a:gd name="connsiteY505" fmla="*/ 4390879 h 6858000"/>
              <a:gd name="connsiteX506" fmla="*/ 4294126 w 7467600"/>
              <a:gd name="connsiteY506" fmla="*/ 3303048 h 6858000"/>
              <a:gd name="connsiteX507" fmla="*/ 4305321 w 7467600"/>
              <a:gd name="connsiteY507" fmla="*/ 3256953 h 6858000"/>
              <a:gd name="connsiteX508" fmla="*/ 4949299 w 7467600"/>
              <a:gd name="connsiteY508" fmla="*/ 3766336 h 6858000"/>
              <a:gd name="connsiteX509" fmla="*/ 5291452 w 7467600"/>
              <a:gd name="connsiteY509" fmla="*/ 4076801 h 6858000"/>
              <a:gd name="connsiteX510" fmla="*/ 5434998 w 7467600"/>
              <a:gd name="connsiteY510" fmla="*/ 4254100 h 6858000"/>
              <a:gd name="connsiteX511" fmla="*/ 5351015 w 7467600"/>
              <a:gd name="connsiteY511" fmla="*/ 3760989 h 6858000"/>
              <a:gd name="connsiteX512" fmla="*/ 5413780 w 7467600"/>
              <a:gd name="connsiteY512" fmla="*/ 2966265 h 6858000"/>
              <a:gd name="connsiteX513" fmla="*/ 5425627 w 7467600"/>
              <a:gd name="connsiteY513" fmla="*/ 2954192 h 6858000"/>
              <a:gd name="connsiteX514" fmla="*/ 6604735 w 7467600"/>
              <a:gd name="connsiteY514" fmla="*/ 2041381 h 6858000"/>
              <a:gd name="connsiteX515" fmla="*/ 7204487 w 7467600"/>
              <a:gd name="connsiteY515" fmla="*/ 2742112 h 6858000"/>
              <a:gd name="connsiteX516" fmla="*/ 7131592 w 7467600"/>
              <a:gd name="connsiteY516" fmla="*/ 2672096 h 6858000"/>
              <a:gd name="connsiteX517" fmla="*/ 6996344 w 7467600"/>
              <a:gd name="connsiteY517" fmla="*/ 2518310 h 6858000"/>
              <a:gd name="connsiteX518" fmla="*/ 6735495 w 7467600"/>
              <a:gd name="connsiteY518" fmla="*/ 2196890 h 6858000"/>
              <a:gd name="connsiteX519" fmla="*/ 6721901 w 7467600"/>
              <a:gd name="connsiteY519" fmla="*/ 2179274 h 6858000"/>
              <a:gd name="connsiteX520" fmla="*/ 6604735 w 7467600"/>
              <a:gd name="connsiteY520" fmla="*/ 2041381 h 6858000"/>
              <a:gd name="connsiteX521" fmla="*/ 6591670 w 7467600"/>
              <a:gd name="connsiteY521" fmla="*/ 1988277 h 6858000"/>
              <a:gd name="connsiteX522" fmla="*/ 6747349 w 7467600"/>
              <a:gd name="connsiteY522" fmla="*/ 2160069 h 6858000"/>
              <a:gd name="connsiteX523" fmla="*/ 6760943 w 7467600"/>
              <a:gd name="connsiteY523" fmla="*/ 2177686 h 6858000"/>
              <a:gd name="connsiteX524" fmla="*/ 7021065 w 7467600"/>
              <a:gd name="connsiteY524" fmla="*/ 2498102 h 6858000"/>
              <a:gd name="connsiteX525" fmla="*/ 7155223 w 7467600"/>
              <a:gd name="connsiteY525" fmla="*/ 2650386 h 6858000"/>
              <a:gd name="connsiteX526" fmla="*/ 7203167 w 7467600"/>
              <a:gd name="connsiteY526" fmla="*/ 2697288 h 6858000"/>
              <a:gd name="connsiteX527" fmla="*/ 6937703 w 7467600"/>
              <a:gd name="connsiteY527" fmla="*/ 2321981 h 6858000"/>
              <a:gd name="connsiteX528" fmla="*/ 6591670 w 7467600"/>
              <a:gd name="connsiteY528" fmla="*/ 1988277 h 6858000"/>
              <a:gd name="connsiteX529" fmla="*/ 5798671 w 7467600"/>
              <a:gd name="connsiteY529" fmla="*/ 1981601 h 6858000"/>
              <a:gd name="connsiteX530" fmla="*/ 5754709 w 7467600"/>
              <a:gd name="connsiteY530" fmla="*/ 2071454 h 6858000"/>
              <a:gd name="connsiteX531" fmla="*/ 5763044 w 7467600"/>
              <a:gd name="connsiteY531" fmla="*/ 2842206 h 6858000"/>
              <a:gd name="connsiteX532" fmla="*/ 5764974 w 7467600"/>
              <a:gd name="connsiteY532" fmla="*/ 2799609 h 6858000"/>
              <a:gd name="connsiteX533" fmla="*/ 5767665 w 7467600"/>
              <a:gd name="connsiteY533" fmla="*/ 2666409 h 6858000"/>
              <a:gd name="connsiteX534" fmla="*/ 5763055 w 7467600"/>
              <a:gd name="connsiteY534" fmla="*/ 2579705 h 6858000"/>
              <a:gd name="connsiteX535" fmla="*/ 5758079 w 7467600"/>
              <a:gd name="connsiteY535" fmla="*/ 2492508 h 6858000"/>
              <a:gd name="connsiteX536" fmla="*/ 5779325 w 7467600"/>
              <a:gd name="connsiteY536" fmla="*/ 2197069 h 6858000"/>
              <a:gd name="connsiteX537" fmla="*/ 5798671 w 7467600"/>
              <a:gd name="connsiteY537" fmla="*/ 1981601 h 6858000"/>
              <a:gd name="connsiteX538" fmla="*/ 5829202 w 7467600"/>
              <a:gd name="connsiteY538" fmla="*/ 1971679 h 6858000"/>
              <a:gd name="connsiteX539" fmla="*/ 5809558 w 7467600"/>
              <a:gd name="connsiteY539" fmla="*/ 2198043 h 6858000"/>
              <a:gd name="connsiteX540" fmla="*/ 5788653 w 7467600"/>
              <a:gd name="connsiteY540" fmla="*/ 2489430 h 6858000"/>
              <a:gd name="connsiteX541" fmla="*/ 5793439 w 7467600"/>
              <a:gd name="connsiteY541" fmla="*/ 2575235 h 6858000"/>
              <a:gd name="connsiteX542" fmla="*/ 5796837 w 7467600"/>
              <a:gd name="connsiteY542" fmla="*/ 2637633 h 6858000"/>
              <a:gd name="connsiteX543" fmla="*/ 5818614 w 7467600"/>
              <a:gd name="connsiteY543" fmla="*/ 2473055 h 6858000"/>
              <a:gd name="connsiteX544" fmla="*/ 5829202 w 7467600"/>
              <a:gd name="connsiteY544" fmla="*/ 1971679 h 6858000"/>
              <a:gd name="connsiteX545" fmla="*/ 5911389 w 7467600"/>
              <a:gd name="connsiteY545" fmla="*/ 1898371 h 6858000"/>
              <a:gd name="connsiteX546" fmla="*/ 6237627 w 7467600"/>
              <a:gd name="connsiteY546" fmla="*/ 2231921 h 6858000"/>
              <a:gd name="connsiteX547" fmla="*/ 5911389 w 7467600"/>
              <a:gd name="connsiteY547" fmla="*/ 1898371 h 6858000"/>
              <a:gd name="connsiteX548" fmla="*/ 6944437 w 7467600"/>
              <a:gd name="connsiteY548" fmla="*/ 1575402 h 6858000"/>
              <a:gd name="connsiteX549" fmla="*/ 6304730 w 7467600"/>
              <a:gd name="connsiteY549" fmla="*/ 1766654 h 6858000"/>
              <a:gd name="connsiteX550" fmla="*/ 6944437 w 7467600"/>
              <a:gd name="connsiteY550" fmla="*/ 1575402 h 6858000"/>
              <a:gd name="connsiteX551" fmla="*/ 7019523 w 7467600"/>
              <a:gd name="connsiteY551" fmla="*/ 1519450 h 6858000"/>
              <a:gd name="connsiteX552" fmla="*/ 6298091 w 7467600"/>
              <a:gd name="connsiteY552" fmla="*/ 1737122 h 6858000"/>
              <a:gd name="connsiteX553" fmla="*/ 7019523 w 7467600"/>
              <a:gd name="connsiteY553" fmla="*/ 1519450 h 6858000"/>
              <a:gd name="connsiteX554" fmla="*/ 2399523 w 7467600"/>
              <a:gd name="connsiteY554" fmla="*/ 1428234 h 6858000"/>
              <a:gd name="connsiteX555" fmla="*/ 2224982 w 7467600"/>
              <a:gd name="connsiteY555" fmla="*/ 1826201 h 6858000"/>
              <a:gd name="connsiteX556" fmla="*/ 2096099 w 7467600"/>
              <a:gd name="connsiteY556" fmla="*/ 2345900 h 6858000"/>
              <a:gd name="connsiteX557" fmla="*/ 2283317 w 7467600"/>
              <a:gd name="connsiteY557" fmla="*/ 1796925 h 6858000"/>
              <a:gd name="connsiteX558" fmla="*/ 2399523 w 7467600"/>
              <a:gd name="connsiteY558" fmla="*/ 1428234 h 6858000"/>
              <a:gd name="connsiteX559" fmla="*/ 2448558 w 7467600"/>
              <a:gd name="connsiteY559" fmla="*/ 1373435 h 6858000"/>
              <a:gd name="connsiteX560" fmla="*/ 2312521 w 7467600"/>
              <a:gd name="connsiteY560" fmla="*/ 1806140 h 6858000"/>
              <a:gd name="connsiteX561" fmla="*/ 2127533 w 7467600"/>
              <a:gd name="connsiteY561" fmla="*/ 2348380 h 6858000"/>
              <a:gd name="connsiteX562" fmla="*/ 2358080 w 7467600"/>
              <a:gd name="connsiteY562" fmla="*/ 1866134 h 6858000"/>
              <a:gd name="connsiteX563" fmla="*/ 2407436 w 7467600"/>
              <a:gd name="connsiteY563" fmla="*/ 1651070 h 6858000"/>
              <a:gd name="connsiteX564" fmla="*/ 2448558 w 7467600"/>
              <a:gd name="connsiteY564" fmla="*/ 1373435 h 6858000"/>
              <a:gd name="connsiteX565" fmla="*/ 278707 w 7467600"/>
              <a:gd name="connsiteY565" fmla="*/ 1352270 h 6858000"/>
              <a:gd name="connsiteX566" fmla="*/ 321570 w 7467600"/>
              <a:gd name="connsiteY566" fmla="*/ 1861610 h 6858000"/>
              <a:gd name="connsiteX567" fmla="*/ 294281 w 7467600"/>
              <a:gd name="connsiteY567" fmla="*/ 1440658 h 6858000"/>
              <a:gd name="connsiteX568" fmla="*/ 278707 w 7467600"/>
              <a:gd name="connsiteY568" fmla="*/ 1352270 h 6858000"/>
              <a:gd name="connsiteX569" fmla="*/ 1423821 w 7467600"/>
              <a:gd name="connsiteY569" fmla="*/ 1351958 h 6858000"/>
              <a:gd name="connsiteX570" fmla="*/ 1638521 w 7467600"/>
              <a:gd name="connsiteY570" fmla="*/ 1908470 h 6858000"/>
              <a:gd name="connsiteX571" fmla="*/ 1754199 w 7467600"/>
              <a:gd name="connsiteY571" fmla="*/ 2149284 h 6858000"/>
              <a:gd name="connsiteX572" fmla="*/ 1908359 w 7467600"/>
              <a:gd name="connsiteY572" fmla="*/ 2364988 h 6858000"/>
              <a:gd name="connsiteX573" fmla="*/ 1647661 w 7467600"/>
              <a:gd name="connsiteY573" fmla="*/ 1825945 h 6858000"/>
              <a:gd name="connsiteX574" fmla="*/ 1423821 w 7467600"/>
              <a:gd name="connsiteY574" fmla="*/ 1351958 h 6858000"/>
              <a:gd name="connsiteX575" fmla="*/ 1431890 w 7467600"/>
              <a:gd name="connsiteY575" fmla="*/ 1306475 h 6858000"/>
              <a:gd name="connsiteX576" fmla="*/ 1507597 w 7467600"/>
              <a:gd name="connsiteY576" fmla="*/ 1446132 h 6858000"/>
              <a:gd name="connsiteX577" fmla="*/ 1674586 w 7467600"/>
              <a:gd name="connsiteY577" fmla="*/ 1813832 h 6858000"/>
              <a:gd name="connsiteX578" fmla="*/ 1815950 w 7467600"/>
              <a:gd name="connsiteY578" fmla="*/ 2128564 h 6858000"/>
              <a:gd name="connsiteX579" fmla="*/ 1984242 w 7467600"/>
              <a:gd name="connsiteY579" fmla="*/ 2430829 h 6858000"/>
              <a:gd name="connsiteX580" fmla="*/ 2014023 w 7467600"/>
              <a:gd name="connsiteY580" fmla="*/ 2450995 h 6858000"/>
              <a:gd name="connsiteX581" fmla="*/ 1747337 w 7467600"/>
              <a:gd name="connsiteY581" fmla="*/ 1855264 h 6858000"/>
              <a:gd name="connsiteX582" fmla="*/ 1533749 w 7467600"/>
              <a:gd name="connsiteY582" fmla="*/ 1478656 h 6858000"/>
              <a:gd name="connsiteX583" fmla="*/ 1431890 w 7467600"/>
              <a:gd name="connsiteY583" fmla="*/ 1306475 h 6858000"/>
              <a:gd name="connsiteX584" fmla="*/ 5052692 w 7467600"/>
              <a:gd name="connsiteY584" fmla="*/ 1292994 h 6858000"/>
              <a:gd name="connsiteX585" fmla="*/ 5200661 w 7467600"/>
              <a:gd name="connsiteY585" fmla="*/ 1635186 h 6858000"/>
              <a:gd name="connsiteX586" fmla="*/ 5297138 w 7467600"/>
              <a:gd name="connsiteY586" fmla="*/ 1906351 h 6858000"/>
              <a:gd name="connsiteX587" fmla="*/ 5052692 w 7467600"/>
              <a:gd name="connsiteY587" fmla="*/ 1292994 h 6858000"/>
              <a:gd name="connsiteX588" fmla="*/ 5009948 w 7467600"/>
              <a:gd name="connsiteY588" fmla="*/ 1273619 h 6858000"/>
              <a:gd name="connsiteX589" fmla="*/ 5121777 w 7467600"/>
              <a:gd name="connsiteY589" fmla="*/ 1654213 h 6858000"/>
              <a:gd name="connsiteX590" fmla="*/ 5293545 w 7467600"/>
              <a:gd name="connsiteY590" fmla="*/ 2072247 h 6858000"/>
              <a:gd name="connsiteX591" fmla="*/ 5294042 w 7467600"/>
              <a:gd name="connsiteY591" fmla="*/ 2065019 h 6858000"/>
              <a:gd name="connsiteX592" fmla="*/ 5171936 w 7467600"/>
              <a:gd name="connsiteY592" fmla="*/ 1647613 h 6858000"/>
              <a:gd name="connsiteX593" fmla="*/ 5009948 w 7467600"/>
              <a:gd name="connsiteY593" fmla="*/ 1273619 h 6858000"/>
              <a:gd name="connsiteX594" fmla="*/ 655236 w 7467600"/>
              <a:gd name="connsiteY594" fmla="*/ 1268632 h 6858000"/>
              <a:gd name="connsiteX595" fmla="*/ 839521 w 7467600"/>
              <a:gd name="connsiteY595" fmla="*/ 1685315 h 6858000"/>
              <a:gd name="connsiteX596" fmla="*/ 1109416 w 7467600"/>
              <a:gd name="connsiteY596" fmla="*/ 2061663 h 6858000"/>
              <a:gd name="connsiteX597" fmla="*/ 1298300 w 7467600"/>
              <a:gd name="connsiteY597" fmla="*/ 2247742 h 6858000"/>
              <a:gd name="connsiteX598" fmla="*/ 1125871 w 7467600"/>
              <a:gd name="connsiteY598" fmla="*/ 1989513 h 6858000"/>
              <a:gd name="connsiteX599" fmla="*/ 981574 w 7467600"/>
              <a:gd name="connsiteY599" fmla="*/ 1783157 h 6858000"/>
              <a:gd name="connsiteX600" fmla="*/ 922198 w 7467600"/>
              <a:gd name="connsiteY600" fmla="*/ 1677437 h 6858000"/>
              <a:gd name="connsiteX601" fmla="*/ 869293 w 7467600"/>
              <a:gd name="connsiteY601" fmla="*/ 1583214 h 6858000"/>
              <a:gd name="connsiteX602" fmla="*/ 751431 w 7467600"/>
              <a:gd name="connsiteY602" fmla="*/ 1405731 h 6858000"/>
              <a:gd name="connsiteX603" fmla="*/ 655236 w 7467600"/>
              <a:gd name="connsiteY603" fmla="*/ 1268632 h 6858000"/>
              <a:gd name="connsiteX604" fmla="*/ 6516292 w 7467600"/>
              <a:gd name="connsiteY604" fmla="*/ 1263064 h 6858000"/>
              <a:gd name="connsiteX605" fmla="*/ 5736320 w 7467600"/>
              <a:gd name="connsiteY605" fmla="*/ 1501803 h 6858000"/>
              <a:gd name="connsiteX606" fmla="*/ 6516292 w 7467600"/>
              <a:gd name="connsiteY606" fmla="*/ 1263064 h 6858000"/>
              <a:gd name="connsiteX607" fmla="*/ 291466 w 7467600"/>
              <a:gd name="connsiteY607" fmla="*/ 1250369 h 6858000"/>
              <a:gd name="connsiteX608" fmla="*/ 323180 w 7467600"/>
              <a:gd name="connsiteY608" fmla="*/ 1435283 h 6858000"/>
              <a:gd name="connsiteX609" fmla="*/ 349381 w 7467600"/>
              <a:gd name="connsiteY609" fmla="*/ 1875041 h 6858000"/>
              <a:gd name="connsiteX610" fmla="*/ 374363 w 7467600"/>
              <a:gd name="connsiteY610" fmla="*/ 1506494 h 6858000"/>
              <a:gd name="connsiteX611" fmla="*/ 302168 w 7467600"/>
              <a:gd name="connsiteY611" fmla="*/ 1274495 h 6858000"/>
              <a:gd name="connsiteX612" fmla="*/ 291466 w 7467600"/>
              <a:gd name="connsiteY612" fmla="*/ 1250369 h 6858000"/>
              <a:gd name="connsiteX613" fmla="*/ 678222 w 7467600"/>
              <a:gd name="connsiteY613" fmla="*/ 1248670 h 6858000"/>
              <a:gd name="connsiteX614" fmla="*/ 775536 w 7467600"/>
              <a:gd name="connsiteY614" fmla="*/ 1388015 h 6858000"/>
              <a:gd name="connsiteX615" fmla="*/ 894529 w 7467600"/>
              <a:gd name="connsiteY615" fmla="*/ 1567739 h 6858000"/>
              <a:gd name="connsiteX616" fmla="*/ 948000 w 7467600"/>
              <a:gd name="connsiteY616" fmla="*/ 1663088 h 6858000"/>
              <a:gd name="connsiteX617" fmla="*/ 1006812 w 7467600"/>
              <a:gd name="connsiteY617" fmla="*/ 1767683 h 6858000"/>
              <a:gd name="connsiteX618" fmla="*/ 1149133 w 7467600"/>
              <a:gd name="connsiteY618" fmla="*/ 1971513 h 6858000"/>
              <a:gd name="connsiteX619" fmla="*/ 1333952 w 7467600"/>
              <a:gd name="connsiteY619" fmla="*/ 2251620 h 6858000"/>
              <a:gd name="connsiteX620" fmla="*/ 1337329 w 7467600"/>
              <a:gd name="connsiteY620" fmla="*/ 2258350 h 6858000"/>
              <a:gd name="connsiteX621" fmla="*/ 1014726 w 7467600"/>
              <a:gd name="connsiteY621" fmla="*/ 1615556 h 6858000"/>
              <a:gd name="connsiteX622" fmla="*/ 678222 w 7467600"/>
              <a:gd name="connsiteY622" fmla="*/ 1248670 h 6858000"/>
              <a:gd name="connsiteX623" fmla="*/ 6691602 w 7467600"/>
              <a:gd name="connsiteY623" fmla="*/ 1140573 h 6858000"/>
              <a:gd name="connsiteX624" fmla="*/ 6571100 w 7467600"/>
              <a:gd name="connsiteY624" fmla="*/ 1183662 h 6858000"/>
              <a:gd name="connsiteX625" fmla="*/ 6241687 w 7467600"/>
              <a:gd name="connsiteY625" fmla="*/ 1257600 h 6858000"/>
              <a:gd name="connsiteX626" fmla="*/ 5693009 w 7467600"/>
              <a:gd name="connsiteY626" fmla="*/ 1478256 h 6858000"/>
              <a:gd name="connsiteX627" fmla="*/ 6548420 w 7467600"/>
              <a:gd name="connsiteY627" fmla="*/ 1214599 h 6858000"/>
              <a:gd name="connsiteX628" fmla="*/ 6605473 w 7467600"/>
              <a:gd name="connsiteY628" fmla="*/ 1184686 h 6858000"/>
              <a:gd name="connsiteX629" fmla="*/ 6691602 w 7467600"/>
              <a:gd name="connsiteY629" fmla="*/ 1140573 h 6858000"/>
              <a:gd name="connsiteX630" fmla="*/ 4002475 w 7467600"/>
              <a:gd name="connsiteY630" fmla="*/ 1037802 h 6858000"/>
              <a:gd name="connsiteX631" fmla="*/ 4000324 w 7467600"/>
              <a:gd name="connsiteY631" fmla="*/ 1039362 h 6858000"/>
              <a:gd name="connsiteX632" fmla="*/ 4002862 w 7467600"/>
              <a:gd name="connsiteY632" fmla="*/ 1042866 h 6858000"/>
              <a:gd name="connsiteX633" fmla="*/ 4002475 w 7467600"/>
              <a:gd name="connsiteY633" fmla="*/ 1037802 h 6858000"/>
              <a:gd name="connsiteX634" fmla="*/ 506322 w 7467600"/>
              <a:gd name="connsiteY634" fmla="*/ 1020997 h 6858000"/>
              <a:gd name="connsiteX635" fmla="*/ 533068 w 7467600"/>
              <a:gd name="connsiteY635" fmla="*/ 1029409 h 6858000"/>
              <a:gd name="connsiteX636" fmla="*/ 1232525 w 7467600"/>
              <a:gd name="connsiteY636" fmla="*/ 1804675 h 6858000"/>
              <a:gd name="connsiteX637" fmla="*/ 1388858 w 7467600"/>
              <a:gd name="connsiteY637" fmla="*/ 2368011 h 6858000"/>
              <a:gd name="connsiteX638" fmla="*/ 1384098 w 7467600"/>
              <a:gd name="connsiteY638" fmla="*/ 2378125 h 6858000"/>
              <a:gd name="connsiteX639" fmla="*/ 1425393 w 7467600"/>
              <a:gd name="connsiteY639" fmla="*/ 2589124 h 6858000"/>
              <a:gd name="connsiteX640" fmla="*/ 1424001 w 7467600"/>
              <a:gd name="connsiteY640" fmla="*/ 2597541 h 6858000"/>
              <a:gd name="connsiteX641" fmla="*/ 2152729 w 7467600"/>
              <a:gd name="connsiteY641" fmla="*/ 2864487 h 6858000"/>
              <a:gd name="connsiteX642" fmla="*/ 2020609 w 7467600"/>
              <a:gd name="connsiteY642" fmla="*/ 2539671 h 6858000"/>
              <a:gd name="connsiteX643" fmla="*/ 2018920 w 7467600"/>
              <a:gd name="connsiteY643" fmla="*/ 2536309 h 6858000"/>
              <a:gd name="connsiteX644" fmla="*/ 1342441 w 7467600"/>
              <a:gd name="connsiteY644" fmla="*/ 1173017 h 6858000"/>
              <a:gd name="connsiteX645" fmla="*/ 1367925 w 7467600"/>
              <a:gd name="connsiteY645" fmla="*/ 1135648 h 6858000"/>
              <a:gd name="connsiteX646" fmla="*/ 1771401 w 7467600"/>
              <a:gd name="connsiteY646" fmla="*/ 1806673 h 6858000"/>
              <a:gd name="connsiteX647" fmla="*/ 1972385 w 7467600"/>
              <a:gd name="connsiteY647" fmla="*/ 2198735 h 6858000"/>
              <a:gd name="connsiteX648" fmla="*/ 2040892 w 7467600"/>
              <a:gd name="connsiteY648" fmla="*/ 2405205 h 6858000"/>
              <a:gd name="connsiteX649" fmla="*/ 2131689 w 7467600"/>
              <a:gd name="connsiteY649" fmla="*/ 1936926 h 6858000"/>
              <a:gd name="connsiteX650" fmla="*/ 2454820 w 7467600"/>
              <a:gd name="connsiteY650" fmla="*/ 1248808 h 6858000"/>
              <a:gd name="connsiteX651" fmla="*/ 2492512 w 7467600"/>
              <a:gd name="connsiteY651" fmla="*/ 1302920 h 6858000"/>
              <a:gd name="connsiteX652" fmla="*/ 2081216 w 7467600"/>
              <a:gd name="connsiteY652" fmla="*/ 2527513 h 6858000"/>
              <a:gd name="connsiteX653" fmla="*/ 2081211 w 7467600"/>
              <a:gd name="connsiteY653" fmla="*/ 2528916 h 6858000"/>
              <a:gd name="connsiteX654" fmla="*/ 2199067 w 7467600"/>
              <a:gd name="connsiteY654" fmla="*/ 2884061 h 6858000"/>
              <a:gd name="connsiteX655" fmla="*/ 3192586 w 7467600"/>
              <a:gd name="connsiteY655" fmla="*/ 3411496 h 6858000"/>
              <a:gd name="connsiteX656" fmla="*/ 3182620 w 7467600"/>
              <a:gd name="connsiteY656" fmla="*/ 3483279 h 6858000"/>
              <a:gd name="connsiteX657" fmla="*/ 2435119 w 7467600"/>
              <a:gd name="connsiteY657" fmla="*/ 3080173 h 6858000"/>
              <a:gd name="connsiteX658" fmla="*/ 2410152 w 7467600"/>
              <a:gd name="connsiteY658" fmla="*/ 3063751 h 6858000"/>
              <a:gd name="connsiteX659" fmla="*/ 2408099 w 7467600"/>
              <a:gd name="connsiteY659" fmla="*/ 3064403 h 6858000"/>
              <a:gd name="connsiteX660" fmla="*/ 2407218 w 7467600"/>
              <a:gd name="connsiteY660" fmla="*/ 3070324 h 6858000"/>
              <a:gd name="connsiteX661" fmla="*/ 2380138 w 7467600"/>
              <a:gd name="connsiteY661" fmla="*/ 3099341 h 6858000"/>
              <a:gd name="connsiteX662" fmla="*/ 1765923 w 7467600"/>
              <a:gd name="connsiteY662" fmla="*/ 3581043 h 6858000"/>
              <a:gd name="connsiteX663" fmla="*/ 1702258 w 7467600"/>
              <a:gd name="connsiteY663" fmla="*/ 3612286 h 6858000"/>
              <a:gd name="connsiteX664" fmla="*/ 1538370 w 7467600"/>
              <a:gd name="connsiteY664" fmla="*/ 3811804 h 6858000"/>
              <a:gd name="connsiteX665" fmla="*/ 542867 w 7467600"/>
              <a:gd name="connsiteY665" fmla="*/ 4944092 h 6858000"/>
              <a:gd name="connsiteX666" fmla="*/ 515800 w 7467600"/>
              <a:gd name="connsiteY666" fmla="*/ 4862180 h 6858000"/>
              <a:gd name="connsiteX667" fmla="*/ 909145 w 7467600"/>
              <a:gd name="connsiteY667" fmla="*/ 4199225 h 6858000"/>
              <a:gd name="connsiteX668" fmla="*/ 1214067 w 7467600"/>
              <a:gd name="connsiteY668" fmla="*/ 3908561 h 6858000"/>
              <a:gd name="connsiteX669" fmla="*/ 640967 w 7467600"/>
              <a:gd name="connsiteY669" fmla="*/ 4105601 h 6858000"/>
              <a:gd name="connsiteX670" fmla="*/ 112563 w 7467600"/>
              <a:gd name="connsiteY670" fmla="*/ 4396952 h 6858000"/>
              <a:gd name="connsiteX671" fmla="*/ 0 w 7467600"/>
              <a:gd name="connsiteY671" fmla="*/ 4466006 h 6858000"/>
              <a:gd name="connsiteX672" fmla="*/ 0 w 7467600"/>
              <a:gd name="connsiteY672" fmla="*/ 4233763 h 6858000"/>
              <a:gd name="connsiteX673" fmla="*/ 36881 w 7467600"/>
              <a:gd name="connsiteY673" fmla="*/ 4200118 h 6858000"/>
              <a:gd name="connsiteX674" fmla="*/ 910534 w 7467600"/>
              <a:gd name="connsiteY674" fmla="*/ 3629753 h 6858000"/>
              <a:gd name="connsiteX675" fmla="*/ 1578717 w 7467600"/>
              <a:gd name="connsiteY675" fmla="*/ 3575982 h 6858000"/>
              <a:gd name="connsiteX676" fmla="*/ 2338780 w 7467600"/>
              <a:gd name="connsiteY676" fmla="*/ 3033725 h 6858000"/>
              <a:gd name="connsiteX677" fmla="*/ 1807991 w 7467600"/>
              <a:gd name="connsiteY677" fmla="*/ 2807184 h 6858000"/>
              <a:gd name="connsiteX678" fmla="*/ 1416358 w 7467600"/>
              <a:gd name="connsiteY678" fmla="*/ 3112571 h 6858000"/>
              <a:gd name="connsiteX679" fmla="*/ 939066 w 7467600"/>
              <a:gd name="connsiteY679" fmla="*/ 3378798 h 6858000"/>
              <a:gd name="connsiteX680" fmla="*/ 115099 w 7467600"/>
              <a:gd name="connsiteY680" fmla="*/ 3607650 h 6858000"/>
              <a:gd name="connsiteX681" fmla="*/ 97284 w 7467600"/>
              <a:gd name="connsiteY681" fmla="*/ 3520393 h 6858000"/>
              <a:gd name="connsiteX682" fmla="*/ 922050 w 7467600"/>
              <a:gd name="connsiteY682" fmla="*/ 3074867 h 6858000"/>
              <a:gd name="connsiteX683" fmla="*/ 1405265 w 7467600"/>
              <a:gd name="connsiteY683" fmla="*/ 3016319 h 6858000"/>
              <a:gd name="connsiteX684" fmla="*/ 1407512 w 7467600"/>
              <a:gd name="connsiteY684" fmla="*/ 3018001 h 6858000"/>
              <a:gd name="connsiteX685" fmla="*/ 1726266 w 7467600"/>
              <a:gd name="connsiteY685" fmla="*/ 2777274 h 6858000"/>
              <a:gd name="connsiteX686" fmla="*/ 625390 w 7467600"/>
              <a:gd name="connsiteY686" fmla="*/ 2514541 h 6858000"/>
              <a:gd name="connsiteX687" fmla="*/ 619799 w 7467600"/>
              <a:gd name="connsiteY687" fmla="*/ 2527180 h 6858000"/>
              <a:gd name="connsiteX688" fmla="*/ 310030 w 7467600"/>
              <a:gd name="connsiteY688" fmla="*/ 2771818 h 6858000"/>
              <a:gd name="connsiteX689" fmla="*/ 173877 w 7467600"/>
              <a:gd name="connsiteY689" fmla="*/ 2937056 h 6858000"/>
              <a:gd name="connsiteX690" fmla="*/ 77889 w 7467600"/>
              <a:gd name="connsiteY690" fmla="*/ 3138440 h 6858000"/>
              <a:gd name="connsiteX691" fmla="*/ 0 w 7467600"/>
              <a:gd name="connsiteY691" fmla="*/ 3271395 h 6858000"/>
              <a:gd name="connsiteX692" fmla="*/ 0 w 7467600"/>
              <a:gd name="connsiteY692" fmla="*/ 3153002 h 6858000"/>
              <a:gd name="connsiteX693" fmla="*/ 2386 w 7467600"/>
              <a:gd name="connsiteY693" fmla="*/ 3149203 h 6858000"/>
              <a:gd name="connsiteX694" fmla="*/ 89753 w 7467600"/>
              <a:gd name="connsiteY694" fmla="*/ 2987702 h 6858000"/>
              <a:gd name="connsiteX695" fmla="*/ 76869 w 7467600"/>
              <a:gd name="connsiteY695" fmla="*/ 3005404 h 6858000"/>
              <a:gd name="connsiteX696" fmla="*/ 32049 w 7467600"/>
              <a:gd name="connsiteY696" fmla="*/ 3065814 h 6858000"/>
              <a:gd name="connsiteX697" fmla="*/ 0 w 7467600"/>
              <a:gd name="connsiteY697" fmla="*/ 3108744 h 6858000"/>
              <a:gd name="connsiteX698" fmla="*/ 0 w 7467600"/>
              <a:gd name="connsiteY698" fmla="*/ 3058059 h 6858000"/>
              <a:gd name="connsiteX699" fmla="*/ 7610 w 7467600"/>
              <a:gd name="connsiteY699" fmla="*/ 3047889 h 6858000"/>
              <a:gd name="connsiteX700" fmla="*/ 52419 w 7467600"/>
              <a:gd name="connsiteY700" fmla="*/ 2987479 h 6858000"/>
              <a:gd name="connsiteX701" fmla="*/ 59142 w 7467600"/>
              <a:gd name="connsiteY701" fmla="*/ 2978488 h 6858000"/>
              <a:gd name="connsiteX702" fmla="*/ 0 w 7467600"/>
              <a:gd name="connsiteY702" fmla="*/ 3015334 h 6858000"/>
              <a:gd name="connsiteX703" fmla="*/ 0 w 7467600"/>
              <a:gd name="connsiteY703" fmla="*/ 2914286 h 6858000"/>
              <a:gd name="connsiteX704" fmla="*/ 36383 w 7467600"/>
              <a:gd name="connsiteY704" fmla="*/ 2901128 h 6858000"/>
              <a:gd name="connsiteX705" fmla="*/ 156329 w 7467600"/>
              <a:gd name="connsiteY705" fmla="*/ 2840533 h 6858000"/>
              <a:gd name="connsiteX706" fmla="*/ 358355 w 7467600"/>
              <a:gd name="connsiteY706" fmla="*/ 2620471 h 6858000"/>
              <a:gd name="connsiteX707" fmla="*/ 510577 w 7467600"/>
              <a:gd name="connsiteY707" fmla="*/ 2501244 h 6858000"/>
              <a:gd name="connsiteX708" fmla="*/ 211967 w 7467600"/>
              <a:gd name="connsiteY708" fmla="*/ 2479171 h 6858000"/>
              <a:gd name="connsiteX709" fmla="*/ 0 w 7467600"/>
              <a:gd name="connsiteY709" fmla="*/ 2476398 h 6858000"/>
              <a:gd name="connsiteX710" fmla="*/ 0 w 7467600"/>
              <a:gd name="connsiteY710" fmla="*/ 2389189 h 6858000"/>
              <a:gd name="connsiteX711" fmla="*/ 103062 w 7467600"/>
              <a:gd name="connsiteY711" fmla="*/ 2389518 h 6858000"/>
              <a:gd name="connsiteX712" fmla="*/ 510734 w 7467600"/>
              <a:gd name="connsiteY712" fmla="*/ 2416201 h 6858000"/>
              <a:gd name="connsiteX713" fmla="*/ 279257 w 7467600"/>
              <a:gd name="connsiteY713" fmla="*/ 2092102 h 6858000"/>
              <a:gd name="connsiteX714" fmla="*/ 65265 w 7467600"/>
              <a:gd name="connsiteY714" fmla="*/ 2006049 h 6858000"/>
              <a:gd name="connsiteX715" fmla="*/ 0 w 7467600"/>
              <a:gd name="connsiteY715" fmla="*/ 1982532 h 6858000"/>
              <a:gd name="connsiteX716" fmla="*/ 0 w 7467600"/>
              <a:gd name="connsiteY716" fmla="*/ 1912789 h 6858000"/>
              <a:gd name="connsiteX717" fmla="*/ 97460 w 7467600"/>
              <a:gd name="connsiteY717" fmla="*/ 1953725 h 6858000"/>
              <a:gd name="connsiteX718" fmla="*/ 221272 w 7467600"/>
              <a:gd name="connsiteY718" fmla="*/ 1980766 h 6858000"/>
              <a:gd name="connsiteX719" fmla="*/ 116765 w 7467600"/>
              <a:gd name="connsiteY719" fmla="*/ 1911033 h 6858000"/>
              <a:gd name="connsiteX720" fmla="*/ 16405 w 7467600"/>
              <a:gd name="connsiteY720" fmla="*/ 1803412 h 6858000"/>
              <a:gd name="connsiteX721" fmla="*/ 0 w 7467600"/>
              <a:gd name="connsiteY721" fmla="*/ 1784777 h 6858000"/>
              <a:gd name="connsiteX722" fmla="*/ 0 w 7467600"/>
              <a:gd name="connsiteY722" fmla="*/ 1740082 h 6858000"/>
              <a:gd name="connsiteX723" fmla="*/ 39394 w 7467600"/>
              <a:gd name="connsiteY723" fmla="*/ 1784856 h 6858000"/>
              <a:gd name="connsiteX724" fmla="*/ 135813 w 7467600"/>
              <a:gd name="connsiteY724" fmla="*/ 1888838 h 6858000"/>
              <a:gd name="connsiteX725" fmla="*/ 242575 w 7467600"/>
              <a:gd name="connsiteY725" fmla="*/ 1958841 h 6858000"/>
              <a:gd name="connsiteX726" fmla="*/ 82197 w 7467600"/>
              <a:gd name="connsiteY726" fmla="*/ 1754826 h 6858000"/>
              <a:gd name="connsiteX727" fmla="*/ 0 w 7467600"/>
              <a:gd name="connsiteY727" fmla="*/ 1679650 h 6858000"/>
              <a:gd name="connsiteX728" fmla="*/ 0 w 7467600"/>
              <a:gd name="connsiteY728" fmla="*/ 1602463 h 6858000"/>
              <a:gd name="connsiteX729" fmla="*/ 84689 w 7467600"/>
              <a:gd name="connsiteY729" fmla="*/ 1677442 h 6858000"/>
              <a:gd name="connsiteX730" fmla="*/ 298437 w 7467600"/>
              <a:gd name="connsiteY730" fmla="*/ 1968019 h 6858000"/>
              <a:gd name="connsiteX731" fmla="*/ 227269 w 7467600"/>
              <a:gd name="connsiteY731" fmla="*/ 1114064 h 6858000"/>
              <a:gd name="connsiteX732" fmla="*/ 248003 w 7467600"/>
              <a:gd name="connsiteY732" fmla="*/ 1089613 h 6858000"/>
              <a:gd name="connsiteX733" fmla="*/ 427020 w 7467600"/>
              <a:gd name="connsiteY733" fmla="*/ 1619803 h 6858000"/>
              <a:gd name="connsiteX734" fmla="*/ 340345 w 7467600"/>
              <a:gd name="connsiteY734" fmla="*/ 2027739 h 6858000"/>
              <a:gd name="connsiteX735" fmla="*/ 360865 w 7467600"/>
              <a:gd name="connsiteY735" fmla="*/ 2044827 h 6858000"/>
              <a:gd name="connsiteX736" fmla="*/ 560414 w 7467600"/>
              <a:gd name="connsiteY736" fmla="*/ 2421457 h 6858000"/>
              <a:gd name="connsiteX737" fmla="*/ 1359703 w 7467600"/>
              <a:gd name="connsiteY737" fmla="*/ 2578554 h 6858000"/>
              <a:gd name="connsiteX738" fmla="*/ 1359422 w 7467600"/>
              <a:gd name="connsiteY738" fmla="*/ 2577994 h 6858000"/>
              <a:gd name="connsiteX739" fmla="*/ 828701 w 7467600"/>
              <a:gd name="connsiteY739" fmla="*/ 1839520 h 6858000"/>
              <a:gd name="connsiteX740" fmla="*/ 494427 w 7467600"/>
              <a:gd name="connsiteY740" fmla="*/ 1092333 h 6858000"/>
              <a:gd name="connsiteX741" fmla="*/ 506322 w 7467600"/>
              <a:gd name="connsiteY741" fmla="*/ 1020997 h 6858000"/>
              <a:gd name="connsiteX742" fmla="*/ 4570198 w 7467600"/>
              <a:gd name="connsiteY742" fmla="*/ 978081 h 6858000"/>
              <a:gd name="connsiteX743" fmla="*/ 4523691 w 7467600"/>
              <a:gd name="connsiteY743" fmla="*/ 1127776 h 6858000"/>
              <a:gd name="connsiteX744" fmla="*/ 4509875 w 7467600"/>
              <a:gd name="connsiteY744" fmla="*/ 1167552 h 6858000"/>
              <a:gd name="connsiteX745" fmla="*/ 4478168 w 7467600"/>
              <a:gd name="connsiteY745" fmla="*/ 1260735 h 6858000"/>
              <a:gd name="connsiteX746" fmla="*/ 4409309 w 7467600"/>
              <a:gd name="connsiteY746" fmla="*/ 1666996 h 6858000"/>
              <a:gd name="connsiteX747" fmla="*/ 4370031 w 7467600"/>
              <a:gd name="connsiteY747" fmla="*/ 1955666 h 6858000"/>
              <a:gd name="connsiteX748" fmla="*/ 4570198 w 7467600"/>
              <a:gd name="connsiteY748" fmla="*/ 978081 h 6858000"/>
              <a:gd name="connsiteX749" fmla="*/ 4557898 w 7467600"/>
              <a:gd name="connsiteY749" fmla="*/ 900011 h 6858000"/>
              <a:gd name="connsiteX750" fmla="*/ 4344840 w 7467600"/>
              <a:gd name="connsiteY750" fmla="*/ 1922038 h 6858000"/>
              <a:gd name="connsiteX751" fmla="*/ 4378710 w 7467600"/>
              <a:gd name="connsiteY751" fmla="*/ 1665516 h 6858000"/>
              <a:gd name="connsiteX752" fmla="*/ 4448798 w 7467600"/>
              <a:gd name="connsiteY752" fmla="*/ 1253024 h 6858000"/>
              <a:gd name="connsiteX753" fmla="*/ 4480315 w 7467600"/>
              <a:gd name="connsiteY753" fmla="*/ 1158454 h 6858000"/>
              <a:gd name="connsiteX754" fmla="*/ 4494133 w 7467600"/>
              <a:gd name="connsiteY754" fmla="*/ 1118676 h 6858000"/>
              <a:gd name="connsiteX755" fmla="*/ 4557898 w 7467600"/>
              <a:gd name="connsiteY755" fmla="*/ 900011 h 6858000"/>
              <a:gd name="connsiteX756" fmla="*/ 5870151 w 7467600"/>
              <a:gd name="connsiteY756" fmla="*/ 898890 h 6858000"/>
              <a:gd name="connsiteX757" fmla="*/ 5861335 w 7467600"/>
              <a:gd name="connsiteY757" fmla="*/ 899177 h 6858000"/>
              <a:gd name="connsiteX758" fmla="*/ 5843702 w 7467600"/>
              <a:gd name="connsiteY758" fmla="*/ 899748 h 6858000"/>
              <a:gd name="connsiteX759" fmla="*/ 5651107 w 7467600"/>
              <a:gd name="connsiteY759" fmla="*/ 920306 h 6858000"/>
              <a:gd name="connsiteX760" fmla="*/ 5459407 w 7467600"/>
              <a:gd name="connsiteY760" fmla="*/ 940975 h 6858000"/>
              <a:gd name="connsiteX761" fmla="*/ 5374846 w 7467600"/>
              <a:gd name="connsiteY761" fmla="*/ 941988 h 6858000"/>
              <a:gd name="connsiteX762" fmla="*/ 5256105 w 7467600"/>
              <a:gd name="connsiteY762" fmla="*/ 945632 h 6858000"/>
              <a:gd name="connsiteX763" fmla="*/ 5107071 w 7467600"/>
              <a:gd name="connsiteY763" fmla="*/ 969720 h 6858000"/>
              <a:gd name="connsiteX764" fmla="*/ 4998681 w 7467600"/>
              <a:gd name="connsiteY764" fmla="*/ 988771 h 6858000"/>
              <a:gd name="connsiteX765" fmla="*/ 5870151 w 7467600"/>
              <a:gd name="connsiteY765" fmla="*/ 898890 h 6858000"/>
              <a:gd name="connsiteX766" fmla="*/ 5504425 w 7467600"/>
              <a:gd name="connsiteY766" fmla="*/ 848067 h 6858000"/>
              <a:gd name="connsiteX767" fmla="*/ 4968849 w 7467600"/>
              <a:gd name="connsiteY767" fmla="*/ 962318 h 6858000"/>
              <a:gd name="connsiteX768" fmla="*/ 5104039 w 7467600"/>
              <a:gd name="connsiteY768" fmla="*/ 940634 h 6858000"/>
              <a:gd name="connsiteX769" fmla="*/ 5256311 w 7467600"/>
              <a:gd name="connsiteY769" fmla="*/ 916490 h 6858000"/>
              <a:gd name="connsiteX770" fmla="*/ 5377381 w 7467600"/>
              <a:gd name="connsiteY770" fmla="*/ 912671 h 6858000"/>
              <a:gd name="connsiteX771" fmla="*/ 5460148 w 7467600"/>
              <a:gd name="connsiteY771" fmla="*/ 911442 h 6858000"/>
              <a:gd name="connsiteX772" fmla="*/ 5648971 w 7467600"/>
              <a:gd name="connsiteY772" fmla="*/ 891331 h 6858000"/>
              <a:gd name="connsiteX773" fmla="*/ 5844807 w 7467600"/>
              <a:gd name="connsiteY773" fmla="*/ 870718 h 6858000"/>
              <a:gd name="connsiteX774" fmla="*/ 5862975 w 7467600"/>
              <a:gd name="connsiteY774" fmla="*/ 869756 h 6858000"/>
              <a:gd name="connsiteX775" fmla="*/ 5920887 w 7467600"/>
              <a:gd name="connsiteY775" fmla="*/ 865929 h 6858000"/>
              <a:gd name="connsiteX776" fmla="*/ 5504425 w 7467600"/>
              <a:gd name="connsiteY776" fmla="*/ 848067 h 6858000"/>
              <a:gd name="connsiteX777" fmla="*/ 3607114 w 7467600"/>
              <a:gd name="connsiteY777" fmla="*/ 467441 h 6858000"/>
              <a:gd name="connsiteX778" fmla="*/ 3296242 w 7467600"/>
              <a:gd name="connsiteY778" fmla="*/ 807991 h 6858000"/>
              <a:gd name="connsiteX779" fmla="*/ 3174674 w 7467600"/>
              <a:gd name="connsiteY779" fmla="*/ 919759 h 6858000"/>
              <a:gd name="connsiteX780" fmla="*/ 3042978 w 7467600"/>
              <a:gd name="connsiteY780" fmla="*/ 1054894 h 6858000"/>
              <a:gd name="connsiteX781" fmla="*/ 2968914 w 7467600"/>
              <a:gd name="connsiteY781" fmla="*/ 1133756 h 6858000"/>
              <a:gd name="connsiteX782" fmla="*/ 3103823 w 7467600"/>
              <a:gd name="connsiteY782" fmla="*/ 1026814 h 6858000"/>
              <a:gd name="connsiteX783" fmla="*/ 3607114 w 7467600"/>
              <a:gd name="connsiteY783" fmla="*/ 467441 h 6858000"/>
              <a:gd name="connsiteX784" fmla="*/ 3744487 w 7467600"/>
              <a:gd name="connsiteY784" fmla="*/ 383136 h 6858000"/>
              <a:gd name="connsiteX785" fmla="*/ 3970213 w 7467600"/>
              <a:gd name="connsiteY785" fmla="*/ 995559 h 6858000"/>
              <a:gd name="connsiteX786" fmla="*/ 3744487 w 7467600"/>
              <a:gd name="connsiteY786" fmla="*/ 383136 h 6858000"/>
              <a:gd name="connsiteX787" fmla="*/ 3624562 w 7467600"/>
              <a:gd name="connsiteY787" fmla="*/ 367041 h 6858000"/>
              <a:gd name="connsiteX788" fmla="*/ 3489712 w 7467600"/>
              <a:gd name="connsiteY788" fmla="*/ 485386 h 6858000"/>
              <a:gd name="connsiteX789" fmla="*/ 3182994 w 7467600"/>
              <a:gd name="connsiteY789" fmla="*/ 828265 h 6858000"/>
              <a:gd name="connsiteX790" fmla="*/ 2892114 w 7467600"/>
              <a:gd name="connsiteY790" fmla="*/ 1172635 h 6858000"/>
              <a:gd name="connsiteX791" fmla="*/ 3021459 w 7467600"/>
              <a:gd name="connsiteY791" fmla="*/ 1035385 h 6858000"/>
              <a:gd name="connsiteX792" fmla="*/ 3153873 w 7467600"/>
              <a:gd name="connsiteY792" fmla="*/ 898971 h 6858000"/>
              <a:gd name="connsiteX793" fmla="*/ 3276511 w 7467600"/>
              <a:gd name="connsiteY793" fmla="*/ 786423 h 6858000"/>
              <a:gd name="connsiteX794" fmla="*/ 3584154 w 7467600"/>
              <a:gd name="connsiteY794" fmla="*/ 448218 h 6858000"/>
              <a:gd name="connsiteX795" fmla="*/ 3624562 w 7467600"/>
              <a:gd name="connsiteY795" fmla="*/ 367041 h 6858000"/>
              <a:gd name="connsiteX796" fmla="*/ 3766672 w 7467600"/>
              <a:gd name="connsiteY796" fmla="*/ 359429 h 6858000"/>
              <a:gd name="connsiteX797" fmla="*/ 3996338 w 7467600"/>
              <a:gd name="connsiteY797" fmla="*/ 968237 h 6858000"/>
              <a:gd name="connsiteX798" fmla="*/ 3766672 w 7467600"/>
              <a:gd name="connsiteY798" fmla="*/ 359429 h 6858000"/>
              <a:gd name="connsiteX799" fmla="*/ 5805386 w 7467600"/>
              <a:gd name="connsiteY799" fmla="*/ 239240 h 6858000"/>
              <a:gd name="connsiteX800" fmla="*/ 5736947 w 7467600"/>
              <a:gd name="connsiteY800" fmla="*/ 261367 h 6858000"/>
              <a:gd name="connsiteX801" fmla="*/ 5427012 w 7467600"/>
              <a:gd name="connsiteY801" fmla="*/ 311272 h 6858000"/>
              <a:gd name="connsiteX802" fmla="*/ 5147818 w 7467600"/>
              <a:gd name="connsiteY802" fmla="*/ 322112 h 6858000"/>
              <a:gd name="connsiteX803" fmla="*/ 5060854 w 7467600"/>
              <a:gd name="connsiteY803" fmla="*/ 311882 h 6858000"/>
              <a:gd name="connsiteX804" fmla="*/ 4945989 w 7467600"/>
              <a:gd name="connsiteY804" fmla="*/ 300516 h 6858000"/>
              <a:gd name="connsiteX805" fmla="*/ 5410479 w 7467600"/>
              <a:gd name="connsiteY805" fmla="*/ 348434 h 6858000"/>
              <a:gd name="connsiteX806" fmla="*/ 5805386 w 7467600"/>
              <a:gd name="connsiteY806" fmla="*/ 239240 h 6858000"/>
              <a:gd name="connsiteX807" fmla="*/ 5905192 w 7467600"/>
              <a:gd name="connsiteY807" fmla="*/ 163079 h 6858000"/>
              <a:gd name="connsiteX808" fmla="*/ 5865655 w 7467600"/>
              <a:gd name="connsiteY808" fmla="*/ 171901 h 6858000"/>
              <a:gd name="connsiteX809" fmla="*/ 5259740 w 7467600"/>
              <a:gd name="connsiteY809" fmla="*/ 257013 h 6858000"/>
              <a:gd name="connsiteX810" fmla="*/ 5208466 w 7467600"/>
              <a:gd name="connsiteY810" fmla="*/ 257550 h 6858000"/>
              <a:gd name="connsiteX811" fmla="*/ 4980204 w 7467600"/>
              <a:gd name="connsiteY811" fmla="*/ 271903 h 6858000"/>
              <a:gd name="connsiteX812" fmla="*/ 5068068 w 7467600"/>
              <a:gd name="connsiteY812" fmla="*/ 282244 h 6858000"/>
              <a:gd name="connsiteX813" fmla="*/ 5153231 w 7467600"/>
              <a:gd name="connsiteY813" fmla="*/ 292240 h 6858000"/>
              <a:gd name="connsiteX814" fmla="*/ 5426491 w 7467600"/>
              <a:gd name="connsiteY814" fmla="*/ 281128 h 6858000"/>
              <a:gd name="connsiteX815" fmla="*/ 5731212 w 7467600"/>
              <a:gd name="connsiteY815" fmla="*/ 231951 h 6858000"/>
              <a:gd name="connsiteX816" fmla="*/ 5905192 w 7467600"/>
              <a:gd name="connsiteY816" fmla="*/ 163079 h 6858000"/>
              <a:gd name="connsiteX817" fmla="*/ 5944437 w 7467600"/>
              <a:gd name="connsiteY817" fmla="*/ 113829 h 6858000"/>
              <a:gd name="connsiteX818" fmla="*/ 5825032 w 7467600"/>
              <a:gd name="connsiteY818" fmla="*/ 146405 h 6858000"/>
              <a:gd name="connsiteX819" fmla="*/ 4955599 w 7467600"/>
              <a:gd name="connsiteY819" fmla="*/ 247008 h 6858000"/>
              <a:gd name="connsiteX820" fmla="*/ 5210104 w 7467600"/>
              <a:gd name="connsiteY820" fmla="*/ 228123 h 6858000"/>
              <a:gd name="connsiteX821" fmla="*/ 5261015 w 7467600"/>
              <a:gd name="connsiteY821" fmla="*/ 227087 h 6858000"/>
              <a:gd name="connsiteX822" fmla="*/ 5861181 w 7467600"/>
              <a:gd name="connsiteY822" fmla="*/ 143093 h 6858000"/>
              <a:gd name="connsiteX823" fmla="*/ 5961252 w 7467600"/>
              <a:gd name="connsiteY823" fmla="*/ 114820 h 6858000"/>
              <a:gd name="connsiteX824" fmla="*/ 5944437 w 7467600"/>
              <a:gd name="connsiteY824" fmla="*/ 113829 h 6858000"/>
              <a:gd name="connsiteX825" fmla="*/ 3882765 w 7467600"/>
              <a:gd name="connsiteY825" fmla="*/ 0 h 6858000"/>
              <a:gd name="connsiteX826" fmla="*/ 3995099 w 7467600"/>
              <a:gd name="connsiteY826" fmla="*/ 0 h 6858000"/>
              <a:gd name="connsiteX827" fmla="*/ 4163818 w 7467600"/>
              <a:gd name="connsiteY827" fmla="*/ 234104 h 6858000"/>
              <a:gd name="connsiteX828" fmla="*/ 4172099 w 7467600"/>
              <a:gd name="connsiteY828" fmla="*/ 234207 h 6858000"/>
              <a:gd name="connsiteX829" fmla="*/ 4784282 w 7467600"/>
              <a:gd name="connsiteY829" fmla="*/ 276561 h 6858000"/>
              <a:gd name="connsiteX830" fmla="*/ 4801687 w 7467600"/>
              <a:gd name="connsiteY830" fmla="*/ 267764 h 6858000"/>
              <a:gd name="connsiteX831" fmla="*/ 6082788 w 7467600"/>
              <a:gd name="connsiteY831" fmla="*/ 64119 h 6858000"/>
              <a:gd name="connsiteX832" fmla="*/ 6099442 w 7467600"/>
              <a:gd name="connsiteY832" fmla="*/ 82568 h 6858000"/>
              <a:gd name="connsiteX833" fmla="*/ 4804137 w 7467600"/>
              <a:gd name="connsiteY833" fmla="*/ 320931 h 6858000"/>
              <a:gd name="connsiteX834" fmla="*/ 4227047 w 7467600"/>
              <a:gd name="connsiteY834" fmla="*/ 313415 h 6858000"/>
              <a:gd name="connsiteX835" fmla="*/ 4346041 w 7467600"/>
              <a:gd name="connsiteY835" fmla="*/ 456086 h 6858000"/>
              <a:gd name="connsiteX836" fmla="*/ 4870967 w 7467600"/>
              <a:gd name="connsiteY836" fmla="*/ 963061 h 6858000"/>
              <a:gd name="connsiteX837" fmla="*/ 4889647 w 7467600"/>
              <a:gd name="connsiteY837" fmla="*/ 957147 h 6858000"/>
              <a:gd name="connsiteX838" fmla="*/ 5422504 w 7467600"/>
              <a:gd name="connsiteY838" fmla="*/ 805191 h 6858000"/>
              <a:gd name="connsiteX839" fmla="*/ 6087656 w 7467600"/>
              <a:gd name="connsiteY839" fmla="*/ 826703 h 6858000"/>
              <a:gd name="connsiteX840" fmla="*/ 6058717 w 7467600"/>
              <a:gd name="connsiteY840" fmla="*/ 865992 h 6858000"/>
              <a:gd name="connsiteX841" fmla="*/ 4974153 w 7467600"/>
              <a:gd name="connsiteY841" fmla="*/ 1045456 h 6858000"/>
              <a:gd name="connsiteX842" fmla="*/ 5627835 w 7467600"/>
              <a:gd name="connsiteY842" fmla="*/ 1472077 h 6858000"/>
              <a:gd name="connsiteX843" fmla="*/ 5629817 w 7467600"/>
              <a:gd name="connsiteY843" fmla="*/ 1471412 h 6858000"/>
              <a:gd name="connsiteX844" fmla="*/ 5634124 w 7467600"/>
              <a:gd name="connsiteY844" fmla="*/ 1470572 h 6858000"/>
              <a:gd name="connsiteX845" fmla="*/ 5755832 w 7467600"/>
              <a:gd name="connsiteY845" fmla="*/ 1383886 h 6858000"/>
              <a:gd name="connsiteX846" fmla="*/ 6014186 w 7467600"/>
              <a:gd name="connsiteY846" fmla="*/ 1279799 h 6858000"/>
              <a:gd name="connsiteX847" fmla="*/ 6901619 w 7467600"/>
              <a:gd name="connsiteY847" fmla="*/ 1047874 h 6858000"/>
              <a:gd name="connsiteX848" fmla="*/ 6931566 w 7467600"/>
              <a:gd name="connsiteY848" fmla="*/ 1062034 h 6858000"/>
              <a:gd name="connsiteX849" fmla="*/ 5790982 w 7467600"/>
              <a:gd name="connsiteY849" fmla="*/ 1561380 h 6858000"/>
              <a:gd name="connsiteX850" fmla="*/ 6188971 w 7467600"/>
              <a:gd name="connsiteY850" fmla="*/ 1755168 h 6858000"/>
              <a:gd name="connsiteX851" fmla="*/ 6202446 w 7467600"/>
              <a:gd name="connsiteY851" fmla="*/ 1752268 h 6858000"/>
              <a:gd name="connsiteX852" fmla="*/ 7179560 w 7467600"/>
              <a:gd name="connsiteY852" fmla="*/ 1467551 h 6858000"/>
              <a:gd name="connsiteX853" fmla="*/ 7158730 w 7467600"/>
              <a:gd name="connsiteY853" fmla="*/ 1507835 h 6858000"/>
              <a:gd name="connsiteX854" fmla="*/ 6326959 w 7467600"/>
              <a:gd name="connsiteY854" fmla="*/ 1817686 h 6858000"/>
              <a:gd name="connsiteX855" fmla="*/ 6537433 w 7467600"/>
              <a:gd name="connsiteY855" fmla="*/ 1907790 h 6858000"/>
              <a:gd name="connsiteX856" fmla="*/ 6550221 w 7467600"/>
              <a:gd name="connsiteY856" fmla="*/ 1910729 h 6858000"/>
              <a:gd name="connsiteX857" fmla="*/ 6964438 w 7467600"/>
              <a:gd name="connsiteY857" fmla="*/ 2209505 h 6858000"/>
              <a:gd name="connsiteX858" fmla="*/ 7367862 w 7467600"/>
              <a:gd name="connsiteY858" fmla="*/ 2806833 h 6858000"/>
              <a:gd name="connsiteX859" fmla="*/ 7364329 w 7467600"/>
              <a:gd name="connsiteY859" fmla="*/ 2826907 h 6858000"/>
              <a:gd name="connsiteX860" fmla="*/ 7290545 w 7467600"/>
              <a:gd name="connsiteY860" fmla="*/ 2850663 h 6858000"/>
              <a:gd name="connsiteX861" fmla="*/ 6472036 w 7467600"/>
              <a:gd name="connsiteY861" fmla="*/ 1959003 h 6858000"/>
              <a:gd name="connsiteX862" fmla="*/ 5792897 w 7467600"/>
              <a:gd name="connsiteY862" fmla="*/ 1647747 h 6858000"/>
              <a:gd name="connsiteX863" fmla="*/ 5842751 w 7467600"/>
              <a:gd name="connsiteY863" fmla="*/ 1816112 h 6858000"/>
              <a:gd name="connsiteX864" fmla="*/ 5847424 w 7467600"/>
              <a:gd name="connsiteY864" fmla="*/ 1815776 h 6858000"/>
              <a:gd name="connsiteX865" fmla="*/ 6399821 w 7467600"/>
              <a:gd name="connsiteY865" fmla="*/ 2344799 h 6858000"/>
              <a:gd name="connsiteX866" fmla="*/ 6323232 w 7467600"/>
              <a:gd name="connsiteY866" fmla="*/ 2389634 h 6858000"/>
              <a:gd name="connsiteX867" fmla="*/ 5942958 w 7467600"/>
              <a:gd name="connsiteY867" fmla="*/ 2077708 h 6858000"/>
              <a:gd name="connsiteX868" fmla="*/ 5921559 w 7467600"/>
              <a:gd name="connsiteY868" fmla="*/ 2378596 h 6858000"/>
              <a:gd name="connsiteX869" fmla="*/ 5817651 w 7467600"/>
              <a:gd name="connsiteY869" fmla="*/ 3023919 h 6858000"/>
              <a:gd name="connsiteX870" fmla="*/ 5729634 w 7467600"/>
              <a:gd name="connsiteY870" fmla="*/ 3051849 h 6858000"/>
              <a:gd name="connsiteX871" fmla="*/ 5611018 w 7467600"/>
              <a:gd name="connsiteY871" fmla="*/ 2316769 h 6858000"/>
              <a:gd name="connsiteX872" fmla="*/ 5687608 w 7467600"/>
              <a:gd name="connsiteY872" fmla="*/ 2039972 h 6858000"/>
              <a:gd name="connsiteX873" fmla="*/ 5657554 w 7467600"/>
              <a:gd name="connsiteY873" fmla="*/ 1576445 h 6858000"/>
              <a:gd name="connsiteX874" fmla="*/ 5150475 w 7467600"/>
              <a:gd name="connsiteY874" fmla="*/ 1274012 h 6858000"/>
              <a:gd name="connsiteX875" fmla="*/ 5349142 w 7467600"/>
              <a:gd name="connsiteY875" fmla="*/ 2204405 h 6858000"/>
              <a:gd name="connsiteX876" fmla="*/ 5262214 w 7467600"/>
              <a:gd name="connsiteY876" fmla="*/ 2233836 h 6858000"/>
              <a:gd name="connsiteX877" fmla="*/ 4981539 w 7467600"/>
              <a:gd name="connsiteY877" fmla="*/ 1542201 h 6858000"/>
              <a:gd name="connsiteX878" fmla="*/ 4958461 w 7467600"/>
              <a:gd name="connsiteY878" fmla="*/ 1136957 h 6858000"/>
              <a:gd name="connsiteX879" fmla="*/ 4655015 w 7467600"/>
              <a:gd name="connsiteY879" fmla="*/ 891426 h 6858000"/>
              <a:gd name="connsiteX880" fmla="*/ 4348002 w 7467600"/>
              <a:gd name="connsiteY880" fmla="*/ 2205895 h 6858000"/>
              <a:gd name="connsiteX881" fmla="*/ 4262250 w 7467600"/>
              <a:gd name="connsiteY881" fmla="*/ 2219972 h 6858000"/>
              <a:gd name="connsiteX882" fmla="*/ 4550611 w 7467600"/>
              <a:gd name="connsiteY882" fmla="*/ 817540 h 6858000"/>
              <a:gd name="connsiteX883" fmla="*/ 4564418 w 7467600"/>
              <a:gd name="connsiteY883" fmla="*/ 808293 h 6858000"/>
              <a:gd name="connsiteX884" fmla="*/ 4266388 w 7467600"/>
              <a:gd name="connsiteY884" fmla="*/ 500083 h 6858000"/>
              <a:gd name="connsiteX885" fmla="*/ 4032842 w 7467600"/>
              <a:gd name="connsiteY885" fmla="*/ 211809 h 6858000"/>
              <a:gd name="connsiteX886" fmla="*/ 3882765 w 7467600"/>
              <a:gd name="connsiteY886" fmla="*/ 0 h 6858000"/>
              <a:gd name="connsiteX887" fmla="*/ 3721337 w 7467600"/>
              <a:gd name="connsiteY887" fmla="*/ 0 h 6858000"/>
              <a:gd name="connsiteX888" fmla="*/ 3797544 w 7467600"/>
              <a:gd name="connsiteY888" fmla="*/ 0 h 6858000"/>
              <a:gd name="connsiteX889" fmla="*/ 3775734 w 7467600"/>
              <a:gd name="connsiteY889" fmla="*/ 95131 h 6858000"/>
              <a:gd name="connsiteX890" fmla="*/ 3724807 w 7467600"/>
              <a:gd name="connsiteY890" fmla="*/ 272257 h 6858000"/>
              <a:gd name="connsiteX891" fmla="*/ 3726844 w 7467600"/>
              <a:gd name="connsiteY891" fmla="*/ 282988 h 6858000"/>
              <a:gd name="connsiteX892" fmla="*/ 3742664 w 7467600"/>
              <a:gd name="connsiteY892" fmla="*/ 279918 h 6858000"/>
              <a:gd name="connsiteX893" fmla="*/ 4103910 w 7467600"/>
              <a:gd name="connsiteY893" fmla="*/ 1161917 h 6858000"/>
              <a:gd name="connsiteX894" fmla="*/ 4020269 w 7467600"/>
              <a:gd name="connsiteY894" fmla="*/ 1200406 h 6858000"/>
              <a:gd name="connsiteX895" fmla="*/ 3674882 w 7467600"/>
              <a:gd name="connsiteY895" fmla="*/ 488524 h 6858000"/>
              <a:gd name="connsiteX896" fmla="*/ 3132682 w 7467600"/>
              <a:gd name="connsiteY896" fmla="*/ 1072284 h 6858000"/>
              <a:gd name="connsiteX897" fmla="*/ 2716346 w 7467600"/>
              <a:gd name="connsiteY897" fmla="*/ 1276376 h 6858000"/>
              <a:gd name="connsiteX898" fmla="*/ 2716772 w 7467600"/>
              <a:gd name="connsiteY898" fmla="*/ 1255462 h 6858000"/>
              <a:gd name="connsiteX899" fmla="*/ 3471096 w 7467600"/>
              <a:gd name="connsiteY899" fmla="*/ 437072 h 6858000"/>
              <a:gd name="connsiteX900" fmla="*/ 3639057 w 7467600"/>
              <a:gd name="connsiteY900" fmla="*/ 286334 h 6858000"/>
              <a:gd name="connsiteX901" fmla="*/ 3640309 w 7467600"/>
              <a:gd name="connsiteY901" fmla="*/ 284664 h 6858000"/>
              <a:gd name="connsiteX902" fmla="*/ 3646022 w 7467600"/>
              <a:gd name="connsiteY902" fmla="*/ 276711 h 6858000"/>
              <a:gd name="connsiteX903" fmla="*/ 3707943 w 7467600"/>
              <a:gd name="connsiteY903" fmla="*/ 65958 h 6858000"/>
              <a:gd name="connsiteX904" fmla="*/ 3721337 w 7467600"/>
              <a:gd name="connsiteY904" fmla="*/ 0 h 6858000"/>
              <a:gd name="connsiteX905" fmla="*/ 2867960 w 7467600"/>
              <a:gd name="connsiteY905" fmla="*/ 0 h 6858000"/>
              <a:gd name="connsiteX906" fmla="*/ 2926351 w 7467600"/>
              <a:gd name="connsiteY906" fmla="*/ 0 h 6858000"/>
              <a:gd name="connsiteX907" fmla="*/ 2902823 w 7467600"/>
              <a:gd name="connsiteY907" fmla="*/ 262929 h 6858000"/>
              <a:gd name="connsiteX908" fmla="*/ 2940663 w 7467600"/>
              <a:gd name="connsiteY908" fmla="*/ 140884 h 6858000"/>
              <a:gd name="connsiteX909" fmla="*/ 2947039 w 7467600"/>
              <a:gd name="connsiteY909" fmla="*/ 122524 h 6858000"/>
              <a:gd name="connsiteX910" fmla="*/ 2984316 w 7467600"/>
              <a:gd name="connsiteY910" fmla="*/ 0 h 6858000"/>
              <a:gd name="connsiteX911" fmla="*/ 3016114 w 7467600"/>
              <a:gd name="connsiteY911" fmla="*/ 0 h 6858000"/>
              <a:gd name="connsiteX912" fmla="*/ 2979949 w 7467600"/>
              <a:gd name="connsiteY912" fmla="*/ 119274 h 6858000"/>
              <a:gd name="connsiteX913" fmla="*/ 3023879 w 7467600"/>
              <a:gd name="connsiteY913" fmla="*/ 0 h 6858000"/>
              <a:gd name="connsiteX914" fmla="*/ 3105400 w 7467600"/>
              <a:gd name="connsiteY914" fmla="*/ 0 h 6858000"/>
              <a:gd name="connsiteX915" fmla="*/ 3094669 w 7467600"/>
              <a:gd name="connsiteY915" fmla="*/ 30308 h 6858000"/>
              <a:gd name="connsiteX916" fmla="*/ 2901945 w 7467600"/>
              <a:gd name="connsiteY916" fmla="*/ 466538 h 6858000"/>
              <a:gd name="connsiteX917" fmla="*/ 2815209 w 7467600"/>
              <a:gd name="connsiteY917" fmla="*/ 497361 h 6858000"/>
              <a:gd name="connsiteX918" fmla="*/ 2844845 w 7467600"/>
              <a:gd name="connsiteY918" fmla="*/ 127638 h 6858000"/>
              <a:gd name="connsiteX919" fmla="*/ 2867960 w 7467600"/>
              <a:gd name="connsiteY919" fmla="*/ 0 h 6858000"/>
              <a:gd name="connsiteX920" fmla="*/ 1057230 w 7467600"/>
              <a:gd name="connsiteY920" fmla="*/ 0 h 6858000"/>
              <a:gd name="connsiteX921" fmla="*/ 1111003 w 7467600"/>
              <a:gd name="connsiteY921" fmla="*/ 0 h 6858000"/>
              <a:gd name="connsiteX922" fmla="*/ 1125553 w 7467600"/>
              <a:gd name="connsiteY922" fmla="*/ 52588 h 6858000"/>
              <a:gd name="connsiteX923" fmla="*/ 1304276 w 7467600"/>
              <a:gd name="connsiteY923" fmla="*/ 476275 h 6858000"/>
              <a:gd name="connsiteX924" fmla="*/ 1492066 w 7467600"/>
              <a:gd name="connsiteY924" fmla="*/ 886333 h 6858000"/>
              <a:gd name="connsiteX925" fmla="*/ 1423698 w 7467600"/>
              <a:gd name="connsiteY925" fmla="*/ 710817 h 6858000"/>
              <a:gd name="connsiteX926" fmla="*/ 1357609 w 7467600"/>
              <a:gd name="connsiteY926" fmla="*/ 532892 h 6858000"/>
              <a:gd name="connsiteX927" fmla="*/ 1309550 w 7467600"/>
              <a:gd name="connsiteY927" fmla="*/ 374031 h 6858000"/>
              <a:gd name="connsiteX928" fmla="*/ 1193673 w 7467600"/>
              <a:gd name="connsiteY928" fmla="*/ 49533 h 6858000"/>
              <a:gd name="connsiteX929" fmla="*/ 1164391 w 7467600"/>
              <a:gd name="connsiteY929" fmla="*/ 0 h 6858000"/>
              <a:gd name="connsiteX930" fmla="*/ 1200666 w 7467600"/>
              <a:gd name="connsiteY930" fmla="*/ 0 h 6858000"/>
              <a:gd name="connsiteX931" fmla="*/ 1223408 w 7467600"/>
              <a:gd name="connsiteY931" fmla="*/ 38996 h 6858000"/>
              <a:gd name="connsiteX932" fmla="*/ 1339635 w 7467600"/>
              <a:gd name="connsiteY932" fmla="*/ 365517 h 6858000"/>
              <a:gd name="connsiteX933" fmla="*/ 1387469 w 7467600"/>
              <a:gd name="connsiteY933" fmla="*/ 523079 h 6858000"/>
              <a:gd name="connsiteX934" fmla="*/ 1452685 w 7467600"/>
              <a:gd name="connsiteY934" fmla="*/ 699806 h 6858000"/>
              <a:gd name="connsiteX935" fmla="*/ 1492092 w 7467600"/>
              <a:gd name="connsiteY935" fmla="*/ 800424 h 6858000"/>
              <a:gd name="connsiteX936" fmla="*/ 1455302 w 7467600"/>
              <a:gd name="connsiteY936" fmla="*/ 632913 h 6858000"/>
              <a:gd name="connsiteX937" fmla="*/ 1222336 w 7467600"/>
              <a:gd name="connsiteY937" fmla="*/ 9480 h 6858000"/>
              <a:gd name="connsiteX938" fmla="*/ 1214634 w 7467600"/>
              <a:gd name="connsiteY938" fmla="*/ 0 h 6858000"/>
              <a:gd name="connsiteX939" fmla="*/ 1289827 w 7467600"/>
              <a:gd name="connsiteY939" fmla="*/ 0 h 6858000"/>
              <a:gd name="connsiteX940" fmla="*/ 1321076 w 7467600"/>
              <a:gd name="connsiteY940" fmla="*/ 59722 h 6858000"/>
              <a:gd name="connsiteX941" fmla="*/ 1512579 w 7467600"/>
              <a:gd name="connsiteY941" fmla="*/ 626441 h 6858000"/>
              <a:gd name="connsiteX942" fmla="*/ 1506076 w 7467600"/>
              <a:gd name="connsiteY942" fmla="*/ 1089289 h 6858000"/>
              <a:gd name="connsiteX943" fmla="*/ 1486346 w 7467600"/>
              <a:gd name="connsiteY943" fmla="*/ 1079919 h 6858000"/>
              <a:gd name="connsiteX944" fmla="*/ 1070511 w 7467600"/>
              <a:gd name="connsiteY944" fmla="*/ 48609 h 6858000"/>
              <a:gd name="connsiteX945" fmla="*/ 1057230 w 7467600"/>
              <a:gd name="connsiteY945" fmla="*/ 0 h 6858000"/>
              <a:gd name="connsiteX946" fmla="*/ 43151 w 7467600"/>
              <a:gd name="connsiteY946" fmla="*/ 0 h 6858000"/>
              <a:gd name="connsiteX947" fmla="*/ 95283 w 7467600"/>
              <a:gd name="connsiteY947" fmla="*/ 0 h 6858000"/>
              <a:gd name="connsiteX948" fmla="*/ 300708 w 7467600"/>
              <a:gd name="connsiteY948" fmla="*/ 154571 h 6858000"/>
              <a:gd name="connsiteX949" fmla="*/ 530414 w 7467600"/>
              <a:gd name="connsiteY949" fmla="*/ 354673 h 6858000"/>
              <a:gd name="connsiteX950" fmla="*/ 333785 w 7467600"/>
              <a:gd name="connsiteY950" fmla="*/ 161564 h 6858000"/>
              <a:gd name="connsiteX951" fmla="*/ 147005 w 7467600"/>
              <a:gd name="connsiteY951" fmla="*/ 0 h 6858000"/>
              <a:gd name="connsiteX952" fmla="*/ 272509 w 7467600"/>
              <a:gd name="connsiteY952" fmla="*/ 0 h 6858000"/>
              <a:gd name="connsiteX953" fmla="*/ 326276 w 7467600"/>
              <a:gd name="connsiteY953" fmla="*/ 45847 h 6858000"/>
              <a:gd name="connsiteX954" fmla="*/ 823759 w 7467600"/>
              <a:gd name="connsiteY954" fmla="*/ 574145 h 6858000"/>
              <a:gd name="connsiteX955" fmla="*/ 811254 w 7467600"/>
              <a:gd name="connsiteY955" fmla="*/ 665546 h 6858000"/>
              <a:gd name="connsiteX956" fmla="*/ 154042 w 7467600"/>
              <a:gd name="connsiteY956" fmla="*/ 261522 h 6858000"/>
              <a:gd name="connsiteX957" fmla="*/ 13550 w 7467600"/>
              <a:gd name="connsiteY957" fmla="*/ 158423 h 6858000"/>
              <a:gd name="connsiteX958" fmla="*/ 0 w 7467600"/>
              <a:gd name="connsiteY958" fmla="*/ 146618 h 6858000"/>
              <a:gd name="connsiteX959" fmla="*/ 0 w 7467600"/>
              <a:gd name="connsiteY959" fmla="*/ 59161 h 6858000"/>
              <a:gd name="connsiteX960" fmla="*/ 45427 w 7467600"/>
              <a:gd name="connsiteY960" fmla="*/ 101078 h 6858000"/>
              <a:gd name="connsiteX961" fmla="*/ 630103 w 7467600"/>
              <a:gd name="connsiteY961" fmla="*/ 485885 h 6858000"/>
              <a:gd name="connsiteX962" fmla="*/ 532040 w 7467600"/>
              <a:gd name="connsiteY962" fmla="*/ 399359 h 6858000"/>
              <a:gd name="connsiteX963" fmla="*/ 517618 w 7467600"/>
              <a:gd name="connsiteY963" fmla="*/ 385726 h 6858000"/>
              <a:gd name="connsiteX964" fmla="*/ 285074 w 7467600"/>
              <a:gd name="connsiteY964" fmla="*/ 182755 h 6858000"/>
              <a:gd name="connsiteX965" fmla="*/ 43151 w 7467600"/>
              <a:gd name="connsiteY965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254615 w 7472601"/>
              <a:gd name="connsiteY80" fmla="*/ 5911918 h 6858000"/>
              <a:gd name="connsiteX81" fmla="*/ 7312589 w 7472601"/>
              <a:gd name="connsiteY81" fmla="*/ 5982309 h 6858000"/>
              <a:gd name="connsiteX82" fmla="*/ 7448321 w 7472601"/>
              <a:gd name="connsiteY82" fmla="*/ 6190991 h 6858000"/>
              <a:gd name="connsiteX83" fmla="*/ 7467600 w 7472601"/>
              <a:gd name="connsiteY83" fmla="*/ 6221686 h 6858000"/>
              <a:gd name="connsiteX84" fmla="*/ 7467600 w 7472601"/>
              <a:gd name="connsiteY84" fmla="*/ 6334256 h 6858000"/>
              <a:gd name="connsiteX85" fmla="*/ 7454976 w 7472601"/>
              <a:gd name="connsiteY85" fmla="*/ 6318297 h 6858000"/>
              <a:gd name="connsiteX86" fmla="*/ 1456157 w 7472601"/>
              <a:gd name="connsiteY86" fmla="*/ 5371404 h 6858000"/>
              <a:gd name="connsiteX87" fmla="*/ 1244432 w 7472601"/>
              <a:gd name="connsiteY87" fmla="*/ 5385601 h 6858000"/>
              <a:gd name="connsiteX88" fmla="*/ 973990 w 7472601"/>
              <a:gd name="connsiteY88" fmla="*/ 5424940 h 6858000"/>
              <a:gd name="connsiteX89" fmla="*/ 1103809 w 7472601"/>
              <a:gd name="connsiteY89" fmla="*/ 5433720 h 6858000"/>
              <a:gd name="connsiteX90" fmla="*/ 1123454 w 7472601"/>
              <a:gd name="connsiteY90" fmla="*/ 5435727 h 6858000"/>
              <a:gd name="connsiteX91" fmla="*/ 1737017 w 7472601"/>
              <a:gd name="connsiteY91" fmla="*/ 5452183 h 6858000"/>
              <a:gd name="connsiteX92" fmla="*/ 1824397 w 7472601"/>
              <a:gd name="connsiteY92" fmla="*/ 5447757 h 6858000"/>
              <a:gd name="connsiteX93" fmla="*/ 2070059 w 7472601"/>
              <a:gd name="connsiteY93" fmla="*/ 5441660 h 6858000"/>
              <a:gd name="connsiteX94" fmla="*/ 1456157 w 7472601"/>
              <a:gd name="connsiteY94" fmla="*/ 5371404 h 6858000"/>
              <a:gd name="connsiteX95" fmla="*/ 4988186 w 7472601"/>
              <a:gd name="connsiteY95" fmla="*/ 5216467 h 6858000"/>
              <a:gd name="connsiteX96" fmla="*/ 4777334 w 7472601"/>
              <a:gd name="connsiteY96" fmla="*/ 5406072 h 6858000"/>
              <a:gd name="connsiteX97" fmla="*/ 4718341 w 7472601"/>
              <a:gd name="connsiteY97" fmla="*/ 5468043 h 6858000"/>
              <a:gd name="connsiteX98" fmla="*/ 4604655 w 7472601"/>
              <a:gd name="connsiteY98" fmla="*/ 5583434 h 6858000"/>
              <a:gd name="connsiteX99" fmla="*/ 4565074 w 7472601"/>
              <a:gd name="connsiteY99" fmla="*/ 5618550 h 6858000"/>
              <a:gd name="connsiteX100" fmla="*/ 4988186 w 7472601"/>
              <a:gd name="connsiteY100" fmla="*/ 5216467 h 6858000"/>
              <a:gd name="connsiteX101" fmla="*/ 4978032 w 7472601"/>
              <a:gd name="connsiteY101" fmla="*/ 5183809 h 6858000"/>
              <a:gd name="connsiteX102" fmla="*/ 4463413 w 7472601"/>
              <a:gd name="connsiteY102" fmla="*/ 5615162 h 6858000"/>
              <a:gd name="connsiteX103" fmla="*/ 4358134 w 7472601"/>
              <a:gd name="connsiteY103" fmla="*/ 5742791 h 6858000"/>
              <a:gd name="connsiteX104" fmla="*/ 4376219 w 7472601"/>
              <a:gd name="connsiteY104" fmla="*/ 5729027 h 6858000"/>
              <a:gd name="connsiteX105" fmla="*/ 4582340 w 7472601"/>
              <a:gd name="connsiteY105" fmla="*/ 5561037 h 6858000"/>
              <a:gd name="connsiteX106" fmla="*/ 4694684 w 7472601"/>
              <a:gd name="connsiteY106" fmla="*/ 5447098 h 6858000"/>
              <a:gd name="connsiteX107" fmla="*/ 4754123 w 7472601"/>
              <a:gd name="connsiteY107" fmla="*/ 5384643 h 6858000"/>
              <a:gd name="connsiteX108" fmla="*/ 4978032 w 7472601"/>
              <a:gd name="connsiteY108" fmla="*/ 5183809 h 6858000"/>
              <a:gd name="connsiteX109" fmla="*/ 1903353 w 7472601"/>
              <a:gd name="connsiteY109" fmla="*/ 5044827 h 6858000"/>
              <a:gd name="connsiteX110" fmla="*/ 1936931 w 7472601"/>
              <a:gd name="connsiteY110" fmla="*/ 5093954 h 6858000"/>
              <a:gd name="connsiteX111" fmla="*/ 2195868 w 7472601"/>
              <a:gd name="connsiteY111" fmla="*/ 5396574 h 6858000"/>
              <a:gd name="connsiteX112" fmla="*/ 2088852 w 7472601"/>
              <a:gd name="connsiteY112" fmla="*/ 5166123 h 6858000"/>
              <a:gd name="connsiteX113" fmla="*/ 1958241 w 7472601"/>
              <a:gd name="connsiteY113" fmla="*/ 5067955 h 6858000"/>
              <a:gd name="connsiteX114" fmla="*/ 1903353 w 7472601"/>
              <a:gd name="connsiteY114" fmla="*/ 5044827 h 6858000"/>
              <a:gd name="connsiteX115" fmla="*/ 1979378 w 7472601"/>
              <a:gd name="connsiteY115" fmla="*/ 4769504 h 6858000"/>
              <a:gd name="connsiteX116" fmla="*/ 2882120 w 7472601"/>
              <a:gd name="connsiteY116" fmla="*/ 5064547 h 6858000"/>
              <a:gd name="connsiteX117" fmla="*/ 2793103 w 7472601"/>
              <a:gd name="connsiteY117" fmla="*/ 5039699 h 6858000"/>
              <a:gd name="connsiteX118" fmla="*/ 2770041 w 7472601"/>
              <a:gd name="connsiteY118" fmla="*/ 5033634 h 6858000"/>
              <a:gd name="connsiteX119" fmla="*/ 1979378 w 7472601"/>
              <a:gd name="connsiteY119" fmla="*/ 4769504 h 6858000"/>
              <a:gd name="connsiteX120" fmla="*/ 1927410 w 7472601"/>
              <a:gd name="connsiteY120" fmla="*/ 4716164 h 6858000"/>
              <a:gd name="connsiteX121" fmla="*/ 1959587 w 7472601"/>
              <a:gd name="connsiteY121" fmla="*/ 4728849 h 6858000"/>
              <a:gd name="connsiteX122" fmla="*/ 2777707 w 7472601"/>
              <a:gd name="connsiteY122" fmla="*/ 5003991 h 6858000"/>
              <a:gd name="connsiteX123" fmla="*/ 2800768 w 7472601"/>
              <a:gd name="connsiteY123" fmla="*/ 5010056 h 6858000"/>
              <a:gd name="connsiteX124" fmla="*/ 2879408 w 7472601"/>
              <a:gd name="connsiteY124" fmla="*/ 5031590 h 6858000"/>
              <a:gd name="connsiteX125" fmla="*/ 2862295 w 7472601"/>
              <a:gd name="connsiteY125" fmla="*/ 5022958 h 6858000"/>
              <a:gd name="connsiteX126" fmla="*/ 2813343 w 7472601"/>
              <a:gd name="connsiteY126" fmla="*/ 4998369 h 6858000"/>
              <a:gd name="connsiteX127" fmla="*/ 2646245 w 7472601"/>
              <a:gd name="connsiteY127" fmla="*/ 4930999 h 6858000"/>
              <a:gd name="connsiteX128" fmla="*/ 1999243 w 7472601"/>
              <a:gd name="connsiteY128" fmla="*/ 4730524 h 6858000"/>
              <a:gd name="connsiteX129" fmla="*/ 1979527 w 7472601"/>
              <a:gd name="connsiteY129" fmla="*/ 4726651 h 6858000"/>
              <a:gd name="connsiteX130" fmla="*/ 1927410 w 7472601"/>
              <a:gd name="connsiteY130" fmla="*/ 4716164 h 6858000"/>
              <a:gd name="connsiteX131" fmla="*/ 1997014 w 7472601"/>
              <a:gd name="connsiteY131" fmla="*/ 4698007 h 6858000"/>
              <a:gd name="connsiteX132" fmla="*/ 2005458 w 7472601"/>
              <a:gd name="connsiteY132" fmla="*/ 4699540 h 6858000"/>
              <a:gd name="connsiteX133" fmla="*/ 2657186 w 7472601"/>
              <a:gd name="connsiteY133" fmla="*/ 4901687 h 6858000"/>
              <a:gd name="connsiteX134" fmla="*/ 2826662 w 7472601"/>
              <a:gd name="connsiteY134" fmla="*/ 4970362 h 6858000"/>
              <a:gd name="connsiteX135" fmla="*/ 2876100 w 7472601"/>
              <a:gd name="connsiteY135" fmla="*/ 4995397 h 6858000"/>
              <a:gd name="connsiteX136" fmla="*/ 3042600 w 7472601"/>
              <a:gd name="connsiteY136" fmla="*/ 5059532 h 6858000"/>
              <a:gd name="connsiteX137" fmla="*/ 1997014 w 7472601"/>
              <a:gd name="connsiteY137" fmla="*/ 4698007 h 6858000"/>
              <a:gd name="connsiteX138" fmla="*/ 2305292 w 7472601"/>
              <a:gd name="connsiteY138" fmla="*/ 4219492 h 6858000"/>
              <a:gd name="connsiteX139" fmla="*/ 3360922 w 7472601"/>
              <a:gd name="connsiteY139" fmla="*/ 4529373 h 6858000"/>
              <a:gd name="connsiteX140" fmla="*/ 3492420 w 7472601"/>
              <a:gd name="connsiteY140" fmla="*/ 4510145 h 6858000"/>
              <a:gd name="connsiteX141" fmla="*/ 3364086 w 7472601"/>
              <a:gd name="connsiteY141" fmla="*/ 4480340 h 6858000"/>
              <a:gd name="connsiteX142" fmla="*/ 3225818 w 7472601"/>
              <a:gd name="connsiteY142" fmla="*/ 4411822 h 6858000"/>
              <a:gd name="connsiteX143" fmla="*/ 3129696 w 7472601"/>
              <a:gd name="connsiteY143" fmla="*/ 4360704 h 6858000"/>
              <a:gd name="connsiteX144" fmla="*/ 2814545 w 7472601"/>
              <a:gd name="connsiteY144" fmla="*/ 4282955 h 6858000"/>
              <a:gd name="connsiteX145" fmla="*/ 2305292 w 7472601"/>
              <a:gd name="connsiteY145" fmla="*/ 4219492 h 6858000"/>
              <a:gd name="connsiteX146" fmla="*/ 2626982 w 7472601"/>
              <a:gd name="connsiteY146" fmla="*/ 4206450 h 6858000"/>
              <a:gd name="connsiteX147" fmla="*/ 2490617 w 7472601"/>
              <a:gd name="connsiteY147" fmla="*/ 4206951 h 6858000"/>
              <a:gd name="connsiteX148" fmla="*/ 2819869 w 7472601"/>
              <a:gd name="connsiteY148" fmla="*/ 4252936 h 6858000"/>
              <a:gd name="connsiteX149" fmla="*/ 3143018 w 7472601"/>
              <a:gd name="connsiteY149" fmla="*/ 4332698 h 6858000"/>
              <a:gd name="connsiteX150" fmla="*/ 3241520 w 7472601"/>
              <a:gd name="connsiteY150" fmla="*/ 4385112 h 6858000"/>
              <a:gd name="connsiteX151" fmla="*/ 3374575 w 7472601"/>
              <a:gd name="connsiteY151" fmla="*/ 4451517 h 6858000"/>
              <a:gd name="connsiteX152" fmla="*/ 3505221 w 7472601"/>
              <a:gd name="connsiteY152" fmla="*/ 4480757 h 6858000"/>
              <a:gd name="connsiteX153" fmla="*/ 2626982 w 7472601"/>
              <a:gd name="connsiteY153" fmla="*/ 4206450 h 6858000"/>
              <a:gd name="connsiteX154" fmla="*/ 1310106 w 7472601"/>
              <a:gd name="connsiteY154" fmla="*/ 3943217 h 6858000"/>
              <a:gd name="connsiteX155" fmla="*/ 854994 w 7472601"/>
              <a:gd name="connsiteY155" fmla="*/ 4399136 h 6858000"/>
              <a:gd name="connsiteX156" fmla="*/ 742462 w 7472601"/>
              <a:gd name="connsiteY156" fmla="*/ 4594648 h 6858000"/>
              <a:gd name="connsiteX157" fmla="*/ 820602 w 7472601"/>
              <a:gd name="connsiteY157" fmla="*/ 4485915 h 6858000"/>
              <a:gd name="connsiteX158" fmla="*/ 878295 w 7472601"/>
              <a:gd name="connsiteY158" fmla="*/ 4403594 h 6858000"/>
              <a:gd name="connsiteX159" fmla="*/ 1240607 w 7472601"/>
              <a:gd name="connsiteY159" fmla="*/ 4010401 h 6858000"/>
              <a:gd name="connsiteX160" fmla="*/ 1310106 w 7472601"/>
              <a:gd name="connsiteY160" fmla="*/ 3943217 h 6858000"/>
              <a:gd name="connsiteX161" fmla="*/ 1423113 w 7472601"/>
              <a:gd name="connsiteY161" fmla="*/ 3874565 h 6858000"/>
              <a:gd name="connsiteX162" fmla="*/ 1260565 w 7472601"/>
              <a:gd name="connsiteY162" fmla="*/ 4031982 h 6858000"/>
              <a:gd name="connsiteX163" fmla="*/ 901900 w 7472601"/>
              <a:gd name="connsiteY163" fmla="*/ 4421236 h 6858000"/>
              <a:gd name="connsiteX164" fmla="*/ 845044 w 7472601"/>
              <a:gd name="connsiteY164" fmla="*/ 4502436 h 6858000"/>
              <a:gd name="connsiteX165" fmla="*/ 685926 w 7472601"/>
              <a:gd name="connsiteY165" fmla="*/ 4703069 h 6858000"/>
              <a:gd name="connsiteX166" fmla="*/ 684248 w 7472601"/>
              <a:gd name="connsiteY166" fmla="*/ 4706721 h 6858000"/>
              <a:gd name="connsiteX167" fmla="*/ 1423113 w 7472601"/>
              <a:gd name="connsiteY167" fmla="*/ 3874565 h 6858000"/>
              <a:gd name="connsiteX168" fmla="*/ 3316479 w 7472601"/>
              <a:gd name="connsiteY168" fmla="*/ 3872136 h 6858000"/>
              <a:gd name="connsiteX169" fmla="*/ 3546806 w 7472601"/>
              <a:gd name="connsiteY169" fmla="*/ 4356139 h 6858000"/>
              <a:gd name="connsiteX170" fmla="*/ 3364433 w 7472601"/>
              <a:gd name="connsiteY170" fmla="*/ 3953121 h 6858000"/>
              <a:gd name="connsiteX171" fmla="*/ 3316479 w 7472601"/>
              <a:gd name="connsiteY171" fmla="*/ 3872136 h 6858000"/>
              <a:gd name="connsiteX172" fmla="*/ 3291335 w 7472601"/>
              <a:gd name="connsiteY172" fmla="*/ 3767420 h 6858000"/>
              <a:gd name="connsiteX173" fmla="*/ 3390805 w 7472601"/>
              <a:gd name="connsiteY173" fmla="*/ 3937163 h 6858000"/>
              <a:gd name="connsiteX174" fmla="*/ 3579062 w 7472601"/>
              <a:gd name="connsiteY174" fmla="*/ 4359040 h 6858000"/>
              <a:gd name="connsiteX175" fmla="*/ 3467355 w 7472601"/>
              <a:gd name="connsiteY175" fmla="*/ 3988130 h 6858000"/>
              <a:gd name="connsiteX176" fmla="*/ 3310753 w 7472601"/>
              <a:gd name="connsiteY176" fmla="*/ 3787140 h 6858000"/>
              <a:gd name="connsiteX177" fmla="*/ 3291335 w 7472601"/>
              <a:gd name="connsiteY177" fmla="*/ 3767420 h 6858000"/>
              <a:gd name="connsiteX178" fmla="*/ 1635889 w 7472601"/>
              <a:gd name="connsiteY178" fmla="*/ 3709494 h 6858000"/>
              <a:gd name="connsiteX179" fmla="*/ 1634800 w 7472601"/>
              <a:gd name="connsiteY179" fmla="*/ 3731111 h 6858000"/>
              <a:gd name="connsiteX180" fmla="*/ 1635889 w 7472601"/>
              <a:gd name="connsiteY180" fmla="*/ 3709494 h 6858000"/>
              <a:gd name="connsiteX181" fmla="*/ 1510397 w 7472601"/>
              <a:gd name="connsiteY181" fmla="*/ 3684705 h 6858000"/>
              <a:gd name="connsiteX182" fmla="*/ 1146550 w 7472601"/>
              <a:gd name="connsiteY182" fmla="*/ 3802012 h 6858000"/>
              <a:gd name="connsiteX183" fmla="*/ 698834 w 7472601"/>
              <a:gd name="connsiteY183" fmla="*/ 3952272 h 6858000"/>
              <a:gd name="connsiteX184" fmla="*/ 34256 w 7472601"/>
              <a:gd name="connsiteY184" fmla="*/ 4347603 h 6858000"/>
              <a:gd name="connsiteX185" fmla="*/ 527241 w 7472601"/>
              <a:gd name="connsiteY185" fmla="*/ 4065078 h 6858000"/>
              <a:gd name="connsiteX186" fmla="*/ 1510397 w 7472601"/>
              <a:gd name="connsiteY186" fmla="*/ 3684705 h 6858000"/>
              <a:gd name="connsiteX187" fmla="*/ 1313114 w 7472601"/>
              <a:gd name="connsiteY187" fmla="*/ 3655216 h 6858000"/>
              <a:gd name="connsiteX188" fmla="*/ 1109304 w 7472601"/>
              <a:gd name="connsiteY188" fmla="*/ 3669030 h 6858000"/>
              <a:gd name="connsiteX189" fmla="*/ 8129 w 7472601"/>
              <a:gd name="connsiteY189" fmla="*/ 4330519 h 6858000"/>
              <a:gd name="connsiteX190" fmla="*/ 687572 w 7472601"/>
              <a:gd name="connsiteY190" fmla="*/ 3925629 h 6858000"/>
              <a:gd name="connsiteX191" fmla="*/ 1138365 w 7472601"/>
              <a:gd name="connsiteY191" fmla="*/ 3774515 h 6858000"/>
              <a:gd name="connsiteX192" fmla="*/ 1505579 w 7472601"/>
              <a:gd name="connsiteY192" fmla="*/ 3655526 h 6858000"/>
              <a:gd name="connsiteX193" fmla="*/ 1313114 w 7472601"/>
              <a:gd name="connsiteY193" fmla="*/ 3655216 h 6858000"/>
              <a:gd name="connsiteX194" fmla="*/ 3655073 w 7472601"/>
              <a:gd name="connsiteY194" fmla="*/ 3650884 h 6858000"/>
              <a:gd name="connsiteX195" fmla="*/ 3989938 w 7472601"/>
              <a:gd name="connsiteY195" fmla="*/ 3991685 h 6858000"/>
              <a:gd name="connsiteX196" fmla="*/ 4393907 w 7472601"/>
              <a:gd name="connsiteY196" fmla="*/ 4261258 h 6858000"/>
              <a:gd name="connsiteX197" fmla="*/ 4648051 w 7472601"/>
              <a:gd name="connsiteY197" fmla="*/ 4374051 h 6858000"/>
              <a:gd name="connsiteX198" fmla="*/ 4383389 w 7472601"/>
              <a:gd name="connsiteY198" fmla="*/ 4184369 h 6858000"/>
              <a:gd name="connsiteX199" fmla="*/ 4165508 w 7472601"/>
              <a:gd name="connsiteY199" fmla="*/ 4035196 h 6858000"/>
              <a:gd name="connsiteX200" fmla="*/ 4068162 w 7472601"/>
              <a:gd name="connsiteY200" fmla="*/ 3953394 h 6858000"/>
              <a:gd name="connsiteX201" fmla="*/ 3981416 w 7472601"/>
              <a:gd name="connsiteY201" fmla="*/ 3880482 h 6858000"/>
              <a:gd name="connsiteX202" fmla="*/ 3800147 w 7472601"/>
              <a:gd name="connsiteY202" fmla="*/ 3749872 h 6858000"/>
              <a:gd name="connsiteX203" fmla="*/ 3655073 w 7472601"/>
              <a:gd name="connsiteY203" fmla="*/ 3650884 h 6858000"/>
              <a:gd name="connsiteX204" fmla="*/ 3670252 w 7472601"/>
              <a:gd name="connsiteY204" fmla="*/ 3622798 h 6858000"/>
              <a:gd name="connsiteX205" fmla="*/ 3817258 w 7472601"/>
              <a:gd name="connsiteY205" fmla="*/ 3723577 h 6858000"/>
              <a:gd name="connsiteX206" fmla="*/ 4000461 w 7472601"/>
              <a:gd name="connsiteY206" fmla="*/ 3855966 h 6858000"/>
              <a:gd name="connsiteX207" fmla="*/ 4088180 w 7472601"/>
              <a:gd name="connsiteY207" fmla="*/ 3929774 h 6858000"/>
              <a:gd name="connsiteX208" fmla="*/ 4184555 w 7472601"/>
              <a:gd name="connsiteY208" fmla="*/ 4010683 h 6858000"/>
              <a:gd name="connsiteX209" fmla="*/ 4399563 w 7472601"/>
              <a:gd name="connsiteY209" fmla="*/ 4158106 h 6858000"/>
              <a:gd name="connsiteX210" fmla="*/ 4684469 w 7472601"/>
              <a:gd name="connsiteY210" fmla="*/ 4364680 h 6858000"/>
              <a:gd name="connsiteX211" fmla="*/ 4690271 w 7472601"/>
              <a:gd name="connsiteY211" fmla="*/ 4370034 h 6858000"/>
              <a:gd name="connsiteX212" fmla="*/ 4136093 w 7472601"/>
              <a:gd name="connsiteY212" fmla="*/ 3858466 h 6858000"/>
              <a:gd name="connsiteX213" fmla="*/ 3670252 w 7472601"/>
              <a:gd name="connsiteY213" fmla="*/ 3622798 h 6858000"/>
              <a:gd name="connsiteX214" fmla="*/ 4440129 w 7472601"/>
              <a:gd name="connsiteY214" fmla="*/ 3448571 h 6858000"/>
              <a:gd name="connsiteX215" fmla="*/ 4856525 w 7472601"/>
              <a:gd name="connsiteY215" fmla="*/ 3915351 h 6858000"/>
              <a:gd name="connsiteX216" fmla="*/ 5059055 w 7472601"/>
              <a:gd name="connsiteY216" fmla="*/ 4108918 h 6858000"/>
              <a:gd name="connsiteX217" fmla="*/ 5290070 w 7472601"/>
              <a:gd name="connsiteY217" fmla="*/ 4263619 h 6858000"/>
              <a:gd name="connsiteX218" fmla="*/ 4834991 w 7472601"/>
              <a:gd name="connsiteY218" fmla="*/ 3830985 h 6858000"/>
              <a:gd name="connsiteX219" fmla="*/ 4440129 w 7472601"/>
              <a:gd name="connsiteY219" fmla="*/ 3448571 h 6858000"/>
              <a:gd name="connsiteX220" fmla="*/ 4441737 w 7472601"/>
              <a:gd name="connsiteY220" fmla="*/ 3399734 h 6858000"/>
              <a:gd name="connsiteX221" fmla="*/ 4431236 w 7472601"/>
              <a:gd name="connsiteY221" fmla="*/ 3400954 h 6858000"/>
              <a:gd name="connsiteX222" fmla="*/ 4557150 w 7472601"/>
              <a:gd name="connsiteY222" fmla="*/ 3510023 h 6858000"/>
              <a:gd name="connsiteX223" fmla="*/ 4856936 w 7472601"/>
              <a:gd name="connsiteY223" fmla="*/ 3809146 h 6858000"/>
              <a:gd name="connsiteX224" fmla="*/ 5111996 w 7472601"/>
              <a:gd name="connsiteY224" fmla="*/ 4065759 h 6858000"/>
              <a:gd name="connsiteX225" fmla="*/ 5388878 w 7472601"/>
              <a:gd name="connsiteY225" fmla="*/ 4300185 h 6858000"/>
              <a:gd name="connsiteX226" fmla="*/ 5425556 w 7472601"/>
              <a:gd name="connsiteY226" fmla="*/ 4308967 h 6858000"/>
              <a:gd name="connsiteX227" fmla="*/ 4943646 w 7472601"/>
              <a:gd name="connsiteY227" fmla="*/ 3822916 h 6858000"/>
              <a:gd name="connsiteX228" fmla="*/ 4594837 w 7472601"/>
              <a:gd name="connsiteY228" fmla="*/ 3532274 h 6858000"/>
              <a:gd name="connsiteX229" fmla="*/ 4441737 w 7472601"/>
              <a:gd name="connsiteY229" fmla="*/ 3399734 h 6858000"/>
              <a:gd name="connsiteX230" fmla="*/ 5425834 w 7472601"/>
              <a:gd name="connsiteY230" fmla="*/ 3162785 h 6858000"/>
              <a:gd name="connsiteX231" fmla="*/ 5401644 w 7472601"/>
              <a:gd name="connsiteY231" fmla="*/ 3617847 h 6858000"/>
              <a:gd name="connsiteX232" fmla="*/ 5467256 w 7472601"/>
              <a:gd name="connsiteY232" fmla="*/ 4175494 h 6858000"/>
              <a:gd name="connsiteX233" fmla="*/ 5448069 w 7472601"/>
              <a:gd name="connsiteY233" fmla="*/ 3567554 h 6858000"/>
              <a:gd name="connsiteX234" fmla="*/ 5425834 w 7472601"/>
              <a:gd name="connsiteY234" fmla="*/ 3162785 h 6858000"/>
              <a:gd name="connsiteX235" fmla="*/ 1318687 w 7472601"/>
              <a:gd name="connsiteY235" fmla="*/ 3113840 h 6858000"/>
              <a:gd name="connsiteX236" fmla="*/ 1066793 w 7472601"/>
              <a:gd name="connsiteY236" fmla="*/ 3212171 h 6858000"/>
              <a:gd name="connsiteX237" fmla="*/ 993319 w 7472601"/>
              <a:gd name="connsiteY237" fmla="*/ 3247648 h 6858000"/>
              <a:gd name="connsiteX238" fmla="*/ 853081 w 7472601"/>
              <a:gd name="connsiteY238" fmla="*/ 3312410 h 6858000"/>
              <a:gd name="connsiteX239" fmla="*/ 805957 w 7472601"/>
              <a:gd name="connsiteY239" fmla="*/ 3330443 h 6858000"/>
              <a:gd name="connsiteX240" fmla="*/ 1318687 w 7472601"/>
              <a:gd name="connsiteY240" fmla="*/ 3113840 h 6858000"/>
              <a:gd name="connsiteX241" fmla="*/ 5453702 w 7472601"/>
              <a:gd name="connsiteY241" fmla="*/ 3090882 h 6858000"/>
              <a:gd name="connsiteX242" fmla="*/ 5480135 w 7472601"/>
              <a:gd name="connsiteY242" fmla="*/ 3565802 h 6858000"/>
              <a:gd name="connsiteX243" fmla="*/ 5499023 w 7472601"/>
              <a:gd name="connsiteY243" fmla="*/ 4166310 h 6858000"/>
              <a:gd name="connsiteX244" fmla="*/ 5547022 w 7472601"/>
              <a:gd name="connsiteY244" fmla="*/ 3607838 h 6858000"/>
              <a:gd name="connsiteX245" fmla="*/ 5515964 w 7472601"/>
              <a:gd name="connsiteY245" fmla="*/ 3378541 h 6858000"/>
              <a:gd name="connsiteX246" fmla="*/ 5453702 w 7472601"/>
              <a:gd name="connsiteY246" fmla="*/ 3090882 h 6858000"/>
              <a:gd name="connsiteX247" fmla="*/ 1238695 w 7472601"/>
              <a:gd name="connsiteY247" fmla="*/ 3076820 h 6858000"/>
              <a:gd name="connsiteX248" fmla="*/ 716371 w 7472601"/>
              <a:gd name="connsiteY248" fmla="*/ 3293249 h 6858000"/>
              <a:gd name="connsiteX249" fmla="*/ 579522 w 7472601"/>
              <a:gd name="connsiteY249" fmla="*/ 3371759 h 6858000"/>
              <a:gd name="connsiteX250" fmla="*/ 600288 w 7472601"/>
              <a:gd name="connsiteY250" fmla="*/ 3365555 h 6858000"/>
              <a:gd name="connsiteX251" fmla="*/ 840692 w 7472601"/>
              <a:gd name="connsiteY251" fmla="*/ 3284921 h 6858000"/>
              <a:gd name="connsiteX252" fmla="*/ 979248 w 7472601"/>
              <a:gd name="connsiteY252" fmla="*/ 3221003 h 6858000"/>
              <a:gd name="connsiteX253" fmla="*/ 1053282 w 7472601"/>
              <a:gd name="connsiteY253" fmla="*/ 3185247 h 6858000"/>
              <a:gd name="connsiteX254" fmla="*/ 1320603 w 7472601"/>
              <a:gd name="connsiteY254" fmla="*/ 3081281 h 6858000"/>
              <a:gd name="connsiteX255" fmla="*/ 1238695 w 7472601"/>
              <a:gd name="connsiteY255" fmla="*/ 3076820 h 6858000"/>
              <a:gd name="connsiteX256" fmla="*/ 5425627 w 7472601"/>
              <a:gd name="connsiteY256" fmla="*/ 2954192 h 6858000"/>
              <a:gd name="connsiteX257" fmla="*/ 5470770 w 7472601"/>
              <a:gd name="connsiteY257" fmla="*/ 3005435 h 6858000"/>
              <a:gd name="connsiteX258" fmla="*/ 5519779 w 7472601"/>
              <a:gd name="connsiteY258" fmla="*/ 4359223 h 6858000"/>
              <a:gd name="connsiteX259" fmla="*/ 5520293 w 7472601"/>
              <a:gd name="connsiteY259" fmla="*/ 4360602 h 6858000"/>
              <a:gd name="connsiteX260" fmla="*/ 5767221 w 7472601"/>
              <a:gd name="connsiteY260" fmla="*/ 4665564 h 6858000"/>
              <a:gd name="connsiteX261" fmla="*/ 6937169 w 7472601"/>
              <a:gd name="connsiteY261" fmla="*/ 4815941 h 6858000"/>
              <a:gd name="connsiteX262" fmla="*/ 6953922 w 7472601"/>
              <a:gd name="connsiteY262" fmla="*/ 4890068 h 6858000"/>
              <a:gd name="connsiteX263" fmla="*/ 6071359 w 7472601"/>
              <a:gd name="connsiteY263" fmla="*/ 4770770 h 6858000"/>
              <a:gd name="connsiteX264" fmla="*/ 6038839 w 7472601"/>
              <a:gd name="connsiteY264" fmla="*/ 4764474 h 6858000"/>
              <a:gd name="connsiteX265" fmla="*/ 6038706 w 7472601"/>
              <a:gd name="connsiteY265" fmla="*/ 4763847 h 6858000"/>
              <a:gd name="connsiteX266" fmla="*/ 6037784 w 7472601"/>
              <a:gd name="connsiteY266" fmla="*/ 4764270 h 6858000"/>
              <a:gd name="connsiteX267" fmla="*/ 6038839 w 7472601"/>
              <a:gd name="connsiteY267" fmla="*/ 4764474 h 6858000"/>
              <a:gd name="connsiteX268" fmla="*/ 6040338 w 7472601"/>
              <a:gd name="connsiteY268" fmla="*/ 4771418 h 6858000"/>
              <a:gd name="connsiteX269" fmla="*/ 6024488 w 7472601"/>
              <a:gd name="connsiteY269" fmla="*/ 4809903 h 6858000"/>
              <a:gd name="connsiteX270" fmla="*/ 5599771 w 7472601"/>
              <a:gd name="connsiteY270" fmla="*/ 5509652 h 6858000"/>
              <a:gd name="connsiteX271" fmla="*/ 5548843 w 7472601"/>
              <a:gd name="connsiteY271" fmla="*/ 5563845 h 6858000"/>
              <a:gd name="connsiteX272" fmla="*/ 5940952 w 7472601"/>
              <a:gd name="connsiteY272" fmla="*/ 6250028 h 6858000"/>
              <a:gd name="connsiteX273" fmla="*/ 6043441 w 7472601"/>
              <a:gd name="connsiteY273" fmla="*/ 6665847 h 6858000"/>
              <a:gd name="connsiteX274" fmla="*/ 6093432 w 7472601"/>
              <a:gd name="connsiteY274" fmla="*/ 6858000 h 6858000"/>
              <a:gd name="connsiteX275" fmla="*/ 6034344 w 7472601"/>
              <a:gd name="connsiteY275" fmla="*/ 6858000 h 6858000"/>
              <a:gd name="connsiteX276" fmla="*/ 6026679 w 7472601"/>
              <a:gd name="connsiteY276" fmla="*/ 6836959 h 6858000"/>
              <a:gd name="connsiteX277" fmla="*/ 5800441 w 7472601"/>
              <a:gd name="connsiteY277" fmla="*/ 6335286 h 6858000"/>
              <a:gd name="connsiteX278" fmla="*/ 5526562 w 7472601"/>
              <a:gd name="connsiteY278" fmla="*/ 5705388 h 6858000"/>
              <a:gd name="connsiteX279" fmla="*/ 5519640 w 7472601"/>
              <a:gd name="connsiteY279" fmla="*/ 5683774 h 6858000"/>
              <a:gd name="connsiteX280" fmla="*/ 5844559 w 7472601"/>
              <a:gd name="connsiteY280" fmla="*/ 6553349 h 6858000"/>
              <a:gd name="connsiteX281" fmla="*/ 5975994 w 7472601"/>
              <a:gd name="connsiteY281" fmla="*/ 6858000 h 6858000"/>
              <a:gd name="connsiteX282" fmla="*/ 5898547 w 7472601"/>
              <a:gd name="connsiteY282" fmla="*/ 6858000 h 6858000"/>
              <a:gd name="connsiteX283" fmla="*/ 5682041 w 7472601"/>
              <a:gd name="connsiteY283" fmla="*/ 6355860 h 6858000"/>
              <a:gd name="connsiteX284" fmla="*/ 5461758 w 7472601"/>
              <a:gd name="connsiteY284" fmla="*/ 5820220 h 6858000"/>
              <a:gd name="connsiteX285" fmla="*/ 5237282 w 7472601"/>
              <a:gd name="connsiteY285" fmla="*/ 6579086 h 6858000"/>
              <a:gd name="connsiteX286" fmla="*/ 5115009 w 7472601"/>
              <a:gd name="connsiteY286" fmla="*/ 6858000 h 6858000"/>
              <a:gd name="connsiteX287" fmla="*/ 5028074 w 7472601"/>
              <a:gd name="connsiteY287" fmla="*/ 6858000 h 6858000"/>
              <a:gd name="connsiteX288" fmla="*/ 5079508 w 7472601"/>
              <a:gd name="connsiteY288" fmla="*/ 6749074 h 6858000"/>
              <a:gd name="connsiteX289" fmla="*/ 5371846 w 7472601"/>
              <a:gd name="connsiteY289" fmla="*/ 5924413 h 6858000"/>
              <a:gd name="connsiteX290" fmla="*/ 5270512 w 7472601"/>
              <a:gd name="connsiteY290" fmla="*/ 6138975 h 6858000"/>
              <a:gd name="connsiteX291" fmla="*/ 5062409 w 7472601"/>
              <a:gd name="connsiteY291" fmla="*/ 6653544 h 6858000"/>
              <a:gd name="connsiteX292" fmla="*/ 5036628 w 7472601"/>
              <a:gd name="connsiteY292" fmla="*/ 6754247 h 6858000"/>
              <a:gd name="connsiteX293" fmla="*/ 5009112 w 7472601"/>
              <a:gd name="connsiteY293" fmla="*/ 6858000 h 6858000"/>
              <a:gd name="connsiteX294" fmla="*/ 4976679 w 7472601"/>
              <a:gd name="connsiteY294" fmla="*/ 6858000 h 6858000"/>
              <a:gd name="connsiteX295" fmla="*/ 5006537 w 7472601"/>
              <a:gd name="connsiteY295" fmla="*/ 6747068 h 6858000"/>
              <a:gd name="connsiteX296" fmla="*/ 5032723 w 7472601"/>
              <a:gd name="connsiteY296" fmla="*/ 6644957 h 6858000"/>
              <a:gd name="connsiteX297" fmla="*/ 5242949 w 7472601"/>
              <a:gd name="connsiteY297" fmla="*/ 6125175 h 6858000"/>
              <a:gd name="connsiteX298" fmla="*/ 5286321 w 7472601"/>
              <a:gd name="connsiteY298" fmla="*/ 6033555 h 6858000"/>
              <a:gd name="connsiteX299" fmla="*/ 5008210 w 7472601"/>
              <a:gd name="connsiteY299" fmla="*/ 6649194 h 6858000"/>
              <a:gd name="connsiteX300" fmla="*/ 4986321 w 7472601"/>
              <a:gd name="connsiteY300" fmla="*/ 6765687 h 6858000"/>
              <a:gd name="connsiteX301" fmla="*/ 4973474 w 7472601"/>
              <a:gd name="connsiteY301" fmla="*/ 6858000 h 6858000"/>
              <a:gd name="connsiteX302" fmla="*/ 4907178 w 7472601"/>
              <a:gd name="connsiteY302" fmla="*/ 6858000 h 6858000"/>
              <a:gd name="connsiteX303" fmla="*/ 4910810 w 7472601"/>
              <a:gd name="connsiteY303" fmla="*/ 6829660 h 6858000"/>
              <a:gd name="connsiteX304" fmla="*/ 4987461 w 7472601"/>
              <a:gd name="connsiteY304" fmla="*/ 6432994 h 6858000"/>
              <a:gd name="connsiteX305" fmla="*/ 5179262 w 7472601"/>
              <a:gd name="connsiteY305" fmla="*/ 6035044 h 6858000"/>
              <a:gd name="connsiteX306" fmla="*/ 4689678 w 7472601"/>
              <a:gd name="connsiteY306" fmla="*/ 6440241 h 6858000"/>
              <a:gd name="connsiteX307" fmla="*/ 4477543 w 7472601"/>
              <a:gd name="connsiteY307" fmla="*/ 6674836 h 6858000"/>
              <a:gd name="connsiteX308" fmla="*/ 4329957 w 7472601"/>
              <a:gd name="connsiteY308" fmla="*/ 6858000 h 6858000"/>
              <a:gd name="connsiteX309" fmla="*/ 4218595 w 7472601"/>
              <a:gd name="connsiteY309" fmla="*/ 6858000 h 6858000"/>
              <a:gd name="connsiteX310" fmla="*/ 4368888 w 7472601"/>
              <a:gd name="connsiteY310" fmla="*/ 6668412 h 6858000"/>
              <a:gd name="connsiteX311" fmla="*/ 4563091 w 7472601"/>
              <a:gd name="connsiteY311" fmla="*/ 6442508 h 6858000"/>
              <a:gd name="connsiteX312" fmla="*/ 5387324 w 7472601"/>
              <a:gd name="connsiteY312" fmla="*/ 5705830 h 6858000"/>
              <a:gd name="connsiteX313" fmla="*/ 5073620 w 7472601"/>
              <a:gd name="connsiteY313" fmla="*/ 5955437 h 6858000"/>
              <a:gd name="connsiteX314" fmla="*/ 4689789 w 7472601"/>
              <a:gd name="connsiteY314" fmla="*/ 6268382 h 6858000"/>
              <a:gd name="connsiteX315" fmla="*/ 4418722 w 7472601"/>
              <a:gd name="connsiteY315" fmla="*/ 6570886 h 6858000"/>
              <a:gd name="connsiteX316" fmla="*/ 4214944 w 7472601"/>
              <a:gd name="connsiteY316" fmla="*/ 6858000 h 6858000"/>
              <a:gd name="connsiteX317" fmla="*/ 4177898 w 7472601"/>
              <a:gd name="connsiteY317" fmla="*/ 6858000 h 6858000"/>
              <a:gd name="connsiteX318" fmla="*/ 4391597 w 7472601"/>
              <a:gd name="connsiteY318" fmla="*/ 6556370 h 6858000"/>
              <a:gd name="connsiteX319" fmla="*/ 4668889 w 7472601"/>
              <a:gd name="connsiteY319" fmla="*/ 6246399 h 6858000"/>
              <a:gd name="connsiteX320" fmla="*/ 5055427 w 7472601"/>
              <a:gd name="connsiteY320" fmla="*/ 5931476 h 6858000"/>
              <a:gd name="connsiteX321" fmla="*/ 5371814 w 7472601"/>
              <a:gd name="connsiteY321" fmla="*/ 5678975 h 6858000"/>
              <a:gd name="connsiteX322" fmla="*/ 4987918 w 7472601"/>
              <a:gd name="connsiteY322" fmla="*/ 5838701 h 6858000"/>
              <a:gd name="connsiteX323" fmla="*/ 4317146 w 7472601"/>
              <a:gd name="connsiteY323" fmla="*/ 6587716 h 6858000"/>
              <a:gd name="connsiteX324" fmla="*/ 4171627 w 7472601"/>
              <a:gd name="connsiteY324" fmla="*/ 6858000 h 6858000"/>
              <a:gd name="connsiteX325" fmla="*/ 4081585 w 7472601"/>
              <a:gd name="connsiteY325" fmla="*/ 6858000 h 6858000"/>
              <a:gd name="connsiteX326" fmla="*/ 4238603 w 7472601"/>
              <a:gd name="connsiteY326" fmla="*/ 6559341 h 6858000"/>
              <a:gd name="connsiteX327" fmla="*/ 4778333 w 7472601"/>
              <a:gd name="connsiteY327" fmla="*/ 5873626 h 6858000"/>
              <a:gd name="connsiteX328" fmla="*/ 5414185 w 7472601"/>
              <a:gd name="connsiteY328" fmla="*/ 5573882 h 6858000"/>
              <a:gd name="connsiteX329" fmla="*/ 5959648 w 7472601"/>
              <a:gd name="connsiteY329" fmla="*/ 4760797 h 6858000"/>
              <a:gd name="connsiteX330" fmla="*/ 5355019 w 7472601"/>
              <a:gd name="connsiteY330" fmla="*/ 4734672 h 6858000"/>
              <a:gd name="connsiteX331" fmla="*/ 5083565 w 7472601"/>
              <a:gd name="connsiteY331" fmla="*/ 5179121 h 6858000"/>
              <a:gd name="connsiteX332" fmla="*/ 4713577 w 7472601"/>
              <a:gd name="connsiteY332" fmla="*/ 5616803 h 6858000"/>
              <a:gd name="connsiteX333" fmla="*/ 3989559 w 7472601"/>
              <a:gd name="connsiteY333" fmla="*/ 6145945 h 6858000"/>
              <a:gd name="connsiteX334" fmla="*/ 3939824 w 7472601"/>
              <a:gd name="connsiteY334" fmla="*/ 6066900 h 6858000"/>
              <a:gd name="connsiteX335" fmla="*/ 4584537 w 7472601"/>
              <a:gd name="connsiteY335" fmla="*/ 5324826 h 6858000"/>
              <a:gd name="connsiteX336" fmla="*/ 5037105 w 7472601"/>
              <a:gd name="connsiteY336" fmla="*/ 5088765 h 6858000"/>
              <a:gd name="connsiteX337" fmla="*/ 5039930 w 7472601"/>
              <a:gd name="connsiteY337" fmla="*/ 5089585 h 6858000"/>
              <a:gd name="connsiteX338" fmla="*/ 5263764 w 7472601"/>
              <a:gd name="connsiteY338" fmla="*/ 4735525 h 6858000"/>
              <a:gd name="connsiteX339" fmla="*/ 4086300 w 7472601"/>
              <a:gd name="connsiteY339" fmla="*/ 4884599 h 6858000"/>
              <a:gd name="connsiteX340" fmla="*/ 4085485 w 7472601"/>
              <a:gd name="connsiteY340" fmla="*/ 4899070 h 6858000"/>
              <a:gd name="connsiteX341" fmla="*/ 3871915 w 7472601"/>
              <a:gd name="connsiteY341" fmla="*/ 5253645 h 6858000"/>
              <a:gd name="connsiteX342" fmla="*/ 3799374 w 7472601"/>
              <a:gd name="connsiteY342" fmla="*/ 5466127 h 6858000"/>
              <a:gd name="connsiteX343" fmla="*/ 3498850 w 7472601"/>
              <a:gd name="connsiteY343" fmla="*/ 6661888 h 6858000"/>
              <a:gd name="connsiteX344" fmla="*/ 3399216 w 7472601"/>
              <a:gd name="connsiteY344" fmla="*/ 6858000 h 6858000"/>
              <a:gd name="connsiteX345" fmla="*/ 3303688 w 7472601"/>
              <a:gd name="connsiteY345" fmla="*/ 6858000 h 6858000"/>
              <a:gd name="connsiteX346" fmla="*/ 3391774 w 7472601"/>
              <a:gd name="connsiteY346" fmla="*/ 6697181 h 6858000"/>
              <a:gd name="connsiteX347" fmla="*/ 3735540 w 7472601"/>
              <a:gd name="connsiteY347" fmla="*/ 5546923 h 6858000"/>
              <a:gd name="connsiteX348" fmla="*/ 3729438 w 7472601"/>
              <a:gd name="connsiteY348" fmla="*/ 5569058 h 6858000"/>
              <a:gd name="connsiteX349" fmla="*/ 3707782 w 7472601"/>
              <a:gd name="connsiteY349" fmla="*/ 5644908 h 6858000"/>
              <a:gd name="connsiteX350" fmla="*/ 3583827 w 7472601"/>
              <a:gd name="connsiteY350" fmla="*/ 6039215 h 6858000"/>
              <a:gd name="connsiteX351" fmla="*/ 3547861 w 7472601"/>
              <a:gd name="connsiteY351" fmla="*/ 6129609 h 6858000"/>
              <a:gd name="connsiteX352" fmla="*/ 3490905 w 7472601"/>
              <a:gd name="connsiteY352" fmla="*/ 6277660 h 6858000"/>
              <a:gd name="connsiteX353" fmla="*/ 3455859 w 7472601"/>
              <a:gd name="connsiteY353" fmla="*/ 6391301 h 6858000"/>
              <a:gd name="connsiteX354" fmla="*/ 3429112 w 7472601"/>
              <a:gd name="connsiteY354" fmla="*/ 6479469 h 6858000"/>
              <a:gd name="connsiteX355" fmla="*/ 3304862 w 7472601"/>
              <a:gd name="connsiteY355" fmla="*/ 6796476 h 6858000"/>
              <a:gd name="connsiteX356" fmla="*/ 3276071 w 7472601"/>
              <a:gd name="connsiteY356" fmla="*/ 6858000 h 6858000"/>
              <a:gd name="connsiteX357" fmla="*/ 3240805 w 7472601"/>
              <a:gd name="connsiteY357" fmla="*/ 6858000 h 6858000"/>
              <a:gd name="connsiteX358" fmla="*/ 3275917 w 7472601"/>
              <a:gd name="connsiteY358" fmla="*/ 6783192 h 6858000"/>
              <a:gd name="connsiteX359" fmla="*/ 3399358 w 7472601"/>
              <a:gd name="connsiteY359" fmla="*/ 6469011 h 6858000"/>
              <a:gd name="connsiteX360" fmla="*/ 3425650 w 7472601"/>
              <a:gd name="connsiteY360" fmla="*/ 6381333 h 6858000"/>
              <a:gd name="connsiteX361" fmla="*/ 3460661 w 7472601"/>
              <a:gd name="connsiteY361" fmla="*/ 6266763 h 6858000"/>
              <a:gd name="connsiteX362" fmla="*/ 3518021 w 7472601"/>
              <a:gd name="connsiteY362" fmla="*/ 6117298 h 6858000"/>
              <a:gd name="connsiteX363" fmla="*/ 3554035 w 7472601"/>
              <a:gd name="connsiteY363" fmla="*/ 6027832 h 6858000"/>
              <a:gd name="connsiteX364" fmla="*/ 3677174 w 7472601"/>
              <a:gd name="connsiteY364" fmla="*/ 5636351 h 6858000"/>
              <a:gd name="connsiteX365" fmla="*/ 3698819 w 7472601"/>
              <a:gd name="connsiteY365" fmla="*/ 5560503 h 6858000"/>
              <a:gd name="connsiteX366" fmla="*/ 3702094 w 7472601"/>
              <a:gd name="connsiteY366" fmla="*/ 5549194 h 6858000"/>
              <a:gd name="connsiteX367" fmla="*/ 3398355 w 7472601"/>
              <a:gd name="connsiteY367" fmla="*/ 6094603 h 6858000"/>
              <a:gd name="connsiteX368" fmla="*/ 3193941 w 7472601"/>
              <a:gd name="connsiteY368" fmla="*/ 6798775 h 6858000"/>
              <a:gd name="connsiteX369" fmla="*/ 3184140 w 7472601"/>
              <a:gd name="connsiteY369" fmla="*/ 6858000 h 6858000"/>
              <a:gd name="connsiteX370" fmla="*/ 3099978 w 7472601"/>
              <a:gd name="connsiteY370" fmla="*/ 6858000 h 6858000"/>
              <a:gd name="connsiteX371" fmla="*/ 3101556 w 7472601"/>
              <a:gd name="connsiteY371" fmla="*/ 6843337 h 6858000"/>
              <a:gd name="connsiteX372" fmla="*/ 3370162 w 7472601"/>
              <a:gd name="connsiteY372" fmla="*/ 5785550 h 6858000"/>
              <a:gd name="connsiteX373" fmla="*/ 3746477 w 7472601"/>
              <a:gd name="connsiteY373" fmla="*/ 5377889 h 6858000"/>
              <a:gd name="connsiteX374" fmla="*/ 3863399 w 7472601"/>
              <a:gd name="connsiteY374" fmla="*/ 5087257 h 6858000"/>
              <a:gd name="connsiteX375" fmla="*/ 3968712 w 7472601"/>
              <a:gd name="connsiteY375" fmla="*/ 4913989 h 6858000"/>
              <a:gd name="connsiteX376" fmla="*/ 2792390 w 7472601"/>
              <a:gd name="connsiteY376" fmla="*/ 5382974 h 6858000"/>
              <a:gd name="connsiteX377" fmla="*/ 2714982 w 7472601"/>
              <a:gd name="connsiteY377" fmla="*/ 5427051 h 6858000"/>
              <a:gd name="connsiteX378" fmla="*/ 2813361 w 7472601"/>
              <a:gd name="connsiteY378" fmla="*/ 6023912 h 6858000"/>
              <a:gd name="connsiteX379" fmla="*/ 2688430 w 7472601"/>
              <a:gd name="connsiteY379" fmla="*/ 6801564 h 6858000"/>
              <a:gd name="connsiteX380" fmla="*/ 2629626 w 7472601"/>
              <a:gd name="connsiteY380" fmla="*/ 6763394 h 6858000"/>
              <a:gd name="connsiteX381" fmla="*/ 2565328 w 7472601"/>
              <a:gd name="connsiteY381" fmla="*/ 5516399 h 6858000"/>
              <a:gd name="connsiteX382" fmla="*/ 1922999 w 7472601"/>
              <a:gd name="connsiteY382" fmla="*/ 5980343 h 6858000"/>
              <a:gd name="connsiteX383" fmla="*/ 1950261 w 7472601"/>
              <a:gd name="connsiteY383" fmla="*/ 6405858 h 6858000"/>
              <a:gd name="connsiteX384" fmla="*/ 2365554 w 7472601"/>
              <a:gd name="connsiteY384" fmla="*/ 6759107 h 6858000"/>
              <a:gd name="connsiteX385" fmla="*/ 2424142 w 7472601"/>
              <a:gd name="connsiteY385" fmla="*/ 6858000 h 6858000"/>
              <a:gd name="connsiteX386" fmla="*/ 2395994 w 7472601"/>
              <a:gd name="connsiteY386" fmla="*/ 6858000 h 6858000"/>
              <a:gd name="connsiteX387" fmla="*/ 2392863 w 7472601"/>
              <a:gd name="connsiteY387" fmla="*/ 6852964 h 6858000"/>
              <a:gd name="connsiteX388" fmla="*/ 2017589 w 7472601"/>
              <a:gd name="connsiteY388" fmla="*/ 6493982 h 6858000"/>
              <a:gd name="connsiteX389" fmla="*/ 2147336 w 7472601"/>
              <a:gd name="connsiteY389" fmla="*/ 6594052 h 6858000"/>
              <a:gd name="connsiteX390" fmla="*/ 2207047 w 7472601"/>
              <a:gd name="connsiteY390" fmla="*/ 6654540 h 6858000"/>
              <a:gd name="connsiteX391" fmla="*/ 2299106 w 7472601"/>
              <a:gd name="connsiteY391" fmla="*/ 6778931 h 6858000"/>
              <a:gd name="connsiteX392" fmla="*/ 2314430 w 7472601"/>
              <a:gd name="connsiteY392" fmla="*/ 6801144 h 6858000"/>
              <a:gd name="connsiteX393" fmla="*/ 2352406 w 7472601"/>
              <a:gd name="connsiteY393" fmla="*/ 6858000 h 6858000"/>
              <a:gd name="connsiteX394" fmla="*/ 2314492 w 7472601"/>
              <a:gd name="connsiteY394" fmla="*/ 6858000 h 6858000"/>
              <a:gd name="connsiteX395" fmla="*/ 2288095 w 7472601"/>
              <a:gd name="connsiteY395" fmla="*/ 6818030 h 6858000"/>
              <a:gd name="connsiteX396" fmla="*/ 2272768 w 7472601"/>
              <a:gd name="connsiteY396" fmla="*/ 6795822 h 6858000"/>
              <a:gd name="connsiteX397" fmla="*/ 2182715 w 7472601"/>
              <a:gd name="connsiteY397" fmla="*/ 6675071 h 6858000"/>
              <a:gd name="connsiteX398" fmla="*/ 2032061 w 7472601"/>
              <a:gd name="connsiteY398" fmla="*/ 6541380 h 6858000"/>
              <a:gd name="connsiteX399" fmla="*/ 2257220 w 7472601"/>
              <a:gd name="connsiteY399" fmla="*/ 6826257 h 6858000"/>
              <a:gd name="connsiteX400" fmla="*/ 2281324 w 7472601"/>
              <a:gd name="connsiteY400" fmla="*/ 6858000 h 6858000"/>
              <a:gd name="connsiteX401" fmla="*/ 2242860 w 7472601"/>
              <a:gd name="connsiteY401" fmla="*/ 6858000 h 6858000"/>
              <a:gd name="connsiteX402" fmla="*/ 2232818 w 7472601"/>
              <a:gd name="connsiteY402" fmla="*/ 6844926 h 6858000"/>
              <a:gd name="connsiteX403" fmla="*/ 1990172 w 7472601"/>
              <a:gd name="connsiteY403" fmla="*/ 6542121 h 6858000"/>
              <a:gd name="connsiteX404" fmla="*/ 2124090 w 7472601"/>
              <a:gd name="connsiteY404" fmla="*/ 6761017 h 6858000"/>
              <a:gd name="connsiteX405" fmla="*/ 2200380 w 7472601"/>
              <a:gd name="connsiteY405" fmla="*/ 6858000 h 6858000"/>
              <a:gd name="connsiteX406" fmla="*/ 2147507 w 7472601"/>
              <a:gd name="connsiteY406" fmla="*/ 6858000 h 6858000"/>
              <a:gd name="connsiteX407" fmla="*/ 2070668 w 7472601"/>
              <a:gd name="connsiteY407" fmla="*/ 6761520 h 6858000"/>
              <a:gd name="connsiteX408" fmla="*/ 1975142 w 7472601"/>
              <a:gd name="connsiteY408" fmla="*/ 6585570 h 6858000"/>
              <a:gd name="connsiteX409" fmla="*/ 2050035 w 7472601"/>
              <a:gd name="connsiteY409" fmla="*/ 6813345 h 6858000"/>
              <a:gd name="connsiteX410" fmla="*/ 2063025 w 7472601"/>
              <a:gd name="connsiteY410" fmla="*/ 6858000 h 6858000"/>
              <a:gd name="connsiteX411" fmla="*/ 2021675 w 7472601"/>
              <a:gd name="connsiteY411" fmla="*/ 6858000 h 6858000"/>
              <a:gd name="connsiteX412" fmla="*/ 2019308 w 7472601"/>
              <a:gd name="connsiteY412" fmla="*/ 6847118 h 6858000"/>
              <a:gd name="connsiteX413" fmla="*/ 1938835 w 7472601"/>
              <a:gd name="connsiteY413" fmla="*/ 6551160 h 6858000"/>
              <a:gd name="connsiteX414" fmla="*/ 1953230 w 7472601"/>
              <a:gd name="connsiteY414" fmla="*/ 6759699 h 6858000"/>
              <a:gd name="connsiteX415" fmla="*/ 1956763 w 7472601"/>
              <a:gd name="connsiteY415" fmla="*/ 6778191 h 6858000"/>
              <a:gd name="connsiteX416" fmla="*/ 1967925 w 7472601"/>
              <a:gd name="connsiteY416" fmla="*/ 6858000 h 6858000"/>
              <a:gd name="connsiteX417" fmla="*/ 1936622 w 7472601"/>
              <a:gd name="connsiteY417" fmla="*/ 6858000 h 6858000"/>
              <a:gd name="connsiteX418" fmla="*/ 1926261 w 7472601"/>
              <a:gd name="connsiteY418" fmla="*/ 6784064 h 6858000"/>
              <a:gd name="connsiteX419" fmla="*/ 1922724 w 7472601"/>
              <a:gd name="connsiteY419" fmla="*/ 6765577 h 6858000"/>
              <a:gd name="connsiteX420" fmla="*/ 1904650 w 7472601"/>
              <a:gd name="connsiteY420" fmla="*/ 6639616 h 6858000"/>
              <a:gd name="connsiteX421" fmla="*/ 1885273 w 7472601"/>
              <a:gd name="connsiteY421" fmla="*/ 6858000 h 6858000"/>
              <a:gd name="connsiteX422" fmla="*/ 1854363 w 7472601"/>
              <a:gd name="connsiteY422" fmla="*/ 6858000 h 6858000"/>
              <a:gd name="connsiteX423" fmla="*/ 1880391 w 7472601"/>
              <a:gd name="connsiteY423" fmla="*/ 6603796 h 6858000"/>
              <a:gd name="connsiteX424" fmla="*/ 1818273 w 7472601"/>
              <a:gd name="connsiteY424" fmla="*/ 6715729 h 6858000"/>
              <a:gd name="connsiteX425" fmla="*/ 1794691 w 7472601"/>
              <a:gd name="connsiteY425" fmla="*/ 6843239 h 6858000"/>
              <a:gd name="connsiteX426" fmla="*/ 1794914 w 7472601"/>
              <a:gd name="connsiteY426" fmla="*/ 6858000 h 6858000"/>
              <a:gd name="connsiteX427" fmla="*/ 1746128 w 7472601"/>
              <a:gd name="connsiteY427" fmla="*/ 6858000 h 6858000"/>
              <a:gd name="connsiteX428" fmla="*/ 1753934 w 7472601"/>
              <a:gd name="connsiteY428" fmla="*/ 6724796 h 6858000"/>
              <a:gd name="connsiteX429" fmla="*/ 1792053 w 7472601"/>
              <a:gd name="connsiteY429" fmla="*/ 6572396 h 6858000"/>
              <a:gd name="connsiteX430" fmla="*/ 1862248 w 7472601"/>
              <a:gd name="connsiteY430" fmla="*/ 6266397 h 6858000"/>
              <a:gd name="connsiteX431" fmla="*/ 1862250 w 7472601"/>
              <a:gd name="connsiteY431" fmla="*/ 6033531 h 6858000"/>
              <a:gd name="connsiteX432" fmla="*/ 1211999 w 7472601"/>
              <a:gd name="connsiteY432" fmla="*/ 6683610 h 6858000"/>
              <a:gd name="connsiteX433" fmla="*/ 1213266 w 7472601"/>
              <a:gd name="connsiteY433" fmla="*/ 6691947 h 6858000"/>
              <a:gd name="connsiteX434" fmla="*/ 1203370 w 7472601"/>
              <a:gd name="connsiteY434" fmla="*/ 6850676 h 6858000"/>
              <a:gd name="connsiteX435" fmla="*/ 1203671 w 7472601"/>
              <a:gd name="connsiteY435" fmla="*/ 6858000 h 6858000"/>
              <a:gd name="connsiteX436" fmla="*/ 1143180 w 7472601"/>
              <a:gd name="connsiteY436" fmla="*/ 6858000 h 6858000"/>
              <a:gd name="connsiteX437" fmla="*/ 1142176 w 7472601"/>
              <a:gd name="connsiteY437" fmla="*/ 6766045 h 6858000"/>
              <a:gd name="connsiteX438" fmla="*/ 1067484 w 7472601"/>
              <a:gd name="connsiteY438" fmla="*/ 6858000 h 6858000"/>
              <a:gd name="connsiteX439" fmla="*/ 953928 w 7472601"/>
              <a:gd name="connsiteY439" fmla="*/ 6858000 h 6858000"/>
              <a:gd name="connsiteX440" fmla="*/ 959715 w 7472601"/>
              <a:gd name="connsiteY440" fmla="*/ 6850185 h 6858000"/>
              <a:gd name="connsiteX441" fmla="*/ 1483788 w 7472601"/>
              <a:gd name="connsiteY441" fmla="*/ 6259174 h 6858000"/>
              <a:gd name="connsiteX442" fmla="*/ 1100671 w 7472601"/>
              <a:gd name="connsiteY442" fmla="*/ 6252137 h 6858000"/>
              <a:gd name="connsiteX443" fmla="*/ 1090144 w 7472601"/>
              <a:gd name="connsiteY443" fmla="*/ 6256748 h 6858000"/>
              <a:gd name="connsiteX444" fmla="*/ 1095872 w 7472601"/>
              <a:gd name="connsiteY444" fmla="*/ 6271892 h 6858000"/>
              <a:gd name="connsiteX445" fmla="*/ 262785 w 7472601"/>
              <a:gd name="connsiteY445" fmla="*/ 6845450 h 6858000"/>
              <a:gd name="connsiteX446" fmla="*/ 209968 w 7472601"/>
              <a:gd name="connsiteY446" fmla="*/ 6770713 h 6858000"/>
              <a:gd name="connsiteX447" fmla="*/ 873460 w 7472601"/>
              <a:gd name="connsiteY447" fmla="*/ 6253768 h 6858000"/>
              <a:gd name="connsiteX448" fmla="*/ 192686 w 7472601"/>
              <a:gd name="connsiteY448" fmla="*/ 5849257 h 6858000"/>
              <a:gd name="connsiteX449" fmla="*/ 4696 w 7472601"/>
              <a:gd name="connsiteY449" fmla="*/ 5697668 h 6858000"/>
              <a:gd name="connsiteX450" fmla="*/ 0 w 7472601"/>
              <a:gd name="connsiteY450" fmla="*/ 5689984 h 6858000"/>
              <a:gd name="connsiteX451" fmla="*/ 0 w 7472601"/>
              <a:gd name="connsiteY451" fmla="*/ 5513472 h 6858000"/>
              <a:gd name="connsiteX452" fmla="*/ 174101 w 7472601"/>
              <a:gd name="connsiteY452" fmla="*/ 5620277 h 6858000"/>
              <a:gd name="connsiteX453" fmla="*/ 891800 w 7472601"/>
              <a:gd name="connsiteY453" fmla="*/ 6036935 h 6858000"/>
              <a:gd name="connsiteX454" fmla="*/ 1072219 w 7472601"/>
              <a:gd name="connsiteY454" fmla="*/ 6169443 h 6858000"/>
              <a:gd name="connsiteX455" fmla="*/ 1074117 w 7472601"/>
              <a:gd name="connsiteY455" fmla="*/ 6170301 h 6858000"/>
              <a:gd name="connsiteX456" fmla="*/ 1083114 w 7472601"/>
              <a:gd name="connsiteY456" fmla="*/ 6174131 h 6858000"/>
              <a:gd name="connsiteX457" fmla="*/ 1543010 w 7472601"/>
              <a:gd name="connsiteY457" fmla="*/ 6191140 h 6858000"/>
              <a:gd name="connsiteX458" fmla="*/ 1551080 w 7472601"/>
              <a:gd name="connsiteY458" fmla="*/ 6195006 h 6858000"/>
              <a:gd name="connsiteX459" fmla="*/ 2345443 w 7472601"/>
              <a:gd name="connsiteY459" fmla="*/ 5549882 h 6858000"/>
              <a:gd name="connsiteX460" fmla="*/ 1721499 w 7472601"/>
              <a:gd name="connsiteY460" fmla="*/ 5599969 h 6858000"/>
              <a:gd name="connsiteX461" fmla="*/ 767716 w 7472601"/>
              <a:gd name="connsiteY461" fmla="*/ 5472768 h 6858000"/>
              <a:gd name="connsiteX462" fmla="*/ 722147 w 7472601"/>
              <a:gd name="connsiteY462" fmla="*/ 5393091 h 6858000"/>
              <a:gd name="connsiteX463" fmla="*/ 1485552 w 7472601"/>
              <a:gd name="connsiteY463" fmla="*/ 5313202 h 6858000"/>
              <a:gd name="connsiteX464" fmla="*/ 2143004 w 7472601"/>
              <a:gd name="connsiteY464" fmla="*/ 5402420 h 6858000"/>
              <a:gd name="connsiteX465" fmla="*/ 1933391 w 7472601"/>
              <a:gd name="connsiteY465" fmla="*/ 5156971 h 6858000"/>
              <a:gd name="connsiteX466" fmla="*/ 1827118 w 7472601"/>
              <a:gd name="connsiteY466" fmla="*/ 4968410 h 6858000"/>
              <a:gd name="connsiteX467" fmla="*/ 1837349 w 7472601"/>
              <a:gd name="connsiteY467" fmla="*/ 4956357 h 6858000"/>
              <a:gd name="connsiteX468" fmla="*/ 2162835 w 7472601"/>
              <a:gd name="connsiteY468" fmla="*/ 5187853 h 6858000"/>
              <a:gd name="connsiteX469" fmla="*/ 2257167 w 7472601"/>
              <a:gd name="connsiteY469" fmla="*/ 5462123 h 6858000"/>
              <a:gd name="connsiteX470" fmla="*/ 2261598 w 7472601"/>
              <a:gd name="connsiteY470" fmla="*/ 5467998 h 6858000"/>
              <a:gd name="connsiteX471" fmla="*/ 2437177 w 7472601"/>
              <a:gd name="connsiteY471" fmla="*/ 5479608 h 6858000"/>
              <a:gd name="connsiteX472" fmla="*/ 2445247 w 7472601"/>
              <a:gd name="connsiteY472" fmla="*/ 5483476 h 6858000"/>
              <a:gd name="connsiteX473" fmla="*/ 2743626 w 7472601"/>
              <a:gd name="connsiteY473" fmla="*/ 5304819 h 6858000"/>
              <a:gd name="connsiteX474" fmla="*/ 3048102 w 7472601"/>
              <a:gd name="connsiteY474" fmla="*/ 5150595 h 6858000"/>
              <a:gd name="connsiteX475" fmla="*/ 1799414 w 7472601"/>
              <a:gd name="connsiteY475" fmla="*/ 4694732 h 6858000"/>
              <a:gd name="connsiteX476" fmla="*/ 1771735 w 7472601"/>
              <a:gd name="connsiteY476" fmla="*/ 4619929 h 6858000"/>
              <a:gd name="connsiteX477" fmla="*/ 3104273 w 7472601"/>
              <a:gd name="connsiteY477" fmla="*/ 5076159 h 6858000"/>
              <a:gd name="connsiteX478" fmla="*/ 3113245 w 7472601"/>
              <a:gd name="connsiteY478" fmla="*/ 5090705 h 6858000"/>
              <a:gd name="connsiteX479" fmla="*/ 3126294 w 7472601"/>
              <a:gd name="connsiteY479" fmla="*/ 5114400 h 6858000"/>
              <a:gd name="connsiteX480" fmla="*/ 3937433 w 7472601"/>
              <a:gd name="connsiteY480" fmla="*/ 4830473 h 6858000"/>
              <a:gd name="connsiteX481" fmla="*/ 3590475 w 7472601"/>
              <a:gd name="connsiteY481" fmla="*/ 4597974 h 6858000"/>
              <a:gd name="connsiteX482" fmla="*/ 3100264 w 7472601"/>
              <a:gd name="connsiteY482" fmla="*/ 4579845 h 6858000"/>
              <a:gd name="connsiteX483" fmla="*/ 2183576 w 7472601"/>
              <a:gd name="connsiteY483" fmla="*/ 4227150 h 6858000"/>
              <a:gd name="connsiteX484" fmla="*/ 2151029 w 7472601"/>
              <a:gd name="connsiteY484" fmla="*/ 4146947 h 6858000"/>
              <a:gd name="connsiteX485" fmla="*/ 3563434 w 7472601"/>
              <a:gd name="connsiteY485" fmla="*/ 4469115 h 6858000"/>
              <a:gd name="connsiteX486" fmla="*/ 3177952 w 7472601"/>
              <a:gd name="connsiteY486" fmla="*/ 3657386 h 6858000"/>
              <a:gd name="connsiteX487" fmla="*/ 3189263 w 7472601"/>
              <a:gd name="connsiteY487" fmla="*/ 3625726 h 6858000"/>
              <a:gd name="connsiteX488" fmla="*/ 3560912 w 7472601"/>
              <a:gd name="connsiteY488" fmla="*/ 4079863 h 6858000"/>
              <a:gd name="connsiteX489" fmla="*/ 3626636 w 7472601"/>
              <a:gd name="connsiteY489" fmla="*/ 4512230 h 6858000"/>
              <a:gd name="connsiteX490" fmla="*/ 3653088 w 7472601"/>
              <a:gd name="connsiteY490" fmla="*/ 4521417 h 6858000"/>
              <a:gd name="connsiteX491" fmla="*/ 3988128 w 7472601"/>
              <a:gd name="connsiteY491" fmla="*/ 4817267 h 6858000"/>
              <a:gd name="connsiteX492" fmla="*/ 4830582 w 7472601"/>
              <a:gd name="connsiteY492" fmla="*/ 4676000 h 6858000"/>
              <a:gd name="connsiteX493" fmla="*/ 4830100 w 7472601"/>
              <a:gd name="connsiteY493" fmla="*/ 4675554 h 6858000"/>
              <a:gd name="connsiteX494" fmla="*/ 4036318 w 7472601"/>
              <a:gd name="connsiteY494" fmla="*/ 4147013 h 6858000"/>
              <a:gd name="connsiteX495" fmla="*/ 3432098 w 7472601"/>
              <a:gd name="connsiteY495" fmla="*/ 3537312 h 6858000"/>
              <a:gd name="connsiteX496" fmla="*/ 3446761 w 7472601"/>
              <a:gd name="connsiteY496" fmla="*/ 3461278 h 6858000"/>
              <a:gd name="connsiteX497" fmla="*/ 4419733 w 7472601"/>
              <a:gd name="connsiteY497" fmla="*/ 3963555 h 6858000"/>
              <a:gd name="connsiteX498" fmla="*/ 4781371 w 7472601"/>
              <a:gd name="connsiteY498" fmla="*/ 4458604 h 6858000"/>
              <a:gd name="connsiteX499" fmla="*/ 4780440 w 7472601"/>
              <a:gd name="connsiteY499" fmla="*/ 4470290 h 6858000"/>
              <a:gd name="connsiteX500" fmla="*/ 4898954 w 7472601"/>
              <a:gd name="connsiteY500" fmla="*/ 4662092 h 6858000"/>
              <a:gd name="connsiteX501" fmla="*/ 4900699 w 7472601"/>
              <a:gd name="connsiteY501" fmla="*/ 4670867 h 6858000"/>
              <a:gd name="connsiteX502" fmla="*/ 5714511 w 7472601"/>
              <a:gd name="connsiteY502" fmla="*/ 4663483 h 6858000"/>
              <a:gd name="connsiteX503" fmla="*/ 5464793 w 7472601"/>
              <a:gd name="connsiteY503" fmla="*/ 4393556 h 6858000"/>
              <a:gd name="connsiteX504" fmla="*/ 5461897 w 7472601"/>
              <a:gd name="connsiteY504" fmla="*/ 4390879 h 6858000"/>
              <a:gd name="connsiteX505" fmla="*/ 4294126 w 7472601"/>
              <a:gd name="connsiteY505" fmla="*/ 3303048 h 6858000"/>
              <a:gd name="connsiteX506" fmla="*/ 4305321 w 7472601"/>
              <a:gd name="connsiteY506" fmla="*/ 3256953 h 6858000"/>
              <a:gd name="connsiteX507" fmla="*/ 4949299 w 7472601"/>
              <a:gd name="connsiteY507" fmla="*/ 3766336 h 6858000"/>
              <a:gd name="connsiteX508" fmla="*/ 5291452 w 7472601"/>
              <a:gd name="connsiteY508" fmla="*/ 4076801 h 6858000"/>
              <a:gd name="connsiteX509" fmla="*/ 5434998 w 7472601"/>
              <a:gd name="connsiteY509" fmla="*/ 4254100 h 6858000"/>
              <a:gd name="connsiteX510" fmla="*/ 5351015 w 7472601"/>
              <a:gd name="connsiteY510" fmla="*/ 3760989 h 6858000"/>
              <a:gd name="connsiteX511" fmla="*/ 5413780 w 7472601"/>
              <a:gd name="connsiteY511" fmla="*/ 2966265 h 6858000"/>
              <a:gd name="connsiteX512" fmla="*/ 5425627 w 7472601"/>
              <a:gd name="connsiteY512" fmla="*/ 2954192 h 6858000"/>
              <a:gd name="connsiteX513" fmla="*/ 6604735 w 7472601"/>
              <a:gd name="connsiteY513" fmla="*/ 2041381 h 6858000"/>
              <a:gd name="connsiteX514" fmla="*/ 7204487 w 7472601"/>
              <a:gd name="connsiteY514" fmla="*/ 2742112 h 6858000"/>
              <a:gd name="connsiteX515" fmla="*/ 7131592 w 7472601"/>
              <a:gd name="connsiteY515" fmla="*/ 2672096 h 6858000"/>
              <a:gd name="connsiteX516" fmla="*/ 6996344 w 7472601"/>
              <a:gd name="connsiteY516" fmla="*/ 2518310 h 6858000"/>
              <a:gd name="connsiteX517" fmla="*/ 6735495 w 7472601"/>
              <a:gd name="connsiteY517" fmla="*/ 2196890 h 6858000"/>
              <a:gd name="connsiteX518" fmla="*/ 6721901 w 7472601"/>
              <a:gd name="connsiteY518" fmla="*/ 2179274 h 6858000"/>
              <a:gd name="connsiteX519" fmla="*/ 6604735 w 7472601"/>
              <a:gd name="connsiteY519" fmla="*/ 2041381 h 6858000"/>
              <a:gd name="connsiteX520" fmla="*/ 6591670 w 7472601"/>
              <a:gd name="connsiteY520" fmla="*/ 1988277 h 6858000"/>
              <a:gd name="connsiteX521" fmla="*/ 6747349 w 7472601"/>
              <a:gd name="connsiteY521" fmla="*/ 2160069 h 6858000"/>
              <a:gd name="connsiteX522" fmla="*/ 6760943 w 7472601"/>
              <a:gd name="connsiteY522" fmla="*/ 2177686 h 6858000"/>
              <a:gd name="connsiteX523" fmla="*/ 7021065 w 7472601"/>
              <a:gd name="connsiteY523" fmla="*/ 2498102 h 6858000"/>
              <a:gd name="connsiteX524" fmla="*/ 7155223 w 7472601"/>
              <a:gd name="connsiteY524" fmla="*/ 2650386 h 6858000"/>
              <a:gd name="connsiteX525" fmla="*/ 7203167 w 7472601"/>
              <a:gd name="connsiteY525" fmla="*/ 2697288 h 6858000"/>
              <a:gd name="connsiteX526" fmla="*/ 6937703 w 7472601"/>
              <a:gd name="connsiteY526" fmla="*/ 2321981 h 6858000"/>
              <a:gd name="connsiteX527" fmla="*/ 6591670 w 7472601"/>
              <a:gd name="connsiteY527" fmla="*/ 1988277 h 6858000"/>
              <a:gd name="connsiteX528" fmla="*/ 5798671 w 7472601"/>
              <a:gd name="connsiteY528" fmla="*/ 1981601 h 6858000"/>
              <a:gd name="connsiteX529" fmla="*/ 5754709 w 7472601"/>
              <a:gd name="connsiteY529" fmla="*/ 2071454 h 6858000"/>
              <a:gd name="connsiteX530" fmla="*/ 5763044 w 7472601"/>
              <a:gd name="connsiteY530" fmla="*/ 2842206 h 6858000"/>
              <a:gd name="connsiteX531" fmla="*/ 5764974 w 7472601"/>
              <a:gd name="connsiteY531" fmla="*/ 2799609 h 6858000"/>
              <a:gd name="connsiteX532" fmla="*/ 5767665 w 7472601"/>
              <a:gd name="connsiteY532" fmla="*/ 2666409 h 6858000"/>
              <a:gd name="connsiteX533" fmla="*/ 5763055 w 7472601"/>
              <a:gd name="connsiteY533" fmla="*/ 2579705 h 6858000"/>
              <a:gd name="connsiteX534" fmla="*/ 5758079 w 7472601"/>
              <a:gd name="connsiteY534" fmla="*/ 2492508 h 6858000"/>
              <a:gd name="connsiteX535" fmla="*/ 5779325 w 7472601"/>
              <a:gd name="connsiteY535" fmla="*/ 2197069 h 6858000"/>
              <a:gd name="connsiteX536" fmla="*/ 5798671 w 7472601"/>
              <a:gd name="connsiteY536" fmla="*/ 1981601 h 6858000"/>
              <a:gd name="connsiteX537" fmla="*/ 5829202 w 7472601"/>
              <a:gd name="connsiteY537" fmla="*/ 1971679 h 6858000"/>
              <a:gd name="connsiteX538" fmla="*/ 5809558 w 7472601"/>
              <a:gd name="connsiteY538" fmla="*/ 2198043 h 6858000"/>
              <a:gd name="connsiteX539" fmla="*/ 5788653 w 7472601"/>
              <a:gd name="connsiteY539" fmla="*/ 2489430 h 6858000"/>
              <a:gd name="connsiteX540" fmla="*/ 5793439 w 7472601"/>
              <a:gd name="connsiteY540" fmla="*/ 2575235 h 6858000"/>
              <a:gd name="connsiteX541" fmla="*/ 5796837 w 7472601"/>
              <a:gd name="connsiteY541" fmla="*/ 2637633 h 6858000"/>
              <a:gd name="connsiteX542" fmla="*/ 5818614 w 7472601"/>
              <a:gd name="connsiteY542" fmla="*/ 2473055 h 6858000"/>
              <a:gd name="connsiteX543" fmla="*/ 5829202 w 7472601"/>
              <a:gd name="connsiteY543" fmla="*/ 1971679 h 6858000"/>
              <a:gd name="connsiteX544" fmla="*/ 5911389 w 7472601"/>
              <a:gd name="connsiteY544" fmla="*/ 1898371 h 6858000"/>
              <a:gd name="connsiteX545" fmla="*/ 6237627 w 7472601"/>
              <a:gd name="connsiteY545" fmla="*/ 2231921 h 6858000"/>
              <a:gd name="connsiteX546" fmla="*/ 5911389 w 7472601"/>
              <a:gd name="connsiteY546" fmla="*/ 1898371 h 6858000"/>
              <a:gd name="connsiteX547" fmla="*/ 6944437 w 7472601"/>
              <a:gd name="connsiteY547" fmla="*/ 1575402 h 6858000"/>
              <a:gd name="connsiteX548" fmla="*/ 6304730 w 7472601"/>
              <a:gd name="connsiteY548" fmla="*/ 1766654 h 6858000"/>
              <a:gd name="connsiteX549" fmla="*/ 6944437 w 7472601"/>
              <a:gd name="connsiteY549" fmla="*/ 1575402 h 6858000"/>
              <a:gd name="connsiteX550" fmla="*/ 7019523 w 7472601"/>
              <a:gd name="connsiteY550" fmla="*/ 1519450 h 6858000"/>
              <a:gd name="connsiteX551" fmla="*/ 6298091 w 7472601"/>
              <a:gd name="connsiteY551" fmla="*/ 1737122 h 6858000"/>
              <a:gd name="connsiteX552" fmla="*/ 7019523 w 7472601"/>
              <a:gd name="connsiteY552" fmla="*/ 1519450 h 6858000"/>
              <a:gd name="connsiteX553" fmla="*/ 2399523 w 7472601"/>
              <a:gd name="connsiteY553" fmla="*/ 1428234 h 6858000"/>
              <a:gd name="connsiteX554" fmla="*/ 2224982 w 7472601"/>
              <a:gd name="connsiteY554" fmla="*/ 1826201 h 6858000"/>
              <a:gd name="connsiteX555" fmla="*/ 2096099 w 7472601"/>
              <a:gd name="connsiteY555" fmla="*/ 2345900 h 6858000"/>
              <a:gd name="connsiteX556" fmla="*/ 2283317 w 7472601"/>
              <a:gd name="connsiteY556" fmla="*/ 1796925 h 6858000"/>
              <a:gd name="connsiteX557" fmla="*/ 2399523 w 7472601"/>
              <a:gd name="connsiteY557" fmla="*/ 1428234 h 6858000"/>
              <a:gd name="connsiteX558" fmla="*/ 2448558 w 7472601"/>
              <a:gd name="connsiteY558" fmla="*/ 1373435 h 6858000"/>
              <a:gd name="connsiteX559" fmla="*/ 2312521 w 7472601"/>
              <a:gd name="connsiteY559" fmla="*/ 1806140 h 6858000"/>
              <a:gd name="connsiteX560" fmla="*/ 2127533 w 7472601"/>
              <a:gd name="connsiteY560" fmla="*/ 2348380 h 6858000"/>
              <a:gd name="connsiteX561" fmla="*/ 2358080 w 7472601"/>
              <a:gd name="connsiteY561" fmla="*/ 1866134 h 6858000"/>
              <a:gd name="connsiteX562" fmla="*/ 2407436 w 7472601"/>
              <a:gd name="connsiteY562" fmla="*/ 1651070 h 6858000"/>
              <a:gd name="connsiteX563" fmla="*/ 2448558 w 7472601"/>
              <a:gd name="connsiteY563" fmla="*/ 1373435 h 6858000"/>
              <a:gd name="connsiteX564" fmla="*/ 278707 w 7472601"/>
              <a:gd name="connsiteY564" fmla="*/ 1352270 h 6858000"/>
              <a:gd name="connsiteX565" fmla="*/ 321570 w 7472601"/>
              <a:gd name="connsiteY565" fmla="*/ 1861610 h 6858000"/>
              <a:gd name="connsiteX566" fmla="*/ 294281 w 7472601"/>
              <a:gd name="connsiteY566" fmla="*/ 1440658 h 6858000"/>
              <a:gd name="connsiteX567" fmla="*/ 278707 w 7472601"/>
              <a:gd name="connsiteY567" fmla="*/ 1352270 h 6858000"/>
              <a:gd name="connsiteX568" fmla="*/ 1423821 w 7472601"/>
              <a:gd name="connsiteY568" fmla="*/ 1351958 h 6858000"/>
              <a:gd name="connsiteX569" fmla="*/ 1638521 w 7472601"/>
              <a:gd name="connsiteY569" fmla="*/ 1908470 h 6858000"/>
              <a:gd name="connsiteX570" fmla="*/ 1754199 w 7472601"/>
              <a:gd name="connsiteY570" fmla="*/ 2149284 h 6858000"/>
              <a:gd name="connsiteX571" fmla="*/ 1908359 w 7472601"/>
              <a:gd name="connsiteY571" fmla="*/ 2364988 h 6858000"/>
              <a:gd name="connsiteX572" fmla="*/ 1647661 w 7472601"/>
              <a:gd name="connsiteY572" fmla="*/ 1825945 h 6858000"/>
              <a:gd name="connsiteX573" fmla="*/ 1423821 w 7472601"/>
              <a:gd name="connsiteY573" fmla="*/ 1351958 h 6858000"/>
              <a:gd name="connsiteX574" fmla="*/ 1431890 w 7472601"/>
              <a:gd name="connsiteY574" fmla="*/ 1306475 h 6858000"/>
              <a:gd name="connsiteX575" fmla="*/ 1507597 w 7472601"/>
              <a:gd name="connsiteY575" fmla="*/ 1446132 h 6858000"/>
              <a:gd name="connsiteX576" fmla="*/ 1674586 w 7472601"/>
              <a:gd name="connsiteY576" fmla="*/ 1813832 h 6858000"/>
              <a:gd name="connsiteX577" fmla="*/ 1815950 w 7472601"/>
              <a:gd name="connsiteY577" fmla="*/ 2128564 h 6858000"/>
              <a:gd name="connsiteX578" fmla="*/ 1984242 w 7472601"/>
              <a:gd name="connsiteY578" fmla="*/ 2430829 h 6858000"/>
              <a:gd name="connsiteX579" fmla="*/ 2014023 w 7472601"/>
              <a:gd name="connsiteY579" fmla="*/ 2450995 h 6858000"/>
              <a:gd name="connsiteX580" fmla="*/ 1747337 w 7472601"/>
              <a:gd name="connsiteY580" fmla="*/ 1855264 h 6858000"/>
              <a:gd name="connsiteX581" fmla="*/ 1533749 w 7472601"/>
              <a:gd name="connsiteY581" fmla="*/ 1478656 h 6858000"/>
              <a:gd name="connsiteX582" fmla="*/ 1431890 w 7472601"/>
              <a:gd name="connsiteY582" fmla="*/ 1306475 h 6858000"/>
              <a:gd name="connsiteX583" fmla="*/ 5052692 w 7472601"/>
              <a:gd name="connsiteY583" fmla="*/ 1292994 h 6858000"/>
              <a:gd name="connsiteX584" fmla="*/ 5200661 w 7472601"/>
              <a:gd name="connsiteY584" fmla="*/ 1635186 h 6858000"/>
              <a:gd name="connsiteX585" fmla="*/ 5297138 w 7472601"/>
              <a:gd name="connsiteY585" fmla="*/ 1906351 h 6858000"/>
              <a:gd name="connsiteX586" fmla="*/ 5052692 w 7472601"/>
              <a:gd name="connsiteY586" fmla="*/ 1292994 h 6858000"/>
              <a:gd name="connsiteX587" fmla="*/ 5009948 w 7472601"/>
              <a:gd name="connsiteY587" fmla="*/ 1273619 h 6858000"/>
              <a:gd name="connsiteX588" fmla="*/ 5121777 w 7472601"/>
              <a:gd name="connsiteY588" fmla="*/ 1654213 h 6858000"/>
              <a:gd name="connsiteX589" fmla="*/ 5293545 w 7472601"/>
              <a:gd name="connsiteY589" fmla="*/ 2072247 h 6858000"/>
              <a:gd name="connsiteX590" fmla="*/ 5294042 w 7472601"/>
              <a:gd name="connsiteY590" fmla="*/ 2065019 h 6858000"/>
              <a:gd name="connsiteX591" fmla="*/ 5171936 w 7472601"/>
              <a:gd name="connsiteY591" fmla="*/ 1647613 h 6858000"/>
              <a:gd name="connsiteX592" fmla="*/ 5009948 w 7472601"/>
              <a:gd name="connsiteY592" fmla="*/ 1273619 h 6858000"/>
              <a:gd name="connsiteX593" fmla="*/ 655236 w 7472601"/>
              <a:gd name="connsiteY593" fmla="*/ 1268632 h 6858000"/>
              <a:gd name="connsiteX594" fmla="*/ 839521 w 7472601"/>
              <a:gd name="connsiteY594" fmla="*/ 1685315 h 6858000"/>
              <a:gd name="connsiteX595" fmla="*/ 1109416 w 7472601"/>
              <a:gd name="connsiteY595" fmla="*/ 2061663 h 6858000"/>
              <a:gd name="connsiteX596" fmla="*/ 1298300 w 7472601"/>
              <a:gd name="connsiteY596" fmla="*/ 2247742 h 6858000"/>
              <a:gd name="connsiteX597" fmla="*/ 1125871 w 7472601"/>
              <a:gd name="connsiteY597" fmla="*/ 1989513 h 6858000"/>
              <a:gd name="connsiteX598" fmla="*/ 981574 w 7472601"/>
              <a:gd name="connsiteY598" fmla="*/ 1783157 h 6858000"/>
              <a:gd name="connsiteX599" fmla="*/ 922198 w 7472601"/>
              <a:gd name="connsiteY599" fmla="*/ 1677437 h 6858000"/>
              <a:gd name="connsiteX600" fmla="*/ 869293 w 7472601"/>
              <a:gd name="connsiteY600" fmla="*/ 1583214 h 6858000"/>
              <a:gd name="connsiteX601" fmla="*/ 751431 w 7472601"/>
              <a:gd name="connsiteY601" fmla="*/ 1405731 h 6858000"/>
              <a:gd name="connsiteX602" fmla="*/ 655236 w 7472601"/>
              <a:gd name="connsiteY602" fmla="*/ 1268632 h 6858000"/>
              <a:gd name="connsiteX603" fmla="*/ 6516292 w 7472601"/>
              <a:gd name="connsiteY603" fmla="*/ 1263064 h 6858000"/>
              <a:gd name="connsiteX604" fmla="*/ 5736320 w 7472601"/>
              <a:gd name="connsiteY604" fmla="*/ 1501803 h 6858000"/>
              <a:gd name="connsiteX605" fmla="*/ 6516292 w 7472601"/>
              <a:gd name="connsiteY605" fmla="*/ 1263064 h 6858000"/>
              <a:gd name="connsiteX606" fmla="*/ 291466 w 7472601"/>
              <a:gd name="connsiteY606" fmla="*/ 1250369 h 6858000"/>
              <a:gd name="connsiteX607" fmla="*/ 323180 w 7472601"/>
              <a:gd name="connsiteY607" fmla="*/ 1435283 h 6858000"/>
              <a:gd name="connsiteX608" fmla="*/ 349381 w 7472601"/>
              <a:gd name="connsiteY608" fmla="*/ 1875041 h 6858000"/>
              <a:gd name="connsiteX609" fmla="*/ 374363 w 7472601"/>
              <a:gd name="connsiteY609" fmla="*/ 1506494 h 6858000"/>
              <a:gd name="connsiteX610" fmla="*/ 302168 w 7472601"/>
              <a:gd name="connsiteY610" fmla="*/ 1274495 h 6858000"/>
              <a:gd name="connsiteX611" fmla="*/ 291466 w 7472601"/>
              <a:gd name="connsiteY611" fmla="*/ 1250369 h 6858000"/>
              <a:gd name="connsiteX612" fmla="*/ 678222 w 7472601"/>
              <a:gd name="connsiteY612" fmla="*/ 1248670 h 6858000"/>
              <a:gd name="connsiteX613" fmla="*/ 775536 w 7472601"/>
              <a:gd name="connsiteY613" fmla="*/ 1388015 h 6858000"/>
              <a:gd name="connsiteX614" fmla="*/ 894529 w 7472601"/>
              <a:gd name="connsiteY614" fmla="*/ 1567739 h 6858000"/>
              <a:gd name="connsiteX615" fmla="*/ 948000 w 7472601"/>
              <a:gd name="connsiteY615" fmla="*/ 1663088 h 6858000"/>
              <a:gd name="connsiteX616" fmla="*/ 1006812 w 7472601"/>
              <a:gd name="connsiteY616" fmla="*/ 1767683 h 6858000"/>
              <a:gd name="connsiteX617" fmla="*/ 1149133 w 7472601"/>
              <a:gd name="connsiteY617" fmla="*/ 1971513 h 6858000"/>
              <a:gd name="connsiteX618" fmla="*/ 1333952 w 7472601"/>
              <a:gd name="connsiteY618" fmla="*/ 2251620 h 6858000"/>
              <a:gd name="connsiteX619" fmla="*/ 1337329 w 7472601"/>
              <a:gd name="connsiteY619" fmla="*/ 2258350 h 6858000"/>
              <a:gd name="connsiteX620" fmla="*/ 1014726 w 7472601"/>
              <a:gd name="connsiteY620" fmla="*/ 1615556 h 6858000"/>
              <a:gd name="connsiteX621" fmla="*/ 678222 w 7472601"/>
              <a:gd name="connsiteY621" fmla="*/ 1248670 h 6858000"/>
              <a:gd name="connsiteX622" fmla="*/ 6691602 w 7472601"/>
              <a:gd name="connsiteY622" fmla="*/ 1140573 h 6858000"/>
              <a:gd name="connsiteX623" fmla="*/ 6571100 w 7472601"/>
              <a:gd name="connsiteY623" fmla="*/ 1183662 h 6858000"/>
              <a:gd name="connsiteX624" fmla="*/ 6241687 w 7472601"/>
              <a:gd name="connsiteY624" fmla="*/ 1257600 h 6858000"/>
              <a:gd name="connsiteX625" fmla="*/ 5693009 w 7472601"/>
              <a:gd name="connsiteY625" fmla="*/ 1478256 h 6858000"/>
              <a:gd name="connsiteX626" fmla="*/ 6548420 w 7472601"/>
              <a:gd name="connsiteY626" fmla="*/ 1214599 h 6858000"/>
              <a:gd name="connsiteX627" fmla="*/ 6605473 w 7472601"/>
              <a:gd name="connsiteY627" fmla="*/ 1184686 h 6858000"/>
              <a:gd name="connsiteX628" fmla="*/ 6691602 w 7472601"/>
              <a:gd name="connsiteY628" fmla="*/ 1140573 h 6858000"/>
              <a:gd name="connsiteX629" fmla="*/ 4002475 w 7472601"/>
              <a:gd name="connsiteY629" fmla="*/ 1037802 h 6858000"/>
              <a:gd name="connsiteX630" fmla="*/ 4000324 w 7472601"/>
              <a:gd name="connsiteY630" fmla="*/ 1039362 h 6858000"/>
              <a:gd name="connsiteX631" fmla="*/ 4002862 w 7472601"/>
              <a:gd name="connsiteY631" fmla="*/ 1042866 h 6858000"/>
              <a:gd name="connsiteX632" fmla="*/ 4002475 w 7472601"/>
              <a:gd name="connsiteY632" fmla="*/ 1037802 h 6858000"/>
              <a:gd name="connsiteX633" fmla="*/ 506322 w 7472601"/>
              <a:gd name="connsiteY633" fmla="*/ 1020997 h 6858000"/>
              <a:gd name="connsiteX634" fmla="*/ 533068 w 7472601"/>
              <a:gd name="connsiteY634" fmla="*/ 1029409 h 6858000"/>
              <a:gd name="connsiteX635" fmla="*/ 1232525 w 7472601"/>
              <a:gd name="connsiteY635" fmla="*/ 1804675 h 6858000"/>
              <a:gd name="connsiteX636" fmla="*/ 1388858 w 7472601"/>
              <a:gd name="connsiteY636" fmla="*/ 2368011 h 6858000"/>
              <a:gd name="connsiteX637" fmla="*/ 1384098 w 7472601"/>
              <a:gd name="connsiteY637" fmla="*/ 2378125 h 6858000"/>
              <a:gd name="connsiteX638" fmla="*/ 1425393 w 7472601"/>
              <a:gd name="connsiteY638" fmla="*/ 2589124 h 6858000"/>
              <a:gd name="connsiteX639" fmla="*/ 1424001 w 7472601"/>
              <a:gd name="connsiteY639" fmla="*/ 2597541 h 6858000"/>
              <a:gd name="connsiteX640" fmla="*/ 2152729 w 7472601"/>
              <a:gd name="connsiteY640" fmla="*/ 2864487 h 6858000"/>
              <a:gd name="connsiteX641" fmla="*/ 2020609 w 7472601"/>
              <a:gd name="connsiteY641" fmla="*/ 2539671 h 6858000"/>
              <a:gd name="connsiteX642" fmla="*/ 2018920 w 7472601"/>
              <a:gd name="connsiteY642" fmla="*/ 2536309 h 6858000"/>
              <a:gd name="connsiteX643" fmla="*/ 1342441 w 7472601"/>
              <a:gd name="connsiteY643" fmla="*/ 1173017 h 6858000"/>
              <a:gd name="connsiteX644" fmla="*/ 1367925 w 7472601"/>
              <a:gd name="connsiteY644" fmla="*/ 1135648 h 6858000"/>
              <a:gd name="connsiteX645" fmla="*/ 1771401 w 7472601"/>
              <a:gd name="connsiteY645" fmla="*/ 1806673 h 6858000"/>
              <a:gd name="connsiteX646" fmla="*/ 1972385 w 7472601"/>
              <a:gd name="connsiteY646" fmla="*/ 2198735 h 6858000"/>
              <a:gd name="connsiteX647" fmla="*/ 2040892 w 7472601"/>
              <a:gd name="connsiteY647" fmla="*/ 2405205 h 6858000"/>
              <a:gd name="connsiteX648" fmla="*/ 2131689 w 7472601"/>
              <a:gd name="connsiteY648" fmla="*/ 1936926 h 6858000"/>
              <a:gd name="connsiteX649" fmla="*/ 2454820 w 7472601"/>
              <a:gd name="connsiteY649" fmla="*/ 1248808 h 6858000"/>
              <a:gd name="connsiteX650" fmla="*/ 2492512 w 7472601"/>
              <a:gd name="connsiteY650" fmla="*/ 1302920 h 6858000"/>
              <a:gd name="connsiteX651" fmla="*/ 2081216 w 7472601"/>
              <a:gd name="connsiteY651" fmla="*/ 2527513 h 6858000"/>
              <a:gd name="connsiteX652" fmla="*/ 2081211 w 7472601"/>
              <a:gd name="connsiteY652" fmla="*/ 2528916 h 6858000"/>
              <a:gd name="connsiteX653" fmla="*/ 2199067 w 7472601"/>
              <a:gd name="connsiteY653" fmla="*/ 2884061 h 6858000"/>
              <a:gd name="connsiteX654" fmla="*/ 3192586 w 7472601"/>
              <a:gd name="connsiteY654" fmla="*/ 3411496 h 6858000"/>
              <a:gd name="connsiteX655" fmla="*/ 3182620 w 7472601"/>
              <a:gd name="connsiteY655" fmla="*/ 3483279 h 6858000"/>
              <a:gd name="connsiteX656" fmla="*/ 2435119 w 7472601"/>
              <a:gd name="connsiteY656" fmla="*/ 3080173 h 6858000"/>
              <a:gd name="connsiteX657" fmla="*/ 2410152 w 7472601"/>
              <a:gd name="connsiteY657" fmla="*/ 3063751 h 6858000"/>
              <a:gd name="connsiteX658" fmla="*/ 2408099 w 7472601"/>
              <a:gd name="connsiteY658" fmla="*/ 3064403 h 6858000"/>
              <a:gd name="connsiteX659" fmla="*/ 2407218 w 7472601"/>
              <a:gd name="connsiteY659" fmla="*/ 3070324 h 6858000"/>
              <a:gd name="connsiteX660" fmla="*/ 2380138 w 7472601"/>
              <a:gd name="connsiteY660" fmla="*/ 3099341 h 6858000"/>
              <a:gd name="connsiteX661" fmla="*/ 1765923 w 7472601"/>
              <a:gd name="connsiteY661" fmla="*/ 3581043 h 6858000"/>
              <a:gd name="connsiteX662" fmla="*/ 1702258 w 7472601"/>
              <a:gd name="connsiteY662" fmla="*/ 3612286 h 6858000"/>
              <a:gd name="connsiteX663" fmla="*/ 1538370 w 7472601"/>
              <a:gd name="connsiteY663" fmla="*/ 3811804 h 6858000"/>
              <a:gd name="connsiteX664" fmla="*/ 542867 w 7472601"/>
              <a:gd name="connsiteY664" fmla="*/ 4944092 h 6858000"/>
              <a:gd name="connsiteX665" fmla="*/ 515800 w 7472601"/>
              <a:gd name="connsiteY665" fmla="*/ 4862180 h 6858000"/>
              <a:gd name="connsiteX666" fmla="*/ 909145 w 7472601"/>
              <a:gd name="connsiteY666" fmla="*/ 4199225 h 6858000"/>
              <a:gd name="connsiteX667" fmla="*/ 1214067 w 7472601"/>
              <a:gd name="connsiteY667" fmla="*/ 3908561 h 6858000"/>
              <a:gd name="connsiteX668" fmla="*/ 640967 w 7472601"/>
              <a:gd name="connsiteY668" fmla="*/ 4105601 h 6858000"/>
              <a:gd name="connsiteX669" fmla="*/ 112563 w 7472601"/>
              <a:gd name="connsiteY669" fmla="*/ 4396952 h 6858000"/>
              <a:gd name="connsiteX670" fmla="*/ 0 w 7472601"/>
              <a:gd name="connsiteY670" fmla="*/ 4466006 h 6858000"/>
              <a:gd name="connsiteX671" fmla="*/ 0 w 7472601"/>
              <a:gd name="connsiteY671" fmla="*/ 4233763 h 6858000"/>
              <a:gd name="connsiteX672" fmla="*/ 36881 w 7472601"/>
              <a:gd name="connsiteY672" fmla="*/ 4200118 h 6858000"/>
              <a:gd name="connsiteX673" fmla="*/ 910534 w 7472601"/>
              <a:gd name="connsiteY673" fmla="*/ 3629753 h 6858000"/>
              <a:gd name="connsiteX674" fmla="*/ 1578717 w 7472601"/>
              <a:gd name="connsiteY674" fmla="*/ 3575982 h 6858000"/>
              <a:gd name="connsiteX675" fmla="*/ 2338780 w 7472601"/>
              <a:gd name="connsiteY675" fmla="*/ 3033725 h 6858000"/>
              <a:gd name="connsiteX676" fmla="*/ 1807991 w 7472601"/>
              <a:gd name="connsiteY676" fmla="*/ 2807184 h 6858000"/>
              <a:gd name="connsiteX677" fmla="*/ 1416358 w 7472601"/>
              <a:gd name="connsiteY677" fmla="*/ 3112571 h 6858000"/>
              <a:gd name="connsiteX678" fmla="*/ 939066 w 7472601"/>
              <a:gd name="connsiteY678" fmla="*/ 3378798 h 6858000"/>
              <a:gd name="connsiteX679" fmla="*/ 115099 w 7472601"/>
              <a:gd name="connsiteY679" fmla="*/ 3607650 h 6858000"/>
              <a:gd name="connsiteX680" fmla="*/ 97284 w 7472601"/>
              <a:gd name="connsiteY680" fmla="*/ 3520393 h 6858000"/>
              <a:gd name="connsiteX681" fmla="*/ 922050 w 7472601"/>
              <a:gd name="connsiteY681" fmla="*/ 3074867 h 6858000"/>
              <a:gd name="connsiteX682" fmla="*/ 1405265 w 7472601"/>
              <a:gd name="connsiteY682" fmla="*/ 3016319 h 6858000"/>
              <a:gd name="connsiteX683" fmla="*/ 1407512 w 7472601"/>
              <a:gd name="connsiteY683" fmla="*/ 3018001 h 6858000"/>
              <a:gd name="connsiteX684" fmla="*/ 1726266 w 7472601"/>
              <a:gd name="connsiteY684" fmla="*/ 2777274 h 6858000"/>
              <a:gd name="connsiteX685" fmla="*/ 625390 w 7472601"/>
              <a:gd name="connsiteY685" fmla="*/ 2514541 h 6858000"/>
              <a:gd name="connsiteX686" fmla="*/ 619799 w 7472601"/>
              <a:gd name="connsiteY686" fmla="*/ 2527180 h 6858000"/>
              <a:gd name="connsiteX687" fmla="*/ 310030 w 7472601"/>
              <a:gd name="connsiteY687" fmla="*/ 2771818 h 6858000"/>
              <a:gd name="connsiteX688" fmla="*/ 173877 w 7472601"/>
              <a:gd name="connsiteY688" fmla="*/ 2937056 h 6858000"/>
              <a:gd name="connsiteX689" fmla="*/ 77889 w 7472601"/>
              <a:gd name="connsiteY689" fmla="*/ 3138440 h 6858000"/>
              <a:gd name="connsiteX690" fmla="*/ 0 w 7472601"/>
              <a:gd name="connsiteY690" fmla="*/ 3271395 h 6858000"/>
              <a:gd name="connsiteX691" fmla="*/ 0 w 7472601"/>
              <a:gd name="connsiteY691" fmla="*/ 3153002 h 6858000"/>
              <a:gd name="connsiteX692" fmla="*/ 2386 w 7472601"/>
              <a:gd name="connsiteY692" fmla="*/ 3149203 h 6858000"/>
              <a:gd name="connsiteX693" fmla="*/ 89753 w 7472601"/>
              <a:gd name="connsiteY693" fmla="*/ 2987702 h 6858000"/>
              <a:gd name="connsiteX694" fmla="*/ 76869 w 7472601"/>
              <a:gd name="connsiteY694" fmla="*/ 3005404 h 6858000"/>
              <a:gd name="connsiteX695" fmla="*/ 32049 w 7472601"/>
              <a:gd name="connsiteY695" fmla="*/ 3065814 h 6858000"/>
              <a:gd name="connsiteX696" fmla="*/ 0 w 7472601"/>
              <a:gd name="connsiteY696" fmla="*/ 3108744 h 6858000"/>
              <a:gd name="connsiteX697" fmla="*/ 0 w 7472601"/>
              <a:gd name="connsiteY697" fmla="*/ 3058059 h 6858000"/>
              <a:gd name="connsiteX698" fmla="*/ 7610 w 7472601"/>
              <a:gd name="connsiteY698" fmla="*/ 3047889 h 6858000"/>
              <a:gd name="connsiteX699" fmla="*/ 52419 w 7472601"/>
              <a:gd name="connsiteY699" fmla="*/ 2987479 h 6858000"/>
              <a:gd name="connsiteX700" fmla="*/ 59142 w 7472601"/>
              <a:gd name="connsiteY700" fmla="*/ 2978488 h 6858000"/>
              <a:gd name="connsiteX701" fmla="*/ 0 w 7472601"/>
              <a:gd name="connsiteY701" fmla="*/ 3015334 h 6858000"/>
              <a:gd name="connsiteX702" fmla="*/ 0 w 7472601"/>
              <a:gd name="connsiteY702" fmla="*/ 2914286 h 6858000"/>
              <a:gd name="connsiteX703" fmla="*/ 36383 w 7472601"/>
              <a:gd name="connsiteY703" fmla="*/ 2901128 h 6858000"/>
              <a:gd name="connsiteX704" fmla="*/ 156329 w 7472601"/>
              <a:gd name="connsiteY704" fmla="*/ 2840533 h 6858000"/>
              <a:gd name="connsiteX705" fmla="*/ 358355 w 7472601"/>
              <a:gd name="connsiteY705" fmla="*/ 2620471 h 6858000"/>
              <a:gd name="connsiteX706" fmla="*/ 510577 w 7472601"/>
              <a:gd name="connsiteY706" fmla="*/ 2501244 h 6858000"/>
              <a:gd name="connsiteX707" fmla="*/ 211967 w 7472601"/>
              <a:gd name="connsiteY707" fmla="*/ 2479171 h 6858000"/>
              <a:gd name="connsiteX708" fmla="*/ 0 w 7472601"/>
              <a:gd name="connsiteY708" fmla="*/ 2476398 h 6858000"/>
              <a:gd name="connsiteX709" fmla="*/ 0 w 7472601"/>
              <a:gd name="connsiteY709" fmla="*/ 2389189 h 6858000"/>
              <a:gd name="connsiteX710" fmla="*/ 103062 w 7472601"/>
              <a:gd name="connsiteY710" fmla="*/ 2389518 h 6858000"/>
              <a:gd name="connsiteX711" fmla="*/ 510734 w 7472601"/>
              <a:gd name="connsiteY711" fmla="*/ 2416201 h 6858000"/>
              <a:gd name="connsiteX712" fmla="*/ 279257 w 7472601"/>
              <a:gd name="connsiteY712" fmla="*/ 2092102 h 6858000"/>
              <a:gd name="connsiteX713" fmla="*/ 65265 w 7472601"/>
              <a:gd name="connsiteY713" fmla="*/ 2006049 h 6858000"/>
              <a:gd name="connsiteX714" fmla="*/ 0 w 7472601"/>
              <a:gd name="connsiteY714" fmla="*/ 1982532 h 6858000"/>
              <a:gd name="connsiteX715" fmla="*/ 0 w 7472601"/>
              <a:gd name="connsiteY715" fmla="*/ 1912789 h 6858000"/>
              <a:gd name="connsiteX716" fmla="*/ 97460 w 7472601"/>
              <a:gd name="connsiteY716" fmla="*/ 1953725 h 6858000"/>
              <a:gd name="connsiteX717" fmla="*/ 221272 w 7472601"/>
              <a:gd name="connsiteY717" fmla="*/ 1980766 h 6858000"/>
              <a:gd name="connsiteX718" fmla="*/ 116765 w 7472601"/>
              <a:gd name="connsiteY718" fmla="*/ 1911033 h 6858000"/>
              <a:gd name="connsiteX719" fmla="*/ 16405 w 7472601"/>
              <a:gd name="connsiteY719" fmla="*/ 1803412 h 6858000"/>
              <a:gd name="connsiteX720" fmla="*/ 0 w 7472601"/>
              <a:gd name="connsiteY720" fmla="*/ 1784777 h 6858000"/>
              <a:gd name="connsiteX721" fmla="*/ 0 w 7472601"/>
              <a:gd name="connsiteY721" fmla="*/ 1740082 h 6858000"/>
              <a:gd name="connsiteX722" fmla="*/ 39394 w 7472601"/>
              <a:gd name="connsiteY722" fmla="*/ 1784856 h 6858000"/>
              <a:gd name="connsiteX723" fmla="*/ 135813 w 7472601"/>
              <a:gd name="connsiteY723" fmla="*/ 1888838 h 6858000"/>
              <a:gd name="connsiteX724" fmla="*/ 242575 w 7472601"/>
              <a:gd name="connsiteY724" fmla="*/ 1958841 h 6858000"/>
              <a:gd name="connsiteX725" fmla="*/ 82197 w 7472601"/>
              <a:gd name="connsiteY725" fmla="*/ 1754826 h 6858000"/>
              <a:gd name="connsiteX726" fmla="*/ 0 w 7472601"/>
              <a:gd name="connsiteY726" fmla="*/ 1679650 h 6858000"/>
              <a:gd name="connsiteX727" fmla="*/ 0 w 7472601"/>
              <a:gd name="connsiteY727" fmla="*/ 1602463 h 6858000"/>
              <a:gd name="connsiteX728" fmla="*/ 84689 w 7472601"/>
              <a:gd name="connsiteY728" fmla="*/ 1677442 h 6858000"/>
              <a:gd name="connsiteX729" fmla="*/ 298437 w 7472601"/>
              <a:gd name="connsiteY729" fmla="*/ 1968019 h 6858000"/>
              <a:gd name="connsiteX730" fmla="*/ 227269 w 7472601"/>
              <a:gd name="connsiteY730" fmla="*/ 1114064 h 6858000"/>
              <a:gd name="connsiteX731" fmla="*/ 248003 w 7472601"/>
              <a:gd name="connsiteY731" fmla="*/ 1089613 h 6858000"/>
              <a:gd name="connsiteX732" fmla="*/ 427020 w 7472601"/>
              <a:gd name="connsiteY732" fmla="*/ 1619803 h 6858000"/>
              <a:gd name="connsiteX733" fmla="*/ 340345 w 7472601"/>
              <a:gd name="connsiteY733" fmla="*/ 2027739 h 6858000"/>
              <a:gd name="connsiteX734" fmla="*/ 360865 w 7472601"/>
              <a:gd name="connsiteY734" fmla="*/ 2044827 h 6858000"/>
              <a:gd name="connsiteX735" fmla="*/ 560414 w 7472601"/>
              <a:gd name="connsiteY735" fmla="*/ 2421457 h 6858000"/>
              <a:gd name="connsiteX736" fmla="*/ 1359703 w 7472601"/>
              <a:gd name="connsiteY736" fmla="*/ 2578554 h 6858000"/>
              <a:gd name="connsiteX737" fmla="*/ 1359422 w 7472601"/>
              <a:gd name="connsiteY737" fmla="*/ 2577994 h 6858000"/>
              <a:gd name="connsiteX738" fmla="*/ 828701 w 7472601"/>
              <a:gd name="connsiteY738" fmla="*/ 1839520 h 6858000"/>
              <a:gd name="connsiteX739" fmla="*/ 494427 w 7472601"/>
              <a:gd name="connsiteY739" fmla="*/ 1092333 h 6858000"/>
              <a:gd name="connsiteX740" fmla="*/ 506322 w 7472601"/>
              <a:gd name="connsiteY740" fmla="*/ 1020997 h 6858000"/>
              <a:gd name="connsiteX741" fmla="*/ 4570198 w 7472601"/>
              <a:gd name="connsiteY741" fmla="*/ 978081 h 6858000"/>
              <a:gd name="connsiteX742" fmla="*/ 4523691 w 7472601"/>
              <a:gd name="connsiteY742" fmla="*/ 1127776 h 6858000"/>
              <a:gd name="connsiteX743" fmla="*/ 4509875 w 7472601"/>
              <a:gd name="connsiteY743" fmla="*/ 1167552 h 6858000"/>
              <a:gd name="connsiteX744" fmla="*/ 4478168 w 7472601"/>
              <a:gd name="connsiteY744" fmla="*/ 1260735 h 6858000"/>
              <a:gd name="connsiteX745" fmla="*/ 4409309 w 7472601"/>
              <a:gd name="connsiteY745" fmla="*/ 1666996 h 6858000"/>
              <a:gd name="connsiteX746" fmla="*/ 4370031 w 7472601"/>
              <a:gd name="connsiteY746" fmla="*/ 1955666 h 6858000"/>
              <a:gd name="connsiteX747" fmla="*/ 4570198 w 7472601"/>
              <a:gd name="connsiteY747" fmla="*/ 978081 h 6858000"/>
              <a:gd name="connsiteX748" fmla="*/ 4557898 w 7472601"/>
              <a:gd name="connsiteY748" fmla="*/ 900011 h 6858000"/>
              <a:gd name="connsiteX749" fmla="*/ 4344840 w 7472601"/>
              <a:gd name="connsiteY749" fmla="*/ 1922038 h 6858000"/>
              <a:gd name="connsiteX750" fmla="*/ 4378710 w 7472601"/>
              <a:gd name="connsiteY750" fmla="*/ 1665516 h 6858000"/>
              <a:gd name="connsiteX751" fmla="*/ 4448798 w 7472601"/>
              <a:gd name="connsiteY751" fmla="*/ 1253024 h 6858000"/>
              <a:gd name="connsiteX752" fmla="*/ 4480315 w 7472601"/>
              <a:gd name="connsiteY752" fmla="*/ 1158454 h 6858000"/>
              <a:gd name="connsiteX753" fmla="*/ 4494133 w 7472601"/>
              <a:gd name="connsiteY753" fmla="*/ 1118676 h 6858000"/>
              <a:gd name="connsiteX754" fmla="*/ 4557898 w 7472601"/>
              <a:gd name="connsiteY754" fmla="*/ 900011 h 6858000"/>
              <a:gd name="connsiteX755" fmla="*/ 5870151 w 7472601"/>
              <a:gd name="connsiteY755" fmla="*/ 898890 h 6858000"/>
              <a:gd name="connsiteX756" fmla="*/ 5861335 w 7472601"/>
              <a:gd name="connsiteY756" fmla="*/ 899177 h 6858000"/>
              <a:gd name="connsiteX757" fmla="*/ 5843702 w 7472601"/>
              <a:gd name="connsiteY757" fmla="*/ 899748 h 6858000"/>
              <a:gd name="connsiteX758" fmla="*/ 5651107 w 7472601"/>
              <a:gd name="connsiteY758" fmla="*/ 920306 h 6858000"/>
              <a:gd name="connsiteX759" fmla="*/ 5459407 w 7472601"/>
              <a:gd name="connsiteY759" fmla="*/ 940975 h 6858000"/>
              <a:gd name="connsiteX760" fmla="*/ 5374846 w 7472601"/>
              <a:gd name="connsiteY760" fmla="*/ 941988 h 6858000"/>
              <a:gd name="connsiteX761" fmla="*/ 5256105 w 7472601"/>
              <a:gd name="connsiteY761" fmla="*/ 945632 h 6858000"/>
              <a:gd name="connsiteX762" fmla="*/ 5107071 w 7472601"/>
              <a:gd name="connsiteY762" fmla="*/ 969720 h 6858000"/>
              <a:gd name="connsiteX763" fmla="*/ 4998681 w 7472601"/>
              <a:gd name="connsiteY763" fmla="*/ 988771 h 6858000"/>
              <a:gd name="connsiteX764" fmla="*/ 5870151 w 7472601"/>
              <a:gd name="connsiteY764" fmla="*/ 898890 h 6858000"/>
              <a:gd name="connsiteX765" fmla="*/ 5504425 w 7472601"/>
              <a:gd name="connsiteY765" fmla="*/ 848067 h 6858000"/>
              <a:gd name="connsiteX766" fmla="*/ 4968849 w 7472601"/>
              <a:gd name="connsiteY766" fmla="*/ 962318 h 6858000"/>
              <a:gd name="connsiteX767" fmla="*/ 5104039 w 7472601"/>
              <a:gd name="connsiteY767" fmla="*/ 940634 h 6858000"/>
              <a:gd name="connsiteX768" fmla="*/ 5256311 w 7472601"/>
              <a:gd name="connsiteY768" fmla="*/ 916490 h 6858000"/>
              <a:gd name="connsiteX769" fmla="*/ 5377381 w 7472601"/>
              <a:gd name="connsiteY769" fmla="*/ 912671 h 6858000"/>
              <a:gd name="connsiteX770" fmla="*/ 5460148 w 7472601"/>
              <a:gd name="connsiteY770" fmla="*/ 911442 h 6858000"/>
              <a:gd name="connsiteX771" fmla="*/ 5648971 w 7472601"/>
              <a:gd name="connsiteY771" fmla="*/ 891331 h 6858000"/>
              <a:gd name="connsiteX772" fmla="*/ 5844807 w 7472601"/>
              <a:gd name="connsiteY772" fmla="*/ 870718 h 6858000"/>
              <a:gd name="connsiteX773" fmla="*/ 5862975 w 7472601"/>
              <a:gd name="connsiteY773" fmla="*/ 869756 h 6858000"/>
              <a:gd name="connsiteX774" fmla="*/ 5920887 w 7472601"/>
              <a:gd name="connsiteY774" fmla="*/ 865929 h 6858000"/>
              <a:gd name="connsiteX775" fmla="*/ 5504425 w 7472601"/>
              <a:gd name="connsiteY775" fmla="*/ 848067 h 6858000"/>
              <a:gd name="connsiteX776" fmla="*/ 3607114 w 7472601"/>
              <a:gd name="connsiteY776" fmla="*/ 467441 h 6858000"/>
              <a:gd name="connsiteX777" fmla="*/ 3296242 w 7472601"/>
              <a:gd name="connsiteY777" fmla="*/ 807991 h 6858000"/>
              <a:gd name="connsiteX778" fmla="*/ 3174674 w 7472601"/>
              <a:gd name="connsiteY778" fmla="*/ 919759 h 6858000"/>
              <a:gd name="connsiteX779" fmla="*/ 3042978 w 7472601"/>
              <a:gd name="connsiteY779" fmla="*/ 1054894 h 6858000"/>
              <a:gd name="connsiteX780" fmla="*/ 2968914 w 7472601"/>
              <a:gd name="connsiteY780" fmla="*/ 1133756 h 6858000"/>
              <a:gd name="connsiteX781" fmla="*/ 3103823 w 7472601"/>
              <a:gd name="connsiteY781" fmla="*/ 1026814 h 6858000"/>
              <a:gd name="connsiteX782" fmla="*/ 3607114 w 7472601"/>
              <a:gd name="connsiteY782" fmla="*/ 467441 h 6858000"/>
              <a:gd name="connsiteX783" fmla="*/ 3744487 w 7472601"/>
              <a:gd name="connsiteY783" fmla="*/ 383136 h 6858000"/>
              <a:gd name="connsiteX784" fmla="*/ 3970213 w 7472601"/>
              <a:gd name="connsiteY784" fmla="*/ 995559 h 6858000"/>
              <a:gd name="connsiteX785" fmla="*/ 3744487 w 7472601"/>
              <a:gd name="connsiteY785" fmla="*/ 383136 h 6858000"/>
              <a:gd name="connsiteX786" fmla="*/ 3624562 w 7472601"/>
              <a:gd name="connsiteY786" fmla="*/ 367041 h 6858000"/>
              <a:gd name="connsiteX787" fmla="*/ 3489712 w 7472601"/>
              <a:gd name="connsiteY787" fmla="*/ 485386 h 6858000"/>
              <a:gd name="connsiteX788" fmla="*/ 3182994 w 7472601"/>
              <a:gd name="connsiteY788" fmla="*/ 828265 h 6858000"/>
              <a:gd name="connsiteX789" fmla="*/ 2892114 w 7472601"/>
              <a:gd name="connsiteY789" fmla="*/ 1172635 h 6858000"/>
              <a:gd name="connsiteX790" fmla="*/ 3021459 w 7472601"/>
              <a:gd name="connsiteY790" fmla="*/ 1035385 h 6858000"/>
              <a:gd name="connsiteX791" fmla="*/ 3153873 w 7472601"/>
              <a:gd name="connsiteY791" fmla="*/ 898971 h 6858000"/>
              <a:gd name="connsiteX792" fmla="*/ 3276511 w 7472601"/>
              <a:gd name="connsiteY792" fmla="*/ 786423 h 6858000"/>
              <a:gd name="connsiteX793" fmla="*/ 3584154 w 7472601"/>
              <a:gd name="connsiteY793" fmla="*/ 448218 h 6858000"/>
              <a:gd name="connsiteX794" fmla="*/ 3624562 w 7472601"/>
              <a:gd name="connsiteY794" fmla="*/ 367041 h 6858000"/>
              <a:gd name="connsiteX795" fmla="*/ 3766672 w 7472601"/>
              <a:gd name="connsiteY795" fmla="*/ 359429 h 6858000"/>
              <a:gd name="connsiteX796" fmla="*/ 3996338 w 7472601"/>
              <a:gd name="connsiteY796" fmla="*/ 968237 h 6858000"/>
              <a:gd name="connsiteX797" fmla="*/ 3766672 w 7472601"/>
              <a:gd name="connsiteY797" fmla="*/ 359429 h 6858000"/>
              <a:gd name="connsiteX798" fmla="*/ 5805386 w 7472601"/>
              <a:gd name="connsiteY798" fmla="*/ 239240 h 6858000"/>
              <a:gd name="connsiteX799" fmla="*/ 5736947 w 7472601"/>
              <a:gd name="connsiteY799" fmla="*/ 261367 h 6858000"/>
              <a:gd name="connsiteX800" fmla="*/ 5427012 w 7472601"/>
              <a:gd name="connsiteY800" fmla="*/ 311272 h 6858000"/>
              <a:gd name="connsiteX801" fmla="*/ 5147818 w 7472601"/>
              <a:gd name="connsiteY801" fmla="*/ 322112 h 6858000"/>
              <a:gd name="connsiteX802" fmla="*/ 5060854 w 7472601"/>
              <a:gd name="connsiteY802" fmla="*/ 311882 h 6858000"/>
              <a:gd name="connsiteX803" fmla="*/ 4945989 w 7472601"/>
              <a:gd name="connsiteY803" fmla="*/ 300516 h 6858000"/>
              <a:gd name="connsiteX804" fmla="*/ 5410479 w 7472601"/>
              <a:gd name="connsiteY804" fmla="*/ 348434 h 6858000"/>
              <a:gd name="connsiteX805" fmla="*/ 5805386 w 7472601"/>
              <a:gd name="connsiteY805" fmla="*/ 239240 h 6858000"/>
              <a:gd name="connsiteX806" fmla="*/ 5905192 w 7472601"/>
              <a:gd name="connsiteY806" fmla="*/ 163079 h 6858000"/>
              <a:gd name="connsiteX807" fmla="*/ 5865655 w 7472601"/>
              <a:gd name="connsiteY807" fmla="*/ 171901 h 6858000"/>
              <a:gd name="connsiteX808" fmla="*/ 5259740 w 7472601"/>
              <a:gd name="connsiteY808" fmla="*/ 257013 h 6858000"/>
              <a:gd name="connsiteX809" fmla="*/ 5208466 w 7472601"/>
              <a:gd name="connsiteY809" fmla="*/ 257550 h 6858000"/>
              <a:gd name="connsiteX810" fmla="*/ 4980204 w 7472601"/>
              <a:gd name="connsiteY810" fmla="*/ 271903 h 6858000"/>
              <a:gd name="connsiteX811" fmla="*/ 5068068 w 7472601"/>
              <a:gd name="connsiteY811" fmla="*/ 282244 h 6858000"/>
              <a:gd name="connsiteX812" fmla="*/ 5153231 w 7472601"/>
              <a:gd name="connsiteY812" fmla="*/ 292240 h 6858000"/>
              <a:gd name="connsiteX813" fmla="*/ 5426491 w 7472601"/>
              <a:gd name="connsiteY813" fmla="*/ 281128 h 6858000"/>
              <a:gd name="connsiteX814" fmla="*/ 5731212 w 7472601"/>
              <a:gd name="connsiteY814" fmla="*/ 231951 h 6858000"/>
              <a:gd name="connsiteX815" fmla="*/ 5905192 w 7472601"/>
              <a:gd name="connsiteY815" fmla="*/ 163079 h 6858000"/>
              <a:gd name="connsiteX816" fmla="*/ 5944437 w 7472601"/>
              <a:gd name="connsiteY816" fmla="*/ 113829 h 6858000"/>
              <a:gd name="connsiteX817" fmla="*/ 5825032 w 7472601"/>
              <a:gd name="connsiteY817" fmla="*/ 146405 h 6858000"/>
              <a:gd name="connsiteX818" fmla="*/ 4955599 w 7472601"/>
              <a:gd name="connsiteY818" fmla="*/ 247008 h 6858000"/>
              <a:gd name="connsiteX819" fmla="*/ 5210104 w 7472601"/>
              <a:gd name="connsiteY819" fmla="*/ 228123 h 6858000"/>
              <a:gd name="connsiteX820" fmla="*/ 5261015 w 7472601"/>
              <a:gd name="connsiteY820" fmla="*/ 227087 h 6858000"/>
              <a:gd name="connsiteX821" fmla="*/ 5861181 w 7472601"/>
              <a:gd name="connsiteY821" fmla="*/ 143093 h 6858000"/>
              <a:gd name="connsiteX822" fmla="*/ 5961252 w 7472601"/>
              <a:gd name="connsiteY822" fmla="*/ 114820 h 6858000"/>
              <a:gd name="connsiteX823" fmla="*/ 5944437 w 7472601"/>
              <a:gd name="connsiteY823" fmla="*/ 113829 h 6858000"/>
              <a:gd name="connsiteX824" fmla="*/ 3882765 w 7472601"/>
              <a:gd name="connsiteY824" fmla="*/ 0 h 6858000"/>
              <a:gd name="connsiteX825" fmla="*/ 3995099 w 7472601"/>
              <a:gd name="connsiteY825" fmla="*/ 0 h 6858000"/>
              <a:gd name="connsiteX826" fmla="*/ 4163818 w 7472601"/>
              <a:gd name="connsiteY826" fmla="*/ 234104 h 6858000"/>
              <a:gd name="connsiteX827" fmla="*/ 4172099 w 7472601"/>
              <a:gd name="connsiteY827" fmla="*/ 234207 h 6858000"/>
              <a:gd name="connsiteX828" fmla="*/ 4784282 w 7472601"/>
              <a:gd name="connsiteY828" fmla="*/ 276561 h 6858000"/>
              <a:gd name="connsiteX829" fmla="*/ 4801687 w 7472601"/>
              <a:gd name="connsiteY829" fmla="*/ 267764 h 6858000"/>
              <a:gd name="connsiteX830" fmla="*/ 6082788 w 7472601"/>
              <a:gd name="connsiteY830" fmla="*/ 64119 h 6858000"/>
              <a:gd name="connsiteX831" fmla="*/ 6099442 w 7472601"/>
              <a:gd name="connsiteY831" fmla="*/ 82568 h 6858000"/>
              <a:gd name="connsiteX832" fmla="*/ 4804137 w 7472601"/>
              <a:gd name="connsiteY832" fmla="*/ 320931 h 6858000"/>
              <a:gd name="connsiteX833" fmla="*/ 4227047 w 7472601"/>
              <a:gd name="connsiteY833" fmla="*/ 313415 h 6858000"/>
              <a:gd name="connsiteX834" fmla="*/ 4346041 w 7472601"/>
              <a:gd name="connsiteY834" fmla="*/ 456086 h 6858000"/>
              <a:gd name="connsiteX835" fmla="*/ 4870967 w 7472601"/>
              <a:gd name="connsiteY835" fmla="*/ 963061 h 6858000"/>
              <a:gd name="connsiteX836" fmla="*/ 4889647 w 7472601"/>
              <a:gd name="connsiteY836" fmla="*/ 957147 h 6858000"/>
              <a:gd name="connsiteX837" fmla="*/ 5422504 w 7472601"/>
              <a:gd name="connsiteY837" fmla="*/ 805191 h 6858000"/>
              <a:gd name="connsiteX838" fmla="*/ 6087656 w 7472601"/>
              <a:gd name="connsiteY838" fmla="*/ 826703 h 6858000"/>
              <a:gd name="connsiteX839" fmla="*/ 6058717 w 7472601"/>
              <a:gd name="connsiteY839" fmla="*/ 865992 h 6858000"/>
              <a:gd name="connsiteX840" fmla="*/ 4974153 w 7472601"/>
              <a:gd name="connsiteY840" fmla="*/ 1045456 h 6858000"/>
              <a:gd name="connsiteX841" fmla="*/ 5627835 w 7472601"/>
              <a:gd name="connsiteY841" fmla="*/ 1472077 h 6858000"/>
              <a:gd name="connsiteX842" fmla="*/ 5629817 w 7472601"/>
              <a:gd name="connsiteY842" fmla="*/ 1471412 h 6858000"/>
              <a:gd name="connsiteX843" fmla="*/ 5634124 w 7472601"/>
              <a:gd name="connsiteY843" fmla="*/ 1470572 h 6858000"/>
              <a:gd name="connsiteX844" fmla="*/ 5755832 w 7472601"/>
              <a:gd name="connsiteY844" fmla="*/ 1383886 h 6858000"/>
              <a:gd name="connsiteX845" fmla="*/ 6014186 w 7472601"/>
              <a:gd name="connsiteY845" fmla="*/ 1279799 h 6858000"/>
              <a:gd name="connsiteX846" fmla="*/ 6901619 w 7472601"/>
              <a:gd name="connsiteY846" fmla="*/ 1047874 h 6858000"/>
              <a:gd name="connsiteX847" fmla="*/ 6931566 w 7472601"/>
              <a:gd name="connsiteY847" fmla="*/ 1062034 h 6858000"/>
              <a:gd name="connsiteX848" fmla="*/ 5790982 w 7472601"/>
              <a:gd name="connsiteY848" fmla="*/ 1561380 h 6858000"/>
              <a:gd name="connsiteX849" fmla="*/ 6188971 w 7472601"/>
              <a:gd name="connsiteY849" fmla="*/ 1755168 h 6858000"/>
              <a:gd name="connsiteX850" fmla="*/ 6202446 w 7472601"/>
              <a:gd name="connsiteY850" fmla="*/ 1752268 h 6858000"/>
              <a:gd name="connsiteX851" fmla="*/ 7179560 w 7472601"/>
              <a:gd name="connsiteY851" fmla="*/ 1467551 h 6858000"/>
              <a:gd name="connsiteX852" fmla="*/ 7158730 w 7472601"/>
              <a:gd name="connsiteY852" fmla="*/ 1507835 h 6858000"/>
              <a:gd name="connsiteX853" fmla="*/ 6326959 w 7472601"/>
              <a:gd name="connsiteY853" fmla="*/ 1817686 h 6858000"/>
              <a:gd name="connsiteX854" fmla="*/ 6537433 w 7472601"/>
              <a:gd name="connsiteY854" fmla="*/ 1907790 h 6858000"/>
              <a:gd name="connsiteX855" fmla="*/ 6550221 w 7472601"/>
              <a:gd name="connsiteY855" fmla="*/ 1910729 h 6858000"/>
              <a:gd name="connsiteX856" fmla="*/ 6964438 w 7472601"/>
              <a:gd name="connsiteY856" fmla="*/ 2209505 h 6858000"/>
              <a:gd name="connsiteX857" fmla="*/ 7367862 w 7472601"/>
              <a:gd name="connsiteY857" fmla="*/ 2806833 h 6858000"/>
              <a:gd name="connsiteX858" fmla="*/ 7364329 w 7472601"/>
              <a:gd name="connsiteY858" fmla="*/ 2826907 h 6858000"/>
              <a:gd name="connsiteX859" fmla="*/ 7290545 w 7472601"/>
              <a:gd name="connsiteY859" fmla="*/ 2850663 h 6858000"/>
              <a:gd name="connsiteX860" fmla="*/ 6472036 w 7472601"/>
              <a:gd name="connsiteY860" fmla="*/ 1959003 h 6858000"/>
              <a:gd name="connsiteX861" fmla="*/ 5792897 w 7472601"/>
              <a:gd name="connsiteY861" fmla="*/ 1647747 h 6858000"/>
              <a:gd name="connsiteX862" fmla="*/ 5842751 w 7472601"/>
              <a:gd name="connsiteY862" fmla="*/ 1816112 h 6858000"/>
              <a:gd name="connsiteX863" fmla="*/ 5847424 w 7472601"/>
              <a:gd name="connsiteY863" fmla="*/ 1815776 h 6858000"/>
              <a:gd name="connsiteX864" fmla="*/ 6399821 w 7472601"/>
              <a:gd name="connsiteY864" fmla="*/ 2344799 h 6858000"/>
              <a:gd name="connsiteX865" fmla="*/ 6323232 w 7472601"/>
              <a:gd name="connsiteY865" fmla="*/ 2389634 h 6858000"/>
              <a:gd name="connsiteX866" fmla="*/ 5942958 w 7472601"/>
              <a:gd name="connsiteY866" fmla="*/ 2077708 h 6858000"/>
              <a:gd name="connsiteX867" fmla="*/ 5921559 w 7472601"/>
              <a:gd name="connsiteY867" fmla="*/ 2378596 h 6858000"/>
              <a:gd name="connsiteX868" fmla="*/ 5817651 w 7472601"/>
              <a:gd name="connsiteY868" fmla="*/ 3023919 h 6858000"/>
              <a:gd name="connsiteX869" fmla="*/ 5729634 w 7472601"/>
              <a:gd name="connsiteY869" fmla="*/ 3051849 h 6858000"/>
              <a:gd name="connsiteX870" fmla="*/ 5611018 w 7472601"/>
              <a:gd name="connsiteY870" fmla="*/ 2316769 h 6858000"/>
              <a:gd name="connsiteX871" fmla="*/ 5687608 w 7472601"/>
              <a:gd name="connsiteY871" fmla="*/ 2039972 h 6858000"/>
              <a:gd name="connsiteX872" fmla="*/ 5657554 w 7472601"/>
              <a:gd name="connsiteY872" fmla="*/ 1576445 h 6858000"/>
              <a:gd name="connsiteX873" fmla="*/ 5150475 w 7472601"/>
              <a:gd name="connsiteY873" fmla="*/ 1274012 h 6858000"/>
              <a:gd name="connsiteX874" fmla="*/ 5349142 w 7472601"/>
              <a:gd name="connsiteY874" fmla="*/ 2204405 h 6858000"/>
              <a:gd name="connsiteX875" fmla="*/ 5262214 w 7472601"/>
              <a:gd name="connsiteY875" fmla="*/ 2233836 h 6858000"/>
              <a:gd name="connsiteX876" fmla="*/ 4981539 w 7472601"/>
              <a:gd name="connsiteY876" fmla="*/ 1542201 h 6858000"/>
              <a:gd name="connsiteX877" fmla="*/ 4958461 w 7472601"/>
              <a:gd name="connsiteY877" fmla="*/ 1136957 h 6858000"/>
              <a:gd name="connsiteX878" fmla="*/ 4655015 w 7472601"/>
              <a:gd name="connsiteY878" fmla="*/ 891426 h 6858000"/>
              <a:gd name="connsiteX879" fmla="*/ 4348002 w 7472601"/>
              <a:gd name="connsiteY879" fmla="*/ 2205895 h 6858000"/>
              <a:gd name="connsiteX880" fmla="*/ 4262250 w 7472601"/>
              <a:gd name="connsiteY880" fmla="*/ 2219972 h 6858000"/>
              <a:gd name="connsiteX881" fmla="*/ 4550611 w 7472601"/>
              <a:gd name="connsiteY881" fmla="*/ 817540 h 6858000"/>
              <a:gd name="connsiteX882" fmla="*/ 4564418 w 7472601"/>
              <a:gd name="connsiteY882" fmla="*/ 808293 h 6858000"/>
              <a:gd name="connsiteX883" fmla="*/ 4266388 w 7472601"/>
              <a:gd name="connsiteY883" fmla="*/ 500083 h 6858000"/>
              <a:gd name="connsiteX884" fmla="*/ 4032842 w 7472601"/>
              <a:gd name="connsiteY884" fmla="*/ 211809 h 6858000"/>
              <a:gd name="connsiteX885" fmla="*/ 3882765 w 7472601"/>
              <a:gd name="connsiteY885" fmla="*/ 0 h 6858000"/>
              <a:gd name="connsiteX886" fmla="*/ 3721337 w 7472601"/>
              <a:gd name="connsiteY886" fmla="*/ 0 h 6858000"/>
              <a:gd name="connsiteX887" fmla="*/ 3797544 w 7472601"/>
              <a:gd name="connsiteY887" fmla="*/ 0 h 6858000"/>
              <a:gd name="connsiteX888" fmla="*/ 3775734 w 7472601"/>
              <a:gd name="connsiteY888" fmla="*/ 95131 h 6858000"/>
              <a:gd name="connsiteX889" fmla="*/ 3724807 w 7472601"/>
              <a:gd name="connsiteY889" fmla="*/ 272257 h 6858000"/>
              <a:gd name="connsiteX890" fmla="*/ 3726844 w 7472601"/>
              <a:gd name="connsiteY890" fmla="*/ 282988 h 6858000"/>
              <a:gd name="connsiteX891" fmla="*/ 3742664 w 7472601"/>
              <a:gd name="connsiteY891" fmla="*/ 279918 h 6858000"/>
              <a:gd name="connsiteX892" fmla="*/ 4103910 w 7472601"/>
              <a:gd name="connsiteY892" fmla="*/ 1161917 h 6858000"/>
              <a:gd name="connsiteX893" fmla="*/ 4020269 w 7472601"/>
              <a:gd name="connsiteY893" fmla="*/ 1200406 h 6858000"/>
              <a:gd name="connsiteX894" fmla="*/ 3674882 w 7472601"/>
              <a:gd name="connsiteY894" fmla="*/ 488524 h 6858000"/>
              <a:gd name="connsiteX895" fmla="*/ 3132682 w 7472601"/>
              <a:gd name="connsiteY895" fmla="*/ 1072284 h 6858000"/>
              <a:gd name="connsiteX896" fmla="*/ 2716346 w 7472601"/>
              <a:gd name="connsiteY896" fmla="*/ 1276376 h 6858000"/>
              <a:gd name="connsiteX897" fmla="*/ 2716772 w 7472601"/>
              <a:gd name="connsiteY897" fmla="*/ 1255462 h 6858000"/>
              <a:gd name="connsiteX898" fmla="*/ 3471096 w 7472601"/>
              <a:gd name="connsiteY898" fmla="*/ 437072 h 6858000"/>
              <a:gd name="connsiteX899" fmla="*/ 3639057 w 7472601"/>
              <a:gd name="connsiteY899" fmla="*/ 286334 h 6858000"/>
              <a:gd name="connsiteX900" fmla="*/ 3640309 w 7472601"/>
              <a:gd name="connsiteY900" fmla="*/ 284664 h 6858000"/>
              <a:gd name="connsiteX901" fmla="*/ 3646022 w 7472601"/>
              <a:gd name="connsiteY901" fmla="*/ 276711 h 6858000"/>
              <a:gd name="connsiteX902" fmla="*/ 3707943 w 7472601"/>
              <a:gd name="connsiteY902" fmla="*/ 65958 h 6858000"/>
              <a:gd name="connsiteX903" fmla="*/ 3721337 w 7472601"/>
              <a:gd name="connsiteY903" fmla="*/ 0 h 6858000"/>
              <a:gd name="connsiteX904" fmla="*/ 2867960 w 7472601"/>
              <a:gd name="connsiteY904" fmla="*/ 0 h 6858000"/>
              <a:gd name="connsiteX905" fmla="*/ 2926351 w 7472601"/>
              <a:gd name="connsiteY905" fmla="*/ 0 h 6858000"/>
              <a:gd name="connsiteX906" fmla="*/ 2902823 w 7472601"/>
              <a:gd name="connsiteY906" fmla="*/ 262929 h 6858000"/>
              <a:gd name="connsiteX907" fmla="*/ 2940663 w 7472601"/>
              <a:gd name="connsiteY907" fmla="*/ 140884 h 6858000"/>
              <a:gd name="connsiteX908" fmla="*/ 2947039 w 7472601"/>
              <a:gd name="connsiteY908" fmla="*/ 122524 h 6858000"/>
              <a:gd name="connsiteX909" fmla="*/ 2984316 w 7472601"/>
              <a:gd name="connsiteY909" fmla="*/ 0 h 6858000"/>
              <a:gd name="connsiteX910" fmla="*/ 3016114 w 7472601"/>
              <a:gd name="connsiteY910" fmla="*/ 0 h 6858000"/>
              <a:gd name="connsiteX911" fmla="*/ 2979949 w 7472601"/>
              <a:gd name="connsiteY911" fmla="*/ 119274 h 6858000"/>
              <a:gd name="connsiteX912" fmla="*/ 3023879 w 7472601"/>
              <a:gd name="connsiteY912" fmla="*/ 0 h 6858000"/>
              <a:gd name="connsiteX913" fmla="*/ 3105400 w 7472601"/>
              <a:gd name="connsiteY913" fmla="*/ 0 h 6858000"/>
              <a:gd name="connsiteX914" fmla="*/ 3094669 w 7472601"/>
              <a:gd name="connsiteY914" fmla="*/ 30308 h 6858000"/>
              <a:gd name="connsiteX915" fmla="*/ 2901945 w 7472601"/>
              <a:gd name="connsiteY915" fmla="*/ 466538 h 6858000"/>
              <a:gd name="connsiteX916" fmla="*/ 2815209 w 7472601"/>
              <a:gd name="connsiteY916" fmla="*/ 497361 h 6858000"/>
              <a:gd name="connsiteX917" fmla="*/ 2844845 w 7472601"/>
              <a:gd name="connsiteY917" fmla="*/ 127638 h 6858000"/>
              <a:gd name="connsiteX918" fmla="*/ 2867960 w 7472601"/>
              <a:gd name="connsiteY918" fmla="*/ 0 h 6858000"/>
              <a:gd name="connsiteX919" fmla="*/ 1057230 w 7472601"/>
              <a:gd name="connsiteY919" fmla="*/ 0 h 6858000"/>
              <a:gd name="connsiteX920" fmla="*/ 1111003 w 7472601"/>
              <a:gd name="connsiteY920" fmla="*/ 0 h 6858000"/>
              <a:gd name="connsiteX921" fmla="*/ 1125553 w 7472601"/>
              <a:gd name="connsiteY921" fmla="*/ 52588 h 6858000"/>
              <a:gd name="connsiteX922" fmla="*/ 1304276 w 7472601"/>
              <a:gd name="connsiteY922" fmla="*/ 476275 h 6858000"/>
              <a:gd name="connsiteX923" fmla="*/ 1492066 w 7472601"/>
              <a:gd name="connsiteY923" fmla="*/ 886333 h 6858000"/>
              <a:gd name="connsiteX924" fmla="*/ 1423698 w 7472601"/>
              <a:gd name="connsiteY924" fmla="*/ 710817 h 6858000"/>
              <a:gd name="connsiteX925" fmla="*/ 1357609 w 7472601"/>
              <a:gd name="connsiteY925" fmla="*/ 532892 h 6858000"/>
              <a:gd name="connsiteX926" fmla="*/ 1309550 w 7472601"/>
              <a:gd name="connsiteY926" fmla="*/ 374031 h 6858000"/>
              <a:gd name="connsiteX927" fmla="*/ 1193673 w 7472601"/>
              <a:gd name="connsiteY927" fmla="*/ 49533 h 6858000"/>
              <a:gd name="connsiteX928" fmla="*/ 1164391 w 7472601"/>
              <a:gd name="connsiteY928" fmla="*/ 0 h 6858000"/>
              <a:gd name="connsiteX929" fmla="*/ 1200666 w 7472601"/>
              <a:gd name="connsiteY929" fmla="*/ 0 h 6858000"/>
              <a:gd name="connsiteX930" fmla="*/ 1223408 w 7472601"/>
              <a:gd name="connsiteY930" fmla="*/ 38996 h 6858000"/>
              <a:gd name="connsiteX931" fmla="*/ 1339635 w 7472601"/>
              <a:gd name="connsiteY931" fmla="*/ 365517 h 6858000"/>
              <a:gd name="connsiteX932" fmla="*/ 1387469 w 7472601"/>
              <a:gd name="connsiteY932" fmla="*/ 523079 h 6858000"/>
              <a:gd name="connsiteX933" fmla="*/ 1452685 w 7472601"/>
              <a:gd name="connsiteY933" fmla="*/ 699806 h 6858000"/>
              <a:gd name="connsiteX934" fmla="*/ 1492092 w 7472601"/>
              <a:gd name="connsiteY934" fmla="*/ 800424 h 6858000"/>
              <a:gd name="connsiteX935" fmla="*/ 1455302 w 7472601"/>
              <a:gd name="connsiteY935" fmla="*/ 632913 h 6858000"/>
              <a:gd name="connsiteX936" fmla="*/ 1222336 w 7472601"/>
              <a:gd name="connsiteY936" fmla="*/ 9480 h 6858000"/>
              <a:gd name="connsiteX937" fmla="*/ 1214634 w 7472601"/>
              <a:gd name="connsiteY937" fmla="*/ 0 h 6858000"/>
              <a:gd name="connsiteX938" fmla="*/ 1289827 w 7472601"/>
              <a:gd name="connsiteY938" fmla="*/ 0 h 6858000"/>
              <a:gd name="connsiteX939" fmla="*/ 1321076 w 7472601"/>
              <a:gd name="connsiteY939" fmla="*/ 59722 h 6858000"/>
              <a:gd name="connsiteX940" fmla="*/ 1512579 w 7472601"/>
              <a:gd name="connsiteY940" fmla="*/ 626441 h 6858000"/>
              <a:gd name="connsiteX941" fmla="*/ 1506076 w 7472601"/>
              <a:gd name="connsiteY941" fmla="*/ 1089289 h 6858000"/>
              <a:gd name="connsiteX942" fmla="*/ 1486346 w 7472601"/>
              <a:gd name="connsiteY942" fmla="*/ 1079919 h 6858000"/>
              <a:gd name="connsiteX943" fmla="*/ 1070511 w 7472601"/>
              <a:gd name="connsiteY943" fmla="*/ 48609 h 6858000"/>
              <a:gd name="connsiteX944" fmla="*/ 1057230 w 7472601"/>
              <a:gd name="connsiteY944" fmla="*/ 0 h 6858000"/>
              <a:gd name="connsiteX945" fmla="*/ 43151 w 7472601"/>
              <a:gd name="connsiteY945" fmla="*/ 0 h 6858000"/>
              <a:gd name="connsiteX946" fmla="*/ 95283 w 7472601"/>
              <a:gd name="connsiteY946" fmla="*/ 0 h 6858000"/>
              <a:gd name="connsiteX947" fmla="*/ 300708 w 7472601"/>
              <a:gd name="connsiteY947" fmla="*/ 154571 h 6858000"/>
              <a:gd name="connsiteX948" fmla="*/ 530414 w 7472601"/>
              <a:gd name="connsiteY948" fmla="*/ 354673 h 6858000"/>
              <a:gd name="connsiteX949" fmla="*/ 333785 w 7472601"/>
              <a:gd name="connsiteY949" fmla="*/ 161564 h 6858000"/>
              <a:gd name="connsiteX950" fmla="*/ 147005 w 7472601"/>
              <a:gd name="connsiteY950" fmla="*/ 0 h 6858000"/>
              <a:gd name="connsiteX951" fmla="*/ 272509 w 7472601"/>
              <a:gd name="connsiteY951" fmla="*/ 0 h 6858000"/>
              <a:gd name="connsiteX952" fmla="*/ 326276 w 7472601"/>
              <a:gd name="connsiteY952" fmla="*/ 45847 h 6858000"/>
              <a:gd name="connsiteX953" fmla="*/ 823759 w 7472601"/>
              <a:gd name="connsiteY953" fmla="*/ 574145 h 6858000"/>
              <a:gd name="connsiteX954" fmla="*/ 811254 w 7472601"/>
              <a:gd name="connsiteY954" fmla="*/ 665546 h 6858000"/>
              <a:gd name="connsiteX955" fmla="*/ 154042 w 7472601"/>
              <a:gd name="connsiteY955" fmla="*/ 261522 h 6858000"/>
              <a:gd name="connsiteX956" fmla="*/ 13550 w 7472601"/>
              <a:gd name="connsiteY956" fmla="*/ 158423 h 6858000"/>
              <a:gd name="connsiteX957" fmla="*/ 0 w 7472601"/>
              <a:gd name="connsiteY957" fmla="*/ 146618 h 6858000"/>
              <a:gd name="connsiteX958" fmla="*/ 0 w 7472601"/>
              <a:gd name="connsiteY958" fmla="*/ 59161 h 6858000"/>
              <a:gd name="connsiteX959" fmla="*/ 45427 w 7472601"/>
              <a:gd name="connsiteY959" fmla="*/ 101078 h 6858000"/>
              <a:gd name="connsiteX960" fmla="*/ 630103 w 7472601"/>
              <a:gd name="connsiteY960" fmla="*/ 485885 h 6858000"/>
              <a:gd name="connsiteX961" fmla="*/ 532040 w 7472601"/>
              <a:gd name="connsiteY961" fmla="*/ 399359 h 6858000"/>
              <a:gd name="connsiteX962" fmla="*/ 517618 w 7472601"/>
              <a:gd name="connsiteY962" fmla="*/ 385726 h 6858000"/>
              <a:gd name="connsiteX963" fmla="*/ 285074 w 7472601"/>
              <a:gd name="connsiteY963" fmla="*/ 182755 h 6858000"/>
              <a:gd name="connsiteX964" fmla="*/ 43151 w 7472601"/>
              <a:gd name="connsiteY964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312589 w 7472601"/>
              <a:gd name="connsiteY80" fmla="*/ 5982309 h 6858000"/>
              <a:gd name="connsiteX81" fmla="*/ 7448321 w 7472601"/>
              <a:gd name="connsiteY81" fmla="*/ 6190991 h 6858000"/>
              <a:gd name="connsiteX82" fmla="*/ 7467600 w 7472601"/>
              <a:gd name="connsiteY82" fmla="*/ 6221686 h 6858000"/>
              <a:gd name="connsiteX83" fmla="*/ 7467600 w 7472601"/>
              <a:gd name="connsiteY83" fmla="*/ 6334256 h 6858000"/>
              <a:gd name="connsiteX84" fmla="*/ 7454976 w 7472601"/>
              <a:gd name="connsiteY84" fmla="*/ 6318297 h 6858000"/>
              <a:gd name="connsiteX85" fmla="*/ 1456157 w 7472601"/>
              <a:gd name="connsiteY85" fmla="*/ 5371404 h 6858000"/>
              <a:gd name="connsiteX86" fmla="*/ 1244432 w 7472601"/>
              <a:gd name="connsiteY86" fmla="*/ 5385601 h 6858000"/>
              <a:gd name="connsiteX87" fmla="*/ 973990 w 7472601"/>
              <a:gd name="connsiteY87" fmla="*/ 5424940 h 6858000"/>
              <a:gd name="connsiteX88" fmla="*/ 1103809 w 7472601"/>
              <a:gd name="connsiteY88" fmla="*/ 5433720 h 6858000"/>
              <a:gd name="connsiteX89" fmla="*/ 1123454 w 7472601"/>
              <a:gd name="connsiteY89" fmla="*/ 5435727 h 6858000"/>
              <a:gd name="connsiteX90" fmla="*/ 1737017 w 7472601"/>
              <a:gd name="connsiteY90" fmla="*/ 5452183 h 6858000"/>
              <a:gd name="connsiteX91" fmla="*/ 1824397 w 7472601"/>
              <a:gd name="connsiteY91" fmla="*/ 5447757 h 6858000"/>
              <a:gd name="connsiteX92" fmla="*/ 2070059 w 7472601"/>
              <a:gd name="connsiteY92" fmla="*/ 5441660 h 6858000"/>
              <a:gd name="connsiteX93" fmla="*/ 1456157 w 7472601"/>
              <a:gd name="connsiteY93" fmla="*/ 5371404 h 6858000"/>
              <a:gd name="connsiteX94" fmla="*/ 4988186 w 7472601"/>
              <a:gd name="connsiteY94" fmla="*/ 5216467 h 6858000"/>
              <a:gd name="connsiteX95" fmla="*/ 4777334 w 7472601"/>
              <a:gd name="connsiteY95" fmla="*/ 5406072 h 6858000"/>
              <a:gd name="connsiteX96" fmla="*/ 4718341 w 7472601"/>
              <a:gd name="connsiteY96" fmla="*/ 5468043 h 6858000"/>
              <a:gd name="connsiteX97" fmla="*/ 4604655 w 7472601"/>
              <a:gd name="connsiteY97" fmla="*/ 5583434 h 6858000"/>
              <a:gd name="connsiteX98" fmla="*/ 4565074 w 7472601"/>
              <a:gd name="connsiteY98" fmla="*/ 5618550 h 6858000"/>
              <a:gd name="connsiteX99" fmla="*/ 4988186 w 7472601"/>
              <a:gd name="connsiteY99" fmla="*/ 5216467 h 6858000"/>
              <a:gd name="connsiteX100" fmla="*/ 4978032 w 7472601"/>
              <a:gd name="connsiteY100" fmla="*/ 5183809 h 6858000"/>
              <a:gd name="connsiteX101" fmla="*/ 4463413 w 7472601"/>
              <a:gd name="connsiteY101" fmla="*/ 5615162 h 6858000"/>
              <a:gd name="connsiteX102" fmla="*/ 4358134 w 7472601"/>
              <a:gd name="connsiteY102" fmla="*/ 5742791 h 6858000"/>
              <a:gd name="connsiteX103" fmla="*/ 4376219 w 7472601"/>
              <a:gd name="connsiteY103" fmla="*/ 5729027 h 6858000"/>
              <a:gd name="connsiteX104" fmla="*/ 4582340 w 7472601"/>
              <a:gd name="connsiteY104" fmla="*/ 5561037 h 6858000"/>
              <a:gd name="connsiteX105" fmla="*/ 4694684 w 7472601"/>
              <a:gd name="connsiteY105" fmla="*/ 5447098 h 6858000"/>
              <a:gd name="connsiteX106" fmla="*/ 4754123 w 7472601"/>
              <a:gd name="connsiteY106" fmla="*/ 5384643 h 6858000"/>
              <a:gd name="connsiteX107" fmla="*/ 4978032 w 7472601"/>
              <a:gd name="connsiteY107" fmla="*/ 5183809 h 6858000"/>
              <a:gd name="connsiteX108" fmla="*/ 1903353 w 7472601"/>
              <a:gd name="connsiteY108" fmla="*/ 5044827 h 6858000"/>
              <a:gd name="connsiteX109" fmla="*/ 1936931 w 7472601"/>
              <a:gd name="connsiteY109" fmla="*/ 5093954 h 6858000"/>
              <a:gd name="connsiteX110" fmla="*/ 2195868 w 7472601"/>
              <a:gd name="connsiteY110" fmla="*/ 5396574 h 6858000"/>
              <a:gd name="connsiteX111" fmla="*/ 2088852 w 7472601"/>
              <a:gd name="connsiteY111" fmla="*/ 5166123 h 6858000"/>
              <a:gd name="connsiteX112" fmla="*/ 1958241 w 7472601"/>
              <a:gd name="connsiteY112" fmla="*/ 5067955 h 6858000"/>
              <a:gd name="connsiteX113" fmla="*/ 1903353 w 7472601"/>
              <a:gd name="connsiteY113" fmla="*/ 5044827 h 6858000"/>
              <a:gd name="connsiteX114" fmla="*/ 1979378 w 7472601"/>
              <a:gd name="connsiteY114" fmla="*/ 4769504 h 6858000"/>
              <a:gd name="connsiteX115" fmla="*/ 2882120 w 7472601"/>
              <a:gd name="connsiteY115" fmla="*/ 5064547 h 6858000"/>
              <a:gd name="connsiteX116" fmla="*/ 2793103 w 7472601"/>
              <a:gd name="connsiteY116" fmla="*/ 5039699 h 6858000"/>
              <a:gd name="connsiteX117" fmla="*/ 2770041 w 7472601"/>
              <a:gd name="connsiteY117" fmla="*/ 5033634 h 6858000"/>
              <a:gd name="connsiteX118" fmla="*/ 1979378 w 7472601"/>
              <a:gd name="connsiteY118" fmla="*/ 4769504 h 6858000"/>
              <a:gd name="connsiteX119" fmla="*/ 1927410 w 7472601"/>
              <a:gd name="connsiteY119" fmla="*/ 4716164 h 6858000"/>
              <a:gd name="connsiteX120" fmla="*/ 1959587 w 7472601"/>
              <a:gd name="connsiteY120" fmla="*/ 4728849 h 6858000"/>
              <a:gd name="connsiteX121" fmla="*/ 2777707 w 7472601"/>
              <a:gd name="connsiteY121" fmla="*/ 5003991 h 6858000"/>
              <a:gd name="connsiteX122" fmla="*/ 2800768 w 7472601"/>
              <a:gd name="connsiteY122" fmla="*/ 5010056 h 6858000"/>
              <a:gd name="connsiteX123" fmla="*/ 2879408 w 7472601"/>
              <a:gd name="connsiteY123" fmla="*/ 5031590 h 6858000"/>
              <a:gd name="connsiteX124" fmla="*/ 2862295 w 7472601"/>
              <a:gd name="connsiteY124" fmla="*/ 5022958 h 6858000"/>
              <a:gd name="connsiteX125" fmla="*/ 2813343 w 7472601"/>
              <a:gd name="connsiteY125" fmla="*/ 4998369 h 6858000"/>
              <a:gd name="connsiteX126" fmla="*/ 2646245 w 7472601"/>
              <a:gd name="connsiteY126" fmla="*/ 4930999 h 6858000"/>
              <a:gd name="connsiteX127" fmla="*/ 1999243 w 7472601"/>
              <a:gd name="connsiteY127" fmla="*/ 4730524 h 6858000"/>
              <a:gd name="connsiteX128" fmla="*/ 1979527 w 7472601"/>
              <a:gd name="connsiteY128" fmla="*/ 4726651 h 6858000"/>
              <a:gd name="connsiteX129" fmla="*/ 1927410 w 7472601"/>
              <a:gd name="connsiteY129" fmla="*/ 4716164 h 6858000"/>
              <a:gd name="connsiteX130" fmla="*/ 1997014 w 7472601"/>
              <a:gd name="connsiteY130" fmla="*/ 4698007 h 6858000"/>
              <a:gd name="connsiteX131" fmla="*/ 2005458 w 7472601"/>
              <a:gd name="connsiteY131" fmla="*/ 4699540 h 6858000"/>
              <a:gd name="connsiteX132" fmla="*/ 2657186 w 7472601"/>
              <a:gd name="connsiteY132" fmla="*/ 4901687 h 6858000"/>
              <a:gd name="connsiteX133" fmla="*/ 2826662 w 7472601"/>
              <a:gd name="connsiteY133" fmla="*/ 4970362 h 6858000"/>
              <a:gd name="connsiteX134" fmla="*/ 2876100 w 7472601"/>
              <a:gd name="connsiteY134" fmla="*/ 4995397 h 6858000"/>
              <a:gd name="connsiteX135" fmla="*/ 3042600 w 7472601"/>
              <a:gd name="connsiteY135" fmla="*/ 5059532 h 6858000"/>
              <a:gd name="connsiteX136" fmla="*/ 1997014 w 7472601"/>
              <a:gd name="connsiteY136" fmla="*/ 4698007 h 6858000"/>
              <a:gd name="connsiteX137" fmla="*/ 2305292 w 7472601"/>
              <a:gd name="connsiteY137" fmla="*/ 4219492 h 6858000"/>
              <a:gd name="connsiteX138" fmla="*/ 3360922 w 7472601"/>
              <a:gd name="connsiteY138" fmla="*/ 4529373 h 6858000"/>
              <a:gd name="connsiteX139" fmla="*/ 3492420 w 7472601"/>
              <a:gd name="connsiteY139" fmla="*/ 4510145 h 6858000"/>
              <a:gd name="connsiteX140" fmla="*/ 3364086 w 7472601"/>
              <a:gd name="connsiteY140" fmla="*/ 4480340 h 6858000"/>
              <a:gd name="connsiteX141" fmla="*/ 3225818 w 7472601"/>
              <a:gd name="connsiteY141" fmla="*/ 4411822 h 6858000"/>
              <a:gd name="connsiteX142" fmla="*/ 3129696 w 7472601"/>
              <a:gd name="connsiteY142" fmla="*/ 4360704 h 6858000"/>
              <a:gd name="connsiteX143" fmla="*/ 2814545 w 7472601"/>
              <a:gd name="connsiteY143" fmla="*/ 4282955 h 6858000"/>
              <a:gd name="connsiteX144" fmla="*/ 2305292 w 7472601"/>
              <a:gd name="connsiteY144" fmla="*/ 4219492 h 6858000"/>
              <a:gd name="connsiteX145" fmla="*/ 2626982 w 7472601"/>
              <a:gd name="connsiteY145" fmla="*/ 4206450 h 6858000"/>
              <a:gd name="connsiteX146" fmla="*/ 2490617 w 7472601"/>
              <a:gd name="connsiteY146" fmla="*/ 4206951 h 6858000"/>
              <a:gd name="connsiteX147" fmla="*/ 2819869 w 7472601"/>
              <a:gd name="connsiteY147" fmla="*/ 4252936 h 6858000"/>
              <a:gd name="connsiteX148" fmla="*/ 3143018 w 7472601"/>
              <a:gd name="connsiteY148" fmla="*/ 4332698 h 6858000"/>
              <a:gd name="connsiteX149" fmla="*/ 3241520 w 7472601"/>
              <a:gd name="connsiteY149" fmla="*/ 4385112 h 6858000"/>
              <a:gd name="connsiteX150" fmla="*/ 3374575 w 7472601"/>
              <a:gd name="connsiteY150" fmla="*/ 4451517 h 6858000"/>
              <a:gd name="connsiteX151" fmla="*/ 3505221 w 7472601"/>
              <a:gd name="connsiteY151" fmla="*/ 4480757 h 6858000"/>
              <a:gd name="connsiteX152" fmla="*/ 2626982 w 7472601"/>
              <a:gd name="connsiteY152" fmla="*/ 4206450 h 6858000"/>
              <a:gd name="connsiteX153" fmla="*/ 1310106 w 7472601"/>
              <a:gd name="connsiteY153" fmla="*/ 3943217 h 6858000"/>
              <a:gd name="connsiteX154" fmla="*/ 854994 w 7472601"/>
              <a:gd name="connsiteY154" fmla="*/ 4399136 h 6858000"/>
              <a:gd name="connsiteX155" fmla="*/ 742462 w 7472601"/>
              <a:gd name="connsiteY155" fmla="*/ 4594648 h 6858000"/>
              <a:gd name="connsiteX156" fmla="*/ 820602 w 7472601"/>
              <a:gd name="connsiteY156" fmla="*/ 4485915 h 6858000"/>
              <a:gd name="connsiteX157" fmla="*/ 878295 w 7472601"/>
              <a:gd name="connsiteY157" fmla="*/ 4403594 h 6858000"/>
              <a:gd name="connsiteX158" fmla="*/ 1240607 w 7472601"/>
              <a:gd name="connsiteY158" fmla="*/ 4010401 h 6858000"/>
              <a:gd name="connsiteX159" fmla="*/ 1310106 w 7472601"/>
              <a:gd name="connsiteY159" fmla="*/ 3943217 h 6858000"/>
              <a:gd name="connsiteX160" fmla="*/ 1423113 w 7472601"/>
              <a:gd name="connsiteY160" fmla="*/ 3874565 h 6858000"/>
              <a:gd name="connsiteX161" fmla="*/ 1260565 w 7472601"/>
              <a:gd name="connsiteY161" fmla="*/ 4031982 h 6858000"/>
              <a:gd name="connsiteX162" fmla="*/ 901900 w 7472601"/>
              <a:gd name="connsiteY162" fmla="*/ 4421236 h 6858000"/>
              <a:gd name="connsiteX163" fmla="*/ 845044 w 7472601"/>
              <a:gd name="connsiteY163" fmla="*/ 4502436 h 6858000"/>
              <a:gd name="connsiteX164" fmla="*/ 685926 w 7472601"/>
              <a:gd name="connsiteY164" fmla="*/ 4703069 h 6858000"/>
              <a:gd name="connsiteX165" fmla="*/ 684248 w 7472601"/>
              <a:gd name="connsiteY165" fmla="*/ 4706721 h 6858000"/>
              <a:gd name="connsiteX166" fmla="*/ 1423113 w 7472601"/>
              <a:gd name="connsiteY166" fmla="*/ 3874565 h 6858000"/>
              <a:gd name="connsiteX167" fmla="*/ 3316479 w 7472601"/>
              <a:gd name="connsiteY167" fmla="*/ 3872136 h 6858000"/>
              <a:gd name="connsiteX168" fmla="*/ 3546806 w 7472601"/>
              <a:gd name="connsiteY168" fmla="*/ 4356139 h 6858000"/>
              <a:gd name="connsiteX169" fmla="*/ 3364433 w 7472601"/>
              <a:gd name="connsiteY169" fmla="*/ 3953121 h 6858000"/>
              <a:gd name="connsiteX170" fmla="*/ 3316479 w 7472601"/>
              <a:gd name="connsiteY170" fmla="*/ 3872136 h 6858000"/>
              <a:gd name="connsiteX171" fmla="*/ 3291335 w 7472601"/>
              <a:gd name="connsiteY171" fmla="*/ 3767420 h 6858000"/>
              <a:gd name="connsiteX172" fmla="*/ 3390805 w 7472601"/>
              <a:gd name="connsiteY172" fmla="*/ 3937163 h 6858000"/>
              <a:gd name="connsiteX173" fmla="*/ 3579062 w 7472601"/>
              <a:gd name="connsiteY173" fmla="*/ 4359040 h 6858000"/>
              <a:gd name="connsiteX174" fmla="*/ 3467355 w 7472601"/>
              <a:gd name="connsiteY174" fmla="*/ 3988130 h 6858000"/>
              <a:gd name="connsiteX175" fmla="*/ 3310753 w 7472601"/>
              <a:gd name="connsiteY175" fmla="*/ 3787140 h 6858000"/>
              <a:gd name="connsiteX176" fmla="*/ 3291335 w 7472601"/>
              <a:gd name="connsiteY176" fmla="*/ 3767420 h 6858000"/>
              <a:gd name="connsiteX177" fmla="*/ 1635889 w 7472601"/>
              <a:gd name="connsiteY177" fmla="*/ 3709494 h 6858000"/>
              <a:gd name="connsiteX178" fmla="*/ 1634800 w 7472601"/>
              <a:gd name="connsiteY178" fmla="*/ 3731111 h 6858000"/>
              <a:gd name="connsiteX179" fmla="*/ 1635889 w 7472601"/>
              <a:gd name="connsiteY179" fmla="*/ 3709494 h 6858000"/>
              <a:gd name="connsiteX180" fmla="*/ 1510397 w 7472601"/>
              <a:gd name="connsiteY180" fmla="*/ 3684705 h 6858000"/>
              <a:gd name="connsiteX181" fmla="*/ 1146550 w 7472601"/>
              <a:gd name="connsiteY181" fmla="*/ 3802012 h 6858000"/>
              <a:gd name="connsiteX182" fmla="*/ 698834 w 7472601"/>
              <a:gd name="connsiteY182" fmla="*/ 3952272 h 6858000"/>
              <a:gd name="connsiteX183" fmla="*/ 34256 w 7472601"/>
              <a:gd name="connsiteY183" fmla="*/ 4347603 h 6858000"/>
              <a:gd name="connsiteX184" fmla="*/ 527241 w 7472601"/>
              <a:gd name="connsiteY184" fmla="*/ 4065078 h 6858000"/>
              <a:gd name="connsiteX185" fmla="*/ 1510397 w 7472601"/>
              <a:gd name="connsiteY185" fmla="*/ 3684705 h 6858000"/>
              <a:gd name="connsiteX186" fmla="*/ 1313114 w 7472601"/>
              <a:gd name="connsiteY186" fmla="*/ 3655216 h 6858000"/>
              <a:gd name="connsiteX187" fmla="*/ 1109304 w 7472601"/>
              <a:gd name="connsiteY187" fmla="*/ 3669030 h 6858000"/>
              <a:gd name="connsiteX188" fmla="*/ 8129 w 7472601"/>
              <a:gd name="connsiteY188" fmla="*/ 4330519 h 6858000"/>
              <a:gd name="connsiteX189" fmla="*/ 687572 w 7472601"/>
              <a:gd name="connsiteY189" fmla="*/ 3925629 h 6858000"/>
              <a:gd name="connsiteX190" fmla="*/ 1138365 w 7472601"/>
              <a:gd name="connsiteY190" fmla="*/ 3774515 h 6858000"/>
              <a:gd name="connsiteX191" fmla="*/ 1505579 w 7472601"/>
              <a:gd name="connsiteY191" fmla="*/ 3655526 h 6858000"/>
              <a:gd name="connsiteX192" fmla="*/ 1313114 w 7472601"/>
              <a:gd name="connsiteY192" fmla="*/ 3655216 h 6858000"/>
              <a:gd name="connsiteX193" fmla="*/ 3655073 w 7472601"/>
              <a:gd name="connsiteY193" fmla="*/ 3650884 h 6858000"/>
              <a:gd name="connsiteX194" fmla="*/ 3989938 w 7472601"/>
              <a:gd name="connsiteY194" fmla="*/ 3991685 h 6858000"/>
              <a:gd name="connsiteX195" fmla="*/ 4393907 w 7472601"/>
              <a:gd name="connsiteY195" fmla="*/ 4261258 h 6858000"/>
              <a:gd name="connsiteX196" fmla="*/ 4648051 w 7472601"/>
              <a:gd name="connsiteY196" fmla="*/ 4374051 h 6858000"/>
              <a:gd name="connsiteX197" fmla="*/ 4383389 w 7472601"/>
              <a:gd name="connsiteY197" fmla="*/ 4184369 h 6858000"/>
              <a:gd name="connsiteX198" fmla="*/ 4165508 w 7472601"/>
              <a:gd name="connsiteY198" fmla="*/ 4035196 h 6858000"/>
              <a:gd name="connsiteX199" fmla="*/ 4068162 w 7472601"/>
              <a:gd name="connsiteY199" fmla="*/ 3953394 h 6858000"/>
              <a:gd name="connsiteX200" fmla="*/ 3981416 w 7472601"/>
              <a:gd name="connsiteY200" fmla="*/ 3880482 h 6858000"/>
              <a:gd name="connsiteX201" fmla="*/ 3800147 w 7472601"/>
              <a:gd name="connsiteY201" fmla="*/ 3749872 h 6858000"/>
              <a:gd name="connsiteX202" fmla="*/ 3655073 w 7472601"/>
              <a:gd name="connsiteY202" fmla="*/ 3650884 h 6858000"/>
              <a:gd name="connsiteX203" fmla="*/ 3670252 w 7472601"/>
              <a:gd name="connsiteY203" fmla="*/ 3622798 h 6858000"/>
              <a:gd name="connsiteX204" fmla="*/ 3817258 w 7472601"/>
              <a:gd name="connsiteY204" fmla="*/ 3723577 h 6858000"/>
              <a:gd name="connsiteX205" fmla="*/ 4000461 w 7472601"/>
              <a:gd name="connsiteY205" fmla="*/ 3855966 h 6858000"/>
              <a:gd name="connsiteX206" fmla="*/ 4088180 w 7472601"/>
              <a:gd name="connsiteY206" fmla="*/ 3929774 h 6858000"/>
              <a:gd name="connsiteX207" fmla="*/ 4184555 w 7472601"/>
              <a:gd name="connsiteY207" fmla="*/ 4010683 h 6858000"/>
              <a:gd name="connsiteX208" fmla="*/ 4399563 w 7472601"/>
              <a:gd name="connsiteY208" fmla="*/ 4158106 h 6858000"/>
              <a:gd name="connsiteX209" fmla="*/ 4684469 w 7472601"/>
              <a:gd name="connsiteY209" fmla="*/ 4364680 h 6858000"/>
              <a:gd name="connsiteX210" fmla="*/ 4690271 w 7472601"/>
              <a:gd name="connsiteY210" fmla="*/ 4370034 h 6858000"/>
              <a:gd name="connsiteX211" fmla="*/ 4136093 w 7472601"/>
              <a:gd name="connsiteY211" fmla="*/ 3858466 h 6858000"/>
              <a:gd name="connsiteX212" fmla="*/ 3670252 w 7472601"/>
              <a:gd name="connsiteY212" fmla="*/ 3622798 h 6858000"/>
              <a:gd name="connsiteX213" fmla="*/ 4440129 w 7472601"/>
              <a:gd name="connsiteY213" fmla="*/ 3448571 h 6858000"/>
              <a:gd name="connsiteX214" fmla="*/ 4856525 w 7472601"/>
              <a:gd name="connsiteY214" fmla="*/ 3915351 h 6858000"/>
              <a:gd name="connsiteX215" fmla="*/ 5059055 w 7472601"/>
              <a:gd name="connsiteY215" fmla="*/ 4108918 h 6858000"/>
              <a:gd name="connsiteX216" fmla="*/ 5290070 w 7472601"/>
              <a:gd name="connsiteY216" fmla="*/ 4263619 h 6858000"/>
              <a:gd name="connsiteX217" fmla="*/ 4834991 w 7472601"/>
              <a:gd name="connsiteY217" fmla="*/ 3830985 h 6858000"/>
              <a:gd name="connsiteX218" fmla="*/ 4440129 w 7472601"/>
              <a:gd name="connsiteY218" fmla="*/ 3448571 h 6858000"/>
              <a:gd name="connsiteX219" fmla="*/ 4441737 w 7472601"/>
              <a:gd name="connsiteY219" fmla="*/ 3399734 h 6858000"/>
              <a:gd name="connsiteX220" fmla="*/ 4431236 w 7472601"/>
              <a:gd name="connsiteY220" fmla="*/ 3400954 h 6858000"/>
              <a:gd name="connsiteX221" fmla="*/ 4557150 w 7472601"/>
              <a:gd name="connsiteY221" fmla="*/ 3510023 h 6858000"/>
              <a:gd name="connsiteX222" fmla="*/ 4856936 w 7472601"/>
              <a:gd name="connsiteY222" fmla="*/ 3809146 h 6858000"/>
              <a:gd name="connsiteX223" fmla="*/ 5111996 w 7472601"/>
              <a:gd name="connsiteY223" fmla="*/ 4065759 h 6858000"/>
              <a:gd name="connsiteX224" fmla="*/ 5388878 w 7472601"/>
              <a:gd name="connsiteY224" fmla="*/ 4300185 h 6858000"/>
              <a:gd name="connsiteX225" fmla="*/ 5425556 w 7472601"/>
              <a:gd name="connsiteY225" fmla="*/ 4308967 h 6858000"/>
              <a:gd name="connsiteX226" fmla="*/ 4943646 w 7472601"/>
              <a:gd name="connsiteY226" fmla="*/ 3822916 h 6858000"/>
              <a:gd name="connsiteX227" fmla="*/ 4594837 w 7472601"/>
              <a:gd name="connsiteY227" fmla="*/ 3532274 h 6858000"/>
              <a:gd name="connsiteX228" fmla="*/ 4441737 w 7472601"/>
              <a:gd name="connsiteY228" fmla="*/ 3399734 h 6858000"/>
              <a:gd name="connsiteX229" fmla="*/ 5425834 w 7472601"/>
              <a:gd name="connsiteY229" fmla="*/ 3162785 h 6858000"/>
              <a:gd name="connsiteX230" fmla="*/ 5401644 w 7472601"/>
              <a:gd name="connsiteY230" fmla="*/ 3617847 h 6858000"/>
              <a:gd name="connsiteX231" fmla="*/ 5467256 w 7472601"/>
              <a:gd name="connsiteY231" fmla="*/ 4175494 h 6858000"/>
              <a:gd name="connsiteX232" fmla="*/ 5448069 w 7472601"/>
              <a:gd name="connsiteY232" fmla="*/ 3567554 h 6858000"/>
              <a:gd name="connsiteX233" fmla="*/ 5425834 w 7472601"/>
              <a:gd name="connsiteY233" fmla="*/ 3162785 h 6858000"/>
              <a:gd name="connsiteX234" fmla="*/ 1318687 w 7472601"/>
              <a:gd name="connsiteY234" fmla="*/ 3113840 h 6858000"/>
              <a:gd name="connsiteX235" fmla="*/ 1066793 w 7472601"/>
              <a:gd name="connsiteY235" fmla="*/ 3212171 h 6858000"/>
              <a:gd name="connsiteX236" fmla="*/ 993319 w 7472601"/>
              <a:gd name="connsiteY236" fmla="*/ 3247648 h 6858000"/>
              <a:gd name="connsiteX237" fmla="*/ 853081 w 7472601"/>
              <a:gd name="connsiteY237" fmla="*/ 3312410 h 6858000"/>
              <a:gd name="connsiteX238" fmla="*/ 805957 w 7472601"/>
              <a:gd name="connsiteY238" fmla="*/ 3330443 h 6858000"/>
              <a:gd name="connsiteX239" fmla="*/ 1318687 w 7472601"/>
              <a:gd name="connsiteY239" fmla="*/ 3113840 h 6858000"/>
              <a:gd name="connsiteX240" fmla="*/ 5453702 w 7472601"/>
              <a:gd name="connsiteY240" fmla="*/ 3090882 h 6858000"/>
              <a:gd name="connsiteX241" fmla="*/ 5480135 w 7472601"/>
              <a:gd name="connsiteY241" fmla="*/ 3565802 h 6858000"/>
              <a:gd name="connsiteX242" fmla="*/ 5499023 w 7472601"/>
              <a:gd name="connsiteY242" fmla="*/ 4166310 h 6858000"/>
              <a:gd name="connsiteX243" fmla="*/ 5547022 w 7472601"/>
              <a:gd name="connsiteY243" fmla="*/ 3607838 h 6858000"/>
              <a:gd name="connsiteX244" fmla="*/ 5515964 w 7472601"/>
              <a:gd name="connsiteY244" fmla="*/ 3378541 h 6858000"/>
              <a:gd name="connsiteX245" fmla="*/ 5453702 w 7472601"/>
              <a:gd name="connsiteY245" fmla="*/ 3090882 h 6858000"/>
              <a:gd name="connsiteX246" fmla="*/ 1238695 w 7472601"/>
              <a:gd name="connsiteY246" fmla="*/ 3076820 h 6858000"/>
              <a:gd name="connsiteX247" fmla="*/ 716371 w 7472601"/>
              <a:gd name="connsiteY247" fmla="*/ 3293249 h 6858000"/>
              <a:gd name="connsiteX248" fmla="*/ 579522 w 7472601"/>
              <a:gd name="connsiteY248" fmla="*/ 3371759 h 6858000"/>
              <a:gd name="connsiteX249" fmla="*/ 600288 w 7472601"/>
              <a:gd name="connsiteY249" fmla="*/ 3365555 h 6858000"/>
              <a:gd name="connsiteX250" fmla="*/ 840692 w 7472601"/>
              <a:gd name="connsiteY250" fmla="*/ 3284921 h 6858000"/>
              <a:gd name="connsiteX251" fmla="*/ 979248 w 7472601"/>
              <a:gd name="connsiteY251" fmla="*/ 3221003 h 6858000"/>
              <a:gd name="connsiteX252" fmla="*/ 1053282 w 7472601"/>
              <a:gd name="connsiteY252" fmla="*/ 3185247 h 6858000"/>
              <a:gd name="connsiteX253" fmla="*/ 1320603 w 7472601"/>
              <a:gd name="connsiteY253" fmla="*/ 3081281 h 6858000"/>
              <a:gd name="connsiteX254" fmla="*/ 1238695 w 7472601"/>
              <a:gd name="connsiteY254" fmla="*/ 3076820 h 6858000"/>
              <a:gd name="connsiteX255" fmla="*/ 5425627 w 7472601"/>
              <a:gd name="connsiteY255" fmla="*/ 2954192 h 6858000"/>
              <a:gd name="connsiteX256" fmla="*/ 5470770 w 7472601"/>
              <a:gd name="connsiteY256" fmla="*/ 3005435 h 6858000"/>
              <a:gd name="connsiteX257" fmla="*/ 5519779 w 7472601"/>
              <a:gd name="connsiteY257" fmla="*/ 4359223 h 6858000"/>
              <a:gd name="connsiteX258" fmla="*/ 5520293 w 7472601"/>
              <a:gd name="connsiteY258" fmla="*/ 4360602 h 6858000"/>
              <a:gd name="connsiteX259" fmla="*/ 5767221 w 7472601"/>
              <a:gd name="connsiteY259" fmla="*/ 4665564 h 6858000"/>
              <a:gd name="connsiteX260" fmla="*/ 6937169 w 7472601"/>
              <a:gd name="connsiteY260" fmla="*/ 4815941 h 6858000"/>
              <a:gd name="connsiteX261" fmla="*/ 6953922 w 7472601"/>
              <a:gd name="connsiteY261" fmla="*/ 4890068 h 6858000"/>
              <a:gd name="connsiteX262" fmla="*/ 6071359 w 7472601"/>
              <a:gd name="connsiteY262" fmla="*/ 4770770 h 6858000"/>
              <a:gd name="connsiteX263" fmla="*/ 6038839 w 7472601"/>
              <a:gd name="connsiteY263" fmla="*/ 4764474 h 6858000"/>
              <a:gd name="connsiteX264" fmla="*/ 6038706 w 7472601"/>
              <a:gd name="connsiteY264" fmla="*/ 4763847 h 6858000"/>
              <a:gd name="connsiteX265" fmla="*/ 6037784 w 7472601"/>
              <a:gd name="connsiteY265" fmla="*/ 4764270 h 6858000"/>
              <a:gd name="connsiteX266" fmla="*/ 6038839 w 7472601"/>
              <a:gd name="connsiteY266" fmla="*/ 4764474 h 6858000"/>
              <a:gd name="connsiteX267" fmla="*/ 6040338 w 7472601"/>
              <a:gd name="connsiteY267" fmla="*/ 4771418 h 6858000"/>
              <a:gd name="connsiteX268" fmla="*/ 6024488 w 7472601"/>
              <a:gd name="connsiteY268" fmla="*/ 4809903 h 6858000"/>
              <a:gd name="connsiteX269" fmla="*/ 5599771 w 7472601"/>
              <a:gd name="connsiteY269" fmla="*/ 5509652 h 6858000"/>
              <a:gd name="connsiteX270" fmla="*/ 5548843 w 7472601"/>
              <a:gd name="connsiteY270" fmla="*/ 5563845 h 6858000"/>
              <a:gd name="connsiteX271" fmla="*/ 5940952 w 7472601"/>
              <a:gd name="connsiteY271" fmla="*/ 6250028 h 6858000"/>
              <a:gd name="connsiteX272" fmla="*/ 6043441 w 7472601"/>
              <a:gd name="connsiteY272" fmla="*/ 6665847 h 6858000"/>
              <a:gd name="connsiteX273" fmla="*/ 6093432 w 7472601"/>
              <a:gd name="connsiteY273" fmla="*/ 6858000 h 6858000"/>
              <a:gd name="connsiteX274" fmla="*/ 6034344 w 7472601"/>
              <a:gd name="connsiteY274" fmla="*/ 6858000 h 6858000"/>
              <a:gd name="connsiteX275" fmla="*/ 6026679 w 7472601"/>
              <a:gd name="connsiteY275" fmla="*/ 6836959 h 6858000"/>
              <a:gd name="connsiteX276" fmla="*/ 5800441 w 7472601"/>
              <a:gd name="connsiteY276" fmla="*/ 6335286 h 6858000"/>
              <a:gd name="connsiteX277" fmla="*/ 5526562 w 7472601"/>
              <a:gd name="connsiteY277" fmla="*/ 5705388 h 6858000"/>
              <a:gd name="connsiteX278" fmla="*/ 5519640 w 7472601"/>
              <a:gd name="connsiteY278" fmla="*/ 5683774 h 6858000"/>
              <a:gd name="connsiteX279" fmla="*/ 5844559 w 7472601"/>
              <a:gd name="connsiteY279" fmla="*/ 6553349 h 6858000"/>
              <a:gd name="connsiteX280" fmla="*/ 5975994 w 7472601"/>
              <a:gd name="connsiteY280" fmla="*/ 6858000 h 6858000"/>
              <a:gd name="connsiteX281" fmla="*/ 5898547 w 7472601"/>
              <a:gd name="connsiteY281" fmla="*/ 6858000 h 6858000"/>
              <a:gd name="connsiteX282" fmla="*/ 5682041 w 7472601"/>
              <a:gd name="connsiteY282" fmla="*/ 6355860 h 6858000"/>
              <a:gd name="connsiteX283" fmla="*/ 5461758 w 7472601"/>
              <a:gd name="connsiteY283" fmla="*/ 5820220 h 6858000"/>
              <a:gd name="connsiteX284" fmla="*/ 5237282 w 7472601"/>
              <a:gd name="connsiteY284" fmla="*/ 6579086 h 6858000"/>
              <a:gd name="connsiteX285" fmla="*/ 5115009 w 7472601"/>
              <a:gd name="connsiteY285" fmla="*/ 6858000 h 6858000"/>
              <a:gd name="connsiteX286" fmla="*/ 5028074 w 7472601"/>
              <a:gd name="connsiteY286" fmla="*/ 6858000 h 6858000"/>
              <a:gd name="connsiteX287" fmla="*/ 5079508 w 7472601"/>
              <a:gd name="connsiteY287" fmla="*/ 6749074 h 6858000"/>
              <a:gd name="connsiteX288" fmla="*/ 5371846 w 7472601"/>
              <a:gd name="connsiteY288" fmla="*/ 5924413 h 6858000"/>
              <a:gd name="connsiteX289" fmla="*/ 5270512 w 7472601"/>
              <a:gd name="connsiteY289" fmla="*/ 6138975 h 6858000"/>
              <a:gd name="connsiteX290" fmla="*/ 5062409 w 7472601"/>
              <a:gd name="connsiteY290" fmla="*/ 6653544 h 6858000"/>
              <a:gd name="connsiteX291" fmla="*/ 5036628 w 7472601"/>
              <a:gd name="connsiteY291" fmla="*/ 6754247 h 6858000"/>
              <a:gd name="connsiteX292" fmla="*/ 5009112 w 7472601"/>
              <a:gd name="connsiteY292" fmla="*/ 6858000 h 6858000"/>
              <a:gd name="connsiteX293" fmla="*/ 4976679 w 7472601"/>
              <a:gd name="connsiteY293" fmla="*/ 6858000 h 6858000"/>
              <a:gd name="connsiteX294" fmla="*/ 5006537 w 7472601"/>
              <a:gd name="connsiteY294" fmla="*/ 6747068 h 6858000"/>
              <a:gd name="connsiteX295" fmla="*/ 5032723 w 7472601"/>
              <a:gd name="connsiteY295" fmla="*/ 6644957 h 6858000"/>
              <a:gd name="connsiteX296" fmla="*/ 5242949 w 7472601"/>
              <a:gd name="connsiteY296" fmla="*/ 6125175 h 6858000"/>
              <a:gd name="connsiteX297" fmla="*/ 5286321 w 7472601"/>
              <a:gd name="connsiteY297" fmla="*/ 6033555 h 6858000"/>
              <a:gd name="connsiteX298" fmla="*/ 5008210 w 7472601"/>
              <a:gd name="connsiteY298" fmla="*/ 6649194 h 6858000"/>
              <a:gd name="connsiteX299" fmla="*/ 4986321 w 7472601"/>
              <a:gd name="connsiteY299" fmla="*/ 6765687 h 6858000"/>
              <a:gd name="connsiteX300" fmla="*/ 4973474 w 7472601"/>
              <a:gd name="connsiteY300" fmla="*/ 6858000 h 6858000"/>
              <a:gd name="connsiteX301" fmla="*/ 4907178 w 7472601"/>
              <a:gd name="connsiteY301" fmla="*/ 6858000 h 6858000"/>
              <a:gd name="connsiteX302" fmla="*/ 4910810 w 7472601"/>
              <a:gd name="connsiteY302" fmla="*/ 6829660 h 6858000"/>
              <a:gd name="connsiteX303" fmla="*/ 4987461 w 7472601"/>
              <a:gd name="connsiteY303" fmla="*/ 6432994 h 6858000"/>
              <a:gd name="connsiteX304" fmla="*/ 5179262 w 7472601"/>
              <a:gd name="connsiteY304" fmla="*/ 6035044 h 6858000"/>
              <a:gd name="connsiteX305" fmla="*/ 4689678 w 7472601"/>
              <a:gd name="connsiteY305" fmla="*/ 6440241 h 6858000"/>
              <a:gd name="connsiteX306" fmla="*/ 4477543 w 7472601"/>
              <a:gd name="connsiteY306" fmla="*/ 6674836 h 6858000"/>
              <a:gd name="connsiteX307" fmla="*/ 4329957 w 7472601"/>
              <a:gd name="connsiteY307" fmla="*/ 6858000 h 6858000"/>
              <a:gd name="connsiteX308" fmla="*/ 4218595 w 7472601"/>
              <a:gd name="connsiteY308" fmla="*/ 6858000 h 6858000"/>
              <a:gd name="connsiteX309" fmla="*/ 4368888 w 7472601"/>
              <a:gd name="connsiteY309" fmla="*/ 6668412 h 6858000"/>
              <a:gd name="connsiteX310" fmla="*/ 4563091 w 7472601"/>
              <a:gd name="connsiteY310" fmla="*/ 6442508 h 6858000"/>
              <a:gd name="connsiteX311" fmla="*/ 5387324 w 7472601"/>
              <a:gd name="connsiteY311" fmla="*/ 5705830 h 6858000"/>
              <a:gd name="connsiteX312" fmla="*/ 5073620 w 7472601"/>
              <a:gd name="connsiteY312" fmla="*/ 5955437 h 6858000"/>
              <a:gd name="connsiteX313" fmla="*/ 4689789 w 7472601"/>
              <a:gd name="connsiteY313" fmla="*/ 6268382 h 6858000"/>
              <a:gd name="connsiteX314" fmla="*/ 4418722 w 7472601"/>
              <a:gd name="connsiteY314" fmla="*/ 6570886 h 6858000"/>
              <a:gd name="connsiteX315" fmla="*/ 4214944 w 7472601"/>
              <a:gd name="connsiteY315" fmla="*/ 6858000 h 6858000"/>
              <a:gd name="connsiteX316" fmla="*/ 4177898 w 7472601"/>
              <a:gd name="connsiteY316" fmla="*/ 6858000 h 6858000"/>
              <a:gd name="connsiteX317" fmla="*/ 4391597 w 7472601"/>
              <a:gd name="connsiteY317" fmla="*/ 6556370 h 6858000"/>
              <a:gd name="connsiteX318" fmla="*/ 4668889 w 7472601"/>
              <a:gd name="connsiteY318" fmla="*/ 6246399 h 6858000"/>
              <a:gd name="connsiteX319" fmla="*/ 5055427 w 7472601"/>
              <a:gd name="connsiteY319" fmla="*/ 5931476 h 6858000"/>
              <a:gd name="connsiteX320" fmla="*/ 5371814 w 7472601"/>
              <a:gd name="connsiteY320" fmla="*/ 5678975 h 6858000"/>
              <a:gd name="connsiteX321" fmla="*/ 4987918 w 7472601"/>
              <a:gd name="connsiteY321" fmla="*/ 5838701 h 6858000"/>
              <a:gd name="connsiteX322" fmla="*/ 4317146 w 7472601"/>
              <a:gd name="connsiteY322" fmla="*/ 6587716 h 6858000"/>
              <a:gd name="connsiteX323" fmla="*/ 4171627 w 7472601"/>
              <a:gd name="connsiteY323" fmla="*/ 6858000 h 6858000"/>
              <a:gd name="connsiteX324" fmla="*/ 4081585 w 7472601"/>
              <a:gd name="connsiteY324" fmla="*/ 6858000 h 6858000"/>
              <a:gd name="connsiteX325" fmla="*/ 4238603 w 7472601"/>
              <a:gd name="connsiteY325" fmla="*/ 6559341 h 6858000"/>
              <a:gd name="connsiteX326" fmla="*/ 4778333 w 7472601"/>
              <a:gd name="connsiteY326" fmla="*/ 5873626 h 6858000"/>
              <a:gd name="connsiteX327" fmla="*/ 5414185 w 7472601"/>
              <a:gd name="connsiteY327" fmla="*/ 5573882 h 6858000"/>
              <a:gd name="connsiteX328" fmla="*/ 5959648 w 7472601"/>
              <a:gd name="connsiteY328" fmla="*/ 4760797 h 6858000"/>
              <a:gd name="connsiteX329" fmla="*/ 5355019 w 7472601"/>
              <a:gd name="connsiteY329" fmla="*/ 4734672 h 6858000"/>
              <a:gd name="connsiteX330" fmla="*/ 5083565 w 7472601"/>
              <a:gd name="connsiteY330" fmla="*/ 5179121 h 6858000"/>
              <a:gd name="connsiteX331" fmla="*/ 4713577 w 7472601"/>
              <a:gd name="connsiteY331" fmla="*/ 5616803 h 6858000"/>
              <a:gd name="connsiteX332" fmla="*/ 3989559 w 7472601"/>
              <a:gd name="connsiteY332" fmla="*/ 6145945 h 6858000"/>
              <a:gd name="connsiteX333" fmla="*/ 3939824 w 7472601"/>
              <a:gd name="connsiteY333" fmla="*/ 6066900 h 6858000"/>
              <a:gd name="connsiteX334" fmla="*/ 4584537 w 7472601"/>
              <a:gd name="connsiteY334" fmla="*/ 5324826 h 6858000"/>
              <a:gd name="connsiteX335" fmla="*/ 5037105 w 7472601"/>
              <a:gd name="connsiteY335" fmla="*/ 5088765 h 6858000"/>
              <a:gd name="connsiteX336" fmla="*/ 5039930 w 7472601"/>
              <a:gd name="connsiteY336" fmla="*/ 5089585 h 6858000"/>
              <a:gd name="connsiteX337" fmla="*/ 5263764 w 7472601"/>
              <a:gd name="connsiteY337" fmla="*/ 4735525 h 6858000"/>
              <a:gd name="connsiteX338" fmla="*/ 4086300 w 7472601"/>
              <a:gd name="connsiteY338" fmla="*/ 4884599 h 6858000"/>
              <a:gd name="connsiteX339" fmla="*/ 4085485 w 7472601"/>
              <a:gd name="connsiteY339" fmla="*/ 4899070 h 6858000"/>
              <a:gd name="connsiteX340" fmla="*/ 3871915 w 7472601"/>
              <a:gd name="connsiteY340" fmla="*/ 5253645 h 6858000"/>
              <a:gd name="connsiteX341" fmla="*/ 3799374 w 7472601"/>
              <a:gd name="connsiteY341" fmla="*/ 5466127 h 6858000"/>
              <a:gd name="connsiteX342" fmla="*/ 3498850 w 7472601"/>
              <a:gd name="connsiteY342" fmla="*/ 6661888 h 6858000"/>
              <a:gd name="connsiteX343" fmla="*/ 3399216 w 7472601"/>
              <a:gd name="connsiteY343" fmla="*/ 6858000 h 6858000"/>
              <a:gd name="connsiteX344" fmla="*/ 3303688 w 7472601"/>
              <a:gd name="connsiteY344" fmla="*/ 6858000 h 6858000"/>
              <a:gd name="connsiteX345" fmla="*/ 3391774 w 7472601"/>
              <a:gd name="connsiteY345" fmla="*/ 6697181 h 6858000"/>
              <a:gd name="connsiteX346" fmla="*/ 3735540 w 7472601"/>
              <a:gd name="connsiteY346" fmla="*/ 5546923 h 6858000"/>
              <a:gd name="connsiteX347" fmla="*/ 3729438 w 7472601"/>
              <a:gd name="connsiteY347" fmla="*/ 5569058 h 6858000"/>
              <a:gd name="connsiteX348" fmla="*/ 3707782 w 7472601"/>
              <a:gd name="connsiteY348" fmla="*/ 5644908 h 6858000"/>
              <a:gd name="connsiteX349" fmla="*/ 3583827 w 7472601"/>
              <a:gd name="connsiteY349" fmla="*/ 6039215 h 6858000"/>
              <a:gd name="connsiteX350" fmla="*/ 3547861 w 7472601"/>
              <a:gd name="connsiteY350" fmla="*/ 6129609 h 6858000"/>
              <a:gd name="connsiteX351" fmla="*/ 3490905 w 7472601"/>
              <a:gd name="connsiteY351" fmla="*/ 6277660 h 6858000"/>
              <a:gd name="connsiteX352" fmla="*/ 3455859 w 7472601"/>
              <a:gd name="connsiteY352" fmla="*/ 6391301 h 6858000"/>
              <a:gd name="connsiteX353" fmla="*/ 3429112 w 7472601"/>
              <a:gd name="connsiteY353" fmla="*/ 6479469 h 6858000"/>
              <a:gd name="connsiteX354" fmla="*/ 3304862 w 7472601"/>
              <a:gd name="connsiteY354" fmla="*/ 6796476 h 6858000"/>
              <a:gd name="connsiteX355" fmla="*/ 3276071 w 7472601"/>
              <a:gd name="connsiteY355" fmla="*/ 6858000 h 6858000"/>
              <a:gd name="connsiteX356" fmla="*/ 3240805 w 7472601"/>
              <a:gd name="connsiteY356" fmla="*/ 6858000 h 6858000"/>
              <a:gd name="connsiteX357" fmla="*/ 3275917 w 7472601"/>
              <a:gd name="connsiteY357" fmla="*/ 6783192 h 6858000"/>
              <a:gd name="connsiteX358" fmla="*/ 3399358 w 7472601"/>
              <a:gd name="connsiteY358" fmla="*/ 6469011 h 6858000"/>
              <a:gd name="connsiteX359" fmla="*/ 3425650 w 7472601"/>
              <a:gd name="connsiteY359" fmla="*/ 6381333 h 6858000"/>
              <a:gd name="connsiteX360" fmla="*/ 3460661 w 7472601"/>
              <a:gd name="connsiteY360" fmla="*/ 6266763 h 6858000"/>
              <a:gd name="connsiteX361" fmla="*/ 3518021 w 7472601"/>
              <a:gd name="connsiteY361" fmla="*/ 6117298 h 6858000"/>
              <a:gd name="connsiteX362" fmla="*/ 3554035 w 7472601"/>
              <a:gd name="connsiteY362" fmla="*/ 6027832 h 6858000"/>
              <a:gd name="connsiteX363" fmla="*/ 3677174 w 7472601"/>
              <a:gd name="connsiteY363" fmla="*/ 5636351 h 6858000"/>
              <a:gd name="connsiteX364" fmla="*/ 3698819 w 7472601"/>
              <a:gd name="connsiteY364" fmla="*/ 5560503 h 6858000"/>
              <a:gd name="connsiteX365" fmla="*/ 3702094 w 7472601"/>
              <a:gd name="connsiteY365" fmla="*/ 5549194 h 6858000"/>
              <a:gd name="connsiteX366" fmla="*/ 3398355 w 7472601"/>
              <a:gd name="connsiteY366" fmla="*/ 6094603 h 6858000"/>
              <a:gd name="connsiteX367" fmla="*/ 3193941 w 7472601"/>
              <a:gd name="connsiteY367" fmla="*/ 6798775 h 6858000"/>
              <a:gd name="connsiteX368" fmla="*/ 3184140 w 7472601"/>
              <a:gd name="connsiteY368" fmla="*/ 6858000 h 6858000"/>
              <a:gd name="connsiteX369" fmla="*/ 3099978 w 7472601"/>
              <a:gd name="connsiteY369" fmla="*/ 6858000 h 6858000"/>
              <a:gd name="connsiteX370" fmla="*/ 3101556 w 7472601"/>
              <a:gd name="connsiteY370" fmla="*/ 6843337 h 6858000"/>
              <a:gd name="connsiteX371" fmla="*/ 3370162 w 7472601"/>
              <a:gd name="connsiteY371" fmla="*/ 5785550 h 6858000"/>
              <a:gd name="connsiteX372" fmla="*/ 3746477 w 7472601"/>
              <a:gd name="connsiteY372" fmla="*/ 5377889 h 6858000"/>
              <a:gd name="connsiteX373" fmla="*/ 3863399 w 7472601"/>
              <a:gd name="connsiteY373" fmla="*/ 5087257 h 6858000"/>
              <a:gd name="connsiteX374" fmla="*/ 3968712 w 7472601"/>
              <a:gd name="connsiteY374" fmla="*/ 4913989 h 6858000"/>
              <a:gd name="connsiteX375" fmla="*/ 2792390 w 7472601"/>
              <a:gd name="connsiteY375" fmla="*/ 5382974 h 6858000"/>
              <a:gd name="connsiteX376" fmla="*/ 2714982 w 7472601"/>
              <a:gd name="connsiteY376" fmla="*/ 5427051 h 6858000"/>
              <a:gd name="connsiteX377" fmla="*/ 2813361 w 7472601"/>
              <a:gd name="connsiteY377" fmla="*/ 6023912 h 6858000"/>
              <a:gd name="connsiteX378" fmla="*/ 2688430 w 7472601"/>
              <a:gd name="connsiteY378" fmla="*/ 6801564 h 6858000"/>
              <a:gd name="connsiteX379" fmla="*/ 2629626 w 7472601"/>
              <a:gd name="connsiteY379" fmla="*/ 6763394 h 6858000"/>
              <a:gd name="connsiteX380" fmla="*/ 2565328 w 7472601"/>
              <a:gd name="connsiteY380" fmla="*/ 5516399 h 6858000"/>
              <a:gd name="connsiteX381" fmla="*/ 1922999 w 7472601"/>
              <a:gd name="connsiteY381" fmla="*/ 5980343 h 6858000"/>
              <a:gd name="connsiteX382" fmla="*/ 1950261 w 7472601"/>
              <a:gd name="connsiteY382" fmla="*/ 6405858 h 6858000"/>
              <a:gd name="connsiteX383" fmla="*/ 2365554 w 7472601"/>
              <a:gd name="connsiteY383" fmla="*/ 6759107 h 6858000"/>
              <a:gd name="connsiteX384" fmla="*/ 2424142 w 7472601"/>
              <a:gd name="connsiteY384" fmla="*/ 6858000 h 6858000"/>
              <a:gd name="connsiteX385" fmla="*/ 2395994 w 7472601"/>
              <a:gd name="connsiteY385" fmla="*/ 6858000 h 6858000"/>
              <a:gd name="connsiteX386" fmla="*/ 2392863 w 7472601"/>
              <a:gd name="connsiteY386" fmla="*/ 6852964 h 6858000"/>
              <a:gd name="connsiteX387" fmla="*/ 2017589 w 7472601"/>
              <a:gd name="connsiteY387" fmla="*/ 6493982 h 6858000"/>
              <a:gd name="connsiteX388" fmla="*/ 2147336 w 7472601"/>
              <a:gd name="connsiteY388" fmla="*/ 6594052 h 6858000"/>
              <a:gd name="connsiteX389" fmla="*/ 2207047 w 7472601"/>
              <a:gd name="connsiteY389" fmla="*/ 6654540 h 6858000"/>
              <a:gd name="connsiteX390" fmla="*/ 2299106 w 7472601"/>
              <a:gd name="connsiteY390" fmla="*/ 6778931 h 6858000"/>
              <a:gd name="connsiteX391" fmla="*/ 2314430 w 7472601"/>
              <a:gd name="connsiteY391" fmla="*/ 6801144 h 6858000"/>
              <a:gd name="connsiteX392" fmla="*/ 2352406 w 7472601"/>
              <a:gd name="connsiteY392" fmla="*/ 6858000 h 6858000"/>
              <a:gd name="connsiteX393" fmla="*/ 2314492 w 7472601"/>
              <a:gd name="connsiteY393" fmla="*/ 6858000 h 6858000"/>
              <a:gd name="connsiteX394" fmla="*/ 2288095 w 7472601"/>
              <a:gd name="connsiteY394" fmla="*/ 6818030 h 6858000"/>
              <a:gd name="connsiteX395" fmla="*/ 2272768 w 7472601"/>
              <a:gd name="connsiteY395" fmla="*/ 6795822 h 6858000"/>
              <a:gd name="connsiteX396" fmla="*/ 2182715 w 7472601"/>
              <a:gd name="connsiteY396" fmla="*/ 6675071 h 6858000"/>
              <a:gd name="connsiteX397" fmla="*/ 2032061 w 7472601"/>
              <a:gd name="connsiteY397" fmla="*/ 6541380 h 6858000"/>
              <a:gd name="connsiteX398" fmla="*/ 2257220 w 7472601"/>
              <a:gd name="connsiteY398" fmla="*/ 6826257 h 6858000"/>
              <a:gd name="connsiteX399" fmla="*/ 2281324 w 7472601"/>
              <a:gd name="connsiteY399" fmla="*/ 6858000 h 6858000"/>
              <a:gd name="connsiteX400" fmla="*/ 2242860 w 7472601"/>
              <a:gd name="connsiteY400" fmla="*/ 6858000 h 6858000"/>
              <a:gd name="connsiteX401" fmla="*/ 2232818 w 7472601"/>
              <a:gd name="connsiteY401" fmla="*/ 6844926 h 6858000"/>
              <a:gd name="connsiteX402" fmla="*/ 1990172 w 7472601"/>
              <a:gd name="connsiteY402" fmla="*/ 6542121 h 6858000"/>
              <a:gd name="connsiteX403" fmla="*/ 2124090 w 7472601"/>
              <a:gd name="connsiteY403" fmla="*/ 6761017 h 6858000"/>
              <a:gd name="connsiteX404" fmla="*/ 2200380 w 7472601"/>
              <a:gd name="connsiteY404" fmla="*/ 6858000 h 6858000"/>
              <a:gd name="connsiteX405" fmla="*/ 2147507 w 7472601"/>
              <a:gd name="connsiteY405" fmla="*/ 6858000 h 6858000"/>
              <a:gd name="connsiteX406" fmla="*/ 2070668 w 7472601"/>
              <a:gd name="connsiteY406" fmla="*/ 6761520 h 6858000"/>
              <a:gd name="connsiteX407" fmla="*/ 1975142 w 7472601"/>
              <a:gd name="connsiteY407" fmla="*/ 6585570 h 6858000"/>
              <a:gd name="connsiteX408" fmla="*/ 2050035 w 7472601"/>
              <a:gd name="connsiteY408" fmla="*/ 6813345 h 6858000"/>
              <a:gd name="connsiteX409" fmla="*/ 2063025 w 7472601"/>
              <a:gd name="connsiteY409" fmla="*/ 6858000 h 6858000"/>
              <a:gd name="connsiteX410" fmla="*/ 2021675 w 7472601"/>
              <a:gd name="connsiteY410" fmla="*/ 6858000 h 6858000"/>
              <a:gd name="connsiteX411" fmla="*/ 2019308 w 7472601"/>
              <a:gd name="connsiteY411" fmla="*/ 6847118 h 6858000"/>
              <a:gd name="connsiteX412" fmla="*/ 1938835 w 7472601"/>
              <a:gd name="connsiteY412" fmla="*/ 6551160 h 6858000"/>
              <a:gd name="connsiteX413" fmla="*/ 1953230 w 7472601"/>
              <a:gd name="connsiteY413" fmla="*/ 6759699 h 6858000"/>
              <a:gd name="connsiteX414" fmla="*/ 1956763 w 7472601"/>
              <a:gd name="connsiteY414" fmla="*/ 6778191 h 6858000"/>
              <a:gd name="connsiteX415" fmla="*/ 1967925 w 7472601"/>
              <a:gd name="connsiteY415" fmla="*/ 6858000 h 6858000"/>
              <a:gd name="connsiteX416" fmla="*/ 1936622 w 7472601"/>
              <a:gd name="connsiteY416" fmla="*/ 6858000 h 6858000"/>
              <a:gd name="connsiteX417" fmla="*/ 1926261 w 7472601"/>
              <a:gd name="connsiteY417" fmla="*/ 6784064 h 6858000"/>
              <a:gd name="connsiteX418" fmla="*/ 1922724 w 7472601"/>
              <a:gd name="connsiteY418" fmla="*/ 6765577 h 6858000"/>
              <a:gd name="connsiteX419" fmla="*/ 1904650 w 7472601"/>
              <a:gd name="connsiteY419" fmla="*/ 6639616 h 6858000"/>
              <a:gd name="connsiteX420" fmla="*/ 1885273 w 7472601"/>
              <a:gd name="connsiteY420" fmla="*/ 6858000 h 6858000"/>
              <a:gd name="connsiteX421" fmla="*/ 1854363 w 7472601"/>
              <a:gd name="connsiteY421" fmla="*/ 6858000 h 6858000"/>
              <a:gd name="connsiteX422" fmla="*/ 1880391 w 7472601"/>
              <a:gd name="connsiteY422" fmla="*/ 6603796 h 6858000"/>
              <a:gd name="connsiteX423" fmla="*/ 1818273 w 7472601"/>
              <a:gd name="connsiteY423" fmla="*/ 6715729 h 6858000"/>
              <a:gd name="connsiteX424" fmla="*/ 1794691 w 7472601"/>
              <a:gd name="connsiteY424" fmla="*/ 6843239 h 6858000"/>
              <a:gd name="connsiteX425" fmla="*/ 1794914 w 7472601"/>
              <a:gd name="connsiteY425" fmla="*/ 6858000 h 6858000"/>
              <a:gd name="connsiteX426" fmla="*/ 1746128 w 7472601"/>
              <a:gd name="connsiteY426" fmla="*/ 6858000 h 6858000"/>
              <a:gd name="connsiteX427" fmla="*/ 1753934 w 7472601"/>
              <a:gd name="connsiteY427" fmla="*/ 6724796 h 6858000"/>
              <a:gd name="connsiteX428" fmla="*/ 1792053 w 7472601"/>
              <a:gd name="connsiteY428" fmla="*/ 6572396 h 6858000"/>
              <a:gd name="connsiteX429" fmla="*/ 1862248 w 7472601"/>
              <a:gd name="connsiteY429" fmla="*/ 6266397 h 6858000"/>
              <a:gd name="connsiteX430" fmla="*/ 1862250 w 7472601"/>
              <a:gd name="connsiteY430" fmla="*/ 6033531 h 6858000"/>
              <a:gd name="connsiteX431" fmla="*/ 1211999 w 7472601"/>
              <a:gd name="connsiteY431" fmla="*/ 6683610 h 6858000"/>
              <a:gd name="connsiteX432" fmla="*/ 1213266 w 7472601"/>
              <a:gd name="connsiteY432" fmla="*/ 6691947 h 6858000"/>
              <a:gd name="connsiteX433" fmla="*/ 1203370 w 7472601"/>
              <a:gd name="connsiteY433" fmla="*/ 6850676 h 6858000"/>
              <a:gd name="connsiteX434" fmla="*/ 1203671 w 7472601"/>
              <a:gd name="connsiteY434" fmla="*/ 6858000 h 6858000"/>
              <a:gd name="connsiteX435" fmla="*/ 1143180 w 7472601"/>
              <a:gd name="connsiteY435" fmla="*/ 6858000 h 6858000"/>
              <a:gd name="connsiteX436" fmla="*/ 1142176 w 7472601"/>
              <a:gd name="connsiteY436" fmla="*/ 6766045 h 6858000"/>
              <a:gd name="connsiteX437" fmla="*/ 1067484 w 7472601"/>
              <a:gd name="connsiteY437" fmla="*/ 6858000 h 6858000"/>
              <a:gd name="connsiteX438" fmla="*/ 953928 w 7472601"/>
              <a:gd name="connsiteY438" fmla="*/ 6858000 h 6858000"/>
              <a:gd name="connsiteX439" fmla="*/ 959715 w 7472601"/>
              <a:gd name="connsiteY439" fmla="*/ 6850185 h 6858000"/>
              <a:gd name="connsiteX440" fmla="*/ 1483788 w 7472601"/>
              <a:gd name="connsiteY440" fmla="*/ 6259174 h 6858000"/>
              <a:gd name="connsiteX441" fmla="*/ 1100671 w 7472601"/>
              <a:gd name="connsiteY441" fmla="*/ 6252137 h 6858000"/>
              <a:gd name="connsiteX442" fmla="*/ 1090144 w 7472601"/>
              <a:gd name="connsiteY442" fmla="*/ 6256748 h 6858000"/>
              <a:gd name="connsiteX443" fmla="*/ 1095872 w 7472601"/>
              <a:gd name="connsiteY443" fmla="*/ 6271892 h 6858000"/>
              <a:gd name="connsiteX444" fmla="*/ 262785 w 7472601"/>
              <a:gd name="connsiteY444" fmla="*/ 6845450 h 6858000"/>
              <a:gd name="connsiteX445" fmla="*/ 209968 w 7472601"/>
              <a:gd name="connsiteY445" fmla="*/ 6770713 h 6858000"/>
              <a:gd name="connsiteX446" fmla="*/ 873460 w 7472601"/>
              <a:gd name="connsiteY446" fmla="*/ 6253768 h 6858000"/>
              <a:gd name="connsiteX447" fmla="*/ 192686 w 7472601"/>
              <a:gd name="connsiteY447" fmla="*/ 5849257 h 6858000"/>
              <a:gd name="connsiteX448" fmla="*/ 4696 w 7472601"/>
              <a:gd name="connsiteY448" fmla="*/ 5697668 h 6858000"/>
              <a:gd name="connsiteX449" fmla="*/ 0 w 7472601"/>
              <a:gd name="connsiteY449" fmla="*/ 5689984 h 6858000"/>
              <a:gd name="connsiteX450" fmla="*/ 0 w 7472601"/>
              <a:gd name="connsiteY450" fmla="*/ 5513472 h 6858000"/>
              <a:gd name="connsiteX451" fmla="*/ 174101 w 7472601"/>
              <a:gd name="connsiteY451" fmla="*/ 5620277 h 6858000"/>
              <a:gd name="connsiteX452" fmla="*/ 891800 w 7472601"/>
              <a:gd name="connsiteY452" fmla="*/ 6036935 h 6858000"/>
              <a:gd name="connsiteX453" fmla="*/ 1072219 w 7472601"/>
              <a:gd name="connsiteY453" fmla="*/ 6169443 h 6858000"/>
              <a:gd name="connsiteX454" fmla="*/ 1074117 w 7472601"/>
              <a:gd name="connsiteY454" fmla="*/ 6170301 h 6858000"/>
              <a:gd name="connsiteX455" fmla="*/ 1083114 w 7472601"/>
              <a:gd name="connsiteY455" fmla="*/ 6174131 h 6858000"/>
              <a:gd name="connsiteX456" fmla="*/ 1543010 w 7472601"/>
              <a:gd name="connsiteY456" fmla="*/ 6191140 h 6858000"/>
              <a:gd name="connsiteX457" fmla="*/ 1551080 w 7472601"/>
              <a:gd name="connsiteY457" fmla="*/ 6195006 h 6858000"/>
              <a:gd name="connsiteX458" fmla="*/ 2345443 w 7472601"/>
              <a:gd name="connsiteY458" fmla="*/ 5549882 h 6858000"/>
              <a:gd name="connsiteX459" fmla="*/ 1721499 w 7472601"/>
              <a:gd name="connsiteY459" fmla="*/ 5599969 h 6858000"/>
              <a:gd name="connsiteX460" fmla="*/ 767716 w 7472601"/>
              <a:gd name="connsiteY460" fmla="*/ 5472768 h 6858000"/>
              <a:gd name="connsiteX461" fmla="*/ 722147 w 7472601"/>
              <a:gd name="connsiteY461" fmla="*/ 5393091 h 6858000"/>
              <a:gd name="connsiteX462" fmla="*/ 1485552 w 7472601"/>
              <a:gd name="connsiteY462" fmla="*/ 5313202 h 6858000"/>
              <a:gd name="connsiteX463" fmla="*/ 2143004 w 7472601"/>
              <a:gd name="connsiteY463" fmla="*/ 5402420 h 6858000"/>
              <a:gd name="connsiteX464" fmla="*/ 1933391 w 7472601"/>
              <a:gd name="connsiteY464" fmla="*/ 5156971 h 6858000"/>
              <a:gd name="connsiteX465" fmla="*/ 1827118 w 7472601"/>
              <a:gd name="connsiteY465" fmla="*/ 4968410 h 6858000"/>
              <a:gd name="connsiteX466" fmla="*/ 1837349 w 7472601"/>
              <a:gd name="connsiteY466" fmla="*/ 4956357 h 6858000"/>
              <a:gd name="connsiteX467" fmla="*/ 2162835 w 7472601"/>
              <a:gd name="connsiteY467" fmla="*/ 5187853 h 6858000"/>
              <a:gd name="connsiteX468" fmla="*/ 2257167 w 7472601"/>
              <a:gd name="connsiteY468" fmla="*/ 5462123 h 6858000"/>
              <a:gd name="connsiteX469" fmla="*/ 2261598 w 7472601"/>
              <a:gd name="connsiteY469" fmla="*/ 5467998 h 6858000"/>
              <a:gd name="connsiteX470" fmla="*/ 2437177 w 7472601"/>
              <a:gd name="connsiteY470" fmla="*/ 5479608 h 6858000"/>
              <a:gd name="connsiteX471" fmla="*/ 2445247 w 7472601"/>
              <a:gd name="connsiteY471" fmla="*/ 5483476 h 6858000"/>
              <a:gd name="connsiteX472" fmla="*/ 2743626 w 7472601"/>
              <a:gd name="connsiteY472" fmla="*/ 5304819 h 6858000"/>
              <a:gd name="connsiteX473" fmla="*/ 3048102 w 7472601"/>
              <a:gd name="connsiteY473" fmla="*/ 5150595 h 6858000"/>
              <a:gd name="connsiteX474" fmla="*/ 1799414 w 7472601"/>
              <a:gd name="connsiteY474" fmla="*/ 4694732 h 6858000"/>
              <a:gd name="connsiteX475" fmla="*/ 1771735 w 7472601"/>
              <a:gd name="connsiteY475" fmla="*/ 4619929 h 6858000"/>
              <a:gd name="connsiteX476" fmla="*/ 3104273 w 7472601"/>
              <a:gd name="connsiteY476" fmla="*/ 5076159 h 6858000"/>
              <a:gd name="connsiteX477" fmla="*/ 3113245 w 7472601"/>
              <a:gd name="connsiteY477" fmla="*/ 5090705 h 6858000"/>
              <a:gd name="connsiteX478" fmla="*/ 3126294 w 7472601"/>
              <a:gd name="connsiteY478" fmla="*/ 5114400 h 6858000"/>
              <a:gd name="connsiteX479" fmla="*/ 3937433 w 7472601"/>
              <a:gd name="connsiteY479" fmla="*/ 4830473 h 6858000"/>
              <a:gd name="connsiteX480" fmla="*/ 3590475 w 7472601"/>
              <a:gd name="connsiteY480" fmla="*/ 4597974 h 6858000"/>
              <a:gd name="connsiteX481" fmla="*/ 3100264 w 7472601"/>
              <a:gd name="connsiteY481" fmla="*/ 4579845 h 6858000"/>
              <a:gd name="connsiteX482" fmla="*/ 2183576 w 7472601"/>
              <a:gd name="connsiteY482" fmla="*/ 4227150 h 6858000"/>
              <a:gd name="connsiteX483" fmla="*/ 2151029 w 7472601"/>
              <a:gd name="connsiteY483" fmla="*/ 4146947 h 6858000"/>
              <a:gd name="connsiteX484" fmla="*/ 3563434 w 7472601"/>
              <a:gd name="connsiteY484" fmla="*/ 4469115 h 6858000"/>
              <a:gd name="connsiteX485" fmla="*/ 3177952 w 7472601"/>
              <a:gd name="connsiteY485" fmla="*/ 3657386 h 6858000"/>
              <a:gd name="connsiteX486" fmla="*/ 3189263 w 7472601"/>
              <a:gd name="connsiteY486" fmla="*/ 3625726 h 6858000"/>
              <a:gd name="connsiteX487" fmla="*/ 3560912 w 7472601"/>
              <a:gd name="connsiteY487" fmla="*/ 4079863 h 6858000"/>
              <a:gd name="connsiteX488" fmla="*/ 3626636 w 7472601"/>
              <a:gd name="connsiteY488" fmla="*/ 4512230 h 6858000"/>
              <a:gd name="connsiteX489" fmla="*/ 3653088 w 7472601"/>
              <a:gd name="connsiteY489" fmla="*/ 4521417 h 6858000"/>
              <a:gd name="connsiteX490" fmla="*/ 3988128 w 7472601"/>
              <a:gd name="connsiteY490" fmla="*/ 4817267 h 6858000"/>
              <a:gd name="connsiteX491" fmla="*/ 4830582 w 7472601"/>
              <a:gd name="connsiteY491" fmla="*/ 4676000 h 6858000"/>
              <a:gd name="connsiteX492" fmla="*/ 4830100 w 7472601"/>
              <a:gd name="connsiteY492" fmla="*/ 4675554 h 6858000"/>
              <a:gd name="connsiteX493" fmla="*/ 4036318 w 7472601"/>
              <a:gd name="connsiteY493" fmla="*/ 4147013 h 6858000"/>
              <a:gd name="connsiteX494" fmla="*/ 3432098 w 7472601"/>
              <a:gd name="connsiteY494" fmla="*/ 3537312 h 6858000"/>
              <a:gd name="connsiteX495" fmla="*/ 3446761 w 7472601"/>
              <a:gd name="connsiteY495" fmla="*/ 3461278 h 6858000"/>
              <a:gd name="connsiteX496" fmla="*/ 4419733 w 7472601"/>
              <a:gd name="connsiteY496" fmla="*/ 3963555 h 6858000"/>
              <a:gd name="connsiteX497" fmla="*/ 4781371 w 7472601"/>
              <a:gd name="connsiteY497" fmla="*/ 4458604 h 6858000"/>
              <a:gd name="connsiteX498" fmla="*/ 4780440 w 7472601"/>
              <a:gd name="connsiteY498" fmla="*/ 4470290 h 6858000"/>
              <a:gd name="connsiteX499" fmla="*/ 4898954 w 7472601"/>
              <a:gd name="connsiteY499" fmla="*/ 4662092 h 6858000"/>
              <a:gd name="connsiteX500" fmla="*/ 4900699 w 7472601"/>
              <a:gd name="connsiteY500" fmla="*/ 4670867 h 6858000"/>
              <a:gd name="connsiteX501" fmla="*/ 5714511 w 7472601"/>
              <a:gd name="connsiteY501" fmla="*/ 4663483 h 6858000"/>
              <a:gd name="connsiteX502" fmla="*/ 5464793 w 7472601"/>
              <a:gd name="connsiteY502" fmla="*/ 4393556 h 6858000"/>
              <a:gd name="connsiteX503" fmla="*/ 5461897 w 7472601"/>
              <a:gd name="connsiteY503" fmla="*/ 4390879 h 6858000"/>
              <a:gd name="connsiteX504" fmla="*/ 4294126 w 7472601"/>
              <a:gd name="connsiteY504" fmla="*/ 3303048 h 6858000"/>
              <a:gd name="connsiteX505" fmla="*/ 4305321 w 7472601"/>
              <a:gd name="connsiteY505" fmla="*/ 3256953 h 6858000"/>
              <a:gd name="connsiteX506" fmla="*/ 4949299 w 7472601"/>
              <a:gd name="connsiteY506" fmla="*/ 3766336 h 6858000"/>
              <a:gd name="connsiteX507" fmla="*/ 5291452 w 7472601"/>
              <a:gd name="connsiteY507" fmla="*/ 4076801 h 6858000"/>
              <a:gd name="connsiteX508" fmla="*/ 5434998 w 7472601"/>
              <a:gd name="connsiteY508" fmla="*/ 4254100 h 6858000"/>
              <a:gd name="connsiteX509" fmla="*/ 5351015 w 7472601"/>
              <a:gd name="connsiteY509" fmla="*/ 3760989 h 6858000"/>
              <a:gd name="connsiteX510" fmla="*/ 5413780 w 7472601"/>
              <a:gd name="connsiteY510" fmla="*/ 2966265 h 6858000"/>
              <a:gd name="connsiteX511" fmla="*/ 5425627 w 7472601"/>
              <a:gd name="connsiteY511" fmla="*/ 2954192 h 6858000"/>
              <a:gd name="connsiteX512" fmla="*/ 6604735 w 7472601"/>
              <a:gd name="connsiteY512" fmla="*/ 2041381 h 6858000"/>
              <a:gd name="connsiteX513" fmla="*/ 7204487 w 7472601"/>
              <a:gd name="connsiteY513" fmla="*/ 2742112 h 6858000"/>
              <a:gd name="connsiteX514" fmla="*/ 7131592 w 7472601"/>
              <a:gd name="connsiteY514" fmla="*/ 2672096 h 6858000"/>
              <a:gd name="connsiteX515" fmla="*/ 6996344 w 7472601"/>
              <a:gd name="connsiteY515" fmla="*/ 2518310 h 6858000"/>
              <a:gd name="connsiteX516" fmla="*/ 6735495 w 7472601"/>
              <a:gd name="connsiteY516" fmla="*/ 2196890 h 6858000"/>
              <a:gd name="connsiteX517" fmla="*/ 6721901 w 7472601"/>
              <a:gd name="connsiteY517" fmla="*/ 2179274 h 6858000"/>
              <a:gd name="connsiteX518" fmla="*/ 6604735 w 7472601"/>
              <a:gd name="connsiteY518" fmla="*/ 2041381 h 6858000"/>
              <a:gd name="connsiteX519" fmla="*/ 6591670 w 7472601"/>
              <a:gd name="connsiteY519" fmla="*/ 1988277 h 6858000"/>
              <a:gd name="connsiteX520" fmla="*/ 6747349 w 7472601"/>
              <a:gd name="connsiteY520" fmla="*/ 2160069 h 6858000"/>
              <a:gd name="connsiteX521" fmla="*/ 6760943 w 7472601"/>
              <a:gd name="connsiteY521" fmla="*/ 2177686 h 6858000"/>
              <a:gd name="connsiteX522" fmla="*/ 7021065 w 7472601"/>
              <a:gd name="connsiteY522" fmla="*/ 2498102 h 6858000"/>
              <a:gd name="connsiteX523" fmla="*/ 7155223 w 7472601"/>
              <a:gd name="connsiteY523" fmla="*/ 2650386 h 6858000"/>
              <a:gd name="connsiteX524" fmla="*/ 7203167 w 7472601"/>
              <a:gd name="connsiteY524" fmla="*/ 2697288 h 6858000"/>
              <a:gd name="connsiteX525" fmla="*/ 6937703 w 7472601"/>
              <a:gd name="connsiteY525" fmla="*/ 2321981 h 6858000"/>
              <a:gd name="connsiteX526" fmla="*/ 6591670 w 7472601"/>
              <a:gd name="connsiteY526" fmla="*/ 1988277 h 6858000"/>
              <a:gd name="connsiteX527" fmla="*/ 5798671 w 7472601"/>
              <a:gd name="connsiteY527" fmla="*/ 1981601 h 6858000"/>
              <a:gd name="connsiteX528" fmla="*/ 5754709 w 7472601"/>
              <a:gd name="connsiteY528" fmla="*/ 2071454 h 6858000"/>
              <a:gd name="connsiteX529" fmla="*/ 5763044 w 7472601"/>
              <a:gd name="connsiteY529" fmla="*/ 2842206 h 6858000"/>
              <a:gd name="connsiteX530" fmla="*/ 5764974 w 7472601"/>
              <a:gd name="connsiteY530" fmla="*/ 2799609 h 6858000"/>
              <a:gd name="connsiteX531" fmla="*/ 5767665 w 7472601"/>
              <a:gd name="connsiteY531" fmla="*/ 2666409 h 6858000"/>
              <a:gd name="connsiteX532" fmla="*/ 5763055 w 7472601"/>
              <a:gd name="connsiteY532" fmla="*/ 2579705 h 6858000"/>
              <a:gd name="connsiteX533" fmla="*/ 5758079 w 7472601"/>
              <a:gd name="connsiteY533" fmla="*/ 2492508 h 6858000"/>
              <a:gd name="connsiteX534" fmla="*/ 5779325 w 7472601"/>
              <a:gd name="connsiteY534" fmla="*/ 2197069 h 6858000"/>
              <a:gd name="connsiteX535" fmla="*/ 5798671 w 7472601"/>
              <a:gd name="connsiteY535" fmla="*/ 1981601 h 6858000"/>
              <a:gd name="connsiteX536" fmla="*/ 5829202 w 7472601"/>
              <a:gd name="connsiteY536" fmla="*/ 1971679 h 6858000"/>
              <a:gd name="connsiteX537" fmla="*/ 5809558 w 7472601"/>
              <a:gd name="connsiteY537" fmla="*/ 2198043 h 6858000"/>
              <a:gd name="connsiteX538" fmla="*/ 5788653 w 7472601"/>
              <a:gd name="connsiteY538" fmla="*/ 2489430 h 6858000"/>
              <a:gd name="connsiteX539" fmla="*/ 5793439 w 7472601"/>
              <a:gd name="connsiteY539" fmla="*/ 2575235 h 6858000"/>
              <a:gd name="connsiteX540" fmla="*/ 5796837 w 7472601"/>
              <a:gd name="connsiteY540" fmla="*/ 2637633 h 6858000"/>
              <a:gd name="connsiteX541" fmla="*/ 5818614 w 7472601"/>
              <a:gd name="connsiteY541" fmla="*/ 2473055 h 6858000"/>
              <a:gd name="connsiteX542" fmla="*/ 5829202 w 7472601"/>
              <a:gd name="connsiteY542" fmla="*/ 1971679 h 6858000"/>
              <a:gd name="connsiteX543" fmla="*/ 5911389 w 7472601"/>
              <a:gd name="connsiteY543" fmla="*/ 1898371 h 6858000"/>
              <a:gd name="connsiteX544" fmla="*/ 6237627 w 7472601"/>
              <a:gd name="connsiteY544" fmla="*/ 2231921 h 6858000"/>
              <a:gd name="connsiteX545" fmla="*/ 5911389 w 7472601"/>
              <a:gd name="connsiteY545" fmla="*/ 1898371 h 6858000"/>
              <a:gd name="connsiteX546" fmla="*/ 6944437 w 7472601"/>
              <a:gd name="connsiteY546" fmla="*/ 1575402 h 6858000"/>
              <a:gd name="connsiteX547" fmla="*/ 6304730 w 7472601"/>
              <a:gd name="connsiteY547" fmla="*/ 1766654 h 6858000"/>
              <a:gd name="connsiteX548" fmla="*/ 6944437 w 7472601"/>
              <a:gd name="connsiteY548" fmla="*/ 1575402 h 6858000"/>
              <a:gd name="connsiteX549" fmla="*/ 7019523 w 7472601"/>
              <a:gd name="connsiteY549" fmla="*/ 1519450 h 6858000"/>
              <a:gd name="connsiteX550" fmla="*/ 6298091 w 7472601"/>
              <a:gd name="connsiteY550" fmla="*/ 1737122 h 6858000"/>
              <a:gd name="connsiteX551" fmla="*/ 7019523 w 7472601"/>
              <a:gd name="connsiteY551" fmla="*/ 1519450 h 6858000"/>
              <a:gd name="connsiteX552" fmla="*/ 2399523 w 7472601"/>
              <a:gd name="connsiteY552" fmla="*/ 1428234 h 6858000"/>
              <a:gd name="connsiteX553" fmla="*/ 2224982 w 7472601"/>
              <a:gd name="connsiteY553" fmla="*/ 1826201 h 6858000"/>
              <a:gd name="connsiteX554" fmla="*/ 2096099 w 7472601"/>
              <a:gd name="connsiteY554" fmla="*/ 2345900 h 6858000"/>
              <a:gd name="connsiteX555" fmla="*/ 2283317 w 7472601"/>
              <a:gd name="connsiteY555" fmla="*/ 1796925 h 6858000"/>
              <a:gd name="connsiteX556" fmla="*/ 2399523 w 7472601"/>
              <a:gd name="connsiteY556" fmla="*/ 1428234 h 6858000"/>
              <a:gd name="connsiteX557" fmla="*/ 2448558 w 7472601"/>
              <a:gd name="connsiteY557" fmla="*/ 1373435 h 6858000"/>
              <a:gd name="connsiteX558" fmla="*/ 2312521 w 7472601"/>
              <a:gd name="connsiteY558" fmla="*/ 1806140 h 6858000"/>
              <a:gd name="connsiteX559" fmla="*/ 2127533 w 7472601"/>
              <a:gd name="connsiteY559" fmla="*/ 2348380 h 6858000"/>
              <a:gd name="connsiteX560" fmla="*/ 2358080 w 7472601"/>
              <a:gd name="connsiteY560" fmla="*/ 1866134 h 6858000"/>
              <a:gd name="connsiteX561" fmla="*/ 2407436 w 7472601"/>
              <a:gd name="connsiteY561" fmla="*/ 1651070 h 6858000"/>
              <a:gd name="connsiteX562" fmla="*/ 2448558 w 7472601"/>
              <a:gd name="connsiteY562" fmla="*/ 1373435 h 6858000"/>
              <a:gd name="connsiteX563" fmla="*/ 278707 w 7472601"/>
              <a:gd name="connsiteY563" fmla="*/ 1352270 h 6858000"/>
              <a:gd name="connsiteX564" fmla="*/ 321570 w 7472601"/>
              <a:gd name="connsiteY564" fmla="*/ 1861610 h 6858000"/>
              <a:gd name="connsiteX565" fmla="*/ 294281 w 7472601"/>
              <a:gd name="connsiteY565" fmla="*/ 1440658 h 6858000"/>
              <a:gd name="connsiteX566" fmla="*/ 278707 w 7472601"/>
              <a:gd name="connsiteY566" fmla="*/ 1352270 h 6858000"/>
              <a:gd name="connsiteX567" fmla="*/ 1423821 w 7472601"/>
              <a:gd name="connsiteY567" fmla="*/ 1351958 h 6858000"/>
              <a:gd name="connsiteX568" fmla="*/ 1638521 w 7472601"/>
              <a:gd name="connsiteY568" fmla="*/ 1908470 h 6858000"/>
              <a:gd name="connsiteX569" fmla="*/ 1754199 w 7472601"/>
              <a:gd name="connsiteY569" fmla="*/ 2149284 h 6858000"/>
              <a:gd name="connsiteX570" fmla="*/ 1908359 w 7472601"/>
              <a:gd name="connsiteY570" fmla="*/ 2364988 h 6858000"/>
              <a:gd name="connsiteX571" fmla="*/ 1647661 w 7472601"/>
              <a:gd name="connsiteY571" fmla="*/ 1825945 h 6858000"/>
              <a:gd name="connsiteX572" fmla="*/ 1423821 w 7472601"/>
              <a:gd name="connsiteY572" fmla="*/ 1351958 h 6858000"/>
              <a:gd name="connsiteX573" fmla="*/ 1431890 w 7472601"/>
              <a:gd name="connsiteY573" fmla="*/ 1306475 h 6858000"/>
              <a:gd name="connsiteX574" fmla="*/ 1507597 w 7472601"/>
              <a:gd name="connsiteY574" fmla="*/ 1446132 h 6858000"/>
              <a:gd name="connsiteX575" fmla="*/ 1674586 w 7472601"/>
              <a:gd name="connsiteY575" fmla="*/ 1813832 h 6858000"/>
              <a:gd name="connsiteX576" fmla="*/ 1815950 w 7472601"/>
              <a:gd name="connsiteY576" fmla="*/ 2128564 h 6858000"/>
              <a:gd name="connsiteX577" fmla="*/ 1984242 w 7472601"/>
              <a:gd name="connsiteY577" fmla="*/ 2430829 h 6858000"/>
              <a:gd name="connsiteX578" fmla="*/ 2014023 w 7472601"/>
              <a:gd name="connsiteY578" fmla="*/ 2450995 h 6858000"/>
              <a:gd name="connsiteX579" fmla="*/ 1747337 w 7472601"/>
              <a:gd name="connsiteY579" fmla="*/ 1855264 h 6858000"/>
              <a:gd name="connsiteX580" fmla="*/ 1533749 w 7472601"/>
              <a:gd name="connsiteY580" fmla="*/ 1478656 h 6858000"/>
              <a:gd name="connsiteX581" fmla="*/ 1431890 w 7472601"/>
              <a:gd name="connsiteY581" fmla="*/ 1306475 h 6858000"/>
              <a:gd name="connsiteX582" fmla="*/ 5052692 w 7472601"/>
              <a:gd name="connsiteY582" fmla="*/ 1292994 h 6858000"/>
              <a:gd name="connsiteX583" fmla="*/ 5200661 w 7472601"/>
              <a:gd name="connsiteY583" fmla="*/ 1635186 h 6858000"/>
              <a:gd name="connsiteX584" fmla="*/ 5297138 w 7472601"/>
              <a:gd name="connsiteY584" fmla="*/ 1906351 h 6858000"/>
              <a:gd name="connsiteX585" fmla="*/ 5052692 w 7472601"/>
              <a:gd name="connsiteY585" fmla="*/ 1292994 h 6858000"/>
              <a:gd name="connsiteX586" fmla="*/ 5009948 w 7472601"/>
              <a:gd name="connsiteY586" fmla="*/ 1273619 h 6858000"/>
              <a:gd name="connsiteX587" fmla="*/ 5121777 w 7472601"/>
              <a:gd name="connsiteY587" fmla="*/ 1654213 h 6858000"/>
              <a:gd name="connsiteX588" fmla="*/ 5293545 w 7472601"/>
              <a:gd name="connsiteY588" fmla="*/ 2072247 h 6858000"/>
              <a:gd name="connsiteX589" fmla="*/ 5294042 w 7472601"/>
              <a:gd name="connsiteY589" fmla="*/ 2065019 h 6858000"/>
              <a:gd name="connsiteX590" fmla="*/ 5171936 w 7472601"/>
              <a:gd name="connsiteY590" fmla="*/ 1647613 h 6858000"/>
              <a:gd name="connsiteX591" fmla="*/ 5009948 w 7472601"/>
              <a:gd name="connsiteY591" fmla="*/ 1273619 h 6858000"/>
              <a:gd name="connsiteX592" fmla="*/ 655236 w 7472601"/>
              <a:gd name="connsiteY592" fmla="*/ 1268632 h 6858000"/>
              <a:gd name="connsiteX593" fmla="*/ 839521 w 7472601"/>
              <a:gd name="connsiteY593" fmla="*/ 1685315 h 6858000"/>
              <a:gd name="connsiteX594" fmla="*/ 1109416 w 7472601"/>
              <a:gd name="connsiteY594" fmla="*/ 2061663 h 6858000"/>
              <a:gd name="connsiteX595" fmla="*/ 1298300 w 7472601"/>
              <a:gd name="connsiteY595" fmla="*/ 2247742 h 6858000"/>
              <a:gd name="connsiteX596" fmla="*/ 1125871 w 7472601"/>
              <a:gd name="connsiteY596" fmla="*/ 1989513 h 6858000"/>
              <a:gd name="connsiteX597" fmla="*/ 981574 w 7472601"/>
              <a:gd name="connsiteY597" fmla="*/ 1783157 h 6858000"/>
              <a:gd name="connsiteX598" fmla="*/ 922198 w 7472601"/>
              <a:gd name="connsiteY598" fmla="*/ 1677437 h 6858000"/>
              <a:gd name="connsiteX599" fmla="*/ 869293 w 7472601"/>
              <a:gd name="connsiteY599" fmla="*/ 1583214 h 6858000"/>
              <a:gd name="connsiteX600" fmla="*/ 751431 w 7472601"/>
              <a:gd name="connsiteY600" fmla="*/ 1405731 h 6858000"/>
              <a:gd name="connsiteX601" fmla="*/ 655236 w 7472601"/>
              <a:gd name="connsiteY601" fmla="*/ 1268632 h 6858000"/>
              <a:gd name="connsiteX602" fmla="*/ 6516292 w 7472601"/>
              <a:gd name="connsiteY602" fmla="*/ 1263064 h 6858000"/>
              <a:gd name="connsiteX603" fmla="*/ 5736320 w 7472601"/>
              <a:gd name="connsiteY603" fmla="*/ 1501803 h 6858000"/>
              <a:gd name="connsiteX604" fmla="*/ 6516292 w 7472601"/>
              <a:gd name="connsiteY604" fmla="*/ 1263064 h 6858000"/>
              <a:gd name="connsiteX605" fmla="*/ 291466 w 7472601"/>
              <a:gd name="connsiteY605" fmla="*/ 1250369 h 6858000"/>
              <a:gd name="connsiteX606" fmla="*/ 323180 w 7472601"/>
              <a:gd name="connsiteY606" fmla="*/ 1435283 h 6858000"/>
              <a:gd name="connsiteX607" fmla="*/ 349381 w 7472601"/>
              <a:gd name="connsiteY607" fmla="*/ 1875041 h 6858000"/>
              <a:gd name="connsiteX608" fmla="*/ 374363 w 7472601"/>
              <a:gd name="connsiteY608" fmla="*/ 1506494 h 6858000"/>
              <a:gd name="connsiteX609" fmla="*/ 302168 w 7472601"/>
              <a:gd name="connsiteY609" fmla="*/ 1274495 h 6858000"/>
              <a:gd name="connsiteX610" fmla="*/ 291466 w 7472601"/>
              <a:gd name="connsiteY610" fmla="*/ 1250369 h 6858000"/>
              <a:gd name="connsiteX611" fmla="*/ 678222 w 7472601"/>
              <a:gd name="connsiteY611" fmla="*/ 1248670 h 6858000"/>
              <a:gd name="connsiteX612" fmla="*/ 775536 w 7472601"/>
              <a:gd name="connsiteY612" fmla="*/ 1388015 h 6858000"/>
              <a:gd name="connsiteX613" fmla="*/ 894529 w 7472601"/>
              <a:gd name="connsiteY613" fmla="*/ 1567739 h 6858000"/>
              <a:gd name="connsiteX614" fmla="*/ 948000 w 7472601"/>
              <a:gd name="connsiteY614" fmla="*/ 1663088 h 6858000"/>
              <a:gd name="connsiteX615" fmla="*/ 1006812 w 7472601"/>
              <a:gd name="connsiteY615" fmla="*/ 1767683 h 6858000"/>
              <a:gd name="connsiteX616" fmla="*/ 1149133 w 7472601"/>
              <a:gd name="connsiteY616" fmla="*/ 1971513 h 6858000"/>
              <a:gd name="connsiteX617" fmla="*/ 1333952 w 7472601"/>
              <a:gd name="connsiteY617" fmla="*/ 2251620 h 6858000"/>
              <a:gd name="connsiteX618" fmla="*/ 1337329 w 7472601"/>
              <a:gd name="connsiteY618" fmla="*/ 2258350 h 6858000"/>
              <a:gd name="connsiteX619" fmla="*/ 1014726 w 7472601"/>
              <a:gd name="connsiteY619" fmla="*/ 1615556 h 6858000"/>
              <a:gd name="connsiteX620" fmla="*/ 678222 w 7472601"/>
              <a:gd name="connsiteY620" fmla="*/ 1248670 h 6858000"/>
              <a:gd name="connsiteX621" fmla="*/ 6691602 w 7472601"/>
              <a:gd name="connsiteY621" fmla="*/ 1140573 h 6858000"/>
              <a:gd name="connsiteX622" fmla="*/ 6571100 w 7472601"/>
              <a:gd name="connsiteY622" fmla="*/ 1183662 h 6858000"/>
              <a:gd name="connsiteX623" fmla="*/ 6241687 w 7472601"/>
              <a:gd name="connsiteY623" fmla="*/ 1257600 h 6858000"/>
              <a:gd name="connsiteX624" fmla="*/ 5693009 w 7472601"/>
              <a:gd name="connsiteY624" fmla="*/ 1478256 h 6858000"/>
              <a:gd name="connsiteX625" fmla="*/ 6548420 w 7472601"/>
              <a:gd name="connsiteY625" fmla="*/ 1214599 h 6858000"/>
              <a:gd name="connsiteX626" fmla="*/ 6605473 w 7472601"/>
              <a:gd name="connsiteY626" fmla="*/ 1184686 h 6858000"/>
              <a:gd name="connsiteX627" fmla="*/ 6691602 w 7472601"/>
              <a:gd name="connsiteY627" fmla="*/ 1140573 h 6858000"/>
              <a:gd name="connsiteX628" fmla="*/ 4002475 w 7472601"/>
              <a:gd name="connsiteY628" fmla="*/ 1037802 h 6858000"/>
              <a:gd name="connsiteX629" fmla="*/ 4000324 w 7472601"/>
              <a:gd name="connsiteY629" fmla="*/ 1039362 h 6858000"/>
              <a:gd name="connsiteX630" fmla="*/ 4002862 w 7472601"/>
              <a:gd name="connsiteY630" fmla="*/ 1042866 h 6858000"/>
              <a:gd name="connsiteX631" fmla="*/ 4002475 w 7472601"/>
              <a:gd name="connsiteY631" fmla="*/ 1037802 h 6858000"/>
              <a:gd name="connsiteX632" fmla="*/ 506322 w 7472601"/>
              <a:gd name="connsiteY632" fmla="*/ 1020997 h 6858000"/>
              <a:gd name="connsiteX633" fmla="*/ 533068 w 7472601"/>
              <a:gd name="connsiteY633" fmla="*/ 1029409 h 6858000"/>
              <a:gd name="connsiteX634" fmla="*/ 1232525 w 7472601"/>
              <a:gd name="connsiteY634" fmla="*/ 1804675 h 6858000"/>
              <a:gd name="connsiteX635" fmla="*/ 1388858 w 7472601"/>
              <a:gd name="connsiteY635" fmla="*/ 2368011 h 6858000"/>
              <a:gd name="connsiteX636" fmla="*/ 1384098 w 7472601"/>
              <a:gd name="connsiteY636" fmla="*/ 2378125 h 6858000"/>
              <a:gd name="connsiteX637" fmla="*/ 1425393 w 7472601"/>
              <a:gd name="connsiteY637" fmla="*/ 2589124 h 6858000"/>
              <a:gd name="connsiteX638" fmla="*/ 1424001 w 7472601"/>
              <a:gd name="connsiteY638" fmla="*/ 2597541 h 6858000"/>
              <a:gd name="connsiteX639" fmla="*/ 2152729 w 7472601"/>
              <a:gd name="connsiteY639" fmla="*/ 2864487 h 6858000"/>
              <a:gd name="connsiteX640" fmla="*/ 2020609 w 7472601"/>
              <a:gd name="connsiteY640" fmla="*/ 2539671 h 6858000"/>
              <a:gd name="connsiteX641" fmla="*/ 2018920 w 7472601"/>
              <a:gd name="connsiteY641" fmla="*/ 2536309 h 6858000"/>
              <a:gd name="connsiteX642" fmla="*/ 1342441 w 7472601"/>
              <a:gd name="connsiteY642" fmla="*/ 1173017 h 6858000"/>
              <a:gd name="connsiteX643" fmla="*/ 1367925 w 7472601"/>
              <a:gd name="connsiteY643" fmla="*/ 1135648 h 6858000"/>
              <a:gd name="connsiteX644" fmla="*/ 1771401 w 7472601"/>
              <a:gd name="connsiteY644" fmla="*/ 1806673 h 6858000"/>
              <a:gd name="connsiteX645" fmla="*/ 1972385 w 7472601"/>
              <a:gd name="connsiteY645" fmla="*/ 2198735 h 6858000"/>
              <a:gd name="connsiteX646" fmla="*/ 2040892 w 7472601"/>
              <a:gd name="connsiteY646" fmla="*/ 2405205 h 6858000"/>
              <a:gd name="connsiteX647" fmla="*/ 2131689 w 7472601"/>
              <a:gd name="connsiteY647" fmla="*/ 1936926 h 6858000"/>
              <a:gd name="connsiteX648" fmla="*/ 2454820 w 7472601"/>
              <a:gd name="connsiteY648" fmla="*/ 1248808 h 6858000"/>
              <a:gd name="connsiteX649" fmla="*/ 2492512 w 7472601"/>
              <a:gd name="connsiteY649" fmla="*/ 1302920 h 6858000"/>
              <a:gd name="connsiteX650" fmla="*/ 2081216 w 7472601"/>
              <a:gd name="connsiteY650" fmla="*/ 2527513 h 6858000"/>
              <a:gd name="connsiteX651" fmla="*/ 2081211 w 7472601"/>
              <a:gd name="connsiteY651" fmla="*/ 2528916 h 6858000"/>
              <a:gd name="connsiteX652" fmla="*/ 2199067 w 7472601"/>
              <a:gd name="connsiteY652" fmla="*/ 2884061 h 6858000"/>
              <a:gd name="connsiteX653" fmla="*/ 3192586 w 7472601"/>
              <a:gd name="connsiteY653" fmla="*/ 3411496 h 6858000"/>
              <a:gd name="connsiteX654" fmla="*/ 3182620 w 7472601"/>
              <a:gd name="connsiteY654" fmla="*/ 3483279 h 6858000"/>
              <a:gd name="connsiteX655" fmla="*/ 2435119 w 7472601"/>
              <a:gd name="connsiteY655" fmla="*/ 3080173 h 6858000"/>
              <a:gd name="connsiteX656" fmla="*/ 2410152 w 7472601"/>
              <a:gd name="connsiteY656" fmla="*/ 3063751 h 6858000"/>
              <a:gd name="connsiteX657" fmla="*/ 2408099 w 7472601"/>
              <a:gd name="connsiteY657" fmla="*/ 3064403 h 6858000"/>
              <a:gd name="connsiteX658" fmla="*/ 2407218 w 7472601"/>
              <a:gd name="connsiteY658" fmla="*/ 3070324 h 6858000"/>
              <a:gd name="connsiteX659" fmla="*/ 2380138 w 7472601"/>
              <a:gd name="connsiteY659" fmla="*/ 3099341 h 6858000"/>
              <a:gd name="connsiteX660" fmla="*/ 1765923 w 7472601"/>
              <a:gd name="connsiteY660" fmla="*/ 3581043 h 6858000"/>
              <a:gd name="connsiteX661" fmla="*/ 1702258 w 7472601"/>
              <a:gd name="connsiteY661" fmla="*/ 3612286 h 6858000"/>
              <a:gd name="connsiteX662" fmla="*/ 1538370 w 7472601"/>
              <a:gd name="connsiteY662" fmla="*/ 3811804 h 6858000"/>
              <a:gd name="connsiteX663" fmla="*/ 542867 w 7472601"/>
              <a:gd name="connsiteY663" fmla="*/ 4944092 h 6858000"/>
              <a:gd name="connsiteX664" fmla="*/ 515800 w 7472601"/>
              <a:gd name="connsiteY664" fmla="*/ 4862180 h 6858000"/>
              <a:gd name="connsiteX665" fmla="*/ 909145 w 7472601"/>
              <a:gd name="connsiteY665" fmla="*/ 4199225 h 6858000"/>
              <a:gd name="connsiteX666" fmla="*/ 1214067 w 7472601"/>
              <a:gd name="connsiteY666" fmla="*/ 3908561 h 6858000"/>
              <a:gd name="connsiteX667" fmla="*/ 640967 w 7472601"/>
              <a:gd name="connsiteY667" fmla="*/ 4105601 h 6858000"/>
              <a:gd name="connsiteX668" fmla="*/ 112563 w 7472601"/>
              <a:gd name="connsiteY668" fmla="*/ 4396952 h 6858000"/>
              <a:gd name="connsiteX669" fmla="*/ 0 w 7472601"/>
              <a:gd name="connsiteY669" fmla="*/ 4466006 h 6858000"/>
              <a:gd name="connsiteX670" fmla="*/ 0 w 7472601"/>
              <a:gd name="connsiteY670" fmla="*/ 4233763 h 6858000"/>
              <a:gd name="connsiteX671" fmla="*/ 36881 w 7472601"/>
              <a:gd name="connsiteY671" fmla="*/ 4200118 h 6858000"/>
              <a:gd name="connsiteX672" fmla="*/ 910534 w 7472601"/>
              <a:gd name="connsiteY672" fmla="*/ 3629753 h 6858000"/>
              <a:gd name="connsiteX673" fmla="*/ 1578717 w 7472601"/>
              <a:gd name="connsiteY673" fmla="*/ 3575982 h 6858000"/>
              <a:gd name="connsiteX674" fmla="*/ 2338780 w 7472601"/>
              <a:gd name="connsiteY674" fmla="*/ 3033725 h 6858000"/>
              <a:gd name="connsiteX675" fmla="*/ 1807991 w 7472601"/>
              <a:gd name="connsiteY675" fmla="*/ 2807184 h 6858000"/>
              <a:gd name="connsiteX676" fmla="*/ 1416358 w 7472601"/>
              <a:gd name="connsiteY676" fmla="*/ 3112571 h 6858000"/>
              <a:gd name="connsiteX677" fmla="*/ 939066 w 7472601"/>
              <a:gd name="connsiteY677" fmla="*/ 3378798 h 6858000"/>
              <a:gd name="connsiteX678" fmla="*/ 115099 w 7472601"/>
              <a:gd name="connsiteY678" fmla="*/ 3607650 h 6858000"/>
              <a:gd name="connsiteX679" fmla="*/ 97284 w 7472601"/>
              <a:gd name="connsiteY679" fmla="*/ 3520393 h 6858000"/>
              <a:gd name="connsiteX680" fmla="*/ 922050 w 7472601"/>
              <a:gd name="connsiteY680" fmla="*/ 3074867 h 6858000"/>
              <a:gd name="connsiteX681" fmla="*/ 1405265 w 7472601"/>
              <a:gd name="connsiteY681" fmla="*/ 3016319 h 6858000"/>
              <a:gd name="connsiteX682" fmla="*/ 1407512 w 7472601"/>
              <a:gd name="connsiteY682" fmla="*/ 3018001 h 6858000"/>
              <a:gd name="connsiteX683" fmla="*/ 1726266 w 7472601"/>
              <a:gd name="connsiteY683" fmla="*/ 2777274 h 6858000"/>
              <a:gd name="connsiteX684" fmla="*/ 625390 w 7472601"/>
              <a:gd name="connsiteY684" fmla="*/ 2514541 h 6858000"/>
              <a:gd name="connsiteX685" fmla="*/ 619799 w 7472601"/>
              <a:gd name="connsiteY685" fmla="*/ 2527180 h 6858000"/>
              <a:gd name="connsiteX686" fmla="*/ 310030 w 7472601"/>
              <a:gd name="connsiteY686" fmla="*/ 2771818 h 6858000"/>
              <a:gd name="connsiteX687" fmla="*/ 173877 w 7472601"/>
              <a:gd name="connsiteY687" fmla="*/ 2937056 h 6858000"/>
              <a:gd name="connsiteX688" fmla="*/ 77889 w 7472601"/>
              <a:gd name="connsiteY688" fmla="*/ 3138440 h 6858000"/>
              <a:gd name="connsiteX689" fmla="*/ 0 w 7472601"/>
              <a:gd name="connsiteY689" fmla="*/ 3271395 h 6858000"/>
              <a:gd name="connsiteX690" fmla="*/ 0 w 7472601"/>
              <a:gd name="connsiteY690" fmla="*/ 3153002 h 6858000"/>
              <a:gd name="connsiteX691" fmla="*/ 2386 w 7472601"/>
              <a:gd name="connsiteY691" fmla="*/ 3149203 h 6858000"/>
              <a:gd name="connsiteX692" fmla="*/ 89753 w 7472601"/>
              <a:gd name="connsiteY692" fmla="*/ 2987702 h 6858000"/>
              <a:gd name="connsiteX693" fmla="*/ 76869 w 7472601"/>
              <a:gd name="connsiteY693" fmla="*/ 3005404 h 6858000"/>
              <a:gd name="connsiteX694" fmla="*/ 32049 w 7472601"/>
              <a:gd name="connsiteY694" fmla="*/ 3065814 h 6858000"/>
              <a:gd name="connsiteX695" fmla="*/ 0 w 7472601"/>
              <a:gd name="connsiteY695" fmla="*/ 3108744 h 6858000"/>
              <a:gd name="connsiteX696" fmla="*/ 0 w 7472601"/>
              <a:gd name="connsiteY696" fmla="*/ 3058059 h 6858000"/>
              <a:gd name="connsiteX697" fmla="*/ 7610 w 7472601"/>
              <a:gd name="connsiteY697" fmla="*/ 3047889 h 6858000"/>
              <a:gd name="connsiteX698" fmla="*/ 52419 w 7472601"/>
              <a:gd name="connsiteY698" fmla="*/ 2987479 h 6858000"/>
              <a:gd name="connsiteX699" fmla="*/ 59142 w 7472601"/>
              <a:gd name="connsiteY699" fmla="*/ 2978488 h 6858000"/>
              <a:gd name="connsiteX700" fmla="*/ 0 w 7472601"/>
              <a:gd name="connsiteY700" fmla="*/ 3015334 h 6858000"/>
              <a:gd name="connsiteX701" fmla="*/ 0 w 7472601"/>
              <a:gd name="connsiteY701" fmla="*/ 2914286 h 6858000"/>
              <a:gd name="connsiteX702" fmla="*/ 36383 w 7472601"/>
              <a:gd name="connsiteY702" fmla="*/ 2901128 h 6858000"/>
              <a:gd name="connsiteX703" fmla="*/ 156329 w 7472601"/>
              <a:gd name="connsiteY703" fmla="*/ 2840533 h 6858000"/>
              <a:gd name="connsiteX704" fmla="*/ 358355 w 7472601"/>
              <a:gd name="connsiteY704" fmla="*/ 2620471 h 6858000"/>
              <a:gd name="connsiteX705" fmla="*/ 510577 w 7472601"/>
              <a:gd name="connsiteY705" fmla="*/ 2501244 h 6858000"/>
              <a:gd name="connsiteX706" fmla="*/ 211967 w 7472601"/>
              <a:gd name="connsiteY706" fmla="*/ 2479171 h 6858000"/>
              <a:gd name="connsiteX707" fmla="*/ 0 w 7472601"/>
              <a:gd name="connsiteY707" fmla="*/ 2476398 h 6858000"/>
              <a:gd name="connsiteX708" fmla="*/ 0 w 7472601"/>
              <a:gd name="connsiteY708" fmla="*/ 2389189 h 6858000"/>
              <a:gd name="connsiteX709" fmla="*/ 103062 w 7472601"/>
              <a:gd name="connsiteY709" fmla="*/ 2389518 h 6858000"/>
              <a:gd name="connsiteX710" fmla="*/ 510734 w 7472601"/>
              <a:gd name="connsiteY710" fmla="*/ 2416201 h 6858000"/>
              <a:gd name="connsiteX711" fmla="*/ 279257 w 7472601"/>
              <a:gd name="connsiteY711" fmla="*/ 2092102 h 6858000"/>
              <a:gd name="connsiteX712" fmla="*/ 65265 w 7472601"/>
              <a:gd name="connsiteY712" fmla="*/ 2006049 h 6858000"/>
              <a:gd name="connsiteX713" fmla="*/ 0 w 7472601"/>
              <a:gd name="connsiteY713" fmla="*/ 1982532 h 6858000"/>
              <a:gd name="connsiteX714" fmla="*/ 0 w 7472601"/>
              <a:gd name="connsiteY714" fmla="*/ 1912789 h 6858000"/>
              <a:gd name="connsiteX715" fmla="*/ 97460 w 7472601"/>
              <a:gd name="connsiteY715" fmla="*/ 1953725 h 6858000"/>
              <a:gd name="connsiteX716" fmla="*/ 221272 w 7472601"/>
              <a:gd name="connsiteY716" fmla="*/ 1980766 h 6858000"/>
              <a:gd name="connsiteX717" fmla="*/ 116765 w 7472601"/>
              <a:gd name="connsiteY717" fmla="*/ 1911033 h 6858000"/>
              <a:gd name="connsiteX718" fmla="*/ 16405 w 7472601"/>
              <a:gd name="connsiteY718" fmla="*/ 1803412 h 6858000"/>
              <a:gd name="connsiteX719" fmla="*/ 0 w 7472601"/>
              <a:gd name="connsiteY719" fmla="*/ 1784777 h 6858000"/>
              <a:gd name="connsiteX720" fmla="*/ 0 w 7472601"/>
              <a:gd name="connsiteY720" fmla="*/ 1740082 h 6858000"/>
              <a:gd name="connsiteX721" fmla="*/ 39394 w 7472601"/>
              <a:gd name="connsiteY721" fmla="*/ 1784856 h 6858000"/>
              <a:gd name="connsiteX722" fmla="*/ 135813 w 7472601"/>
              <a:gd name="connsiteY722" fmla="*/ 1888838 h 6858000"/>
              <a:gd name="connsiteX723" fmla="*/ 242575 w 7472601"/>
              <a:gd name="connsiteY723" fmla="*/ 1958841 h 6858000"/>
              <a:gd name="connsiteX724" fmla="*/ 82197 w 7472601"/>
              <a:gd name="connsiteY724" fmla="*/ 1754826 h 6858000"/>
              <a:gd name="connsiteX725" fmla="*/ 0 w 7472601"/>
              <a:gd name="connsiteY725" fmla="*/ 1679650 h 6858000"/>
              <a:gd name="connsiteX726" fmla="*/ 0 w 7472601"/>
              <a:gd name="connsiteY726" fmla="*/ 1602463 h 6858000"/>
              <a:gd name="connsiteX727" fmla="*/ 84689 w 7472601"/>
              <a:gd name="connsiteY727" fmla="*/ 1677442 h 6858000"/>
              <a:gd name="connsiteX728" fmla="*/ 298437 w 7472601"/>
              <a:gd name="connsiteY728" fmla="*/ 1968019 h 6858000"/>
              <a:gd name="connsiteX729" fmla="*/ 227269 w 7472601"/>
              <a:gd name="connsiteY729" fmla="*/ 1114064 h 6858000"/>
              <a:gd name="connsiteX730" fmla="*/ 248003 w 7472601"/>
              <a:gd name="connsiteY730" fmla="*/ 1089613 h 6858000"/>
              <a:gd name="connsiteX731" fmla="*/ 427020 w 7472601"/>
              <a:gd name="connsiteY731" fmla="*/ 1619803 h 6858000"/>
              <a:gd name="connsiteX732" fmla="*/ 340345 w 7472601"/>
              <a:gd name="connsiteY732" fmla="*/ 2027739 h 6858000"/>
              <a:gd name="connsiteX733" fmla="*/ 360865 w 7472601"/>
              <a:gd name="connsiteY733" fmla="*/ 2044827 h 6858000"/>
              <a:gd name="connsiteX734" fmla="*/ 560414 w 7472601"/>
              <a:gd name="connsiteY734" fmla="*/ 2421457 h 6858000"/>
              <a:gd name="connsiteX735" fmla="*/ 1359703 w 7472601"/>
              <a:gd name="connsiteY735" fmla="*/ 2578554 h 6858000"/>
              <a:gd name="connsiteX736" fmla="*/ 1359422 w 7472601"/>
              <a:gd name="connsiteY736" fmla="*/ 2577994 h 6858000"/>
              <a:gd name="connsiteX737" fmla="*/ 828701 w 7472601"/>
              <a:gd name="connsiteY737" fmla="*/ 1839520 h 6858000"/>
              <a:gd name="connsiteX738" fmla="*/ 494427 w 7472601"/>
              <a:gd name="connsiteY738" fmla="*/ 1092333 h 6858000"/>
              <a:gd name="connsiteX739" fmla="*/ 506322 w 7472601"/>
              <a:gd name="connsiteY739" fmla="*/ 1020997 h 6858000"/>
              <a:gd name="connsiteX740" fmla="*/ 4570198 w 7472601"/>
              <a:gd name="connsiteY740" fmla="*/ 978081 h 6858000"/>
              <a:gd name="connsiteX741" fmla="*/ 4523691 w 7472601"/>
              <a:gd name="connsiteY741" fmla="*/ 1127776 h 6858000"/>
              <a:gd name="connsiteX742" fmla="*/ 4509875 w 7472601"/>
              <a:gd name="connsiteY742" fmla="*/ 1167552 h 6858000"/>
              <a:gd name="connsiteX743" fmla="*/ 4478168 w 7472601"/>
              <a:gd name="connsiteY743" fmla="*/ 1260735 h 6858000"/>
              <a:gd name="connsiteX744" fmla="*/ 4409309 w 7472601"/>
              <a:gd name="connsiteY744" fmla="*/ 1666996 h 6858000"/>
              <a:gd name="connsiteX745" fmla="*/ 4370031 w 7472601"/>
              <a:gd name="connsiteY745" fmla="*/ 1955666 h 6858000"/>
              <a:gd name="connsiteX746" fmla="*/ 4570198 w 7472601"/>
              <a:gd name="connsiteY746" fmla="*/ 978081 h 6858000"/>
              <a:gd name="connsiteX747" fmla="*/ 4557898 w 7472601"/>
              <a:gd name="connsiteY747" fmla="*/ 900011 h 6858000"/>
              <a:gd name="connsiteX748" fmla="*/ 4344840 w 7472601"/>
              <a:gd name="connsiteY748" fmla="*/ 1922038 h 6858000"/>
              <a:gd name="connsiteX749" fmla="*/ 4378710 w 7472601"/>
              <a:gd name="connsiteY749" fmla="*/ 1665516 h 6858000"/>
              <a:gd name="connsiteX750" fmla="*/ 4448798 w 7472601"/>
              <a:gd name="connsiteY750" fmla="*/ 1253024 h 6858000"/>
              <a:gd name="connsiteX751" fmla="*/ 4480315 w 7472601"/>
              <a:gd name="connsiteY751" fmla="*/ 1158454 h 6858000"/>
              <a:gd name="connsiteX752" fmla="*/ 4494133 w 7472601"/>
              <a:gd name="connsiteY752" fmla="*/ 1118676 h 6858000"/>
              <a:gd name="connsiteX753" fmla="*/ 4557898 w 7472601"/>
              <a:gd name="connsiteY753" fmla="*/ 900011 h 6858000"/>
              <a:gd name="connsiteX754" fmla="*/ 5870151 w 7472601"/>
              <a:gd name="connsiteY754" fmla="*/ 898890 h 6858000"/>
              <a:gd name="connsiteX755" fmla="*/ 5861335 w 7472601"/>
              <a:gd name="connsiteY755" fmla="*/ 899177 h 6858000"/>
              <a:gd name="connsiteX756" fmla="*/ 5843702 w 7472601"/>
              <a:gd name="connsiteY756" fmla="*/ 899748 h 6858000"/>
              <a:gd name="connsiteX757" fmla="*/ 5651107 w 7472601"/>
              <a:gd name="connsiteY757" fmla="*/ 920306 h 6858000"/>
              <a:gd name="connsiteX758" fmla="*/ 5459407 w 7472601"/>
              <a:gd name="connsiteY758" fmla="*/ 940975 h 6858000"/>
              <a:gd name="connsiteX759" fmla="*/ 5374846 w 7472601"/>
              <a:gd name="connsiteY759" fmla="*/ 941988 h 6858000"/>
              <a:gd name="connsiteX760" fmla="*/ 5256105 w 7472601"/>
              <a:gd name="connsiteY760" fmla="*/ 945632 h 6858000"/>
              <a:gd name="connsiteX761" fmla="*/ 5107071 w 7472601"/>
              <a:gd name="connsiteY761" fmla="*/ 969720 h 6858000"/>
              <a:gd name="connsiteX762" fmla="*/ 4998681 w 7472601"/>
              <a:gd name="connsiteY762" fmla="*/ 988771 h 6858000"/>
              <a:gd name="connsiteX763" fmla="*/ 5870151 w 7472601"/>
              <a:gd name="connsiteY763" fmla="*/ 898890 h 6858000"/>
              <a:gd name="connsiteX764" fmla="*/ 5504425 w 7472601"/>
              <a:gd name="connsiteY764" fmla="*/ 848067 h 6858000"/>
              <a:gd name="connsiteX765" fmla="*/ 4968849 w 7472601"/>
              <a:gd name="connsiteY765" fmla="*/ 962318 h 6858000"/>
              <a:gd name="connsiteX766" fmla="*/ 5104039 w 7472601"/>
              <a:gd name="connsiteY766" fmla="*/ 940634 h 6858000"/>
              <a:gd name="connsiteX767" fmla="*/ 5256311 w 7472601"/>
              <a:gd name="connsiteY767" fmla="*/ 916490 h 6858000"/>
              <a:gd name="connsiteX768" fmla="*/ 5377381 w 7472601"/>
              <a:gd name="connsiteY768" fmla="*/ 912671 h 6858000"/>
              <a:gd name="connsiteX769" fmla="*/ 5460148 w 7472601"/>
              <a:gd name="connsiteY769" fmla="*/ 911442 h 6858000"/>
              <a:gd name="connsiteX770" fmla="*/ 5648971 w 7472601"/>
              <a:gd name="connsiteY770" fmla="*/ 891331 h 6858000"/>
              <a:gd name="connsiteX771" fmla="*/ 5844807 w 7472601"/>
              <a:gd name="connsiteY771" fmla="*/ 870718 h 6858000"/>
              <a:gd name="connsiteX772" fmla="*/ 5862975 w 7472601"/>
              <a:gd name="connsiteY772" fmla="*/ 869756 h 6858000"/>
              <a:gd name="connsiteX773" fmla="*/ 5920887 w 7472601"/>
              <a:gd name="connsiteY773" fmla="*/ 865929 h 6858000"/>
              <a:gd name="connsiteX774" fmla="*/ 5504425 w 7472601"/>
              <a:gd name="connsiteY774" fmla="*/ 848067 h 6858000"/>
              <a:gd name="connsiteX775" fmla="*/ 3607114 w 7472601"/>
              <a:gd name="connsiteY775" fmla="*/ 467441 h 6858000"/>
              <a:gd name="connsiteX776" fmla="*/ 3296242 w 7472601"/>
              <a:gd name="connsiteY776" fmla="*/ 807991 h 6858000"/>
              <a:gd name="connsiteX777" fmla="*/ 3174674 w 7472601"/>
              <a:gd name="connsiteY777" fmla="*/ 919759 h 6858000"/>
              <a:gd name="connsiteX778" fmla="*/ 3042978 w 7472601"/>
              <a:gd name="connsiteY778" fmla="*/ 1054894 h 6858000"/>
              <a:gd name="connsiteX779" fmla="*/ 2968914 w 7472601"/>
              <a:gd name="connsiteY779" fmla="*/ 1133756 h 6858000"/>
              <a:gd name="connsiteX780" fmla="*/ 3103823 w 7472601"/>
              <a:gd name="connsiteY780" fmla="*/ 1026814 h 6858000"/>
              <a:gd name="connsiteX781" fmla="*/ 3607114 w 7472601"/>
              <a:gd name="connsiteY781" fmla="*/ 467441 h 6858000"/>
              <a:gd name="connsiteX782" fmla="*/ 3744487 w 7472601"/>
              <a:gd name="connsiteY782" fmla="*/ 383136 h 6858000"/>
              <a:gd name="connsiteX783" fmla="*/ 3970213 w 7472601"/>
              <a:gd name="connsiteY783" fmla="*/ 995559 h 6858000"/>
              <a:gd name="connsiteX784" fmla="*/ 3744487 w 7472601"/>
              <a:gd name="connsiteY784" fmla="*/ 383136 h 6858000"/>
              <a:gd name="connsiteX785" fmla="*/ 3624562 w 7472601"/>
              <a:gd name="connsiteY785" fmla="*/ 367041 h 6858000"/>
              <a:gd name="connsiteX786" fmla="*/ 3489712 w 7472601"/>
              <a:gd name="connsiteY786" fmla="*/ 485386 h 6858000"/>
              <a:gd name="connsiteX787" fmla="*/ 3182994 w 7472601"/>
              <a:gd name="connsiteY787" fmla="*/ 828265 h 6858000"/>
              <a:gd name="connsiteX788" fmla="*/ 2892114 w 7472601"/>
              <a:gd name="connsiteY788" fmla="*/ 1172635 h 6858000"/>
              <a:gd name="connsiteX789" fmla="*/ 3021459 w 7472601"/>
              <a:gd name="connsiteY789" fmla="*/ 1035385 h 6858000"/>
              <a:gd name="connsiteX790" fmla="*/ 3153873 w 7472601"/>
              <a:gd name="connsiteY790" fmla="*/ 898971 h 6858000"/>
              <a:gd name="connsiteX791" fmla="*/ 3276511 w 7472601"/>
              <a:gd name="connsiteY791" fmla="*/ 786423 h 6858000"/>
              <a:gd name="connsiteX792" fmla="*/ 3584154 w 7472601"/>
              <a:gd name="connsiteY792" fmla="*/ 448218 h 6858000"/>
              <a:gd name="connsiteX793" fmla="*/ 3624562 w 7472601"/>
              <a:gd name="connsiteY793" fmla="*/ 367041 h 6858000"/>
              <a:gd name="connsiteX794" fmla="*/ 3766672 w 7472601"/>
              <a:gd name="connsiteY794" fmla="*/ 359429 h 6858000"/>
              <a:gd name="connsiteX795" fmla="*/ 3996338 w 7472601"/>
              <a:gd name="connsiteY795" fmla="*/ 968237 h 6858000"/>
              <a:gd name="connsiteX796" fmla="*/ 3766672 w 7472601"/>
              <a:gd name="connsiteY796" fmla="*/ 359429 h 6858000"/>
              <a:gd name="connsiteX797" fmla="*/ 5805386 w 7472601"/>
              <a:gd name="connsiteY797" fmla="*/ 239240 h 6858000"/>
              <a:gd name="connsiteX798" fmla="*/ 5736947 w 7472601"/>
              <a:gd name="connsiteY798" fmla="*/ 261367 h 6858000"/>
              <a:gd name="connsiteX799" fmla="*/ 5427012 w 7472601"/>
              <a:gd name="connsiteY799" fmla="*/ 311272 h 6858000"/>
              <a:gd name="connsiteX800" fmla="*/ 5147818 w 7472601"/>
              <a:gd name="connsiteY800" fmla="*/ 322112 h 6858000"/>
              <a:gd name="connsiteX801" fmla="*/ 5060854 w 7472601"/>
              <a:gd name="connsiteY801" fmla="*/ 311882 h 6858000"/>
              <a:gd name="connsiteX802" fmla="*/ 4945989 w 7472601"/>
              <a:gd name="connsiteY802" fmla="*/ 300516 h 6858000"/>
              <a:gd name="connsiteX803" fmla="*/ 5410479 w 7472601"/>
              <a:gd name="connsiteY803" fmla="*/ 348434 h 6858000"/>
              <a:gd name="connsiteX804" fmla="*/ 5805386 w 7472601"/>
              <a:gd name="connsiteY804" fmla="*/ 239240 h 6858000"/>
              <a:gd name="connsiteX805" fmla="*/ 5905192 w 7472601"/>
              <a:gd name="connsiteY805" fmla="*/ 163079 h 6858000"/>
              <a:gd name="connsiteX806" fmla="*/ 5865655 w 7472601"/>
              <a:gd name="connsiteY806" fmla="*/ 171901 h 6858000"/>
              <a:gd name="connsiteX807" fmla="*/ 5259740 w 7472601"/>
              <a:gd name="connsiteY807" fmla="*/ 257013 h 6858000"/>
              <a:gd name="connsiteX808" fmla="*/ 5208466 w 7472601"/>
              <a:gd name="connsiteY808" fmla="*/ 257550 h 6858000"/>
              <a:gd name="connsiteX809" fmla="*/ 4980204 w 7472601"/>
              <a:gd name="connsiteY809" fmla="*/ 271903 h 6858000"/>
              <a:gd name="connsiteX810" fmla="*/ 5068068 w 7472601"/>
              <a:gd name="connsiteY810" fmla="*/ 282244 h 6858000"/>
              <a:gd name="connsiteX811" fmla="*/ 5153231 w 7472601"/>
              <a:gd name="connsiteY811" fmla="*/ 292240 h 6858000"/>
              <a:gd name="connsiteX812" fmla="*/ 5426491 w 7472601"/>
              <a:gd name="connsiteY812" fmla="*/ 281128 h 6858000"/>
              <a:gd name="connsiteX813" fmla="*/ 5731212 w 7472601"/>
              <a:gd name="connsiteY813" fmla="*/ 231951 h 6858000"/>
              <a:gd name="connsiteX814" fmla="*/ 5905192 w 7472601"/>
              <a:gd name="connsiteY814" fmla="*/ 163079 h 6858000"/>
              <a:gd name="connsiteX815" fmla="*/ 5944437 w 7472601"/>
              <a:gd name="connsiteY815" fmla="*/ 113829 h 6858000"/>
              <a:gd name="connsiteX816" fmla="*/ 5825032 w 7472601"/>
              <a:gd name="connsiteY816" fmla="*/ 146405 h 6858000"/>
              <a:gd name="connsiteX817" fmla="*/ 4955599 w 7472601"/>
              <a:gd name="connsiteY817" fmla="*/ 247008 h 6858000"/>
              <a:gd name="connsiteX818" fmla="*/ 5210104 w 7472601"/>
              <a:gd name="connsiteY818" fmla="*/ 228123 h 6858000"/>
              <a:gd name="connsiteX819" fmla="*/ 5261015 w 7472601"/>
              <a:gd name="connsiteY819" fmla="*/ 227087 h 6858000"/>
              <a:gd name="connsiteX820" fmla="*/ 5861181 w 7472601"/>
              <a:gd name="connsiteY820" fmla="*/ 143093 h 6858000"/>
              <a:gd name="connsiteX821" fmla="*/ 5961252 w 7472601"/>
              <a:gd name="connsiteY821" fmla="*/ 114820 h 6858000"/>
              <a:gd name="connsiteX822" fmla="*/ 5944437 w 7472601"/>
              <a:gd name="connsiteY822" fmla="*/ 113829 h 6858000"/>
              <a:gd name="connsiteX823" fmla="*/ 3882765 w 7472601"/>
              <a:gd name="connsiteY823" fmla="*/ 0 h 6858000"/>
              <a:gd name="connsiteX824" fmla="*/ 3995099 w 7472601"/>
              <a:gd name="connsiteY824" fmla="*/ 0 h 6858000"/>
              <a:gd name="connsiteX825" fmla="*/ 4163818 w 7472601"/>
              <a:gd name="connsiteY825" fmla="*/ 234104 h 6858000"/>
              <a:gd name="connsiteX826" fmla="*/ 4172099 w 7472601"/>
              <a:gd name="connsiteY826" fmla="*/ 234207 h 6858000"/>
              <a:gd name="connsiteX827" fmla="*/ 4784282 w 7472601"/>
              <a:gd name="connsiteY827" fmla="*/ 276561 h 6858000"/>
              <a:gd name="connsiteX828" fmla="*/ 4801687 w 7472601"/>
              <a:gd name="connsiteY828" fmla="*/ 267764 h 6858000"/>
              <a:gd name="connsiteX829" fmla="*/ 6082788 w 7472601"/>
              <a:gd name="connsiteY829" fmla="*/ 64119 h 6858000"/>
              <a:gd name="connsiteX830" fmla="*/ 6099442 w 7472601"/>
              <a:gd name="connsiteY830" fmla="*/ 82568 h 6858000"/>
              <a:gd name="connsiteX831" fmla="*/ 4804137 w 7472601"/>
              <a:gd name="connsiteY831" fmla="*/ 320931 h 6858000"/>
              <a:gd name="connsiteX832" fmla="*/ 4227047 w 7472601"/>
              <a:gd name="connsiteY832" fmla="*/ 313415 h 6858000"/>
              <a:gd name="connsiteX833" fmla="*/ 4346041 w 7472601"/>
              <a:gd name="connsiteY833" fmla="*/ 456086 h 6858000"/>
              <a:gd name="connsiteX834" fmla="*/ 4870967 w 7472601"/>
              <a:gd name="connsiteY834" fmla="*/ 963061 h 6858000"/>
              <a:gd name="connsiteX835" fmla="*/ 4889647 w 7472601"/>
              <a:gd name="connsiteY835" fmla="*/ 957147 h 6858000"/>
              <a:gd name="connsiteX836" fmla="*/ 5422504 w 7472601"/>
              <a:gd name="connsiteY836" fmla="*/ 805191 h 6858000"/>
              <a:gd name="connsiteX837" fmla="*/ 6087656 w 7472601"/>
              <a:gd name="connsiteY837" fmla="*/ 826703 h 6858000"/>
              <a:gd name="connsiteX838" fmla="*/ 6058717 w 7472601"/>
              <a:gd name="connsiteY838" fmla="*/ 865992 h 6858000"/>
              <a:gd name="connsiteX839" fmla="*/ 4974153 w 7472601"/>
              <a:gd name="connsiteY839" fmla="*/ 1045456 h 6858000"/>
              <a:gd name="connsiteX840" fmla="*/ 5627835 w 7472601"/>
              <a:gd name="connsiteY840" fmla="*/ 1472077 h 6858000"/>
              <a:gd name="connsiteX841" fmla="*/ 5629817 w 7472601"/>
              <a:gd name="connsiteY841" fmla="*/ 1471412 h 6858000"/>
              <a:gd name="connsiteX842" fmla="*/ 5634124 w 7472601"/>
              <a:gd name="connsiteY842" fmla="*/ 1470572 h 6858000"/>
              <a:gd name="connsiteX843" fmla="*/ 5755832 w 7472601"/>
              <a:gd name="connsiteY843" fmla="*/ 1383886 h 6858000"/>
              <a:gd name="connsiteX844" fmla="*/ 6014186 w 7472601"/>
              <a:gd name="connsiteY844" fmla="*/ 1279799 h 6858000"/>
              <a:gd name="connsiteX845" fmla="*/ 6901619 w 7472601"/>
              <a:gd name="connsiteY845" fmla="*/ 1047874 h 6858000"/>
              <a:gd name="connsiteX846" fmla="*/ 6931566 w 7472601"/>
              <a:gd name="connsiteY846" fmla="*/ 1062034 h 6858000"/>
              <a:gd name="connsiteX847" fmla="*/ 5790982 w 7472601"/>
              <a:gd name="connsiteY847" fmla="*/ 1561380 h 6858000"/>
              <a:gd name="connsiteX848" fmla="*/ 6188971 w 7472601"/>
              <a:gd name="connsiteY848" fmla="*/ 1755168 h 6858000"/>
              <a:gd name="connsiteX849" fmla="*/ 6202446 w 7472601"/>
              <a:gd name="connsiteY849" fmla="*/ 1752268 h 6858000"/>
              <a:gd name="connsiteX850" fmla="*/ 7179560 w 7472601"/>
              <a:gd name="connsiteY850" fmla="*/ 1467551 h 6858000"/>
              <a:gd name="connsiteX851" fmla="*/ 7158730 w 7472601"/>
              <a:gd name="connsiteY851" fmla="*/ 1507835 h 6858000"/>
              <a:gd name="connsiteX852" fmla="*/ 6326959 w 7472601"/>
              <a:gd name="connsiteY852" fmla="*/ 1817686 h 6858000"/>
              <a:gd name="connsiteX853" fmla="*/ 6537433 w 7472601"/>
              <a:gd name="connsiteY853" fmla="*/ 1907790 h 6858000"/>
              <a:gd name="connsiteX854" fmla="*/ 6550221 w 7472601"/>
              <a:gd name="connsiteY854" fmla="*/ 1910729 h 6858000"/>
              <a:gd name="connsiteX855" fmla="*/ 6964438 w 7472601"/>
              <a:gd name="connsiteY855" fmla="*/ 2209505 h 6858000"/>
              <a:gd name="connsiteX856" fmla="*/ 7367862 w 7472601"/>
              <a:gd name="connsiteY856" fmla="*/ 2806833 h 6858000"/>
              <a:gd name="connsiteX857" fmla="*/ 7364329 w 7472601"/>
              <a:gd name="connsiteY857" fmla="*/ 2826907 h 6858000"/>
              <a:gd name="connsiteX858" fmla="*/ 7290545 w 7472601"/>
              <a:gd name="connsiteY858" fmla="*/ 2850663 h 6858000"/>
              <a:gd name="connsiteX859" fmla="*/ 6472036 w 7472601"/>
              <a:gd name="connsiteY859" fmla="*/ 1959003 h 6858000"/>
              <a:gd name="connsiteX860" fmla="*/ 5792897 w 7472601"/>
              <a:gd name="connsiteY860" fmla="*/ 1647747 h 6858000"/>
              <a:gd name="connsiteX861" fmla="*/ 5842751 w 7472601"/>
              <a:gd name="connsiteY861" fmla="*/ 1816112 h 6858000"/>
              <a:gd name="connsiteX862" fmla="*/ 5847424 w 7472601"/>
              <a:gd name="connsiteY862" fmla="*/ 1815776 h 6858000"/>
              <a:gd name="connsiteX863" fmla="*/ 6399821 w 7472601"/>
              <a:gd name="connsiteY863" fmla="*/ 2344799 h 6858000"/>
              <a:gd name="connsiteX864" fmla="*/ 6323232 w 7472601"/>
              <a:gd name="connsiteY864" fmla="*/ 2389634 h 6858000"/>
              <a:gd name="connsiteX865" fmla="*/ 5942958 w 7472601"/>
              <a:gd name="connsiteY865" fmla="*/ 2077708 h 6858000"/>
              <a:gd name="connsiteX866" fmla="*/ 5921559 w 7472601"/>
              <a:gd name="connsiteY866" fmla="*/ 2378596 h 6858000"/>
              <a:gd name="connsiteX867" fmla="*/ 5817651 w 7472601"/>
              <a:gd name="connsiteY867" fmla="*/ 3023919 h 6858000"/>
              <a:gd name="connsiteX868" fmla="*/ 5729634 w 7472601"/>
              <a:gd name="connsiteY868" fmla="*/ 3051849 h 6858000"/>
              <a:gd name="connsiteX869" fmla="*/ 5611018 w 7472601"/>
              <a:gd name="connsiteY869" fmla="*/ 2316769 h 6858000"/>
              <a:gd name="connsiteX870" fmla="*/ 5687608 w 7472601"/>
              <a:gd name="connsiteY870" fmla="*/ 2039972 h 6858000"/>
              <a:gd name="connsiteX871" fmla="*/ 5657554 w 7472601"/>
              <a:gd name="connsiteY871" fmla="*/ 1576445 h 6858000"/>
              <a:gd name="connsiteX872" fmla="*/ 5150475 w 7472601"/>
              <a:gd name="connsiteY872" fmla="*/ 1274012 h 6858000"/>
              <a:gd name="connsiteX873" fmla="*/ 5349142 w 7472601"/>
              <a:gd name="connsiteY873" fmla="*/ 2204405 h 6858000"/>
              <a:gd name="connsiteX874" fmla="*/ 5262214 w 7472601"/>
              <a:gd name="connsiteY874" fmla="*/ 2233836 h 6858000"/>
              <a:gd name="connsiteX875" fmla="*/ 4981539 w 7472601"/>
              <a:gd name="connsiteY875" fmla="*/ 1542201 h 6858000"/>
              <a:gd name="connsiteX876" fmla="*/ 4958461 w 7472601"/>
              <a:gd name="connsiteY876" fmla="*/ 1136957 h 6858000"/>
              <a:gd name="connsiteX877" fmla="*/ 4655015 w 7472601"/>
              <a:gd name="connsiteY877" fmla="*/ 891426 h 6858000"/>
              <a:gd name="connsiteX878" fmla="*/ 4348002 w 7472601"/>
              <a:gd name="connsiteY878" fmla="*/ 2205895 h 6858000"/>
              <a:gd name="connsiteX879" fmla="*/ 4262250 w 7472601"/>
              <a:gd name="connsiteY879" fmla="*/ 2219972 h 6858000"/>
              <a:gd name="connsiteX880" fmla="*/ 4550611 w 7472601"/>
              <a:gd name="connsiteY880" fmla="*/ 817540 h 6858000"/>
              <a:gd name="connsiteX881" fmla="*/ 4564418 w 7472601"/>
              <a:gd name="connsiteY881" fmla="*/ 808293 h 6858000"/>
              <a:gd name="connsiteX882" fmla="*/ 4266388 w 7472601"/>
              <a:gd name="connsiteY882" fmla="*/ 500083 h 6858000"/>
              <a:gd name="connsiteX883" fmla="*/ 4032842 w 7472601"/>
              <a:gd name="connsiteY883" fmla="*/ 211809 h 6858000"/>
              <a:gd name="connsiteX884" fmla="*/ 3882765 w 7472601"/>
              <a:gd name="connsiteY884" fmla="*/ 0 h 6858000"/>
              <a:gd name="connsiteX885" fmla="*/ 3721337 w 7472601"/>
              <a:gd name="connsiteY885" fmla="*/ 0 h 6858000"/>
              <a:gd name="connsiteX886" fmla="*/ 3797544 w 7472601"/>
              <a:gd name="connsiteY886" fmla="*/ 0 h 6858000"/>
              <a:gd name="connsiteX887" fmla="*/ 3775734 w 7472601"/>
              <a:gd name="connsiteY887" fmla="*/ 95131 h 6858000"/>
              <a:gd name="connsiteX888" fmla="*/ 3724807 w 7472601"/>
              <a:gd name="connsiteY888" fmla="*/ 272257 h 6858000"/>
              <a:gd name="connsiteX889" fmla="*/ 3726844 w 7472601"/>
              <a:gd name="connsiteY889" fmla="*/ 282988 h 6858000"/>
              <a:gd name="connsiteX890" fmla="*/ 3742664 w 7472601"/>
              <a:gd name="connsiteY890" fmla="*/ 279918 h 6858000"/>
              <a:gd name="connsiteX891" fmla="*/ 4103910 w 7472601"/>
              <a:gd name="connsiteY891" fmla="*/ 1161917 h 6858000"/>
              <a:gd name="connsiteX892" fmla="*/ 4020269 w 7472601"/>
              <a:gd name="connsiteY892" fmla="*/ 1200406 h 6858000"/>
              <a:gd name="connsiteX893" fmla="*/ 3674882 w 7472601"/>
              <a:gd name="connsiteY893" fmla="*/ 488524 h 6858000"/>
              <a:gd name="connsiteX894" fmla="*/ 3132682 w 7472601"/>
              <a:gd name="connsiteY894" fmla="*/ 1072284 h 6858000"/>
              <a:gd name="connsiteX895" fmla="*/ 2716346 w 7472601"/>
              <a:gd name="connsiteY895" fmla="*/ 1276376 h 6858000"/>
              <a:gd name="connsiteX896" fmla="*/ 2716772 w 7472601"/>
              <a:gd name="connsiteY896" fmla="*/ 1255462 h 6858000"/>
              <a:gd name="connsiteX897" fmla="*/ 3471096 w 7472601"/>
              <a:gd name="connsiteY897" fmla="*/ 437072 h 6858000"/>
              <a:gd name="connsiteX898" fmla="*/ 3639057 w 7472601"/>
              <a:gd name="connsiteY898" fmla="*/ 286334 h 6858000"/>
              <a:gd name="connsiteX899" fmla="*/ 3640309 w 7472601"/>
              <a:gd name="connsiteY899" fmla="*/ 284664 h 6858000"/>
              <a:gd name="connsiteX900" fmla="*/ 3646022 w 7472601"/>
              <a:gd name="connsiteY900" fmla="*/ 276711 h 6858000"/>
              <a:gd name="connsiteX901" fmla="*/ 3707943 w 7472601"/>
              <a:gd name="connsiteY901" fmla="*/ 65958 h 6858000"/>
              <a:gd name="connsiteX902" fmla="*/ 3721337 w 7472601"/>
              <a:gd name="connsiteY902" fmla="*/ 0 h 6858000"/>
              <a:gd name="connsiteX903" fmla="*/ 2867960 w 7472601"/>
              <a:gd name="connsiteY903" fmla="*/ 0 h 6858000"/>
              <a:gd name="connsiteX904" fmla="*/ 2926351 w 7472601"/>
              <a:gd name="connsiteY904" fmla="*/ 0 h 6858000"/>
              <a:gd name="connsiteX905" fmla="*/ 2902823 w 7472601"/>
              <a:gd name="connsiteY905" fmla="*/ 262929 h 6858000"/>
              <a:gd name="connsiteX906" fmla="*/ 2940663 w 7472601"/>
              <a:gd name="connsiteY906" fmla="*/ 140884 h 6858000"/>
              <a:gd name="connsiteX907" fmla="*/ 2947039 w 7472601"/>
              <a:gd name="connsiteY907" fmla="*/ 122524 h 6858000"/>
              <a:gd name="connsiteX908" fmla="*/ 2984316 w 7472601"/>
              <a:gd name="connsiteY908" fmla="*/ 0 h 6858000"/>
              <a:gd name="connsiteX909" fmla="*/ 3016114 w 7472601"/>
              <a:gd name="connsiteY909" fmla="*/ 0 h 6858000"/>
              <a:gd name="connsiteX910" fmla="*/ 2979949 w 7472601"/>
              <a:gd name="connsiteY910" fmla="*/ 119274 h 6858000"/>
              <a:gd name="connsiteX911" fmla="*/ 3023879 w 7472601"/>
              <a:gd name="connsiteY911" fmla="*/ 0 h 6858000"/>
              <a:gd name="connsiteX912" fmla="*/ 3105400 w 7472601"/>
              <a:gd name="connsiteY912" fmla="*/ 0 h 6858000"/>
              <a:gd name="connsiteX913" fmla="*/ 3094669 w 7472601"/>
              <a:gd name="connsiteY913" fmla="*/ 30308 h 6858000"/>
              <a:gd name="connsiteX914" fmla="*/ 2901945 w 7472601"/>
              <a:gd name="connsiteY914" fmla="*/ 466538 h 6858000"/>
              <a:gd name="connsiteX915" fmla="*/ 2815209 w 7472601"/>
              <a:gd name="connsiteY915" fmla="*/ 497361 h 6858000"/>
              <a:gd name="connsiteX916" fmla="*/ 2844845 w 7472601"/>
              <a:gd name="connsiteY916" fmla="*/ 127638 h 6858000"/>
              <a:gd name="connsiteX917" fmla="*/ 2867960 w 7472601"/>
              <a:gd name="connsiteY917" fmla="*/ 0 h 6858000"/>
              <a:gd name="connsiteX918" fmla="*/ 1057230 w 7472601"/>
              <a:gd name="connsiteY918" fmla="*/ 0 h 6858000"/>
              <a:gd name="connsiteX919" fmla="*/ 1111003 w 7472601"/>
              <a:gd name="connsiteY919" fmla="*/ 0 h 6858000"/>
              <a:gd name="connsiteX920" fmla="*/ 1125553 w 7472601"/>
              <a:gd name="connsiteY920" fmla="*/ 52588 h 6858000"/>
              <a:gd name="connsiteX921" fmla="*/ 1304276 w 7472601"/>
              <a:gd name="connsiteY921" fmla="*/ 476275 h 6858000"/>
              <a:gd name="connsiteX922" fmla="*/ 1492066 w 7472601"/>
              <a:gd name="connsiteY922" fmla="*/ 886333 h 6858000"/>
              <a:gd name="connsiteX923" fmla="*/ 1423698 w 7472601"/>
              <a:gd name="connsiteY923" fmla="*/ 710817 h 6858000"/>
              <a:gd name="connsiteX924" fmla="*/ 1357609 w 7472601"/>
              <a:gd name="connsiteY924" fmla="*/ 532892 h 6858000"/>
              <a:gd name="connsiteX925" fmla="*/ 1309550 w 7472601"/>
              <a:gd name="connsiteY925" fmla="*/ 374031 h 6858000"/>
              <a:gd name="connsiteX926" fmla="*/ 1193673 w 7472601"/>
              <a:gd name="connsiteY926" fmla="*/ 49533 h 6858000"/>
              <a:gd name="connsiteX927" fmla="*/ 1164391 w 7472601"/>
              <a:gd name="connsiteY927" fmla="*/ 0 h 6858000"/>
              <a:gd name="connsiteX928" fmla="*/ 1200666 w 7472601"/>
              <a:gd name="connsiteY928" fmla="*/ 0 h 6858000"/>
              <a:gd name="connsiteX929" fmla="*/ 1223408 w 7472601"/>
              <a:gd name="connsiteY929" fmla="*/ 38996 h 6858000"/>
              <a:gd name="connsiteX930" fmla="*/ 1339635 w 7472601"/>
              <a:gd name="connsiteY930" fmla="*/ 365517 h 6858000"/>
              <a:gd name="connsiteX931" fmla="*/ 1387469 w 7472601"/>
              <a:gd name="connsiteY931" fmla="*/ 523079 h 6858000"/>
              <a:gd name="connsiteX932" fmla="*/ 1452685 w 7472601"/>
              <a:gd name="connsiteY932" fmla="*/ 699806 h 6858000"/>
              <a:gd name="connsiteX933" fmla="*/ 1492092 w 7472601"/>
              <a:gd name="connsiteY933" fmla="*/ 800424 h 6858000"/>
              <a:gd name="connsiteX934" fmla="*/ 1455302 w 7472601"/>
              <a:gd name="connsiteY934" fmla="*/ 632913 h 6858000"/>
              <a:gd name="connsiteX935" fmla="*/ 1222336 w 7472601"/>
              <a:gd name="connsiteY935" fmla="*/ 9480 h 6858000"/>
              <a:gd name="connsiteX936" fmla="*/ 1214634 w 7472601"/>
              <a:gd name="connsiteY936" fmla="*/ 0 h 6858000"/>
              <a:gd name="connsiteX937" fmla="*/ 1289827 w 7472601"/>
              <a:gd name="connsiteY937" fmla="*/ 0 h 6858000"/>
              <a:gd name="connsiteX938" fmla="*/ 1321076 w 7472601"/>
              <a:gd name="connsiteY938" fmla="*/ 59722 h 6858000"/>
              <a:gd name="connsiteX939" fmla="*/ 1512579 w 7472601"/>
              <a:gd name="connsiteY939" fmla="*/ 626441 h 6858000"/>
              <a:gd name="connsiteX940" fmla="*/ 1506076 w 7472601"/>
              <a:gd name="connsiteY940" fmla="*/ 1089289 h 6858000"/>
              <a:gd name="connsiteX941" fmla="*/ 1486346 w 7472601"/>
              <a:gd name="connsiteY941" fmla="*/ 1079919 h 6858000"/>
              <a:gd name="connsiteX942" fmla="*/ 1070511 w 7472601"/>
              <a:gd name="connsiteY942" fmla="*/ 48609 h 6858000"/>
              <a:gd name="connsiteX943" fmla="*/ 1057230 w 7472601"/>
              <a:gd name="connsiteY943" fmla="*/ 0 h 6858000"/>
              <a:gd name="connsiteX944" fmla="*/ 43151 w 7472601"/>
              <a:gd name="connsiteY944" fmla="*/ 0 h 6858000"/>
              <a:gd name="connsiteX945" fmla="*/ 95283 w 7472601"/>
              <a:gd name="connsiteY945" fmla="*/ 0 h 6858000"/>
              <a:gd name="connsiteX946" fmla="*/ 300708 w 7472601"/>
              <a:gd name="connsiteY946" fmla="*/ 154571 h 6858000"/>
              <a:gd name="connsiteX947" fmla="*/ 530414 w 7472601"/>
              <a:gd name="connsiteY947" fmla="*/ 354673 h 6858000"/>
              <a:gd name="connsiteX948" fmla="*/ 333785 w 7472601"/>
              <a:gd name="connsiteY948" fmla="*/ 161564 h 6858000"/>
              <a:gd name="connsiteX949" fmla="*/ 147005 w 7472601"/>
              <a:gd name="connsiteY949" fmla="*/ 0 h 6858000"/>
              <a:gd name="connsiteX950" fmla="*/ 272509 w 7472601"/>
              <a:gd name="connsiteY950" fmla="*/ 0 h 6858000"/>
              <a:gd name="connsiteX951" fmla="*/ 326276 w 7472601"/>
              <a:gd name="connsiteY951" fmla="*/ 45847 h 6858000"/>
              <a:gd name="connsiteX952" fmla="*/ 823759 w 7472601"/>
              <a:gd name="connsiteY952" fmla="*/ 574145 h 6858000"/>
              <a:gd name="connsiteX953" fmla="*/ 811254 w 7472601"/>
              <a:gd name="connsiteY953" fmla="*/ 665546 h 6858000"/>
              <a:gd name="connsiteX954" fmla="*/ 154042 w 7472601"/>
              <a:gd name="connsiteY954" fmla="*/ 261522 h 6858000"/>
              <a:gd name="connsiteX955" fmla="*/ 13550 w 7472601"/>
              <a:gd name="connsiteY955" fmla="*/ 158423 h 6858000"/>
              <a:gd name="connsiteX956" fmla="*/ 0 w 7472601"/>
              <a:gd name="connsiteY956" fmla="*/ 146618 h 6858000"/>
              <a:gd name="connsiteX957" fmla="*/ 0 w 7472601"/>
              <a:gd name="connsiteY957" fmla="*/ 59161 h 6858000"/>
              <a:gd name="connsiteX958" fmla="*/ 45427 w 7472601"/>
              <a:gd name="connsiteY958" fmla="*/ 101078 h 6858000"/>
              <a:gd name="connsiteX959" fmla="*/ 630103 w 7472601"/>
              <a:gd name="connsiteY959" fmla="*/ 485885 h 6858000"/>
              <a:gd name="connsiteX960" fmla="*/ 532040 w 7472601"/>
              <a:gd name="connsiteY960" fmla="*/ 399359 h 6858000"/>
              <a:gd name="connsiteX961" fmla="*/ 517618 w 7472601"/>
              <a:gd name="connsiteY961" fmla="*/ 385726 h 6858000"/>
              <a:gd name="connsiteX962" fmla="*/ 285074 w 7472601"/>
              <a:gd name="connsiteY962" fmla="*/ 182755 h 6858000"/>
              <a:gd name="connsiteX963" fmla="*/ 43151 w 7472601"/>
              <a:gd name="connsiteY963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448321 w 7472601"/>
              <a:gd name="connsiteY80" fmla="*/ 6190991 h 6858000"/>
              <a:gd name="connsiteX81" fmla="*/ 7467600 w 7472601"/>
              <a:gd name="connsiteY81" fmla="*/ 6221686 h 6858000"/>
              <a:gd name="connsiteX82" fmla="*/ 7467600 w 7472601"/>
              <a:gd name="connsiteY82" fmla="*/ 6334256 h 6858000"/>
              <a:gd name="connsiteX83" fmla="*/ 7454976 w 7472601"/>
              <a:gd name="connsiteY83" fmla="*/ 6318297 h 6858000"/>
              <a:gd name="connsiteX84" fmla="*/ 1456157 w 7472601"/>
              <a:gd name="connsiteY84" fmla="*/ 5371404 h 6858000"/>
              <a:gd name="connsiteX85" fmla="*/ 1244432 w 7472601"/>
              <a:gd name="connsiteY85" fmla="*/ 5385601 h 6858000"/>
              <a:gd name="connsiteX86" fmla="*/ 973990 w 7472601"/>
              <a:gd name="connsiteY86" fmla="*/ 5424940 h 6858000"/>
              <a:gd name="connsiteX87" fmla="*/ 1103809 w 7472601"/>
              <a:gd name="connsiteY87" fmla="*/ 5433720 h 6858000"/>
              <a:gd name="connsiteX88" fmla="*/ 1123454 w 7472601"/>
              <a:gd name="connsiteY88" fmla="*/ 5435727 h 6858000"/>
              <a:gd name="connsiteX89" fmla="*/ 1737017 w 7472601"/>
              <a:gd name="connsiteY89" fmla="*/ 5452183 h 6858000"/>
              <a:gd name="connsiteX90" fmla="*/ 1824397 w 7472601"/>
              <a:gd name="connsiteY90" fmla="*/ 5447757 h 6858000"/>
              <a:gd name="connsiteX91" fmla="*/ 2070059 w 7472601"/>
              <a:gd name="connsiteY91" fmla="*/ 5441660 h 6858000"/>
              <a:gd name="connsiteX92" fmla="*/ 1456157 w 7472601"/>
              <a:gd name="connsiteY92" fmla="*/ 5371404 h 6858000"/>
              <a:gd name="connsiteX93" fmla="*/ 4988186 w 7472601"/>
              <a:gd name="connsiteY93" fmla="*/ 5216467 h 6858000"/>
              <a:gd name="connsiteX94" fmla="*/ 4777334 w 7472601"/>
              <a:gd name="connsiteY94" fmla="*/ 5406072 h 6858000"/>
              <a:gd name="connsiteX95" fmla="*/ 4718341 w 7472601"/>
              <a:gd name="connsiteY95" fmla="*/ 5468043 h 6858000"/>
              <a:gd name="connsiteX96" fmla="*/ 4604655 w 7472601"/>
              <a:gd name="connsiteY96" fmla="*/ 5583434 h 6858000"/>
              <a:gd name="connsiteX97" fmla="*/ 4565074 w 7472601"/>
              <a:gd name="connsiteY97" fmla="*/ 5618550 h 6858000"/>
              <a:gd name="connsiteX98" fmla="*/ 4988186 w 7472601"/>
              <a:gd name="connsiteY98" fmla="*/ 5216467 h 6858000"/>
              <a:gd name="connsiteX99" fmla="*/ 4978032 w 7472601"/>
              <a:gd name="connsiteY99" fmla="*/ 5183809 h 6858000"/>
              <a:gd name="connsiteX100" fmla="*/ 4463413 w 7472601"/>
              <a:gd name="connsiteY100" fmla="*/ 5615162 h 6858000"/>
              <a:gd name="connsiteX101" fmla="*/ 4358134 w 7472601"/>
              <a:gd name="connsiteY101" fmla="*/ 5742791 h 6858000"/>
              <a:gd name="connsiteX102" fmla="*/ 4376219 w 7472601"/>
              <a:gd name="connsiteY102" fmla="*/ 5729027 h 6858000"/>
              <a:gd name="connsiteX103" fmla="*/ 4582340 w 7472601"/>
              <a:gd name="connsiteY103" fmla="*/ 5561037 h 6858000"/>
              <a:gd name="connsiteX104" fmla="*/ 4694684 w 7472601"/>
              <a:gd name="connsiteY104" fmla="*/ 5447098 h 6858000"/>
              <a:gd name="connsiteX105" fmla="*/ 4754123 w 7472601"/>
              <a:gd name="connsiteY105" fmla="*/ 5384643 h 6858000"/>
              <a:gd name="connsiteX106" fmla="*/ 4978032 w 7472601"/>
              <a:gd name="connsiteY106" fmla="*/ 5183809 h 6858000"/>
              <a:gd name="connsiteX107" fmla="*/ 1903353 w 7472601"/>
              <a:gd name="connsiteY107" fmla="*/ 5044827 h 6858000"/>
              <a:gd name="connsiteX108" fmla="*/ 1936931 w 7472601"/>
              <a:gd name="connsiteY108" fmla="*/ 5093954 h 6858000"/>
              <a:gd name="connsiteX109" fmla="*/ 2195868 w 7472601"/>
              <a:gd name="connsiteY109" fmla="*/ 5396574 h 6858000"/>
              <a:gd name="connsiteX110" fmla="*/ 2088852 w 7472601"/>
              <a:gd name="connsiteY110" fmla="*/ 5166123 h 6858000"/>
              <a:gd name="connsiteX111" fmla="*/ 1958241 w 7472601"/>
              <a:gd name="connsiteY111" fmla="*/ 5067955 h 6858000"/>
              <a:gd name="connsiteX112" fmla="*/ 1903353 w 7472601"/>
              <a:gd name="connsiteY112" fmla="*/ 5044827 h 6858000"/>
              <a:gd name="connsiteX113" fmla="*/ 1979378 w 7472601"/>
              <a:gd name="connsiteY113" fmla="*/ 4769504 h 6858000"/>
              <a:gd name="connsiteX114" fmla="*/ 2882120 w 7472601"/>
              <a:gd name="connsiteY114" fmla="*/ 5064547 h 6858000"/>
              <a:gd name="connsiteX115" fmla="*/ 2793103 w 7472601"/>
              <a:gd name="connsiteY115" fmla="*/ 5039699 h 6858000"/>
              <a:gd name="connsiteX116" fmla="*/ 2770041 w 7472601"/>
              <a:gd name="connsiteY116" fmla="*/ 5033634 h 6858000"/>
              <a:gd name="connsiteX117" fmla="*/ 1979378 w 7472601"/>
              <a:gd name="connsiteY117" fmla="*/ 4769504 h 6858000"/>
              <a:gd name="connsiteX118" fmla="*/ 1927410 w 7472601"/>
              <a:gd name="connsiteY118" fmla="*/ 4716164 h 6858000"/>
              <a:gd name="connsiteX119" fmla="*/ 1959587 w 7472601"/>
              <a:gd name="connsiteY119" fmla="*/ 4728849 h 6858000"/>
              <a:gd name="connsiteX120" fmla="*/ 2777707 w 7472601"/>
              <a:gd name="connsiteY120" fmla="*/ 5003991 h 6858000"/>
              <a:gd name="connsiteX121" fmla="*/ 2800768 w 7472601"/>
              <a:gd name="connsiteY121" fmla="*/ 5010056 h 6858000"/>
              <a:gd name="connsiteX122" fmla="*/ 2879408 w 7472601"/>
              <a:gd name="connsiteY122" fmla="*/ 5031590 h 6858000"/>
              <a:gd name="connsiteX123" fmla="*/ 2862295 w 7472601"/>
              <a:gd name="connsiteY123" fmla="*/ 5022958 h 6858000"/>
              <a:gd name="connsiteX124" fmla="*/ 2813343 w 7472601"/>
              <a:gd name="connsiteY124" fmla="*/ 4998369 h 6858000"/>
              <a:gd name="connsiteX125" fmla="*/ 2646245 w 7472601"/>
              <a:gd name="connsiteY125" fmla="*/ 4930999 h 6858000"/>
              <a:gd name="connsiteX126" fmla="*/ 1999243 w 7472601"/>
              <a:gd name="connsiteY126" fmla="*/ 4730524 h 6858000"/>
              <a:gd name="connsiteX127" fmla="*/ 1979527 w 7472601"/>
              <a:gd name="connsiteY127" fmla="*/ 4726651 h 6858000"/>
              <a:gd name="connsiteX128" fmla="*/ 1927410 w 7472601"/>
              <a:gd name="connsiteY128" fmla="*/ 4716164 h 6858000"/>
              <a:gd name="connsiteX129" fmla="*/ 1997014 w 7472601"/>
              <a:gd name="connsiteY129" fmla="*/ 4698007 h 6858000"/>
              <a:gd name="connsiteX130" fmla="*/ 2005458 w 7472601"/>
              <a:gd name="connsiteY130" fmla="*/ 4699540 h 6858000"/>
              <a:gd name="connsiteX131" fmla="*/ 2657186 w 7472601"/>
              <a:gd name="connsiteY131" fmla="*/ 4901687 h 6858000"/>
              <a:gd name="connsiteX132" fmla="*/ 2826662 w 7472601"/>
              <a:gd name="connsiteY132" fmla="*/ 4970362 h 6858000"/>
              <a:gd name="connsiteX133" fmla="*/ 2876100 w 7472601"/>
              <a:gd name="connsiteY133" fmla="*/ 4995397 h 6858000"/>
              <a:gd name="connsiteX134" fmla="*/ 3042600 w 7472601"/>
              <a:gd name="connsiteY134" fmla="*/ 5059532 h 6858000"/>
              <a:gd name="connsiteX135" fmla="*/ 1997014 w 7472601"/>
              <a:gd name="connsiteY135" fmla="*/ 4698007 h 6858000"/>
              <a:gd name="connsiteX136" fmla="*/ 2305292 w 7472601"/>
              <a:gd name="connsiteY136" fmla="*/ 4219492 h 6858000"/>
              <a:gd name="connsiteX137" fmla="*/ 3360922 w 7472601"/>
              <a:gd name="connsiteY137" fmla="*/ 4529373 h 6858000"/>
              <a:gd name="connsiteX138" fmla="*/ 3492420 w 7472601"/>
              <a:gd name="connsiteY138" fmla="*/ 4510145 h 6858000"/>
              <a:gd name="connsiteX139" fmla="*/ 3364086 w 7472601"/>
              <a:gd name="connsiteY139" fmla="*/ 4480340 h 6858000"/>
              <a:gd name="connsiteX140" fmla="*/ 3225818 w 7472601"/>
              <a:gd name="connsiteY140" fmla="*/ 4411822 h 6858000"/>
              <a:gd name="connsiteX141" fmla="*/ 3129696 w 7472601"/>
              <a:gd name="connsiteY141" fmla="*/ 4360704 h 6858000"/>
              <a:gd name="connsiteX142" fmla="*/ 2814545 w 7472601"/>
              <a:gd name="connsiteY142" fmla="*/ 4282955 h 6858000"/>
              <a:gd name="connsiteX143" fmla="*/ 2305292 w 7472601"/>
              <a:gd name="connsiteY143" fmla="*/ 4219492 h 6858000"/>
              <a:gd name="connsiteX144" fmla="*/ 2626982 w 7472601"/>
              <a:gd name="connsiteY144" fmla="*/ 4206450 h 6858000"/>
              <a:gd name="connsiteX145" fmla="*/ 2490617 w 7472601"/>
              <a:gd name="connsiteY145" fmla="*/ 4206951 h 6858000"/>
              <a:gd name="connsiteX146" fmla="*/ 2819869 w 7472601"/>
              <a:gd name="connsiteY146" fmla="*/ 4252936 h 6858000"/>
              <a:gd name="connsiteX147" fmla="*/ 3143018 w 7472601"/>
              <a:gd name="connsiteY147" fmla="*/ 4332698 h 6858000"/>
              <a:gd name="connsiteX148" fmla="*/ 3241520 w 7472601"/>
              <a:gd name="connsiteY148" fmla="*/ 4385112 h 6858000"/>
              <a:gd name="connsiteX149" fmla="*/ 3374575 w 7472601"/>
              <a:gd name="connsiteY149" fmla="*/ 4451517 h 6858000"/>
              <a:gd name="connsiteX150" fmla="*/ 3505221 w 7472601"/>
              <a:gd name="connsiteY150" fmla="*/ 4480757 h 6858000"/>
              <a:gd name="connsiteX151" fmla="*/ 2626982 w 7472601"/>
              <a:gd name="connsiteY151" fmla="*/ 4206450 h 6858000"/>
              <a:gd name="connsiteX152" fmla="*/ 1310106 w 7472601"/>
              <a:gd name="connsiteY152" fmla="*/ 3943217 h 6858000"/>
              <a:gd name="connsiteX153" fmla="*/ 854994 w 7472601"/>
              <a:gd name="connsiteY153" fmla="*/ 4399136 h 6858000"/>
              <a:gd name="connsiteX154" fmla="*/ 742462 w 7472601"/>
              <a:gd name="connsiteY154" fmla="*/ 4594648 h 6858000"/>
              <a:gd name="connsiteX155" fmla="*/ 820602 w 7472601"/>
              <a:gd name="connsiteY155" fmla="*/ 4485915 h 6858000"/>
              <a:gd name="connsiteX156" fmla="*/ 878295 w 7472601"/>
              <a:gd name="connsiteY156" fmla="*/ 4403594 h 6858000"/>
              <a:gd name="connsiteX157" fmla="*/ 1240607 w 7472601"/>
              <a:gd name="connsiteY157" fmla="*/ 4010401 h 6858000"/>
              <a:gd name="connsiteX158" fmla="*/ 1310106 w 7472601"/>
              <a:gd name="connsiteY158" fmla="*/ 3943217 h 6858000"/>
              <a:gd name="connsiteX159" fmla="*/ 1423113 w 7472601"/>
              <a:gd name="connsiteY159" fmla="*/ 3874565 h 6858000"/>
              <a:gd name="connsiteX160" fmla="*/ 1260565 w 7472601"/>
              <a:gd name="connsiteY160" fmla="*/ 4031982 h 6858000"/>
              <a:gd name="connsiteX161" fmla="*/ 901900 w 7472601"/>
              <a:gd name="connsiteY161" fmla="*/ 4421236 h 6858000"/>
              <a:gd name="connsiteX162" fmla="*/ 845044 w 7472601"/>
              <a:gd name="connsiteY162" fmla="*/ 4502436 h 6858000"/>
              <a:gd name="connsiteX163" fmla="*/ 685926 w 7472601"/>
              <a:gd name="connsiteY163" fmla="*/ 4703069 h 6858000"/>
              <a:gd name="connsiteX164" fmla="*/ 684248 w 7472601"/>
              <a:gd name="connsiteY164" fmla="*/ 4706721 h 6858000"/>
              <a:gd name="connsiteX165" fmla="*/ 1423113 w 7472601"/>
              <a:gd name="connsiteY165" fmla="*/ 3874565 h 6858000"/>
              <a:gd name="connsiteX166" fmla="*/ 3316479 w 7472601"/>
              <a:gd name="connsiteY166" fmla="*/ 3872136 h 6858000"/>
              <a:gd name="connsiteX167" fmla="*/ 3546806 w 7472601"/>
              <a:gd name="connsiteY167" fmla="*/ 4356139 h 6858000"/>
              <a:gd name="connsiteX168" fmla="*/ 3364433 w 7472601"/>
              <a:gd name="connsiteY168" fmla="*/ 3953121 h 6858000"/>
              <a:gd name="connsiteX169" fmla="*/ 3316479 w 7472601"/>
              <a:gd name="connsiteY169" fmla="*/ 3872136 h 6858000"/>
              <a:gd name="connsiteX170" fmla="*/ 3291335 w 7472601"/>
              <a:gd name="connsiteY170" fmla="*/ 3767420 h 6858000"/>
              <a:gd name="connsiteX171" fmla="*/ 3390805 w 7472601"/>
              <a:gd name="connsiteY171" fmla="*/ 3937163 h 6858000"/>
              <a:gd name="connsiteX172" fmla="*/ 3579062 w 7472601"/>
              <a:gd name="connsiteY172" fmla="*/ 4359040 h 6858000"/>
              <a:gd name="connsiteX173" fmla="*/ 3467355 w 7472601"/>
              <a:gd name="connsiteY173" fmla="*/ 3988130 h 6858000"/>
              <a:gd name="connsiteX174" fmla="*/ 3310753 w 7472601"/>
              <a:gd name="connsiteY174" fmla="*/ 3787140 h 6858000"/>
              <a:gd name="connsiteX175" fmla="*/ 3291335 w 7472601"/>
              <a:gd name="connsiteY175" fmla="*/ 3767420 h 6858000"/>
              <a:gd name="connsiteX176" fmla="*/ 1635889 w 7472601"/>
              <a:gd name="connsiteY176" fmla="*/ 3709494 h 6858000"/>
              <a:gd name="connsiteX177" fmla="*/ 1634800 w 7472601"/>
              <a:gd name="connsiteY177" fmla="*/ 3731111 h 6858000"/>
              <a:gd name="connsiteX178" fmla="*/ 1635889 w 7472601"/>
              <a:gd name="connsiteY178" fmla="*/ 3709494 h 6858000"/>
              <a:gd name="connsiteX179" fmla="*/ 1510397 w 7472601"/>
              <a:gd name="connsiteY179" fmla="*/ 3684705 h 6858000"/>
              <a:gd name="connsiteX180" fmla="*/ 1146550 w 7472601"/>
              <a:gd name="connsiteY180" fmla="*/ 3802012 h 6858000"/>
              <a:gd name="connsiteX181" fmla="*/ 698834 w 7472601"/>
              <a:gd name="connsiteY181" fmla="*/ 3952272 h 6858000"/>
              <a:gd name="connsiteX182" fmla="*/ 34256 w 7472601"/>
              <a:gd name="connsiteY182" fmla="*/ 4347603 h 6858000"/>
              <a:gd name="connsiteX183" fmla="*/ 527241 w 7472601"/>
              <a:gd name="connsiteY183" fmla="*/ 4065078 h 6858000"/>
              <a:gd name="connsiteX184" fmla="*/ 1510397 w 7472601"/>
              <a:gd name="connsiteY184" fmla="*/ 3684705 h 6858000"/>
              <a:gd name="connsiteX185" fmla="*/ 1313114 w 7472601"/>
              <a:gd name="connsiteY185" fmla="*/ 3655216 h 6858000"/>
              <a:gd name="connsiteX186" fmla="*/ 1109304 w 7472601"/>
              <a:gd name="connsiteY186" fmla="*/ 3669030 h 6858000"/>
              <a:gd name="connsiteX187" fmla="*/ 8129 w 7472601"/>
              <a:gd name="connsiteY187" fmla="*/ 4330519 h 6858000"/>
              <a:gd name="connsiteX188" fmla="*/ 687572 w 7472601"/>
              <a:gd name="connsiteY188" fmla="*/ 3925629 h 6858000"/>
              <a:gd name="connsiteX189" fmla="*/ 1138365 w 7472601"/>
              <a:gd name="connsiteY189" fmla="*/ 3774515 h 6858000"/>
              <a:gd name="connsiteX190" fmla="*/ 1505579 w 7472601"/>
              <a:gd name="connsiteY190" fmla="*/ 3655526 h 6858000"/>
              <a:gd name="connsiteX191" fmla="*/ 1313114 w 7472601"/>
              <a:gd name="connsiteY191" fmla="*/ 3655216 h 6858000"/>
              <a:gd name="connsiteX192" fmla="*/ 3655073 w 7472601"/>
              <a:gd name="connsiteY192" fmla="*/ 3650884 h 6858000"/>
              <a:gd name="connsiteX193" fmla="*/ 3989938 w 7472601"/>
              <a:gd name="connsiteY193" fmla="*/ 3991685 h 6858000"/>
              <a:gd name="connsiteX194" fmla="*/ 4393907 w 7472601"/>
              <a:gd name="connsiteY194" fmla="*/ 4261258 h 6858000"/>
              <a:gd name="connsiteX195" fmla="*/ 4648051 w 7472601"/>
              <a:gd name="connsiteY195" fmla="*/ 4374051 h 6858000"/>
              <a:gd name="connsiteX196" fmla="*/ 4383389 w 7472601"/>
              <a:gd name="connsiteY196" fmla="*/ 4184369 h 6858000"/>
              <a:gd name="connsiteX197" fmla="*/ 4165508 w 7472601"/>
              <a:gd name="connsiteY197" fmla="*/ 4035196 h 6858000"/>
              <a:gd name="connsiteX198" fmla="*/ 4068162 w 7472601"/>
              <a:gd name="connsiteY198" fmla="*/ 3953394 h 6858000"/>
              <a:gd name="connsiteX199" fmla="*/ 3981416 w 7472601"/>
              <a:gd name="connsiteY199" fmla="*/ 3880482 h 6858000"/>
              <a:gd name="connsiteX200" fmla="*/ 3800147 w 7472601"/>
              <a:gd name="connsiteY200" fmla="*/ 3749872 h 6858000"/>
              <a:gd name="connsiteX201" fmla="*/ 3655073 w 7472601"/>
              <a:gd name="connsiteY201" fmla="*/ 3650884 h 6858000"/>
              <a:gd name="connsiteX202" fmla="*/ 3670252 w 7472601"/>
              <a:gd name="connsiteY202" fmla="*/ 3622798 h 6858000"/>
              <a:gd name="connsiteX203" fmla="*/ 3817258 w 7472601"/>
              <a:gd name="connsiteY203" fmla="*/ 3723577 h 6858000"/>
              <a:gd name="connsiteX204" fmla="*/ 4000461 w 7472601"/>
              <a:gd name="connsiteY204" fmla="*/ 3855966 h 6858000"/>
              <a:gd name="connsiteX205" fmla="*/ 4088180 w 7472601"/>
              <a:gd name="connsiteY205" fmla="*/ 3929774 h 6858000"/>
              <a:gd name="connsiteX206" fmla="*/ 4184555 w 7472601"/>
              <a:gd name="connsiteY206" fmla="*/ 4010683 h 6858000"/>
              <a:gd name="connsiteX207" fmla="*/ 4399563 w 7472601"/>
              <a:gd name="connsiteY207" fmla="*/ 4158106 h 6858000"/>
              <a:gd name="connsiteX208" fmla="*/ 4684469 w 7472601"/>
              <a:gd name="connsiteY208" fmla="*/ 4364680 h 6858000"/>
              <a:gd name="connsiteX209" fmla="*/ 4690271 w 7472601"/>
              <a:gd name="connsiteY209" fmla="*/ 4370034 h 6858000"/>
              <a:gd name="connsiteX210" fmla="*/ 4136093 w 7472601"/>
              <a:gd name="connsiteY210" fmla="*/ 3858466 h 6858000"/>
              <a:gd name="connsiteX211" fmla="*/ 3670252 w 7472601"/>
              <a:gd name="connsiteY211" fmla="*/ 3622798 h 6858000"/>
              <a:gd name="connsiteX212" fmla="*/ 4440129 w 7472601"/>
              <a:gd name="connsiteY212" fmla="*/ 3448571 h 6858000"/>
              <a:gd name="connsiteX213" fmla="*/ 4856525 w 7472601"/>
              <a:gd name="connsiteY213" fmla="*/ 3915351 h 6858000"/>
              <a:gd name="connsiteX214" fmla="*/ 5059055 w 7472601"/>
              <a:gd name="connsiteY214" fmla="*/ 4108918 h 6858000"/>
              <a:gd name="connsiteX215" fmla="*/ 5290070 w 7472601"/>
              <a:gd name="connsiteY215" fmla="*/ 4263619 h 6858000"/>
              <a:gd name="connsiteX216" fmla="*/ 4834991 w 7472601"/>
              <a:gd name="connsiteY216" fmla="*/ 3830985 h 6858000"/>
              <a:gd name="connsiteX217" fmla="*/ 4440129 w 7472601"/>
              <a:gd name="connsiteY217" fmla="*/ 3448571 h 6858000"/>
              <a:gd name="connsiteX218" fmla="*/ 4441737 w 7472601"/>
              <a:gd name="connsiteY218" fmla="*/ 3399734 h 6858000"/>
              <a:gd name="connsiteX219" fmla="*/ 4431236 w 7472601"/>
              <a:gd name="connsiteY219" fmla="*/ 3400954 h 6858000"/>
              <a:gd name="connsiteX220" fmla="*/ 4557150 w 7472601"/>
              <a:gd name="connsiteY220" fmla="*/ 3510023 h 6858000"/>
              <a:gd name="connsiteX221" fmla="*/ 4856936 w 7472601"/>
              <a:gd name="connsiteY221" fmla="*/ 3809146 h 6858000"/>
              <a:gd name="connsiteX222" fmla="*/ 5111996 w 7472601"/>
              <a:gd name="connsiteY222" fmla="*/ 4065759 h 6858000"/>
              <a:gd name="connsiteX223" fmla="*/ 5388878 w 7472601"/>
              <a:gd name="connsiteY223" fmla="*/ 4300185 h 6858000"/>
              <a:gd name="connsiteX224" fmla="*/ 5425556 w 7472601"/>
              <a:gd name="connsiteY224" fmla="*/ 4308967 h 6858000"/>
              <a:gd name="connsiteX225" fmla="*/ 4943646 w 7472601"/>
              <a:gd name="connsiteY225" fmla="*/ 3822916 h 6858000"/>
              <a:gd name="connsiteX226" fmla="*/ 4594837 w 7472601"/>
              <a:gd name="connsiteY226" fmla="*/ 3532274 h 6858000"/>
              <a:gd name="connsiteX227" fmla="*/ 4441737 w 7472601"/>
              <a:gd name="connsiteY227" fmla="*/ 3399734 h 6858000"/>
              <a:gd name="connsiteX228" fmla="*/ 5425834 w 7472601"/>
              <a:gd name="connsiteY228" fmla="*/ 3162785 h 6858000"/>
              <a:gd name="connsiteX229" fmla="*/ 5401644 w 7472601"/>
              <a:gd name="connsiteY229" fmla="*/ 3617847 h 6858000"/>
              <a:gd name="connsiteX230" fmla="*/ 5467256 w 7472601"/>
              <a:gd name="connsiteY230" fmla="*/ 4175494 h 6858000"/>
              <a:gd name="connsiteX231" fmla="*/ 5448069 w 7472601"/>
              <a:gd name="connsiteY231" fmla="*/ 3567554 h 6858000"/>
              <a:gd name="connsiteX232" fmla="*/ 5425834 w 7472601"/>
              <a:gd name="connsiteY232" fmla="*/ 3162785 h 6858000"/>
              <a:gd name="connsiteX233" fmla="*/ 1318687 w 7472601"/>
              <a:gd name="connsiteY233" fmla="*/ 3113840 h 6858000"/>
              <a:gd name="connsiteX234" fmla="*/ 1066793 w 7472601"/>
              <a:gd name="connsiteY234" fmla="*/ 3212171 h 6858000"/>
              <a:gd name="connsiteX235" fmla="*/ 993319 w 7472601"/>
              <a:gd name="connsiteY235" fmla="*/ 3247648 h 6858000"/>
              <a:gd name="connsiteX236" fmla="*/ 853081 w 7472601"/>
              <a:gd name="connsiteY236" fmla="*/ 3312410 h 6858000"/>
              <a:gd name="connsiteX237" fmla="*/ 805957 w 7472601"/>
              <a:gd name="connsiteY237" fmla="*/ 3330443 h 6858000"/>
              <a:gd name="connsiteX238" fmla="*/ 1318687 w 7472601"/>
              <a:gd name="connsiteY238" fmla="*/ 3113840 h 6858000"/>
              <a:gd name="connsiteX239" fmla="*/ 5453702 w 7472601"/>
              <a:gd name="connsiteY239" fmla="*/ 3090882 h 6858000"/>
              <a:gd name="connsiteX240" fmla="*/ 5480135 w 7472601"/>
              <a:gd name="connsiteY240" fmla="*/ 3565802 h 6858000"/>
              <a:gd name="connsiteX241" fmla="*/ 5499023 w 7472601"/>
              <a:gd name="connsiteY241" fmla="*/ 4166310 h 6858000"/>
              <a:gd name="connsiteX242" fmla="*/ 5547022 w 7472601"/>
              <a:gd name="connsiteY242" fmla="*/ 3607838 h 6858000"/>
              <a:gd name="connsiteX243" fmla="*/ 5515964 w 7472601"/>
              <a:gd name="connsiteY243" fmla="*/ 3378541 h 6858000"/>
              <a:gd name="connsiteX244" fmla="*/ 5453702 w 7472601"/>
              <a:gd name="connsiteY244" fmla="*/ 3090882 h 6858000"/>
              <a:gd name="connsiteX245" fmla="*/ 1238695 w 7472601"/>
              <a:gd name="connsiteY245" fmla="*/ 3076820 h 6858000"/>
              <a:gd name="connsiteX246" fmla="*/ 716371 w 7472601"/>
              <a:gd name="connsiteY246" fmla="*/ 3293249 h 6858000"/>
              <a:gd name="connsiteX247" fmla="*/ 579522 w 7472601"/>
              <a:gd name="connsiteY247" fmla="*/ 3371759 h 6858000"/>
              <a:gd name="connsiteX248" fmla="*/ 600288 w 7472601"/>
              <a:gd name="connsiteY248" fmla="*/ 3365555 h 6858000"/>
              <a:gd name="connsiteX249" fmla="*/ 840692 w 7472601"/>
              <a:gd name="connsiteY249" fmla="*/ 3284921 h 6858000"/>
              <a:gd name="connsiteX250" fmla="*/ 979248 w 7472601"/>
              <a:gd name="connsiteY250" fmla="*/ 3221003 h 6858000"/>
              <a:gd name="connsiteX251" fmla="*/ 1053282 w 7472601"/>
              <a:gd name="connsiteY251" fmla="*/ 3185247 h 6858000"/>
              <a:gd name="connsiteX252" fmla="*/ 1320603 w 7472601"/>
              <a:gd name="connsiteY252" fmla="*/ 3081281 h 6858000"/>
              <a:gd name="connsiteX253" fmla="*/ 1238695 w 7472601"/>
              <a:gd name="connsiteY253" fmla="*/ 3076820 h 6858000"/>
              <a:gd name="connsiteX254" fmla="*/ 5425627 w 7472601"/>
              <a:gd name="connsiteY254" fmla="*/ 2954192 h 6858000"/>
              <a:gd name="connsiteX255" fmla="*/ 5470770 w 7472601"/>
              <a:gd name="connsiteY255" fmla="*/ 3005435 h 6858000"/>
              <a:gd name="connsiteX256" fmla="*/ 5519779 w 7472601"/>
              <a:gd name="connsiteY256" fmla="*/ 4359223 h 6858000"/>
              <a:gd name="connsiteX257" fmla="*/ 5520293 w 7472601"/>
              <a:gd name="connsiteY257" fmla="*/ 4360602 h 6858000"/>
              <a:gd name="connsiteX258" fmla="*/ 5767221 w 7472601"/>
              <a:gd name="connsiteY258" fmla="*/ 4665564 h 6858000"/>
              <a:gd name="connsiteX259" fmla="*/ 6937169 w 7472601"/>
              <a:gd name="connsiteY259" fmla="*/ 4815941 h 6858000"/>
              <a:gd name="connsiteX260" fmla="*/ 6953922 w 7472601"/>
              <a:gd name="connsiteY260" fmla="*/ 4890068 h 6858000"/>
              <a:gd name="connsiteX261" fmla="*/ 6071359 w 7472601"/>
              <a:gd name="connsiteY261" fmla="*/ 4770770 h 6858000"/>
              <a:gd name="connsiteX262" fmla="*/ 6038839 w 7472601"/>
              <a:gd name="connsiteY262" fmla="*/ 4764474 h 6858000"/>
              <a:gd name="connsiteX263" fmla="*/ 6038706 w 7472601"/>
              <a:gd name="connsiteY263" fmla="*/ 4763847 h 6858000"/>
              <a:gd name="connsiteX264" fmla="*/ 6037784 w 7472601"/>
              <a:gd name="connsiteY264" fmla="*/ 4764270 h 6858000"/>
              <a:gd name="connsiteX265" fmla="*/ 6038839 w 7472601"/>
              <a:gd name="connsiteY265" fmla="*/ 4764474 h 6858000"/>
              <a:gd name="connsiteX266" fmla="*/ 6040338 w 7472601"/>
              <a:gd name="connsiteY266" fmla="*/ 4771418 h 6858000"/>
              <a:gd name="connsiteX267" fmla="*/ 6024488 w 7472601"/>
              <a:gd name="connsiteY267" fmla="*/ 4809903 h 6858000"/>
              <a:gd name="connsiteX268" fmla="*/ 5599771 w 7472601"/>
              <a:gd name="connsiteY268" fmla="*/ 5509652 h 6858000"/>
              <a:gd name="connsiteX269" fmla="*/ 5548843 w 7472601"/>
              <a:gd name="connsiteY269" fmla="*/ 5563845 h 6858000"/>
              <a:gd name="connsiteX270" fmla="*/ 5940952 w 7472601"/>
              <a:gd name="connsiteY270" fmla="*/ 6250028 h 6858000"/>
              <a:gd name="connsiteX271" fmla="*/ 6043441 w 7472601"/>
              <a:gd name="connsiteY271" fmla="*/ 6665847 h 6858000"/>
              <a:gd name="connsiteX272" fmla="*/ 6093432 w 7472601"/>
              <a:gd name="connsiteY272" fmla="*/ 6858000 h 6858000"/>
              <a:gd name="connsiteX273" fmla="*/ 6034344 w 7472601"/>
              <a:gd name="connsiteY273" fmla="*/ 6858000 h 6858000"/>
              <a:gd name="connsiteX274" fmla="*/ 6026679 w 7472601"/>
              <a:gd name="connsiteY274" fmla="*/ 6836959 h 6858000"/>
              <a:gd name="connsiteX275" fmla="*/ 5800441 w 7472601"/>
              <a:gd name="connsiteY275" fmla="*/ 6335286 h 6858000"/>
              <a:gd name="connsiteX276" fmla="*/ 5526562 w 7472601"/>
              <a:gd name="connsiteY276" fmla="*/ 5705388 h 6858000"/>
              <a:gd name="connsiteX277" fmla="*/ 5519640 w 7472601"/>
              <a:gd name="connsiteY277" fmla="*/ 5683774 h 6858000"/>
              <a:gd name="connsiteX278" fmla="*/ 5844559 w 7472601"/>
              <a:gd name="connsiteY278" fmla="*/ 6553349 h 6858000"/>
              <a:gd name="connsiteX279" fmla="*/ 5975994 w 7472601"/>
              <a:gd name="connsiteY279" fmla="*/ 6858000 h 6858000"/>
              <a:gd name="connsiteX280" fmla="*/ 5898547 w 7472601"/>
              <a:gd name="connsiteY280" fmla="*/ 6858000 h 6858000"/>
              <a:gd name="connsiteX281" fmla="*/ 5682041 w 7472601"/>
              <a:gd name="connsiteY281" fmla="*/ 6355860 h 6858000"/>
              <a:gd name="connsiteX282" fmla="*/ 5461758 w 7472601"/>
              <a:gd name="connsiteY282" fmla="*/ 5820220 h 6858000"/>
              <a:gd name="connsiteX283" fmla="*/ 5237282 w 7472601"/>
              <a:gd name="connsiteY283" fmla="*/ 6579086 h 6858000"/>
              <a:gd name="connsiteX284" fmla="*/ 5115009 w 7472601"/>
              <a:gd name="connsiteY284" fmla="*/ 6858000 h 6858000"/>
              <a:gd name="connsiteX285" fmla="*/ 5028074 w 7472601"/>
              <a:gd name="connsiteY285" fmla="*/ 6858000 h 6858000"/>
              <a:gd name="connsiteX286" fmla="*/ 5079508 w 7472601"/>
              <a:gd name="connsiteY286" fmla="*/ 6749074 h 6858000"/>
              <a:gd name="connsiteX287" fmla="*/ 5371846 w 7472601"/>
              <a:gd name="connsiteY287" fmla="*/ 5924413 h 6858000"/>
              <a:gd name="connsiteX288" fmla="*/ 5270512 w 7472601"/>
              <a:gd name="connsiteY288" fmla="*/ 6138975 h 6858000"/>
              <a:gd name="connsiteX289" fmla="*/ 5062409 w 7472601"/>
              <a:gd name="connsiteY289" fmla="*/ 6653544 h 6858000"/>
              <a:gd name="connsiteX290" fmla="*/ 5036628 w 7472601"/>
              <a:gd name="connsiteY290" fmla="*/ 6754247 h 6858000"/>
              <a:gd name="connsiteX291" fmla="*/ 5009112 w 7472601"/>
              <a:gd name="connsiteY291" fmla="*/ 6858000 h 6858000"/>
              <a:gd name="connsiteX292" fmla="*/ 4976679 w 7472601"/>
              <a:gd name="connsiteY292" fmla="*/ 6858000 h 6858000"/>
              <a:gd name="connsiteX293" fmla="*/ 5006537 w 7472601"/>
              <a:gd name="connsiteY293" fmla="*/ 6747068 h 6858000"/>
              <a:gd name="connsiteX294" fmla="*/ 5032723 w 7472601"/>
              <a:gd name="connsiteY294" fmla="*/ 6644957 h 6858000"/>
              <a:gd name="connsiteX295" fmla="*/ 5242949 w 7472601"/>
              <a:gd name="connsiteY295" fmla="*/ 6125175 h 6858000"/>
              <a:gd name="connsiteX296" fmla="*/ 5286321 w 7472601"/>
              <a:gd name="connsiteY296" fmla="*/ 6033555 h 6858000"/>
              <a:gd name="connsiteX297" fmla="*/ 5008210 w 7472601"/>
              <a:gd name="connsiteY297" fmla="*/ 6649194 h 6858000"/>
              <a:gd name="connsiteX298" fmla="*/ 4986321 w 7472601"/>
              <a:gd name="connsiteY298" fmla="*/ 6765687 h 6858000"/>
              <a:gd name="connsiteX299" fmla="*/ 4973474 w 7472601"/>
              <a:gd name="connsiteY299" fmla="*/ 6858000 h 6858000"/>
              <a:gd name="connsiteX300" fmla="*/ 4907178 w 7472601"/>
              <a:gd name="connsiteY300" fmla="*/ 6858000 h 6858000"/>
              <a:gd name="connsiteX301" fmla="*/ 4910810 w 7472601"/>
              <a:gd name="connsiteY301" fmla="*/ 6829660 h 6858000"/>
              <a:gd name="connsiteX302" fmla="*/ 4987461 w 7472601"/>
              <a:gd name="connsiteY302" fmla="*/ 6432994 h 6858000"/>
              <a:gd name="connsiteX303" fmla="*/ 5179262 w 7472601"/>
              <a:gd name="connsiteY303" fmla="*/ 6035044 h 6858000"/>
              <a:gd name="connsiteX304" fmla="*/ 4689678 w 7472601"/>
              <a:gd name="connsiteY304" fmla="*/ 6440241 h 6858000"/>
              <a:gd name="connsiteX305" fmla="*/ 4477543 w 7472601"/>
              <a:gd name="connsiteY305" fmla="*/ 6674836 h 6858000"/>
              <a:gd name="connsiteX306" fmla="*/ 4329957 w 7472601"/>
              <a:gd name="connsiteY306" fmla="*/ 6858000 h 6858000"/>
              <a:gd name="connsiteX307" fmla="*/ 4218595 w 7472601"/>
              <a:gd name="connsiteY307" fmla="*/ 6858000 h 6858000"/>
              <a:gd name="connsiteX308" fmla="*/ 4368888 w 7472601"/>
              <a:gd name="connsiteY308" fmla="*/ 6668412 h 6858000"/>
              <a:gd name="connsiteX309" fmla="*/ 4563091 w 7472601"/>
              <a:gd name="connsiteY309" fmla="*/ 6442508 h 6858000"/>
              <a:gd name="connsiteX310" fmla="*/ 5387324 w 7472601"/>
              <a:gd name="connsiteY310" fmla="*/ 5705830 h 6858000"/>
              <a:gd name="connsiteX311" fmla="*/ 5073620 w 7472601"/>
              <a:gd name="connsiteY311" fmla="*/ 5955437 h 6858000"/>
              <a:gd name="connsiteX312" fmla="*/ 4689789 w 7472601"/>
              <a:gd name="connsiteY312" fmla="*/ 6268382 h 6858000"/>
              <a:gd name="connsiteX313" fmla="*/ 4418722 w 7472601"/>
              <a:gd name="connsiteY313" fmla="*/ 6570886 h 6858000"/>
              <a:gd name="connsiteX314" fmla="*/ 4214944 w 7472601"/>
              <a:gd name="connsiteY314" fmla="*/ 6858000 h 6858000"/>
              <a:gd name="connsiteX315" fmla="*/ 4177898 w 7472601"/>
              <a:gd name="connsiteY315" fmla="*/ 6858000 h 6858000"/>
              <a:gd name="connsiteX316" fmla="*/ 4391597 w 7472601"/>
              <a:gd name="connsiteY316" fmla="*/ 6556370 h 6858000"/>
              <a:gd name="connsiteX317" fmla="*/ 4668889 w 7472601"/>
              <a:gd name="connsiteY317" fmla="*/ 6246399 h 6858000"/>
              <a:gd name="connsiteX318" fmla="*/ 5055427 w 7472601"/>
              <a:gd name="connsiteY318" fmla="*/ 5931476 h 6858000"/>
              <a:gd name="connsiteX319" fmla="*/ 5371814 w 7472601"/>
              <a:gd name="connsiteY319" fmla="*/ 5678975 h 6858000"/>
              <a:gd name="connsiteX320" fmla="*/ 4987918 w 7472601"/>
              <a:gd name="connsiteY320" fmla="*/ 5838701 h 6858000"/>
              <a:gd name="connsiteX321" fmla="*/ 4317146 w 7472601"/>
              <a:gd name="connsiteY321" fmla="*/ 6587716 h 6858000"/>
              <a:gd name="connsiteX322" fmla="*/ 4171627 w 7472601"/>
              <a:gd name="connsiteY322" fmla="*/ 6858000 h 6858000"/>
              <a:gd name="connsiteX323" fmla="*/ 4081585 w 7472601"/>
              <a:gd name="connsiteY323" fmla="*/ 6858000 h 6858000"/>
              <a:gd name="connsiteX324" fmla="*/ 4238603 w 7472601"/>
              <a:gd name="connsiteY324" fmla="*/ 6559341 h 6858000"/>
              <a:gd name="connsiteX325" fmla="*/ 4778333 w 7472601"/>
              <a:gd name="connsiteY325" fmla="*/ 5873626 h 6858000"/>
              <a:gd name="connsiteX326" fmla="*/ 5414185 w 7472601"/>
              <a:gd name="connsiteY326" fmla="*/ 5573882 h 6858000"/>
              <a:gd name="connsiteX327" fmla="*/ 5959648 w 7472601"/>
              <a:gd name="connsiteY327" fmla="*/ 4760797 h 6858000"/>
              <a:gd name="connsiteX328" fmla="*/ 5355019 w 7472601"/>
              <a:gd name="connsiteY328" fmla="*/ 4734672 h 6858000"/>
              <a:gd name="connsiteX329" fmla="*/ 5083565 w 7472601"/>
              <a:gd name="connsiteY329" fmla="*/ 5179121 h 6858000"/>
              <a:gd name="connsiteX330" fmla="*/ 4713577 w 7472601"/>
              <a:gd name="connsiteY330" fmla="*/ 5616803 h 6858000"/>
              <a:gd name="connsiteX331" fmla="*/ 3989559 w 7472601"/>
              <a:gd name="connsiteY331" fmla="*/ 6145945 h 6858000"/>
              <a:gd name="connsiteX332" fmla="*/ 3939824 w 7472601"/>
              <a:gd name="connsiteY332" fmla="*/ 6066900 h 6858000"/>
              <a:gd name="connsiteX333" fmla="*/ 4584537 w 7472601"/>
              <a:gd name="connsiteY333" fmla="*/ 5324826 h 6858000"/>
              <a:gd name="connsiteX334" fmla="*/ 5037105 w 7472601"/>
              <a:gd name="connsiteY334" fmla="*/ 5088765 h 6858000"/>
              <a:gd name="connsiteX335" fmla="*/ 5039930 w 7472601"/>
              <a:gd name="connsiteY335" fmla="*/ 5089585 h 6858000"/>
              <a:gd name="connsiteX336" fmla="*/ 5263764 w 7472601"/>
              <a:gd name="connsiteY336" fmla="*/ 4735525 h 6858000"/>
              <a:gd name="connsiteX337" fmla="*/ 4086300 w 7472601"/>
              <a:gd name="connsiteY337" fmla="*/ 4884599 h 6858000"/>
              <a:gd name="connsiteX338" fmla="*/ 4085485 w 7472601"/>
              <a:gd name="connsiteY338" fmla="*/ 4899070 h 6858000"/>
              <a:gd name="connsiteX339" fmla="*/ 3871915 w 7472601"/>
              <a:gd name="connsiteY339" fmla="*/ 5253645 h 6858000"/>
              <a:gd name="connsiteX340" fmla="*/ 3799374 w 7472601"/>
              <a:gd name="connsiteY340" fmla="*/ 5466127 h 6858000"/>
              <a:gd name="connsiteX341" fmla="*/ 3498850 w 7472601"/>
              <a:gd name="connsiteY341" fmla="*/ 6661888 h 6858000"/>
              <a:gd name="connsiteX342" fmla="*/ 3399216 w 7472601"/>
              <a:gd name="connsiteY342" fmla="*/ 6858000 h 6858000"/>
              <a:gd name="connsiteX343" fmla="*/ 3303688 w 7472601"/>
              <a:gd name="connsiteY343" fmla="*/ 6858000 h 6858000"/>
              <a:gd name="connsiteX344" fmla="*/ 3391774 w 7472601"/>
              <a:gd name="connsiteY344" fmla="*/ 6697181 h 6858000"/>
              <a:gd name="connsiteX345" fmla="*/ 3735540 w 7472601"/>
              <a:gd name="connsiteY345" fmla="*/ 5546923 h 6858000"/>
              <a:gd name="connsiteX346" fmla="*/ 3729438 w 7472601"/>
              <a:gd name="connsiteY346" fmla="*/ 5569058 h 6858000"/>
              <a:gd name="connsiteX347" fmla="*/ 3707782 w 7472601"/>
              <a:gd name="connsiteY347" fmla="*/ 5644908 h 6858000"/>
              <a:gd name="connsiteX348" fmla="*/ 3583827 w 7472601"/>
              <a:gd name="connsiteY348" fmla="*/ 6039215 h 6858000"/>
              <a:gd name="connsiteX349" fmla="*/ 3547861 w 7472601"/>
              <a:gd name="connsiteY349" fmla="*/ 6129609 h 6858000"/>
              <a:gd name="connsiteX350" fmla="*/ 3490905 w 7472601"/>
              <a:gd name="connsiteY350" fmla="*/ 6277660 h 6858000"/>
              <a:gd name="connsiteX351" fmla="*/ 3455859 w 7472601"/>
              <a:gd name="connsiteY351" fmla="*/ 6391301 h 6858000"/>
              <a:gd name="connsiteX352" fmla="*/ 3429112 w 7472601"/>
              <a:gd name="connsiteY352" fmla="*/ 6479469 h 6858000"/>
              <a:gd name="connsiteX353" fmla="*/ 3304862 w 7472601"/>
              <a:gd name="connsiteY353" fmla="*/ 6796476 h 6858000"/>
              <a:gd name="connsiteX354" fmla="*/ 3276071 w 7472601"/>
              <a:gd name="connsiteY354" fmla="*/ 6858000 h 6858000"/>
              <a:gd name="connsiteX355" fmla="*/ 3240805 w 7472601"/>
              <a:gd name="connsiteY355" fmla="*/ 6858000 h 6858000"/>
              <a:gd name="connsiteX356" fmla="*/ 3275917 w 7472601"/>
              <a:gd name="connsiteY356" fmla="*/ 6783192 h 6858000"/>
              <a:gd name="connsiteX357" fmla="*/ 3399358 w 7472601"/>
              <a:gd name="connsiteY357" fmla="*/ 6469011 h 6858000"/>
              <a:gd name="connsiteX358" fmla="*/ 3425650 w 7472601"/>
              <a:gd name="connsiteY358" fmla="*/ 6381333 h 6858000"/>
              <a:gd name="connsiteX359" fmla="*/ 3460661 w 7472601"/>
              <a:gd name="connsiteY359" fmla="*/ 6266763 h 6858000"/>
              <a:gd name="connsiteX360" fmla="*/ 3518021 w 7472601"/>
              <a:gd name="connsiteY360" fmla="*/ 6117298 h 6858000"/>
              <a:gd name="connsiteX361" fmla="*/ 3554035 w 7472601"/>
              <a:gd name="connsiteY361" fmla="*/ 6027832 h 6858000"/>
              <a:gd name="connsiteX362" fmla="*/ 3677174 w 7472601"/>
              <a:gd name="connsiteY362" fmla="*/ 5636351 h 6858000"/>
              <a:gd name="connsiteX363" fmla="*/ 3698819 w 7472601"/>
              <a:gd name="connsiteY363" fmla="*/ 5560503 h 6858000"/>
              <a:gd name="connsiteX364" fmla="*/ 3702094 w 7472601"/>
              <a:gd name="connsiteY364" fmla="*/ 5549194 h 6858000"/>
              <a:gd name="connsiteX365" fmla="*/ 3398355 w 7472601"/>
              <a:gd name="connsiteY365" fmla="*/ 6094603 h 6858000"/>
              <a:gd name="connsiteX366" fmla="*/ 3193941 w 7472601"/>
              <a:gd name="connsiteY366" fmla="*/ 6798775 h 6858000"/>
              <a:gd name="connsiteX367" fmla="*/ 3184140 w 7472601"/>
              <a:gd name="connsiteY367" fmla="*/ 6858000 h 6858000"/>
              <a:gd name="connsiteX368" fmla="*/ 3099978 w 7472601"/>
              <a:gd name="connsiteY368" fmla="*/ 6858000 h 6858000"/>
              <a:gd name="connsiteX369" fmla="*/ 3101556 w 7472601"/>
              <a:gd name="connsiteY369" fmla="*/ 6843337 h 6858000"/>
              <a:gd name="connsiteX370" fmla="*/ 3370162 w 7472601"/>
              <a:gd name="connsiteY370" fmla="*/ 5785550 h 6858000"/>
              <a:gd name="connsiteX371" fmla="*/ 3746477 w 7472601"/>
              <a:gd name="connsiteY371" fmla="*/ 5377889 h 6858000"/>
              <a:gd name="connsiteX372" fmla="*/ 3863399 w 7472601"/>
              <a:gd name="connsiteY372" fmla="*/ 5087257 h 6858000"/>
              <a:gd name="connsiteX373" fmla="*/ 3968712 w 7472601"/>
              <a:gd name="connsiteY373" fmla="*/ 4913989 h 6858000"/>
              <a:gd name="connsiteX374" fmla="*/ 2792390 w 7472601"/>
              <a:gd name="connsiteY374" fmla="*/ 5382974 h 6858000"/>
              <a:gd name="connsiteX375" fmla="*/ 2714982 w 7472601"/>
              <a:gd name="connsiteY375" fmla="*/ 5427051 h 6858000"/>
              <a:gd name="connsiteX376" fmla="*/ 2813361 w 7472601"/>
              <a:gd name="connsiteY376" fmla="*/ 6023912 h 6858000"/>
              <a:gd name="connsiteX377" fmla="*/ 2688430 w 7472601"/>
              <a:gd name="connsiteY377" fmla="*/ 6801564 h 6858000"/>
              <a:gd name="connsiteX378" fmla="*/ 2629626 w 7472601"/>
              <a:gd name="connsiteY378" fmla="*/ 6763394 h 6858000"/>
              <a:gd name="connsiteX379" fmla="*/ 2565328 w 7472601"/>
              <a:gd name="connsiteY379" fmla="*/ 5516399 h 6858000"/>
              <a:gd name="connsiteX380" fmla="*/ 1922999 w 7472601"/>
              <a:gd name="connsiteY380" fmla="*/ 5980343 h 6858000"/>
              <a:gd name="connsiteX381" fmla="*/ 1950261 w 7472601"/>
              <a:gd name="connsiteY381" fmla="*/ 6405858 h 6858000"/>
              <a:gd name="connsiteX382" fmla="*/ 2365554 w 7472601"/>
              <a:gd name="connsiteY382" fmla="*/ 6759107 h 6858000"/>
              <a:gd name="connsiteX383" fmla="*/ 2424142 w 7472601"/>
              <a:gd name="connsiteY383" fmla="*/ 6858000 h 6858000"/>
              <a:gd name="connsiteX384" fmla="*/ 2395994 w 7472601"/>
              <a:gd name="connsiteY384" fmla="*/ 6858000 h 6858000"/>
              <a:gd name="connsiteX385" fmla="*/ 2392863 w 7472601"/>
              <a:gd name="connsiteY385" fmla="*/ 6852964 h 6858000"/>
              <a:gd name="connsiteX386" fmla="*/ 2017589 w 7472601"/>
              <a:gd name="connsiteY386" fmla="*/ 6493982 h 6858000"/>
              <a:gd name="connsiteX387" fmla="*/ 2147336 w 7472601"/>
              <a:gd name="connsiteY387" fmla="*/ 6594052 h 6858000"/>
              <a:gd name="connsiteX388" fmla="*/ 2207047 w 7472601"/>
              <a:gd name="connsiteY388" fmla="*/ 6654540 h 6858000"/>
              <a:gd name="connsiteX389" fmla="*/ 2299106 w 7472601"/>
              <a:gd name="connsiteY389" fmla="*/ 6778931 h 6858000"/>
              <a:gd name="connsiteX390" fmla="*/ 2314430 w 7472601"/>
              <a:gd name="connsiteY390" fmla="*/ 6801144 h 6858000"/>
              <a:gd name="connsiteX391" fmla="*/ 2352406 w 7472601"/>
              <a:gd name="connsiteY391" fmla="*/ 6858000 h 6858000"/>
              <a:gd name="connsiteX392" fmla="*/ 2314492 w 7472601"/>
              <a:gd name="connsiteY392" fmla="*/ 6858000 h 6858000"/>
              <a:gd name="connsiteX393" fmla="*/ 2288095 w 7472601"/>
              <a:gd name="connsiteY393" fmla="*/ 6818030 h 6858000"/>
              <a:gd name="connsiteX394" fmla="*/ 2272768 w 7472601"/>
              <a:gd name="connsiteY394" fmla="*/ 6795822 h 6858000"/>
              <a:gd name="connsiteX395" fmla="*/ 2182715 w 7472601"/>
              <a:gd name="connsiteY395" fmla="*/ 6675071 h 6858000"/>
              <a:gd name="connsiteX396" fmla="*/ 2032061 w 7472601"/>
              <a:gd name="connsiteY396" fmla="*/ 6541380 h 6858000"/>
              <a:gd name="connsiteX397" fmla="*/ 2257220 w 7472601"/>
              <a:gd name="connsiteY397" fmla="*/ 6826257 h 6858000"/>
              <a:gd name="connsiteX398" fmla="*/ 2281324 w 7472601"/>
              <a:gd name="connsiteY398" fmla="*/ 6858000 h 6858000"/>
              <a:gd name="connsiteX399" fmla="*/ 2242860 w 7472601"/>
              <a:gd name="connsiteY399" fmla="*/ 6858000 h 6858000"/>
              <a:gd name="connsiteX400" fmla="*/ 2232818 w 7472601"/>
              <a:gd name="connsiteY400" fmla="*/ 6844926 h 6858000"/>
              <a:gd name="connsiteX401" fmla="*/ 1990172 w 7472601"/>
              <a:gd name="connsiteY401" fmla="*/ 6542121 h 6858000"/>
              <a:gd name="connsiteX402" fmla="*/ 2124090 w 7472601"/>
              <a:gd name="connsiteY402" fmla="*/ 6761017 h 6858000"/>
              <a:gd name="connsiteX403" fmla="*/ 2200380 w 7472601"/>
              <a:gd name="connsiteY403" fmla="*/ 6858000 h 6858000"/>
              <a:gd name="connsiteX404" fmla="*/ 2147507 w 7472601"/>
              <a:gd name="connsiteY404" fmla="*/ 6858000 h 6858000"/>
              <a:gd name="connsiteX405" fmla="*/ 2070668 w 7472601"/>
              <a:gd name="connsiteY405" fmla="*/ 6761520 h 6858000"/>
              <a:gd name="connsiteX406" fmla="*/ 1975142 w 7472601"/>
              <a:gd name="connsiteY406" fmla="*/ 6585570 h 6858000"/>
              <a:gd name="connsiteX407" fmla="*/ 2050035 w 7472601"/>
              <a:gd name="connsiteY407" fmla="*/ 6813345 h 6858000"/>
              <a:gd name="connsiteX408" fmla="*/ 2063025 w 7472601"/>
              <a:gd name="connsiteY408" fmla="*/ 6858000 h 6858000"/>
              <a:gd name="connsiteX409" fmla="*/ 2021675 w 7472601"/>
              <a:gd name="connsiteY409" fmla="*/ 6858000 h 6858000"/>
              <a:gd name="connsiteX410" fmla="*/ 2019308 w 7472601"/>
              <a:gd name="connsiteY410" fmla="*/ 6847118 h 6858000"/>
              <a:gd name="connsiteX411" fmla="*/ 1938835 w 7472601"/>
              <a:gd name="connsiteY411" fmla="*/ 6551160 h 6858000"/>
              <a:gd name="connsiteX412" fmla="*/ 1953230 w 7472601"/>
              <a:gd name="connsiteY412" fmla="*/ 6759699 h 6858000"/>
              <a:gd name="connsiteX413" fmla="*/ 1956763 w 7472601"/>
              <a:gd name="connsiteY413" fmla="*/ 6778191 h 6858000"/>
              <a:gd name="connsiteX414" fmla="*/ 1967925 w 7472601"/>
              <a:gd name="connsiteY414" fmla="*/ 6858000 h 6858000"/>
              <a:gd name="connsiteX415" fmla="*/ 1936622 w 7472601"/>
              <a:gd name="connsiteY415" fmla="*/ 6858000 h 6858000"/>
              <a:gd name="connsiteX416" fmla="*/ 1926261 w 7472601"/>
              <a:gd name="connsiteY416" fmla="*/ 6784064 h 6858000"/>
              <a:gd name="connsiteX417" fmla="*/ 1922724 w 7472601"/>
              <a:gd name="connsiteY417" fmla="*/ 6765577 h 6858000"/>
              <a:gd name="connsiteX418" fmla="*/ 1904650 w 7472601"/>
              <a:gd name="connsiteY418" fmla="*/ 6639616 h 6858000"/>
              <a:gd name="connsiteX419" fmla="*/ 1885273 w 7472601"/>
              <a:gd name="connsiteY419" fmla="*/ 6858000 h 6858000"/>
              <a:gd name="connsiteX420" fmla="*/ 1854363 w 7472601"/>
              <a:gd name="connsiteY420" fmla="*/ 6858000 h 6858000"/>
              <a:gd name="connsiteX421" fmla="*/ 1880391 w 7472601"/>
              <a:gd name="connsiteY421" fmla="*/ 6603796 h 6858000"/>
              <a:gd name="connsiteX422" fmla="*/ 1818273 w 7472601"/>
              <a:gd name="connsiteY422" fmla="*/ 6715729 h 6858000"/>
              <a:gd name="connsiteX423" fmla="*/ 1794691 w 7472601"/>
              <a:gd name="connsiteY423" fmla="*/ 6843239 h 6858000"/>
              <a:gd name="connsiteX424" fmla="*/ 1794914 w 7472601"/>
              <a:gd name="connsiteY424" fmla="*/ 6858000 h 6858000"/>
              <a:gd name="connsiteX425" fmla="*/ 1746128 w 7472601"/>
              <a:gd name="connsiteY425" fmla="*/ 6858000 h 6858000"/>
              <a:gd name="connsiteX426" fmla="*/ 1753934 w 7472601"/>
              <a:gd name="connsiteY426" fmla="*/ 6724796 h 6858000"/>
              <a:gd name="connsiteX427" fmla="*/ 1792053 w 7472601"/>
              <a:gd name="connsiteY427" fmla="*/ 6572396 h 6858000"/>
              <a:gd name="connsiteX428" fmla="*/ 1862248 w 7472601"/>
              <a:gd name="connsiteY428" fmla="*/ 6266397 h 6858000"/>
              <a:gd name="connsiteX429" fmla="*/ 1862250 w 7472601"/>
              <a:gd name="connsiteY429" fmla="*/ 6033531 h 6858000"/>
              <a:gd name="connsiteX430" fmla="*/ 1211999 w 7472601"/>
              <a:gd name="connsiteY430" fmla="*/ 6683610 h 6858000"/>
              <a:gd name="connsiteX431" fmla="*/ 1213266 w 7472601"/>
              <a:gd name="connsiteY431" fmla="*/ 6691947 h 6858000"/>
              <a:gd name="connsiteX432" fmla="*/ 1203370 w 7472601"/>
              <a:gd name="connsiteY432" fmla="*/ 6850676 h 6858000"/>
              <a:gd name="connsiteX433" fmla="*/ 1203671 w 7472601"/>
              <a:gd name="connsiteY433" fmla="*/ 6858000 h 6858000"/>
              <a:gd name="connsiteX434" fmla="*/ 1143180 w 7472601"/>
              <a:gd name="connsiteY434" fmla="*/ 6858000 h 6858000"/>
              <a:gd name="connsiteX435" fmla="*/ 1142176 w 7472601"/>
              <a:gd name="connsiteY435" fmla="*/ 6766045 h 6858000"/>
              <a:gd name="connsiteX436" fmla="*/ 1067484 w 7472601"/>
              <a:gd name="connsiteY436" fmla="*/ 6858000 h 6858000"/>
              <a:gd name="connsiteX437" fmla="*/ 953928 w 7472601"/>
              <a:gd name="connsiteY437" fmla="*/ 6858000 h 6858000"/>
              <a:gd name="connsiteX438" fmla="*/ 959715 w 7472601"/>
              <a:gd name="connsiteY438" fmla="*/ 6850185 h 6858000"/>
              <a:gd name="connsiteX439" fmla="*/ 1483788 w 7472601"/>
              <a:gd name="connsiteY439" fmla="*/ 6259174 h 6858000"/>
              <a:gd name="connsiteX440" fmla="*/ 1100671 w 7472601"/>
              <a:gd name="connsiteY440" fmla="*/ 6252137 h 6858000"/>
              <a:gd name="connsiteX441" fmla="*/ 1090144 w 7472601"/>
              <a:gd name="connsiteY441" fmla="*/ 6256748 h 6858000"/>
              <a:gd name="connsiteX442" fmla="*/ 1095872 w 7472601"/>
              <a:gd name="connsiteY442" fmla="*/ 6271892 h 6858000"/>
              <a:gd name="connsiteX443" fmla="*/ 262785 w 7472601"/>
              <a:gd name="connsiteY443" fmla="*/ 6845450 h 6858000"/>
              <a:gd name="connsiteX444" fmla="*/ 209968 w 7472601"/>
              <a:gd name="connsiteY444" fmla="*/ 6770713 h 6858000"/>
              <a:gd name="connsiteX445" fmla="*/ 873460 w 7472601"/>
              <a:gd name="connsiteY445" fmla="*/ 6253768 h 6858000"/>
              <a:gd name="connsiteX446" fmla="*/ 192686 w 7472601"/>
              <a:gd name="connsiteY446" fmla="*/ 5849257 h 6858000"/>
              <a:gd name="connsiteX447" fmla="*/ 4696 w 7472601"/>
              <a:gd name="connsiteY447" fmla="*/ 5697668 h 6858000"/>
              <a:gd name="connsiteX448" fmla="*/ 0 w 7472601"/>
              <a:gd name="connsiteY448" fmla="*/ 5689984 h 6858000"/>
              <a:gd name="connsiteX449" fmla="*/ 0 w 7472601"/>
              <a:gd name="connsiteY449" fmla="*/ 5513472 h 6858000"/>
              <a:gd name="connsiteX450" fmla="*/ 174101 w 7472601"/>
              <a:gd name="connsiteY450" fmla="*/ 5620277 h 6858000"/>
              <a:gd name="connsiteX451" fmla="*/ 891800 w 7472601"/>
              <a:gd name="connsiteY451" fmla="*/ 6036935 h 6858000"/>
              <a:gd name="connsiteX452" fmla="*/ 1072219 w 7472601"/>
              <a:gd name="connsiteY452" fmla="*/ 6169443 h 6858000"/>
              <a:gd name="connsiteX453" fmla="*/ 1074117 w 7472601"/>
              <a:gd name="connsiteY453" fmla="*/ 6170301 h 6858000"/>
              <a:gd name="connsiteX454" fmla="*/ 1083114 w 7472601"/>
              <a:gd name="connsiteY454" fmla="*/ 6174131 h 6858000"/>
              <a:gd name="connsiteX455" fmla="*/ 1543010 w 7472601"/>
              <a:gd name="connsiteY455" fmla="*/ 6191140 h 6858000"/>
              <a:gd name="connsiteX456" fmla="*/ 1551080 w 7472601"/>
              <a:gd name="connsiteY456" fmla="*/ 6195006 h 6858000"/>
              <a:gd name="connsiteX457" fmla="*/ 2345443 w 7472601"/>
              <a:gd name="connsiteY457" fmla="*/ 5549882 h 6858000"/>
              <a:gd name="connsiteX458" fmla="*/ 1721499 w 7472601"/>
              <a:gd name="connsiteY458" fmla="*/ 5599969 h 6858000"/>
              <a:gd name="connsiteX459" fmla="*/ 767716 w 7472601"/>
              <a:gd name="connsiteY459" fmla="*/ 5472768 h 6858000"/>
              <a:gd name="connsiteX460" fmla="*/ 722147 w 7472601"/>
              <a:gd name="connsiteY460" fmla="*/ 5393091 h 6858000"/>
              <a:gd name="connsiteX461" fmla="*/ 1485552 w 7472601"/>
              <a:gd name="connsiteY461" fmla="*/ 5313202 h 6858000"/>
              <a:gd name="connsiteX462" fmla="*/ 2143004 w 7472601"/>
              <a:gd name="connsiteY462" fmla="*/ 5402420 h 6858000"/>
              <a:gd name="connsiteX463" fmla="*/ 1933391 w 7472601"/>
              <a:gd name="connsiteY463" fmla="*/ 5156971 h 6858000"/>
              <a:gd name="connsiteX464" fmla="*/ 1827118 w 7472601"/>
              <a:gd name="connsiteY464" fmla="*/ 4968410 h 6858000"/>
              <a:gd name="connsiteX465" fmla="*/ 1837349 w 7472601"/>
              <a:gd name="connsiteY465" fmla="*/ 4956357 h 6858000"/>
              <a:gd name="connsiteX466" fmla="*/ 2162835 w 7472601"/>
              <a:gd name="connsiteY466" fmla="*/ 5187853 h 6858000"/>
              <a:gd name="connsiteX467" fmla="*/ 2257167 w 7472601"/>
              <a:gd name="connsiteY467" fmla="*/ 5462123 h 6858000"/>
              <a:gd name="connsiteX468" fmla="*/ 2261598 w 7472601"/>
              <a:gd name="connsiteY468" fmla="*/ 5467998 h 6858000"/>
              <a:gd name="connsiteX469" fmla="*/ 2437177 w 7472601"/>
              <a:gd name="connsiteY469" fmla="*/ 5479608 h 6858000"/>
              <a:gd name="connsiteX470" fmla="*/ 2445247 w 7472601"/>
              <a:gd name="connsiteY470" fmla="*/ 5483476 h 6858000"/>
              <a:gd name="connsiteX471" fmla="*/ 2743626 w 7472601"/>
              <a:gd name="connsiteY471" fmla="*/ 5304819 h 6858000"/>
              <a:gd name="connsiteX472" fmla="*/ 3048102 w 7472601"/>
              <a:gd name="connsiteY472" fmla="*/ 5150595 h 6858000"/>
              <a:gd name="connsiteX473" fmla="*/ 1799414 w 7472601"/>
              <a:gd name="connsiteY473" fmla="*/ 4694732 h 6858000"/>
              <a:gd name="connsiteX474" fmla="*/ 1771735 w 7472601"/>
              <a:gd name="connsiteY474" fmla="*/ 4619929 h 6858000"/>
              <a:gd name="connsiteX475" fmla="*/ 3104273 w 7472601"/>
              <a:gd name="connsiteY475" fmla="*/ 5076159 h 6858000"/>
              <a:gd name="connsiteX476" fmla="*/ 3113245 w 7472601"/>
              <a:gd name="connsiteY476" fmla="*/ 5090705 h 6858000"/>
              <a:gd name="connsiteX477" fmla="*/ 3126294 w 7472601"/>
              <a:gd name="connsiteY477" fmla="*/ 5114400 h 6858000"/>
              <a:gd name="connsiteX478" fmla="*/ 3937433 w 7472601"/>
              <a:gd name="connsiteY478" fmla="*/ 4830473 h 6858000"/>
              <a:gd name="connsiteX479" fmla="*/ 3590475 w 7472601"/>
              <a:gd name="connsiteY479" fmla="*/ 4597974 h 6858000"/>
              <a:gd name="connsiteX480" fmla="*/ 3100264 w 7472601"/>
              <a:gd name="connsiteY480" fmla="*/ 4579845 h 6858000"/>
              <a:gd name="connsiteX481" fmla="*/ 2183576 w 7472601"/>
              <a:gd name="connsiteY481" fmla="*/ 4227150 h 6858000"/>
              <a:gd name="connsiteX482" fmla="*/ 2151029 w 7472601"/>
              <a:gd name="connsiteY482" fmla="*/ 4146947 h 6858000"/>
              <a:gd name="connsiteX483" fmla="*/ 3563434 w 7472601"/>
              <a:gd name="connsiteY483" fmla="*/ 4469115 h 6858000"/>
              <a:gd name="connsiteX484" fmla="*/ 3177952 w 7472601"/>
              <a:gd name="connsiteY484" fmla="*/ 3657386 h 6858000"/>
              <a:gd name="connsiteX485" fmla="*/ 3189263 w 7472601"/>
              <a:gd name="connsiteY485" fmla="*/ 3625726 h 6858000"/>
              <a:gd name="connsiteX486" fmla="*/ 3560912 w 7472601"/>
              <a:gd name="connsiteY486" fmla="*/ 4079863 h 6858000"/>
              <a:gd name="connsiteX487" fmla="*/ 3626636 w 7472601"/>
              <a:gd name="connsiteY487" fmla="*/ 4512230 h 6858000"/>
              <a:gd name="connsiteX488" fmla="*/ 3653088 w 7472601"/>
              <a:gd name="connsiteY488" fmla="*/ 4521417 h 6858000"/>
              <a:gd name="connsiteX489" fmla="*/ 3988128 w 7472601"/>
              <a:gd name="connsiteY489" fmla="*/ 4817267 h 6858000"/>
              <a:gd name="connsiteX490" fmla="*/ 4830582 w 7472601"/>
              <a:gd name="connsiteY490" fmla="*/ 4676000 h 6858000"/>
              <a:gd name="connsiteX491" fmla="*/ 4830100 w 7472601"/>
              <a:gd name="connsiteY491" fmla="*/ 4675554 h 6858000"/>
              <a:gd name="connsiteX492" fmla="*/ 4036318 w 7472601"/>
              <a:gd name="connsiteY492" fmla="*/ 4147013 h 6858000"/>
              <a:gd name="connsiteX493" fmla="*/ 3432098 w 7472601"/>
              <a:gd name="connsiteY493" fmla="*/ 3537312 h 6858000"/>
              <a:gd name="connsiteX494" fmla="*/ 3446761 w 7472601"/>
              <a:gd name="connsiteY494" fmla="*/ 3461278 h 6858000"/>
              <a:gd name="connsiteX495" fmla="*/ 4419733 w 7472601"/>
              <a:gd name="connsiteY495" fmla="*/ 3963555 h 6858000"/>
              <a:gd name="connsiteX496" fmla="*/ 4781371 w 7472601"/>
              <a:gd name="connsiteY496" fmla="*/ 4458604 h 6858000"/>
              <a:gd name="connsiteX497" fmla="*/ 4780440 w 7472601"/>
              <a:gd name="connsiteY497" fmla="*/ 4470290 h 6858000"/>
              <a:gd name="connsiteX498" fmla="*/ 4898954 w 7472601"/>
              <a:gd name="connsiteY498" fmla="*/ 4662092 h 6858000"/>
              <a:gd name="connsiteX499" fmla="*/ 4900699 w 7472601"/>
              <a:gd name="connsiteY499" fmla="*/ 4670867 h 6858000"/>
              <a:gd name="connsiteX500" fmla="*/ 5714511 w 7472601"/>
              <a:gd name="connsiteY500" fmla="*/ 4663483 h 6858000"/>
              <a:gd name="connsiteX501" fmla="*/ 5464793 w 7472601"/>
              <a:gd name="connsiteY501" fmla="*/ 4393556 h 6858000"/>
              <a:gd name="connsiteX502" fmla="*/ 5461897 w 7472601"/>
              <a:gd name="connsiteY502" fmla="*/ 4390879 h 6858000"/>
              <a:gd name="connsiteX503" fmla="*/ 4294126 w 7472601"/>
              <a:gd name="connsiteY503" fmla="*/ 3303048 h 6858000"/>
              <a:gd name="connsiteX504" fmla="*/ 4305321 w 7472601"/>
              <a:gd name="connsiteY504" fmla="*/ 3256953 h 6858000"/>
              <a:gd name="connsiteX505" fmla="*/ 4949299 w 7472601"/>
              <a:gd name="connsiteY505" fmla="*/ 3766336 h 6858000"/>
              <a:gd name="connsiteX506" fmla="*/ 5291452 w 7472601"/>
              <a:gd name="connsiteY506" fmla="*/ 4076801 h 6858000"/>
              <a:gd name="connsiteX507" fmla="*/ 5434998 w 7472601"/>
              <a:gd name="connsiteY507" fmla="*/ 4254100 h 6858000"/>
              <a:gd name="connsiteX508" fmla="*/ 5351015 w 7472601"/>
              <a:gd name="connsiteY508" fmla="*/ 3760989 h 6858000"/>
              <a:gd name="connsiteX509" fmla="*/ 5413780 w 7472601"/>
              <a:gd name="connsiteY509" fmla="*/ 2966265 h 6858000"/>
              <a:gd name="connsiteX510" fmla="*/ 5425627 w 7472601"/>
              <a:gd name="connsiteY510" fmla="*/ 2954192 h 6858000"/>
              <a:gd name="connsiteX511" fmla="*/ 6604735 w 7472601"/>
              <a:gd name="connsiteY511" fmla="*/ 2041381 h 6858000"/>
              <a:gd name="connsiteX512" fmla="*/ 7204487 w 7472601"/>
              <a:gd name="connsiteY512" fmla="*/ 2742112 h 6858000"/>
              <a:gd name="connsiteX513" fmla="*/ 7131592 w 7472601"/>
              <a:gd name="connsiteY513" fmla="*/ 2672096 h 6858000"/>
              <a:gd name="connsiteX514" fmla="*/ 6996344 w 7472601"/>
              <a:gd name="connsiteY514" fmla="*/ 2518310 h 6858000"/>
              <a:gd name="connsiteX515" fmla="*/ 6735495 w 7472601"/>
              <a:gd name="connsiteY515" fmla="*/ 2196890 h 6858000"/>
              <a:gd name="connsiteX516" fmla="*/ 6721901 w 7472601"/>
              <a:gd name="connsiteY516" fmla="*/ 2179274 h 6858000"/>
              <a:gd name="connsiteX517" fmla="*/ 6604735 w 7472601"/>
              <a:gd name="connsiteY517" fmla="*/ 2041381 h 6858000"/>
              <a:gd name="connsiteX518" fmla="*/ 6591670 w 7472601"/>
              <a:gd name="connsiteY518" fmla="*/ 1988277 h 6858000"/>
              <a:gd name="connsiteX519" fmla="*/ 6747349 w 7472601"/>
              <a:gd name="connsiteY519" fmla="*/ 2160069 h 6858000"/>
              <a:gd name="connsiteX520" fmla="*/ 6760943 w 7472601"/>
              <a:gd name="connsiteY520" fmla="*/ 2177686 h 6858000"/>
              <a:gd name="connsiteX521" fmla="*/ 7021065 w 7472601"/>
              <a:gd name="connsiteY521" fmla="*/ 2498102 h 6858000"/>
              <a:gd name="connsiteX522" fmla="*/ 7155223 w 7472601"/>
              <a:gd name="connsiteY522" fmla="*/ 2650386 h 6858000"/>
              <a:gd name="connsiteX523" fmla="*/ 7203167 w 7472601"/>
              <a:gd name="connsiteY523" fmla="*/ 2697288 h 6858000"/>
              <a:gd name="connsiteX524" fmla="*/ 6937703 w 7472601"/>
              <a:gd name="connsiteY524" fmla="*/ 2321981 h 6858000"/>
              <a:gd name="connsiteX525" fmla="*/ 6591670 w 7472601"/>
              <a:gd name="connsiteY525" fmla="*/ 1988277 h 6858000"/>
              <a:gd name="connsiteX526" fmla="*/ 5798671 w 7472601"/>
              <a:gd name="connsiteY526" fmla="*/ 1981601 h 6858000"/>
              <a:gd name="connsiteX527" fmla="*/ 5754709 w 7472601"/>
              <a:gd name="connsiteY527" fmla="*/ 2071454 h 6858000"/>
              <a:gd name="connsiteX528" fmla="*/ 5763044 w 7472601"/>
              <a:gd name="connsiteY528" fmla="*/ 2842206 h 6858000"/>
              <a:gd name="connsiteX529" fmla="*/ 5764974 w 7472601"/>
              <a:gd name="connsiteY529" fmla="*/ 2799609 h 6858000"/>
              <a:gd name="connsiteX530" fmla="*/ 5767665 w 7472601"/>
              <a:gd name="connsiteY530" fmla="*/ 2666409 h 6858000"/>
              <a:gd name="connsiteX531" fmla="*/ 5763055 w 7472601"/>
              <a:gd name="connsiteY531" fmla="*/ 2579705 h 6858000"/>
              <a:gd name="connsiteX532" fmla="*/ 5758079 w 7472601"/>
              <a:gd name="connsiteY532" fmla="*/ 2492508 h 6858000"/>
              <a:gd name="connsiteX533" fmla="*/ 5779325 w 7472601"/>
              <a:gd name="connsiteY533" fmla="*/ 2197069 h 6858000"/>
              <a:gd name="connsiteX534" fmla="*/ 5798671 w 7472601"/>
              <a:gd name="connsiteY534" fmla="*/ 1981601 h 6858000"/>
              <a:gd name="connsiteX535" fmla="*/ 5829202 w 7472601"/>
              <a:gd name="connsiteY535" fmla="*/ 1971679 h 6858000"/>
              <a:gd name="connsiteX536" fmla="*/ 5809558 w 7472601"/>
              <a:gd name="connsiteY536" fmla="*/ 2198043 h 6858000"/>
              <a:gd name="connsiteX537" fmla="*/ 5788653 w 7472601"/>
              <a:gd name="connsiteY537" fmla="*/ 2489430 h 6858000"/>
              <a:gd name="connsiteX538" fmla="*/ 5793439 w 7472601"/>
              <a:gd name="connsiteY538" fmla="*/ 2575235 h 6858000"/>
              <a:gd name="connsiteX539" fmla="*/ 5796837 w 7472601"/>
              <a:gd name="connsiteY539" fmla="*/ 2637633 h 6858000"/>
              <a:gd name="connsiteX540" fmla="*/ 5818614 w 7472601"/>
              <a:gd name="connsiteY540" fmla="*/ 2473055 h 6858000"/>
              <a:gd name="connsiteX541" fmla="*/ 5829202 w 7472601"/>
              <a:gd name="connsiteY541" fmla="*/ 1971679 h 6858000"/>
              <a:gd name="connsiteX542" fmla="*/ 5911389 w 7472601"/>
              <a:gd name="connsiteY542" fmla="*/ 1898371 h 6858000"/>
              <a:gd name="connsiteX543" fmla="*/ 6237627 w 7472601"/>
              <a:gd name="connsiteY543" fmla="*/ 2231921 h 6858000"/>
              <a:gd name="connsiteX544" fmla="*/ 5911389 w 7472601"/>
              <a:gd name="connsiteY544" fmla="*/ 1898371 h 6858000"/>
              <a:gd name="connsiteX545" fmla="*/ 6944437 w 7472601"/>
              <a:gd name="connsiteY545" fmla="*/ 1575402 h 6858000"/>
              <a:gd name="connsiteX546" fmla="*/ 6304730 w 7472601"/>
              <a:gd name="connsiteY546" fmla="*/ 1766654 h 6858000"/>
              <a:gd name="connsiteX547" fmla="*/ 6944437 w 7472601"/>
              <a:gd name="connsiteY547" fmla="*/ 1575402 h 6858000"/>
              <a:gd name="connsiteX548" fmla="*/ 7019523 w 7472601"/>
              <a:gd name="connsiteY548" fmla="*/ 1519450 h 6858000"/>
              <a:gd name="connsiteX549" fmla="*/ 6298091 w 7472601"/>
              <a:gd name="connsiteY549" fmla="*/ 1737122 h 6858000"/>
              <a:gd name="connsiteX550" fmla="*/ 7019523 w 7472601"/>
              <a:gd name="connsiteY550" fmla="*/ 1519450 h 6858000"/>
              <a:gd name="connsiteX551" fmla="*/ 2399523 w 7472601"/>
              <a:gd name="connsiteY551" fmla="*/ 1428234 h 6858000"/>
              <a:gd name="connsiteX552" fmla="*/ 2224982 w 7472601"/>
              <a:gd name="connsiteY552" fmla="*/ 1826201 h 6858000"/>
              <a:gd name="connsiteX553" fmla="*/ 2096099 w 7472601"/>
              <a:gd name="connsiteY553" fmla="*/ 2345900 h 6858000"/>
              <a:gd name="connsiteX554" fmla="*/ 2283317 w 7472601"/>
              <a:gd name="connsiteY554" fmla="*/ 1796925 h 6858000"/>
              <a:gd name="connsiteX555" fmla="*/ 2399523 w 7472601"/>
              <a:gd name="connsiteY555" fmla="*/ 1428234 h 6858000"/>
              <a:gd name="connsiteX556" fmla="*/ 2448558 w 7472601"/>
              <a:gd name="connsiteY556" fmla="*/ 1373435 h 6858000"/>
              <a:gd name="connsiteX557" fmla="*/ 2312521 w 7472601"/>
              <a:gd name="connsiteY557" fmla="*/ 1806140 h 6858000"/>
              <a:gd name="connsiteX558" fmla="*/ 2127533 w 7472601"/>
              <a:gd name="connsiteY558" fmla="*/ 2348380 h 6858000"/>
              <a:gd name="connsiteX559" fmla="*/ 2358080 w 7472601"/>
              <a:gd name="connsiteY559" fmla="*/ 1866134 h 6858000"/>
              <a:gd name="connsiteX560" fmla="*/ 2407436 w 7472601"/>
              <a:gd name="connsiteY560" fmla="*/ 1651070 h 6858000"/>
              <a:gd name="connsiteX561" fmla="*/ 2448558 w 7472601"/>
              <a:gd name="connsiteY561" fmla="*/ 1373435 h 6858000"/>
              <a:gd name="connsiteX562" fmla="*/ 278707 w 7472601"/>
              <a:gd name="connsiteY562" fmla="*/ 1352270 h 6858000"/>
              <a:gd name="connsiteX563" fmla="*/ 321570 w 7472601"/>
              <a:gd name="connsiteY563" fmla="*/ 1861610 h 6858000"/>
              <a:gd name="connsiteX564" fmla="*/ 294281 w 7472601"/>
              <a:gd name="connsiteY564" fmla="*/ 1440658 h 6858000"/>
              <a:gd name="connsiteX565" fmla="*/ 278707 w 7472601"/>
              <a:gd name="connsiteY565" fmla="*/ 1352270 h 6858000"/>
              <a:gd name="connsiteX566" fmla="*/ 1423821 w 7472601"/>
              <a:gd name="connsiteY566" fmla="*/ 1351958 h 6858000"/>
              <a:gd name="connsiteX567" fmla="*/ 1638521 w 7472601"/>
              <a:gd name="connsiteY567" fmla="*/ 1908470 h 6858000"/>
              <a:gd name="connsiteX568" fmla="*/ 1754199 w 7472601"/>
              <a:gd name="connsiteY568" fmla="*/ 2149284 h 6858000"/>
              <a:gd name="connsiteX569" fmla="*/ 1908359 w 7472601"/>
              <a:gd name="connsiteY569" fmla="*/ 2364988 h 6858000"/>
              <a:gd name="connsiteX570" fmla="*/ 1647661 w 7472601"/>
              <a:gd name="connsiteY570" fmla="*/ 1825945 h 6858000"/>
              <a:gd name="connsiteX571" fmla="*/ 1423821 w 7472601"/>
              <a:gd name="connsiteY571" fmla="*/ 1351958 h 6858000"/>
              <a:gd name="connsiteX572" fmla="*/ 1431890 w 7472601"/>
              <a:gd name="connsiteY572" fmla="*/ 1306475 h 6858000"/>
              <a:gd name="connsiteX573" fmla="*/ 1507597 w 7472601"/>
              <a:gd name="connsiteY573" fmla="*/ 1446132 h 6858000"/>
              <a:gd name="connsiteX574" fmla="*/ 1674586 w 7472601"/>
              <a:gd name="connsiteY574" fmla="*/ 1813832 h 6858000"/>
              <a:gd name="connsiteX575" fmla="*/ 1815950 w 7472601"/>
              <a:gd name="connsiteY575" fmla="*/ 2128564 h 6858000"/>
              <a:gd name="connsiteX576" fmla="*/ 1984242 w 7472601"/>
              <a:gd name="connsiteY576" fmla="*/ 2430829 h 6858000"/>
              <a:gd name="connsiteX577" fmla="*/ 2014023 w 7472601"/>
              <a:gd name="connsiteY577" fmla="*/ 2450995 h 6858000"/>
              <a:gd name="connsiteX578" fmla="*/ 1747337 w 7472601"/>
              <a:gd name="connsiteY578" fmla="*/ 1855264 h 6858000"/>
              <a:gd name="connsiteX579" fmla="*/ 1533749 w 7472601"/>
              <a:gd name="connsiteY579" fmla="*/ 1478656 h 6858000"/>
              <a:gd name="connsiteX580" fmla="*/ 1431890 w 7472601"/>
              <a:gd name="connsiteY580" fmla="*/ 1306475 h 6858000"/>
              <a:gd name="connsiteX581" fmla="*/ 5052692 w 7472601"/>
              <a:gd name="connsiteY581" fmla="*/ 1292994 h 6858000"/>
              <a:gd name="connsiteX582" fmla="*/ 5200661 w 7472601"/>
              <a:gd name="connsiteY582" fmla="*/ 1635186 h 6858000"/>
              <a:gd name="connsiteX583" fmla="*/ 5297138 w 7472601"/>
              <a:gd name="connsiteY583" fmla="*/ 1906351 h 6858000"/>
              <a:gd name="connsiteX584" fmla="*/ 5052692 w 7472601"/>
              <a:gd name="connsiteY584" fmla="*/ 1292994 h 6858000"/>
              <a:gd name="connsiteX585" fmla="*/ 5009948 w 7472601"/>
              <a:gd name="connsiteY585" fmla="*/ 1273619 h 6858000"/>
              <a:gd name="connsiteX586" fmla="*/ 5121777 w 7472601"/>
              <a:gd name="connsiteY586" fmla="*/ 1654213 h 6858000"/>
              <a:gd name="connsiteX587" fmla="*/ 5293545 w 7472601"/>
              <a:gd name="connsiteY587" fmla="*/ 2072247 h 6858000"/>
              <a:gd name="connsiteX588" fmla="*/ 5294042 w 7472601"/>
              <a:gd name="connsiteY588" fmla="*/ 2065019 h 6858000"/>
              <a:gd name="connsiteX589" fmla="*/ 5171936 w 7472601"/>
              <a:gd name="connsiteY589" fmla="*/ 1647613 h 6858000"/>
              <a:gd name="connsiteX590" fmla="*/ 5009948 w 7472601"/>
              <a:gd name="connsiteY590" fmla="*/ 1273619 h 6858000"/>
              <a:gd name="connsiteX591" fmla="*/ 655236 w 7472601"/>
              <a:gd name="connsiteY591" fmla="*/ 1268632 h 6858000"/>
              <a:gd name="connsiteX592" fmla="*/ 839521 w 7472601"/>
              <a:gd name="connsiteY592" fmla="*/ 1685315 h 6858000"/>
              <a:gd name="connsiteX593" fmla="*/ 1109416 w 7472601"/>
              <a:gd name="connsiteY593" fmla="*/ 2061663 h 6858000"/>
              <a:gd name="connsiteX594" fmla="*/ 1298300 w 7472601"/>
              <a:gd name="connsiteY594" fmla="*/ 2247742 h 6858000"/>
              <a:gd name="connsiteX595" fmla="*/ 1125871 w 7472601"/>
              <a:gd name="connsiteY595" fmla="*/ 1989513 h 6858000"/>
              <a:gd name="connsiteX596" fmla="*/ 981574 w 7472601"/>
              <a:gd name="connsiteY596" fmla="*/ 1783157 h 6858000"/>
              <a:gd name="connsiteX597" fmla="*/ 922198 w 7472601"/>
              <a:gd name="connsiteY597" fmla="*/ 1677437 h 6858000"/>
              <a:gd name="connsiteX598" fmla="*/ 869293 w 7472601"/>
              <a:gd name="connsiteY598" fmla="*/ 1583214 h 6858000"/>
              <a:gd name="connsiteX599" fmla="*/ 751431 w 7472601"/>
              <a:gd name="connsiteY599" fmla="*/ 1405731 h 6858000"/>
              <a:gd name="connsiteX600" fmla="*/ 655236 w 7472601"/>
              <a:gd name="connsiteY600" fmla="*/ 1268632 h 6858000"/>
              <a:gd name="connsiteX601" fmla="*/ 6516292 w 7472601"/>
              <a:gd name="connsiteY601" fmla="*/ 1263064 h 6858000"/>
              <a:gd name="connsiteX602" fmla="*/ 5736320 w 7472601"/>
              <a:gd name="connsiteY602" fmla="*/ 1501803 h 6858000"/>
              <a:gd name="connsiteX603" fmla="*/ 6516292 w 7472601"/>
              <a:gd name="connsiteY603" fmla="*/ 1263064 h 6858000"/>
              <a:gd name="connsiteX604" fmla="*/ 291466 w 7472601"/>
              <a:gd name="connsiteY604" fmla="*/ 1250369 h 6858000"/>
              <a:gd name="connsiteX605" fmla="*/ 323180 w 7472601"/>
              <a:gd name="connsiteY605" fmla="*/ 1435283 h 6858000"/>
              <a:gd name="connsiteX606" fmla="*/ 349381 w 7472601"/>
              <a:gd name="connsiteY606" fmla="*/ 1875041 h 6858000"/>
              <a:gd name="connsiteX607" fmla="*/ 374363 w 7472601"/>
              <a:gd name="connsiteY607" fmla="*/ 1506494 h 6858000"/>
              <a:gd name="connsiteX608" fmla="*/ 302168 w 7472601"/>
              <a:gd name="connsiteY608" fmla="*/ 1274495 h 6858000"/>
              <a:gd name="connsiteX609" fmla="*/ 291466 w 7472601"/>
              <a:gd name="connsiteY609" fmla="*/ 1250369 h 6858000"/>
              <a:gd name="connsiteX610" fmla="*/ 678222 w 7472601"/>
              <a:gd name="connsiteY610" fmla="*/ 1248670 h 6858000"/>
              <a:gd name="connsiteX611" fmla="*/ 775536 w 7472601"/>
              <a:gd name="connsiteY611" fmla="*/ 1388015 h 6858000"/>
              <a:gd name="connsiteX612" fmla="*/ 894529 w 7472601"/>
              <a:gd name="connsiteY612" fmla="*/ 1567739 h 6858000"/>
              <a:gd name="connsiteX613" fmla="*/ 948000 w 7472601"/>
              <a:gd name="connsiteY613" fmla="*/ 1663088 h 6858000"/>
              <a:gd name="connsiteX614" fmla="*/ 1006812 w 7472601"/>
              <a:gd name="connsiteY614" fmla="*/ 1767683 h 6858000"/>
              <a:gd name="connsiteX615" fmla="*/ 1149133 w 7472601"/>
              <a:gd name="connsiteY615" fmla="*/ 1971513 h 6858000"/>
              <a:gd name="connsiteX616" fmla="*/ 1333952 w 7472601"/>
              <a:gd name="connsiteY616" fmla="*/ 2251620 h 6858000"/>
              <a:gd name="connsiteX617" fmla="*/ 1337329 w 7472601"/>
              <a:gd name="connsiteY617" fmla="*/ 2258350 h 6858000"/>
              <a:gd name="connsiteX618" fmla="*/ 1014726 w 7472601"/>
              <a:gd name="connsiteY618" fmla="*/ 1615556 h 6858000"/>
              <a:gd name="connsiteX619" fmla="*/ 678222 w 7472601"/>
              <a:gd name="connsiteY619" fmla="*/ 1248670 h 6858000"/>
              <a:gd name="connsiteX620" fmla="*/ 6691602 w 7472601"/>
              <a:gd name="connsiteY620" fmla="*/ 1140573 h 6858000"/>
              <a:gd name="connsiteX621" fmla="*/ 6571100 w 7472601"/>
              <a:gd name="connsiteY621" fmla="*/ 1183662 h 6858000"/>
              <a:gd name="connsiteX622" fmla="*/ 6241687 w 7472601"/>
              <a:gd name="connsiteY622" fmla="*/ 1257600 h 6858000"/>
              <a:gd name="connsiteX623" fmla="*/ 5693009 w 7472601"/>
              <a:gd name="connsiteY623" fmla="*/ 1478256 h 6858000"/>
              <a:gd name="connsiteX624" fmla="*/ 6548420 w 7472601"/>
              <a:gd name="connsiteY624" fmla="*/ 1214599 h 6858000"/>
              <a:gd name="connsiteX625" fmla="*/ 6605473 w 7472601"/>
              <a:gd name="connsiteY625" fmla="*/ 1184686 h 6858000"/>
              <a:gd name="connsiteX626" fmla="*/ 6691602 w 7472601"/>
              <a:gd name="connsiteY626" fmla="*/ 1140573 h 6858000"/>
              <a:gd name="connsiteX627" fmla="*/ 4002475 w 7472601"/>
              <a:gd name="connsiteY627" fmla="*/ 1037802 h 6858000"/>
              <a:gd name="connsiteX628" fmla="*/ 4000324 w 7472601"/>
              <a:gd name="connsiteY628" fmla="*/ 1039362 h 6858000"/>
              <a:gd name="connsiteX629" fmla="*/ 4002862 w 7472601"/>
              <a:gd name="connsiteY629" fmla="*/ 1042866 h 6858000"/>
              <a:gd name="connsiteX630" fmla="*/ 4002475 w 7472601"/>
              <a:gd name="connsiteY630" fmla="*/ 1037802 h 6858000"/>
              <a:gd name="connsiteX631" fmla="*/ 506322 w 7472601"/>
              <a:gd name="connsiteY631" fmla="*/ 1020997 h 6858000"/>
              <a:gd name="connsiteX632" fmla="*/ 533068 w 7472601"/>
              <a:gd name="connsiteY632" fmla="*/ 1029409 h 6858000"/>
              <a:gd name="connsiteX633" fmla="*/ 1232525 w 7472601"/>
              <a:gd name="connsiteY633" fmla="*/ 1804675 h 6858000"/>
              <a:gd name="connsiteX634" fmla="*/ 1388858 w 7472601"/>
              <a:gd name="connsiteY634" fmla="*/ 2368011 h 6858000"/>
              <a:gd name="connsiteX635" fmla="*/ 1384098 w 7472601"/>
              <a:gd name="connsiteY635" fmla="*/ 2378125 h 6858000"/>
              <a:gd name="connsiteX636" fmla="*/ 1425393 w 7472601"/>
              <a:gd name="connsiteY636" fmla="*/ 2589124 h 6858000"/>
              <a:gd name="connsiteX637" fmla="*/ 1424001 w 7472601"/>
              <a:gd name="connsiteY637" fmla="*/ 2597541 h 6858000"/>
              <a:gd name="connsiteX638" fmla="*/ 2152729 w 7472601"/>
              <a:gd name="connsiteY638" fmla="*/ 2864487 h 6858000"/>
              <a:gd name="connsiteX639" fmla="*/ 2020609 w 7472601"/>
              <a:gd name="connsiteY639" fmla="*/ 2539671 h 6858000"/>
              <a:gd name="connsiteX640" fmla="*/ 2018920 w 7472601"/>
              <a:gd name="connsiteY640" fmla="*/ 2536309 h 6858000"/>
              <a:gd name="connsiteX641" fmla="*/ 1342441 w 7472601"/>
              <a:gd name="connsiteY641" fmla="*/ 1173017 h 6858000"/>
              <a:gd name="connsiteX642" fmla="*/ 1367925 w 7472601"/>
              <a:gd name="connsiteY642" fmla="*/ 1135648 h 6858000"/>
              <a:gd name="connsiteX643" fmla="*/ 1771401 w 7472601"/>
              <a:gd name="connsiteY643" fmla="*/ 1806673 h 6858000"/>
              <a:gd name="connsiteX644" fmla="*/ 1972385 w 7472601"/>
              <a:gd name="connsiteY644" fmla="*/ 2198735 h 6858000"/>
              <a:gd name="connsiteX645" fmla="*/ 2040892 w 7472601"/>
              <a:gd name="connsiteY645" fmla="*/ 2405205 h 6858000"/>
              <a:gd name="connsiteX646" fmla="*/ 2131689 w 7472601"/>
              <a:gd name="connsiteY646" fmla="*/ 1936926 h 6858000"/>
              <a:gd name="connsiteX647" fmla="*/ 2454820 w 7472601"/>
              <a:gd name="connsiteY647" fmla="*/ 1248808 h 6858000"/>
              <a:gd name="connsiteX648" fmla="*/ 2492512 w 7472601"/>
              <a:gd name="connsiteY648" fmla="*/ 1302920 h 6858000"/>
              <a:gd name="connsiteX649" fmla="*/ 2081216 w 7472601"/>
              <a:gd name="connsiteY649" fmla="*/ 2527513 h 6858000"/>
              <a:gd name="connsiteX650" fmla="*/ 2081211 w 7472601"/>
              <a:gd name="connsiteY650" fmla="*/ 2528916 h 6858000"/>
              <a:gd name="connsiteX651" fmla="*/ 2199067 w 7472601"/>
              <a:gd name="connsiteY651" fmla="*/ 2884061 h 6858000"/>
              <a:gd name="connsiteX652" fmla="*/ 3192586 w 7472601"/>
              <a:gd name="connsiteY652" fmla="*/ 3411496 h 6858000"/>
              <a:gd name="connsiteX653" fmla="*/ 3182620 w 7472601"/>
              <a:gd name="connsiteY653" fmla="*/ 3483279 h 6858000"/>
              <a:gd name="connsiteX654" fmla="*/ 2435119 w 7472601"/>
              <a:gd name="connsiteY654" fmla="*/ 3080173 h 6858000"/>
              <a:gd name="connsiteX655" fmla="*/ 2410152 w 7472601"/>
              <a:gd name="connsiteY655" fmla="*/ 3063751 h 6858000"/>
              <a:gd name="connsiteX656" fmla="*/ 2408099 w 7472601"/>
              <a:gd name="connsiteY656" fmla="*/ 3064403 h 6858000"/>
              <a:gd name="connsiteX657" fmla="*/ 2407218 w 7472601"/>
              <a:gd name="connsiteY657" fmla="*/ 3070324 h 6858000"/>
              <a:gd name="connsiteX658" fmla="*/ 2380138 w 7472601"/>
              <a:gd name="connsiteY658" fmla="*/ 3099341 h 6858000"/>
              <a:gd name="connsiteX659" fmla="*/ 1765923 w 7472601"/>
              <a:gd name="connsiteY659" fmla="*/ 3581043 h 6858000"/>
              <a:gd name="connsiteX660" fmla="*/ 1702258 w 7472601"/>
              <a:gd name="connsiteY660" fmla="*/ 3612286 h 6858000"/>
              <a:gd name="connsiteX661" fmla="*/ 1538370 w 7472601"/>
              <a:gd name="connsiteY661" fmla="*/ 3811804 h 6858000"/>
              <a:gd name="connsiteX662" fmla="*/ 542867 w 7472601"/>
              <a:gd name="connsiteY662" fmla="*/ 4944092 h 6858000"/>
              <a:gd name="connsiteX663" fmla="*/ 515800 w 7472601"/>
              <a:gd name="connsiteY663" fmla="*/ 4862180 h 6858000"/>
              <a:gd name="connsiteX664" fmla="*/ 909145 w 7472601"/>
              <a:gd name="connsiteY664" fmla="*/ 4199225 h 6858000"/>
              <a:gd name="connsiteX665" fmla="*/ 1214067 w 7472601"/>
              <a:gd name="connsiteY665" fmla="*/ 3908561 h 6858000"/>
              <a:gd name="connsiteX666" fmla="*/ 640967 w 7472601"/>
              <a:gd name="connsiteY666" fmla="*/ 4105601 h 6858000"/>
              <a:gd name="connsiteX667" fmla="*/ 112563 w 7472601"/>
              <a:gd name="connsiteY667" fmla="*/ 4396952 h 6858000"/>
              <a:gd name="connsiteX668" fmla="*/ 0 w 7472601"/>
              <a:gd name="connsiteY668" fmla="*/ 4466006 h 6858000"/>
              <a:gd name="connsiteX669" fmla="*/ 0 w 7472601"/>
              <a:gd name="connsiteY669" fmla="*/ 4233763 h 6858000"/>
              <a:gd name="connsiteX670" fmla="*/ 36881 w 7472601"/>
              <a:gd name="connsiteY670" fmla="*/ 4200118 h 6858000"/>
              <a:gd name="connsiteX671" fmla="*/ 910534 w 7472601"/>
              <a:gd name="connsiteY671" fmla="*/ 3629753 h 6858000"/>
              <a:gd name="connsiteX672" fmla="*/ 1578717 w 7472601"/>
              <a:gd name="connsiteY672" fmla="*/ 3575982 h 6858000"/>
              <a:gd name="connsiteX673" fmla="*/ 2338780 w 7472601"/>
              <a:gd name="connsiteY673" fmla="*/ 3033725 h 6858000"/>
              <a:gd name="connsiteX674" fmla="*/ 1807991 w 7472601"/>
              <a:gd name="connsiteY674" fmla="*/ 2807184 h 6858000"/>
              <a:gd name="connsiteX675" fmla="*/ 1416358 w 7472601"/>
              <a:gd name="connsiteY675" fmla="*/ 3112571 h 6858000"/>
              <a:gd name="connsiteX676" fmla="*/ 939066 w 7472601"/>
              <a:gd name="connsiteY676" fmla="*/ 3378798 h 6858000"/>
              <a:gd name="connsiteX677" fmla="*/ 115099 w 7472601"/>
              <a:gd name="connsiteY677" fmla="*/ 3607650 h 6858000"/>
              <a:gd name="connsiteX678" fmla="*/ 97284 w 7472601"/>
              <a:gd name="connsiteY678" fmla="*/ 3520393 h 6858000"/>
              <a:gd name="connsiteX679" fmla="*/ 922050 w 7472601"/>
              <a:gd name="connsiteY679" fmla="*/ 3074867 h 6858000"/>
              <a:gd name="connsiteX680" fmla="*/ 1405265 w 7472601"/>
              <a:gd name="connsiteY680" fmla="*/ 3016319 h 6858000"/>
              <a:gd name="connsiteX681" fmla="*/ 1407512 w 7472601"/>
              <a:gd name="connsiteY681" fmla="*/ 3018001 h 6858000"/>
              <a:gd name="connsiteX682" fmla="*/ 1726266 w 7472601"/>
              <a:gd name="connsiteY682" fmla="*/ 2777274 h 6858000"/>
              <a:gd name="connsiteX683" fmla="*/ 625390 w 7472601"/>
              <a:gd name="connsiteY683" fmla="*/ 2514541 h 6858000"/>
              <a:gd name="connsiteX684" fmla="*/ 619799 w 7472601"/>
              <a:gd name="connsiteY684" fmla="*/ 2527180 h 6858000"/>
              <a:gd name="connsiteX685" fmla="*/ 310030 w 7472601"/>
              <a:gd name="connsiteY685" fmla="*/ 2771818 h 6858000"/>
              <a:gd name="connsiteX686" fmla="*/ 173877 w 7472601"/>
              <a:gd name="connsiteY686" fmla="*/ 2937056 h 6858000"/>
              <a:gd name="connsiteX687" fmla="*/ 77889 w 7472601"/>
              <a:gd name="connsiteY687" fmla="*/ 3138440 h 6858000"/>
              <a:gd name="connsiteX688" fmla="*/ 0 w 7472601"/>
              <a:gd name="connsiteY688" fmla="*/ 3271395 h 6858000"/>
              <a:gd name="connsiteX689" fmla="*/ 0 w 7472601"/>
              <a:gd name="connsiteY689" fmla="*/ 3153002 h 6858000"/>
              <a:gd name="connsiteX690" fmla="*/ 2386 w 7472601"/>
              <a:gd name="connsiteY690" fmla="*/ 3149203 h 6858000"/>
              <a:gd name="connsiteX691" fmla="*/ 89753 w 7472601"/>
              <a:gd name="connsiteY691" fmla="*/ 2987702 h 6858000"/>
              <a:gd name="connsiteX692" fmla="*/ 76869 w 7472601"/>
              <a:gd name="connsiteY692" fmla="*/ 3005404 h 6858000"/>
              <a:gd name="connsiteX693" fmla="*/ 32049 w 7472601"/>
              <a:gd name="connsiteY693" fmla="*/ 3065814 h 6858000"/>
              <a:gd name="connsiteX694" fmla="*/ 0 w 7472601"/>
              <a:gd name="connsiteY694" fmla="*/ 3108744 h 6858000"/>
              <a:gd name="connsiteX695" fmla="*/ 0 w 7472601"/>
              <a:gd name="connsiteY695" fmla="*/ 3058059 h 6858000"/>
              <a:gd name="connsiteX696" fmla="*/ 7610 w 7472601"/>
              <a:gd name="connsiteY696" fmla="*/ 3047889 h 6858000"/>
              <a:gd name="connsiteX697" fmla="*/ 52419 w 7472601"/>
              <a:gd name="connsiteY697" fmla="*/ 2987479 h 6858000"/>
              <a:gd name="connsiteX698" fmla="*/ 59142 w 7472601"/>
              <a:gd name="connsiteY698" fmla="*/ 2978488 h 6858000"/>
              <a:gd name="connsiteX699" fmla="*/ 0 w 7472601"/>
              <a:gd name="connsiteY699" fmla="*/ 3015334 h 6858000"/>
              <a:gd name="connsiteX700" fmla="*/ 0 w 7472601"/>
              <a:gd name="connsiteY700" fmla="*/ 2914286 h 6858000"/>
              <a:gd name="connsiteX701" fmla="*/ 36383 w 7472601"/>
              <a:gd name="connsiteY701" fmla="*/ 2901128 h 6858000"/>
              <a:gd name="connsiteX702" fmla="*/ 156329 w 7472601"/>
              <a:gd name="connsiteY702" fmla="*/ 2840533 h 6858000"/>
              <a:gd name="connsiteX703" fmla="*/ 358355 w 7472601"/>
              <a:gd name="connsiteY703" fmla="*/ 2620471 h 6858000"/>
              <a:gd name="connsiteX704" fmla="*/ 510577 w 7472601"/>
              <a:gd name="connsiteY704" fmla="*/ 2501244 h 6858000"/>
              <a:gd name="connsiteX705" fmla="*/ 211967 w 7472601"/>
              <a:gd name="connsiteY705" fmla="*/ 2479171 h 6858000"/>
              <a:gd name="connsiteX706" fmla="*/ 0 w 7472601"/>
              <a:gd name="connsiteY706" fmla="*/ 2476398 h 6858000"/>
              <a:gd name="connsiteX707" fmla="*/ 0 w 7472601"/>
              <a:gd name="connsiteY707" fmla="*/ 2389189 h 6858000"/>
              <a:gd name="connsiteX708" fmla="*/ 103062 w 7472601"/>
              <a:gd name="connsiteY708" fmla="*/ 2389518 h 6858000"/>
              <a:gd name="connsiteX709" fmla="*/ 510734 w 7472601"/>
              <a:gd name="connsiteY709" fmla="*/ 2416201 h 6858000"/>
              <a:gd name="connsiteX710" fmla="*/ 279257 w 7472601"/>
              <a:gd name="connsiteY710" fmla="*/ 2092102 h 6858000"/>
              <a:gd name="connsiteX711" fmla="*/ 65265 w 7472601"/>
              <a:gd name="connsiteY711" fmla="*/ 2006049 h 6858000"/>
              <a:gd name="connsiteX712" fmla="*/ 0 w 7472601"/>
              <a:gd name="connsiteY712" fmla="*/ 1982532 h 6858000"/>
              <a:gd name="connsiteX713" fmla="*/ 0 w 7472601"/>
              <a:gd name="connsiteY713" fmla="*/ 1912789 h 6858000"/>
              <a:gd name="connsiteX714" fmla="*/ 97460 w 7472601"/>
              <a:gd name="connsiteY714" fmla="*/ 1953725 h 6858000"/>
              <a:gd name="connsiteX715" fmla="*/ 221272 w 7472601"/>
              <a:gd name="connsiteY715" fmla="*/ 1980766 h 6858000"/>
              <a:gd name="connsiteX716" fmla="*/ 116765 w 7472601"/>
              <a:gd name="connsiteY716" fmla="*/ 1911033 h 6858000"/>
              <a:gd name="connsiteX717" fmla="*/ 16405 w 7472601"/>
              <a:gd name="connsiteY717" fmla="*/ 1803412 h 6858000"/>
              <a:gd name="connsiteX718" fmla="*/ 0 w 7472601"/>
              <a:gd name="connsiteY718" fmla="*/ 1784777 h 6858000"/>
              <a:gd name="connsiteX719" fmla="*/ 0 w 7472601"/>
              <a:gd name="connsiteY719" fmla="*/ 1740082 h 6858000"/>
              <a:gd name="connsiteX720" fmla="*/ 39394 w 7472601"/>
              <a:gd name="connsiteY720" fmla="*/ 1784856 h 6858000"/>
              <a:gd name="connsiteX721" fmla="*/ 135813 w 7472601"/>
              <a:gd name="connsiteY721" fmla="*/ 1888838 h 6858000"/>
              <a:gd name="connsiteX722" fmla="*/ 242575 w 7472601"/>
              <a:gd name="connsiteY722" fmla="*/ 1958841 h 6858000"/>
              <a:gd name="connsiteX723" fmla="*/ 82197 w 7472601"/>
              <a:gd name="connsiteY723" fmla="*/ 1754826 h 6858000"/>
              <a:gd name="connsiteX724" fmla="*/ 0 w 7472601"/>
              <a:gd name="connsiteY724" fmla="*/ 1679650 h 6858000"/>
              <a:gd name="connsiteX725" fmla="*/ 0 w 7472601"/>
              <a:gd name="connsiteY725" fmla="*/ 1602463 h 6858000"/>
              <a:gd name="connsiteX726" fmla="*/ 84689 w 7472601"/>
              <a:gd name="connsiteY726" fmla="*/ 1677442 h 6858000"/>
              <a:gd name="connsiteX727" fmla="*/ 298437 w 7472601"/>
              <a:gd name="connsiteY727" fmla="*/ 1968019 h 6858000"/>
              <a:gd name="connsiteX728" fmla="*/ 227269 w 7472601"/>
              <a:gd name="connsiteY728" fmla="*/ 1114064 h 6858000"/>
              <a:gd name="connsiteX729" fmla="*/ 248003 w 7472601"/>
              <a:gd name="connsiteY729" fmla="*/ 1089613 h 6858000"/>
              <a:gd name="connsiteX730" fmla="*/ 427020 w 7472601"/>
              <a:gd name="connsiteY730" fmla="*/ 1619803 h 6858000"/>
              <a:gd name="connsiteX731" fmla="*/ 340345 w 7472601"/>
              <a:gd name="connsiteY731" fmla="*/ 2027739 h 6858000"/>
              <a:gd name="connsiteX732" fmla="*/ 360865 w 7472601"/>
              <a:gd name="connsiteY732" fmla="*/ 2044827 h 6858000"/>
              <a:gd name="connsiteX733" fmla="*/ 560414 w 7472601"/>
              <a:gd name="connsiteY733" fmla="*/ 2421457 h 6858000"/>
              <a:gd name="connsiteX734" fmla="*/ 1359703 w 7472601"/>
              <a:gd name="connsiteY734" fmla="*/ 2578554 h 6858000"/>
              <a:gd name="connsiteX735" fmla="*/ 1359422 w 7472601"/>
              <a:gd name="connsiteY735" fmla="*/ 2577994 h 6858000"/>
              <a:gd name="connsiteX736" fmla="*/ 828701 w 7472601"/>
              <a:gd name="connsiteY736" fmla="*/ 1839520 h 6858000"/>
              <a:gd name="connsiteX737" fmla="*/ 494427 w 7472601"/>
              <a:gd name="connsiteY737" fmla="*/ 1092333 h 6858000"/>
              <a:gd name="connsiteX738" fmla="*/ 506322 w 7472601"/>
              <a:gd name="connsiteY738" fmla="*/ 1020997 h 6858000"/>
              <a:gd name="connsiteX739" fmla="*/ 4570198 w 7472601"/>
              <a:gd name="connsiteY739" fmla="*/ 978081 h 6858000"/>
              <a:gd name="connsiteX740" fmla="*/ 4523691 w 7472601"/>
              <a:gd name="connsiteY740" fmla="*/ 1127776 h 6858000"/>
              <a:gd name="connsiteX741" fmla="*/ 4509875 w 7472601"/>
              <a:gd name="connsiteY741" fmla="*/ 1167552 h 6858000"/>
              <a:gd name="connsiteX742" fmla="*/ 4478168 w 7472601"/>
              <a:gd name="connsiteY742" fmla="*/ 1260735 h 6858000"/>
              <a:gd name="connsiteX743" fmla="*/ 4409309 w 7472601"/>
              <a:gd name="connsiteY743" fmla="*/ 1666996 h 6858000"/>
              <a:gd name="connsiteX744" fmla="*/ 4370031 w 7472601"/>
              <a:gd name="connsiteY744" fmla="*/ 1955666 h 6858000"/>
              <a:gd name="connsiteX745" fmla="*/ 4570198 w 7472601"/>
              <a:gd name="connsiteY745" fmla="*/ 978081 h 6858000"/>
              <a:gd name="connsiteX746" fmla="*/ 4557898 w 7472601"/>
              <a:gd name="connsiteY746" fmla="*/ 900011 h 6858000"/>
              <a:gd name="connsiteX747" fmla="*/ 4344840 w 7472601"/>
              <a:gd name="connsiteY747" fmla="*/ 1922038 h 6858000"/>
              <a:gd name="connsiteX748" fmla="*/ 4378710 w 7472601"/>
              <a:gd name="connsiteY748" fmla="*/ 1665516 h 6858000"/>
              <a:gd name="connsiteX749" fmla="*/ 4448798 w 7472601"/>
              <a:gd name="connsiteY749" fmla="*/ 1253024 h 6858000"/>
              <a:gd name="connsiteX750" fmla="*/ 4480315 w 7472601"/>
              <a:gd name="connsiteY750" fmla="*/ 1158454 h 6858000"/>
              <a:gd name="connsiteX751" fmla="*/ 4494133 w 7472601"/>
              <a:gd name="connsiteY751" fmla="*/ 1118676 h 6858000"/>
              <a:gd name="connsiteX752" fmla="*/ 4557898 w 7472601"/>
              <a:gd name="connsiteY752" fmla="*/ 900011 h 6858000"/>
              <a:gd name="connsiteX753" fmla="*/ 5870151 w 7472601"/>
              <a:gd name="connsiteY753" fmla="*/ 898890 h 6858000"/>
              <a:gd name="connsiteX754" fmla="*/ 5861335 w 7472601"/>
              <a:gd name="connsiteY754" fmla="*/ 899177 h 6858000"/>
              <a:gd name="connsiteX755" fmla="*/ 5843702 w 7472601"/>
              <a:gd name="connsiteY755" fmla="*/ 899748 h 6858000"/>
              <a:gd name="connsiteX756" fmla="*/ 5651107 w 7472601"/>
              <a:gd name="connsiteY756" fmla="*/ 920306 h 6858000"/>
              <a:gd name="connsiteX757" fmla="*/ 5459407 w 7472601"/>
              <a:gd name="connsiteY757" fmla="*/ 940975 h 6858000"/>
              <a:gd name="connsiteX758" fmla="*/ 5374846 w 7472601"/>
              <a:gd name="connsiteY758" fmla="*/ 941988 h 6858000"/>
              <a:gd name="connsiteX759" fmla="*/ 5256105 w 7472601"/>
              <a:gd name="connsiteY759" fmla="*/ 945632 h 6858000"/>
              <a:gd name="connsiteX760" fmla="*/ 5107071 w 7472601"/>
              <a:gd name="connsiteY760" fmla="*/ 969720 h 6858000"/>
              <a:gd name="connsiteX761" fmla="*/ 4998681 w 7472601"/>
              <a:gd name="connsiteY761" fmla="*/ 988771 h 6858000"/>
              <a:gd name="connsiteX762" fmla="*/ 5870151 w 7472601"/>
              <a:gd name="connsiteY762" fmla="*/ 898890 h 6858000"/>
              <a:gd name="connsiteX763" fmla="*/ 5504425 w 7472601"/>
              <a:gd name="connsiteY763" fmla="*/ 848067 h 6858000"/>
              <a:gd name="connsiteX764" fmla="*/ 4968849 w 7472601"/>
              <a:gd name="connsiteY764" fmla="*/ 962318 h 6858000"/>
              <a:gd name="connsiteX765" fmla="*/ 5104039 w 7472601"/>
              <a:gd name="connsiteY765" fmla="*/ 940634 h 6858000"/>
              <a:gd name="connsiteX766" fmla="*/ 5256311 w 7472601"/>
              <a:gd name="connsiteY766" fmla="*/ 916490 h 6858000"/>
              <a:gd name="connsiteX767" fmla="*/ 5377381 w 7472601"/>
              <a:gd name="connsiteY767" fmla="*/ 912671 h 6858000"/>
              <a:gd name="connsiteX768" fmla="*/ 5460148 w 7472601"/>
              <a:gd name="connsiteY768" fmla="*/ 911442 h 6858000"/>
              <a:gd name="connsiteX769" fmla="*/ 5648971 w 7472601"/>
              <a:gd name="connsiteY769" fmla="*/ 891331 h 6858000"/>
              <a:gd name="connsiteX770" fmla="*/ 5844807 w 7472601"/>
              <a:gd name="connsiteY770" fmla="*/ 870718 h 6858000"/>
              <a:gd name="connsiteX771" fmla="*/ 5862975 w 7472601"/>
              <a:gd name="connsiteY771" fmla="*/ 869756 h 6858000"/>
              <a:gd name="connsiteX772" fmla="*/ 5920887 w 7472601"/>
              <a:gd name="connsiteY772" fmla="*/ 865929 h 6858000"/>
              <a:gd name="connsiteX773" fmla="*/ 5504425 w 7472601"/>
              <a:gd name="connsiteY773" fmla="*/ 848067 h 6858000"/>
              <a:gd name="connsiteX774" fmla="*/ 3607114 w 7472601"/>
              <a:gd name="connsiteY774" fmla="*/ 467441 h 6858000"/>
              <a:gd name="connsiteX775" fmla="*/ 3296242 w 7472601"/>
              <a:gd name="connsiteY775" fmla="*/ 807991 h 6858000"/>
              <a:gd name="connsiteX776" fmla="*/ 3174674 w 7472601"/>
              <a:gd name="connsiteY776" fmla="*/ 919759 h 6858000"/>
              <a:gd name="connsiteX777" fmla="*/ 3042978 w 7472601"/>
              <a:gd name="connsiteY777" fmla="*/ 1054894 h 6858000"/>
              <a:gd name="connsiteX778" fmla="*/ 2968914 w 7472601"/>
              <a:gd name="connsiteY778" fmla="*/ 1133756 h 6858000"/>
              <a:gd name="connsiteX779" fmla="*/ 3103823 w 7472601"/>
              <a:gd name="connsiteY779" fmla="*/ 1026814 h 6858000"/>
              <a:gd name="connsiteX780" fmla="*/ 3607114 w 7472601"/>
              <a:gd name="connsiteY780" fmla="*/ 467441 h 6858000"/>
              <a:gd name="connsiteX781" fmla="*/ 3744487 w 7472601"/>
              <a:gd name="connsiteY781" fmla="*/ 383136 h 6858000"/>
              <a:gd name="connsiteX782" fmla="*/ 3970213 w 7472601"/>
              <a:gd name="connsiteY782" fmla="*/ 995559 h 6858000"/>
              <a:gd name="connsiteX783" fmla="*/ 3744487 w 7472601"/>
              <a:gd name="connsiteY783" fmla="*/ 383136 h 6858000"/>
              <a:gd name="connsiteX784" fmla="*/ 3624562 w 7472601"/>
              <a:gd name="connsiteY784" fmla="*/ 367041 h 6858000"/>
              <a:gd name="connsiteX785" fmla="*/ 3489712 w 7472601"/>
              <a:gd name="connsiteY785" fmla="*/ 485386 h 6858000"/>
              <a:gd name="connsiteX786" fmla="*/ 3182994 w 7472601"/>
              <a:gd name="connsiteY786" fmla="*/ 828265 h 6858000"/>
              <a:gd name="connsiteX787" fmla="*/ 2892114 w 7472601"/>
              <a:gd name="connsiteY787" fmla="*/ 1172635 h 6858000"/>
              <a:gd name="connsiteX788" fmla="*/ 3021459 w 7472601"/>
              <a:gd name="connsiteY788" fmla="*/ 1035385 h 6858000"/>
              <a:gd name="connsiteX789" fmla="*/ 3153873 w 7472601"/>
              <a:gd name="connsiteY789" fmla="*/ 898971 h 6858000"/>
              <a:gd name="connsiteX790" fmla="*/ 3276511 w 7472601"/>
              <a:gd name="connsiteY790" fmla="*/ 786423 h 6858000"/>
              <a:gd name="connsiteX791" fmla="*/ 3584154 w 7472601"/>
              <a:gd name="connsiteY791" fmla="*/ 448218 h 6858000"/>
              <a:gd name="connsiteX792" fmla="*/ 3624562 w 7472601"/>
              <a:gd name="connsiteY792" fmla="*/ 367041 h 6858000"/>
              <a:gd name="connsiteX793" fmla="*/ 3766672 w 7472601"/>
              <a:gd name="connsiteY793" fmla="*/ 359429 h 6858000"/>
              <a:gd name="connsiteX794" fmla="*/ 3996338 w 7472601"/>
              <a:gd name="connsiteY794" fmla="*/ 968237 h 6858000"/>
              <a:gd name="connsiteX795" fmla="*/ 3766672 w 7472601"/>
              <a:gd name="connsiteY795" fmla="*/ 359429 h 6858000"/>
              <a:gd name="connsiteX796" fmla="*/ 5805386 w 7472601"/>
              <a:gd name="connsiteY796" fmla="*/ 239240 h 6858000"/>
              <a:gd name="connsiteX797" fmla="*/ 5736947 w 7472601"/>
              <a:gd name="connsiteY797" fmla="*/ 261367 h 6858000"/>
              <a:gd name="connsiteX798" fmla="*/ 5427012 w 7472601"/>
              <a:gd name="connsiteY798" fmla="*/ 311272 h 6858000"/>
              <a:gd name="connsiteX799" fmla="*/ 5147818 w 7472601"/>
              <a:gd name="connsiteY799" fmla="*/ 322112 h 6858000"/>
              <a:gd name="connsiteX800" fmla="*/ 5060854 w 7472601"/>
              <a:gd name="connsiteY800" fmla="*/ 311882 h 6858000"/>
              <a:gd name="connsiteX801" fmla="*/ 4945989 w 7472601"/>
              <a:gd name="connsiteY801" fmla="*/ 300516 h 6858000"/>
              <a:gd name="connsiteX802" fmla="*/ 5410479 w 7472601"/>
              <a:gd name="connsiteY802" fmla="*/ 348434 h 6858000"/>
              <a:gd name="connsiteX803" fmla="*/ 5805386 w 7472601"/>
              <a:gd name="connsiteY803" fmla="*/ 239240 h 6858000"/>
              <a:gd name="connsiteX804" fmla="*/ 5905192 w 7472601"/>
              <a:gd name="connsiteY804" fmla="*/ 163079 h 6858000"/>
              <a:gd name="connsiteX805" fmla="*/ 5865655 w 7472601"/>
              <a:gd name="connsiteY805" fmla="*/ 171901 h 6858000"/>
              <a:gd name="connsiteX806" fmla="*/ 5259740 w 7472601"/>
              <a:gd name="connsiteY806" fmla="*/ 257013 h 6858000"/>
              <a:gd name="connsiteX807" fmla="*/ 5208466 w 7472601"/>
              <a:gd name="connsiteY807" fmla="*/ 257550 h 6858000"/>
              <a:gd name="connsiteX808" fmla="*/ 4980204 w 7472601"/>
              <a:gd name="connsiteY808" fmla="*/ 271903 h 6858000"/>
              <a:gd name="connsiteX809" fmla="*/ 5068068 w 7472601"/>
              <a:gd name="connsiteY809" fmla="*/ 282244 h 6858000"/>
              <a:gd name="connsiteX810" fmla="*/ 5153231 w 7472601"/>
              <a:gd name="connsiteY810" fmla="*/ 292240 h 6858000"/>
              <a:gd name="connsiteX811" fmla="*/ 5426491 w 7472601"/>
              <a:gd name="connsiteY811" fmla="*/ 281128 h 6858000"/>
              <a:gd name="connsiteX812" fmla="*/ 5731212 w 7472601"/>
              <a:gd name="connsiteY812" fmla="*/ 231951 h 6858000"/>
              <a:gd name="connsiteX813" fmla="*/ 5905192 w 7472601"/>
              <a:gd name="connsiteY813" fmla="*/ 163079 h 6858000"/>
              <a:gd name="connsiteX814" fmla="*/ 5944437 w 7472601"/>
              <a:gd name="connsiteY814" fmla="*/ 113829 h 6858000"/>
              <a:gd name="connsiteX815" fmla="*/ 5825032 w 7472601"/>
              <a:gd name="connsiteY815" fmla="*/ 146405 h 6858000"/>
              <a:gd name="connsiteX816" fmla="*/ 4955599 w 7472601"/>
              <a:gd name="connsiteY816" fmla="*/ 247008 h 6858000"/>
              <a:gd name="connsiteX817" fmla="*/ 5210104 w 7472601"/>
              <a:gd name="connsiteY817" fmla="*/ 228123 h 6858000"/>
              <a:gd name="connsiteX818" fmla="*/ 5261015 w 7472601"/>
              <a:gd name="connsiteY818" fmla="*/ 227087 h 6858000"/>
              <a:gd name="connsiteX819" fmla="*/ 5861181 w 7472601"/>
              <a:gd name="connsiteY819" fmla="*/ 143093 h 6858000"/>
              <a:gd name="connsiteX820" fmla="*/ 5961252 w 7472601"/>
              <a:gd name="connsiteY820" fmla="*/ 114820 h 6858000"/>
              <a:gd name="connsiteX821" fmla="*/ 5944437 w 7472601"/>
              <a:gd name="connsiteY821" fmla="*/ 113829 h 6858000"/>
              <a:gd name="connsiteX822" fmla="*/ 3882765 w 7472601"/>
              <a:gd name="connsiteY822" fmla="*/ 0 h 6858000"/>
              <a:gd name="connsiteX823" fmla="*/ 3995099 w 7472601"/>
              <a:gd name="connsiteY823" fmla="*/ 0 h 6858000"/>
              <a:gd name="connsiteX824" fmla="*/ 4163818 w 7472601"/>
              <a:gd name="connsiteY824" fmla="*/ 234104 h 6858000"/>
              <a:gd name="connsiteX825" fmla="*/ 4172099 w 7472601"/>
              <a:gd name="connsiteY825" fmla="*/ 234207 h 6858000"/>
              <a:gd name="connsiteX826" fmla="*/ 4784282 w 7472601"/>
              <a:gd name="connsiteY826" fmla="*/ 276561 h 6858000"/>
              <a:gd name="connsiteX827" fmla="*/ 4801687 w 7472601"/>
              <a:gd name="connsiteY827" fmla="*/ 267764 h 6858000"/>
              <a:gd name="connsiteX828" fmla="*/ 6082788 w 7472601"/>
              <a:gd name="connsiteY828" fmla="*/ 64119 h 6858000"/>
              <a:gd name="connsiteX829" fmla="*/ 6099442 w 7472601"/>
              <a:gd name="connsiteY829" fmla="*/ 82568 h 6858000"/>
              <a:gd name="connsiteX830" fmla="*/ 4804137 w 7472601"/>
              <a:gd name="connsiteY830" fmla="*/ 320931 h 6858000"/>
              <a:gd name="connsiteX831" fmla="*/ 4227047 w 7472601"/>
              <a:gd name="connsiteY831" fmla="*/ 313415 h 6858000"/>
              <a:gd name="connsiteX832" fmla="*/ 4346041 w 7472601"/>
              <a:gd name="connsiteY832" fmla="*/ 456086 h 6858000"/>
              <a:gd name="connsiteX833" fmla="*/ 4870967 w 7472601"/>
              <a:gd name="connsiteY833" fmla="*/ 963061 h 6858000"/>
              <a:gd name="connsiteX834" fmla="*/ 4889647 w 7472601"/>
              <a:gd name="connsiteY834" fmla="*/ 957147 h 6858000"/>
              <a:gd name="connsiteX835" fmla="*/ 5422504 w 7472601"/>
              <a:gd name="connsiteY835" fmla="*/ 805191 h 6858000"/>
              <a:gd name="connsiteX836" fmla="*/ 6087656 w 7472601"/>
              <a:gd name="connsiteY836" fmla="*/ 826703 h 6858000"/>
              <a:gd name="connsiteX837" fmla="*/ 6058717 w 7472601"/>
              <a:gd name="connsiteY837" fmla="*/ 865992 h 6858000"/>
              <a:gd name="connsiteX838" fmla="*/ 4974153 w 7472601"/>
              <a:gd name="connsiteY838" fmla="*/ 1045456 h 6858000"/>
              <a:gd name="connsiteX839" fmla="*/ 5627835 w 7472601"/>
              <a:gd name="connsiteY839" fmla="*/ 1472077 h 6858000"/>
              <a:gd name="connsiteX840" fmla="*/ 5629817 w 7472601"/>
              <a:gd name="connsiteY840" fmla="*/ 1471412 h 6858000"/>
              <a:gd name="connsiteX841" fmla="*/ 5634124 w 7472601"/>
              <a:gd name="connsiteY841" fmla="*/ 1470572 h 6858000"/>
              <a:gd name="connsiteX842" fmla="*/ 5755832 w 7472601"/>
              <a:gd name="connsiteY842" fmla="*/ 1383886 h 6858000"/>
              <a:gd name="connsiteX843" fmla="*/ 6014186 w 7472601"/>
              <a:gd name="connsiteY843" fmla="*/ 1279799 h 6858000"/>
              <a:gd name="connsiteX844" fmla="*/ 6901619 w 7472601"/>
              <a:gd name="connsiteY844" fmla="*/ 1047874 h 6858000"/>
              <a:gd name="connsiteX845" fmla="*/ 6931566 w 7472601"/>
              <a:gd name="connsiteY845" fmla="*/ 1062034 h 6858000"/>
              <a:gd name="connsiteX846" fmla="*/ 5790982 w 7472601"/>
              <a:gd name="connsiteY846" fmla="*/ 1561380 h 6858000"/>
              <a:gd name="connsiteX847" fmla="*/ 6188971 w 7472601"/>
              <a:gd name="connsiteY847" fmla="*/ 1755168 h 6858000"/>
              <a:gd name="connsiteX848" fmla="*/ 6202446 w 7472601"/>
              <a:gd name="connsiteY848" fmla="*/ 1752268 h 6858000"/>
              <a:gd name="connsiteX849" fmla="*/ 7179560 w 7472601"/>
              <a:gd name="connsiteY849" fmla="*/ 1467551 h 6858000"/>
              <a:gd name="connsiteX850" fmla="*/ 7158730 w 7472601"/>
              <a:gd name="connsiteY850" fmla="*/ 1507835 h 6858000"/>
              <a:gd name="connsiteX851" fmla="*/ 6326959 w 7472601"/>
              <a:gd name="connsiteY851" fmla="*/ 1817686 h 6858000"/>
              <a:gd name="connsiteX852" fmla="*/ 6537433 w 7472601"/>
              <a:gd name="connsiteY852" fmla="*/ 1907790 h 6858000"/>
              <a:gd name="connsiteX853" fmla="*/ 6550221 w 7472601"/>
              <a:gd name="connsiteY853" fmla="*/ 1910729 h 6858000"/>
              <a:gd name="connsiteX854" fmla="*/ 6964438 w 7472601"/>
              <a:gd name="connsiteY854" fmla="*/ 2209505 h 6858000"/>
              <a:gd name="connsiteX855" fmla="*/ 7367862 w 7472601"/>
              <a:gd name="connsiteY855" fmla="*/ 2806833 h 6858000"/>
              <a:gd name="connsiteX856" fmla="*/ 7364329 w 7472601"/>
              <a:gd name="connsiteY856" fmla="*/ 2826907 h 6858000"/>
              <a:gd name="connsiteX857" fmla="*/ 7290545 w 7472601"/>
              <a:gd name="connsiteY857" fmla="*/ 2850663 h 6858000"/>
              <a:gd name="connsiteX858" fmla="*/ 6472036 w 7472601"/>
              <a:gd name="connsiteY858" fmla="*/ 1959003 h 6858000"/>
              <a:gd name="connsiteX859" fmla="*/ 5792897 w 7472601"/>
              <a:gd name="connsiteY859" fmla="*/ 1647747 h 6858000"/>
              <a:gd name="connsiteX860" fmla="*/ 5842751 w 7472601"/>
              <a:gd name="connsiteY860" fmla="*/ 1816112 h 6858000"/>
              <a:gd name="connsiteX861" fmla="*/ 5847424 w 7472601"/>
              <a:gd name="connsiteY861" fmla="*/ 1815776 h 6858000"/>
              <a:gd name="connsiteX862" fmla="*/ 6399821 w 7472601"/>
              <a:gd name="connsiteY862" fmla="*/ 2344799 h 6858000"/>
              <a:gd name="connsiteX863" fmla="*/ 6323232 w 7472601"/>
              <a:gd name="connsiteY863" fmla="*/ 2389634 h 6858000"/>
              <a:gd name="connsiteX864" fmla="*/ 5942958 w 7472601"/>
              <a:gd name="connsiteY864" fmla="*/ 2077708 h 6858000"/>
              <a:gd name="connsiteX865" fmla="*/ 5921559 w 7472601"/>
              <a:gd name="connsiteY865" fmla="*/ 2378596 h 6858000"/>
              <a:gd name="connsiteX866" fmla="*/ 5817651 w 7472601"/>
              <a:gd name="connsiteY866" fmla="*/ 3023919 h 6858000"/>
              <a:gd name="connsiteX867" fmla="*/ 5729634 w 7472601"/>
              <a:gd name="connsiteY867" fmla="*/ 3051849 h 6858000"/>
              <a:gd name="connsiteX868" fmla="*/ 5611018 w 7472601"/>
              <a:gd name="connsiteY868" fmla="*/ 2316769 h 6858000"/>
              <a:gd name="connsiteX869" fmla="*/ 5687608 w 7472601"/>
              <a:gd name="connsiteY869" fmla="*/ 2039972 h 6858000"/>
              <a:gd name="connsiteX870" fmla="*/ 5657554 w 7472601"/>
              <a:gd name="connsiteY870" fmla="*/ 1576445 h 6858000"/>
              <a:gd name="connsiteX871" fmla="*/ 5150475 w 7472601"/>
              <a:gd name="connsiteY871" fmla="*/ 1274012 h 6858000"/>
              <a:gd name="connsiteX872" fmla="*/ 5349142 w 7472601"/>
              <a:gd name="connsiteY872" fmla="*/ 2204405 h 6858000"/>
              <a:gd name="connsiteX873" fmla="*/ 5262214 w 7472601"/>
              <a:gd name="connsiteY873" fmla="*/ 2233836 h 6858000"/>
              <a:gd name="connsiteX874" fmla="*/ 4981539 w 7472601"/>
              <a:gd name="connsiteY874" fmla="*/ 1542201 h 6858000"/>
              <a:gd name="connsiteX875" fmla="*/ 4958461 w 7472601"/>
              <a:gd name="connsiteY875" fmla="*/ 1136957 h 6858000"/>
              <a:gd name="connsiteX876" fmla="*/ 4655015 w 7472601"/>
              <a:gd name="connsiteY876" fmla="*/ 891426 h 6858000"/>
              <a:gd name="connsiteX877" fmla="*/ 4348002 w 7472601"/>
              <a:gd name="connsiteY877" fmla="*/ 2205895 h 6858000"/>
              <a:gd name="connsiteX878" fmla="*/ 4262250 w 7472601"/>
              <a:gd name="connsiteY878" fmla="*/ 2219972 h 6858000"/>
              <a:gd name="connsiteX879" fmla="*/ 4550611 w 7472601"/>
              <a:gd name="connsiteY879" fmla="*/ 817540 h 6858000"/>
              <a:gd name="connsiteX880" fmla="*/ 4564418 w 7472601"/>
              <a:gd name="connsiteY880" fmla="*/ 808293 h 6858000"/>
              <a:gd name="connsiteX881" fmla="*/ 4266388 w 7472601"/>
              <a:gd name="connsiteY881" fmla="*/ 500083 h 6858000"/>
              <a:gd name="connsiteX882" fmla="*/ 4032842 w 7472601"/>
              <a:gd name="connsiteY882" fmla="*/ 211809 h 6858000"/>
              <a:gd name="connsiteX883" fmla="*/ 3882765 w 7472601"/>
              <a:gd name="connsiteY883" fmla="*/ 0 h 6858000"/>
              <a:gd name="connsiteX884" fmla="*/ 3721337 w 7472601"/>
              <a:gd name="connsiteY884" fmla="*/ 0 h 6858000"/>
              <a:gd name="connsiteX885" fmla="*/ 3797544 w 7472601"/>
              <a:gd name="connsiteY885" fmla="*/ 0 h 6858000"/>
              <a:gd name="connsiteX886" fmla="*/ 3775734 w 7472601"/>
              <a:gd name="connsiteY886" fmla="*/ 95131 h 6858000"/>
              <a:gd name="connsiteX887" fmla="*/ 3724807 w 7472601"/>
              <a:gd name="connsiteY887" fmla="*/ 272257 h 6858000"/>
              <a:gd name="connsiteX888" fmla="*/ 3726844 w 7472601"/>
              <a:gd name="connsiteY888" fmla="*/ 282988 h 6858000"/>
              <a:gd name="connsiteX889" fmla="*/ 3742664 w 7472601"/>
              <a:gd name="connsiteY889" fmla="*/ 279918 h 6858000"/>
              <a:gd name="connsiteX890" fmla="*/ 4103910 w 7472601"/>
              <a:gd name="connsiteY890" fmla="*/ 1161917 h 6858000"/>
              <a:gd name="connsiteX891" fmla="*/ 4020269 w 7472601"/>
              <a:gd name="connsiteY891" fmla="*/ 1200406 h 6858000"/>
              <a:gd name="connsiteX892" fmla="*/ 3674882 w 7472601"/>
              <a:gd name="connsiteY892" fmla="*/ 488524 h 6858000"/>
              <a:gd name="connsiteX893" fmla="*/ 3132682 w 7472601"/>
              <a:gd name="connsiteY893" fmla="*/ 1072284 h 6858000"/>
              <a:gd name="connsiteX894" fmla="*/ 2716346 w 7472601"/>
              <a:gd name="connsiteY894" fmla="*/ 1276376 h 6858000"/>
              <a:gd name="connsiteX895" fmla="*/ 2716772 w 7472601"/>
              <a:gd name="connsiteY895" fmla="*/ 1255462 h 6858000"/>
              <a:gd name="connsiteX896" fmla="*/ 3471096 w 7472601"/>
              <a:gd name="connsiteY896" fmla="*/ 437072 h 6858000"/>
              <a:gd name="connsiteX897" fmla="*/ 3639057 w 7472601"/>
              <a:gd name="connsiteY897" fmla="*/ 286334 h 6858000"/>
              <a:gd name="connsiteX898" fmla="*/ 3640309 w 7472601"/>
              <a:gd name="connsiteY898" fmla="*/ 284664 h 6858000"/>
              <a:gd name="connsiteX899" fmla="*/ 3646022 w 7472601"/>
              <a:gd name="connsiteY899" fmla="*/ 276711 h 6858000"/>
              <a:gd name="connsiteX900" fmla="*/ 3707943 w 7472601"/>
              <a:gd name="connsiteY900" fmla="*/ 65958 h 6858000"/>
              <a:gd name="connsiteX901" fmla="*/ 3721337 w 7472601"/>
              <a:gd name="connsiteY901" fmla="*/ 0 h 6858000"/>
              <a:gd name="connsiteX902" fmla="*/ 2867960 w 7472601"/>
              <a:gd name="connsiteY902" fmla="*/ 0 h 6858000"/>
              <a:gd name="connsiteX903" fmla="*/ 2926351 w 7472601"/>
              <a:gd name="connsiteY903" fmla="*/ 0 h 6858000"/>
              <a:gd name="connsiteX904" fmla="*/ 2902823 w 7472601"/>
              <a:gd name="connsiteY904" fmla="*/ 262929 h 6858000"/>
              <a:gd name="connsiteX905" fmla="*/ 2940663 w 7472601"/>
              <a:gd name="connsiteY905" fmla="*/ 140884 h 6858000"/>
              <a:gd name="connsiteX906" fmla="*/ 2947039 w 7472601"/>
              <a:gd name="connsiteY906" fmla="*/ 122524 h 6858000"/>
              <a:gd name="connsiteX907" fmla="*/ 2984316 w 7472601"/>
              <a:gd name="connsiteY907" fmla="*/ 0 h 6858000"/>
              <a:gd name="connsiteX908" fmla="*/ 3016114 w 7472601"/>
              <a:gd name="connsiteY908" fmla="*/ 0 h 6858000"/>
              <a:gd name="connsiteX909" fmla="*/ 2979949 w 7472601"/>
              <a:gd name="connsiteY909" fmla="*/ 119274 h 6858000"/>
              <a:gd name="connsiteX910" fmla="*/ 3023879 w 7472601"/>
              <a:gd name="connsiteY910" fmla="*/ 0 h 6858000"/>
              <a:gd name="connsiteX911" fmla="*/ 3105400 w 7472601"/>
              <a:gd name="connsiteY911" fmla="*/ 0 h 6858000"/>
              <a:gd name="connsiteX912" fmla="*/ 3094669 w 7472601"/>
              <a:gd name="connsiteY912" fmla="*/ 30308 h 6858000"/>
              <a:gd name="connsiteX913" fmla="*/ 2901945 w 7472601"/>
              <a:gd name="connsiteY913" fmla="*/ 466538 h 6858000"/>
              <a:gd name="connsiteX914" fmla="*/ 2815209 w 7472601"/>
              <a:gd name="connsiteY914" fmla="*/ 497361 h 6858000"/>
              <a:gd name="connsiteX915" fmla="*/ 2844845 w 7472601"/>
              <a:gd name="connsiteY915" fmla="*/ 127638 h 6858000"/>
              <a:gd name="connsiteX916" fmla="*/ 2867960 w 7472601"/>
              <a:gd name="connsiteY916" fmla="*/ 0 h 6858000"/>
              <a:gd name="connsiteX917" fmla="*/ 1057230 w 7472601"/>
              <a:gd name="connsiteY917" fmla="*/ 0 h 6858000"/>
              <a:gd name="connsiteX918" fmla="*/ 1111003 w 7472601"/>
              <a:gd name="connsiteY918" fmla="*/ 0 h 6858000"/>
              <a:gd name="connsiteX919" fmla="*/ 1125553 w 7472601"/>
              <a:gd name="connsiteY919" fmla="*/ 52588 h 6858000"/>
              <a:gd name="connsiteX920" fmla="*/ 1304276 w 7472601"/>
              <a:gd name="connsiteY920" fmla="*/ 476275 h 6858000"/>
              <a:gd name="connsiteX921" fmla="*/ 1492066 w 7472601"/>
              <a:gd name="connsiteY921" fmla="*/ 886333 h 6858000"/>
              <a:gd name="connsiteX922" fmla="*/ 1423698 w 7472601"/>
              <a:gd name="connsiteY922" fmla="*/ 710817 h 6858000"/>
              <a:gd name="connsiteX923" fmla="*/ 1357609 w 7472601"/>
              <a:gd name="connsiteY923" fmla="*/ 532892 h 6858000"/>
              <a:gd name="connsiteX924" fmla="*/ 1309550 w 7472601"/>
              <a:gd name="connsiteY924" fmla="*/ 374031 h 6858000"/>
              <a:gd name="connsiteX925" fmla="*/ 1193673 w 7472601"/>
              <a:gd name="connsiteY925" fmla="*/ 49533 h 6858000"/>
              <a:gd name="connsiteX926" fmla="*/ 1164391 w 7472601"/>
              <a:gd name="connsiteY926" fmla="*/ 0 h 6858000"/>
              <a:gd name="connsiteX927" fmla="*/ 1200666 w 7472601"/>
              <a:gd name="connsiteY927" fmla="*/ 0 h 6858000"/>
              <a:gd name="connsiteX928" fmla="*/ 1223408 w 7472601"/>
              <a:gd name="connsiteY928" fmla="*/ 38996 h 6858000"/>
              <a:gd name="connsiteX929" fmla="*/ 1339635 w 7472601"/>
              <a:gd name="connsiteY929" fmla="*/ 365517 h 6858000"/>
              <a:gd name="connsiteX930" fmla="*/ 1387469 w 7472601"/>
              <a:gd name="connsiteY930" fmla="*/ 523079 h 6858000"/>
              <a:gd name="connsiteX931" fmla="*/ 1452685 w 7472601"/>
              <a:gd name="connsiteY931" fmla="*/ 699806 h 6858000"/>
              <a:gd name="connsiteX932" fmla="*/ 1492092 w 7472601"/>
              <a:gd name="connsiteY932" fmla="*/ 800424 h 6858000"/>
              <a:gd name="connsiteX933" fmla="*/ 1455302 w 7472601"/>
              <a:gd name="connsiteY933" fmla="*/ 632913 h 6858000"/>
              <a:gd name="connsiteX934" fmla="*/ 1222336 w 7472601"/>
              <a:gd name="connsiteY934" fmla="*/ 9480 h 6858000"/>
              <a:gd name="connsiteX935" fmla="*/ 1214634 w 7472601"/>
              <a:gd name="connsiteY935" fmla="*/ 0 h 6858000"/>
              <a:gd name="connsiteX936" fmla="*/ 1289827 w 7472601"/>
              <a:gd name="connsiteY936" fmla="*/ 0 h 6858000"/>
              <a:gd name="connsiteX937" fmla="*/ 1321076 w 7472601"/>
              <a:gd name="connsiteY937" fmla="*/ 59722 h 6858000"/>
              <a:gd name="connsiteX938" fmla="*/ 1512579 w 7472601"/>
              <a:gd name="connsiteY938" fmla="*/ 626441 h 6858000"/>
              <a:gd name="connsiteX939" fmla="*/ 1506076 w 7472601"/>
              <a:gd name="connsiteY939" fmla="*/ 1089289 h 6858000"/>
              <a:gd name="connsiteX940" fmla="*/ 1486346 w 7472601"/>
              <a:gd name="connsiteY940" fmla="*/ 1079919 h 6858000"/>
              <a:gd name="connsiteX941" fmla="*/ 1070511 w 7472601"/>
              <a:gd name="connsiteY941" fmla="*/ 48609 h 6858000"/>
              <a:gd name="connsiteX942" fmla="*/ 1057230 w 7472601"/>
              <a:gd name="connsiteY942" fmla="*/ 0 h 6858000"/>
              <a:gd name="connsiteX943" fmla="*/ 43151 w 7472601"/>
              <a:gd name="connsiteY943" fmla="*/ 0 h 6858000"/>
              <a:gd name="connsiteX944" fmla="*/ 95283 w 7472601"/>
              <a:gd name="connsiteY944" fmla="*/ 0 h 6858000"/>
              <a:gd name="connsiteX945" fmla="*/ 300708 w 7472601"/>
              <a:gd name="connsiteY945" fmla="*/ 154571 h 6858000"/>
              <a:gd name="connsiteX946" fmla="*/ 530414 w 7472601"/>
              <a:gd name="connsiteY946" fmla="*/ 354673 h 6858000"/>
              <a:gd name="connsiteX947" fmla="*/ 333785 w 7472601"/>
              <a:gd name="connsiteY947" fmla="*/ 161564 h 6858000"/>
              <a:gd name="connsiteX948" fmla="*/ 147005 w 7472601"/>
              <a:gd name="connsiteY948" fmla="*/ 0 h 6858000"/>
              <a:gd name="connsiteX949" fmla="*/ 272509 w 7472601"/>
              <a:gd name="connsiteY949" fmla="*/ 0 h 6858000"/>
              <a:gd name="connsiteX950" fmla="*/ 326276 w 7472601"/>
              <a:gd name="connsiteY950" fmla="*/ 45847 h 6858000"/>
              <a:gd name="connsiteX951" fmla="*/ 823759 w 7472601"/>
              <a:gd name="connsiteY951" fmla="*/ 574145 h 6858000"/>
              <a:gd name="connsiteX952" fmla="*/ 811254 w 7472601"/>
              <a:gd name="connsiteY952" fmla="*/ 665546 h 6858000"/>
              <a:gd name="connsiteX953" fmla="*/ 154042 w 7472601"/>
              <a:gd name="connsiteY953" fmla="*/ 261522 h 6858000"/>
              <a:gd name="connsiteX954" fmla="*/ 13550 w 7472601"/>
              <a:gd name="connsiteY954" fmla="*/ 158423 h 6858000"/>
              <a:gd name="connsiteX955" fmla="*/ 0 w 7472601"/>
              <a:gd name="connsiteY955" fmla="*/ 146618 h 6858000"/>
              <a:gd name="connsiteX956" fmla="*/ 0 w 7472601"/>
              <a:gd name="connsiteY956" fmla="*/ 59161 h 6858000"/>
              <a:gd name="connsiteX957" fmla="*/ 45427 w 7472601"/>
              <a:gd name="connsiteY957" fmla="*/ 101078 h 6858000"/>
              <a:gd name="connsiteX958" fmla="*/ 630103 w 7472601"/>
              <a:gd name="connsiteY958" fmla="*/ 485885 h 6858000"/>
              <a:gd name="connsiteX959" fmla="*/ 532040 w 7472601"/>
              <a:gd name="connsiteY959" fmla="*/ 399359 h 6858000"/>
              <a:gd name="connsiteX960" fmla="*/ 517618 w 7472601"/>
              <a:gd name="connsiteY960" fmla="*/ 385726 h 6858000"/>
              <a:gd name="connsiteX961" fmla="*/ 285074 w 7472601"/>
              <a:gd name="connsiteY961" fmla="*/ 182755 h 6858000"/>
              <a:gd name="connsiteX962" fmla="*/ 43151 w 7472601"/>
              <a:gd name="connsiteY962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48321 w 7472601"/>
              <a:gd name="connsiteY79" fmla="*/ 6190991 h 6858000"/>
              <a:gd name="connsiteX80" fmla="*/ 7467600 w 7472601"/>
              <a:gd name="connsiteY80" fmla="*/ 6221686 h 6858000"/>
              <a:gd name="connsiteX81" fmla="*/ 7467600 w 7472601"/>
              <a:gd name="connsiteY81" fmla="*/ 6334256 h 6858000"/>
              <a:gd name="connsiteX82" fmla="*/ 7454976 w 7472601"/>
              <a:gd name="connsiteY82" fmla="*/ 6318297 h 6858000"/>
              <a:gd name="connsiteX83" fmla="*/ 1456157 w 7472601"/>
              <a:gd name="connsiteY83" fmla="*/ 5371404 h 6858000"/>
              <a:gd name="connsiteX84" fmla="*/ 1244432 w 7472601"/>
              <a:gd name="connsiteY84" fmla="*/ 5385601 h 6858000"/>
              <a:gd name="connsiteX85" fmla="*/ 973990 w 7472601"/>
              <a:gd name="connsiteY85" fmla="*/ 5424940 h 6858000"/>
              <a:gd name="connsiteX86" fmla="*/ 1103809 w 7472601"/>
              <a:gd name="connsiteY86" fmla="*/ 5433720 h 6858000"/>
              <a:gd name="connsiteX87" fmla="*/ 1123454 w 7472601"/>
              <a:gd name="connsiteY87" fmla="*/ 5435727 h 6858000"/>
              <a:gd name="connsiteX88" fmla="*/ 1737017 w 7472601"/>
              <a:gd name="connsiteY88" fmla="*/ 5452183 h 6858000"/>
              <a:gd name="connsiteX89" fmla="*/ 1824397 w 7472601"/>
              <a:gd name="connsiteY89" fmla="*/ 5447757 h 6858000"/>
              <a:gd name="connsiteX90" fmla="*/ 2070059 w 7472601"/>
              <a:gd name="connsiteY90" fmla="*/ 5441660 h 6858000"/>
              <a:gd name="connsiteX91" fmla="*/ 1456157 w 7472601"/>
              <a:gd name="connsiteY91" fmla="*/ 5371404 h 6858000"/>
              <a:gd name="connsiteX92" fmla="*/ 4988186 w 7472601"/>
              <a:gd name="connsiteY92" fmla="*/ 5216467 h 6858000"/>
              <a:gd name="connsiteX93" fmla="*/ 4777334 w 7472601"/>
              <a:gd name="connsiteY93" fmla="*/ 5406072 h 6858000"/>
              <a:gd name="connsiteX94" fmla="*/ 4718341 w 7472601"/>
              <a:gd name="connsiteY94" fmla="*/ 5468043 h 6858000"/>
              <a:gd name="connsiteX95" fmla="*/ 4604655 w 7472601"/>
              <a:gd name="connsiteY95" fmla="*/ 5583434 h 6858000"/>
              <a:gd name="connsiteX96" fmla="*/ 4565074 w 7472601"/>
              <a:gd name="connsiteY96" fmla="*/ 5618550 h 6858000"/>
              <a:gd name="connsiteX97" fmla="*/ 4988186 w 7472601"/>
              <a:gd name="connsiteY97" fmla="*/ 5216467 h 6858000"/>
              <a:gd name="connsiteX98" fmla="*/ 4978032 w 7472601"/>
              <a:gd name="connsiteY98" fmla="*/ 5183809 h 6858000"/>
              <a:gd name="connsiteX99" fmla="*/ 4463413 w 7472601"/>
              <a:gd name="connsiteY99" fmla="*/ 5615162 h 6858000"/>
              <a:gd name="connsiteX100" fmla="*/ 4358134 w 7472601"/>
              <a:gd name="connsiteY100" fmla="*/ 5742791 h 6858000"/>
              <a:gd name="connsiteX101" fmla="*/ 4376219 w 7472601"/>
              <a:gd name="connsiteY101" fmla="*/ 5729027 h 6858000"/>
              <a:gd name="connsiteX102" fmla="*/ 4582340 w 7472601"/>
              <a:gd name="connsiteY102" fmla="*/ 5561037 h 6858000"/>
              <a:gd name="connsiteX103" fmla="*/ 4694684 w 7472601"/>
              <a:gd name="connsiteY103" fmla="*/ 5447098 h 6858000"/>
              <a:gd name="connsiteX104" fmla="*/ 4754123 w 7472601"/>
              <a:gd name="connsiteY104" fmla="*/ 5384643 h 6858000"/>
              <a:gd name="connsiteX105" fmla="*/ 4978032 w 7472601"/>
              <a:gd name="connsiteY105" fmla="*/ 5183809 h 6858000"/>
              <a:gd name="connsiteX106" fmla="*/ 1903353 w 7472601"/>
              <a:gd name="connsiteY106" fmla="*/ 5044827 h 6858000"/>
              <a:gd name="connsiteX107" fmla="*/ 1936931 w 7472601"/>
              <a:gd name="connsiteY107" fmla="*/ 5093954 h 6858000"/>
              <a:gd name="connsiteX108" fmla="*/ 2195868 w 7472601"/>
              <a:gd name="connsiteY108" fmla="*/ 5396574 h 6858000"/>
              <a:gd name="connsiteX109" fmla="*/ 2088852 w 7472601"/>
              <a:gd name="connsiteY109" fmla="*/ 5166123 h 6858000"/>
              <a:gd name="connsiteX110" fmla="*/ 1958241 w 7472601"/>
              <a:gd name="connsiteY110" fmla="*/ 5067955 h 6858000"/>
              <a:gd name="connsiteX111" fmla="*/ 1903353 w 7472601"/>
              <a:gd name="connsiteY111" fmla="*/ 5044827 h 6858000"/>
              <a:gd name="connsiteX112" fmla="*/ 1979378 w 7472601"/>
              <a:gd name="connsiteY112" fmla="*/ 4769504 h 6858000"/>
              <a:gd name="connsiteX113" fmla="*/ 2882120 w 7472601"/>
              <a:gd name="connsiteY113" fmla="*/ 5064547 h 6858000"/>
              <a:gd name="connsiteX114" fmla="*/ 2793103 w 7472601"/>
              <a:gd name="connsiteY114" fmla="*/ 5039699 h 6858000"/>
              <a:gd name="connsiteX115" fmla="*/ 2770041 w 7472601"/>
              <a:gd name="connsiteY115" fmla="*/ 5033634 h 6858000"/>
              <a:gd name="connsiteX116" fmla="*/ 1979378 w 7472601"/>
              <a:gd name="connsiteY116" fmla="*/ 4769504 h 6858000"/>
              <a:gd name="connsiteX117" fmla="*/ 1927410 w 7472601"/>
              <a:gd name="connsiteY117" fmla="*/ 4716164 h 6858000"/>
              <a:gd name="connsiteX118" fmla="*/ 1959587 w 7472601"/>
              <a:gd name="connsiteY118" fmla="*/ 4728849 h 6858000"/>
              <a:gd name="connsiteX119" fmla="*/ 2777707 w 7472601"/>
              <a:gd name="connsiteY119" fmla="*/ 5003991 h 6858000"/>
              <a:gd name="connsiteX120" fmla="*/ 2800768 w 7472601"/>
              <a:gd name="connsiteY120" fmla="*/ 5010056 h 6858000"/>
              <a:gd name="connsiteX121" fmla="*/ 2879408 w 7472601"/>
              <a:gd name="connsiteY121" fmla="*/ 5031590 h 6858000"/>
              <a:gd name="connsiteX122" fmla="*/ 2862295 w 7472601"/>
              <a:gd name="connsiteY122" fmla="*/ 5022958 h 6858000"/>
              <a:gd name="connsiteX123" fmla="*/ 2813343 w 7472601"/>
              <a:gd name="connsiteY123" fmla="*/ 4998369 h 6858000"/>
              <a:gd name="connsiteX124" fmla="*/ 2646245 w 7472601"/>
              <a:gd name="connsiteY124" fmla="*/ 4930999 h 6858000"/>
              <a:gd name="connsiteX125" fmla="*/ 1999243 w 7472601"/>
              <a:gd name="connsiteY125" fmla="*/ 4730524 h 6858000"/>
              <a:gd name="connsiteX126" fmla="*/ 1979527 w 7472601"/>
              <a:gd name="connsiteY126" fmla="*/ 4726651 h 6858000"/>
              <a:gd name="connsiteX127" fmla="*/ 1927410 w 7472601"/>
              <a:gd name="connsiteY127" fmla="*/ 4716164 h 6858000"/>
              <a:gd name="connsiteX128" fmla="*/ 1997014 w 7472601"/>
              <a:gd name="connsiteY128" fmla="*/ 4698007 h 6858000"/>
              <a:gd name="connsiteX129" fmla="*/ 2005458 w 7472601"/>
              <a:gd name="connsiteY129" fmla="*/ 4699540 h 6858000"/>
              <a:gd name="connsiteX130" fmla="*/ 2657186 w 7472601"/>
              <a:gd name="connsiteY130" fmla="*/ 4901687 h 6858000"/>
              <a:gd name="connsiteX131" fmla="*/ 2826662 w 7472601"/>
              <a:gd name="connsiteY131" fmla="*/ 4970362 h 6858000"/>
              <a:gd name="connsiteX132" fmla="*/ 2876100 w 7472601"/>
              <a:gd name="connsiteY132" fmla="*/ 4995397 h 6858000"/>
              <a:gd name="connsiteX133" fmla="*/ 3042600 w 7472601"/>
              <a:gd name="connsiteY133" fmla="*/ 5059532 h 6858000"/>
              <a:gd name="connsiteX134" fmla="*/ 1997014 w 7472601"/>
              <a:gd name="connsiteY134" fmla="*/ 4698007 h 6858000"/>
              <a:gd name="connsiteX135" fmla="*/ 2305292 w 7472601"/>
              <a:gd name="connsiteY135" fmla="*/ 4219492 h 6858000"/>
              <a:gd name="connsiteX136" fmla="*/ 3360922 w 7472601"/>
              <a:gd name="connsiteY136" fmla="*/ 4529373 h 6858000"/>
              <a:gd name="connsiteX137" fmla="*/ 3492420 w 7472601"/>
              <a:gd name="connsiteY137" fmla="*/ 4510145 h 6858000"/>
              <a:gd name="connsiteX138" fmla="*/ 3364086 w 7472601"/>
              <a:gd name="connsiteY138" fmla="*/ 4480340 h 6858000"/>
              <a:gd name="connsiteX139" fmla="*/ 3225818 w 7472601"/>
              <a:gd name="connsiteY139" fmla="*/ 4411822 h 6858000"/>
              <a:gd name="connsiteX140" fmla="*/ 3129696 w 7472601"/>
              <a:gd name="connsiteY140" fmla="*/ 4360704 h 6858000"/>
              <a:gd name="connsiteX141" fmla="*/ 2814545 w 7472601"/>
              <a:gd name="connsiteY141" fmla="*/ 4282955 h 6858000"/>
              <a:gd name="connsiteX142" fmla="*/ 2305292 w 7472601"/>
              <a:gd name="connsiteY142" fmla="*/ 4219492 h 6858000"/>
              <a:gd name="connsiteX143" fmla="*/ 2626982 w 7472601"/>
              <a:gd name="connsiteY143" fmla="*/ 4206450 h 6858000"/>
              <a:gd name="connsiteX144" fmla="*/ 2490617 w 7472601"/>
              <a:gd name="connsiteY144" fmla="*/ 4206951 h 6858000"/>
              <a:gd name="connsiteX145" fmla="*/ 2819869 w 7472601"/>
              <a:gd name="connsiteY145" fmla="*/ 4252936 h 6858000"/>
              <a:gd name="connsiteX146" fmla="*/ 3143018 w 7472601"/>
              <a:gd name="connsiteY146" fmla="*/ 4332698 h 6858000"/>
              <a:gd name="connsiteX147" fmla="*/ 3241520 w 7472601"/>
              <a:gd name="connsiteY147" fmla="*/ 4385112 h 6858000"/>
              <a:gd name="connsiteX148" fmla="*/ 3374575 w 7472601"/>
              <a:gd name="connsiteY148" fmla="*/ 4451517 h 6858000"/>
              <a:gd name="connsiteX149" fmla="*/ 3505221 w 7472601"/>
              <a:gd name="connsiteY149" fmla="*/ 4480757 h 6858000"/>
              <a:gd name="connsiteX150" fmla="*/ 2626982 w 7472601"/>
              <a:gd name="connsiteY150" fmla="*/ 4206450 h 6858000"/>
              <a:gd name="connsiteX151" fmla="*/ 1310106 w 7472601"/>
              <a:gd name="connsiteY151" fmla="*/ 3943217 h 6858000"/>
              <a:gd name="connsiteX152" fmla="*/ 854994 w 7472601"/>
              <a:gd name="connsiteY152" fmla="*/ 4399136 h 6858000"/>
              <a:gd name="connsiteX153" fmla="*/ 742462 w 7472601"/>
              <a:gd name="connsiteY153" fmla="*/ 4594648 h 6858000"/>
              <a:gd name="connsiteX154" fmla="*/ 820602 w 7472601"/>
              <a:gd name="connsiteY154" fmla="*/ 4485915 h 6858000"/>
              <a:gd name="connsiteX155" fmla="*/ 878295 w 7472601"/>
              <a:gd name="connsiteY155" fmla="*/ 4403594 h 6858000"/>
              <a:gd name="connsiteX156" fmla="*/ 1240607 w 7472601"/>
              <a:gd name="connsiteY156" fmla="*/ 4010401 h 6858000"/>
              <a:gd name="connsiteX157" fmla="*/ 1310106 w 7472601"/>
              <a:gd name="connsiteY157" fmla="*/ 3943217 h 6858000"/>
              <a:gd name="connsiteX158" fmla="*/ 1423113 w 7472601"/>
              <a:gd name="connsiteY158" fmla="*/ 3874565 h 6858000"/>
              <a:gd name="connsiteX159" fmla="*/ 1260565 w 7472601"/>
              <a:gd name="connsiteY159" fmla="*/ 4031982 h 6858000"/>
              <a:gd name="connsiteX160" fmla="*/ 901900 w 7472601"/>
              <a:gd name="connsiteY160" fmla="*/ 4421236 h 6858000"/>
              <a:gd name="connsiteX161" fmla="*/ 845044 w 7472601"/>
              <a:gd name="connsiteY161" fmla="*/ 4502436 h 6858000"/>
              <a:gd name="connsiteX162" fmla="*/ 685926 w 7472601"/>
              <a:gd name="connsiteY162" fmla="*/ 4703069 h 6858000"/>
              <a:gd name="connsiteX163" fmla="*/ 684248 w 7472601"/>
              <a:gd name="connsiteY163" fmla="*/ 4706721 h 6858000"/>
              <a:gd name="connsiteX164" fmla="*/ 1423113 w 7472601"/>
              <a:gd name="connsiteY164" fmla="*/ 3874565 h 6858000"/>
              <a:gd name="connsiteX165" fmla="*/ 3316479 w 7472601"/>
              <a:gd name="connsiteY165" fmla="*/ 3872136 h 6858000"/>
              <a:gd name="connsiteX166" fmla="*/ 3546806 w 7472601"/>
              <a:gd name="connsiteY166" fmla="*/ 4356139 h 6858000"/>
              <a:gd name="connsiteX167" fmla="*/ 3364433 w 7472601"/>
              <a:gd name="connsiteY167" fmla="*/ 3953121 h 6858000"/>
              <a:gd name="connsiteX168" fmla="*/ 3316479 w 7472601"/>
              <a:gd name="connsiteY168" fmla="*/ 3872136 h 6858000"/>
              <a:gd name="connsiteX169" fmla="*/ 3291335 w 7472601"/>
              <a:gd name="connsiteY169" fmla="*/ 3767420 h 6858000"/>
              <a:gd name="connsiteX170" fmla="*/ 3390805 w 7472601"/>
              <a:gd name="connsiteY170" fmla="*/ 3937163 h 6858000"/>
              <a:gd name="connsiteX171" fmla="*/ 3579062 w 7472601"/>
              <a:gd name="connsiteY171" fmla="*/ 4359040 h 6858000"/>
              <a:gd name="connsiteX172" fmla="*/ 3467355 w 7472601"/>
              <a:gd name="connsiteY172" fmla="*/ 3988130 h 6858000"/>
              <a:gd name="connsiteX173" fmla="*/ 3310753 w 7472601"/>
              <a:gd name="connsiteY173" fmla="*/ 3787140 h 6858000"/>
              <a:gd name="connsiteX174" fmla="*/ 3291335 w 7472601"/>
              <a:gd name="connsiteY174" fmla="*/ 3767420 h 6858000"/>
              <a:gd name="connsiteX175" fmla="*/ 1635889 w 7472601"/>
              <a:gd name="connsiteY175" fmla="*/ 3709494 h 6858000"/>
              <a:gd name="connsiteX176" fmla="*/ 1634800 w 7472601"/>
              <a:gd name="connsiteY176" fmla="*/ 3731111 h 6858000"/>
              <a:gd name="connsiteX177" fmla="*/ 1635889 w 7472601"/>
              <a:gd name="connsiteY177" fmla="*/ 3709494 h 6858000"/>
              <a:gd name="connsiteX178" fmla="*/ 1510397 w 7472601"/>
              <a:gd name="connsiteY178" fmla="*/ 3684705 h 6858000"/>
              <a:gd name="connsiteX179" fmla="*/ 1146550 w 7472601"/>
              <a:gd name="connsiteY179" fmla="*/ 3802012 h 6858000"/>
              <a:gd name="connsiteX180" fmla="*/ 698834 w 7472601"/>
              <a:gd name="connsiteY180" fmla="*/ 3952272 h 6858000"/>
              <a:gd name="connsiteX181" fmla="*/ 34256 w 7472601"/>
              <a:gd name="connsiteY181" fmla="*/ 4347603 h 6858000"/>
              <a:gd name="connsiteX182" fmla="*/ 527241 w 7472601"/>
              <a:gd name="connsiteY182" fmla="*/ 4065078 h 6858000"/>
              <a:gd name="connsiteX183" fmla="*/ 1510397 w 7472601"/>
              <a:gd name="connsiteY183" fmla="*/ 3684705 h 6858000"/>
              <a:gd name="connsiteX184" fmla="*/ 1313114 w 7472601"/>
              <a:gd name="connsiteY184" fmla="*/ 3655216 h 6858000"/>
              <a:gd name="connsiteX185" fmla="*/ 1109304 w 7472601"/>
              <a:gd name="connsiteY185" fmla="*/ 3669030 h 6858000"/>
              <a:gd name="connsiteX186" fmla="*/ 8129 w 7472601"/>
              <a:gd name="connsiteY186" fmla="*/ 4330519 h 6858000"/>
              <a:gd name="connsiteX187" fmla="*/ 687572 w 7472601"/>
              <a:gd name="connsiteY187" fmla="*/ 3925629 h 6858000"/>
              <a:gd name="connsiteX188" fmla="*/ 1138365 w 7472601"/>
              <a:gd name="connsiteY188" fmla="*/ 3774515 h 6858000"/>
              <a:gd name="connsiteX189" fmla="*/ 1505579 w 7472601"/>
              <a:gd name="connsiteY189" fmla="*/ 3655526 h 6858000"/>
              <a:gd name="connsiteX190" fmla="*/ 1313114 w 7472601"/>
              <a:gd name="connsiteY190" fmla="*/ 3655216 h 6858000"/>
              <a:gd name="connsiteX191" fmla="*/ 3655073 w 7472601"/>
              <a:gd name="connsiteY191" fmla="*/ 3650884 h 6858000"/>
              <a:gd name="connsiteX192" fmla="*/ 3989938 w 7472601"/>
              <a:gd name="connsiteY192" fmla="*/ 3991685 h 6858000"/>
              <a:gd name="connsiteX193" fmla="*/ 4393907 w 7472601"/>
              <a:gd name="connsiteY193" fmla="*/ 4261258 h 6858000"/>
              <a:gd name="connsiteX194" fmla="*/ 4648051 w 7472601"/>
              <a:gd name="connsiteY194" fmla="*/ 4374051 h 6858000"/>
              <a:gd name="connsiteX195" fmla="*/ 4383389 w 7472601"/>
              <a:gd name="connsiteY195" fmla="*/ 4184369 h 6858000"/>
              <a:gd name="connsiteX196" fmla="*/ 4165508 w 7472601"/>
              <a:gd name="connsiteY196" fmla="*/ 4035196 h 6858000"/>
              <a:gd name="connsiteX197" fmla="*/ 4068162 w 7472601"/>
              <a:gd name="connsiteY197" fmla="*/ 3953394 h 6858000"/>
              <a:gd name="connsiteX198" fmla="*/ 3981416 w 7472601"/>
              <a:gd name="connsiteY198" fmla="*/ 3880482 h 6858000"/>
              <a:gd name="connsiteX199" fmla="*/ 3800147 w 7472601"/>
              <a:gd name="connsiteY199" fmla="*/ 3749872 h 6858000"/>
              <a:gd name="connsiteX200" fmla="*/ 3655073 w 7472601"/>
              <a:gd name="connsiteY200" fmla="*/ 3650884 h 6858000"/>
              <a:gd name="connsiteX201" fmla="*/ 3670252 w 7472601"/>
              <a:gd name="connsiteY201" fmla="*/ 3622798 h 6858000"/>
              <a:gd name="connsiteX202" fmla="*/ 3817258 w 7472601"/>
              <a:gd name="connsiteY202" fmla="*/ 3723577 h 6858000"/>
              <a:gd name="connsiteX203" fmla="*/ 4000461 w 7472601"/>
              <a:gd name="connsiteY203" fmla="*/ 3855966 h 6858000"/>
              <a:gd name="connsiteX204" fmla="*/ 4088180 w 7472601"/>
              <a:gd name="connsiteY204" fmla="*/ 3929774 h 6858000"/>
              <a:gd name="connsiteX205" fmla="*/ 4184555 w 7472601"/>
              <a:gd name="connsiteY205" fmla="*/ 4010683 h 6858000"/>
              <a:gd name="connsiteX206" fmla="*/ 4399563 w 7472601"/>
              <a:gd name="connsiteY206" fmla="*/ 4158106 h 6858000"/>
              <a:gd name="connsiteX207" fmla="*/ 4684469 w 7472601"/>
              <a:gd name="connsiteY207" fmla="*/ 4364680 h 6858000"/>
              <a:gd name="connsiteX208" fmla="*/ 4690271 w 7472601"/>
              <a:gd name="connsiteY208" fmla="*/ 4370034 h 6858000"/>
              <a:gd name="connsiteX209" fmla="*/ 4136093 w 7472601"/>
              <a:gd name="connsiteY209" fmla="*/ 3858466 h 6858000"/>
              <a:gd name="connsiteX210" fmla="*/ 3670252 w 7472601"/>
              <a:gd name="connsiteY210" fmla="*/ 3622798 h 6858000"/>
              <a:gd name="connsiteX211" fmla="*/ 4440129 w 7472601"/>
              <a:gd name="connsiteY211" fmla="*/ 3448571 h 6858000"/>
              <a:gd name="connsiteX212" fmla="*/ 4856525 w 7472601"/>
              <a:gd name="connsiteY212" fmla="*/ 3915351 h 6858000"/>
              <a:gd name="connsiteX213" fmla="*/ 5059055 w 7472601"/>
              <a:gd name="connsiteY213" fmla="*/ 4108918 h 6858000"/>
              <a:gd name="connsiteX214" fmla="*/ 5290070 w 7472601"/>
              <a:gd name="connsiteY214" fmla="*/ 4263619 h 6858000"/>
              <a:gd name="connsiteX215" fmla="*/ 4834991 w 7472601"/>
              <a:gd name="connsiteY215" fmla="*/ 3830985 h 6858000"/>
              <a:gd name="connsiteX216" fmla="*/ 4440129 w 7472601"/>
              <a:gd name="connsiteY216" fmla="*/ 3448571 h 6858000"/>
              <a:gd name="connsiteX217" fmla="*/ 4441737 w 7472601"/>
              <a:gd name="connsiteY217" fmla="*/ 3399734 h 6858000"/>
              <a:gd name="connsiteX218" fmla="*/ 4431236 w 7472601"/>
              <a:gd name="connsiteY218" fmla="*/ 3400954 h 6858000"/>
              <a:gd name="connsiteX219" fmla="*/ 4557150 w 7472601"/>
              <a:gd name="connsiteY219" fmla="*/ 3510023 h 6858000"/>
              <a:gd name="connsiteX220" fmla="*/ 4856936 w 7472601"/>
              <a:gd name="connsiteY220" fmla="*/ 3809146 h 6858000"/>
              <a:gd name="connsiteX221" fmla="*/ 5111996 w 7472601"/>
              <a:gd name="connsiteY221" fmla="*/ 4065759 h 6858000"/>
              <a:gd name="connsiteX222" fmla="*/ 5388878 w 7472601"/>
              <a:gd name="connsiteY222" fmla="*/ 4300185 h 6858000"/>
              <a:gd name="connsiteX223" fmla="*/ 5425556 w 7472601"/>
              <a:gd name="connsiteY223" fmla="*/ 4308967 h 6858000"/>
              <a:gd name="connsiteX224" fmla="*/ 4943646 w 7472601"/>
              <a:gd name="connsiteY224" fmla="*/ 3822916 h 6858000"/>
              <a:gd name="connsiteX225" fmla="*/ 4594837 w 7472601"/>
              <a:gd name="connsiteY225" fmla="*/ 3532274 h 6858000"/>
              <a:gd name="connsiteX226" fmla="*/ 4441737 w 7472601"/>
              <a:gd name="connsiteY226" fmla="*/ 3399734 h 6858000"/>
              <a:gd name="connsiteX227" fmla="*/ 5425834 w 7472601"/>
              <a:gd name="connsiteY227" fmla="*/ 3162785 h 6858000"/>
              <a:gd name="connsiteX228" fmla="*/ 5401644 w 7472601"/>
              <a:gd name="connsiteY228" fmla="*/ 3617847 h 6858000"/>
              <a:gd name="connsiteX229" fmla="*/ 5467256 w 7472601"/>
              <a:gd name="connsiteY229" fmla="*/ 4175494 h 6858000"/>
              <a:gd name="connsiteX230" fmla="*/ 5448069 w 7472601"/>
              <a:gd name="connsiteY230" fmla="*/ 3567554 h 6858000"/>
              <a:gd name="connsiteX231" fmla="*/ 5425834 w 7472601"/>
              <a:gd name="connsiteY231" fmla="*/ 3162785 h 6858000"/>
              <a:gd name="connsiteX232" fmla="*/ 1318687 w 7472601"/>
              <a:gd name="connsiteY232" fmla="*/ 3113840 h 6858000"/>
              <a:gd name="connsiteX233" fmla="*/ 1066793 w 7472601"/>
              <a:gd name="connsiteY233" fmla="*/ 3212171 h 6858000"/>
              <a:gd name="connsiteX234" fmla="*/ 993319 w 7472601"/>
              <a:gd name="connsiteY234" fmla="*/ 3247648 h 6858000"/>
              <a:gd name="connsiteX235" fmla="*/ 853081 w 7472601"/>
              <a:gd name="connsiteY235" fmla="*/ 3312410 h 6858000"/>
              <a:gd name="connsiteX236" fmla="*/ 805957 w 7472601"/>
              <a:gd name="connsiteY236" fmla="*/ 3330443 h 6858000"/>
              <a:gd name="connsiteX237" fmla="*/ 1318687 w 7472601"/>
              <a:gd name="connsiteY237" fmla="*/ 3113840 h 6858000"/>
              <a:gd name="connsiteX238" fmla="*/ 5453702 w 7472601"/>
              <a:gd name="connsiteY238" fmla="*/ 3090882 h 6858000"/>
              <a:gd name="connsiteX239" fmla="*/ 5480135 w 7472601"/>
              <a:gd name="connsiteY239" fmla="*/ 3565802 h 6858000"/>
              <a:gd name="connsiteX240" fmla="*/ 5499023 w 7472601"/>
              <a:gd name="connsiteY240" fmla="*/ 4166310 h 6858000"/>
              <a:gd name="connsiteX241" fmla="*/ 5547022 w 7472601"/>
              <a:gd name="connsiteY241" fmla="*/ 3607838 h 6858000"/>
              <a:gd name="connsiteX242" fmla="*/ 5515964 w 7472601"/>
              <a:gd name="connsiteY242" fmla="*/ 3378541 h 6858000"/>
              <a:gd name="connsiteX243" fmla="*/ 5453702 w 7472601"/>
              <a:gd name="connsiteY243" fmla="*/ 3090882 h 6858000"/>
              <a:gd name="connsiteX244" fmla="*/ 1238695 w 7472601"/>
              <a:gd name="connsiteY244" fmla="*/ 3076820 h 6858000"/>
              <a:gd name="connsiteX245" fmla="*/ 716371 w 7472601"/>
              <a:gd name="connsiteY245" fmla="*/ 3293249 h 6858000"/>
              <a:gd name="connsiteX246" fmla="*/ 579522 w 7472601"/>
              <a:gd name="connsiteY246" fmla="*/ 3371759 h 6858000"/>
              <a:gd name="connsiteX247" fmla="*/ 600288 w 7472601"/>
              <a:gd name="connsiteY247" fmla="*/ 3365555 h 6858000"/>
              <a:gd name="connsiteX248" fmla="*/ 840692 w 7472601"/>
              <a:gd name="connsiteY248" fmla="*/ 3284921 h 6858000"/>
              <a:gd name="connsiteX249" fmla="*/ 979248 w 7472601"/>
              <a:gd name="connsiteY249" fmla="*/ 3221003 h 6858000"/>
              <a:gd name="connsiteX250" fmla="*/ 1053282 w 7472601"/>
              <a:gd name="connsiteY250" fmla="*/ 3185247 h 6858000"/>
              <a:gd name="connsiteX251" fmla="*/ 1320603 w 7472601"/>
              <a:gd name="connsiteY251" fmla="*/ 3081281 h 6858000"/>
              <a:gd name="connsiteX252" fmla="*/ 1238695 w 7472601"/>
              <a:gd name="connsiteY252" fmla="*/ 3076820 h 6858000"/>
              <a:gd name="connsiteX253" fmla="*/ 5425627 w 7472601"/>
              <a:gd name="connsiteY253" fmla="*/ 2954192 h 6858000"/>
              <a:gd name="connsiteX254" fmla="*/ 5470770 w 7472601"/>
              <a:gd name="connsiteY254" fmla="*/ 3005435 h 6858000"/>
              <a:gd name="connsiteX255" fmla="*/ 5519779 w 7472601"/>
              <a:gd name="connsiteY255" fmla="*/ 4359223 h 6858000"/>
              <a:gd name="connsiteX256" fmla="*/ 5520293 w 7472601"/>
              <a:gd name="connsiteY256" fmla="*/ 4360602 h 6858000"/>
              <a:gd name="connsiteX257" fmla="*/ 5767221 w 7472601"/>
              <a:gd name="connsiteY257" fmla="*/ 4665564 h 6858000"/>
              <a:gd name="connsiteX258" fmla="*/ 6937169 w 7472601"/>
              <a:gd name="connsiteY258" fmla="*/ 4815941 h 6858000"/>
              <a:gd name="connsiteX259" fmla="*/ 6953922 w 7472601"/>
              <a:gd name="connsiteY259" fmla="*/ 4890068 h 6858000"/>
              <a:gd name="connsiteX260" fmla="*/ 6071359 w 7472601"/>
              <a:gd name="connsiteY260" fmla="*/ 4770770 h 6858000"/>
              <a:gd name="connsiteX261" fmla="*/ 6038839 w 7472601"/>
              <a:gd name="connsiteY261" fmla="*/ 4764474 h 6858000"/>
              <a:gd name="connsiteX262" fmla="*/ 6038706 w 7472601"/>
              <a:gd name="connsiteY262" fmla="*/ 4763847 h 6858000"/>
              <a:gd name="connsiteX263" fmla="*/ 6037784 w 7472601"/>
              <a:gd name="connsiteY263" fmla="*/ 4764270 h 6858000"/>
              <a:gd name="connsiteX264" fmla="*/ 6038839 w 7472601"/>
              <a:gd name="connsiteY264" fmla="*/ 4764474 h 6858000"/>
              <a:gd name="connsiteX265" fmla="*/ 6040338 w 7472601"/>
              <a:gd name="connsiteY265" fmla="*/ 4771418 h 6858000"/>
              <a:gd name="connsiteX266" fmla="*/ 6024488 w 7472601"/>
              <a:gd name="connsiteY266" fmla="*/ 4809903 h 6858000"/>
              <a:gd name="connsiteX267" fmla="*/ 5599771 w 7472601"/>
              <a:gd name="connsiteY267" fmla="*/ 5509652 h 6858000"/>
              <a:gd name="connsiteX268" fmla="*/ 5548843 w 7472601"/>
              <a:gd name="connsiteY268" fmla="*/ 5563845 h 6858000"/>
              <a:gd name="connsiteX269" fmla="*/ 5940952 w 7472601"/>
              <a:gd name="connsiteY269" fmla="*/ 6250028 h 6858000"/>
              <a:gd name="connsiteX270" fmla="*/ 6043441 w 7472601"/>
              <a:gd name="connsiteY270" fmla="*/ 6665847 h 6858000"/>
              <a:gd name="connsiteX271" fmla="*/ 6093432 w 7472601"/>
              <a:gd name="connsiteY271" fmla="*/ 6858000 h 6858000"/>
              <a:gd name="connsiteX272" fmla="*/ 6034344 w 7472601"/>
              <a:gd name="connsiteY272" fmla="*/ 6858000 h 6858000"/>
              <a:gd name="connsiteX273" fmla="*/ 6026679 w 7472601"/>
              <a:gd name="connsiteY273" fmla="*/ 6836959 h 6858000"/>
              <a:gd name="connsiteX274" fmla="*/ 5800441 w 7472601"/>
              <a:gd name="connsiteY274" fmla="*/ 6335286 h 6858000"/>
              <a:gd name="connsiteX275" fmla="*/ 5526562 w 7472601"/>
              <a:gd name="connsiteY275" fmla="*/ 5705388 h 6858000"/>
              <a:gd name="connsiteX276" fmla="*/ 5519640 w 7472601"/>
              <a:gd name="connsiteY276" fmla="*/ 5683774 h 6858000"/>
              <a:gd name="connsiteX277" fmla="*/ 5844559 w 7472601"/>
              <a:gd name="connsiteY277" fmla="*/ 6553349 h 6858000"/>
              <a:gd name="connsiteX278" fmla="*/ 5975994 w 7472601"/>
              <a:gd name="connsiteY278" fmla="*/ 6858000 h 6858000"/>
              <a:gd name="connsiteX279" fmla="*/ 5898547 w 7472601"/>
              <a:gd name="connsiteY279" fmla="*/ 6858000 h 6858000"/>
              <a:gd name="connsiteX280" fmla="*/ 5682041 w 7472601"/>
              <a:gd name="connsiteY280" fmla="*/ 6355860 h 6858000"/>
              <a:gd name="connsiteX281" fmla="*/ 5461758 w 7472601"/>
              <a:gd name="connsiteY281" fmla="*/ 5820220 h 6858000"/>
              <a:gd name="connsiteX282" fmla="*/ 5237282 w 7472601"/>
              <a:gd name="connsiteY282" fmla="*/ 6579086 h 6858000"/>
              <a:gd name="connsiteX283" fmla="*/ 5115009 w 7472601"/>
              <a:gd name="connsiteY283" fmla="*/ 6858000 h 6858000"/>
              <a:gd name="connsiteX284" fmla="*/ 5028074 w 7472601"/>
              <a:gd name="connsiteY284" fmla="*/ 6858000 h 6858000"/>
              <a:gd name="connsiteX285" fmla="*/ 5079508 w 7472601"/>
              <a:gd name="connsiteY285" fmla="*/ 6749074 h 6858000"/>
              <a:gd name="connsiteX286" fmla="*/ 5371846 w 7472601"/>
              <a:gd name="connsiteY286" fmla="*/ 5924413 h 6858000"/>
              <a:gd name="connsiteX287" fmla="*/ 5270512 w 7472601"/>
              <a:gd name="connsiteY287" fmla="*/ 6138975 h 6858000"/>
              <a:gd name="connsiteX288" fmla="*/ 5062409 w 7472601"/>
              <a:gd name="connsiteY288" fmla="*/ 6653544 h 6858000"/>
              <a:gd name="connsiteX289" fmla="*/ 5036628 w 7472601"/>
              <a:gd name="connsiteY289" fmla="*/ 6754247 h 6858000"/>
              <a:gd name="connsiteX290" fmla="*/ 5009112 w 7472601"/>
              <a:gd name="connsiteY290" fmla="*/ 6858000 h 6858000"/>
              <a:gd name="connsiteX291" fmla="*/ 4976679 w 7472601"/>
              <a:gd name="connsiteY291" fmla="*/ 6858000 h 6858000"/>
              <a:gd name="connsiteX292" fmla="*/ 5006537 w 7472601"/>
              <a:gd name="connsiteY292" fmla="*/ 6747068 h 6858000"/>
              <a:gd name="connsiteX293" fmla="*/ 5032723 w 7472601"/>
              <a:gd name="connsiteY293" fmla="*/ 6644957 h 6858000"/>
              <a:gd name="connsiteX294" fmla="*/ 5242949 w 7472601"/>
              <a:gd name="connsiteY294" fmla="*/ 6125175 h 6858000"/>
              <a:gd name="connsiteX295" fmla="*/ 5286321 w 7472601"/>
              <a:gd name="connsiteY295" fmla="*/ 6033555 h 6858000"/>
              <a:gd name="connsiteX296" fmla="*/ 5008210 w 7472601"/>
              <a:gd name="connsiteY296" fmla="*/ 6649194 h 6858000"/>
              <a:gd name="connsiteX297" fmla="*/ 4986321 w 7472601"/>
              <a:gd name="connsiteY297" fmla="*/ 6765687 h 6858000"/>
              <a:gd name="connsiteX298" fmla="*/ 4973474 w 7472601"/>
              <a:gd name="connsiteY298" fmla="*/ 6858000 h 6858000"/>
              <a:gd name="connsiteX299" fmla="*/ 4907178 w 7472601"/>
              <a:gd name="connsiteY299" fmla="*/ 6858000 h 6858000"/>
              <a:gd name="connsiteX300" fmla="*/ 4910810 w 7472601"/>
              <a:gd name="connsiteY300" fmla="*/ 6829660 h 6858000"/>
              <a:gd name="connsiteX301" fmla="*/ 4987461 w 7472601"/>
              <a:gd name="connsiteY301" fmla="*/ 6432994 h 6858000"/>
              <a:gd name="connsiteX302" fmla="*/ 5179262 w 7472601"/>
              <a:gd name="connsiteY302" fmla="*/ 6035044 h 6858000"/>
              <a:gd name="connsiteX303" fmla="*/ 4689678 w 7472601"/>
              <a:gd name="connsiteY303" fmla="*/ 6440241 h 6858000"/>
              <a:gd name="connsiteX304" fmla="*/ 4477543 w 7472601"/>
              <a:gd name="connsiteY304" fmla="*/ 6674836 h 6858000"/>
              <a:gd name="connsiteX305" fmla="*/ 4329957 w 7472601"/>
              <a:gd name="connsiteY305" fmla="*/ 6858000 h 6858000"/>
              <a:gd name="connsiteX306" fmla="*/ 4218595 w 7472601"/>
              <a:gd name="connsiteY306" fmla="*/ 6858000 h 6858000"/>
              <a:gd name="connsiteX307" fmla="*/ 4368888 w 7472601"/>
              <a:gd name="connsiteY307" fmla="*/ 6668412 h 6858000"/>
              <a:gd name="connsiteX308" fmla="*/ 4563091 w 7472601"/>
              <a:gd name="connsiteY308" fmla="*/ 6442508 h 6858000"/>
              <a:gd name="connsiteX309" fmla="*/ 5387324 w 7472601"/>
              <a:gd name="connsiteY309" fmla="*/ 5705830 h 6858000"/>
              <a:gd name="connsiteX310" fmla="*/ 5073620 w 7472601"/>
              <a:gd name="connsiteY310" fmla="*/ 5955437 h 6858000"/>
              <a:gd name="connsiteX311" fmla="*/ 4689789 w 7472601"/>
              <a:gd name="connsiteY311" fmla="*/ 6268382 h 6858000"/>
              <a:gd name="connsiteX312" fmla="*/ 4418722 w 7472601"/>
              <a:gd name="connsiteY312" fmla="*/ 6570886 h 6858000"/>
              <a:gd name="connsiteX313" fmla="*/ 4214944 w 7472601"/>
              <a:gd name="connsiteY313" fmla="*/ 6858000 h 6858000"/>
              <a:gd name="connsiteX314" fmla="*/ 4177898 w 7472601"/>
              <a:gd name="connsiteY314" fmla="*/ 6858000 h 6858000"/>
              <a:gd name="connsiteX315" fmla="*/ 4391597 w 7472601"/>
              <a:gd name="connsiteY315" fmla="*/ 6556370 h 6858000"/>
              <a:gd name="connsiteX316" fmla="*/ 4668889 w 7472601"/>
              <a:gd name="connsiteY316" fmla="*/ 6246399 h 6858000"/>
              <a:gd name="connsiteX317" fmla="*/ 5055427 w 7472601"/>
              <a:gd name="connsiteY317" fmla="*/ 5931476 h 6858000"/>
              <a:gd name="connsiteX318" fmla="*/ 5371814 w 7472601"/>
              <a:gd name="connsiteY318" fmla="*/ 5678975 h 6858000"/>
              <a:gd name="connsiteX319" fmla="*/ 4987918 w 7472601"/>
              <a:gd name="connsiteY319" fmla="*/ 5838701 h 6858000"/>
              <a:gd name="connsiteX320" fmla="*/ 4317146 w 7472601"/>
              <a:gd name="connsiteY320" fmla="*/ 6587716 h 6858000"/>
              <a:gd name="connsiteX321" fmla="*/ 4171627 w 7472601"/>
              <a:gd name="connsiteY321" fmla="*/ 6858000 h 6858000"/>
              <a:gd name="connsiteX322" fmla="*/ 4081585 w 7472601"/>
              <a:gd name="connsiteY322" fmla="*/ 6858000 h 6858000"/>
              <a:gd name="connsiteX323" fmla="*/ 4238603 w 7472601"/>
              <a:gd name="connsiteY323" fmla="*/ 6559341 h 6858000"/>
              <a:gd name="connsiteX324" fmla="*/ 4778333 w 7472601"/>
              <a:gd name="connsiteY324" fmla="*/ 5873626 h 6858000"/>
              <a:gd name="connsiteX325" fmla="*/ 5414185 w 7472601"/>
              <a:gd name="connsiteY325" fmla="*/ 5573882 h 6858000"/>
              <a:gd name="connsiteX326" fmla="*/ 5959648 w 7472601"/>
              <a:gd name="connsiteY326" fmla="*/ 4760797 h 6858000"/>
              <a:gd name="connsiteX327" fmla="*/ 5355019 w 7472601"/>
              <a:gd name="connsiteY327" fmla="*/ 4734672 h 6858000"/>
              <a:gd name="connsiteX328" fmla="*/ 5083565 w 7472601"/>
              <a:gd name="connsiteY328" fmla="*/ 5179121 h 6858000"/>
              <a:gd name="connsiteX329" fmla="*/ 4713577 w 7472601"/>
              <a:gd name="connsiteY329" fmla="*/ 5616803 h 6858000"/>
              <a:gd name="connsiteX330" fmla="*/ 3989559 w 7472601"/>
              <a:gd name="connsiteY330" fmla="*/ 6145945 h 6858000"/>
              <a:gd name="connsiteX331" fmla="*/ 3939824 w 7472601"/>
              <a:gd name="connsiteY331" fmla="*/ 6066900 h 6858000"/>
              <a:gd name="connsiteX332" fmla="*/ 4584537 w 7472601"/>
              <a:gd name="connsiteY332" fmla="*/ 5324826 h 6858000"/>
              <a:gd name="connsiteX333" fmla="*/ 5037105 w 7472601"/>
              <a:gd name="connsiteY333" fmla="*/ 5088765 h 6858000"/>
              <a:gd name="connsiteX334" fmla="*/ 5039930 w 7472601"/>
              <a:gd name="connsiteY334" fmla="*/ 5089585 h 6858000"/>
              <a:gd name="connsiteX335" fmla="*/ 5263764 w 7472601"/>
              <a:gd name="connsiteY335" fmla="*/ 4735525 h 6858000"/>
              <a:gd name="connsiteX336" fmla="*/ 4086300 w 7472601"/>
              <a:gd name="connsiteY336" fmla="*/ 4884599 h 6858000"/>
              <a:gd name="connsiteX337" fmla="*/ 4085485 w 7472601"/>
              <a:gd name="connsiteY337" fmla="*/ 4899070 h 6858000"/>
              <a:gd name="connsiteX338" fmla="*/ 3871915 w 7472601"/>
              <a:gd name="connsiteY338" fmla="*/ 5253645 h 6858000"/>
              <a:gd name="connsiteX339" fmla="*/ 3799374 w 7472601"/>
              <a:gd name="connsiteY339" fmla="*/ 5466127 h 6858000"/>
              <a:gd name="connsiteX340" fmla="*/ 3498850 w 7472601"/>
              <a:gd name="connsiteY340" fmla="*/ 6661888 h 6858000"/>
              <a:gd name="connsiteX341" fmla="*/ 3399216 w 7472601"/>
              <a:gd name="connsiteY341" fmla="*/ 6858000 h 6858000"/>
              <a:gd name="connsiteX342" fmla="*/ 3303688 w 7472601"/>
              <a:gd name="connsiteY342" fmla="*/ 6858000 h 6858000"/>
              <a:gd name="connsiteX343" fmla="*/ 3391774 w 7472601"/>
              <a:gd name="connsiteY343" fmla="*/ 6697181 h 6858000"/>
              <a:gd name="connsiteX344" fmla="*/ 3735540 w 7472601"/>
              <a:gd name="connsiteY344" fmla="*/ 5546923 h 6858000"/>
              <a:gd name="connsiteX345" fmla="*/ 3729438 w 7472601"/>
              <a:gd name="connsiteY345" fmla="*/ 5569058 h 6858000"/>
              <a:gd name="connsiteX346" fmla="*/ 3707782 w 7472601"/>
              <a:gd name="connsiteY346" fmla="*/ 5644908 h 6858000"/>
              <a:gd name="connsiteX347" fmla="*/ 3583827 w 7472601"/>
              <a:gd name="connsiteY347" fmla="*/ 6039215 h 6858000"/>
              <a:gd name="connsiteX348" fmla="*/ 3547861 w 7472601"/>
              <a:gd name="connsiteY348" fmla="*/ 6129609 h 6858000"/>
              <a:gd name="connsiteX349" fmla="*/ 3490905 w 7472601"/>
              <a:gd name="connsiteY349" fmla="*/ 6277660 h 6858000"/>
              <a:gd name="connsiteX350" fmla="*/ 3455859 w 7472601"/>
              <a:gd name="connsiteY350" fmla="*/ 6391301 h 6858000"/>
              <a:gd name="connsiteX351" fmla="*/ 3429112 w 7472601"/>
              <a:gd name="connsiteY351" fmla="*/ 6479469 h 6858000"/>
              <a:gd name="connsiteX352" fmla="*/ 3304862 w 7472601"/>
              <a:gd name="connsiteY352" fmla="*/ 6796476 h 6858000"/>
              <a:gd name="connsiteX353" fmla="*/ 3276071 w 7472601"/>
              <a:gd name="connsiteY353" fmla="*/ 6858000 h 6858000"/>
              <a:gd name="connsiteX354" fmla="*/ 3240805 w 7472601"/>
              <a:gd name="connsiteY354" fmla="*/ 6858000 h 6858000"/>
              <a:gd name="connsiteX355" fmla="*/ 3275917 w 7472601"/>
              <a:gd name="connsiteY355" fmla="*/ 6783192 h 6858000"/>
              <a:gd name="connsiteX356" fmla="*/ 3399358 w 7472601"/>
              <a:gd name="connsiteY356" fmla="*/ 6469011 h 6858000"/>
              <a:gd name="connsiteX357" fmla="*/ 3425650 w 7472601"/>
              <a:gd name="connsiteY357" fmla="*/ 6381333 h 6858000"/>
              <a:gd name="connsiteX358" fmla="*/ 3460661 w 7472601"/>
              <a:gd name="connsiteY358" fmla="*/ 6266763 h 6858000"/>
              <a:gd name="connsiteX359" fmla="*/ 3518021 w 7472601"/>
              <a:gd name="connsiteY359" fmla="*/ 6117298 h 6858000"/>
              <a:gd name="connsiteX360" fmla="*/ 3554035 w 7472601"/>
              <a:gd name="connsiteY360" fmla="*/ 6027832 h 6858000"/>
              <a:gd name="connsiteX361" fmla="*/ 3677174 w 7472601"/>
              <a:gd name="connsiteY361" fmla="*/ 5636351 h 6858000"/>
              <a:gd name="connsiteX362" fmla="*/ 3698819 w 7472601"/>
              <a:gd name="connsiteY362" fmla="*/ 5560503 h 6858000"/>
              <a:gd name="connsiteX363" fmla="*/ 3702094 w 7472601"/>
              <a:gd name="connsiteY363" fmla="*/ 5549194 h 6858000"/>
              <a:gd name="connsiteX364" fmla="*/ 3398355 w 7472601"/>
              <a:gd name="connsiteY364" fmla="*/ 6094603 h 6858000"/>
              <a:gd name="connsiteX365" fmla="*/ 3193941 w 7472601"/>
              <a:gd name="connsiteY365" fmla="*/ 6798775 h 6858000"/>
              <a:gd name="connsiteX366" fmla="*/ 3184140 w 7472601"/>
              <a:gd name="connsiteY366" fmla="*/ 6858000 h 6858000"/>
              <a:gd name="connsiteX367" fmla="*/ 3099978 w 7472601"/>
              <a:gd name="connsiteY367" fmla="*/ 6858000 h 6858000"/>
              <a:gd name="connsiteX368" fmla="*/ 3101556 w 7472601"/>
              <a:gd name="connsiteY368" fmla="*/ 6843337 h 6858000"/>
              <a:gd name="connsiteX369" fmla="*/ 3370162 w 7472601"/>
              <a:gd name="connsiteY369" fmla="*/ 5785550 h 6858000"/>
              <a:gd name="connsiteX370" fmla="*/ 3746477 w 7472601"/>
              <a:gd name="connsiteY370" fmla="*/ 5377889 h 6858000"/>
              <a:gd name="connsiteX371" fmla="*/ 3863399 w 7472601"/>
              <a:gd name="connsiteY371" fmla="*/ 5087257 h 6858000"/>
              <a:gd name="connsiteX372" fmla="*/ 3968712 w 7472601"/>
              <a:gd name="connsiteY372" fmla="*/ 4913989 h 6858000"/>
              <a:gd name="connsiteX373" fmla="*/ 2792390 w 7472601"/>
              <a:gd name="connsiteY373" fmla="*/ 5382974 h 6858000"/>
              <a:gd name="connsiteX374" fmla="*/ 2714982 w 7472601"/>
              <a:gd name="connsiteY374" fmla="*/ 5427051 h 6858000"/>
              <a:gd name="connsiteX375" fmla="*/ 2813361 w 7472601"/>
              <a:gd name="connsiteY375" fmla="*/ 6023912 h 6858000"/>
              <a:gd name="connsiteX376" fmla="*/ 2688430 w 7472601"/>
              <a:gd name="connsiteY376" fmla="*/ 6801564 h 6858000"/>
              <a:gd name="connsiteX377" fmla="*/ 2629626 w 7472601"/>
              <a:gd name="connsiteY377" fmla="*/ 6763394 h 6858000"/>
              <a:gd name="connsiteX378" fmla="*/ 2565328 w 7472601"/>
              <a:gd name="connsiteY378" fmla="*/ 5516399 h 6858000"/>
              <a:gd name="connsiteX379" fmla="*/ 1922999 w 7472601"/>
              <a:gd name="connsiteY379" fmla="*/ 5980343 h 6858000"/>
              <a:gd name="connsiteX380" fmla="*/ 1950261 w 7472601"/>
              <a:gd name="connsiteY380" fmla="*/ 6405858 h 6858000"/>
              <a:gd name="connsiteX381" fmla="*/ 2365554 w 7472601"/>
              <a:gd name="connsiteY381" fmla="*/ 6759107 h 6858000"/>
              <a:gd name="connsiteX382" fmla="*/ 2424142 w 7472601"/>
              <a:gd name="connsiteY382" fmla="*/ 6858000 h 6858000"/>
              <a:gd name="connsiteX383" fmla="*/ 2395994 w 7472601"/>
              <a:gd name="connsiteY383" fmla="*/ 6858000 h 6858000"/>
              <a:gd name="connsiteX384" fmla="*/ 2392863 w 7472601"/>
              <a:gd name="connsiteY384" fmla="*/ 6852964 h 6858000"/>
              <a:gd name="connsiteX385" fmla="*/ 2017589 w 7472601"/>
              <a:gd name="connsiteY385" fmla="*/ 6493982 h 6858000"/>
              <a:gd name="connsiteX386" fmla="*/ 2147336 w 7472601"/>
              <a:gd name="connsiteY386" fmla="*/ 6594052 h 6858000"/>
              <a:gd name="connsiteX387" fmla="*/ 2207047 w 7472601"/>
              <a:gd name="connsiteY387" fmla="*/ 6654540 h 6858000"/>
              <a:gd name="connsiteX388" fmla="*/ 2299106 w 7472601"/>
              <a:gd name="connsiteY388" fmla="*/ 6778931 h 6858000"/>
              <a:gd name="connsiteX389" fmla="*/ 2314430 w 7472601"/>
              <a:gd name="connsiteY389" fmla="*/ 6801144 h 6858000"/>
              <a:gd name="connsiteX390" fmla="*/ 2352406 w 7472601"/>
              <a:gd name="connsiteY390" fmla="*/ 6858000 h 6858000"/>
              <a:gd name="connsiteX391" fmla="*/ 2314492 w 7472601"/>
              <a:gd name="connsiteY391" fmla="*/ 6858000 h 6858000"/>
              <a:gd name="connsiteX392" fmla="*/ 2288095 w 7472601"/>
              <a:gd name="connsiteY392" fmla="*/ 6818030 h 6858000"/>
              <a:gd name="connsiteX393" fmla="*/ 2272768 w 7472601"/>
              <a:gd name="connsiteY393" fmla="*/ 6795822 h 6858000"/>
              <a:gd name="connsiteX394" fmla="*/ 2182715 w 7472601"/>
              <a:gd name="connsiteY394" fmla="*/ 6675071 h 6858000"/>
              <a:gd name="connsiteX395" fmla="*/ 2032061 w 7472601"/>
              <a:gd name="connsiteY395" fmla="*/ 6541380 h 6858000"/>
              <a:gd name="connsiteX396" fmla="*/ 2257220 w 7472601"/>
              <a:gd name="connsiteY396" fmla="*/ 6826257 h 6858000"/>
              <a:gd name="connsiteX397" fmla="*/ 2281324 w 7472601"/>
              <a:gd name="connsiteY397" fmla="*/ 6858000 h 6858000"/>
              <a:gd name="connsiteX398" fmla="*/ 2242860 w 7472601"/>
              <a:gd name="connsiteY398" fmla="*/ 6858000 h 6858000"/>
              <a:gd name="connsiteX399" fmla="*/ 2232818 w 7472601"/>
              <a:gd name="connsiteY399" fmla="*/ 6844926 h 6858000"/>
              <a:gd name="connsiteX400" fmla="*/ 1990172 w 7472601"/>
              <a:gd name="connsiteY400" fmla="*/ 6542121 h 6858000"/>
              <a:gd name="connsiteX401" fmla="*/ 2124090 w 7472601"/>
              <a:gd name="connsiteY401" fmla="*/ 6761017 h 6858000"/>
              <a:gd name="connsiteX402" fmla="*/ 2200380 w 7472601"/>
              <a:gd name="connsiteY402" fmla="*/ 6858000 h 6858000"/>
              <a:gd name="connsiteX403" fmla="*/ 2147507 w 7472601"/>
              <a:gd name="connsiteY403" fmla="*/ 6858000 h 6858000"/>
              <a:gd name="connsiteX404" fmla="*/ 2070668 w 7472601"/>
              <a:gd name="connsiteY404" fmla="*/ 6761520 h 6858000"/>
              <a:gd name="connsiteX405" fmla="*/ 1975142 w 7472601"/>
              <a:gd name="connsiteY405" fmla="*/ 6585570 h 6858000"/>
              <a:gd name="connsiteX406" fmla="*/ 2050035 w 7472601"/>
              <a:gd name="connsiteY406" fmla="*/ 6813345 h 6858000"/>
              <a:gd name="connsiteX407" fmla="*/ 2063025 w 7472601"/>
              <a:gd name="connsiteY407" fmla="*/ 6858000 h 6858000"/>
              <a:gd name="connsiteX408" fmla="*/ 2021675 w 7472601"/>
              <a:gd name="connsiteY408" fmla="*/ 6858000 h 6858000"/>
              <a:gd name="connsiteX409" fmla="*/ 2019308 w 7472601"/>
              <a:gd name="connsiteY409" fmla="*/ 6847118 h 6858000"/>
              <a:gd name="connsiteX410" fmla="*/ 1938835 w 7472601"/>
              <a:gd name="connsiteY410" fmla="*/ 6551160 h 6858000"/>
              <a:gd name="connsiteX411" fmla="*/ 1953230 w 7472601"/>
              <a:gd name="connsiteY411" fmla="*/ 6759699 h 6858000"/>
              <a:gd name="connsiteX412" fmla="*/ 1956763 w 7472601"/>
              <a:gd name="connsiteY412" fmla="*/ 6778191 h 6858000"/>
              <a:gd name="connsiteX413" fmla="*/ 1967925 w 7472601"/>
              <a:gd name="connsiteY413" fmla="*/ 6858000 h 6858000"/>
              <a:gd name="connsiteX414" fmla="*/ 1936622 w 7472601"/>
              <a:gd name="connsiteY414" fmla="*/ 6858000 h 6858000"/>
              <a:gd name="connsiteX415" fmla="*/ 1926261 w 7472601"/>
              <a:gd name="connsiteY415" fmla="*/ 6784064 h 6858000"/>
              <a:gd name="connsiteX416" fmla="*/ 1922724 w 7472601"/>
              <a:gd name="connsiteY416" fmla="*/ 6765577 h 6858000"/>
              <a:gd name="connsiteX417" fmla="*/ 1904650 w 7472601"/>
              <a:gd name="connsiteY417" fmla="*/ 6639616 h 6858000"/>
              <a:gd name="connsiteX418" fmla="*/ 1885273 w 7472601"/>
              <a:gd name="connsiteY418" fmla="*/ 6858000 h 6858000"/>
              <a:gd name="connsiteX419" fmla="*/ 1854363 w 7472601"/>
              <a:gd name="connsiteY419" fmla="*/ 6858000 h 6858000"/>
              <a:gd name="connsiteX420" fmla="*/ 1880391 w 7472601"/>
              <a:gd name="connsiteY420" fmla="*/ 6603796 h 6858000"/>
              <a:gd name="connsiteX421" fmla="*/ 1818273 w 7472601"/>
              <a:gd name="connsiteY421" fmla="*/ 6715729 h 6858000"/>
              <a:gd name="connsiteX422" fmla="*/ 1794691 w 7472601"/>
              <a:gd name="connsiteY422" fmla="*/ 6843239 h 6858000"/>
              <a:gd name="connsiteX423" fmla="*/ 1794914 w 7472601"/>
              <a:gd name="connsiteY423" fmla="*/ 6858000 h 6858000"/>
              <a:gd name="connsiteX424" fmla="*/ 1746128 w 7472601"/>
              <a:gd name="connsiteY424" fmla="*/ 6858000 h 6858000"/>
              <a:gd name="connsiteX425" fmla="*/ 1753934 w 7472601"/>
              <a:gd name="connsiteY425" fmla="*/ 6724796 h 6858000"/>
              <a:gd name="connsiteX426" fmla="*/ 1792053 w 7472601"/>
              <a:gd name="connsiteY426" fmla="*/ 6572396 h 6858000"/>
              <a:gd name="connsiteX427" fmla="*/ 1862248 w 7472601"/>
              <a:gd name="connsiteY427" fmla="*/ 6266397 h 6858000"/>
              <a:gd name="connsiteX428" fmla="*/ 1862250 w 7472601"/>
              <a:gd name="connsiteY428" fmla="*/ 6033531 h 6858000"/>
              <a:gd name="connsiteX429" fmla="*/ 1211999 w 7472601"/>
              <a:gd name="connsiteY429" fmla="*/ 6683610 h 6858000"/>
              <a:gd name="connsiteX430" fmla="*/ 1213266 w 7472601"/>
              <a:gd name="connsiteY430" fmla="*/ 6691947 h 6858000"/>
              <a:gd name="connsiteX431" fmla="*/ 1203370 w 7472601"/>
              <a:gd name="connsiteY431" fmla="*/ 6850676 h 6858000"/>
              <a:gd name="connsiteX432" fmla="*/ 1203671 w 7472601"/>
              <a:gd name="connsiteY432" fmla="*/ 6858000 h 6858000"/>
              <a:gd name="connsiteX433" fmla="*/ 1143180 w 7472601"/>
              <a:gd name="connsiteY433" fmla="*/ 6858000 h 6858000"/>
              <a:gd name="connsiteX434" fmla="*/ 1142176 w 7472601"/>
              <a:gd name="connsiteY434" fmla="*/ 6766045 h 6858000"/>
              <a:gd name="connsiteX435" fmla="*/ 1067484 w 7472601"/>
              <a:gd name="connsiteY435" fmla="*/ 6858000 h 6858000"/>
              <a:gd name="connsiteX436" fmla="*/ 953928 w 7472601"/>
              <a:gd name="connsiteY436" fmla="*/ 6858000 h 6858000"/>
              <a:gd name="connsiteX437" fmla="*/ 959715 w 7472601"/>
              <a:gd name="connsiteY437" fmla="*/ 6850185 h 6858000"/>
              <a:gd name="connsiteX438" fmla="*/ 1483788 w 7472601"/>
              <a:gd name="connsiteY438" fmla="*/ 6259174 h 6858000"/>
              <a:gd name="connsiteX439" fmla="*/ 1100671 w 7472601"/>
              <a:gd name="connsiteY439" fmla="*/ 6252137 h 6858000"/>
              <a:gd name="connsiteX440" fmla="*/ 1090144 w 7472601"/>
              <a:gd name="connsiteY440" fmla="*/ 6256748 h 6858000"/>
              <a:gd name="connsiteX441" fmla="*/ 1095872 w 7472601"/>
              <a:gd name="connsiteY441" fmla="*/ 6271892 h 6858000"/>
              <a:gd name="connsiteX442" fmla="*/ 262785 w 7472601"/>
              <a:gd name="connsiteY442" fmla="*/ 6845450 h 6858000"/>
              <a:gd name="connsiteX443" fmla="*/ 209968 w 7472601"/>
              <a:gd name="connsiteY443" fmla="*/ 6770713 h 6858000"/>
              <a:gd name="connsiteX444" fmla="*/ 873460 w 7472601"/>
              <a:gd name="connsiteY444" fmla="*/ 6253768 h 6858000"/>
              <a:gd name="connsiteX445" fmla="*/ 192686 w 7472601"/>
              <a:gd name="connsiteY445" fmla="*/ 5849257 h 6858000"/>
              <a:gd name="connsiteX446" fmla="*/ 4696 w 7472601"/>
              <a:gd name="connsiteY446" fmla="*/ 5697668 h 6858000"/>
              <a:gd name="connsiteX447" fmla="*/ 0 w 7472601"/>
              <a:gd name="connsiteY447" fmla="*/ 5689984 h 6858000"/>
              <a:gd name="connsiteX448" fmla="*/ 0 w 7472601"/>
              <a:gd name="connsiteY448" fmla="*/ 5513472 h 6858000"/>
              <a:gd name="connsiteX449" fmla="*/ 174101 w 7472601"/>
              <a:gd name="connsiteY449" fmla="*/ 5620277 h 6858000"/>
              <a:gd name="connsiteX450" fmla="*/ 891800 w 7472601"/>
              <a:gd name="connsiteY450" fmla="*/ 6036935 h 6858000"/>
              <a:gd name="connsiteX451" fmla="*/ 1072219 w 7472601"/>
              <a:gd name="connsiteY451" fmla="*/ 6169443 h 6858000"/>
              <a:gd name="connsiteX452" fmla="*/ 1074117 w 7472601"/>
              <a:gd name="connsiteY452" fmla="*/ 6170301 h 6858000"/>
              <a:gd name="connsiteX453" fmla="*/ 1083114 w 7472601"/>
              <a:gd name="connsiteY453" fmla="*/ 6174131 h 6858000"/>
              <a:gd name="connsiteX454" fmla="*/ 1543010 w 7472601"/>
              <a:gd name="connsiteY454" fmla="*/ 6191140 h 6858000"/>
              <a:gd name="connsiteX455" fmla="*/ 1551080 w 7472601"/>
              <a:gd name="connsiteY455" fmla="*/ 6195006 h 6858000"/>
              <a:gd name="connsiteX456" fmla="*/ 2345443 w 7472601"/>
              <a:gd name="connsiteY456" fmla="*/ 5549882 h 6858000"/>
              <a:gd name="connsiteX457" fmla="*/ 1721499 w 7472601"/>
              <a:gd name="connsiteY457" fmla="*/ 5599969 h 6858000"/>
              <a:gd name="connsiteX458" fmla="*/ 767716 w 7472601"/>
              <a:gd name="connsiteY458" fmla="*/ 5472768 h 6858000"/>
              <a:gd name="connsiteX459" fmla="*/ 722147 w 7472601"/>
              <a:gd name="connsiteY459" fmla="*/ 5393091 h 6858000"/>
              <a:gd name="connsiteX460" fmla="*/ 1485552 w 7472601"/>
              <a:gd name="connsiteY460" fmla="*/ 5313202 h 6858000"/>
              <a:gd name="connsiteX461" fmla="*/ 2143004 w 7472601"/>
              <a:gd name="connsiteY461" fmla="*/ 5402420 h 6858000"/>
              <a:gd name="connsiteX462" fmla="*/ 1933391 w 7472601"/>
              <a:gd name="connsiteY462" fmla="*/ 5156971 h 6858000"/>
              <a:gd name="connsiteX463" fmla="*/ 1827118 w 7472601"/>
              <a:gd name="connsiteY463" fmla="*/ 4968410 h 6858000"/>
              <a:gd name="connsiteX464" fmla="*/ 1837349 w 7472601"/>
              <a:gd name="connsiteY464" fmla="*/ 4956357 h 6858000"/>
              <a:gd name="connsiteX465" fmla="*/ 2162835 w 7472601"/>
              <a:gd name="connsiteY465" fmla="*/ 5187853 h 6858000"/>
              <a:gd name="connsiteX466" fmla="*/ 2257167 w 7472601"/>
              <a:gd name="connsiteY466" fmla="*/ 5462123 h 6858000"/>
              <a:gd name="connsiteX467" fmla="*/ 2261598 w 7472601"/>
              <a:gd name="connsiteY467" fmla="*/ 5467998 h 6858000"/>
              <a:gd name="connsiteX468" fmla="*/ 2437177 w 7472601"/>
              <a:gd name="connsiteY468" fmla="*/ 5479608 h 6858000"/>
              <a:gd name="connsiteX469" fmla="*/ 2445247 w 7472601"/>
              <a:gd name="connsiteY469" fmla="*/ 5483476 h 6858000"/>
              <a:gd name="connsiteX470" fmla="*/ 2743626 w 7472601"/>
              <a:gd name="connsiteY470" fmla="*/ 5304819 h 6858000"/>
              <a:gd name="connsiteX471" fmla="*/ 3048102 w 7472601"/>
              <a:gd name="connsiteY471" fmla="*/ 5150595 h 6858000"/>
              <a:gd name="connsiteX472" fmla="*/ 1799414 w 7472601"/>
              <a:gd name="connsiteY472" fmla="*/ 4694732 h 6858000"/>
              <a:gd name="connsiteX473" fmla="*/ 1771735 w 7472601"/>
              <a:gd name="connsiteY473" fmla="*/ 4619929 h 6858000"/>
              <a:gd name="connsiteX474" fmla="*/ 3104273 w 7472601"/>
              <a:gd name="connsiteY474" fmla="*/ 5076159 h 6858000"/>
              <a:gd name="connsiteX475" fmla="*/ 3113245 w 7472601"/>
              <a:gd name="connsiteY475" fmla="*/ 5090705 h 6858000"/>
              <a:gd name="connsiteX476" fmla="*/ 3126294 w 7472601"/>
              <a:gd name="connsiteY476" fmla="*/ 5114400 h 6858000"/>
              <a:gd name="connsiteX477" fmla="*/ 3937433 w 7472601"/>
              <a:gd name="connsiteY477" fmla="*/ 4830473 h 6858000"/>
              <a:gd name="connsiteX478" fmla="*/ 3590475 w 7472601"/>
              <a:gd name="connsiteY478" fmla="*/ 4597974 h 6858000"/>
              <a:gd name="connsiteX479" fmla="*/ 3100264 w 7472601"/>
              <a:gd name="connsiteY479" fmla="*/ 4579845 h 6858000"/>
              <a:gd name="connsiteX480" fmla="*/ 2183576 w 7472601"/>
              <a:gd name="connsiteY480" fmla="*/ 4227150 h 6858000"/>
              <a:gd name="connsiteX481" fmla="*/ 2151029 w 7472601"/>
              <a:gd name="connsiteY481" fmla="*/ 4146947 h 6858000"/>
              <a:gd name="connsiteX482" fmla="*/ 3563434 w 7472601"/>
              <a:gd name="connsiteY482" fmla="*/ 4469115 h 6858000"/>
              <a:gd name="connsiteX483" fmla="*/ 3177952 w 7472601"/>
              <a:gd name="connsiteY483" fmla="*/ 3657386 h 6858000"/>
              <a:gd name="connsiteX484" fmla="*/ 3189263 w 7472601"/>
              <a:gd name="connsiteY484" fmla="*/ 3625726 h 6858000"/>
              <a:gd name="connsiteX485" fmla="*/ 3560912 w 7472601"/>
              <a:gd name="connsiteY485" fmla="*/ 4079863 h 6858000"/>
              <a:gd name="connsiteX486" fmla="*/ 3626636 w 7472601"/>
              <a:gd name="connsiteY486" fmla="*/ 4512230 h 6858000"/>
              <a:gd name="connsiteX487" fmla="*/ 3653088 w 7472601"/>
              <a:gd name="connsiteY487" fmla="*/ 4521417 h 6858000"/>
              <a:gd name="connsiteX488" fmla="*/ 3988128 w 7472601"/>
              <a:gd name="connsiteY488" fmla="*/ 4817267 h 6858000"/>
              <a:gd name="connsiteX489" fmla="*/ 4830582 w 7472601"/>
              <a:gd name="connsiteY489" fmla="*/ 4676000 h 6858000"/>
              <a:gd name="connsiteX490" fmla="*/ 4830100 w 7472601"/>
              <a:gd name="connsiteY490" fmla="*/ 4675554 h 6858000"/>
              <a:gd name="connsiteX491" fmla="*/ 4036318 w 7472601"/>
              <a:gd name="connsiteY491" fmla="*/ 4147013 h 6858000"/>
              <a:gd name="connsiteX492" fmla="*/ 3432098 w 7472601"/>
              <a:gd name="connsiteY492" fmla="*/ 3537312 h 6858000"/>
              <a:gd name="connsiteX493" fmla="*/ 3446761 w 7472601"/>
              <a:gd name="connsiteY493" fmla="*/ 3461278 h 6858000"/>
              <a:gd name="connsiteX494" fmla="*/ 4419733 w 7472601"/>
              <a:gd name="connsiteY494" fmla="*/ 3963555 h 6858000"/>
              <a:gd name="connsiteX495" fmla="*/ 4781371 w 7472601"/>
              <a:gd name="connsiteY495" fmla="*/ 4458604 h 6858000"/>
              <a:gd name="connsiteX496" fmla="*/ 4780440 w 7472601"/>
              <a:gd name="connsiteY496" fmla="*/ 4470290 h 6858000"/>
              <a:gd name="connsiteX497" fmla="*/ 4898954 w 7472601"/>
              <a:gd name="connsiteY497" fmla="*/ 4662092 h 6858000"/>
              <a:gd name="connsiteX498" fmla="*/ 4900699 w 7472601"/>
              <a:gd name="connsiteY498" fmla="*/ 4670867 h 6858000"/>
              <a:gd name="connsiteX499" fmla="*/ 5714511 w 7472601"/>
              <a:gd name="connsiteY499" fmla="*/ 4663483 h 6858000"/>
              <a:gd name="connsiteX500" fmla="*/ 5464793 w 7472601"/>
              <a:gd name="connsiteY500" fmla="*/ 4393556 h 6858000"/>
              <a:gd name="connsiteX501" fmla="*/ 5461897 w 7472601"/>
              <a:gd name="connsiteY501" fmla="*/ 4390879 h 6858000"/>
              <a:gd name="connsiteX502" fmla="*/ 4294126 w 7472601"/>
              <a:gd name="connsiteY502" fmla="*/ 3303048 h 6858000"/>
              <a:gd name="connsiteX503" fmla="*/ 4305321 w 7472601"/>
              <a:gd name="connsiteY503" fmla="*/ 3256953 h 6858000"/>
              <a:gd name="connsiteX504" fmla="*/ 4949299 w 7472601"/>
              <a:gd name="connsiteY504" fmla="*/ 3766336 h 6858000"/>
              <a:gd name="connsiteX505" fmla="*/ 5291452 w 7472601"/>
              <a:gd name="connsiteY505" fmla="*/ 4076801 h 6858000"/>
              <a:gd name="connsiteX506" fmla="*/ 5434998 w 7472601"/>
              <a:gd name="connsiteY506" fmla="*/ 4254100 h 6858000"/>
              <a:gd name="connsiteX507" fmla="*/ 5351015 w 7472601"/>
              <a:gd name="connsiteY507" fmla="*/ 3760989 h 6858000"/>
              <a:gd name="connsiteX508" fmla="*/ 5413780 w 7472601"/>
              <a:gd name="connsiteY508" fmla="*/ 2966265 h 6858000"/>
              <a:gd name="connsiteX509" fmla="*/ 5425627 w 7472601"/>
              <a:gd name="connsiteY509" fmla="*/ 2954192 h 6858000"/>
              <a:gd name="connsiteX510" fmla="*/ 6604735 w 7472601"/>
              <a:gd name="connsiteY510" fmla="*/ 2041381 h 6858000"/>
              <a:gd name="connsiteX511" fmla="*/ 7204487 w 7472601"/>
              <a:gd name="connsiteY511" fmla="*/ 2742112 h 6858000"/>
              <a:gd name="connsiteX512" fmla="*/ 7131592 w 7472601"/>
              <a:gd name="connsiteY512" fmla="*/ 2672096 h 6858000"/>
              <a:gd name="connsiteX513" fmla="*/ 6996344 w 7472601"/>
              <a:gd name="connsiteY513" fmla="*/ 2518310 h 6858000"/>
              <a:gd name="connsiteX514" fmla="*/ 6735495 w 7472601"/>
              <a:gd name="connsiteY514" fmla="*/ 2196890 h 6858000"/>
              <a:gd name="connsiteX515" fmla="*/ 6721901 w 7472601"/>
              <a:gd name="connsiteY515" fmla="*/ 2179274 h 6858000"/>
              <a:gd name="connsiteX516" fmla="*/ 6604735 w 7472601"/>
              <a:gd name="connsiteY516" fmla="*/ 2041381 h 6858000"/>
              <a:gd name="connsiteX517" fmla="*/ 6591670 w 7472601"/>
              <a:gd name="connsiteY517" fmla="*/ 1988277 h 6858000"/>
              <a:gd name="connsiteX518" fmla="*/ 6747349 w 7472601"/>
              <a:gd name="connsiteY518" fmla="*/ 2160069 h 6858000"/>
              <a:gd name="connsiteX519" fmla="*/ 6760943 w 7472601"/>
              <a:gd name="connsiteY519" fmla="*/ 2177686 h 6858000"/>
              <a:gd name="connsiteX520" fmla="*/ 7021065 w 7472601"/>
              <a:gd name="connsiteY520" fmla="*/ 2498102 h 6858000"/>
              <a:gd name="connsiteX521" fmla="*/ 7155223 w 7472601"/>
              <a:gd name="connsiteY521" fmla="*/ 2650386 h 6858000"/>
              <a:gd name="connsiteX522" fmla="*/ 7203167 w 7472601"/>
              <a:gd name="connsiteY522" fmla="*/ 2697288 h 6858000"/>
              <a:gd name="connsiteX523" fmla="*/ 6937703 w 7472601"/>
              <a:gd name="connsiteY523" fmla="*/ 2321981 h 6858000"/>
              <a:gd name="connsiteX524" fmla="*/ 6591670 w 7472601"/>
              <a:gd name="connsiteY524" fmla="*/ 1988277 h 6858000"/>
              <a:gd name="connsiteX525" fmla="*/ 5798671 w 7472601"/>
              <a:gd name="connsiteY525" fmla="*/ 1981601 h 6858000"/>
              <a:gd name="connsiteX526" fmla="*/ 5754709 w 7472601"/>
              <a:gd name="connsiteY526" fmla="*/ 2071454 h 6858000"/>
              <a:gd name="connsiteX527" fmla="*/ 5763044 w 7472601"/>
              <a:gd name="connsiteY527" fmla="*/ 2842206 h 6858000"/>
              <a:gd name="connsiteX528" fmla="*/ 5764974 w 7472601"/>
              <a:gd name="connsiteY528" fmla="*/ 2799609 h 6858000"/>
              <a:gd name="connsiteX529" fmla="*/ 5767665 w 7472601"/>
              <a:gd name="connsiteY529" fmla="*/ 2666409 h 6858000"/>
              <a:gd name="connsiteX530" fmla="*/ 5763055 w 7472601"/>
              <a:gd name="connsiteY530" fmla="*/ 2579705 h 6858000"/>
              <a:gd name="connsiteX531" fmla="*/ 5758079 w 7472601"/>
              <a:gd name="connsiteY531" fmla="*/ 2492508 h 6858000"/>
              <a:gd name="connsiteX532" fmla="*/ 5779325 w 7472601"/>
              <a:gd name="connsiteY532" fmla="*/ 2197069 h 6858000"/>
              <a:gd name="connsiteX533" fmla="*/ 5798671 w 7472601"/>
              <a:gd name="connsiteY533" fmla="*/ 1981601 h 6858000"/>
              <a:gd name="connsiteX534" fmla="*/ 5829202 w 7472601"/>
              <a:gd name="connsiteY534" fmla="*/ 1971679 h 6858000"/>
              <a:gd name="connsiteX535" fmla="*/ 5809558 w 7472601"/>
              <a:gd name="connsiteY535" fmla="*/ 2198043 h 6858000"/>
              <a:gd name="connsiteX536" fmla="*/ 5788653 w 7472601"/>
              <a:gd name="connsiteY536" fmla="*/ 2489430 h 6858000"/>
              <a:gd name="connsiteX537" fmla="*/ 5793439 w 7472601"/>
              <a:gd name="connsiteY537" fmla="*/ 2575235 h 6858000"/>
              <a:gd name="connsiteX538" fmla="*/ 5796837 w 7472601"/>
              <a:gd name="connsiteY538" fmla="*/ 2637633 h 6858000"/>
              <a:gd name="connsiteX539" fmla="*/ 5818614 w 7472601"/>
              <a:gd name="connsiteY539" fmla="*/ 2473055 h 6858000"/>
              <a:gd name="connsiteX540" fmla="*/ 5829202 w 7472601"/>
              <a:gd name="connsiteY540" fmla="*/ 1971679 h 6858000"/>
              <a:gd name="connsiteX541" fmla="*/ 5911389 w 7472601"/>
              <a:gd name="connsiteY541" fmla="*/ 1898371 h 6858000"/>
              <a:gd name="connsiteX542" fmla="*/ 6237627 w 7472601"/>
              <a:gd name="connsiteY542" fmla="*/ 2231921 h 6858000"/>
              <a:gd name="connsiteX543" fmla="*/ 5911389 w 7472601"/>
              <a:gd name="connsiteY543" fmla="*/ 1898371 h 6858000"/>
              <a:gd name="connsiteX544" fmla="*/ 6944437 w 7472601"/>
              <a:gd name="connsiteY544" fmla="*/ 1575402 h 6858000"/>
              <a:gd name="connsiteX545" fmla="*/ 6304730 w 7472601"/>
              <a:gd name="connsiteY545" fmla="*/ 1766654 h 6858000"/>
              <a:gd name="connsiteX546" fmla="*/ 6944437 w 7472601"/>
              <a:gd name="connsiteY546" fmla="*/ 1575402 h 6858000"/>
              <a:gd name="connsiteX547" fmla="*/ 7019523 w 7472601"/>
              <a:gd name="connsiteY547" fmla="*/ 1519450 h 6858000"/>
              <a:gd name="connsiteX548" fmla="*/ 6298091 w 7472601"/>
              <a:gd name="connsiteY548" fmla="*/ 1737122 h 6858000"/>
              <a:gd name="connsiteX549" fmla="*/ 7019523 w 7472601"/>
              <a:gd name="connsiteY549" fmla="*/ 1519450 h 6858000"/>
              <a:gd name="connsiteX550" fmla="*/ 2399523 w 7472601"/>
              <a:gd name="connsiteY550" fmla="*/ 1428234 h 6858000"/>
              <a:gd name="connsiteX551" fmla="*/ 2224982 w 7472601"/>
              <a:gd name="connsiteY551" fmla="*/ 1826201 h 6858000"/>
              <a:gd name="connsiteX552" fmla="*/ 2096099 w 7472601"/>
              <a:gd name="connsiteY552" fmla="*/ 2345900 h 6858000"/>
              <a:gd name="connsiteX553" fmla="*/ 2283317 w 7472601"/>
              <a:gd name="connsiteY553" fmla="*/ 1796925 h 6858000"/>
              <a:gd name="connsiteX554" fmla="*/ 2399523 w 7472601"/>
              <a:gd name="connsiteY554" fmla="*/ 1428234 h 6858000"/>
              <a:gd name="connsiteX555" fmla="*/ 2448558 w 7472601"/>
              <a:gd name="connsiteY555" fmla="*/ 1373435 h 6858000"/>
              <a:gd name="connsiteX556" fmla="*/ 2312521 w 7472601"/>
              <a:gd name="connsiteY556" fmla="*/ 1806140 h 6858000"/>
              <a:gd name="connsiteX557" fmla="*/ 2127533 w 7472601"/>
              <a:gd name="connsiteY557" fmla="*/ 2348380 h 6858000"/>
              <a:gd name="connsiteX558" fmla="*/ 2358080 w 7472601"/>
              <a:gd name="connsiteY558" fmla="*/ 1866134 h 6858000"/>
              <a:gd name="connsiteX559" fmla="*/ 2407436 w 7472601"/>
              <a:gd name="connsiteY559" fmla="*/ 1651070 h 6858000"/>
              <a:gd name="connsiteX560" fmla="*/ 2448558 w 7472601"/>
              <a:gd name="connsiteY560" fmla="*/ 1373435 h 6858000"/>
              <a:gd name="connsiteX561" fmla="*/ 278707 w 7472601"/>
              <a:gd name="connsiteY561" fmla="*/ 1352270 h 6858000"/>
              <a:gd name="connsiteX562" fmla="*/ 321570 w 7472601"/>
              <a:gd name="connsiteY562" fmla="*/ 1861610 h 6858000"/>
              <a:gd name="connsiteX563" fmla="*/ 294281 w 7472601"/>
              <a:gd name="connsiteY563" fmla="*/ 1440658 h 6858000"/>
              <a:gd name="connsiteX564" fmla="*/ 278707 w 7472601"/>
              <a:gd name="connsiteY564" fmla="*/ 1352270 h 6858000"/>
              <a:gd name="connsiteX565" fmla="*/ 1423821 w 7472601"/>
              <a:gd name="connsiteY565" fmla="*/ 1351958 h 6858000"/>
              <a:gd name="connsiteX566" fmla="*/ 1638521 w 7472601"/>
              <a:gd name="connsiteY566" fmla="*/ 1908470 h 6858000"/>
              <a:gd name="connsiteX567" fmla="*/ 1754199 w 7472601"/>
              <a:gd name="connsiteY567" fmla="*/ 2149284 h 6858000"/>
              <a:gd name="connsiteX568" fmla="*/ 1908359 w 7472601"/>
              <a:gd name="connsiteY568" fmla="*/ 2364988 h 6858000"/>
              <a:gd name="connsiteX569" fmla="*/ 1647661 w 7472601"/>
              <a:gd name="connsiteY569" fmla="*/ 1825945 h 6858000"/>
              <a:gd name="connsiteX570" fmla="*/ 1423821 w 7472601"/>
              <a:gd name="connsiteY570" fmla="*/ 1351958 h 6858000"/>
              <a:gd name="connsiteX571" fmla="*/ 1431890 w 7472601"/>
              <a:gd name="connsiteY571" fmla="*/ 1306475 h 6858000"/>
              <a:gd name="connsiteX572" fmla="*/ 1507597 w 7472601"/>
              <a:gd name="connsiteY572" fmla="*/ 1446132 h 6858000"/>
              <a:gd name="connsiteX573" fmla="*/ 1674586 w 7472601"/>
              <a:gd name="connsiteY573" fmla="*/ 1813832 h 6858000"/>
              <a:gd name="connsiteX574" fmla="*/ 1815950 w 7472601"/>
              <a:gd name="connsiteY574" fmla="*/ 2128564 h 6858000"/>
              <a:gd name="connsiteX575" fmla="*/ 1984242 w 7472601"/>
              <a:gd name="connsiteY575" fmla="*/ 2430829 h 6858000"/>
              <a:gd name="connsiteX576" fmla="*/ 2014023 w 7472601"/>
              <a:gd name="connsiteY576" fmla="*/ 2450995 h 6858000"/>
              <a:gd name="connsiteX577" fmla="*/ 1747337 w 7472601"/>
              <a:gd name="connsiteY577" fmla="*/ 1855264 h 6858000"/>
              <a:gd name="connsiteX578" fmla="*/ 1533749 w 7472601"/>
              <a:gd name="connsiteY578" fmla="*/ 1478656 h 6858000"/>
              <a:gd name="connsiteX579" fmla="*/ 1431890 w 7472601"/>
              <a:gd name="connsiteY579" fmla="*/ 1306475 h 6858000"/>
              <a:gd name="connsiteX580" fmla="*/ 5052692 w 7472601"/>
              <a:gd name="connsiteY580" fmla="*/ 1292994 h 6858000"/>
              <a:gd name="connsiteX581" fmla="*/ 5200661 w 7472601"/>
              <a:gd name="connsiteY581" fmla="*/ 1635186 h 6858000"/>
              <a:gd name="connsiteX582" fmla="*/ 5297138 w 7472601"/>
              <a:gd name="connsiteY582" fmla="*/ 1906351 h 6858000"/>
              <a:gd name="connsiteX583" fmla="*/ 5052692 w 7472601"/>
              <a:gd name="connsiteY583" fmla="*/ 1292994 h 6858000"/>
              <a:gd name="connsiteX584" fmla="*/ 5009948 w 7472601"/>
              <a:gd name="connsiteY584" fmla="*/ 1273619 h 6858000"/>
              <a:gd name="connsiteX585" fmla="*/ 5121777 w 7472601"/>
              <a:gd name="connsiteY585" fmla="*/ 1654213 h 6858000"/>
              <a:gd name="connsiteX586" fmla="*/ 5293545 w 7472601"/>
              <a:gd name="connsiteY586" fmla="*/ 2072247 h 6858000"/>
              <a:gd name="connsiteX587" fmla="*/ 5294042 w 7472601"/>
              <a:gd name="connsiteY587" fmla="*/ 2065019 h 6858000"/>
              <a:gd name="connsiteX588" fmla="*/ 5171936 w 7472601"/>
              <a:gd name="connsiteY588" fmla="*/ 1647613 h 6858000"/>
              <a:gd name="connsiteX589" fmla="*/ 5009948 w 7472601"/>
              <a:gd name="connsiteY589" fmla="*/ 1273619 h 6858000"/>
              <a:gd name="connsiteX590" fmla="*/ 655236 w 7472601"/>
              <a:gd name="connsiteY590" fmla="*/ 1268632 h 6858000"/>
              <a:gd name="connsiteX591" fmla="*/ 839521 w 7472601"/>
              <a:gd name="connsiteY591" fmla="*/ 1685315 h 6858000"/>
              <a:gd name="connsiteX592" fmla="*/ 1109416 w 7472601"/>
              <a:gd name="connsiteY592" fmla="*/ 2061663 h 6858000"/>
              <a:gd name="connsiteX593" fmla="*/ 1298300 w 7472601"/>
              <a:gd name="connsiteY593" fmla="*/ 2247742 h 6858000"/>
              <a:gd name="connsiteX594" fmla="*/ 1125871 w 7472601"/>
              <a:gd name="connsiteY594" fmla="*/ 1989513 h 6858000"/>
              <a:gd name="connsiteX595" fmla="*/ 981574 w 7472601"/>
              <a:gd name="connsiteY595" fmla="*/ 1783157 h 6858000"/>
              <a:gd name="connsiteX596" fmla="*/ 922198 w 7472601"/>
              <a:gd name="connsiteY596" fmla="*/ 1677437 h 6858000"/>
              <a:gd name="connsiteX597" fmla="*/ 869293 w 7472601"/>
              <a:gd name="connsiteY597" fmla="*/ 1583214 h 6858000"/>
              <a:gd name="connsiteX598" fmla="*/ 751431 w 7472601"/>
              <a:gd name="connsiteY598" fmla="*/ 1405731 h 6858000"/>
              <a:gd name="connsiteX599" fmla="*/ 655236 w 7472601"/>
              <a:gd name="connsiteY599" fmla="*/ 1268632 h 6858000"/>
              <a:gd name="connsiteX600" fmla="*/ 6516292 w 7472601"/>
              <a:gd name="connsiteY600" fmla="*/ 1263064 h 6858000"/>
              <a:gd name="connsiteX601" fmla="*/ 5736320 w 7472601"/>
              <a:gd name="connsiteY601" fmla="*/ 1501803 h 6858000"/>
              <a:gd name="connsiteX602" fmla="*/ 6516292 w 7472601"/>
              <a:gd name="connsiteY602" fmla="*/ 1263064 h 6858000"/>
              <a:gd name="connsiteX603" fmla="*/ 291466 w 7472601"/>
              <a:gd name="connsiteY603" fmla="*/ 1250369 h 6858000"/>
              <a:gd name="connsiteX604" fmla="*/ 323180 w 7472601"/>
              <a:gd name="connsiteY604" fmla="*/ 1435283 h 6858000"/>
              <a:gd name="connsiteX605" fmla="*/ 349381 w 7472601"/>
              <a:gd name="connsiteY605" fmla="*/ 1875041 h 6858000"/>
              <a:gd name="connsiteX606" fmla="*/ 374363 w 7472601"/>
              <a:gd name="connsiteY606" fmla="*/ 1506494 h 6858000"/>
              <a:gd name="connsiteX607" fmla="*/ 302168 w 7472601"/>
              <a:gd name="connsiteY607" fmla="*/ 1274495 h 6858000"/>
              <a:gd name="connsiteX608" fmla="*/ 291466 w 7472601"/>
              <a:gd name="connsiteY608" fmla="*/ 1250369 h 6858000"/>
              <a:gd name="connsiteX609" fmla="*/ 678222 w 7472601"/>
              <a:gd name="connsiteY609" fmla="*/ 1248670 h 6858000"/>
              <a:gd name="connsiteX610" fmla="*/ 775536 w 7472601"/>
              <a:gd name="connsiteY610" fmla="*/ 1388015 h 6858000"/>
              <a:gd name="connsiteX611" fmla="*/ 894529 w 7472601"/>
              <a:gd name="connsiteY611" fmla="*/ 1567739 h 6858000"/>
              <a:gd name="connsiteX612" fmla="*/ 948000 w 7472601"/>
              <a:gd name="connsiteY612" fmla="*/ 1663088 h 6858000"/>
              <a:gd name="connsiteX613" fmla="*/ 1006812 w 7472601"/>
              <a:gd name="connsiteY613" fmla="*/ 1767683 h 6858000"/>
              <a:gd name="connsiteX614" fmla="*/ 1149133 w 7472601"/>
              <a:gd name="connsiteY614" fmla="*/ 1971513 h 6858000"/>
              <a:gd name="connsiteX615" fmla="*/ 1333952 w 7472601"/>
              <a:gd name="connsiteY615" fmla="*/ 2251620 h 6858000"/>
              <a:gd name="connsiteX616" fmla="*/ 1337329 w 7472601"/>
              <a:gd name="connsiteY616" fmla="*/ 2258350 h 6858000"/>
              <a:gd name="connsiteX617" fmla="*/ 1014726 w 7472601"/>
              <a:gd name="connsiteY617" fmla="*/ 1615556 h 6858000"/>
              <a:gd name="connsiteX618" fmla="*/ 678222 w 7472601"/>
              <a:gd name="connsiteY618" fmla="*/ 1248670 h 6858000"/>
              <a:gd name="connsiteX619" fmla="*/ 6691602 w 7472601"/>
              <a:gd name="connsiteY619" fmla="*/ 1140573 h 6858000"/>
              <a:gd name="connsiteX620" fmla="*/ 6571100 w 7472601"/>
              <a:gd name="connsiteY620" fmla="*/ 1183662 h 6858000"/>
              <a:gd name="connsiteX621" fmla="*/ 6241687 w 7472601"/>
              <a:gd name="connsiteY621" fmla="*/ 1257600 h 6858000"/>
              <a:gd name="connsiteX622" fmla="*/ 5693009 w 7472601"/>
              <a:gd name="connsiteY622" fmla="*/ 1478256 h 6858000"/>
              <a:gd name="connsiteX623" fmla="*/ 6548420 w 7472601"/>
              <a:gd name="connsiteY623" fmla="*/ 1214599 h 6858000"/>
              <a:gd name="connsiteX624" fmla="*/ 6605473 w 7472601"/>
              <a:gd name="connsiteY624" fmla="*/ 1184686 h 6858000"/>
              <a:gd name="connsiteX625" fmla="*/ 6691602 w 7472601"/>
              <a:gd name="connsiteY625" fmla="*/ 1140573 h 6858000"/>
              <a:gd name="connsiteX626" fmla="*/ 4002475 w 7472601"/>
              <a:gd name="connsiteY626" fmla="*/ 1037802 h 6858000"/>
              <a:gd name="connsiteX627" fmla="*/ 4000324 w 7472601"/>
              <a:gd name="connsiteY627" fmla="*/ 1039362 h 6858000"/>
              <a:gd name="connsiteX628" fmla="*/ 4002862 w 7472601"/>
              <a:gd name="connsiteY628" fmla="*/ 1042866 h 6858000"/>
              <a:gd name="connsiteX629" fmla="*/ 4002475 w 7472601"/>
              <a:gd name="connsiteY629" fmla="*/ 1037802 h 6858000"/>
              <a:gd name="connsiteX630" fmla="*/ 506322 w 7472601"/>
              <a:gd name="connsiteY630" fmla="*/ 1020997 h 6858000"/>
              <a:gd name="connsiteX631" fmla="*/ 533068 w 7472601"/>
              <a:gd name="connsiteY631" fmla="*/ 1029409 h 6858000"/>
              <a:gd name="connsiteX632" fmla="*/ 1232525 w 7472601"/>
              <a:gd name="connsiteY632" fmla="*/ 1804675 h 6858000"/>
              <a:gd name="connsiteX633" fmla="*/ 1388858 w 7472601"/>
              <a:gd name="connsiteY633" fmla="*/ 2368011 h 6858000"/>
              <a:gd name="connsiteX634" fmla="*/ 1384098 w 7472601"/>
              <a:gd name="connsiteY634" fmla="*/ 2378125 h 6858000"/>
              <a:gd name="connsiteX635" fmla="*/ 1425393 w 7472601"/>
              <a:gd name="connsiteY635" fmla="*/ 2589124 h 6858000"/>
              <a:gd name="connsiteX636" fmla="*/ 1424001 w 7472601"/>
              <a:gd name="connsiteY636" fmla="*/ 2597541 h 6858000"/>
              <a:gd name="connsiteX637" fmla="*/ 2152729 w 7472601"/>
              <a:gd name="connsiteY637" fmla="*/ 2864487 h 6858000"/>
              <a:gd name="connsiteX638" fmla="*/ 2020609 w 7472601"/>
              <a:gd name="connsiteY638" fmla="*/ 2539671 h 6858000"/>
              <a:gd name="connsiteX639" fmla="*/ 2018920 w 7472601"/>
              <a:gd name="connsiteY639" fmla="*/ 2536309 h 6858000"/>
              <a:gd name="connsiteX640" fmla="*/ 1342441 w 7472601"/>
              <a:gd name="connsiteY640" fmla="*/ 1173017 h 6858000"/>
              <a:gd name="connsiteX641" fmla="*/ 1367925 w 7472601"/>
              <a:gd name="connsiteY641" fmla="*/ 1135648 h 6858000"/>
              <a:gd name="connsiteX642" fmla="*/ 1771401 w 7472601"/>
              <a:gd name="connsiteY642" fmla="*/ 1806673 h 6858000"/>
              <a:gd name="connsiteX643" fmla="*/ 1972385 w 7472601"/>
              <a:gd name="connsiteY643" fmla="*/ 2198735 h 6858000"/>
              <a:gd name="connsiteX644" fmla="*/ 2040892 w 7472601"/>
              <a:gd name="connsiteY644" fmla="*/ 2405205 h 6858000"/>
              <a:gd name="connsiteX645" fmla="*/ 2131689 w 7472601"/>
              <a:gd name="connsiteY645" fmla="*/ 1936926 h 6858000"/>
              <a:gd name="connsiteX646" fmla="*/ 2454820 w 7472601"/>
              <a:gd name="connsiteY646" fmla="*/ 1248808 h 6858000"/>
              <a:gd name="connsiteX647" fmla="*/ 2492512 w 7472601"/>
              <a:gd name="connsiteY647" fmla="*/ 1302920 h 6858000"/>
              <a:gd name="connsiteX648" fmla="*/ 2081216 w 7472601"/>
              <a:gd name="connsiteY648" fmla="*/ 2527513 h 6858000"/>
              <a:gd name="connsiteX649" fmla="*/ 2081211 w 7472601"/>
              <a:gd name="connsiteY649" fmla="*/ 2528916 h 6858000"/>
              <a:gd name="connsiteX650" fmla="*/ 2199067 w 7472601"/>
              <a:gd name="connsiteY650" fmla="*/ 2884061 h 6858000"/>
              <a:gd name="connsiteX651" fmla="*/ 3192586 w 7472601"/>
              <a:gd name="connsiteY651" fmla="*/ 3411496 h 6858000"/>
              <a:gd name="connsiteX652" fmla="*/ 3182620 w 7472601"/>
              <a:gd name="connsiteY652" fmla="*/ 3483279 h 6858000"/>
              <a:gd name="connsiteX653" fmla="*/ 2435119 w 7472601"/>
              <a:gd name="connsiteY653" fmla="*/ 3080173 h 6858000"/>
              <a:gd name="connsiteX654" fmla="*/ 2410152 w 7472601"/>
              <a:gd name="connsiteY654" fmla="*/ 3063751 h 6858000"/>
              <a:gd name="connsiteX655" fmla="*/ 2408099 w 7472601"/>
              <a:gd name="connsiteY655" fmla="*/ 3064403 h 6858000"/>
              <a:gd name="connsiteX656" fmla="*/ 2407218 w 7472601"/>
              <a:gd name="connsiteY656" fmla="*/ 3070324 h 6858000"/>
              <a:gd name="connsiteX657" fmla="*/ 2380138 w 7472601"/>
              <a:gd name="connsiteY657" fmla="*/ 3099341 h 6858000"/>
              <a:gd name="connsiteX658" fmla="*/ 1765923 w 7472601"/>
              <a:gd name="connsiteY658" fmla="*/ 3581043 h 6858000"/>
              <a:gd name="connsiteX659" fmla="*/ 1702258 w 7472601"/>
              <a:gd name="connsiteY659" fmla="*/ 3612286 h 6858000"/>
              <a:gd name="connsiteX660" fmla="*/ 1538370 w 7472601"/>
              <a:gd name="connsiteY660" fmla="*/ 3811804 h 6858000"/>
              <a:gd name="connsiteX661" fmla="*/ 542867 w 7472601"/>
              <a:gd name="connsiteY661" fmla="*/ 4944092 h 6858000"/>
              <a:gd name="connsiteX662" fmla="*/ 515800 w 7472601"/>
              <a:gd name="connsiteY662" fmla="*/ 4862180 h 6858000"/>
              <a:gd name="connsiteX663" fmla="*/ 909145 w 7472601"/>
              <a:gd name="connsiteY663" fmla="*/ 4199225 h 6858000"/>
              <a:gd name="connsiteX664" fmla="*/ 1214067 w 7472601"/>
              <a:gd name="connsiteY664" fmla="*/ 3908561 h 6858000"/>
              <a:gd name="connsiteX665" fmla="*/ 640967 w 7472601"/>
              <a:gd name="connsiteY665" fmla="*/ 4105601 h 6858000"/>
              <a:gd name="connsiteX666" fmla="*/ 112563 w 7472601"/>
              <a:gd name="connsiteY666" fmla="*/ 4396952 h 6858000"/>
              <a:gd name="connsiteX667" fmla="*/ 0 w 7472601"/>
              <a:gd name="connsiteY667" fmla="*/ 4466006 h 6858000"/>
              <a:gd name="connsiteX668" fmla="*/ 0 w 7472601"/>
              <a:gd name="connsiteY668" fmla="*/ 4233763 h 6858000"/>
              <a:gd name="connsiteX669" fmla="*/ 36881 w 7472601"/>
              <a:gd name="connsiteY669" fmla="*/ 4200118 h 6858000"/>
              <a:gd name="connsiteX670" fmla="*/ 910534 w 7472601"/>
              <a:gd name="connsiteY670" fmla="*/ 3629753 h 6858000"/>
              <a:gd name="connsiteX671" fmla="*/ 1578717 w 7472601"/>
              <a:gd name="connsiteY671" fmla="*/ 3575982 h 6858000"/>
              <a:gd name="connsiteX672" fmla="*/ 2338780 w 7472601"/>
              <a:gd name="connsiteY672" fmla="*/ 3033725 h 6858000"/>
              <a:gd name="connsiteX673" fmla="*/ 1807991 w 7472601"/>
              <a:gd name="connsiteY673" fmla="*/ 2807184 h 6858000"/>
              <a:gd name="connsiteX674" fmla="*/ 1416358 w 7472601"/>
              <a:gd name="connsiteY674" fmla="*/ 3112571 h 6858000"/>
              <a:gd name="connsiteX675" fmla="*/ 939066 w 7472601"/>
              <a:gd name="connsiteY675" fmla="*/ 3378798 h 6858000"/>
              <a:gd name="connsiteX676" fmla="*/ 115099 w 7472601"/>
              <a:gd name="connsiteY676" fmla="*/ 3607650 h 6858000"/>
              <a:gd name="connsiteX677" fmla="*/ 97284 w 7472601"/>
              <a:gd name="connsiteY677" fmla="*/ 3520393 h 6858000"/>
              <a:gd name="connsiteX678" fmla="*/ 922050 w 7472601"/>
              <a:gd name="connsiteY678" fmla="*/ 3074867 h 6858000"/>
              <a:gd name="connsiteX679" fmla="*/ 1405265 w 7472601"/>
              <a:gd name="connsiteY679" fmla="*/ 3016319 h 6858000"/>
              <a:gd name="connsiteX680" fmla="*/ 1407512 w 7472601"/>
              <a:gd name="connsiteY680" fmla="*/ 3018001 h 6858000"/>
              <a:gd name="connsiteX681" fmla="*/ 1726266 w 7472601"/>
              <a:gd name="connsiteY681" fmla="*/ 2777274 h 6858000"/>
              <a:gd name="connsiteX682" fmla="*/ 625390 w 7472601"/>
              <a:gd name="connsiteY682" fmla="*/ 2514541 h 6858000"/>
              <a:gd name="connsiteX683" fmla="*/ 619799 w 7472601"/>
              <a:gd name="connsiteY683" fmla="*/ 2527180 h 6858000"/>
              <a:gd name="connsiteX684" fmla="*/ 310030 w 7472601"/>
              <a:gd name="connsiteY684" fmla="*/ 2771818 h 6858000"/>
              <a:gd name="connsiteX685" fmla="*/ 173877 w 7472601"/>
              <a:gd name="connsiteY685" fmla="*/ 2937056 h 6858000"/>
              <a:gd name="connsiteX686" fmla="*/ 77889 w 7472601"/>
              <a:gd name="connsiteY686" fmla="*/ 3138440 h 6858000"/>
              <a:gd name="connsiteX687" fmla="*/ 0 w 7472601"/>
              <a:gd name="connsiteY687" fmla="*/ 3271395 h 6858000"/>
              <a:gd name="connsiteX688" fmla="*/ 0 w 7472601"/>
              <a:gd name="connsiteY688" fmla="*/ 3153002 h 6858000"/>
              <a:gd name="connsiteX689" fmla="*/ 2386 w 7472601"/>
              <a:gd name="connsiteY689" fmla="*/ 3149203 h 6858000"/>
              <a:gd name="connsiteX690" fmla="*/ 89753 w 7472601"/>
              <a:gd name="connsiteY690" fmla="*/ 2987702 h 6858000"/>
              <a:gd name="connsiteX691" fmla="*/ 76869 w 7472601"/>
              <a:gd name="connsiteY691" fmla="*/ 3005404 h 6858000"/>
              <a:gd name="connsiteX692" fmla="*/ 32049 w 7472601"/>
              <a:gd name="connsiteY692" fmla="*/ 3065814 h 6858000"/>
              <a:gd name="connsiteX693" fmla="*/ 0 w 7472601"/>
              <a:gd name="connsiteY693" fmla="*/ 3108744 h 6858000"/>
              <a:gd name="connsiteX694" fmla="*/ 0 w 7472601"/>
              <a:gd name="connsiteY694" fmla="*/ 3058059 h 6858000"/>
              <a:gd name="connsiteX695" fmla="*/ 7610 w 7472601"/>
              <a:gd name="connsiteY695" fmla="*/ 3047889 h 6858000"/>
              <a:gd name="connsiteX696" fmla="*/ 52419 w 7472601"/>
              <a:gd name="connsiteY696" fmla="*/ 2987479 h 6858000"/>
              <a:gd name="connsiteX697" fmla="*/ 59142 w 7472601"/>
              <a:gd name="connsiteY697" fmla="*/ 2978488 h 6858000"/>
              <a:gd name="connsiteX698" fmla="*/ 0 w 7472601"/>
              <a:gd name="connsiteY698" fmla="*/ 3015334 h 6858000"/>
              <a:gd name="connsiteX699" fmla="*/ 0 w 7472601"/>
              <a:gd name="connsiteY699" fmla="*/ 2914286 h 6858000"/>
              <a:gd name="connsiteX700" fmla="*/ 36383 w 7472601"/>
              <a:gd name="connsiteY700" fmla="*/ 2901128 h 6858000"/>
              <a:gd name="connsiteX701" fmla="*/ 156329 w 7472601"/>
              <a:gd name="connsiteY701" fmla="*/ 2840533 h 6858000"/>
              <a:gd name="connsiteX702" fmla="*/ 358355 w 7472601"/>
              <a:gd name="connsiteY702" fmla="*/ 2620471 h 6858000"/>
              <a:gd name="connsiteX703" fmla="*/ 510577 w 7472601"/>
              <a:gd name="connsiteY703" fmla="*/ 2501244 h 6858000"/>
              <a:gd name="connsiteX704" fmla="*/ 211967 w 7472601"/>
              <a:gd name="connsiteY704" fmla="*/ 2479171 h 6858000"/>
              <a:gd name="connsiteX705" fmla="*/ 0 w 7472601"/>
              <a:gd name="connsiteY705" fmla="*/ 2476398 h 6858000"/>
              <a:gd name="connsiteX706" fmla="*/ 0 w 7472601"/>
              <a:gd name="connsiteY706" fmla="*/ 2389189 h 6858000"/>
              <a:gd name="connsiteX707" fmla="*/ 103062 w 7472601"/>
              <a:gd name="connsiteY707" fmla="*/ 2389518 h 6858000"/>
              <a:gd name="connsiteX708" fmla="*/ 510734 w 7472601"/>
              <a:gd name="connsiteY708" fmla="*/ 2416201 h 6858000"/>
              <a:gd name="connsiteX709" fmla="*/ 279257 w 7472601"/>
              <a:gd name="connsiteY709" fmla="*/ 2092102 h 6858000"/>
              <a:gd name="connsiteX710" fmla="*/ 65265 w 7472601"/>
              <a:gd name="connsiteY710" fmla="*/ 2006049 h 6858000"/>
              <a:gd name="connsiteX711" fmla="*/ 0 w 7472601"/>
              <a:gd name="connsiteY711" fmla="*/ 1982532 h 6858000"/>
              <a:gd name="connsiteX712" fmla="*/ 0 w 7472601"/>
              <a:gd name="connsiteY712" fmla="*/ 1912789 h 6858000"/>
              <a:gd name="connsiteX713" fmla="*/ 97460 w 7472601"/>
              <a:gd name="connsiteY713" fmla="*/ 1953725 h 6858000"/>
              <a:gd name="connsiteX714" fmla="*/ 221272 w 7472601"/>
              <a:gd name="connsiteY714" fmla="*/ 1980766 h 6858000"/>
              <a:gd name="connsiteX715" fmla="*/ 116765 w 7472601"/>
              <a:gd name="connsiteY715" fmla="*/ 1911033 h 6858000"/>
              <a:gd name="connsiteX716" fmla="*/ 16405 w 7472601"/>
              <a:gd name="connsiteY716" fmla="*/ 1803412 h 6858000"/>
              <a:gd name="connsiteX717" fmla="*/ 0 w 7472601"/>
              <a:gd name="connsiteY717" fmla="*/ 1784777 h 6858000"/>
              <a:gd name="connsiteX718" fmla="*/ 0 w 7472601"/>
              <a:gd name="connsiteY718" fmla="*/ 1740082 h 6858000"/>
              <a:gd name="connsiteX719" fmla="*/ 39394 w 7472601"/>
              <a:gd name="connsiteY719" fmla="*/ 1784856 h 6858000"/>
              <a:gd name="connsiteX720" fmla="*/ 135813 w 7472601"/>
              <a:gd name="connsiteY720" fmla="*/ 1888838 h 6858000"/>
              <a:gd name="connsiteX721" fmla="*/ 242575 w 7472601"/>
              <a:gd name="connsiteY721" fmla="*/ 1958841 h 6858000"/>
              <a:gd name="connsiteX722" fmla="*/ 82197 w 7472601"/>
              <a:gd name="connsiteY722" fmla="*/ 1754826 h 6858000"/>
              <a:gd name="connsiteX723" fmla="*/ 0 w 7472601"/>
              <a:gd name="connsiteY723" fmla="*/ 1679650 h 6858000"/>
              <a:gd name="connsiteX724" fmla="*/ 0 w 7472601"/>
              <a:gd name="connsiteY724" fmla="*/ 1602463 h 6858000"/>
              <a:gd name="connsiteX725" fmla="*/ 84689 w 7472601"/>
              <a:gd name="connsiteY725" fmla="*/ 1677442 h 6858000"/>
              <a:gd name="connsiteX726" fmla="*/ 298437 w 7472601"/>
              <a:gd name="connsiteY726" fmla="*/ 1968019 h 6858000"/>
              <a:gd name="connsiteX727" fmla="*/ 227269 w 7472601"/>
              <a:gd name="connsiteY727" fmla="*/ 1114064 h 6858000"/>
              <a:gd name="connsiteX728" fmla="*/ 248003 w 7472601"/>
              <a:gd name="connsiteY728" fmla="*/ 1089613 h 6858000"/>
              <a:gd name="connsiteX729" fmla="*/ 427020 w 7472601"/>
              <a:gd name="connsiteY729" fmla="*/ 1619803 h 6858000"/>
              <a:gd name="connsiteX730" fmla="*/ 340345 w 7472601"/>
              <a:gd name="connsiteY730" fmla="*/ 2027739 h 6858000"/>
              <a:gd name="connsiteX731" fmla="*/ 360865 w 7472601"/>
              <a:gd name="connsiteY731" fmla="*/ 2044827 h 6858000"/>
              <a:gd name="connsiteX732" fmla="*/ 560414 w 7472601"/>
              <a:gd name="connsiteY732" fmla="*/ 2421457 h 6858000"/>
              <a:gd name="connsiteX733" fmla="*/ 1359703 w 7472601"/>
              <a:gd name="connsiteY733" fmla="*/ 2578554 h 6858000"/>
              <a:gd name="connsiteX734" fmla="*/ 1359422 w 7472601"/>
              <a:gd name="connsiteY734" fmla="*/ 2577994 h 6858000"/>
              <a:gd name="connsiteX735" fmla="*/ 828701 w 7472601"/>
              <a:gd name="connsiteY735" fmla="*/ 1839520 h 6858000"/>
              <a:gd name="connsiteX736" fmla="*/ 494427 w 7472601"/>
              <a:gd name="connsiteY736" fmla="*/ 1092333 h 6858000"/>
              <a:gd name="connsiteX737" fmla="*/ 506322 w 7472601"/>
              <a:gd name="connsiteY737" fmla="*/ 1020997 h 6858000"/>
              <a:gd name="connsiteX738" fmla="*/ 4570198 w 7472601"/>
              <a:gd name="connsiteY738" fmla="*/ 978081 h 6858000"/>
              <a:gd name="connsiteX739" fmla="*/ 4523691 w 7472601"/>
              <a:gd name="connsiteY739" fmla="*/ 1127776 h 6858000"/>
              <a:gd name="connsiteX740" fmla="*/ 4509875 w 7472601"/>
              <a:gd name="connsiteY740" fmla="*/ 1167552 h 6858000"/>
              <a:gd name="connsiteX741" fmla="*/ 4478168 w 7472601"/>
              <a:gd name="connsiteY741" fmla="*/ 1260735 h 6858000"/>
              <a:gd name="connsiteX742" fmla="*/ 4409309 w 7472601"/>
              <a:gd name="connsiteY742" fmla="*/ 1666996 h 6858000"/>
              <a:gd name="connsiteX743" fmla="*/ 4370031 w 7472601"/>
              <a:gd name="connsiteY743" fmla="*/ 1955666 h 6858000"/>
              <a:gd name="connsiteX744" fmla="*/ 4570198 w 7472601"/>
              <a:gd name="connsiteY744" fmla="*/ 978081 h 6858000"/>
              <a:gd name="connsiteX745" fmla="*/ 4557898 w 7472601"/>
              <a:gd name="connsiteY745" fmla="*/ 900011 h 6858000"/>
              <a:gd name="connsiteX746" fmla="*/ 4344840 w 7472601"/>
              <a:gd name="connsiteY746" fmla="*/ 1922038 h 6858000"/>
              <a:gd name="connsiteX747" fmla="*/ 4378710 w 7472601"/>
              <a:gd name="connsiteY747" fmla="*/ 1665516 h 6858000"/>
              <a:gd name="connsiteX748" fmla="*/ 4448798 w 7472601"/>
              <a:gd name="connsiteY748" fmla="*/ 1253024 h 6858000"/>
              <a:gd name="connsiteX749" fmla="*/ 4480315 w 7472601"/>
              <a:gd name="connsiteY749" fmla="*/ 1158454 h 6858000"/>
              <a:gd name="connsiteX750" fmla="*/ 4494133 w 7472601"/>
              <a:gd name="connsiteY750" fmla="*/ 1118676 h 6858000"/>
              <a:gd name="connsiteX751" fmla="*/ 4557898 w 7472601"/>
              <a:gd name="connsiteY751" fmla="*/ 900011 h 6858000"/>
              <a:gd name="connsiteX752" fmla="*/ 5870151 w 7472601"/>
              <a:gd name="connsiteY752" fmla="*/ 898890 h 6858000"/>
              <a:gd name="connsiteX753" fmla="*/ 5861335 w 7472601"/>
              <a:gd name="connsiteY753" fmla="*/ 899177 h 6858000"/>
              <a:gd name="connsiteX754" fmla="*/ 5843702 w 7472601"/>
              <a:gd name="connsiteY754" fmla="*/ 899748 h 6858000"/>
              <a:gd name="connsiteX755" fmla="*/ 5651107 w 7472601"/>
              <a:gd name="connsiteY755" fmla="*/ 920306 h 6858000"/>
              <a:gd name="connsiteX756" fmla="*/ 5459407 w 7472601"/>
              <a:gd name="connsiteY756" fmla="*/ 940975 h 6858000"/>
              <a:gd name="connsiteX757" fmla="*/ 5374846 w 7472601"/>
              <a:gd name="connsiteY757" fmla="*/ 941988 h 6858000"/>
              <a:gd name="connsiteX758" fmla="*/ 5256105 w 7472601"/>
              <a:gd name="connsiteY758" fmla="*/ 945632 h 6858000"/>
              <a:gd name="connsiteX759" fmla="*/ 5107071 w 7472601"/>
              <a:gd name="connsiteY759" fmla="*/ 969720 h 6858000"/>
              <a:gd name="connsiteX760" fmla="*/ 4998681 w 7472601"/>
              <a:gd name="connsiteY760" fmla="*/ 988771 h 6858000"/>
              <a:gd name="connsiteX761" fmla="*/ 5870151 w 7472601"/>
              <a:gd name="connsiteY761" fmla="*/ 898890 h 6858000"/>
              <a:gd name="connsiteX762" fmla="*/ 5504425 w 7472601"/>
              <a:gd name="connsiteY762" fmla="*/ 848067 h 6858000"/>
              <a:gd name="connsiteX763" fmla="*/ 4968849 w 7472601"/>
              <a:gd name="connsiteY763" fmla="*/ 962318 h 6858000"/>
              <a:gd name="connsiteX764" fmla="*/ 5104039 w 7472601"/>
              <a:gd name="connsiteY764" fmla="*/ 940634 h 6858000"/>
              <a:gd name="connsiteX765" fmla="*/ 5256311 w 7472601"/>
              <a:gd name="connsiteY765" fmla="*/ 916490 h 6858000"/>
              <a:gd name="connsiteX766" fmla="*/ 5377381 w 7472601"/>
              <a:gd name="connsiteY766" fmla="*/ 912671 h 6858000"/>
              <a:gd name="connsiteX767" fmla="*/ 5460148 w 7472601"/>
              <a:gd name="connsiteY767" fmla="*/ 911442 h 6858000"/>
              <a:gd name="connsiteX768" fmla="*/ 5648971 w 7472601"/>
              <a:gd name="connsiteY768" fmla="*/ 891331 h 6858000"/>
              <a:gd name="connsiteX769" fmla="*/ 5844807 w 7472601"/>
              <a:gd name="connsiteY769" fmla="*/ 870718 h 6858000"/>
              <a:gd name="connsiteX770" fmla="*/ 5862975 w 7472601"/>
              <a:gd name="connsiteY770" fmla="*/ 869756 h 6858000"/>
              <a:gd name="connsiteX771" fmla="*/ 5920887 w 7472601"/>
              <a:gd name="connsiteY771" fmla="*/ 865929 h 6858000"/>
              <a:gd name="connsiteX772" fmla="*/ 5504425 w 7472601"/>
              <a:gd name="connsiteY772" fmla="*/ 848067 h 6858000"/>
              <a:gd name="connsiteX773" fmla="*/ 3607114 w 7472601"/>
              <a:gd name="connsiteY773" fmla="*/ 467441 h 6858000"/>
              <a:gd name="connsiteX774" fmla="*/ 3296242 w 7472601"/>
              <a:gd name="connsiteY774" fmla="*/ 807991 h 6858000"/>
              <a:gd name="connsiteX775" fmla="*/ 3174674 w 7472601"/>
              <a:gd name="connsiteY775" fmla="*/ 919759 h 6858000"/>
              <a:gd name="connsiteX776" fmla="*/ 3042978 w 7472601"/>
              <a:gd name="connsiteY776" fmla="*/ 1054894 h 6858000"/>
              <a:gd name="connsiteX777" fmla="*/ 2968914 w 7472601"/>
              <a:gd name="connsiteY777" fmla="*/ 1133756 h 6858000"/>
              <a:gd name="connsiteX778" fmla="*/ 3103823 w 7472601"/>
              <a:gd name="connsiteY778" fmla="*/ 1026814 h 6858000"/>
              <a:gd name="connsiteX779" fmla="*/ 3607114 w 7472601"/>
              <a:gd name="connsiteY779" fmla="*/ 467441 h 6858000"/>
              <a:gd name="connsiteX780" fmla="*/ 3744487 w 7472601"/>
              <a:gd name="connsiteY780" fmla="*/ 383136 h 6858000"/>
              <a:gd name="connsiteX781" fmla="*/ 3970213 w 7472601"/>
              <a:gd name="connsiteY781" fmla="*/ 995559 h 6858000"/>
              <a:gd name="connsiteX782" fmla="*/ 3744487 w 7472601"/>
              <a:gd name="connsiteY782" fmla="*/ 383136 h 6858000"/>
              <a:gd name="connsiteX783" fmla="*/ 3624562 w 7472601"/>
              <a:gd name="connsiteY783" fmla="*/ 367041 h 6858000"/>
              <a:gd name="connsiteX784" fmla="*/ 3489712 w 7472601"/>
              <a:gd name="connsiteY784" fmla="*/ 485386 h 6858000"/>
              <a:gd name="connsiteX785" fmla="*/ 3182994 w 7472601"/>
              <a:gd name="connsiteY785" fmla="*/ 828265 h 6858000"/>
              <a:gd name="connsiteX786" fmla="*/ 2892114 w 7472601"/>
              <a:gd name="connsiteY786" fmla="*/ 1172635 h 6858000"/>
              <a:gd name="connsiteX787" fmla="*/ 3021459 w 7472601"/>
              <a:gd name="connsiteY787" fmla="*/ 1035385 h 6858000"/>
              <a:gd name="connsiteX788" fmla="*/ 3153873 w 7472601"/>
              <a:gd name="connsiteY788" fmla="*/ 898971 h 6858000"/>
              <a:gd name="connsiteX789" fmla="*/ 3276511 w 7472601"/>
              <a:gd name="connsiteY789" fmla="*/ 786423 h 6858000"/>
              <a:gd name="connsiteX790" fmla="*/ 3584154 w 7472601"/>
              <a:gd name="connsiteY790" fmla="*/ 448218 h 6858000"/>
              <a:gd name="connsiteX791" fmla="*/ 3624562 w 7472601"/>
              <a:gd name="connsiteY791" fmla="*/ 367041 h 6858000"/>
              <a:gd name="connsiteX792" fmla="*/ 3766672 w 7472601"/>
              <a:gd name="connsiteY792" fmla="*/ 359429 h 6858000"/>
              <a:gd name="connsiteX793" fmla="*/ 3996338 w 7472601"/>
              <a:gd name="connsiteY793" fmla="*/ 968237 h 6858000"/>
              <a:gd name="connsiteX794" fmla="*/ 3766672 w 7472601"/>
              <a:gd name="connsiteY794" fmla="*/ 359429 h 6858000"/>
              <a:gd name="connsiteX795" fmla="*/ 5805386 w 7472601"/>
              <a:gd name="connsiteY795" fmla="*/ 239240 h 6858000"/>
              <a:gd name="connsiteX796" fmla="*/ 5736947 w 7472601"/>
              <a:gd name="connsiteY796" fmla="*/ 261367 h 6858000"/>
              <a:gd name="connsiteX797" fmla="*/ 5427012 w 7472601"/>
              <a:gd name="connsiteY797" fmla="*/ 311272 h 6858000"/>
              <a:gd name="connsiteX798" fmla="*/ 5147818 w 7472601"/>
              <a:gd name="connsiteY798" fmla="*/ 322112 h 6858000"/>
              <a:gd name="connsiteX799" fmla="*/ 5060854 w 7472601"/>
              <a:gd name="connsiteY799" fmla="*/ 311882 h 6858000"/>
              <a:gd name="connsiteX800" fmla="*/ 4945989 w 7472601"/>
              <a:gd name="connsiteY800" fmla="*/ 300516 h 6858000"/>
              <a:gd name="connsiteX801" fmla="*/ 5410479 w 7472601"/>
              <a:gd name="connsiteY801" fmla="*/ 348434 h 6858000"/>
              <a:gd name="connsiteX802" fmla="*/ 5805386 w 7472601"/>
              <a:gd name="connsiteY802" fmla="*/ 239240 h 6858000"/>
              <a:gd name="connsiteX803" fmla="*/ 5905192 w 7472601"/>
              <a:gd name="connsiteY803" fmla="*/ 163079 h 6858000"/>
              <a:gd name="connsiteX804" fmla="*/ 5865655 w 7472601"/>
              <a:gd name="connsiteY804" fmla="*/ 171901 h 6858000"/>
              <a:gd name="connsiteX805" fmla="*/ 5259740 w 7472601"/>
              <a:gd name="connsiteY805" fmla="*/ 257013 h 6858000"/>
              <a:gd name="connsiteX806" fmla="*/ 5208466 w 7472601"/>
              <a:gd name="connsiteY806" fmla="*/ 257550 h 6858000"/>
              <a:gd name="connsiteX807" fmla="*/ 4980204 w 7472601"/>
              <a:gd name="connsiteY807" fmla="*/ 271903 h 6858000"/>
              <a:gd name="connsiteX808" fmla="*/ 5068068 w 7472601"/>
              <a:gd name="connsiteY808" fmla="*/ 282244 h 6858000"/>
              <a:gd name="connsiteX809" fmla="*/ 5153231 w 7472601"/>
              <a:gd name="connsiteY809" fmla="*/ 292240 h 6858000"/>
              <a:gd name="connsiteX810" fmla="*/ 5426491 w 7472601"/>
              <a:gd name="connsiteY810" fmla="*/ 281128 h 6858000"/>
              <a:gd name="connsiteX811" fmla="*/ 5731212 w 7472601"/>
              <a:gd name="connsiteY811" fmla="*/ 231951 h 6858000"/>
              <a:gd name="connsiteX812" fmla="*/ 5905192 w 7472601"/>
              <a:gd name="connsiteY812" fmla="*/ 163079 h 6858000"/>
              <a:gd name="connsiteX813" fmla="*/ 5944437 w 7472601"/>
              <a:gd name="connsiteY813" fmla="*/ 113829 h 6858000"/>
              <a:gd name="connsiteX814" fmla="*/ 5825032 w 7472601"/>
              <a:gd name="connsiteY814" fmla="*/ 146405 h 6858000"/>
              <a:gd name="connsiteX815" fmla="*/ 4955599 w 7472601"/>
              <a:gd name="connsiteY815" fmla="*/ 247008 h 6858000"/>
              <a:gd name="connsiteX816" fmla="*/ 5210104 w 7472601"/>
              <a:gd name="connsiteY816" fmla="*/ 228123 h 6858000"/>
              <a:gd name="connsiteX817" fmla="*/ 5261015 w 7472601"/>
              <a:gd name="connsiteY817" fmla="*/ 227087 h 6858000"/>
              <a:gd name="connsiteX818" fmla="*/ 5861181 w 7472601"/>
              <a:gd name="connsiteY818" fmla="*/ 143093 h 6858000"/>
              <a:gd name="connsiteX819" fmla="*/ 5961252 w 7472601"/>
              <a:gd name="connsiteY819" fmla="*/ 114820 h 6858000"/>
              <a:gd name="connsiteX820" fmla="*/ 5944437 w 7472601"/>
              <a:gd name="connsiteY820" fmla="*/ 113829 h 6858000"/>
              <a:gd name="connsiteX821" fmla="*/ 3882765 w 7472601"/>
              <a:gd name="connsiteY821" fmla="*/ 0 h 6858000"/>
              <a:gd name="connsiteX822" fmla="*/ 3995099 w 7472601"/>
              <a:gd name="connsiteY822" fmla="*/ 0 h 6858000"/>
              <a:gd name="connsiteX823" fmla="*/ 4163818 w 7472601"/>
              <a:gd name="connsiteY823" fmla="*/ 234104 h 6858000"/>
              <a:gd name="connsiteX824" fmla="*/ 4172099 w 7472601"/>
              <a:gd name="connsiteY824" fmla="*/ 234207 h 6858000"/>
              <a:gd name="connsiteX825" fmla="*/ 4784282 w 7472601"/>
              <a:gd name="connsiteY825" fmla="*/ 276561 h 6858000"/>
              <a:gd name="connsiteX826" fmla="*/ 4801687 w 7472601"/>
              <a:gd name="connsiteY826" fmla="*/ 267764 h 6858000"/>
              <a:gd name="connsiteX827" fmla="*/ 6082788 w 7472601"/>
              <a:gd name="connsiteY827" fmla="*/ 64119 h 6858000"/>
              <a:gd name="connsiteX828" fmla="*/ 6099442 w 7472601"/>
              <a:gd name="connsiteY828" fmla="*/ 82568 h 6858000"/>
              <a:gd name="connsiteX829" fmla="*/ 4804137 w 7472601"/>
              <a:gd name="connsiteY829" fmla="*/ 320931 h 6858000"/>
              <a:gd name="connsiteX830" fmla="*/ 4227047 w 7472601"/>
              <a:gd name="connsiteY830" fmla="*/ 313415 h 6858000"/>
              <a:gd name="connsiteX831" fmla="*/ 4346041 w 7472601"/>
              <a:gd name="connsiteY831" fmla="*/ 456086 h 6858000"/>
              <a:gd name="connsiteX832" fmla="*/ 4870967 w 7472601"/>
              <a:gd name="connsiteY832" fmla="*/ 963061 h 6858000"/>
              <a:gd name="connsiteX833" fmla="*/ 4889647 w 7472601"/>
              <a:gd name="connsiteY833" fmla="*/ 957147 h 6858000"/>
              <a:gd name="connsiteX834" fmla="*/ 5422504 w 7472601"/>
              <a:gd name="connsiteY834" fmla="*/ 805191 h 6858000"/>
              <a:gd name="connsiteX835" fmla="*/ 6087656 w 7472601"/>
              <a:gd name="connsiteY835" fmla="*/ 826703 h 6858000"/>
              <a:gd name="connsiteX836" fmla="*/ 6058717 w 7472601"/>
              <a:gd name="connsiteY836" fmla="*/ 865992 h 6858000"/>
              <a:gd name="connsiteX837" fmla="*/ 4974153 w 7472601"/>
              <a:gd name="connsiteY837" fmla="*/ 1045456 h 6858000"/>
              <a:gd name="connsiteX838" fmla="*/ 5627835 w 7472601"/>
              <a:gd name="connsiteY838" fmla="*/ 1472077 h 6858000"/>
              <a:gd name="connsiteX839" fmla="*/ 5629817 w 7472601"/>
              <a:gd name="connsiteY839" fmla="*/ 1471412 h 6858000"/>
              <a:gd name="connsiteX840" fmla="*/ 5634124 w 7472601"/>
              <a:gd name="connsiteY840" fmla="*/ 1470572 h 6858000"/>
              <a:gd name="connsiteX841" fmla="*/ 5755832 w 7472601"/>
              <a:gd name="connsiteY841" fmla="*/ 1383886 h 6858000"/>
              <a:gd name="connsiteX842" fmla="*/ 6014186 w 7472601"/>
              <a:gd name="connsiteY842" fmla="*/ 1279799 h 6858000"/>
              <a:gd name="connsiteX843" fmla="*/ 6901619 w 7472601"/>
              <a:gd name="connsiteY843" fmla="*/ 1047874 h 6858000"/>
              <a:gd name="connsiteX844" fmla="*/ 6931566 w 7472601"/>
              <a:gd name="connsiteY844" fmla="*/ 1062034 h 6858000"/>
              <a:gd name="connsiteX845" fmla="*/ 5790982 w 7472601"/>
              <a:gd name="connsiteY845" fmla="*/ 1561380 h 6858000"/>
              <a:gd name="connsiteX846" fmla="*/ 6188971 w 7472601"/>
              <a:gd name="connsiteY846" fmla="*/ 1755168 h 6858000"/>
              <a:gd name="connsiteX847" fmla="*/ 6202446 w 7472601"/>
              <a:gd name="connsiteY847" fmla="*/ 1752268 h 6858000"/>
              <a:gd name="connsiteX848" fmla="*/ 7179560 w 7472601"/>
              <a:gd name="connsiteY848" fmla="*/ 1467551 h 6858000"/>
              <a:gd name="connsiteX849" fmla="*/ 7158730 w 7472601"/>
              <a:gd name="connsiteY849" fmla="*/ 1507835 h 6858000"/>
              <a:gd name="connsiteX850" fmla="*/ 6326959 w 7472601"/>
              <a:gd name="connsiteY850" fmla="*/ 1817686 h 6858000"/>
              <a:gd name="connsiteX851" fmla="*/ 6537433 w 7472601"/>
              <a:gd name="connsiteY851" fmla="*/ 1907790 h 6858000"/>
              <a:gd name="connsiteX852" fmla="*/ 6550221 w 7472601"/>
              <a:gd name="connsiteY852" fmla="*/ 1910729 h 6858000"/>
              <a:gd name="connsiteX853" fmla="*/ 6964438 w 7472601"/>
              <a:gd name="connsiteY853" fmla="*/ 2209505 h 6858000"/>
              <a:gd name="connsiteX854" fmla="*/ 7367862 w 7472601"/>
              <a:gd name="connsiteY854" fmla="*/ 2806833 h 6858000"/>
              <a:gd name="connsiteX855" fmla="*/ 7364329 w 7472601"/>
              <a:gd name="connsiteY855" fmla="*/ 2826907 h 6858000"/>
              <a:gd name="connsiteX856" fmla="*/ 7290545 w 7472601"/>
              <a:gd name="connsiteY856" fmla="*/ 2850663 h 6858000"/>
              <a:gd name="connsiteX857" fmla="*/ 6472036 w 7472601"/>
              <a:gd name="connsiteY857" fmla="*/ 1959003 h 6858000"/>
              <a:gd name="connsiteX858" fmla="*/ 5792897 w 7472601"/>
              <a:gd name="connsiteY858" fmla="*/ 1647747 h 6858000"/>
              <a:gd name="connsiteX859" fmla="*/ 5842751 w 7472601"/>
              <a:gd name="connsiteY859" fmla="*/ 1816112 h 6858000"/>
              <a:gd name="connsiteX860" fmla="*/ 5847424 w 7472601"/>
              <a:gd name="connsiteY860" fmla="*/ 1815776 h 6858000"/>
              <a:gd name="connsiteX861" fmla="*/ 6399821 w 7472601"/>
              <a:gd name="connsiteY861" fmla="*/ 2344799 h 6858000"/>
              <a:gd name="connsiteX862" fmla="*/ 6323232 w 7472601"/>
              <a:gd name="connsiteY862" fmla="*/ 2389634 h 6858000"/>
              <a:gd name="connsiteX863" fmla="*/ 5942958 w 7472601"/>
              <a:gd name="connsiteY863" fmla="*/ 2077708 h 6858000"/>
              <a:gd name="connsiteX864" fmla="*/ 5921559 w 7472601"/>
              <a:gd name="connsiteY864" fmla="*/ 2378596 h 6858000"/>
              <a:gd name="connsiteX865" fmla="*/ 5817651 w 7472601"/>
              <a:gd name="connsiteY865" fmla="*/ 3023919 h 6858000"/>
              <a:gd name="connsiteX866" fmla="*/ 5729634 w 7472601"/>
              <a:gd name="connsiteY866" fmla="*/ 3051849 h 6858000"/>
              <a:gd name="connsiteX867" fmla="*/ 5611018 w 7472601"/>
              <a:gd name="connsiteY867" fmla="*/ 2316769 h 6858000"/>
              <a:gd name="connsiteX868" fmla="*/ 5687608 w 7472601"/>
              <a:gd name="connsiteY868" fmla="*/ 2039972 h 6858000"/>
              <a:gd name="connsiteX869" fmla="*/ 5657554 w 7472601"/>
              <a:gd name="connsiteY869" fmla="*/ 1576445 h 6858000"/>
              <a:gd name="connsiteX870" fmla="*/ 5150475 w 7472601"/>
              <a:gd name="connsiteY870" fmla="*/ 1274012 h 6858000"/>
              <a:gd name="connsiteX871" fmla="*/ 5349142 w 7472601"/>
              <a:gd name="connsiteY871" fmla="*/ 2204405 h 6858000"/>
              <a:gd name="connsiteX872" fmla="*/ 5262214 w 7472601"/>
              <a:gd name="connsiteY872" fmla="*/ 2233836 h 6858000"/>
              <a:gd name="connsiteX873" fmla="*/ 4981539 w 7472601"/>
              <a:gd name="connsiteY873" fmla="*/ 1542201 h 6858000"/>
              <a:gd name="connsiteX874" fmla="*/ 4958461 w 7472601"/>
              <a:gd name="connsiteY874" fmla="*/ 1136957 h 6858000"/>
              <a:gd name="connsiteX875" fmla="*/ 4655015 w 7472601"/>
              <a:gd name="connsiteY875" fmla="*/ 891426 h 6858000"/>
              <a:gd name="connsiteX876" fmla="*/ 4348002 w 7472601"/>
              <a:gd name="connsiteY876" fmla="*/ 2205895 h 6858000"/>
              <a:gd name="connsiteX877" fmla="*/ 4262250 w 7472601"/>
              <a:gd name="connsiteY877" fmla="*/ 2219972 h 6858000"/>
              <a:gd name="connsiteX878" fmla="*/ 4550611 w 7472601"/>
              <a:gd name="connsiteY878" fmla="*/ 817540 h 6858000"/>
              <a:gd name="connsiteX879" fmla="*/ 4564418 w 7472601"/>
              <a:gd name="connsiteY879" fmla="*/ 808293 h 6858000"/>
              <a:gd name="connsiteX880" fmla="*/ 4266388 w 7472601"/>
              <a:gd name="connsiteY880" fmla="*/ 500083 h 6858000"/>
              <a:gd name="connsiteX881" fmla="*/ 4032842 w 7472601"/>
              <a:gd name="connsiteY881" fmla="*/ 211809 h 6858000"/>
              <a:gd name="connsiteX882" fmla="*/ 3882765 w 7472601"/>
              <a:gd name="connsiteY882" fmla="*/ 0 h 6858000"/>
              <a:gd name="connsiteX883" fmla="*/ 3721337 w 7472601"/>
              <a:gd name="connsiteY883" fmla="*/ 0 h 6858000"/>
              <a:gd name="connsiteX884" fmla="*/ 3797544 w 7472601"/>
              <a:gd name="connsiteY884" fmla="*/ 0 h 6858000"/>
              <a:gd name="connsiteX885" fmla="*/ 3775734 w 7472601"/>
              <a:gd name="connsiteY885" fmla="*/ 95131 h 6858000"/>
              <a:gd name="connsiteX886" fmla="*/ 3724807 w 7472601"/>
              <a:gd name="connsiteY886" fmla="*/ 272257 h 6858000"/>
              <a:gd name="connsiteX887" fmla="*/ 3726844 w 7472601"/>
              <a:gd name="connsiteY887" fmla="*/ 282988 h 6858000"/>
              <a:gd name="connsiteX888" fmla="*/ 3742664 w 7472601"/>
              <a:gd name="connsiteY888" fmla="*/ 279918 h 6858000"/>
              <a:gd name="connsiteX889" fmla="*/ 4103910 w 7472601"/>
              <a:gd name="connsiteY889" fmla="*/ 1161917 h 6858000"/>
              <a:gd name="connsiteX890" fmla="*/ 4020269 w 7472601"/>
              <a:gd name="connsiteY890" fmla="*/ 1200406 h 6858000"/>
              <a:gd name="connsiteX891" fmla="*/ 3674882 w 7472601"/>
              <a:gd name="connsiteY891" fmla="*/ 488524 h 6858000"/>
              <a:gd name="connsiteX892" fmla="*/ 3132682 w 7472601"/>
              <a:gd name="connsiteY892" fmla="*/ 1072284 h 6858000"/>
              <a:gd name="connsiteX893" fmla="*/ 2716346 w 7472601"/>
              <a:gd name="connsiteY893" fmla="*/ 1276376 h 6858000"/>
              <a:gd name="connsiteX894" fmla="*/ 2716772 w 7472601"/>
              <a:gd name="connsiteY894" fmla="*/ 1255462 h 6858000"/>
              <a:gd name="connsiteX895" fmla="*/ 3471096 w 7472601"/>
              <a:gd name="connsiteY895" fmla="*/ 437072 h 6858000"/>
              <a:gd name="connsiteX896" fmla="*/ 3639057 w 7472601"/>
              <a:gd name="connsiteY896" fmla="*/ 286334 h 6858000"/>
              <a:gd name="connsiteX897" fmla="*/ 3640309 w 7472601"/>
              <a:gd name="connsiteY897" fmla="*/ 284664 h 6858000"/>
              <a:gd name="connsiteX898" fmla="*/ 3646022 w 7472601"/>
              <a:gd name="connsiteY898" fmla="*/ 276711 h 6858000"/>
              <a:gd name="connsiteX899" fmla="*/ 3707943 w 7472601"/>
              <a:gd name="connsiteY899" fmla="*/ 65958 h 6858000"/>
              <a:gd name="connsiteX900" fmla="*/ 3721337 w 7472601"/>
              <a:gd name="connsiteY900" fmla="*/ 0 h 6858000"/>
              <a:gd name="connsiteX901" fmla="*/ 2867960 w 7472601"/>
              <a:gd name="connsiteY901" fmla="*/ 0 h 6858000"/>
              <a:gd name="connsiteX902" fmla="*/ 2926351 w 7472601"/>
              <a:gd name="connsiteY902" fmla="*/ 0 h 6858000"/>
              <a:gd name="connsiteX903" fmla="*/ 2902823 w 7472601"/>
              <a:gd name="connsiteY903" fmla="*/ 262929 h 6858000"/>
              <a:gd name="connsiteX904" fmla="*/ 2940663 w 7472601"/>
              <a:gd name="connsiteY904" fmla="*/ 140884 h 6858000"/>
              <a:gd name="connsiteX905" fmla="*/ 2947039 w 7472601"/>
              <a:gd name="connsiteY905" fmla="*/ 122524 h 6858000"/>
              <a:gd name="connsiteX906" fmla="*/ 2984316 w 7472601"/>
              <a:gd name="connsiteY906" fmla="*/ 0 h 6858000"/>
              <a:gd name="connsiteX907" fmla="*/ 3016114 w 7472601"/>
              <a:gd name="connsiteY907" fmla="*/ 0 h 6858000"/>
              <a:gd name="connsiteX908" fmla="*/ 2979949 w 7472601"/>
              <a:gd name="connsiteY908" fmla="*/ 119274 h 6858000"/>
              <a:gd name="connsiteX909" fmla="*/ 3023879 w 7472601"/>
              <a:gd name="connsiteY909" fmla="*/ 0 h 6858000"/>
              <a:gd name="connsiteX910" fmla="*/ 3105400 w 7472601"/>
              <a:gd name="connsiteY910" fmla="*/ 0 h 6858000"/>
              <a:gd name="connsiteX911" fmla="*/ 3094669 w 7472601"/>
              <a:gd name="connsiteY911" fmla="*/ 30308 h 6858000"/>
              <a:gd name="connsiteX912" fmla="*/ 2901945 w 7472601"/>
              <a:gd name="connsiteY912" fmla="*/ 466538 h 6858000"/>
              <a:gd name="connsiteX913" fmla="*/ 2815209 w 7472601"/>
              <a:gd name="connsiteY913" fmla="*/ 497361 h 6858000"/>
              <a:gd name="connsiteX914" fmla="*/ 2844845 w 7472601"/>
              <a:gd name="connsiteY914" fmla="*/ 127638 h 6858000"/>
              <a:gd name="connsiteX915" fmla="*/ 2867960 w 7472601"/>
              <a:gd name="connsiteY915" fmla="*/ 0 h 6858000"/>
              <a:gd name="connsiteX916" fmla="*/ 1057230 w 7472601"/>
              <a:gd name="connsiteY916" fmla="*/ 0 h 6858000"/>
              <a:gd name="connsiteX917" fmla="*/ 1111003 w 7472601"/>
              <a:gd name="connsiteY917" fmla="*/ 0 h 6858000"/>
              <a:gd name="connsiteX918" fmla="*/ 1125553 w 7472601"/>
              <a:gd name="connsiteY918" fmla="*/ 52588 h 6858000"/>
              <a:gd name="connsiteX919" fmla="*/ 1304276 w 7472601"/>
              <a:gd name="connsiteY919" fmla="*/ 476275 h 6858000"/>
              <a:gd name="connsiteX920" fmla="*/ 1492066 w 7472601"/>
              <a:gd name="connsiteY920" fmla="*/ 886333 h 6858000"/>
              <a:gd name="connsiteX921" fmla="*/ 1423698 w 7472601"/>
              <a:gd name="connsiteY921" fmla="*/ 710817 h 6858000"/>
              <a:gd name="connsiteX922" fmla="*/ 1357609 w 7472601"/>
              <a:gd name="connsiteY922" fmla="*/ 532892 h 6858000"/>
              <a:gd name="connsiteX923" fmla="*/ 1309550 w 7472601"/>
              <a:gd name="connsiteY923" fmla="*/ 374031 h 6858000"/>
              <a:gd name="connsiteX924" fmla="*/ 1193673 w 7472601"/>
              <a:gd name="connsiteY924" fmla="*/ 49533 h 6858000"/>
              <a:gd name="connsiteX925" fmla="*/ 1164391 w 7472601"/>
              <a:gd name="connsiteY925" fmla="*/ 0 h 6858000"/>
              <a:gd name="connsiteX926" fmla="*/ 1200666 w 7472601"/>
              <a:gd name="connsiteY926" fmla="*/ 0 h 6858000"/>
              <a:gd name="connsiteX927" fmla="*/ 1223408 w 7472601"/>
              <a:gd name="connsiteY927" fmla="*/ 38996 h 6858000"/>
              <a:gd name="connsiteX928" fmla="*/ 1339635 w 7472601"/>
              <a:gd name="connsiteY928" fmla="*/ 365517 h 6858000"/>
              <a:gd name="connsiteX929" fmla="*/ 1387469 w 7472601"/>
              <a:gd name="connsiteY929" fmla="*/ 523079 h 6858000"/>
              <a:gd name="connsiteX930" fmla="*/ 1452685 w 7472601"/>
              <a:gd name="connsiteY930" fmla="*/ 699806 h 6858000"/>
              <a:gd name="connsiteX931" fmla="*/ 1492092 w 7472601"/>
              <a:gd name="connsiteY931" fmla="*/ 800424 h 6858000"/>
              <a:gd name="connsiteX932" fmla="*/ 1455302 w 7472601"/>
              <a:gd name="connsiteY932" fmla="*/ 632913 h 6858000"/>
              <a:gd name="connsiteX933" fmla="*/ 1222336 w 7472601"/>
              <a:gd name="connsiteY933" fmla="*/ 9480 h 6858000"/>
              <a:gd name="connsiteX934" fmla="*/ 1214634 w 7472601"/>
              <a:gd name="connsiteY934" fmla="*/ 0 h 6858000"/>
              <a:gd name="connsiteX935" fmla="*/ 1289827 w 7472601"/>
              <a:gd name="connsiteY935" fmla="*/ 0 h 6858000"/>
              <a:gd name="connsiteX936" fmla="*/ 1321076 w 7472601"/>
              <a:gd name="connsiteY936" fmla="*/ 59722 h 6858000"/>
              <a:gd name="connsiteX937" fmla="*/ 1512579 w 7472601"/>
              <a:gd name="connsiteY937" fmla="*/ 626441 h 6858000"/>
              <a:gd name="connsiteX938" fmla="*/ 1506076 w 7472601"/>
              <a:gd name="connsiteY938" fmla="*/ 1089289 h 6858000"/>
              <a:gd name="connsiteX939" fmla="*/ 1486346 w 7472601"/>
              <a:gd name="connsiteY939" fmla="*/ 1079919 h 6858000"/>
              <a:gd name="connsiteX940" fmla="*/ 1070511 w 7472601"/>
              <a:gd name="connsiteY940" fmla="*/ 48609 h 6858000"/>
              <a:gd name="connsiteX941" fmla="*/ 1057230 w 7472601"/>
              <a:gd name="connsiteY941" fmla="*/ 0 h 6858000"/>
              <a:gd name="connsiteX942" fmla="*/ 43151 w 7472601"/>
              <a:gd name="connsiteY942" fmla="*/ 0 h 6858000"/>
              <a:gd name="connsiteX943" fmla="*/ 95283 w 7472601"/>
              <a:gd name="connsiteY943" fmla="*/ 0 h 6858000"/>
              <a:gd name="connsiteX944" fmla="*/ 300708 w 7472601"/>
              <a:gd name="connsiteY944" fmla="*/ 154571 h 6858000"/>
              <a:gd name="connsiteX945" fmla="*/ 530414 w 7472601"/>
              <a:gd name="connsiteY945" fmla="*/ 354673 h 6858000"/>
              <a:gd name="connsiteX946" fmla="*/ 333785 w 7472601"/>
              <a:gd name="connsiteY946" fmla="*/ 161564 h 6858000"/>
              <a:gd name="connsiteX947" fmla="*/ 147005 w 7472601"/>
              <a:gd name="connsiteY947" fmla="*/ 0 h 6858000"/>
              <a:gd name="connsiteX948" fmla="*/ 272509 w 7472601"/>
              <a:gd name="connsiteY948" fmla="*/ 0 h 6858000"/>
              <a:gd name="connsiteX949" fmla="*/ 326276 w 7472601"/>
              <a:gd name="connsiteY949" fmla="*/ 45847 h 6858000"/>
              <a:gd name="connsiteX950" fmla="*/ 823759 w 7472601"/>
              <a:gd name="connsiteY950" fmla="*/ 574145 h 6858000"/>
              <a:gd name="connsiteX951" fmla="*/ 811254 w 7472601"/>
              <a:gd name="connsiteY951" fmla="*/ 665546 h 6858000"/>
              <a:gd name="connsiteX952" fmla="*/ 154042 w 7472601"/>
              <a:gd name="connsiteY952" fmla="*/ 261522 h 6858000"/>
              <a:gd name="connsiteX953" fmla="*/ 13550 w 7472601"/>
              <a:gd name="connsiteY953" fmla="*/ 158423 h 6858000"/>
              <a:gd name="connsiteX954" fmla="*/ 0 w 7472601"/>
              <a:gd name="connsiteY954" fmla="*/ 146618 h 6858000"/>
              <a:gd name="connsiteX955" fmla="*/ 0 w 7472601"/>
              <a:gd name="connsiteY955" fmla="*/ 59161 h 6858000"/>
              <a:gd name="connsiteX956" fmla="*/ 45427 w 7472601"/>
              <a:gd name="connsiteY956" fmla="*/ 101078 h 6858000"/>
              <a:gd name="connsiteX957" fmla="*/ 630103 w 7472601"/>
              <a:gd name="connsiteY957" fmla="*/ 485885 h 6858000"/>
              <a:gd name="connsiteX958" fmla="*/ 532040 w 7472601"/>
              <a:gd name="connsiteY958" fmla="*/ 399359 h 6858000"/>
              <a:gd name="connsiteX959" fmla="*/ 517618 w 7472601"/>
              <a:gd name="connsiteY959" fmla="*/ 385726 h 6858000"/>
              <a:gd name="connsiteX960" fmla="*/ 285074 w 7472601"/>
              <a:gd name="connsiteY960" fmla="*/ 182755 h 6858000"/>
              <a:gd name="connsiteX961" fmla="*/ 43151 w 7472601"/>
              <a:gd name="connsiteY961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63634 h 6858000"/>
              <a:gd name="connsiteX78" fmla="*/ 7448321 w 7472601"/>
              <a:gd name="connsiteY78" fmla="*/ 6190991 h 6858000"/>
              <a:gd name="connsiteX79" fmla="*/ 7467600 w 7472601"/>
              <a:gd name="connsiteY79" fmla="*/ 6221686 h 6858000"/>
              <a:gd name="connsiteX80" fmla="*/ 7467600 w 7472601"/>
              <a:gd name="connsiteY80" fmla="*/ 6334256 h 6858000"/>
              <a:gd name="connsiteX81" fmla="*/ 7454976 w 7472601"/>
              <a:gd name="connsiteY81" fmla="*/ 6318297 h 6858000"/>
              <a:gd name="connsiteX82" fmla="*/ 1456157 w 7472601"/>
              <a:gd name="connsiteY82" fmla="*/ 5371404 h 6858000"/>
              <a:gd name="connsiteX83" fmla="*/ 1244432 w 7472601"/>
              <a:gd name="connsiteY83" fmla="*/ 5385601 h 6858000"/>
              <a:gd name="connsiteX84" fmla="*/ 973990 w 7472601"/>
              <a:gd name="connsiteY84" fmla="*/ 5424940 h 6858000"/>
              <a:gd name="connsiteX85" fmla="*/ 1103809 w 7472601"/>
              <a:gd name="connsiteY85" fmla="*/ 5433720 h 6858000"/>
              <a:gd name="connsiteX86" fmla="*/ 1123454 w 7472601"/>
              <a:gd name="connsiteY86" fmla="*/ 5435727 h 6858000"/>
              <a:gd name="connsiteX87" fmla="*/ 1737017 w 7472601"/>
              <a:gd name="connsiteY87" fmla="*/ 5452183 h 6858000"/>
              <a:gd name="connsiteX88" fmla="*/ 1824397 w 7472601"/>
              <a:gd name="connsiteY88" fmla="*/ 5447757 h 6858000"/>
              <a:gd name="connsiteX89" fmla="*/ 2070059 w 7472601"/>
              <a:gd name="connsiteY89" fmla="*/ 5441660 h 6858000"/>
              <a:gd name="connsiteX90" fmla="*/ 1456157 w 7472601"/>
              <a:gd name="connsiteY90" fmla="*/ 5371404 h 6858000"/>
              <a:gd name="connsiteX91" fmla="*/ 4988186 w 7472601"/>
              <a:gd name="connsiteY91" fmla="*/ 5216467 h 6858000"/>
              <a:gd name="connsiteX92" fmla="*/ 4777334 w 7472601"/>
              <a:gd name="connsiteY92" fmla="*/ 5406072 h 6858000"/>
              <a:gd name="connsiteX93" fmla="*/ 4718341 w 7472601"/>
              <a:gd name="connsiteY93" fmla="*/ 5468043 h 6858000"/>
              <a:gd name="connsiteX94" fmla="*/ 4604655 w 7472601"/>
              <a:gd name="connsiteY94" fmla="*/ 5583434 h 6858000"/>
              <a:gd name="connsiteX95" fmla="*/ 4565074 w 7472601"/>
              <a:gd name="connsiteY95" fmla="*/ 5618550 h 6858000"/>
              <a:gd name="connsiteX96" fmla="*/ 4988186 w 7472601"/>
              <a:gd name="connsiteY96" fmla="*/ 5216467 h 6858000"/>
              <a:gd name="connsiteX97" fmla="*/ 4978032 w 7472601"/>
              <a:gd name="connsiteY97" fmla="*/ 5183809 h 6858000"/>
              <a:gd name="connsiteX98" fmla="*/ 4463413 w 7472601"/>
              <a:gd name="connsiteY98" fmla="*/ 5615162 h 6858000"/>
              <a:gd name="connsiteX99" fmla="*/ 4358134 w 7472601"/>
              <a:gd name="connsiteY99" fmla="*/ 5742791 h 6858000"/>
              <a:gd name="connsiteX100" fmla="*/ 4376219 w 7472601"/>
              <a:gd name="connsiteY100" fmla="*/ 5729027 h 6858000"/>
              <a:gd name="connsiteX101" fmla="*/ 4582340 w 7472601"/>
              <a:gd name="connsiteY101" fmla="*/ 5561037 h 6858000"/>
              <a:gd name="connsiteX102" fmla="*/ 4694684 w 7472601"/>
              <a:gd name="connsiteY102" fmla="*/ 5447098 h 6858000"/>
              <a:gd name="connsiteX103" fmla="*/ 4754123 w 7472601"/>
              <a:gd name="connsiteY103" fmla="*/ 5384643 h 6858000"/>
              <a:gd name="connsiteX104" fmla="*/ 4978032 w 7472601"/>
              <a:gd name="connsiteY104" fmla="*/ 5183809 h 6858000"/>
              <a:gd name="connsiteX105" fmla="*/ 1903353 w 7472601"/>
              <a:gd name="connsiteY105" fmla="*/ 5044827 h 6858000"/>
              <a:gd name="connsiteX106" fmla="*/ 1936931 w 7472601"/>
              <a:gd name="connsiteY106" fmla="*/ 5093954 h 6858000"/>
              <a:gd name="connsiteX107" fmla="*/ 2195868 w 7472601"/>
              <a:gd name="connsiteY107" fmla="*/ 5396574 h 6858000"/>
              <a:gd name="connsiteX108" fmla="*/ 2088852 w 7472601"/>
              <a:gd name="connsiteY108" fmla="*/ 5166123 h 6858000"/>
              <a:gd name="connsiteX109" fmla="*/ 1958241 w 7472601"/>
              <a:gd name="connsiteY109" fmla="*/ 5067955 h 6858000"/>
              <a:gd name="connsiteX110" fmla="*/ 1903353 w 7472601"/>
              <a:gd name="connsiteY110" fmla="*/ 5044827 h 6858000"/>
              <a:gd name="connsiteX111" fmla="*/ 1979378 w 7472601"/>
              <a:gd name="connsiteY111" fmla="*/ 4769504 h 6858000"/>
              <a:gd name="connsiteX112" fmla="*/ 2882120 w 7472601"/>
              <a:gd name="connsiteY112" fmla="*/ 5064547 h 6858000"/>
              <a:gd name="connsiteX113" fmla="*/ 2793103 w 7472601"/>
              <a:gd name="connsiteY113" fmla="*/ 5039699 h 6858000"/>
              <a:gd name="connsiteX114" fmla="*/ 2770041 w 7472601"/>
              <a:gd name="connsiteY114" fmla="*/ 5033634 h 6858000"/>
              <a:gd name="connsiteX115" fmla="*/ 1979378 w 7472601"/>
              <a:gd name="connsiteY115" fmla="*/ 4769504 h 6858000"/>
              <a:gd name="connsiteX116" fmla="*/ 1927410 w 7472601"/>
              <a:gd name="connsiteY116" fmla="*/ 4716164 h 6858000"/>
              <a:gd name="connsiteX117" fmla="*/ 1959587 w 7472601"/>
              <a:gd name="connsiteY117" fmla="*/ 4728849 h 6858000"/>
              <a:gd name="connsiteX118" fmla="*/ 2777707 w 7472601"/>
              <a:gd name="connsiteY118" fmla="*/ 5003991 h 6858000"/>
              <a:gd name="connsiteX119" fmla="*/ 2800768 w 7472601"/>
              <a:gd name="connsiteY119" fmla="*/ 5010056 h 6858000"/>
              <a:gd name="connsiteX120" fmla="*/ 2879408 w 7472601"/>
              <a:gd name="connsiteY120" fmla="*/ 5031590 h 6858000"/>
              <a:gd name="connsiteX121" fmla="*/ 2862295 w 7472601"/>
              <a:gd name="connsiteY121" fmla="*/ 5022958 h 6858000"/>
              <a:gd name="connsiteX122" fmla="*/ 2813343 w 7472601"/>
              <a:gd name="connsiteY122" fmla="*/ 4998369 h 6858000"/>
              <a:gd name="connsiteX123" fmla="*/ 2646245 w 7472601"/>
              <a:gd name="connsiteY123" fmla="*/ 4930999 h 6858000"/>
              <a:gd name="connsiteX124" fmla="*/ 1999243 w 7472601"/>
              <a:gd name="connsiteY124" fmla="*/ 4730524 h 6858000"/>
              <a:gd name="connsiteX125" fmla="*/ 1979527 w 7472601"/>
              <a:gd name="connsiteY125" fmla="*/ 4726651 h 6858000"/>
              <a:gd name="connsiteX126" fmla="*/ 1927410 w 7472601"/>
              <a:gd name="connsiteY126" fmla="*/ 4716164 h 6858000"/>
              <a:gd name="connsiteX127" fmla="*/ 1997014 w 7472601"/>
              <a:gd name="connsiteY127" fmla="*/ 4698007 h 6858000"/>
              <a:gd name="connsiteX128" fmla="*/ 2005458 w 7472601"/>
              <a:gd name="connsiteY128" fmla="*/ 4699540 h 6858000"/>
              <a:gd name="connsiteX129" fmla="*/ 2657186 w 7472601"/>
              <a:gd name="connsiteY129" fmla="*/ 4901687 h 6858000"/>
              <a:gd name="connsiteX130" fmla="*/ 2826662 w 7472601"/>
              <a:gd name="connsiteY130" fmla="*/ 4970362 h 6858000"/>
              <a:gd name="connsiteX131" fmla="*/ 2876100 w 7472601"/>
              <a:gd name="connsiteY131" fmla="*/ 4995397 h 6858000"/>
              <a:gd name="connsiteX132" fmla="*/ 3042600 w 7472601"/>
              <a:gd name="connsiteY132" fmla="*/ 5059532 h 6858000"/>
              <a:gd name="connsiteX133" fmla="*/ 1997014 w 7472601"/>
              <a:gd name="connsiteY133" fmla="*/ 4698007 h 6858000"/>
              <a:gd name="connsiteX134" fmla="*/ 2305292 w 7472601"/>
              <a:gd name="connsiteY134" fmla="*/ 4219492 h 6858000"/>
              <a:gd name="connsiteX135" fmla="*/ 3360922 w 7472601"/>
              <a:gd name="connsiteY135" fmla="*/ 4529373 h 6858000"/>
              <a:gd name="connsiteX136" fmla="*/ 3492420 w 7472601"/>
              <a:gd name="connsiteY136" fmla="*/ 4510145 h 6858000"/>
              <a:gd name="connsiteX137" fmla="*/ 3364086 w 7472601"/>
              <a:gd name="connsiteY137" fmla="*/ 4480340 h 6858000"/>
              <a:gd name="connsiteX138" fmla="*/ 3225818 w 7472601"/>
              <a:gd name="connsiteY138" fmla="*/ 4411822 h 6858000"/>
              <a:gd name="connsiteX139" fmla="*/ 3129696 w 7472601"/>
              <a:gd name="connsiteY139" fmla="*/ 4360704 h 6858000"/>
              <a:gd name="connsiteX140" fmla="*/ 2814545 w 7472601"/>
              <a:gd name="connsiteY140" fmla="*/ 4282955 h 6858000"/>
              <a:gd name="connsiteX141" fmla="*/ 2305292 w 7472601"/>
              <a:gd name="connsiteY141" fmla="*/ 4219492 h 6858000"/>
              <a:gd name="connsiteX142" fmla="*/ 2626982 w 7472601"/>
              <a:gd name="connsiteY142" fmla="*/ 4206450 h 6858000"/>
              <a:gd name="connsiteX143" fmla="*/ 2490617 w 7472601"/>
              <a:gd name="connsiteY143" fmla="*/ 4206951 h 6858000"/>
              <a:gd name="connsiteX144" fmla="*/ 2819869 w 7472601"/>
              <a:gd name="connsiteY144" fmla="*/ 4252936 h 6858000"/>
              <a:gd name="connsiteX145" fmla="*/ 3143018 w 7472601"/>
              <a:gd name="connsiteY145" fmla="*/ 4332698 h 6858000"/>
              <a:gd name="connsiteX146" fmla="*/ 3241520 w 7472601"/>
              <a:gd name="connsiteY146" fmla="*/ 4385112 h 6858000"/>
              <a:gd name="connsiteX147" fmla="*/ 3374575 w 7472601"/>
              <a:gd name="connsiteY147" fmla="*/ 4451517 h 6858000"/>
              <a:gd name="connsiteX148" fmla="*/ 3505221 w 7472601"/>
              <a:gd name="connsiteY148" fmla="*/ 4480757 h 6858000"/>
              <a:gd name="connsiteX149" fmla="*/ 2626982 w 7472601"/>
              <a:gd name="connsiteY149" fmla="*/ 4206450 h 6858000"/>
              <a:gd name="connsiteX150" fmla="*/ 1310106 w 7472601"/>
              <a:gd name="connsiteY150" fmla="*/ 3943217 h 6858000"/>
              <a:gd name="connsiteX151" fmla="*/ 854994 w 7472601"/>
              <a:gd name="connsiteY151" fmla="*/ 4399136 h 6858000"/>
              <a:gd name="connsiteX152" fmla="*/ 742462 w 7472601"/>
              <a:gd name="connsiteY152" fmla="*/ 4594648 h 6858000"/>
              <a:gd name="connsiteX153" fmla="*/ 820602 w 7472601"/>
              <a:gd name="connsiteY153" fmla="*/ 4485915 h 6858000"/>
              <a:gd name="connsiteX154" fmla="*/ 878295 w 7472601"/>
              <a:gd name="connsiteY154" fmla="*/ 4403594 h 6858000"/>
              <a:gd name="connsiteX155" fmla="*/ 1240607 w 7472601"/>
              <a:gd name="connsiteY155" fmla="*/ 4010401 h 6858000"/>
              <a:gd name="connsiteX156" fmla="*/ 1310106 w 7472601"/>
              <a:gd name="connsiteY156" fmla="*/ 3943217 h 6858000"/>
              <a:gd name="connsiteX157" fmla="*/ 1423113 w 7472601"/>
              <a:gd name="connsiteY157" fmla="*/ 3874565 h 6858000"/>
              <a:gd name="connsiteX158" fmla="*/ 1260565 w 7472601"/>
              <a:gd name="connsiteY158" fmla="*/ 4031982 h 6858000"/>
              <a:gd name="connsiteX159" fmla="*/ 901900 w 7472601"/>
              <a:gd name="connsiteY159" fmla="*/ 4421236 h 6858000"/>
              <a:gd name="connsiteX160" fmla="*/ 845044 w 7472601"/>
              <a:gd name="connsiteY160" fmla="*/ 4502436 h 6858000"/>
              <a:gd name="connsiteX161" fmla="*/ 685926 w 7472601"/>
              <a:gd name="connsiteY161" fmla="*/ 4703069 h 6858000"/>
              <a:gd name="connsiteX162" fmla="*/ 684248 w 7472601"/>
              <a:gd name="connsiteY162" fmla="*/ 4706721 h 6858000"/>
              <a:gd name="connsiteX163" fmla="*/ 1423113 w 7472601"/>
              <a:gd name="connsiteY163" fmla="*/ 3874565 h 6858000"/>
              <a:gd name="connsiteX164" fmla="*/ 3316479 w 7472601"/>
              <a:gd name="connsiteY164" fmla="*/ 3872136 h 6858000"/>
              <a:gd name="connsiteX165" fmla="*/ 3546806 w 7472601"/>
              <a:gd name="connsiteY165" fmla="*/ 4356139 h 6858000"/>
              <a:gd name="connsiteX166" fmla="*/ 3364433 w 7472601"/>
              <a:gd name="connsiteY166" fmla="*/ 3953121 h 6858000"/>
              <a:gd name="connsiteX167" fmla="*/ 3316479 w 7472601"/>
              <a:gd name="connsiteY167" fmla="*/ 3872136 h 6858000"/>
              <a:gd name="connsiteX168" fmla="*/ 3291335 w 7472601"/>
              <a:gd name="connsiteY168" fmla="*/ 3767420 h 6858000"/>
              <a:gd name="connsiteX169" fmla="*/ 3390805 w 7472601"/>
              <a:gd name="connsiteY169" fmla="*/ 3937163 h 6858000"/>
              <a:gd name="connsiteX170" fmla="*/ 3579062 w 7472601"/>
              <a:gd name="connsiteY170" fmla="*/ 4359040 h 6858000"/>
              <a:gd name="connsiteX171" fmla="*/ 3467355 w 7472601"/>
              <a:gd name="connsiteY171" fmla="*/ 3988130 h 6858000"/>
              <a:gd name="connsiteX172" fmla="*/ 3310753 w 7472601"/>
              <a:gd name="connsiteY172" fmla="*/ 3787140 h 6858000"/>
              <a:gd name="connsiteX173" fmla="*/ 3291335 w 7472601"/>
              <a:gd name="connsiteY173" fmla="*/ 3767420 h 6858000"/>
              <a:gd name="connsiteX174" fmla="*/ 1635889 w 7472601"/>
              <a:gd name="connsiteY174" fmla="*/ 3709494 h 6858000"/>
              <a:gd name="connsiteX175" fmla="*/ 1634800 w 7472601"/>
              <a:gd name="connsiteY175" fmla="*/ 3731111 h 6858000"/>
              <a:gd name="connsiteX176" fmla="*/ 1635889 w 7472601"/>
              <a:gd name="connsiteY176" fmla="*/ 3709494 h 6858000"/>
              <a:gd name="connsiteX177" fmla="*/ 1510397 w 7472601"/>
              <a:gd name="connsiteY177" fmla="*/ 3684705 h 6858000"/>
              <a:gd name="connsiteX178" fmla="*/ 1146550 w 7472601"/>
              <a:gd name="connsiteY178" fmla="*/ 3802012 h 6858000"/>
              <a:gd name="connsiteX179" fmla="*/ 698834 w 7472601"/>
              <a:gd name="connsiteY179" fmla="*/ 3952272 h 6858000"/>
              <a:gd name="connsiteX180" fmla="*/ 34256 w 7472601"/>
              <a:gd name="connsiteY180" fmla="*/ 4347603 h 6858000"/>
              <a:gd name="connsiteX181" fmla="*/ 527241 w 7472601"/>
              <a:gd name="connsiteY181" fmla="*/ 4065078 h 6858000"/>
              <a:gd name="connsiteX182" fmla="*/ 1510397 w 7472601"/>
              <a:gd name="connsiteY182" fmla="*/ 3684705 h 6858000"/>
              <a:gd name="connsiteX183" fmla="*/ 1313114 w 7472601"/>
              <a:gd name="connsiteY183" fmla="*/ 3655216 h 6858000"/>
              <a:gd name="connsiteX184" fmla="*/ 1109304 w 7472601"/>
              <a:gd name="connsiteY184" fmla="*/ 3669030 h 6858000"/>
              <a:gd name="connsiteX185" fmla="*/ 8129 w 7472601"/>
              <a:gd name="connsiteY185" fmla="*/ 4330519 h 6858000"/>
              <a:gd name="connsiteX186" fmla="*/ 687572 w 7472601"/>
              <a:gd name="connsiteY186" fmla="*/ 3925629 h 6858000"/>
              <a:gd name="connsiteX187" fmla="*/ 1138365 w 7472601"/>
              <a:gd name="connsiteY187" fmla="*/ 3774515 h 6858000"/>
              <a:gd name="connsiteX188" fmla="*/ 1505579 w 7472601"/>
              <a:gd name="connsiteY188" fmla="*/ 3655526 h 6858000"/>
              <a:gd name="connsiteX189" fmla="*/ 1313114 w 7472601"/>
              <a:gd name="connsiteY189" fmla="*/ 3655216 h 6858000"/>
              <a:gd name="connsiteX190" fmla="*/ 3655073 w 7472601"/>
              <a:gd name="connsiteY190" fmla="*/ 3650884 h 6858000"/>
              <a:gd name="connsiteX191" fmla="*/ 3989938 w 7472601"/>
              <a:gd name="connsiteY191" fmla="*/ 3991685 h 6858000"/>
              <a:gd name="connsiteX192" fmla="*/ 4393907 w 7472601"/>
              <a:gd name="connsiteY192" fmla="*/ 4261258 h 6858000"/>
              <a:gd name="connsiteX193" fmla="*/ 4648051 w 7472601"/>
              <a:gd name="connsiteY193" fmla="*/ 4374051 h 6858000"/>
              <a:gd name="connsiteX194" fmla="*/ 4383389 w 7472601"/>
              <a:gd name="connsiteY194" fmla="*/ 4184369 h 6858000"/>
              <a:gd name="connsiteX195" fmla="*/ 4165508 w 7472601"/>
              <a:gd name="connsiteY195" fmla="*/ 4035196 h 6858000"/>
              <a:gd name="connsiteX196" fmla="*/ 4068162 w 7472601"/>
              <a:gd name="connsiteY196" fmla="*/ 3953394 h 6858000"/>
              <a:gd name="connsiteX197" fmla="*/ 3981416 w 7472601"/>
              <a:gd name="connsiteY197" fmla="*/ 3880482 h 6858000"/>
              <a:gd name="connsiteX198" fmla="*/ 3800147 w 7472601"/>
              <a:gd name="connsiteY198" fmla="*/ 3749872 h 6858000"/>
              <a:gd name="connsiteX199" fmla="*/ 3655073 w 7472601"/>
              <a:gd name="connsiteY199" fmla="*/ 3650884 h 6858000"/>
              <a:gd name="connsiteX200" fmla="*/ 3670252 w 7472601"/>
              <a:gd name="connsiteY200" fmla="*/ 3622798 h 6858000"/>
              <a:gd name="connsiteX201" fmla="*/ 3817258 w 7472601"/>
              <a:gd name="connsiteY201" fmla="*/ 3723577 h 6858000"/>
              <a:gd name="connsiteX202" fmla="*/ 4000461 w 7472601"/>
              <a:gd name="connsiteY202" fmla="*/ 3855966 h 6858000"/>
              <a:gd name="connsiteX203" fmla="*/ 4088180 w 7472601"/>
              <a:gd name="connsiteY203" fmla="*/ 3929774 h 6858000"/>
              <a:gd name="connsiteX204" fmla="*/ 4184555 w 7472601"/>
              <a:gd name="connsiteY204" fmla="*/ 4010683 h 6858000"/>
              <a:gd name="connsiteX205" fmla="*/ 4399563 w 7472601"/>
              <a:gd name="connsiteY205" fmla="*/ 4158106 h 6858000"/>
              <a:gd name="connsiteX206" fmla="*/ 4684469 w 7472601"/>
              <a:gd name="connsiteY206" fmla="*/ 4364680 h 6858000"/>
              <a:gd name="connsiteX207" fmla="*/ 4690271 w 7472601"/>
              <a:gd name="connsiteY207" fmla="*/ 4370034 h 6858000"/>
              <a:gd name="connsiteX208" fmla="*/ 4136093 w 7472601"/>
              <a:gd name="connsiteY208" fmla="*/ 3858466 h 6858000"/>
              <a:gd name="connsiteX209" fmla="*/ 3670252 w 7472601"/>
              <a:gd name="connsiteY209" fmla="*/ 3622798 h 6858000"/>
              <a:gd name="connsiteX210" fmla="*/ 4440129 w 7472601"/>
              <a:gd name="connsiteY210" fmla="*/ 3448571 h 6858000"/>
              <a:gd name="connsiteX211" fmla="*/ 4856525 w 7472601"/>
              <a:gd name="connsiteY211" fmla="*/ 3915351 h 6858000"/>
              <a:gd name="connsiteX212" fmla="*/ 5059055 w 7472601"/>
              <a:gd name="connsiteY212" fmla="*/ 4108918 h 6858000"/>
              <a:gd name="connsiteX213" fmla="*/ 5290070 w 7472601"/>
              <a:gd name="connsiteY213" fmla="*/ 4263619 h 6858000"/>
              <a:gd name="connsiteX214" fmla="*/ 4834991 w 7472601"/>
              <a:gd name="connsiteY214" fmla="*/ 3830985 h 6858000"/>
              <a:gd name="connsiteX215" fmla="*/ 4440129 w 7472601"/>
              <a:gd name="connsiteY215" fmla="*/ 3448571 h 6858000"/>
              <a:gd name="connsiteX216" fmla="*/ 4441737 w 7472601"/>
              <a:gd name="connsiteY216" fmla="*/ 3399734 h 6858000"/>
              <a:gd name="connsiteX217" fmla="*/ 4431236 w 7472601"/>
              <a:gd name="connsiteY217" fmla="*/ 3400954 h 6858000"/>
              <a:gd name="connsiteX218" fmla="*/ 4557150 w 7472601"/>
              <a:gd name="connsiteY218" fmla="*/ 3510023 h 6858000"/>
              <a:gd name="connsiteX219" fmla="*/ 4856936 w 7472601"/>
              <a:gd name="connsiteY219" fmla="*/ 3809146 h 6858000"/>
              <a:gd name="connsiteX220" fmla="*/ 5111996 w 7472601"/>
              <a:gd name="connsiteY220" fmla="*/ 4065759 h 6858000"/>
              <a:gd name="connsiteX221" fmla="*/ 5388878 w 7472601"/>
              <a:gd name="connsiteY221" fmla="*/ 4300185 h 6858000"/>
              <a:gd name="connsiteX222" fmla="*/ 5425556 w 7472601"/>
              <a:gd name="connsiteY222" fmla="*/ 4308967 h 6858000"/>
              <a:gd name="connsiteX223" fmla="*/ 4943646 w 7472601"/>
              <a:gd name="connsiteY223" fmla="*/ 3822916 h 6858000"/>
              <a:gd name="connsiteX224" fmla="*/ 4594837 w 7472601"/>
              <a:gd name="connsiteY224" fmla="*/ 3532274 h 6858000"/>
              <a:gd name="connsiteX225" fmla="*/ 4441737 w 7472601"/>
              <a:gd name="connsiteY225" fmla="*/ 3399734 h 6858000"/>
              <a:gd name="connsiteX226" fmla="*/ 5425834 w 7472601"/>
              <a:gd name="connsiteY226" fmla="*/ 3162785 h 6858000"/>
              <a:gd name="connsiteX227" fmla="*/ 5401644 w 7472601"/>
              <a:gd name="connsiteY227" fmla="*/ 3617847 h 6858000"/>
              <a:gd name="connsiteX228" fmla="*/ 5467256 w 7472601"/>
              <a:gd name="connsiteY228" fmla="*/ 4175494 h 6858000"/>
              <a:gd name="connsiteX229" fmla="*/ 5448069 w 7472601"/>
              <a:gd name="connsiteY229" fmla="*/ 3567554 h 6858000"/>
              <a:gd name="connsiteX230" fmla="*/ 5425834 w 7472601"/>
              <a:gd name="connsiteY230" fmla="*/ 3162785 h 6858000"/>
              <a:gd name="connsiteX231" fmla="*/ 1318687 w 7472601"/>
              <a:gd name="connsiteY231" fmla="*/ 3113840 h 6858000"/>
              <a:gd name="connsiteX232" fmla="*/ 1066793 w 7472601"/>
              <a:gd name="connsiteY232" fmla="*/ 3212171 h 6858000"/>
              <a:gd name="connsiteX233" fmla="*/ 993319 w 7472601"/>
              <a:gd name="connsiteY233" fmla="*/ 3247648 h 6858000"/>
              <a:gd name="connsiteX234" fmla="*/ 853081 w 7472601"/>
              <a:gd name="connsiteY234" fmla="*/ 3312410 h 6858000"/>
              <a:gd name="connsiteX235" fmla="*/ 805957 w 7472601"/>
              <a:gd name="connsiteY235" fmla="*/ 3330443 h 6858000"/>
              <a:gd name="connsiteX236" fmla="*/ 1318687 w 7472601"/>
              <a:gd name="connsiteY236" fmla="*/ 3113840 h 6858000"/>
              <a:gd name="connsiteX237" fmla="*/ 5453702 w 7472601"/>
              <a:gd name="connsiteY237" fmla="*/ 3090882 h 6858000"/>
              <a:gd name="connsiteX238" fmla="*/ 5480135 w 7472601"/>
              <a:gd name="connsiteY238" fmla="*/ 3565802 h 6858000"/>
              <a:gd name="connsiteX239" fmla="*/ 5499023 w 7472601"/>
              <a:gd name="connsiteY239" fmla="*/ 4166310 h 6858000"/>
              <a:gd name="connsiteX240" fmla="*/ 5547022 w 7472601"/>
              <a:gd name="connsiteY240" fmla="*/ 3607838 h 6858000"/>
              <a:gd name="connsiteX241" fmla="*/ 5515964 w 7472601"/>
              <a:gd name="connsiteY241" fmla="*/ 3378541 h 6858000"/>
              <a:gd name="connsiteX242" fmla="*/ 5453702 w 7472601"/>
              <a:gd name="connsiteY242" fmla="*/ 3090882 h 6858000"/>
              <a:gd name="connsiteX243" fmla="*/ 1238695 w 7472601"/>
              <a:gd name="connsiteY243" fmla="*/ 3076820 h 6858000"/>
              <a:gd name="connsiteX244" fmla="*/ 716371 w 7472601"/>
              <a:gd name="connsiteY244" fmla="*/ 3293249 h 6858000"/>
              <a:gd name="connsiteX245" fmla="*/ 579522 w 7472601"/>
              <a:gd name="connsiteY245" fmla="*/ 3371759 h 6858000"/>
              <a:gd name="connsiteX246" fmla="*/ 600288 w 7472601"/>
              <a:gd name="connsiteY246" fmla="*/ 3365555 h 6858000"/>
              <a:gd name="connsiteX247" fmla="*/ 840692 w 7472601"/>
              <a:gd name="connsiteY247" fmla="*/ 3284921 h 6858000"/>
              <a:gd name="connsiteX248" fmla="*/ 979248 w 7472601"/>
              <a:gd name="connsiteY248" fmla="*/ 3221003 h 6858000"/>
              <a:gd name="connsiteX249" fmla="*/ 1053282 w 7472601"/>
              <a:gd name="connsiteY249" fmla="*/ 3185247 h 6858000"/>
              <a:gd name="connsiteX250" fmla="*/ 1320603 w 7472601"/>
              <a:gd name="connsiteY250" fmla="*/ 3081281 h 6858000"/>
              <a:gd name="connsiteX251" fmla="*/ 1238695 w 7472601"/>
              <a:gd name="connsiteY251" fmla="*/ 3076820 h 6858000"/>
              <a:gd name="connsiteX252" fmla="*/ 5425627 w 7472601"/>
              <a:gd name="connsiteY252" fmla="*/ 2954192 h 6858000"/>
              <a:gd name="connsiteX253" fmla="*/ 5470770 w 7472601"/>
              <a:gd name="connsiteY253" fmla="*/ 3005435 h 6858000"/>
              <a:gd name="connsiteX254" fmla="*/ 5519779 w 7472601"/>
              <a:gd name="connsiteY254" fmla="*/ 4359223 h 6858000"/>
              <a:gd name="connsiteX255" fmla="*/ 5520293 w 7472601"/>
              <a:gd name="connsiteY255" fmla="*/ 4360602 h 6858000"/>
              <a:gd name="connsiteX256" fmla="*/ 5767221 w 7472601"/>
              <a:gd name="connsiteY256" fmla="*/ 4665564 h 6858000"/>
              <a:gd name="connsiteX257" fmla="*/ 6937169 w 7472601"/>
              <a:gd name="connsiteY257" fmla="*/ 4815941 h 6858000"/>
              <a:gd name="connsiteX258" fmla="*/ 6953922 w 7472601"/>
              <a:gd name="connsiteY258" fmla="*/ 4890068 h 6858000"/>
              <a:gd name="connsiteX259" fmla="*/ 6071359 w 7472601"/>
              <a:gd name="connsiteY259" fmla="*/ 4770770 h 6858000"/>
              <a:gd name="connsiteX260" fmla="*/ 6038839 w 7472601"/>
              <a:gd name="connsiteY260" fmla="*/ 4764474 h 6858000"/>
              <a:gd name="connsiteX261" fmla="*/ 6038706 w 7472601"/>
              <a:gd name="connsiteY261" fmla="*/ 4763847 h 6858000"/>
              <a:gd name="connsiteX262" fmla="*/ 6037784 w 7472601"/>
              <a:gd name="connsiteY262" fmla="*/ 4764270 h 6858000"/>
              <a:gd name="connsiteX263" fmla="*/ 6038839 w 7472601"/>
              <a:gd name="connsiteY263" fmla="*/ 4764474 h 6858000"/>
              <a:gd name="connsiteX264" fmla="*/ 6040338 w 7472601"/>
              <a:gd name="connsiteY264" fmla="*/ 4771418 h 6858000"/>
              <a:gd name="connsiteX265" fmla="*/ 6024488 w 7472601"/>
              <a:gd name="connsiteY265" fmla="*/ 4809903 h 6858000"/>
              <a:gd name="connsiteX266" fmla="*/ 5599771 w 7472601"/>
              <a:gd name="connsiteY266" fmla="*/ 5509652 h 6858000"/>
              <a:gd name="connsiteX267" fmla="*/ 5548843 w 7472601"/>
              <a:gd name="connsiteY267" fmla="*/ 5563845 h 6858000"/>
              <a:gd name="connsiteX268" fmla="*/ 5940952 w 7472601"/>
              <a:gd name="connsiteY268" fmla="*/ 6250028 h 6858000"/>
              <a:gd name="connsiteX269" fmla="*/ 6043441 w 7472601"/>
              <a:gd name="connsiteY269" fmla="*/ 6665847 h 6858000"/>
              <a:gd name="connsiteX270" fmla="*/ 6093432 w 7472601"/>
              <a:gd name="connsiteY270" fmla="*/ 6858000 h 6858000"/>
              <a:gd name="connsiteX271" fmla="*/ 6034344 w 7472601"/>
              <a:gd name="connsiteY271" fmla="*/ 6858000 h 6858000"/>
              <a:gd name="connsiteX272" fmla="*/ 6026679 w 7472601"/>
              <a:gd name="connsiteY272" fmla="*/ 6836959 h 6858000"/>
              <a:gd name="connsiteX273" fmla="*/ 5800441 w 7472601"/>
              <a:gd name="connsiteY273" fmla="*/ 6335286 h 6858000"/>
              <a:gd name="connsiteX274" fmla="*/ 5526562 w 7472601"/>
              <a:gd name="connsiteY274" fmla="*/ 5705388 h 6858000"/>
              <a:gd name="connsiteX275" fmla="*/ 5519640 w 7472601"/>
              <a:gd name="connsiteY275" fmla="*/ 5683774 h 6858000"/>
              <a:gd name="connsiteX276" fmla="*/ 5844559 w 7472601"/>
              <a:gd name="connsiteY276" fmla="*/ 6553349 h 6858000"/>
              <a:gd name="connsiteX277" fmla="*/ 5975994 w 7472601"/>
              <a:gd name="connsiteY277" fmla="*/ 6858000 h 6858000"/>
              <a:gd name="connsiteX278" fmla="*/ 5898547 w 7472601"/>
              <a:gd name="connsiteY278" fmla="*/ 6858000 h 6858000"/>
              <a:gd name="connsiteX279" fmla="*/ 5682041 w 7472601"/>
              <a:gd name="connsiteY279" fmla="*/ 6355860 h 6858000"/>
              <a:gd name="connsiteX280" fmla="*/ 5461758 w 7472601"/>
              <a:gd name="connsiteY280" fmla="*/ 5820220 h 6858000"/>
              <a:gd name="connsiteX281" fmla="*/ 5237282 w 7472601"/>
              <a:gd name="connsiteY281" fmla="*/ 6579086 h 6858000"/>
              <a:gd name="connsiteX282" fmla="*/ 5115009 w 7472601"/>
              <a:gd name="connsiteY282" fmla="*/ 6858000 h 6858000"/>
              <a:gd name="connsiteX283" fmla="*/ 5028074 w 7472601"/>
              <a:gd name="connsiteY283" fmla="*/ 6858000 h 6858000"/>
              <a:gd name="connsiteX284" fmla="*/ 5079508 w 7472601"/>
              <a:gd name="connsiteY284" fmla="*/ 6749074 h 6858000"/>
              <a:gd name="connsiteX285" fmla="*/ 5371846 w 7472601"/>
              <a:gd name="connsiteY285" fmla="*/ 5924413 h 6858000"/>
              <a:gd name="connsiteX286" fmla="*/ 5270512 w 7472601"/>
              <a:gd name="connsiteY286" fmla="*/ 6138975 h 6858000"/>
              <a:gd name="connsiteX287" fmla="*/ 5062409 w 7472601"/>
              <a:gd name="connsiteY287" fmla="*/ 6653544 h 6858000"/>
              <a:gd name="connsiteX288" fmla="*/ 5036628 w 7472601"/>
              <a:gd name="connsiteY288" fmla="*/ 6754247 h 6858000"/>
              <a:gd name="connsiteX289" fmla="*/ 5009112 w 7472601"/>
              <a:gd name="connsiteY289" fmla="*/ 6858000 h 6858000"/>
              <a:gd name="connsiteX290" fmla="*/ 4976679 w 7472601"/>
              <a:gd name="connsiteY290" fmla="*/ 6858000 h 6858000"/>
              <a:gd name="connsiteX291" fmla="*/ 5006537 w 7472601"/>
              <a:gd name="connsiteY291" fmla="*/ 6747068 h 6858000"/>
              <a:gd name="connsiteX292" fmla="*/ 5032723 w 7472601"/>
              <a:gd name="connsiteY292" fmla="*/ 6644957 h 6858000"/>
              <a:gd name="connsiteX293" fmla="*/ 5242949 w 7472601"/>
              <a:gd name="connsiteY293" fmla="*/ 6125175 h 6858000"/>
              <a:gd name="connsiteX294" fmla="*/ 5286321 w 7472601"/>
              <a:gd name="connsiteY294" fmla="*/ 6033555 h 6858000"/>
              <a:gd name="connsiteX295" fmla="*/ 5008210 w 7472601"/>
              <a:gd name="connsiteY295" fmla="*/ 6649194 h 6858000"/>
              <a:gd name="connsiteX296" fmla="*/ 4986321 w 7472601"/>
              <a:gd name="connsiteY296" fmla="*/ 6765687 h 6858000"/>
              <a:gd name="connsiteX297" fmla="*/ 4973474 w 7472601"/>
              <a:gd name="connsiteY297" fmla="*/ 6858000 h 6858000"/>
              <a:gd name="connsiteX298" fmla="*/ 4907178 w 7472601"/>
              <a:gd name="connsiteY298" fmla="*/ 6858000 h 6858000"/>
              <a:gd name="connsiteX299" fmla="*/ 4910810 w 7472601"/>
              <a:gd name="connsiteY299" fmla="*/ 6829660 h 6858000"/>
              <a:gd name="connsiteX300" fmla="*/ 4987461 w 7472601"/>
              <a:gd name="connsiteY300" fmla="*/ 6432994 h 6858000"/>
              <a:gd name="connsiteX301" fmla="*/ 5179262 w 7472601"/>
              <a:gd name="connsiteY301" fmla="*/ 6035044 h 6858000"/>
              <a:gd name="connsiteX302" fmla="*/ 4689678 w 7472601"/>
              <a:gd name="connsiteY302" fmla="*/ 6440241 h 6858000"/>
              <a:gd name="connsiteX303" fmla="*/ 4477543 w 7472601"/>
              <a:gd name="connsiteY303" fmla="*/ 6674836 h 6858000"/>
              <a:gd name="connsiteX304" fmla="*/ 4329957 w 7472601"/>
              <a:gd name="connsiteY304" fmla="*/ 6858000 h 6858000"/>
              <a:gd name="connsiteX305" fmla="*/ 4218595 w 7472601"/>
              <a:gd name="connsiteY305" fmla="*/ 6858000 h 6858000"/>
              <a:gd name="connsiteX306" fmla="*/ 4368888 w 7472601"/>
              <a:gd name="connsiteY306" fmla="*/ 6668412 h 6858000"/>
              <a:gd name="connsiteX307" fmla="*/ 4563091 w 7472601"/>
              <a:gd name="connsiteY307" fmla="*/ 6442508 h 6858000"/>
              <a:gd name="connsiteX308" fmla="*/ 5387324 w 7472601"/>
              <a:gd name="connsiteY308" fmla="*/ 5705830 h 6858000"/>
              <a:gd name="connsiteX309" fmla="*/ 5073620 w 7472601"/>
              <a:gd name="connsiteY309" fmla="*/ 5955437 h 6858000"/>
              <a:gd name="connsiteX310" fmla="*/ 4689789 w 7472601"/>
              <a:gd name="connsiteY310" fmla="*/ 6268382 h 6858000"/>
              <a:gd name="connsiteX311" fmla="*/ 4418722 w 7472601"/>
              <a:gd name="connsiteY311" fmla="*/ 6570886 h 6858000"/>
              <a:gd name="connsiteX312" fmla="*/ 4214944 w 7472601"/>
              <a:gd name="connsiteY312" fmla="*/ 6858000 h 6858000"/>
              <a:gd name="connsiteX313" fmla="*/ 4177898 w 7472601"/>
              <a:gd name="connsiteY313" fmla="*/ 6858000 h 6858000"/>
              <a:gd name="connsiteX314" fmla="*/ 4391597 w 7472601"/>
              <a:gd name="connsiteY314" fmla="*/ 6556370 h 6858000"/>
              <a:gd name="connsiteX315" fmla="*/ 4668889 w 7472601"/>
              <a:gd name="connsiteY315" fmla="*/ 6246399 h 6858000"/>
              <a:gd name="connsiteX316" fmla="*/ 5055427 w 7472601"/>
              <a:gd name="connsiteY316" fmla="*/ 5931476 h 6858000"/>
              <a:gd name="connsiteX317" fmla="*/ 5371814 w 7472601"/>
              <a:gd name="connsiteY317" fmla="*/ 5678975 h 6858000"/>
              <a:gd name="connsiteX318" fmla="*/ 4987918 w 7472601"/>
              <a:gd name="connsiteY318" fmla="*/ 5838701 h 6858000"/>
              <a:gd name="connsiteX319" fmla="*/ 4317146 w 7472601"/>
              <a:gd name="connsiteY319" fmla="*/ 6587716 h 6858000"/>
              <a:gd name="connsiteX320" fmla="*/ 4171627 w 7472601"/>
              <a:gd name="connsiteY320" fmla="*/ 6858000 h 6858000"/>
              <a:gd name="connsiteX321" fmla="*/ 4081585 w 7472601"/>
              <a:gd name="connsiteY321" fmla="*/ 6858000 h 6858000"/>
              <a:gd name="connsiteX322" fmla="*/ 4238603 w 7472601"/>
              <a:gd name="connsiteY322" fmla="*/ 6559341 h 6858000"/>
              <a:gd name="connsiteX323" fmla="*/ 4778333 w 7472601"/>
              <a:gd name="connsiteY323" fmla="*/ 5873626 h 6858000"/>
              <a:gd name="connsiteX324" fmla="*/ 5414185 w 7472601"/>
              <a:gd name="connsiteY324" fmla="*/ 5573882 h 6858000"/>
              <a:gd name="connsiteX325" fmla="*/ 5959648 w 7472601"/>
              <a:gd name="connsiteY325" fmla="*/ 4760797 h 6858000"/>
              <a:gd name="connsiteX326" fmla="*/ 5355019 w 7472601"/>
              <a:gd name="connsiteY326" fmla="*/ 4734672 h 6858000"/>
              <a:gd name="connsiteX327" fmla="*/ 5083565 w 7472601"/>
              <a:gd name="connsiteY327" fmla="*/ 5179121 h 6858000"/>
              <a:gd name="connsiteX328" fmla="*/ 4713577 w 7472601"/>
              <a:gd name="connsiteY328" fmla="*/ 5616803 h 6858000"/>
              <a:gd name="connsiteX329" fmla="*/ 3989559 w 7472601"/>
              <a:gd name="connsiteY329" fmla="*/ 6145945 h 6858000"/>
              <a:gd name="connsiteX330" fmla="*/ 3939824 w 7472601"/>
              <a:gd name="connsiteY330" fmla="*/ 6066900 h 6858000"/>
              <a:gd name="connsiteX331" fmla="*/ 4584537 w 7472601"/>
              <a:gd name="connsiteY331" fmla="*/ 5324826 h 6858000"/>
              <a:gd name="connsiteX332" fmla="*/ 5037105 w 7472601"/>
              <a:gd name="connsiteY332" fmla="*/ 5088765 h 6858000"/>
              <a:gd name="connsiteX333" fmla="*/ 5039930 w 7472601"/>
              <a:gd name="connsiteY333" fmla="*/ 5089585 h 6858000"/>
              <a:gd name="connsiteX334" fmla="*/ 5263764 w 7472601"/>
              <a:gd name="connsiteY334" fmla="*/ 4735525 h 6858000"/>
              <a:gd name="connsiteX335" fmla="*/ 4086300 w 7472601"/>
              <a:gd name="connsiteY335" fmla="*/ 4884599 h 6858000"/>
              <a:gd name="connsiteX336" fmla="*/ 4085485 w 7472601"/>
              <a:gd name="connsiteY336" fmla="*/ 4899070 h 6858000"/>
              <a:gd name="connsiteX337" fmla="*/ 3871915 w 7472601"/>
              <a:gd name="connsiteY337" fmla="*/ 5253645 h 6858000"/>
              <a:gd name="connsiteX338" fmla="*/ 3799374 w 7472601"/>
              <a:gd name="connsiteY338" fmla="*/ 5466127 h 6858000"/>
              <a:gd name="connsiteX339" fmla="*/ 3498850 w 7472601"/>
              <a:gd name="connsiteY339" fmla="*/ 6661888 h 6858000"/>
              <a:gd name="connsiteX340" fmla="*/ 3399216 w 7472601"/>
              <a:gd name="connsiteY340" fmla="*/ 6858000 h 6858000"/>
              <a:gd name="connsiteX341" fmla="*/ 3303688 w 7472601"/>
              <a:gd name="connsiteY341" fmla="*/ 6858000 h 6858000"/>
              <a:gd name="connsiteX342" fmla="*/ 3391774 w 7472601"/>
              <a:gd name="connsiteY342" fmla="*/ 6697181 h 6858000"/>
              <a:gd name="connsiteX343" fmla="*/ 3735540 w 7472601"/>
              <a:gd name="connsiteY343" fmla="*/ 5546923 h 6858000"/>
              <a:gd name="connsiteX344" fmla="*/ 3729438 w 7472601"/>
              <a:gd name="connsiteY344" fmla="*/ 5569058 h 6858000"/>
              <a:gd name="connsiteX345" fmla="*/ 3707782 w 7472601"/>
              <a:gd name="connsiteY345" fmla="*/ 5644908 h 6858000"/>
              <a:gd name="connsiteX346" fmla="*/ 3583827 w 7472601"/>
              <a:gd name="connsiteY346" fmla="*/ 6039215 h 6858000"/>
              <a:gd name="connsiteX347" fmla="*/ 3547861 w 7472601"/>
              <a:gd name="connsiteY347" fmla="*/ 6129609 h 6858000"/>
              <a:gd name="connsiteX348" fmla="*/ 3490905 w 7472601"/>
              <a:gd name="connsiteY348" fmla="*/ 6277660 h 6858000"/>
              <a:gd name="connsiteX349" fmla="*/ 3455859 w 7472601"/>
              <a:gd name="connsiteY349" fmla="*/ 6391301 h 6858000"/>
              <a:gd name="connsiteX350" fmla="*/ 3429112 w 7472601"/>
              <a:gd name="connsiteY350" fmla="*/ 6479469 h 6858000"/>
              <a:gd name="connsiteX351" fmla="*/ 3304862 w 7472601"/>
              <a:gd name="connsiteY351" fmla="*/ 6796476 h 6858000"/>
              <a:gd name="connsiteX352" fmla="*/ 3276071 w 7472601"/>
              <a:gd name="connsiteY352" fmla="*/ 6858000 h 6858000"/>
              <a:gd name="connsiteX353" fmla="*/ 3240805 w 7472601"/>
              <a:gd name="connsiteY353" fmla="*/ 6858000 h 6858000"/>
              <a:gd name="connsiteX354" fmla="*/ 3275917 w 7472601"/>
              <a:gd name="connsiteY354" fmla="*/ 6783192 h 6858000"/>
              <a:gd name="connsiteX355" fmla="*/ 3399358 w 7472601"/>
              <a:gd name="connsiteY355" fmla="*/ 6469011 h 6858000"/>
              <a:gd name="connsiteX356" fmla="*/ 3425650 w 7472601"/>
              <a:gd name="connsiteY356" fmla="*/ 6381333 h 6858000"/>
              <a:gd name="connsiteX357" fmla="*/ 3460661 w 7472601"/>
              <a:gd name="connsiteY357" fmla="*/ 6266763 h 6858000"/>
              <a:gd name="connsiteX358" fmla="*/ 3518021 w 7472601"/>
              <a:gd name="connsiteY358" fmla="*/ 6117298 h 6858000"/>
              <a:gd name="connsiteX359" fmla="*/ 3554035 w 7472601"/>
              <a:gd name="connsiteY359" fmla="*/ 6027832 h 6858000"/>
              <a:gd name="connsiteX360" fmla="*/ 3677174 w 7472601"/>
              <a:gd name="connsiteY360" fmla="*/ 5636351 h 6858000"/>
              <a:gd name="connsiteX361" fmla="*/ 3698819 w 7472601"/>
              <a:gd name="connsiteY361" fmla="*/ 5560503 h 6858000"/>
              <a:gd name="connsiteX362" fmla="*/ 3702094 w 7472601"/>
              <a:gd name="connsiteY362" fmla="*/ 5549194 h 6858000"/>
              <a:gd name="connsiteX363" fmla="*/ 3398355 w 7472601"/>
              <a:gd name="connsiteY363" fmla="*/ 6094603 h 6858000"/>
              <a:gd name="connsiteX364" fmla="*/ 3193941 w 7472601"/>
              <a:gd name="connsiteY364" fmla="*/ 6798775 h 6858000"/>
              <a:gd name="connsiteX365" fmla="*/ 3184140 w 7472601"/>
              <a:gd name="connsiteY365" fmla="*/ 6858000 h 6858000"/>
              <a:gd name="connsiteX366" fmla="*/ 3099978 w 7472601"/>
              <a:gd name="connsiteY366" fmla="*/ 6858000 h 6858000"/>
              <a:gd name="connsiteX367" fmla="*/ 3101556 w 7472601"/>
              <a:gd name="connsiteY367" fmla="*/ 6843337 h 6858000"/>
              <a:gd name="connsiteX368" fmla="*/ 3370162 w 7472601"/>
              <a:gd name="connsiteY368" fmla="*/ 5785550 h 6858000"/>
              <a:gd name="connsiteX369" fmla="*/ 3746477 w 7472601"/>
              <a:gd name="connsiteY369" fmla="*/ 5377889 h 6858000"/>
              <a:gd name="connsiteX370" fmla="*/ 3863399 w 7472601"/>
              <a:gd name="connsiteY370" fmla="*/ 5087257 h 6858000"/>
              <a:gd name="connsiteX371" fmla="*/ 3968712 w 7472601"/>
              <a:gd name="connsiteY371" fmla="*/ 4913989 h 6858000"/>
              <a:gd name="connsiteX372" fmla="*/ 2792390 w 7472601"/>
              <a:gd name="connsiteY372" fmla="*/ 5382974 h 6858000"/>
              <a:gd name="connsiteX373" fmla="*/ 2714982 w 7472601"/>
              <a:gd name="connsiteY373" fmla="*/ 5427051 h 6858000"/>
              <a:gd name="connsiteX374" fmla="*/ 2813361 w 7472601"/>
              <a:gd name="connsiteY374" fmla="*/ 6023912 h 6858000"/>
              <a:gd name="connsiteX375" fmla="*/ 2688430 w 7472601"/>
              <a:gd name="connsiteY375" fmla="*/ 6801564 h 6858000"/>
              <a:gd name="connsiteX376" fmla="*/ 2629626 w 7472601"/>
              <a:gd name="connsiteY376" fmla="*/ 6763394 h 6858000"/>
              <a:gd name="connsiteX377" fmla="*/ 2565328 w 7472601"/>
              <a:gd name="connsiteY377" fmla="*/ 5516399 h 6858000"/>
              <a:gd name="connsiteX378" fmla="*/ 1922999 w 7472601"/>
              <a:gd name="connsiteY378" fmla="*/ 5980343 h 6858000"/>
              <a:gd name="connsiteX379" fmla="*/ 1950261 w 7472601"/>
              <a:gd name="connsiteY379" fmla="*/ 6405858 h 6858000"/>
              <a:gd name="connsiteX380" fmla="*/ 2365554 w 7472601"/>
              <a:gd name="connsiteY380" fmla="*/ 6759107 h 6858000"/>
              <a:gd name="connsiteX381" fmla="*/ 2424142 w 7472601"/>
              <a:gd name="connsiteY381" fmla="*/ 6858000 h 6858000"/>
              <a:gd name="connsiteX382" fmla="*/ 2395994 w 7472601"/>
              <a:gd name="connsiteY382" fmla="*/ 6858000 h 6858000"/>
              <a:gd name="connsiteX383" fmla="*/ 2392863 w 7472601"/>
              <a:gd name="connsiteY383" fmla="*/ 6852964 h 6858000"/>
              <a:gd name="connsiteX384" fmla="*/ 2017589 w 7472601"/>
              <a:gd name="connsiteY384" fmla="*/ 6493982 h 6858000"/>
              <a:gd name="connsiteX385" fmla="*/ 2147336 w 7472601"/>
              <a:gd name="connsiteY385" fmla="*/ 6594052 h 6858000"/>
              <a:gd name="connsiteX386" fmla="*/ 2207047 w 7472601"/>
              <a:gd name="connsiteY386" fmla="*/ 6654540 h 6858000"/>
              <a:gd name="connsiteX387" fmla="*/ 2299106 w 7472601"/>
              <a:gd name="connsiteY387" fmla="*/ 6778931 h 6858000"/>
              <a:gd name="connsiteX388" fmla="*/ 2314430 w 7472601"/>
              <a:gd name="connsiteY388" fmla="*/ 6801144 h 6858000"/>
              <a:gd name="connsiteX389" fmla="*/ 2352406 w 7472601"/>
              <a:gd name="connsiteY389" fmla="*/ 6858000 h 6858000"/>
              <a:gd name="connsiteX390" fmla="*/ 2314492 w 7472601"/>
              <a:gd name="connsiteY390" fmla="*/ 6858000 h 6858000"/>
              <a:gd name="connsiteX391" fmla="*/ 2288095 w 7472601"/>
              <a:gd name="connsiteY391" fmla="*/ 6818030 h 6858000"/>
              <a:gd name="connsiteX392" fmla="*/ 2272768 w 7472601"/>
              <a:gd name="connsiteY392" fmla="*/ 6795822 h 6858000"/>
              <a:gd name="connsiteX393" fmla="*/ 2182715 w 7472601"/>
              <a:gd name="connsiteY393" fmla="*/ 6675071 h 6858000"/>
              <a:gd name="connsiteX394" fmla="*/ 2032061 w 7472601"/>
              <a:gd name="connsiteY394" fmla="*/ 6541380 h 6858000"/>
              <a:gd name="connsiteX395" fmla="*/ 2257220 w 7472601"/>
              <a:gd name="connsiteY395" fmla="*/ 6826257 h 6858000"/>
              <a:gd name="connsiteX396" fmla="*/ 2281324 w 7472601"/>
              <a:gd name="connsiteY396" fmla="*/ 6858000 h 6858000"/>
              <a:gd name="connsiteX397" fmla="*/ 2242860 w 7472601"/>
              <a:gd name="connsiteY397" fmla="*/ 6858000 h 6858000"/>
              <a:gd name="connsiteX398" fmla="*/ 2232818 w 7472601"/>
              <a:gd name="connsiteY398" fmla="*/ 6844926 h 6858000"/>
              <a:gd name="connsiteX399" fmla="*/ 1990172 w 7472601"/>
              <a:gd name="connsiteY399" fmla="*/ 6542121 h 6858000"/>
              <a:gd name="connsiteX400" fmla="*/ 2124090 w 7472601"/>
              <a:gd name="connsiteY400" fmla="*/ 6761017 h 6858000"/>
              <a:gd name="connsiteX401" fmla="*/ 2200380 w 7472601"/>
              <a:gd name="connsiteY401" fmla="*/ 6858000 h 6858000"/>
              <a:gd name="connsiteX402" fmla="*/ 2147507 w 7472601"/>
              <a:gd name="connsiteY402" fmla="*/ 6858000 h 6858000"/>
              <a:gd name="connsiteX403" fmla="*/ 2070668 w 7472601"/>
              <a:gd name="connsiteY403" fmla="*/ 6761520 h 6858000"/>
              <a:gd name="connsiteX404" fmla="*/ 1975142 w 7472601"/>
              <a:gd name="connsiteY404" fmla="*/ 6585570 h 6858000"/>
              <a:gd name="connsiteX405" fmla="*/ 2050035 w 7472601"/>
              <a:gd name="connsiteY405" fmla="*/ 6813345 h 6858000"/>
              <a:gd name="connsiteX406" fmla="*/ 2063025 w 7472601"/>
              <a:gd name="connsiteY406" fmla="*/ 6858000 h 6858000"/>
              <a:gd name="connsiteX407" fmla="*/ 2021675 w 7472601"/>
              <a:gd name="connsiteY407" fmla="*/ 6858000 h 6858000"/>
              <a:gd name="connsiteX408" fmla="*/ 2019308 w 7472601"/>
              <a:gd name="connsiteY408" fmla="*/ 6847118 h 6858000"/>
              <a:gd name="connsiteX409" fmla="*/ 1938835 w 7472601"/>
              <a:gd name="connsiteY409" fmla="*/ 6551160 h 6858000"/>
              <a:gd name="connsiteX410" fmla="*/ 1953230 w 7472601"/>
              <a:gd name="connsiteY410" fmla="*/ 6759699 h 6858000"/>
              <a:gd name="connsiteX411" fmla="*/ 1956763 w 7472601"/>
              <a:gd name="connsiteY411" fmla="*/ 6778191 h 6858000"/>
              <a:gd name="connsiteX412" fmla="*/ 1967925 w 7472601"/>
              <a:gd name="connsiteY412" fmla="*/ 6858000 h 6858000"/>
              <a:gd name="connsiteX413" fmla="*/ 1936622 w 7472601"/>
              <a:gd name="connsiteY413" fmla="*/ 6858000 h 6858000"/>
              <a:gd name="connsiteX414" fmla="*/ 1926261 w 7472601"/>
              <a:gd name="connsiteY414" fmla="*/ 6784064 h 6858000"/>
              <a:gd name="connsiteX415" fmla="*/ 1922724 w 7472601"/>
              <a:gd name="connsiteY415" fmla="*/ 6765577 h 6858000"/>
              <a:gd name="connsiteX416" fmla="*/ 1904650 w 7472601"/>
              <a:gd name="connsiteY416" fmla="*/ 6639616 h 6858000"/>
              <a:gd name="connsiteX417" fmla="*/ 1885273 w 7472601"/>
              <a:gd name="connsiteY417" fmla="*/ 6858000 h 6858000"/>
              <a:gd name="connsiteX418" fmla="*/ 1854363 w 7472601"/>
              <a:gd name="connsiteY418" fmla="*/ 6858000 h 6858000"/>
              <a:gd name="connsiteX419" fmla="*/ 1880391 w 7472601"/>
              <a:gd name="connsiteY419" fmla="*/ 6603796 h 6858000"/>
              <a:gd name="connsiteX420" fmla="*/ 1818273 w 7472601"/>
              <a:gd name="connsiteY420" fmla="*/ 6715729 h 6858000"/>
              <a:gd name="connsiteX421" fmla="*/ 1794691 w 7472601"/>
              <a:gd name="connsiteY421" fmla="*/ 6843239 h 6858000"/>
              <a:gd name="connsiteX422" fmla="*/ 1794914 w 7472601"/>
              <a:gd name="connsiteY422" fmla="*/ 6858000 h 6858000"/>
              <a:gd name="connsiteX423" fmla="*/ 1746128 w 7472601"/>
              <a:gd name="connsiteY423" fmla="*/ 6858000 h 6858000"/>
              <a:gd name="connsiteX424" fmla="*/ 1753934 w 7472601"/>
              <a:gd name="connsiteY424" fmla="*/ 6724796 h 6858000"/>
              <a:gd name="connsiteX425" fmla="*/ 1792053 w 7472601"/>
              <a:gd name="connsiteY425" fmla="*/ 6572396 h 6858000"/>
              <a:gd name="connsiteX426" fmla="*/ 1862248 w 7472601"/>
              <a:gd name="connsiteY426" fmla="*/ 6266397 h 6858000"/>
              <a:gd name="connsiteX427" fmla="*/ 1862250 w 7472601"/>
              <a:gd name="connsiteY427" fmla="*/ 6033531 h 6858000"/>
              <a:gd name="connsiteX428" fmla="*/ 1211999 w 7472601"/>
              <a:gd name="connsiteY428" fmla="*/ 6683610 h 6858000"/>
              <a:gd name="connsiteX429" fmla="*/ 1213266 w 7472601"/>
              <a:gd name="connsiteY429" fmla="*/ 6691947 h 6858000"/>
              <a:gd name="connsiteX430" fmla="*/ 1203370 w 7472601"/>
              <a:gd name="connsiteY430" fmla="*/ 6850676 h 6858000"/>
              <a:gd name="connsiteX431" fmla="*/ 1203671 w 7472601"/>
              <a:gd name="connsiteY431" fmla="*/ 6858000 h 6858000"/>
              <a:gd name="connsiteX432" fmla="*/ 1143180 w 7472601"/>
              <a:gd name="connsiteY432" fmla="*/ 6858000 h 6858000"/>
              <a:gd name="connsiteX433" fmla="*/ 1142176 w 7472601"/>
              <a:gd name="connsiteY433" fmla="*/ 6766045 h 6858000"/>
              <a:gd name="connsiteX434" fmla="*/ 1067484 w 7472601"/>
              <a:gd name="connsiteY434" fmla="*/ 6858000 h 6858000"/>
              <a:gd name="connsiteX435" fmla="*/ 953928 w 7472601"/>
              <a:gd name="connsiteY435" fmla="*/ 6858000 h 6858000"/>
              <a:gd name="connsiteX436" fmla="*/ 959715 w 7472601"/>
              <a:gd name="connsiteY436" fmla="*/ 6850185 h 6858000"/>
              <a:gd name="connsiteX437" fmla="*/ 1483788 w 7472601"/>
              <a:gd name="connsiteY437" fmla="*/ 6259174 h 6858000"/>
              <a:gd name="connsiteX438" fmla="*/ 1100671 w 7472601"/>
              <a:gd name="connsiteY438" fmla="*/ 6252137 h 6858000"/>
              <a:gd name="connsiteX439" fmla="*/ 1090144 w 7472601"/>
              <a:gd name="connsiteY439" fmla="*/ 6256748 h 6858000"/>
              <a:gd name="connsiteX440" fmla="*/ 1095872 w 7472601"/>
              <a:gd name="connsiteY440" fmla="*/ 6271892 h 6858000"/>
              <a:gd name="connsiteX441" fmla="*/ 262785 w 7472601"/>
              <a:gd name="connsiteY441" fmla="*/ 6845450 h 6858000"/>
              <a:gd name="connsiteX442" fmla="*/ 209968 w 7472601"/>
              <a:gd name="connsiteY442" fmla="*/ 6770713 h 6858000"/>
              <a:gd name="connsiteX443" fmla="*/ 873460 w 7472601"/>
              <a:gd name="connsiteY443" fmla="*/ 6253768 h 6858000"/>
              <a:gd name="connsiteX444" fmla="*/ 192686 w 7472601"/>
              <a:gd name="connsiteY444" fmla="*/ 5849257 h 6858000"/>
              <a:gd name="connsiteX445" fmla="*/ 4696 w 7472601"/>
              <a:gd name="connsiteY445" fmla="*/ 5697668 h 6858000"/>
              <a:gd name="connsiteX446" fmla="*/ 0 w 7472601"/>
              <a:gd name="connsiteY446" fmla="*/ 5689984 h 6858000"/>
              <a:gd name="connsiteX447" fmla="*/ 0 w 7472601"/>
              <a:gd name="connsiteY447" fmla="*/ 5513472 h 6858000"/>
              <a:gd name="connsiteX448" fmla="*/ 174101 w 7472601"/>
              <a:gd name="connsiteY448" fmla="*/ 5620277 h 6858000"/>
              <a:gd name="connsiteX449" fmla="*/ 891800 w 7472601"/>
              <a:gd name="connsiteY449" fmla="*/ 6036935 h 6858000"/>
              <a:gd name="connsiteX450" fmla="*/ 1072219 w 7472601"/>
              <a:gd name="connsiteY450" fmla="*/ 6169443 h 6858000"/>
              <a:gd name="connsiteX451" fmla="*/ 1074117 w 7472601"/>
              <a:gd name="connsiteY451" fmla="*/ 6170301 h 6858000"/>
              <a:gd name="connsiteX452" fmla="*/ 1083114 w 7472601"/>
              <a:gd name="connsiteY452" fmla="*/ 6174131 h 6858000"/>
              <a:gd name="connsiteX453" fmla="*/ 1543010 w 7472601"/>
              <a:gd name="connsiteY453" fmla="*/ 6191140 h 6858000"/>
              <a:gd name="connsiteX454" fmla="*/ 1551080 w 7472601"/>
              <a:gd name="connsiteY454" fmla="*/ 6195006 h 6858000"/>
              <a:gd name="connsiteX455" fmla="*/ 2345443 w 7472601"/>
              <a:gd name="connsiteY455" fmla="*/ 5549882 h 6858000"/>
              <a:gd name="connsiteX456" fmla="*/ 1721499 w 7472601"/>
              <a:gd name="connsiteY456" fmla="*/ 5599969 h 6858000"/>
              <a:gd name="connsiteX457" fmla="*/ 767716 w 7472601"/>
              <a:gd name="connsiteY457" fmla="*/ 5472768 h 6858000"/>
              <a:gd name="connsiteX458" fmla="*/ 722147 w 7472601"/>
              <a:gd name="connsiteY458" fmla="*/ 5393091 h 6858000"/>
              <a:gd name="connsiteX459" fmla="*/ 1485552 w 7472601"/>
              <a:gd name="connsiteY459" fmla="*/ 5313202 h 6858000"/>
              <a:gd name="connsiteX460" fmla="*/ 2143004 w 7472601"/>
              <a:gd name="connsiteY460" fmla="*/ 5402420 h 6858000"/>
              <a:gd name="connsiteX461" fmla="*/ 1933391 w 7472601"/>
              <a:gd name="connsiteY461" fmla="*/ 5156971 h 6858000"/>
              <a:gd name="connsiteX462" fmla="*/ 1827118 w 7472601"/>
              <a:gd name="connsiteY462" fmla="*/ 4968410 h 6858000"/>
              <a:gd name="connsiteX463" fmla="*/ 1837349 w 7472601"/>
              <a:gd name="connsiteY463" fmla="*/ 4956357 h 6858000"/>
              <a:gd name="connsiteX464" fmla="*/ 2162835 w 7472601"/>
              <a:gd name="connsiteY464" fmla="*/ 5187853 h 6858000"/>
              <a:gd name="connsiteX465" fmla="*/ 2257167 w 7472601"/>
              <a:gd name="connsiteY465" fmla="*/ 5462123 h 6858000"/>
              <a:gd name="connsiteX466" fmla="*/ 2261598 w 7472601"/>
              <a:gd name="connsiteY466" fmla="*/ 5467998 h 6858000"/>
              <a:gd name="connsiteX467" fmla="*/ 2437177 w 7472601"/>
              <a:gd name="connsiteY467" fmla="*/ 5479608 h 6858000"/>
              <a:gd name="connsiteX468" fmla="*/ 2445247 w 7472601"/>
              <a:gd name="connsiteY468" fmla="*/ 5483476 h 6858000"/>
              <a:gd name="connsiteX469" fmla="*/ 2743626 w 7472601"/>
              <a:gd name="connsiteY469" fmla="*/ 5304819 h 6858000"/>
              <a:gd name="connsiteX470" fmla="*/ 3048102 w 7472601"/>
              <a:gd name="connsiteY470" fmla="*/ 5150595 h 6858000"/>
              <a:gd name="connsiteX471" fmla="*/ 1799414 w 7472601"/>
              <a:gd name="connsiteY471" fmla="*/ 4694732 h 6858000"/>
              <a:gd name="connsiteX472" fmla="*/ 1771735 w 7472601"/>
              <a:gd name="connsiteY472" fmla="*/ 4619929 h 6858000"/>
              <a:gd name="connsiteX473" fmla="*/ 3104273 w 7472601"/>
              <a:gd name="connsiteY473" fmla="*/ 5076159 h 6858000"/>
              <a:gd name="connsiteX474" fmla="*/ 3113245 w 7472601"/>
              <a:gd name="connsiteY474" fmla="*/ 5090705 h 6858000"/>
              <a:gd name="connsiteX475" fmla="*/ 3126294 w 7472601"/>
              <a:gd name="connsiteY475" fmla="*/ 5114400 h 6858000"/>
              <a:gd name="connsiteX476" fmla="*/ 3937433 w 7472601"/>
              <a:gd name="connsiteY476" fmla="*/ 4830473 h 6858000"/>
              <a:gd name="connsiteX477" fmla="*/ 3590475 w 7472601"/>
              <a:gd name="connsiteY477" fmla="*/ 4597974 h 6858000"/>
              <a:gd name="connsiteX478" fmla="*/ 3100264 w 7472601"/>
              <a:gd name="connsiteY478" fmla="*/ 4579845 h 6858000"/>
              <a:gd name="connsiteX479" fmla="*/ 2183576 w 7472601"/>
              <a:gd name="connsiteY479" fmla="*/ 4227150 h 6858000"/>
              <a:gd name="connsiteX480" fmla="*/ 2151029 w 7472601"/>
              <a:gd name="connsiteY480" fmla="*/ 4146947 h 6858000"/>
              <a:gd name="connsiteX481" fmla="*/ 3563434 w 7472601"/>
              <a:gd name="connsiteY481" fmla="*/ 4469115 h 6858000"/>
              <a:gd name="connsiteX482" fmla="*/ 3177952 w 7472601"/>
              <a:gd name="connsiteY482" fmla="*/ 3657386 h 6858000"/>
              <a:gd name="connsiteX483" fmla="*/ 3189263 w 7472601"/>
              <a:gd name="connsiteY483" fmla="*/ 3625726 h 6858000"/>
              <a:gd name="connsiteX484" fmla="*/ 3560912 w 7472601"/>
              <a:gd name="connsiteY484" fmla="*/ 4079863 h 6858000"/>
              <a:gd name="connsiteX485" fmla="*/ 3626636 w 7472601"/>
              <a:gd name="connsiteY485" fmla="*/ 4512230 h 6858000"/>
              <a:gd name="connsiteX486" fmla="*/ 3653088 w 7472601"/>
              <a:gd name="connsiteY486" fmla="*/ 4521417 h 6858000"/>
              <a:gd name="connsiteX487" fmla="*/ 3988128 w 7472601"/>
              <a:gd name="connsiteY487" fmla="*/ 4817267 h 6858000"/>
              <a:gd name="connsiteX488" fmla="*/ 4830582 w 7472601"/>
              <a:gd name="connsiteY488" fmla="*/ 4676000 h 6858000"/>
              <a:gd name="connsiteX489" fmla="*/ 4830100 w 7472601"/>
              <a:gd name="connsiteY489" fmla="*/ 4675554 h 6858000"/>
              <a:gd name="connsiteX490" fmla="*/ 4036318 w 7472601"/>
              <a:gd name="connsiteY490" fmla="*/ 4147013 h 6858000"/>
              <a:gd name="connsiteX491" fmla="*/ 3432098 w 7472601"/>
              <a:gd name="connsiteY491" fmla="*/ 3537312 h 6858000"/>
              <a:gd name="connsiteX492" fmla="*/ 3446761 w 7472601"/>
              <a:gd name="connsiteY492" fmla="*/ 3461278 h 6858000"/>
              <a:gd name="connsiteX493" fmla="*/ 4419733 w 7472601"/>
              <a:gd name="connsiteY493" fmla="*/ 3963555 h 6858000"/>
              <a:gd name="connsiteX494" fmla="*/ 4781371 w 7472601"/>
              <a:gd name="connsiteY494" fmla="*/ 4458604 h 6858000"/>
              <a:gd name="connsiteX495" fmla="*/ 4780440 w 7472601"/>
              <a:gd name="connsiteY495" fmla="*/ 4470290 h 6858000"/>
              <a:gd name="connsiteX496" fmla="*/ 4898954 w 7472601"/>
              <a:gd name="connsiteY496" fmla="*/ 4662092 h 6858000"/>
              <a:gd name="connsiteX497" fmla="*/ 4900699 w 7472601"/>
              <a:gd name="connsiteY497" fmla="*/ 4670867 h 6858000"/>
              <a:gd name="connsiteX498" fmla="*/ 5714511 w 7472601"/>
              <a:gd name="connsiteY498" fmla="*/ 4663483 h 6858000"/>
              <a:gd name="connsiteX499" fmla="*/ 5464793 w 7472601"/>
              <a:gd name="connsiteY499" fmla="*/ 4393556 h 6858000"/>
              <a:gd name="connsiteX500" fmla="*/ 5461897 w 7472601"/>
              <a:gd name="connsiteY500" fmla="*/ 4390879 h 6858000"/>
              <a:gd name="connsiteX501" fmla="*/ 4294126 w 7472601"/>
              <a:gd name="connsiteY501" fmla="*/ 3303048 h 6858000"/>
              <a:gd name="connsiteX502" fmla="*/ 4305321 w 7472601"/>
              <a:gd name="connsiteY502" fmla="*/ 3256953 h 6858000"/>
              <a:gd name="connsiteX503" fmla="*/ 4949299 w 7472601"/>
              <a:gd name="connsiteY503" fmla="*/ 3766336 h 6858000"/>
              <a:gd name="connsiteX504" fmla="*/ 5291452 w 7472601"/>
              <a:gd name="connsiteY504" fmla="*/ 4076801 h 6858000"/>
              <a:gd name="connsiteX505" fmla="*/ 5434998 w 7472601"/>
              <a:gd name="connsiteY505" fmla="*/ 4254100 h 6858000"/>
              <a:gd name="connsiteX506" fmla="*/ 5351015 w 7472601"/>
              <a:gd name="connsiteY506" fmla="*/ 3760989 h 6858000"/>
              <a:gd name="connsiteX507" fmla="*/ 5413780 w 7472601"/>
              <a:gd name="connsiteY507" fmla="*/ 2966265 h 6858000"/>
              <a:gd name="connsiteX508" fmla="*/ 5425627 w 7472601"/>
              <a:gd name="connsiteY508" fmla="*/ 2954192 h 6858000"/>
              <a:gd name="connsiteX509" fmla="*/ 6604735 w 7472601"/>
              <a:gd name="connsiteY509" fmla="*/ 2041381 h 6858000"/>
              <a:gd name="connsiteX510" fmla="*/ 7204487 w 7472601"/>
              <a:gd name="connsiteY510" fmla="*/ 2742112 h 6858000"/>
              <a:gd name="connsiteX511" fmla="*/ 7131592 w 7472601"/>
              <a:gd name="connsiteY511" fmla="*/ 2672096 h 6858000"/>
              <a:gd name="connsiteX512" fmla="*/ 6996344 w 7472601"/>
              <a:gd name="connsiteY512" fmla="*/ 2518310 h 6858000"/>
              <a:gd name="connsiteX513" fmla="*/ 6735495 w 7472601"/>
              <a:gd name="connsiteY513" fmla="*/ 2196890 h 6858000"/>
              <a:gd name="connsiteX514" fmla="*/ 6721901 w 7472601"/>
              <a:gd name="connsiteY514" fmla="*/ 2179274 h 6858000"/>
              <a:gd name="connsiteX515" fmla="*/ 6604735 w 7472601"/>
              <a:gd name="connsiteY515" fmla="*/ 2041381 h 6858000"/>
              <a:gd name="connsiteX516" fmla="*/ 6591670 w 7472601"/>
              <a:gd name="connsiteY516" fmla="*/ 1988277 h 6858000"/>
              <a:gd name="connsiteX517" fmla="*/ 6747349 w 7472601"/>
              <a:gd name="connsiteY517" fmla="*/ 2160069 h 6858000"/>
              <a:gd name="connsiteX518" fmla="*/ 6760943 w 7472601"/>
              <a:gd name="connsiteY518" fmla="*/ 2177686 h 6858000"/>
              <a:gd name="connsiteX519" fmla="*/ 7021065 w 7472601"/>
              <a:gd name="connsiteY519" fmla="*/ 2498102 h 6858000"/>
              <a:gd name="connsiteX520" fmla="*/ 7155223 w 7472601"/>
              <a:gd name="connsiteY520" fmla="*/ 2650386 h 6858000"/>
              <a:gd name="connsiteX521" fmla="*/ 7203167 w 7472601"/>
              <a:gd name="connsiteY521" fmla="*/ 2697288 h 6858000"/>
              <a:gd name="connsiteX522" fmla="*/ 6937703 w 7472601"/>
              <a:gd name="connsiteY522" fmla="*/ 2321981 h 6858000"/>
              <a:gd name="connsiteX523" fmla="*/ 6591670 w 7472601"/>
              <a:gd name="connsiteY523" fmla="*/ 1988277 h 6858000"/>
              <a:gd name="connsiteX524" fmla="*/ 5798671 w 7472601"/>
              <a:gd name="connsiteY524" fmla="*/ 1981601 h 6858000"/>
              <a:gd name="connsiteX525" fmla="*/ 5754709 w 7472601"/>
              <a:gd name="connsiteY525" fmla="*/ 2071454 h 6858000"/>
              <a:gd name="connsiteX526" fmla="*/ 5763044 w 7472601"/>
              <a:gd name="connsiteY526" fmla="*/ 2842206 h 6858000"/>
              <a:gd name="connsiteX527" fmla="*/ 5764974 w 7472601"/>
              <a:gd name="connsiteY527" fmla="*/ 2799609 h 6858000"/>
              <a:gd name="connsiteX528" fmla="*/ 5767665 w 7472601"/>
              <a:gd name="connsiteY528" fmla="*/ 2666409 h 6858000"/>
              <a:gd name="connsiteX529" fmla="*/ 5763055 w 7472601"/>
              <a:gd name="connsiteY529" fmla="*/ 2579705 h 6858000"/>
              <a:gd name="connsiteX530" fmla="*/ 5758079 w 7472601"/>
              <a:gd name="connsiteY530" fmla="*/ 2492508 h 6858000"/>
              <a:gd name="connsiteX531" fmla="*/ 5779325 w 7472601"/>
              <a:gd name="connsiteY531" fmla="*/ 2197069 h 6858000"/>
              <a:gd name="connsiteX532" fmla="*/ 5798671 w 7472601"/>
              <a:gd name="connsiteY532" fmla="*/ 1981601 h 6858000"/>
              <a:gd name="connsiteX533" fmla="*/ 5829202 w 7472601"/>
              <a:gd name="connsiteY533" fmla="*/ 1971679 h 6858000"/>
              <a:gd name="connsiteX534" fmla="*/ 5809558 w 7472601"/>
              <a:gd name="connsiteY534" fmla="*/ 2198043 h 6858000"/>
              <a:gd name="connsiteX535" fmla="*/ 5788653 w 7472601"/>
              <a:gd name="connsiteY535" fmla="*/ 2489430 h 6858000"/>
              <a:gd name="connsiteX536" fmla="*/ 5793439 w 7472601"/>
              <a:gd name="connsiteY536" fmla="*/ 2575235 h 6858000"/>
              <a:gd name="connsiteX537" fmla="*/ 5796837 w 7472601"/>
              <a:gd name="connsiteY537" fmla="*/ 2637633 h 6858000"/>
              <a:gd name="connsiteX538" fmla="*/ 5818614 w 7472601"/>
              <a:gd name="connsiteY538" fmla="*/ 2473055 h 6858000"/>
              <a:gd name="connsiteX539" fmla="*/ 5829202 w 7472601"/>
              <a:gd name="connsiteY539" fmla="*/ 1971679 h 6858000"/>
              <a:gd name="connsiteX540" fmla="*/ 5911389 w 7472601"/>
              <a:gd name="connsiteY540" fmla="*/ 1898371 h 6858000"/>
              <a:gd name="connsiteX541" fmla="*/ 6237627 w 7472601"/>
              <a:gd name="connsiteY541" fmla="*/ 2231921 h 6858000"/>
              <a:gd name="connsiteX542" fmla="*/ 5911389 w 7472601"/>
              <a:gd name="connsiteY542" fmla="*/ 1898371 h 6858000"/>
              <a:gd name="connsiteX543" fmla="*/ 6944437 w 7472601"/>
              <a:gd name="connsiteY543" fmla="*/ 1575402 h 6858000"/>
              <a:gd name="connsiteX544" fmla="*/ 6304730 w 7472601"/>
              <a:gd name="connsiteY544" fmla="*/ 1766654 h 6858000"/>
              <a:gd name="connsiteX545" fmla="*/ 6944437 w 7472601"/>
              <a:gd name="connsiteY545" fmla="*/ 1575402 h 6858000"/>
              <a:gd name="connsiteX546" fmla="*/ 7019523 w 7472601"/>
              <a:gd name="connsiteY546" fmla="*/ 1519450 h 6858000"/>
              <a:gd name="connsiteX547" fmla="*/ 6298091 w 7472601"/>
              <a:gd name="connsiteY547" fmla="*/ 1737122 h 6858000"/>
              <a:gd name="connsiteX548" fmla="*/ 7019523 w 7472601"/>
              <a:gd name="connsiteY548" fmla="*/ 1519450 h 6858000"/>
              <a:gd name="connsiteX549" fmla="*/ 2399523 w 7472601"/>
              <a:gd name="connsiteY549" fmla="*/ 1428234 h 6858000"/>
              <a:gd name="connsiteX550" fmla="*/ 2224982 w 7472601"/>
              <a:gd name="connsiteY550" fmla="*/ 1826201 h 6858000"/>
              <a:gd name="connsiteX551" fmla="*/ 2096099 w 7472601"/>
              <a:gd name="connsiteY551" fmla="*/ 2345900 h 6858000"/>
              <a:gd name="connsiteX552" fmla="*/ 2283317 w 7472601"/>
              <a:gd name="connsiteY552" fmla="*/ 1796925 h 6858000"/>
              <a:gd name="connsiteX553" fmla="*/ 2399523 w 7472601"/>
              <a:gd name="connsiteY553" fmla="*/ 1428234 h 6858000"/>
              <a:gd name="connsiteX554" fmla="*/ 2448558 w 7472601"/>
              <a:gd name="connsiteY554" fmla="*/ 1373435 h 6858000"/>
              <a:gd name="connsiteX555" fmla="*/ 2312521 w 7472601"/>
              <a:gd name="connsiteY555" fmla="*/ 1806140 h 6858000"/>
              <a:gd name="connsiteX556" fmla="*/ 2127533 w 7472601"/>
              <a:gd name="connsiteY556" fmla="*/ 2348380 h 6858000"/>
              <a:gd name="connsiteX557" fmla="*/ 2358080 w 7472601"/>
              <a:gd name="connsiteY557" fmla="*/ 1866134 h 6858000"/>
              <a:gd name="connsiteX558" fmla="*/ 2407436 w 7472601"/>
              <a:gd name="connsiteY558" fmla="*/ 1651070 h 6858000"/>
              <a:gd name="connsiteX559" fmla="*/ 2448558 w 7472601"/>
              <a:gd name="connsiteY559" fmla="*/ 1373435 h 6858000"/>
              <a:gd name="connsiteX560" fmla="*/ 278707 w 7472601"/>
              <a:gd name="connsiteY560" fmla="*/ 1352270 h 6858000"/>
              <a:gd name="connsiteX561" fmla="*/ 321570 w 7472601"/>
              <a:gd name="connsiteY561" fmla="*/ 1861610 h 6858000"/>
              <a:gd name="connsiteX562" fmla="*/ 294281 w 7472601"/>
              <a:gd name="connsiteY562" fmla="*/ 1440658 h 6858000"/>
              <a:gd name="connsiteX563" fmla="*/ 278707 w 7472601"/>
              <a:gd name="connsiteY563" fmla="*/ 1352270 h 6858000"/>
              <a:gd name="connsiteX564" fmla="*/ 1423821 w 7472601"/>
              <a:gd name="connsiteY564" fmla="*/ 1351958 h 6858000"/>
              <a:gd name="connsiteX565" fmla="*/ 1638521 w 7472601"/>
              <a:gd name="connsiteY565" fmla="*/ 1908470 h 6858000"/>
              <a:gd name="connsiteX566" fmla="*/ 1754199 w 7472601"/>
              <a:gd name="connsiteY566" fmla="*/ 2149284 h 6858000"/>
              <a:gd name="connsiteX567" fmla="*/ 1908359 w 7472601"/>
              <a:gd name="connsiteY567" fmla="*/ 2364988 h 6858000"/>
              <a:gd name="connsiteX568" fmla="*/ 1647661 w 7472601"/>
              <a:gd name="connsiteY568" fmla="*/ 1825945 h 6858000"/>
              <a:gd name="connsiteX569" fmla="*/ 1423821 w 7472601"/>
              <a:gd name="connsiteY569" fmla="*/ 1351958 h 6858000"/>
              <a:gd name="connsiteX570" fmla="*/ 1431890 w 7472601"/>
              <a:gd name="connsiteY570" fmla="*/ 1306475 h 6858000"/>
              <a:gd name="connsiteX571" fmla="*/ 1507597 w 7472601"/>
              <a:gd name="connsiteY571" fmla="*/ 1446132 h 6858000"/>
              <a:gd name="connsiteX572" fmla="*/ 1674586 w 7472601"/>
              <a:gd name="connsiteY572" fmla="*/ 1813832 h 6858000"/>
              <a:gd name="connsiteX573" fmla="*/ 1815950 w 7472601"/>
              <a:gd name="connsiteY573" fmla="*/ 2128564 h 6858000"/>
              <a:gd name="connsiteX574" fmla="*/ 1984242 w 7472601"/>
              <a:gd name="connsiteY574" fmla="*/ 2430829 h 6858000"/>
              <a:gd name="connsiteX575" fmla="*/ 2014023 w 7472601"/>
              <a:gd name="connsiteY575" fmla="*/ 2450995 h 6858000"/>
              <a:gd name="connsiteX576" fmla="*/ 1747337 w 7472601"/>
              <a:gd name="connsiteY576" fmla="*/ 1855264 h 6858000"/>
              <a:gd name="connsiteX577" fmla="*/ 1533749 w 7472601"/>
              <a:gd name="connsiteY577" fmla="*/ 1478656 h 6858000"/>
              <a:gd name="connsiteX578" fmla="*/ 1431890 w 7472601"/>
              <a:gd name="connsiteY578" fmla="*/ 1306475 h 6858000"/>
              <a:gd name="connsiteX579" fmla="*/ 5052692 w 7472601"/>
              <a:gd name="connsiteY579" fmla="*/ 1292994 h 6858000"/>
              <a:gd name="connsiteX580" fmla="*/ 5200661 w 7472601"/>
              <a:gd name="connsiteY580" fmla="*/ 1635186 h 6858000"/>
              <a:gd name="connsiteX581" fmla="*/ 5297138 w 7472601"/>
              <a:gd name="connsiteY581" fmla="*/ 1906351 h 6858000"/>
              <a:gd name="connsiteX582" fmla="*/ 5052692 w 7472601"/>
              <a:gd name="connsiteY582" fmla="*/ 1292994 h 6858000"/>
              <a:gd name="connsiteX583" fmla="*/ 5009948 w 7472601"/>
              <a:gd name="connsiteY583" fmla="*/ 1273619 h 6858000"/>
              <a:gd name="connsiteX584" fmla="*/ 5121777 w 7472601"/>
              <a:gd name="connsiteY584" fmla="*/ 1654213 h 6858000"/>
              <a:gd name="connsiteX585" fmla="*/ 5293545 w 7472601"/>
              <a:gd name="connsiteY585" fmla="*/ 2072247 h 6858000"/>
              <a:gd name="connsiteX586" fmla="*/ 5294042 w 7472601"/>
              <a:gd name="connsiteY586" fmla="*/ 2065019 h 6858000"/>
              <a:gd name="connsiteX587" fmla="*/ 5171936 w 7472601"/>
              <a:gd name="connsiteY587" fmla="*/ 1647613 h 6858000"/>
              <a:gd name="connsiteX588" fmla="*/ 5009948 w 7472601"/>
              <a:gd name="connsiteY588" fmla="*/ 1273619 h 6858000"/>
              <a:gd name="connsiteX589" fmla="*/ 655236 w 7472601"/>
              <a:gd name="connsiteY589" fmla="*/ 1268632 h 6858000"/>
              <a:gd name="connsiteX590" fmla="*/ 839521 w 7472601"/>
              <a:gd name="connsiteY590" fmla="*/ 1685315 h 6858000"/>
              <a:gd name="connsiteX591" fmla="*/ 1109416 w 7472601"/>
              <a:gd name="connsiteY591" fmla="*/ 2061663 h 6858000"/>
              <a:gd name="connsiteX592" fmla="*/ 1298300 w 7472601"/>
              <a:gd name="connsiteY592" fmla="*/ 2247742 h 6858000"/>
              <a:gd name="connsiteX593" fmla="*/ 1125871 w 7472601"/>
              <a:gd name="connsiteY593" fmla="*/ 1989513 h 6858000"/>
              <a:gd name="connsiteX594" fmla="*/ 981574 w 7472601"/>
              <a:gd name="connsiteY594" fmla="*/ 1783157 h 6858000"/>
              <a:gd name="connsiteX595" fmla="*/ 922198 w 7472601"/>
              <a:gd name="connsiteY595" fmla="*/ 1677437 h 6858000"/>
              <a:gd name="connsiteX596" fmla="*/ 869293 w 7472601"/>
              <a:gd name="connsiteY596" fmla="*/ 1583214 h 6858000"/>
              <a:gd name="connsiteX597" fmla="*/ 751431 w 7472601"/>
              <a:gd name="connsiteY597" fmla="*/ 1405731 h 6858000"/>
              <a:gd name="connsiteX598" fmla="*/ 655236 w 7472601"/>
              <a:gd name="connsiteY598" fmla="*/ 1268632 h 6858000"/>
              <a:gd name="connsiteX599" fmla="*/ 6516292 w 7472601"/>
              <a:gd name="connsiteY599" fmla="*/ 1263064 h 6858000"/>
              <a:gd name="connsiteX600" fmla="*/ 5736320 w 7472601"/>
              <a:gd name="connsiteY600" fmla="*/ 1501803 h 6858000"/>
              <a:gd name="connsiteX601" fmla="*/ 6516292 w 7472601"/>
              <a:gd name="connsiteY601" fmla="*/ 1263064 h 6858000"/>
              <a:gd name="connsiteX602" fmla="*/ 291466 w 7472601"/>
              <a:gd name="connsiteY602" fmla="*/ 1250369 h 6858000"/>
              <a:gd name="connsiteX603" fmla="*/ 323180 w 7472601"/>
              <a:gd name="connsiteY603" fmla="*/ 1435283 h 6858000"/>
              <a:gd name="connsiteX604" fmla="*/ 349381 w 7472601"/>
              <a:gd name="connsiteY604" fmla="*/ 1875041 h 6858000"/>
              <a:gd name="connsiteX605" fmla="*/ 374363 w 7472601"/>
              <a:gd name="connsiteY605" fmla="*/ 1506494 h 6858000"/>
              <a:gd name="connsiteX606" fmla="*/ 302168 w 7472601"/>
              <a:gd name="connsiteY606" fmla="*/ 1274495 h 6858000"/>
              <a:gd name="connsiteX607" fmla="*/ 291466 w 7472601"/>
              <a:gd name="connsiteY607" fmla="*/ 1250369 h 6858000"/>
              <a:gd name="connsiteX608" fmla="*/ 678222 w 7472601"/>
              <a:gd name="connsiteY608" fmla="*/ 1248670 h 6858000"/>
              <a:gd name="connsiteX609" fmla="*/ 775536 w 7472601"/>
              <a:gd name="connsiteY609" fmla="*/ 1388015 h 6858000"/>
              <a:gd name="connsiteX610" fmla="*/ 894529 w 7472601"/>
              <a:gd name="connsiteY610" fmla="*/ 1567739 h 6858000"/>
              <a:gd name="connsiteX611" fmla="*/ 948000 w 7472601"/>
              <a:gd name="connsiteY611" fmla="*/ 1663088 h 6858000"/>
              <a:gd name="connsiteX612" fmla="*/ 1006812 w 7472601"/>
              <a:gd name="connsiteY612" fmla="*/ 1767683 h 6858000"/>
              <a:gd name="connsiteX613" fmla="*/ 1149133 w 7472601"/>
              <a:gd name="connsiteY613" fmla="*/ 1971513 h 6858000"/>
              <a:gd name="connsiteX614" fmla="*/ 1333952 w 7472601"/>
              <a:gd name="connsiteY614" fmla="*/ 2251620 h 6858000"/>
              <a:gd name="connsiteX615" fmla="*/ 1337329 w 7472601"/>
              <a:gd name="connsiteY615" fmla="*/ 2258350 h 6858000"/>
              <a:gd name="connsiteX616" fmla="*/ 1014726 w 7472601"/>
              <a:gd name="connsiteY616" fmla="*/ 1615556 h 6858000"/>
              <a:gd name="connsiteX617" fmla="*/ 678222 w 7472601"/>
              <a:gd name="connsiteY617" fmla="*/ 1248670 h 6858000"/>
              <a:gd name="connsiteX618" fmla="*/ 6691602 w 7472601"/>
              <a:gd name="connsiteY618" fmla="*/ 1140573 h 6858000"/>
              <a:gd name="connsiteX619" fmla="*/ 6571100 w 7472601"/>
              <a:gd name="connsiteY619" fmla="*/ 1183662 h 6858000"/>
              <a:gd name="connsiteX620" fmla="*/ 6241687 w 7472601"/>
              <a:gd name="connsiteY620" fmla="*/ 1257600 h 6858000"/>
              <a:gd name="connsiteX621" fmla="*/ 5693009 w 7472601"/>
              <a:gd name="connsiteY621" fmla="*/ 1478256 h 6858000"/>
              <a:gd name="connsiteX622" fmla="*/ 6548420 w 7472601"/>
              <a:gd name="connsiteY622" fmla="*/ 1214599 h 6858000"/>
              <a:gd name="connsiteX623" fmla="*/ 6605473 w 7472601"/>
              <a:gd name="connsiteY623" fmla="*/ 1184686 h 6858000"/>
              <a:gd name="connsiteX624" fmla="*/ 6691602 w 7472601"/>
              <a:gd name="connsiteY624" fmla="*/ 1140573 h 6858000"/>
              <a:gd name="connsiteX625" fmla="*/ 4002475 w 7472601"/>
              <a:gd name="connsiteY625" fmla="*/ 1037802 h 6858000"/>
              <a:gd name="connsiteX626" fmla="*/ 4000324 w 7472601"/>
              <a:gd name="connsiteY626" fmla="*/ 1039362 h 6858000"/>
              <a:gd name="connsiteX627" fmla="*/ 4002862 w 7472601"/>
              <a:gd name="connsiteY627" fmla="*/ 1042866 h 6858000"/>
              <a:gd name="connsiteX628" fmla="*/ 4002475 w 7472601"/>
              <a:gd name="connsiteY628" fmla="*/ 1037802 h 6858000"/>
              <a:gd name="connsiteX629" fmla="*/ 506322 w 7472601"/>
              <a:gd name="connsiteY629" fmla="*/ 1020997 h 6858000"/>
              <a:gd name="connsiteX630" fmla="*/ 533068 w 7472601"/>
              <a:gd name="connsiteY630" fmla="*/ 1029409 h 6858000"/>
              <a:gd name="connsiteX631" fmla="*/ 1232525 w 7472601"/>
              <a:gd name="connsiteY631" fmla="*/ 1804675 h 6858000"/>
              <a:gd name="connsiteX632" fmla="*/ 1388858 w 7472601"/>
              <a:gd name="connsiteY632" fmla="*/ 2368011 h 6858000"/>
              <a:gd name="connsiteX633" fmla="*/ 1384098 w 7472601"/>
              <a:gd name="connsiteY633" fmla="*/ 2378125 h 6858000"/>
              <a:gd name="connsiteX634" fmla="*/ 1425393 w 7472601"/>
              <a:gd name="connsiteY634" fmla="*/ 2589124 h 6858000"/>
              <a:gd name="connsiteX635" fmla="*/ 1424001 w 7472601"/>
              <a:gd name="connsiteY635" fmla="*/ 2597541 h 6858000"/>
              <a:gd name="connsiteX636" fmla="*/ 2152729 w 7472601"/>
              <a:gd name="connsiteY636" fmla="*/ 2864487 h 6858000"/>
              <a:gd name="connsiteX637" fmla="*/ 2020609 w 7472601"/>
              <a:gd name="connsiteY637" fmla="*/ 2539671 h 6858000"/>
              <a:gd name="connsiteX638" fmla="*/ 2018920 w 7472601"/>
              <a:gd name="connsiteY638" fmla="*/ 2536309 h 6858000"/>
              <a:gd name="connsiteX639" fmla="*/ 1342441 w 7472601"/>
              <a:gd name="connsiteY639" fmla="*/ 1173017 h 6858000"/>
              <a:gd name="connsiteX640" fmla="*/ 1367925 w 7472601"/>
              <a:gd name="connsiteY640" fmla="*/ 1135648 h 6858000"/>
              <a:gd name="connsiteX641" fmla="*/ 1771401 w 7472601"/>
              <a:gd name="connsiteY641" fmla="*/ 1806673 h 6858000"/>
              <a:gd name="connsiteX642" fmla="*/ 1972385 w 7472601"/>
              <a:gd name="connsiteY642" fmla="*/ 2198735 h 6858000"/>
              <a:gd name="connsiteX643" fmla="*/ 2040892 w 7472601"/>
              <a:gd name="connsiteY643" fmla="*/ 2405205 h 6858000"/>
              <a:gd name="connsiteX644" fmla="*/ 2131689 w 7472601"/>
              <a:gd name="connsiteY644" fmla="*/ 1936926 h 6858000"/>
              <a:gd name="connsiteX645" fmla="*/ 2454820 w 7472601"/>
              <a:gd name="connsiteY645" fmla="*/ 1248808 h 6858000"/>
              <a:gd name="connsiteX646" fmla="*/ 2492512 w 7472601"/>
              <a:gd name="connsiteY646" fmla="*/ 1302920 h 6858000"/>
              <a:gd name="connsiteX647" fmla="*/ 2081216 w 7472601"/>
              <a:gd name="connsiteY647" fmla="*/ 2527513 h 6858000"/>
              <a:gd name="connsiteX648" fmla="*/ 2081211 w 7472601"/>
              <a:gd name="connsiteY648" fmla="*/ 2528916 h 6858000"/>
              <a:gd name="connsiteX649" fmla="*/ 2199067 w 7472601"/>
              <a:gd name="connsiteY649" fmla="*/ 2884061 h 6858000"/>
              <a:gd name="connsiteX650" fmla="*/ 3192586 w 7472601"/>
              <a:gd name="connsiteY650" fmla="*/ 3411496 h 6858000"/>
              <a:gd name="connsiteX651" fmla="*/ 3182620 w 7472601"/>
              <a:gd name="connsiteY651" fmla="*/ 3483279 h 6858000"/>
              <a:gd name="connsiteX652" fmla="*/ 2435119 w 7472601"/>
              <a:gd name="connsiteY652" fmla="*/ 3080173 h 6858000"/>
              <a:gd name="connsiteX653" fmla="*/ 2410152 w 7472601"/>
              <a:gd name="connsiteY653" fmla="*/ 3063751 h 6858000"/>
              <a:gd name="connsiteX654" fmla="*/ 2408099 w 7472601"/>
              <a:gd name="connsiteY654" fmla="*/ 3064403 h 6858000"/>
              <a:gd name="connsiteX655" fmla="*/ 2407218 w 7472601"/>
              <a:gd name="connsiteY655" fmla="*/ 3070324 h 6858000"/>
              <a:gd name="connsiteX656" fmla="*/ 2380138 w 7472601"/>
              <a:gd name="connsiteY656" fmla="*/ 3099341 h 6858000"/>
              <a:gd name="connsiteX657" fmla="*/ 1765923 w 7472601"/>
              <a:gd name="connsiteY657" fmla="*/ 3581043 h 6858000"/>
              <a:gd name="connsiteX658" fmla="*/ 1702258 w 7472601"/>
              <a:gd name="connsiteY658" fmla="*/ 3612286 h 6858000"/>
              <a:gd name="connsiteX659" fmla="*/ 1538370 w 7472601"/>
              <a:gd name="connsiteY659" fmla="*/ 3811804 h 6858000"/>
              <a:gd name="connsiteX660" fmla="*/ 542867 w 7472601"/>
              <a:gd name="connsiteY660" fmla="*/ 4944092 h 6858000"/>
              <a:gd name="connsiteX661" fmla="*/ 515800 w 7472601"/>
              <a:gd name="connsiteY661" fmla="*/ 4862180 h 6858000"/>
              <a:gd name="connsiteX662" fmla="*/ 909145 w 7472601"/>
              <a:gd name="connsiteY662" fmla="*/ 4199225 h 6858000"/>
              <a:gd name="connsiteX663" fmla="*/ 1214067 w 7472601"/>
              <a:gd name="connsiteY663" fmla="*/ 3908561 h 6858000"/>
              <a:gd name="connsiteX664" fmla="*/ 640967 w 7472601"/>
              <a:gd name="connsiteY664" fmla="*/ 4105601 h 6858000"/>
              <a:gd name="connsiteX665" fmla="*/ 112563 w 7472601"/>
              <a:gd name="connsiteY665" fmla="*/ 4396952 h 6858000"/>
              <a:gd name="connsiteX666" fmla="*/ 0 w 7472601"/>
              <a:gd name="connsiteY666" fmla="*/ 4466006 h 6858000"/>
              <a:gd name="connsiteX667" fmla="*/ 0 w 7472601"/>
              <a:gd name="connsiteY667" fmla="*/ 4233763 h 6858000"/>
              <a:gd name="connsiteX668" fmla="*/ 36881 w 7472601"/>
              <a:gd name="connsiteY668" fmla="*/ 4200118 h 6858000"/>
              <a:gd name="connsiteX669" fmla="*/ 910534 w 7472601"/>
              <a:gd name="connsiteY669" fmla="*/ 3629753 h 6858000"/>
              <a:gd name="connsiteX670" fmla="*/ 1578717 w 7472601"/>
              <a:gd name="connsiteY670" fmla="*/ 3575982 h 6858000"/>
              <a:gd name="connsiteX671" fmla="*/ 2338780 w 7472601"/>
              <a:gd name="connsiteY671" fmla="*/ 3033725 h 6858000"/>
              <a:gd name="connsiteX672" fmla="*/ 1807991 w 7472601"/>
              <a:gd name="connsiteY672" fmla="*/ 2807184 h 6858000"/>
              <a:gd name="connsiteX673" fmla="*/ 1416358 w 7472601"/>
              <a:gd name="connsiteY673" fmla="*/ 3112571 h 6858000"/>
              <a:gd name="connsiteX674" fmla="*/ 939066 w 7472601"/>
              <a:gd name="connsiteY674" fmla="*/ 3378798 h 6858000"/>
              <a:gd name="connsiteX675" fmla="*/ 115099 w 7472601"/>
              <a:gd name="connsiteY675" fmla="*/ 3607650 h 6858000"/>
              <a:gd name="connsiteX676" fmla="*/ 97284 w 7472601"/>
              <a:gd name="connsiteY676" fmla="*/ 3520393 h 6858000"/>
              <a:gd name="connsiteX677" fmla="*/ 922050 w 7472601"/>
              <a:gd name="connsiteY677" fmla="*/ 3074867 h 6858000"/>
              <a:gd name="connsiteX678" fmla="*/ 1405265 w 7472601"/>
              <a:gd name="connsiteY678" fmla="*/ 3016319 h 6858000"/>
              <a:gd name="connsiteX679" fmla="*/ 1407512 w 7472601"/>
              <a:gd name="connsiteY679" fmla="*/ 3018001 h 6858000"/>
              <a:gd name="connsiteX680" fmla="*/ 1726266 w 7472601"/>
              <a:gd name="connsiteY680" fmla="*/ 2777274 h 6858000"/>
              <a:gd name="connsiteX681" fmla="*/ 625390 w 7472601"/>
              <a:gd name="connsiteY681" fmla="*/ 2514541 h 6858000"/>
              <a:gd name="connsiteX682" fmla="*/ 619799 w 7472601"/>
              <a:gd name="connsiteY682" fmla="*/ 2527180 h 6858000"/>
              <a:gd name="connsiteX683" fmla="*/ 310030 w 7472601"/>
              <a:gd name="connsiteY683" fmla="*/ 2771818 h 6858000"/>
              <a:gd name="connsiteX684" fmla="*/ 173877 w 7472601"/>
              <a:gd name="connsiteY684" fmla="*/ 2937056 h 6858000"/>
              <a:gd name="connsiteX685" fmla="*/ 77889 w 7472601"/>
              <a:gd name="connsiteY685" fmla="*/ 3138440 h 6858000"/>
              <a:gd name="connsiteX686" fmla="*/ 0 w 7472601"/>
              <a:gd name="connsiteY686" fmla="*/ 3271395 h 6858000"/>
              <a:gd name="connsiteX687" fmla="*/ 0 w 7472601"/>
              <a:gd name="connsiteY687" fmla="*/ 3153002 h 6858000"/>
              <a:gd name="connsiteX688" fmla="*/ 2386 w 7472601"/>
              <a:gd name="connsiteY688" fmla="*/ 3149203 h 6858000"/>
              <a:gd name="connsiteX689" fmla="*/ 89753 w 7472601"/>
              <a:gd name="connsiteY689" fmla="*/ 2987702 h 6858000"/>
              <a:gd name="connsiteX690" fmla="*/ 76869 w 7472601"/>
              <a:gd name="connsiteY690" fmla="*/ 3005404 h 6858000"/>
              <a:gd name="connsiteX691" fmla="*/ 32049 w 7472601"/>
              <a:gd name="connsiteY691" fmla="*/ 3065814 h 6858000"/>
              <a:gd name="connsiteX692" fmla="*/ 0 w 7472601"/>
              <a:gd name="connsiteY692" fmla="*/ 3108744 h 6858000"/>
              <a:gd name="connsiteX693" fmla="*/ 0 w 7472601"/>
              <a:gd name="connsiteY693" fmla="*/ 3058059 h 6858000"/>
              <a:gd name="connsiteX694" fmla="*/ 7610 w 7472601"/>
              <a:gd name="connsiteY694" fmla="*/ 3047889 h 6858000"/>
              <a:gd name="connsiteX695" fmla="*/ 52419 w 7472601"/>
              <a:gd name="connsiteY695" fmla="*/ 2987479 h 6858000"/>
              <a:gd name="connsiteX696" fmla="*/ 59142 w 7472601"/>
              <a:gd name="connsiteY696" fmla="*/ 2978488 h 6858000"/>
              <a:gd name="connsiteX697" fmla="*/ 0 w 7472601"/>
              <a:gd name="connsiteY697" fmla="*/ 3015334 h 6858000"/>
              <a:gd name="connsiteX698" fmla="*/ 0 w 7472601"/>
              <a:gd name="connsiteY698" fmla="*/ 2914286 h 6858000"/>
              <a:gd name="connsiteX699" fmla="*/ 36383 w 7472601"/>
              <a:gd name="connsiteY699" fmla="*/ 2901128 h 6858000"/>
              <a:gd name="connsiteX700" fmla="*/ 156329 w 7472601"/>
              <a:gd name="connsiteY700" fmla="*/ 2840533 h 6858000"/>
              <a:gd name="connsiteX701" fmla="*/ 358355 w 7472601"/>
              <a:gd name="connsiteY701" fmla="*/ 2620471 h 6858000"/>
              <a:gd name="connsiteX702" fmla="*/ 510577 w 7472601"/>
              <a:gd name="connsiteY702" fmla="*/ 2501244 h 6858000"/>
              <a:gd name="connsiteX703" fmla="*/ 211967 w 7472601"/>
              <a:gd name="connsiteY703" fmla="*/ 2479171 h 6858000"/>
              <a:gd name="connsiteX704" fmla="*/ 0 w 7472601"/>
              <a:gd name="connsiteY704" fmla="*/ 2476398 h 6858000"/>
              <a:gd name="connsiteX705" fmla="*/ 0 w 7472601"/>
              <a:gd name="connsiteY705" fmla="*/ 2389189 h 6858000"/>
              <a:gd name="connsiteX706" fmla="*/ 103062 w 7472601"/>
              <a:gd name="connsiteY706" fmla="*/ 2389518 h 6858000"/>
              <a:gd name="connsiteX707" fmla="*/ 510734 w 7472601"/>
              <a:gd name="connsiteY707" fmla="*/ 2416201 h 6858000"/>
              <a:gd name="connsiteX708" fmla="*/ 279257 w 7472601"/>
              <a:gd name="connsiteY708" fmla="*/ 2092102 h 6858000"/>
              <a:gd name="connsiteX709" fmla="*/ 65265 w 7472601"/>
              <a:gd name="connsiteY709" fmla="*/ 2006049 h 6858000"/>
              <a:gd name="connsiteX710" fmla="*/ 0 w 7472601"/>
              <a:gd name="connsiteY710" fmla="*/ 1982532 h 6858000"/>
              <a:gd name="connsiteX711" fmla="*/ 0 w 7472601"/>
              <a:gd name="connsiteY711" fmla="*/ 1912789 h 6858000"/>
              <a:gd name="connsiteX712" fmla="*/ 97460 w 7472601"/>
              <a:gd name="connsiteY712" fmla="*/ 1953725 h 6858000"/>
              <a:gd name="connsiteX713" fmla="*/ 221272 w 7472601"/>
              <a:gd name="connsiteY713" fmla="*/ 1980766 h 6858000"/>
              <a:gd name="connsiteX714" fmla="*/ 116765 w 7472601"/>
              <a:gd name="connsiteY714" fmla="*/ 1911033 h 6858000"/>
              <a:gd name="connsiteX715" fmla="*/ 16405 w 7472601"/>
              <a:gd name="connsiteY715" fmla="*/ 1803412 h 6858000"/>
              <a:gd name="connsiteX716" fmla="*/ 0 w 7472601"/>
              <a:gd name="connsiteY716" fmla="*/ 1784777 h 6858000"/>
              <a:gd name="connsiteX717" fmla="*/ 0 w 7472601"/>
              <a:gd name="connsiteY717" fmla="*/ 1740082 h 6858000"/>
              <a:gd name="connsiteX718" fmla="*/ 39394 w 7472601"/>
              <a:gd name="connsiteY718" fmla="*/ 1784856 h 6858000"/>
              <a:gd name="connsiteX719" fmla="*/ 135813 w 7472601"/>
              <a:gd name="connsiteY719" fmla="*/ 1888838 h 6858000"/>
              <a:gd name="connsiteX720" fmla="*/ 242575 w 7472601"/>
              <a:gd name="connsiteY720" fmla="*/ 1958841 h 6858000"/>
              <a:gd name="connsiteX721" fmla="*/ 82197 w 7472601"/>
              <a:gd name="connsiteY721" fmla="*/ 1754826 h 6858000"/>
              <a:gd name="connsiteX722" fmla="*/ 0 w 7472601"/>
              <a:gd name="connsiteY722" fmla="*/ 1679650 h 6858000"/>
              <a:gd name="connsiteX723" fmla="*/ 0 w 7472601"/>
              <a:gd name="connsiteY723" fmla="*/ 1602463 h 6858000"/>
              <a:gd name="connsiteX724" fmla="*/ 84689 w 7472601"/>
              <a:gd name="connsiteY724" fmla="*/ 1677442 h 6858000"/>
              <a:gd name="connsiteX725" fmla="*/ 298437 w 7472601"/>
              <a:gd name="connsiteY725" fmla="*/ 1968019 h 6858000"/>
              <a:gd name="connsiteX726" fmla="*/ 227269 w 7472601"/>
              <a:gd name="connsiteY726" fmla="*/ 1114064 h 6858000"/>
              <a:gd name="connsiteX727" fmla="*/ 248003 w 7472601"/>
              <a:gd name="connsiteY727" fmla="*/ 1089613 h 6858000"/>
              <a:gd name="connsiteX728" fmla="*/ 427020 w 7472601"/>
              <a:gd name="connsiteY728" fmla="*/ 1619803 h 6858000"/>
              <a:gd name="connsiteX729" fmla="*/ 340345 w 7472601"/>
              <a:gd name="connsiteY729" fmla="*/ 2027739 h 6858000"/>
              <a:gd name="connsiteX730" fmla="*/ 360865 w 7472601"/>
              <a:gd name="connsiteY730" fmla="*/ 2044827 h 6858000"/>
              <a:gd name="connsiteX731" fmla="*/ 560414 w 7472601"/>
              <a:gd name="connsiteY731" fmla="*/ 2421457 h 6858000"/>
              <a:gd name="connsiteX732" fmla="*/ 1359703 w 7472601"/>
              <a:gd name="connsiteY732" fmla="*/ 2578554 h 6858000"/>
              <a:gd name="connsiteX733" fmla="*/ 1359422 w 7472601"/>
              <a:gd name="connsiteY733" fmla="*/ 2577994 h 6858000"/>
              <a:gd name="connsiteX734" fmla="*/ 828701 w 7472601"/>
              <a:gd name="connsiteY734" fmla="*/ 1839520 h 6858000"/>
              <a:gd name="connsiteX735" fmla="*/ 494427 w 7472601"/>
              <a:gd name="connsiteY735" fmla="*/ 1092333 h 6858000"/>
              <a:gd name="connsiteX736" fmla="*/ 506322 w 7472601"/>
              <a:gd name="connsiteY736" fmla="*/ 1020997 h 6858000"/>
              <a:gd name="connsiteX737" fmla="*/ 4570198 w 7472601"/>
              <a:gd name="connsiteY737" fmla="*/ 978081 h 6858000"/>
              <a:gd name="connsiteX738" fmla="*/ 4523691 w 7472601"/>
              <a:gd name="connsiteY738" fmla="*/ 1127776 h 6858000"/>
              <a:gd name="connsiteX739" fmla="*/ 4509875 w 7472601"/>
              <a:gd name="connsiteY739" fmla="*/ 1167552 h 6858000"/>
              <a:gd name="connsiteX740" fmla="*/ 4478168 w 7472601"/>
              <a:gd name="connsiteY740" fmla="*/ 1260735 h 6858000"/>
              <a:gd name="connsiteX741" fmla="*/ 4409309 w 7472601"/>
              <a:gd name="connsiteY741" fmla="*/ 1666996 h 6858000"/>
              <a:gd name="connsiteX742" fmla="*/ 4370031 w 7472601"/>
              <a:gd name="connsiteY742" fmla="*/ 1955666 h 6858000"/>
              <a:gd name="connsiteX743" fmla="*/ 4570198 w 7472601"/>
              <a:gd name="connsiteY743" fmla="*/ 978081 h 6858000"/>
              <a:gd name="connsiteX744" fmla="*/ 4557898 w 7472601"/>
              <a:gd name="connsiteY744" fmla="*/ 900011 h 6858000"/>
              <a:gd name="connsiteX745" fmla="*/ 4344840 w 7472601"/>
              <a:gd name="connsiteY745" fmla="*/ 1922038 h 6858000"/>
              <a:gd name="connsiteX746" fmla="*/ 4378710 w 7472601"/>
              <a:gd name="connsiteY746" fmla="*/ 1665516 h 6858000"/>
              <a:gd name="connsiteX747" fmla="*/ 4448798 w 7472601"/>
              <a:gd name="connsiteY747" fmla="*/ 1253024 h 6858000"/>
              <a:gd name="connsiteX748" fmla="*/ 4480315 w 7472601"/>
              <a:gd name="connsiteY748" fmla="*/ 1158454 h 6858000"/>
              <a:gd name="connsiteX749" fmla="*/ 4494133 w 7472601"/>
              <a:gd name="connsiteY749" fmla="*/ 1118676 h 6858000"/>
              <a:gd name="connsiteX750" fmla="*/ 4557898 w 7472601"/>
              <a:gd name="connsiteY750" fmla="*/ 900011 h 6858000"/>
              <a:gd name="connsiteX751" fmla="*/ 5870151 w 7472601"/>
              <a:gd name="connsiteY751" fmla="*/ 898890 h 6858000"/>
              <a:gd name="connsiteX752" fmla="*/ 5861335 w 7472601"/>
              <a:gd name="connsiteY752" fmla="*/ 899177 h 6858000"/>
              <a:gd name="connsiteX753" fmla="*/ 5843702 w 7472601"/>
              <a:gd name="connsiteY753" fmla="*/ 899748 h 6858000"/>
              <a:gd name="connsiteX754" fmla="*/ 5651107 w 7472601"/>
              <a:gd name="connsiteY754" fmla="*/ 920306 h 6858000"/>
              <a:gd name="connsiteX755" fmla="*/ 5459407 w 7472601"/>
              <a:gd name="connsiteY755" fmla="*/ 940975 h 6858000"/>
              <a:gd name="connsiteX756" fmla="*/ 5374846 w 7472601"/>
              <a:gd name="connsiteY756" fmla="*/ 941988 h 6858000"/>
              <a:gd name="connsiteX757" fmla="*/ 5256105 w 7472601"/>
              <a:gd name="connsiteY757" fmla="*/ 945632 h 6858000"/>
              <a:gd name="connsiteX758" fmla="*/ 5107071 w 7472601"/>
              <a:gd name="connsiteY758" fmla="*/ 969720 h 6858000"/>
              <a:gd name="connsiteX759" fmla="*/ 4998681 w 7472601"/>
              <a:gd name="connsiteY759" fmla="*/ 988771 h 6858000"/>
              <a:gd name="connsiteX760" fmla="*/ 5870151 w 7472601"/>
              <a:gd name="connsiteY760" fmla="*/ 898890 h 6858000"/>
              <a:gd name="connsiteX761" fmla="*/ 5504425 w 7472601"/>
              <a:gd name="connsiteY761" fmla="*/ 848067 h 6858000"/>
              <a:gd name="connsiteX762" fmla="*/ 4968849 w 7472601"/>
              <a:gd name="connsiteY762" fmla="*/ 962318 h 6858000"/>
              <a:gd name="connsiteX763" fmla="*/ 5104039 w 7472601"/>
              <a:gd name="connsiteY763" fmla="*/ 940634 h 6858000"/>
              <a:gd name="connsiteX764" fmla="*/ 5256311 w 7472601"/>
              <a:gd name="connsiteY764" fmla="*/ 916490 h 6858000"/>
              <a:gd name="connsiteX765" fmla="*/ 5377381 w 7472601"/>
              <a:gd name="connsiteY765" fmla="*/ 912671 h 6858000"/>
              <a:gd name="connsiteX766" fmla="*/ 5460148 w 7472601"/>
              <a:gd name="connsiteY766" fmla="*/ 911442 h 6858000"/>
              <a:gd name="connsiteX767" fmla="*/ 5648971 w 7472601"/>
              <a:gd name="connsiteY767" fmla="*/ 891331 h 6858000"/>
              <a:gd name="connsiteX768" fmla="*/ 5844807 w 7472601"/>
              <a:gd name="connsiteY768" fmla="*/ 870718 h 6858000"/>
              <a:gd name="connsiteX769" fmla="*/ 5862975 w 7472601"/>
              <a:gd name="connsiteY769" fmla="*/ 869756 h 6858000"/>
              <a:gd name="connsiteX770" fmla="*/ 5920887 w 7472601"/>
              <a:gd name="connsiteY770" fmla="*/ 865929 h 6858000"/>
              <a:gd name="connsiteX771" fmla="*/ 5504425 w 7472601"/>
              <a:gd name="connsiteY771" fmla="*/ 848067 h 6858000"/>
              <a:gd name="connsiteX772" fmla="*/ 3607114 w 7472601"/>
              <a:gd name="connsiteY772" fmla="*/ 467441 h 6858000"/>
              <a:gd name="connsiteX773" fmla="*/ 3296242 w 7472601"/>
              <a:gd name="connsiteY773" fmla="*/ 807991 h 6858000"/>
              <a:gd name="connsiteX774" fmla="*/ 3174674 w 7472601"/>
              <a:gd name="connsiteY774" fmla="*/ 919759 h 6858000"/>
              <a:gd name="connsiteX775" fmla="*/ 3042978 w 7472601"/>
              <a:gd name="connsiteY775" fmla="*/ 1054894 h 6858000"/>
              <a:gd name="connsiteX776" fmla="*/ 2968914 w 7472601"/>
              <a:gd name="connsiteY776" fmla="*/ 1133756 h 6858000"/>
              <a:gd name="connsiteX777" fmla="*/ 3103823 w 7472601"/>
              <a:gd name="connsiteY777" fmla="*/ 1026814 h 6858000"/>
              <a:gd name="connsiteX778" fmla="*/ 3607114 w 7472601"/>
              <a:gd name="connsiteY778" fmla="*/ 467441 h 6858000"/>
              <a:gd name="connsiteX779" fmla="*/ 3744487 w 7472601"/>
              <a:gd name="connsiteY779" fmla="*/ 383136 h 6858000"/>
              <a:gd name="connsiteX780" fmla="*/ 3970213 w 7472601"/>
              <a:gd name="connsiteY780" fmla="*/ 995559 h 6858000"/>
              <a:gd name="connsiteX781" fmla="*/ 3744487 w 7472601"/>
              <a:gd name="connsiteY781" fmla="*/ 383136 h 6858000"/>
              <a:gd name="connsiteX782" fmla="*/ 3624562 w 7472601"/>
              <a:gd name="connsiteY782" fmla="*/ 367041 h 6858000"/>
              <a:gd name="connsiteX783" fmla="*/ 3489712 w 7472601"/>
              <a:gd name="connsiteY783" fmla="*/ 485386 h 6858000"/>
              <a:gd name="connsiteX784" fmla="*/ 3182994 w 7472601"/>
              <a:gd name="connsiteY784" fmla="*/ 828265 h 6858000"/>
              <a:gd name="connsiteX785" fmla="*/ 2892114 w 7472601"/>
              <a:gd name="connsiteY785" fmla="*/ 1172635 h 6858000"/>
              <a:gd name="connsiteX786" fmla="*/ 3021459 w 7472601"/>
              <a:gd name="connsiteY786" fmla="*/ 1035385 h 6858000"/>
              <a:gd name="connsiteX787" fmla="*/ 3153873 w 7472601"/>
              <a:gd name="connsiteY787" fmla="*/ 898971 h 6858000"/>
              <a:gd name="connsiteX788" fmla="*/ 3276511 w 7472601"/>
              <a:gd name="connsiteY788" fmla="*/ 786423 h 6858000"/>
              <a:gd name="connsiteX789" fmla="*/ 3584154 w 7472601"/>
              <a:gd name="connsiteY789" fmla="*/ 448218 h 6858000"/>
              <a:gd name="connsiteX790" fmla="*/ 3624562 w 7472601"/>
              <a:gd name="connsiteY790" fmla="*/ 367041 h 6858000"/>
              <a:gd name="connsiteX791" fmla="*/ 3766672 w 7472601"/>
              <a:gd name="connsiteY791" fmla="*/ 359429 h 6858000"/>
              <a:gd name="connsiteX792" fmla="*/ 3996338 w 7472601"/>
              <a:gd name="connsiteY792" fmla="*/ 968237 h 6858000"/>
              <a:gd name="connsiteX793" fmla="*/ 3766672 w 7472601"/>
              <a:gd name="connsiteY793" fmla="*/ 359429 h 6858000"/>
              <a:gd name="connsiteX794" fmla="*/ 5805386 w 7472601"/>
              <a:gd name="connsiteY794" fmla="*/ 239240 h 6858000"/>
              <a:gd name="connsiteX795" fmla="*/ 5736947 w 7472601"/>
              <a:gd name="connsiteY795" fmla="*/ 261367 h 6858000"/>
              <a:gd name="connsiteX796" fmla="*/ 5427012 w 7472601"/>
              <a:gd name="connsiteY796" fmla="*/ 311272 h 6858000"/>
              <a:gd name="connsiteX797" fmla="*/ 5147818 w 7472601"/>
              <a:gd name="connsiteY797" fmla="*/ 322112 h 6858000"/>
              <a:gd name="connsiteX798" fmla="*/ 5060854 w 7472601"/>
              <a:gd name="connsiteY798" fmla="*/ 311882 h 6858000"/>
              <a:gd name="connsiteX799" fmla="*/ 4945989 w 7472601"/>
              <a:gd name="connsiteY799" fmla="*/ 300516 h 6858000"/>
              <a:gd name="connsiteX800" fmla="*/ 5410479 w 7472601"/>
              <a:gd name="connsiteY800" fmla="*/ 348434 h 6858000"/>
              <a:gd name="connsiteX801" fmla="*/ 5805386 w 7472601"/>
              <a:gd name="connsiteY801" fmla="*/ 239240 h 6858000"/>
              <a:gd name="connsiteX802" fmla="*/ 5905192 w 7472601"/>
              <a:gd name="connsiteY802" fmla="*/ 163079 h 6858000"/>
              <a:gd name="connsiteX803" fmla="*/ 5865655 w 7472601"/>
              <a:gd name="connsiteY803" fmla="*/ 171901 h 6858000"/>
              <a:gd name="connsiteX804" fmla="*/ 5259740 w 7472601"/>
              <a:gd name="connsiteY804" fmla="*/ 257013 h 6858000"/>
              <a:gd name="connsiteX805" fmla="*/ 5208466 w 7472601"/>
              <a:gd name="connsiteY805" fmla="*/ 257550 h 6858000"/>
              <a:gd name="connsiteX806" fmla="*/ 4980204 w 7472601"/>
              <a:gd name="connsiteY806" fmla="*/ 271903 h 6858000"/>
              <a:gd name="connsiteX807" fmla="*/ 5068068 w 7472601"/>
              <a:gd name="connsiteY807" fmla="*/ 282244 h 6858000"/>
              <a:gd name="connsiteX808" fmla="*/ 5153231 w 7472601"/>
              <a:gd name="connsiteY808" fmla="*/ 292240 h 6858000"/>
              <a:gd name="connsiteX809" fmla="*/ 5426491 w 7472601"/>
              <a:gd name="connsiteY809" fmla="*/ 281128 h 6858000"/>
              <a:gd name="connsiteX810" fmla="*/ 5731212 w 7472601"/>
              <a:gd name="connsiteY810" fmla="*/ 231951 h 6858000"/>
              <a:gd name="connsiteX811" fmla="*/ 5905192 w 7472601"/>
              <a:gd name="connsiteY811" fmla="*/ 163079 h 6858000"/>
              <a:gd name="connsiteX812" fmla="*/ 5944437 w 7472601"/>
              <a:gd name="connsiteY812" fmla="*/ 113829 h 6858000"/>
              <a:gd name="connsiteX813" fmla="*/ 5825032 w 7472601"/>
              <a:gd name="connsiteY813" fmla="*/ 146405 h 6858000"/>
              <a:gd name="connsiteX814" fmla="*/ 4955599 w 7472601"/>
              <a:gd name="connsiteY814" fmla="*/ 247008 h 6858000"/>
              <a:gd name="connsiteX815" fmla="*/ 5210104 w 7472601"/>
              <a:gd name="connsiteY815" fmla="*/ 228123 h 6858000"/>
              <a:gd name="connsiteX816" fmla="*/ 5261015 w 7472601"/>
              <a:gd name="connsiteY816" fmla="*/ 227087 h 6858000"/>
              <a:gd name="connsiteX817" fmla="*/ 5861181 w 7472601"/>
              <a:gd name="connsiteY817" fmla="*/ 143093 h 6858000"/>
              <a:gd name="connsiteX818" fmla="*/ 5961252 w 7472601"/>
              <a:gd name="connsiteY818" fmla="*/ 114820 h 6858000"/>
              <a:gd name="connsiteX819" fmla="*/ 5944437 w 7472601"/>
              <a:gd name="connsiteY819" fmla="*/ 113829 h 6858000"/>
              <a:gd name="connsiteX820" fmla="*/ 3882765 w 7472601"/>
              <a:gd name="connsiteY820" fmla="*/ 0 h 6858000"/>
              <a:gd name="connsiteX821" fmla="*/ 3995099 w 7472601"/>
              <a:gd name="connsiteY821" fmla="*/ 0 h 6858000"/>
              <a:gd name="connsiteX822" fmla="*/ 4163818 w 7472601"/>
              <a:gd name="connsiteY822" fmla="*/ 234104 h 6858000"/>
              <a:gd name="connsiteX823" fmla="*/ 4172099 w 7472601"/>
              <a:gd name="connsiteY823" fmla="*/ 234207 h 6858000"/>
              <a:gd name="connsiteX824" fmla="*/ 4784282 w 7472601"/>
              <a:gd name="connsiteY824" fmla="*/ 276561 h 6858000"/>
              <a:gd name="connsiteX825" fmla="*/ 4801687 w 7472601"/>
              <a:gd name="connsiteY825" fmla="*/ 267764 h 6858000"/>
              <a:gd name="connsiteX826" fmla="*/ 6082788 w 7472601"/>
              <a:gd name="connsiteY826" fmla="*/ 64119 h 6858000"/>
              <a:gd name="connsiteX827" fmla="*/ 6099442 w 7472601"/>
              <a:gd name="connsiteY827" fmla="*/ 82568 h 6858000"/>
              <a:gd name="connsiteX828" fmla="*/ 4804137 w 7472601"/>
              <a:gd name="connsiteY828" fmla="*/ 320931 h 6858000"/>
              <a:gd name="connsiteX829" fmla="*/ 4227047 w 7472601"/>
              <a:gd name="connsiteY829" fmla="*/ 313415 h 6858000"/>
              <a:gd name="connsiteX830" fmla="*/ 4346041 w 7472601"/>
              <a:gd name="connsiteY830" fmla="*/ 456086 h 6858000"/>
              <a:gd name="connsiteX831" fmla="*/ 4870967 w 7472601"/>
              <a:gd name="connsiteY831" fmla="*/ 963061 h 6858000"/>
              <a:gd name="connsiteX832" fmla="*/ 4889647 w 7472601"/>
              <a:gd name="connsiteY832" fmla="*/ 957147 h 6858000"/>
              <a:gd name="connsiteX833" fmla="*/ 5422504 w 7472601"/>
              <a:gd name="connsiteY833" fmla="*/ 805191 h 6858000"/>
              <a:gd name="connsiteX834" fmla="*/ 6087656 w 7472601"/>
              <a:gd name="connsiteY834" fmla="*/ 826703 h 6858000"/>
              <a:gd name="connsiteX835" fmla="*/ 6058717 w 7472601"/>
              <a:gd name="connsiteY835" fmla="*/ 865992 h 6858000"/>
              <a:gd name="connsiteX836" fmla="*/ 4974153 w 7472601"/>
              <a:gd name="connsiteY836" fmla="*/ 1045456 h 6858000"/>
              <a:gd name="connsiteX837" fmla="*/ 5627835 w 7472601"/>
              <a:gd name="connsiteY837" fmla="*/ 1472077 h 6858000"/>
              <a:gd name="connsiteX838" fmla="*/ 5629817 w 7472601"/>
              <a:gd name="connsiteY838" fmla="*/ 1471412 h 6858000"/>
              <a:gd name="connsiteX839" fmla="*/ 5634124 w 7472601"/>
              <a:gd name="connsiteY839" fmla="*/ 1470572 h 6858000"/>
              <a:gd name="connsiteX840" fmla="*/ 5755832 w 7472601"/>
              <a:gd name="connsiteY840" fmla="*/ 1383886 h 6858000"/>
              <a:gd name="connsiteX841" fmla="*/ 6014186 w 7472601"/>
              <a:gd name="connsiteY841" fmla="*/ 1279799 h 6858000"/>
              <a:gd name="connsiteX842" fmla="*/ 6901619 w 7472601"/>
              <a:gd name="connsiteY842" fmla="*/ 1047874 h 6858000"/>
              <a:gd name="connsiteX843" fmla="*/ 6931566 w 7472601"/>
              <a:gd name="connsiteY843" fmla="*/ 1062034 h 6858000"/>
              <a:gd name="connsiteX844" fmla="*/ 5790982 w 7472601"/>
              <a:gd name="connsiteY844" fmla="*/ 1561380 h 6858000"/>
              <a:gd name="connsiteX845" fmla="*/ 6188971 w 7472601"/>
              <a:gd name="connsiteY845" fmla="*/ 1755168 h 6858000"/>
              <a:gd name="connsiteX846" fmla="*/ 6202446 w 7472601"/>
              <a:gd name="connsiteY846" fmla="*/ 1752268 h 6858000"/>
              <a:gd name="connsiteX847" fmla="*/ 7179560 w 7472601"/>
              <a:gd name="connsiteY847" fmla="*/ 1467551 h 6858000"/>
              <a:gd name="connsiteX848" fmla="*/ 7158730 w 7472601"/>
              <a:gd name="connsiteY848" fmla="*/ 1507835 h 6858000"/>
              <a:gd name="connsiteX849" fmla="*/ 6326959 w 7472601"/>
              <a:gd name="connsiteY849" fmla="*/ 1817686 h 6858000"/>
              <a:gd name="connsiteX850" fmla="*/ 6537433 w 7472601"/>
              <a:gd name="connsiteY850" fmla="*/ 1907790 h 6858000"/>
              <a:gd name="connsiteX851" fmla="*/ 6550221 w 7472601"/>
              <a:gd name="connsiteY851" fmla="*/ 1910729 h 6858000"/>
              <a:gd name="connsiteX852" fmla="*/ 6964438 w 7472601"/>
              <a:gd name="connsiteY852" fmla="*/ 2209505 h 6858000"/>
              <a:gd name="connsiteX853" fmla="*/ 7367862 w 7472601"/>
              <a:gd name="connsiteY853" fmla="*/ 2806833 h 6858000"/>
              <a:gd name="connsiteX854" fmla="*/ 7364329 w 7472601"/>
              <a:gd name="connsiteY854" fmla="*/ 2826907 h 6858000"/>
              <a:gd name="connsiteX855" fmla="*/ 7290545 w 7472601"/>
              <a:gd name="connsiteY855" fmla="*/ 2850663 h 6858000"/>
              <a:gd name="connsiteX856" fmla="*/ 6472036 w 7472601"/>
              <a:gd name="connsiteY856" fmla="*/ 1959003 h 6858000"/>
              <a:gd name="connsiteX857" fmla="*/ 5792897 w 7472601"/>
              <a:gd name="connsiteY857" fmla="*/ 1647747 h 6858000"/>
              <a:gd name="connsiteX858" fmla="*/ 5842751 w 7472601"/>
              <a:gd name="connsiteY858" fmla="*/ 1816112 h 6858000"/>
              <a:gd name="connsiteX859" fmla="*/ 5847424 w 7472601"/>
              <a:gd name="connsiteY859" fmla="*/ 1815776 h 6858000"/>
              <a:gd name="connsiteX860" fmla="*/ 6399821 w 7472601"/>
              <a:gd name="connsiteY860" fmla="*/ 2344799 h 6858000"/>
              <a:gd name="connsiteX861" fmla="*/ 6323232 w 7472601"/>
              <a:gd name="connsiteY861" fmla="*/ 2389634 h 6858000"/>
              <a:gd name="connsiteX862" fmla="*/ 5942958 w 7472601"/>
              <a:gd name="connsiteY862" fmla="*/ 2077708 h 6858000"/>
              <a:gd name="connsiteX863" fmla="*/ 5921559 w 7472601"/>
              <a:gd name="connsiteY863" fmla="*/ 2378596 h 6858000"/>
              <a:gd name="connsiteX864" fmla="*/ 5817651 w 7472601"/>
              <a:gd name="connsiteY864" fmla="*/ 3023919 h 6858000"/>
              <a:gd name="connsiteX865" fmla="*/ 5729634 w 7472601"/>
              <a:gd name="connsiteY865" fmla="*/ 3051849 h 6858000"/>
              <a:gd name="connsiteX866" fmla="*/ 5611018 w 7472601"/>
              <a:gd name="connsiteY866" fmla="*/ 2316769 h 6858000"/>
              <a:gd name="connsiteX867" fmla="*/ 5687608 w 7472601"/>
              <a:gd name="connsiteY867" fmla="*/ 2039972 h 6858000"/>
              <a:gd name="connsiteX868" fmla="*/ 5657554 w 7472601"/>
              <a:gd name="connsiteY868" fmla="*/ 1576445 h 6858000"/>
              <a:gd name="connsiteX869" fmla="*/ 5150475 w 7472601"/>
              <a:gd name="connsiteY869" fmla="*/ 1274012 h 6858000"/>
              <a:gd name="connsiteX870" fmla="*/ 5349142 w 7472601"/>
              <a:gd name="connsiteY870" fmla="*/ 2204405 h 6858000"/>
              <a:gd name="connsiteX871" fmla="*/ 5262214 w 7472601"/>
              <a:gd name="connsiteY871" fmla="*/ 2233836 h 6858000"/>
              <a:gd name="connsiteX872" fmla="*/ 4981539 w 7472601"/>
              <a:gd name="connsiteY872" fmla="*/ 1542201 h 6858000"/>
              <a:gd name="connsiteX873" fmla="*/ 4958461 w 7472601"/>
              <a:gd name="connsiteY873" fmla="*/ 1136957 h 6858000"/>
              <a:gd name="connsiteX874" fmla="*/ 4655015 w 7472601"/>
              <a:gd name="connsiteY874" fmla="*/ 891426 h 6858000"/>
              <a:gd name="connsiteX875" fmla="*/ 4348002 w 7472601"/>
              <a:gd name="connsiteY875" fmla="*/ 2205895 h 6858000"/>
              <a:gd name="connsiteX876" fmla="*/ 4262250 w 7472601"/>
              <a:gd name="connsiteY876" fmla="*/ 2219972 h 6858000"/>
              <a:gd name="connsiteX877" fmla="*/ 4550611 w 7472601"/>
              <a:gd name="connsiteY877" fmla="*/ 817540 h 6858000"/>
              <a:gd name="connsiteX878" fmla="*/ 4564418 w 7472601"/>
              <a:gd name="connsiteY878" fmla="*/ 808293 h 6858000"/>
              <a:gd name="connsiteX879" fmla="*/ 4266388 w 7472601"/>
              <a:gd name="connsiteY879" fmla="*/ 500083 h 6858000"/>
              <a:gd name="connsiteX880" fmla="*/ 4032842 w 7472601"/>
              <a:gd name="connsiteY880" fmla="*/ 211809 h 6858000"/>
              <a:gd name="connsiteX881" fmla="*/ 3882765 w 7472601"/>
              <a:gd name="connsiteY881" fmla="*/ 0 h 6858000"/>
              <a:gd name="connsiteX882" fmla="*/ 3721337 w 7472601"/>
              <a:gd name="connsiteY882" fmla="*/ 0 h 6858000"/>
              <a:gd name="connsiteX883" fmla="*/ 3797544 w 7472601"/>
              <a:gd name="connsiteY883" fmla="*/ 0 h 6858000"/>
              <a:gd name="connsiteX884" fmla="*/ 3775734 w 7472601"/>
              <a:gd name="connsiteY884" fmla="*/ 95131 h 6858000"/>
              <a:gd name="connsiteX885" fmla="*/ 3724807 w 7472601"/>
              <a:gd name="connsiteY885" fmla="*/ 272257 h 6858000"/>
              <a:gd name="connsiteX886" fmla="*/ 3726844 w 7472601"/>
              <a:gd name="connsiteY886" fmla="*/ 282988 h 6858000"/>
              <a:gd name="connsiteX887" fmla="*/ 3742664 w 7472601"/>
              <a:gd name="connsiteY887" fmla="*/ 279918 h 6858000"/>
              <a:gd name="connsiteX888" fmla="*/ 4103910 w 7472601"/>
              <a:gd name="connsiteY888" fmla="*/ 1161917 h 6858000"/>
              <a:gd name="connsiteX889" fmla="*/ 4020269 w 7472601"/>
              <a:gd name="connsiteY889" fmla="*/ 1200406 h 6858000"/>
              <a:gd name="connsiteX890" fmla="*/ 3674882 w 7472601"/>
              <a:gd name="connsiteY890" fmla="*/ 488524 h 6858000"/>
              <a:gd name="connsiteX891" fmla="*/ 3132682 w 7472601"/>
              <a:gd name="connsiteY891" fmla="*/ 1072284 h 6858000"/>
              <a:gd name="connsiteX892" fmla="*/ 2716346 w 7472601"/>
              <a:gd name="connsiteY892" fmla="*/ 1276376 h 6858000"/>
              <a:gd name="connsiteX893" fmla="*/ 2716772 w 7472601"/>
              <a:gd name="connsiteY893" fmla="*/ 1255462 h 6858000"/>
              <a:gd name="connsiteX894" fmla="*/ 3471096 w 7472601"/>
              <a:gd name="connsiteY894" fmla="*/ 437072 h 6858000"/>
              <a:gd name="connsiteX895" fmla="*/ 3639057 w 7472601"/>
              <a:gd name="connsiteY895" fmla="*/ 286334 h 6858000"/>
              <a:gd name="connsiteX896" fmla="*/ 3640309 w 7472601"/>
              <a:gd name="connsiteY896" fmla="*/ 284664 h 6858000"/>
              <a:gd name="connsiteX897" fmla="*/ 3646022 w 7472601"/>
              <a:gd name="connsiteY897" fmla="*/ 276711 h 6858000"/>
              <a:gd name="connsiteX898" fmla="*/ 3707943 w 7472601"/>
              <a:gd name="connsiteY898" fmla="*/ 65958 h 6858000"/>
              <a:gd name="connsiteX899" fmla="*/ 3721337 w 7472601"/>
              <a:gd name="connsiteY899" fmla="*/ 0 h 6858000"/>
              <a:gd name="connsiteX900" fmla="*/ 2867960 w 7472601"/>
              <a:gd name="connsiteY900" fmla="*/ 0 h 6858000"/>
              <a:gd name="connsiteX901" fmla="*/ 2926351 w 7472601"/>
              <a:gd name="connsiteY901" fmla="*/ 0 h 6858000"/>
              <a:gd name="connsiteX902" fmla="*/ 2902823 w 7472601"/>
              <a:gd name="connsiteY902" fmla="*/ 262929 h 6858000"/>
              <a:gd name="connsiteX903" fmla="*/ 2940663 w 7472601"/>
              <a:gd name="connsiteY903" fmla="*/ 140884 h 6858000"/>
              <a:gd name="connsiteX904" fmla="*/ 2947039 w 7472601"/>
              <a:gd name="connsiteY904" fmla="*/ 122524 h 6858000"/>
              <a:gd name="connsiteX905" fmla="*/ 2984316 w 7472601"/>
              <a:gd name="connsiteY905" fmla="*/ 0 h 6858000"/>
              <a:gd name="connsiteX906" fmla="*/ 3016114 w 7472601"/>
              <a:gd name="connsiteY906" fmla="*/ 0 h 6858000"/>
              <a:gd name="connsiteX907" fmla="*/ 2979949 w 7472601"/>
              <a:gd name="connsiteY907" fmla="*/ 119274 h 6858000"/>
              <a:gd name="connsiteX908" fmla="*/ 3023879 w 7472601"/>
              <a:gd name="connsiteY908" fmla="*/ 0 h 6858000"/>
              <a:gd name="connsiteX909" fmla="*/ 3105400 w 7472601"/>
              <a:gd name="connsiteY909" fmla="*/ 0 h 6858000"/>
              <a:gd name="connsiteX910" fmla="*/ 3094669 w 7472601"/>
              <a:gd name="connsiteY910" fmla="*/ 30308 h 6858000"/>
              <a:gd name="connsiteX911" fmla="*/ 2901945 w 7472601"/>
              <a:gd name="connsiteY911" fmla="*/ 466538 h 6858000"/>
              <a:gd name="connsiteX912" fmla="*/ 2815209 w 7472601"/>
              <a:gd name="connsiteY912" fmla="*/ 497361 h 6858000"/>
              <a:gd name="connsiteX913" fmla="*/ 2844845 w 7472601"/>
              <a:gd name="connsiteY913" fmla="*/ 127638 h 6858000"/>
              <a:gd name="connsiteX914" fmla="*/ 2867960 w 7472601"/>
              <a:gd name="connsiteY914" fmla="*/ 0 h 6858000"/>
              <a:gd name="connsiteX915" fmla="*/ 1057230 w 7472601"/>
              <a:gd name="connsiteY915" fmla="*/ 0 h 6858000"/>
              <a:gd name="connsiteX916" fmla="*/ 1111003 w 7472601"/>
              <a:gd name="connsiteY916" fmla="*/ 0 h 6858000"/>
              <a:gd name="connsiteX917" fmla="*/ 1125553 w 7472601"/>
              <a:gd name="connsiteY917" fmla="*/ 52588 h 6858000"/>
              <a:gd name="connsiteX918" fmla="*/ 1304276 w 7472601"/>
              <a:gd name="connsiteY918" fmla="*/ 476275 h 6858000"/>
              <a:gd name="connsiteX919" fmla="*/ 1492066 w 7472601"/>
              <a:gd name="connsiteY919" fmla="*/ 886333 h 6858000"/>
              <a:gd name="connsiteX920" fmla="*/ 1423698 w 7472601"/>
              <a:gd name="connsiteY920" fmla="*/ 710817 h 6858000"/>
              <a:gd name="connsiteX921" fmla="*/ 1357609 w 7472601"/>
              <a:gd name="connsiteY921" fmla="*/ 532892 h 6858000"/>
              <a:gd name="connsiteX922" fmla="*/ 1309550 w 7472601"/>
              <a:gd name="connsiteY922" fmla="*/ 374031 h 6858000"/>
              <a:gd name="connsiteX923" fmla="*/ 1193673 w 7472601"/>
              <a:gd name="connsiteY923" fmla="*/ 49533 h 6858000"/>
              <a:gd name="connsiteX924" fmla="*/ 1164391 w 7472601"/>
              <a:gd name="connsiteY924" fmla="*/ 0 h 6858000"/>
              <a:gd name="connsiteX925" fmla="*/ 1200666 w 7472601"/>
              <a:gd name="connsiteY925" fmla="*/ 0 h 6858000"/>
              <a:gd name="connsiteX926" fmla="*/ 1223408 w 7472601"/>
              <a:gd name="connsiteY926" fmla="*/ 38996 h 6858000"/>
              <a:gd name="connsiteX927" fmla="*/ 1339635 w 7472601"/>
              <a:gd name="connsiteY927" fmla="*/ 365517 h 6858000"/>
              <a:gd name="connsiteX928" fmla="*/ 1387469 w 7472601"/>
              <a:gd name="connsiteY928" fmla="*/ 523079 h 6858000"/>
              <a:gd name="connsiteX929" fmla="*/ 1452685 w 7472601"/>
              <a:gd name="connsiteY929" fmla="*/ 699806 h 6858000"/>
              <a:gd name="connsiteX930" fmla="*/ 1492092 w 7472601"/>
              <a:gd name="connsiteY930" fmla="*/ 800424 h 6858000"/>
              <a:gd name="connsiteX931" fmla="*/ 1455302 w 7472601"/>
              <a:gd name="connsiteY931" fmla="*/ 632913 h 6858000"/>
              <a:gd name="connsiteX932" fmla="*/ 1222336 w 7472601"/>
              <a:gd name="connsiteY932" fmla="*/ 9480 h 6858000"/>
              <a:gd name="connsiteX933" fmla="*/ 1214634 w 7472601"/>
              <a:gd name="connsiteY933" fmla="*/ 0 h 6858000"/>
              <a:gd name="connsiteX934" fmla="*/ 1289827 w 7472601"/>
              <a:gd name="connsiteY934" fmla="*/ 0 h 6858000"/>
              <a:gd name="connsiteX935" fmla="*/ 1321076 w 7472601"/>
              <a:gd name="connsiteY935" fmla="*/ 59722 h 6858000"/>
              <a:gd name="connsiteX936" fmla="*/ 1512579 w 7472601"/>
              <a:gd name="connsiteY936" fmla="*/ 626441 h 6858000"/>
              <a:gd name="connsiteX937" fmla="*/ 1506076 w 7472601"/>
              <a:gd name="connsiteY937" fmla="*/ 1089289 h 6858000"/>
              <a:gd name="connsiteX938" fmla="*/ 1486346 w 7472601"/>
              <a:gd name="connsiteY938" fmla="*/ 1079919 h 6858000"/>
              <a:gd name="connsiteX939" fmla="*/ 1070511 w 7472601"/>
              <a:gd name="connsiteY939" fmla="*/ 48609 h 6858000"/>
              <a:gd name="connsiteX940" fmla="*/ 1057230 w 7472601"/>
              <a:gd name="connsiteY940" fmla="*/ 0 h 6858000"/>
              <a:gd name="connsiteX941" fmla="*/ 43151 w 7472601"/>
              <a:gd name="connsiteY941" fmla="*/ 0 h 6858000"/>
              <a:gd name="connsiteX942" fmla="*/ 95283 w 7472601"/>
              <a:gd name="connsiteY942" fmla="*/ 0 h 6858000"/>
              <a:gd name="connsiteX943" fmla="*/ 300708 w 7472601"/>
              <a:gd name="connsiteY943" fmla="*/ 154571 h 6858000"/>
              <a:gd name="connsiteX944" fmla="*/ 530414 w 7472601"/>
              <a:gd name="connsiteY944" fmla="*/ 354673 h 6858000"/>
              <a:gd name="connsiteX945" fmla="*/ 333785 w 7472601"/>
              <a:gd name="connsiteY945" fmla="*/ 161564 h 6858000"/>
              <a:gd name="connsiteX946" fmla="*/ 147005 w 7472601"/>
              <a:gd name="connsiteY946" fmla="*/ 0 h 6858000"/>
              <a:gd name="connsiteX947" fmla="*/ 272509 w 7472601"/>
              <a:gd name="connsiteY947" fmla="*/ 0 h 6858000"/>
              <a:gd name="connsiteX948" fmla="*/ 326276 w 7472601"/>
              <a:gd name="connsiteY948" fmla="*/ 45847 h 6858000"/>
              <a:gd name="connsiteX949" fmla="*/ 823759 w 7472601"/>
              <a:gd name="connsiteY949" fmla="*/ 574145 h 6858000"/>
              <a:gd name="connsiteX950" fmla="*/ 811254 w 7472601"/>
              <a:gd name="connsiteY950" fmla="*/ 665546 h 6858000"/>
              <a:gd name="connsiteX951" fmla="*/ 154042 w 7472601"/>
              <a:gd name="connsiteY951" fmla="*/ 261522 h 6858000"/>
              <a:gd name="connsiteX952" fmla="*/ 13550 w 7472601"/>
              <a:gd name="connsiteY952" fmla="*/ 158423 h 6858000"/>
              <a:gd name="connsiteX953" fmla="*/ 0 w 7472601"/>
              <a:gd name="connsiteY953" fmla="*/ 146618 h 6858000"/>
              <a:gd name="connsiteX954" fmla="*/ 0 w 7472601"/>
              <a:gd name="connsiteY954" fmla="*/ 59161 h 6858000"/>
              <a:gd name="connsiteX955" fmla="*/ 45427 w 7472601"/>
              <a:gd name="connsiteY955" fmla="*/ 101078 h 6858000"/>
              <a:gd name="connsiteX956" fmla="*/ 630103 w 7472601"/>
              <a:gd name="connsiteY956" fmla="*/ 485885 h 6858000"/>
              <a:gd name="connsiteX957" fmla="*/ 532040 w 7472601"/>
              <a:gd name="connsiteY957" fmla="*/ 399359 h 6858000"/>
              <a:gd name="connsiteX958" fmla="*/ 517618 w 7472601"/>
              <a:gd name="connsiteY958" fmla="*/ 385726 h 6858000"/>
              <a:gd name="connsiteX959" fmla="*/ 285074 w 7472601"/>
              <a:gd name="connsiteY959" fmla="*/ 182755 h 6858000"/>
              <a:gd name="connsiteX960" fmla="*/ 43151 w 7472601"/>
              <a:gd name="connsiteY960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467600 w 7472601"/>
              <a:gd name="connsiteY76" fmla="*/ 6163634 h 6858000"/>
              <a:gd name="connsiteX77" fmla="*/ 7448321 w 7472601"/>
              <a:gd name="connsiteY77" fmla="*/ 6190991 h 6858000"/>
              <a:gd name="connsiteX78" fmla="*/ 7467600 w 7472601"/>
              <a:gd name="connsiteY78" fmla="*/ 6221686 h 6858000"/>
              <a:gd name="connsiteX79" fmla="*/ 7467600 w 7472601"/>
              <a:gd name="connsiteY79" fmla="*/ 6334256 h 6858000"/>
              <a:gd name="connsiteX80" fmla="*/ 7454976 w 7472601"/>
              <a:gd name="connsiteY80" fmla="*/ 6318297 h 6858000"/>
              <a:gd name="connsiteX81" fmla="*/ 1456157 w 7472601"/>
              <a:gd name="connsiteY81" fmla="*/ 5371404 h 6858000"/>
              <a:gd name="connsiteX82" fmla="*/ 1244432 w 7472601"/>
              <a:gd name="connsiteY82" fmla="*/ 5385601 h 6858000"/>
              <a:gd name="connsiteX83" fmla="*/ 973990 w 7472601"/>
              <a:gd name="connsiteY83" fmla="*/ 5424940 h 6858000"/>
              <a:gd name="connsiteX84" fmla="*/ 1103809 w 7472601"/>
              <a:gd name="connsiteY84" fmla="*/ 5433720 h 6858000"/>
              <a:gd name="connsiteX85" fmla="*/ 1123454 w 7472601"/>
              <a:gd name="connsiteY85" fmla="*/ 5435727 h 6858000"/>
              <a:gd name="connsiteX86" fmla="*/ 1737017 w 7472601"/>
              <a:gd name="connsiteY86" fmla="*/ 5452183 h 6858000"/>
              <a:gd name="connsiteX87" fmla="*/ 1824397 w 7472601"/>
              <a:gd name="connsiteY87" fmla="*/ 5447757 h 6858000"/>
              <a:gd name="connsiteX88" fmla="*/ 2070059 w 7472601"/>
              <a:gd name="connsiteY88" fmla="*/ 5441660 h 6858000"/>
              <a:gd name="connsiteX89" fmla="*/ 1456157 w 7472601"/>
              <a:gd name="connsiteY89" fmla="*/ 5371404 h 6858000"/>
              <a:gd name="connsiteX90" fmla="*/ 4988186 w 7472601"/>
              <a:gd name="connsiteY90" fmla="*/ 5216467 h 6858000"/>
              <a:gd name="connsiteX91" fmla="*/ 4777334 w 7472601"/>
              <a:gd name="connsiteY91" fmla="*/ 5406072 h 6858000"/>
              <a:gd name="connsiteX92" fmla="*/ 4718341 w 7472601"/>
              <a:gd name="connsiteY92" fmla="*/ 5468043 h 6858000"/>
              <a:gd name="connsiteX93" fmla="*/ 4604655 w 7472601"/>
              <a:gd name="connsiteY93" fmla="*/ 5583434 h 6858000"/>
              <a:gd name="connsiteX94" fmla="*/ 4565074 w 7472601"/>
              <a:gd name="connsiteY94" fmla="*/ 5618550 h 6858000"/>
              <a:gd name="connsiteX95" fmla="*/ 4988186 w 7472601"/>
              <a:gd name="connsiteY95" fmla="*/ 5216467 h 6858000"/>
              <a:gd name="connsiteX96" fmla="*/ 4978032 w 7472601"/>
              <a:gd name="connsiteY96" fmla="*/ 5183809 h 6858000"/>
              <a:gd name="connsiteX97" fmla="*/ 4463413 w 7472601"/>
              <a:gd name="connsiteY97" fmla="*/ 5615162 h 6858000"/>
              <a:gd name="connsiteX98" fmla="*/ 4358134 w 7472601"/>
              <a:gd name="connsiteY98" fmla="*/ 5742791 h 6858000"/>
              <a:gd name="connsiteX99" fmla="*/ 4376219 w 7472601"/>
              <a:gd name="connsiteY99" fmla="*/ 5729027 h 6858000"/>
              <a:gd name="connsiteX100" fmla="*/ 4582340 w 7472601"/>
              <a:gd name="connsiteY100" fmla="*/ 5561037 h 6858000"/>
              <a:gd name="connsiteX101" fmla="*/ 4694684 w 7472601"/>
              <a:gd name="connsiteY101" fmla="*/ 5447098 h 6858000"/>
              <a:gd name="connsiteX102" fmla="*/ 4754123 w 7472601"/>
              <a:gd name="connsiteY102" fmla="*/ 5384643 h 6858000"/>
              <a:gd name="connsiteX103" fmla="*/ 4978032 w 7472601"/>
              <a:gd name="connsiteY103" fmla="*/ 5183809 h 6858000"/>
              <a:gd name="connsiteX104" fmla="*/ 1903353 w 7472601"/>
              <a:gd name="connsiteY104" fmla="*/ 5044827 h 6858000"/>
              <a:gd name="connsiteX105" fmla="*/ 1936931 w 7472601"/>
              <a:gd name="connsiteY105" fmla="*/ 5093954 h 6858000"/>
              <a:gd name="connsiteX106" fmla="*/ 2195868 w 7472601"/>
              <a:gd name="connsiteY106" fmla="*/ 5396574 h 6858000"/>
              <a:gd name="connsiteX107" fmla="*/ 2088852 w 7472601"/>
              <a:gd name="connsiteY107" fmla="*/ 5166123 h 6858000"/>
              <a:gd name="connsiteX108" fmla="*/ 1958241 w 7472601"/>
              <a:gd name="connsiteY108" fmla="*/ 5067955 h 6858000"/>
              <a:gd name="connsiteX109" fmla="*/ 1903353 w 7472601"/>
              <a:gd name="connsiteY109" fmla="*/ 5044827 h 6858000"/>
              <a:gd name="connsiteX110" fmla="*/ 1979378 w 7472601"/>
              <a:gd name="connsiteY110" fmla="*/ 4769504 h 6858000"/>
              <a:gd name="connsiteX111" fmla="*/ 2882120 w 7472601"/>
              <a:gd name="connsiteY111" fmla="*/ 5064547 h 6858000"/>
              <a:gd name="connsiteX112" fmla="*/ 2793103 w 7472601"/>
              <a:gd name="connsiteY112" fmla="*/ 5039699 h 6858000"/>
              <a:gd name="connsiteX113" fmla="*/ 2770041 w 7472601"/>
              <a:gd name="connsiteY113" fmla="*/ 5033634 h 6858000"/>
              <a:gd name="connsiteX114" fmla="*/ 1979378 w 7472601"/>
              <a:gd name="connsiteY114" fmla="*/ 4769504 h 6858000"/>
              <a:gd name="connsiteX115" fmla="*/ 1927410 w 7472601"/>
              <a:gd name="connsiteY115" fmla="*/ 4716164 h 6858000"/>
              <a:gd name="connsiteX116" fmla="*/ 1959587 w 7472601"/>
              <a:gd name="connsiteY116" fmla="*/ 4728849 h 6858000"/>
              <a:gd name="connsiteX117" fmla="*/ 2777707 w 7472601"/>
              <a:gd name="connsiteY117" fmla="*/ 5003991 h 6858000"/>
              <a:gd name="connsiteX118" fmla="*/ 2800768 w 7472601"/>
              <a:gd name="connsiteY118" fmla="*/ 5010056 h 6858000"/>
              <a:gd name="connsiteX119" fmla="*/ 2879408 w 7472601"/>
              <a:gd name="connsiteY119" fmla="*/ 5031590 h 6858000"/>
              <a:gd name="connsiteX120" fmla="*/ 2862295 w 7472601"/>
              <a:gd name="connsiteY120" fmla="*/ 5022958 h 6858000"/>
              <a:gd name="connsiteX121" fmla="*/ 2813343 w 7472601"/>
              <a:gd name="connsiteY121" fmla="*/ 4998369 h 6858000"/>
              <a:gd name="connsiteX122" fmla="*/ 2646245 w 7472601"/>
              <a:gd name="connsiteY122" fmla="*/ 4930999 h 6858000"/>
              <a:gd name="connsiteX123" fmla="*/ 1999243 w 7472601"/>
              <a:gd name="connsiteY123" fmla="*/ 4730524 h 6858000"/>
              <a:gd name="connsiteX124" fmla="*/ 1979527 w 7472601"/>
              <a:gd name="connsiteY124" fmla="*/ 4726651 h 6858000"/>
              <a:gd name="connsiteX125" fmla="*/ 1927410 w 7472601"/>
              <a:gd name="connsiteY125" fmla="*/ 4716164 h 6858000"/>
              <a:gd name="connsiteX126" fmla="*/ 1997014 w 7472601"/>
              <a:gd name="connsiteY126" fmla="*/ 4698007 h 6858000"/>
              <a:gd name="connsiteX127" fmla="*/ 2005458 w 7472601"/>
              <a:gd name="connsiteY127" fmla="*/ 4699540 h 6858000"/>
              <a:gd name="connsiteX128" fmla="*/ 2657186 w 7472601"/>
              <a:gd name="connsiteY128" fmla="*/ 4901687 h 6858000"/>
              <a:gd name="connsiteX129" fmla="*/ 2826662 w 7472601"/>
              <a:gd name="connsiteY129" fmla="*/ 4970362 h 6858000"/>
              <a:gd name="connsiteX130" fmla="*/ 2876100 w 7472601"/>
              <a:gd name="connsiteY130" fmla="*/ 4995397 h 6858000"/>
              <a:gd name="connsiteX131" fmla="*/ 3042600 w 7472601"/>
              <a:gd name="connsiteY131" fmla="*/ 5059532 h 6858000"/>
              <a:gd name="connsiteX132" fmla="*/ 1997014 w 7472601"/>
              <a:gd name="connsiteY132" fmla="*/ 4698007 h 6858000"/>
              <a:gd name="connsiteX133" fmla="*/ 2305292 w 7472601"/>
              <a:gd name="connsiteY133" fmla="*/ 4219492 h 6858000"/>
              <a:gd name="connsiteX134" fmla="*/ 3360922 w 7472601"/>
              <a:gd name="connsiteY134" fmla="*/ 4529373 h 6858000"/>
              <a:gd name="connsiteX135" fmla="*/ 3492420 w 7472601"/>
              <a:gd name="connsiteY135" fmla="*/ 4510145 h 6858000"/>
              <a:gd name="connsiteX136" fmla="*/ 3364086 w 7472601"/>
              <a:gd name="connsiteY136" fmla="*/ 4480340 h 6858000"/>
              <a:gd name="connsiteX137" fmla="*/ 3225818 w 7472601"/>
              <a:gd name="connsiteY137" fmla="*/ 4411822 h 6858000"/>
              <a:gd name="connsiteX138" fmla="*/ 3129696 w 7472601"/>
              <a:gd name="connsiteY138" fmla="*/ 4360704 h 6858000"/>
              <a:gd name="connsiteX139" fmla="*/ 2814545 w 7472601"/>
              <a:gd name="connsiteY139" fmla="*/ 4282955 h 6858000"/>
              <a:gd name="connsiteX140" fmla="*/ 2305292 w 7472601"/>
              <a:gd name="connsiteY140" fmla="*/ 4219492 h 6858000"/>
              <a:gd name="connsiteX141" fmla="*/ 2626982 w 7472601"/>
              <a:gd name="connsiteY141" fmla="*/ 4206450 h 6858000"/>
              <a:gd name="connsiteX142" fmla="*/ 2490617 w 7472601"/>
              <a:gd name="connsiteY142" fmla="*/ 4206951 h 6858000"/>
              <a:gd name="connsiteX143" fmla="*/ 2819869 w 7472601"/>
              <a:gd name="connsiteY143" fmla="*/ 4252936 h 6858000"/>
              <a:gd name="connsiteX144" fmla="*/ 3143018 w 7472601"/>
              <a:gd name="connsiteY144" fmla="*/ 4332698 h 6858000"/>
              <a:gd name="connsiteX145" fmla="*/ 3241520 w 7472601"/>
              <a:gd name="connsiteY145" fmla="*/ 4385112 h 6858000"/>
              <a:gd name="connsiteX146" fmla="*/ 3374575 w 7472601"/>
              <a:gd name="connsiteY146" fmla="*/ 4451517 h 6858000"/>
              <a:gd name="connsiteX147" fmla="*/ 3505221 w 7472601"/>
              <a:gd name="connsiteY147" fmla="*/ 4480757 h 6858000"/>
              <a:gd name="connsiteX148" fmla="*/ 2626982 w 7472601"/>
              <a:gd name="connsiteY148" fmla="*/ 4206450 h 6858000"/>
              <a:gd name="connsiteX149" fmla="*/ 1310106 w 7472601"/>
              <a:gd name="connsiteY149" fmla="*/ 3943217 h 6858000"/>
              <a:gd name="connsiteX150" fmla="*/ 854994 w 7472601"/>
              <a:gd name="connsiteY150" fmla="*/ 4399136 h 6858000"/>
              <a:gd name="connsiteX151" fmla="*/ 742462 w 7472601"/>
              <a:gd name="connsiteY151" fmla="*/ 4594648 h 6858000"/>
              <a:gd name="connsiteX152" fmla="*/ 820602 w 7472601"/>
              <a:gd name="connsiteY152" fmla="*/ 4485915 h 6858000"/>
              <a:gd name="connsiteX153" fmla="*/ 878295 w 7472601"/>
              <a:gd name="connsiteY153" fmla="*/ 4403594 h 6858000"/>
              <a:gd name="connsiteX154" fmla="*/ 1240607 w 7472601"/>
              <a:gd name="connsiteY154" fmla="*/ 4010401 h 6858000"/>
              <a:gd name="connsiteX155" fmla="*/ 1310106 w 7472601"/>
              <a:gd name="connsiteY155" fmla="*/ 3943217 h 6858000"/>
              <a:gd name="connsiteX156" fmla="*/ 1423113 w 7472601"/>
              <a:gd name="connsiteY156" fmla="*/ 3874565 h 6858000"/>
              <a:gd name="connsiteX157" fmla="*/ 1260565 w 7472601"/>
              <a:gd name="connsiteY157" fmla="*/ 4031982 h 6858000"/>
              <a:gd name="connsiteX158" fmla="*/ 901900 w 7472601"/>
              <a:gd name="connsiteY158" fmla="*/ 4421236 h 6858000"/>
              <a:gd name="connsiteX159" fmla="*/ 845044 w 7472601"/>
              <a:gd name="connsiteY159" fmla="*/ 4502436 h 6858000"/>
              <a:gd name="connsiteX160" fmla="*/ 685926 w 7472601"/>
              <a:gd name="connsiteY160" fmla="*/ 4703069 h 6858000"/>
              <a:gd name="connsiteX161" fmla="*/ 684248 w 7472601"/>
              <a:gd name="connsiteY161" fmla="*/ 4706721 h 6858000"/>
              <a:gd name="connsiteX162" fmla="*/ 1423113 w 7472601"/>
              <a:gd name="connsiteY162" fmla="*/ 3874565 h 6858000"/>
              <a:gd name="connsiteX163" fmla="*/ 3316479 w 7472601"/>
              <a:gd name="connsiteY163" fmla="*/ 3872136 h 6858000"/>
              <a:gd name="connsiteX164" fmla="*/ 3546806 w 7472601"/>
              <a:gd name="connsiteY164" fmla="*/ 4356139 h 6858000"/>
              <a:gd name="connsiteX165" fmla="*/ 3364433 w 7472601"/>
              <a:gd name="connsiteY165" fmla="*/ 3953121 h 6858000"/>
              <a:gd name="connsiteX166" fmla="*/ 3316479 w 7472601"/>
              <a:gd name="connsiteY166" fmla="*/ 3872136 h 6858000"/>
              <a:gd name="connsiteX167" fmla="*/ 3291335 w 7472601"/>
              <a:gd name="connsiteY167" fmla="*/ 3767420 h 6858000"/>
              <a:gd name="connsiteX168" fmla="*/ 3390805 w 7472601"/>
              <a:gd name="connsiteY168" fmla="*/ 3937163 h 6858000"/>
              <a:gd name="connsiteX169" fmla="*/ 3579062 w 7472601"/>
              <a:gd name="connsiteY169" fmla="*/ 4359040 h 6858000"/>
              <a:gd name="connsiteX170" fmla="*/ 3467355 w 7472601"/>
              <a:gd name="connsiteY170" fmla="*/ 3988130 h 6858000"/>
              <a:gd name="connsiteX171" fmla="*/ 3310753 w 7472601"/>
              <a:gd name="connsiteY171" fmla="*/ 3787140 h 6858000"/>
              <a:gd name="connsiteX172" fmla="*/ 3291335 w 7472601"/>
              <a:gd name="connsiteY172" fmla="*/ 3767420 h 6858000"/>
              <a:gd name="connsiteX173" fmla="*/ 1635889 w 7472601"/>
              <a:gd name="connsiteY173" fmla="*/ 3709494 h 6858000"/>
              <a:gd name="connsiteX174" fmla="*/ 1634800 w 7472601"/>
              <a:gd name="connsiteY174" fmla="*/ 3731111 h 6858000"/>
              <a:gd name="connsiteX175" fmla="*/ 1635889 w 7472601"/>
              <a:gd name="connsiteY175" fmla="*/ 3709494 h 6858000"/>
              <a:gd name="connsiteX176" fmla="*/ 1510397 w 7472601"/>
              <a:gd name="connsiteY176" fmla="*/ 3684705 h 6858000"/>
              <a:gd name="connsiteX177" fmla="*/ 1146550 w 7472601"/>
              <a:gd name="connsiteY177" fmla="*/ 3802012 h 6858000"/>
              <a:gd name="connsiteX178" fmla="*/ 698834 w 7472601"/>
              <a:gd name="connsiteY178" fmla="*/ 3952272 h 6858000"/>
              <a:gd name="connsiteX179" fmla="*/ 34256 w 7472601"/>
              <a:gd name="connsiteY179" fmla="*/ 4347603 h 6858000"/>
              <a:gd name="connsiteX180" fmla="*/ 527241 w 7472601"/>
              <a:gd name="connsiteY180" fmla="*/ 4065078 h 6858000"/>
              <a:gd name="connsiteX181" fmla="*/ 1510397 w 7472601"/>
              <a:gd name="connsiteY181" fmla="*/ 3684705 h 6858000"/>
              <a:gd name="connsiteX182" fmla="*/ 1313114 w 7472601"/>
              <a:gd name="connsiteY182" fmla="*/ 3655216 h 6858000"/>
              <a:gd name="connsiteX183" fmla="*/ 1109304 w 7472601"/>
              <a:gd name="connsiteY183" fmla="*/ 3669030 h 6858000"/>
              <a:gd name="connsiteX184" fmla="*/ 8129 w 7472601"/>
              <a:gd name="connsiteY184" fmla="*/ 4330519 h 6858000"/>
              <a:gd name="connsiteX185" fmla="*/ 687572 w 7472601"/>
              <a:gd name="connsiteY185" fmla="*/ 3925629 h 6858000"/>
              <a:gd name="connsiteX186" fmla="*/ 1138365 w 7472601"/>
              <a:gd name="connsiteY186" fmla="*/ 3774515 h 6858000"/>
              <a:gd name="connsiteX187" fmla="*/ 1505579 w 7472601"/>
              <a:gd name="connsiteY187" fmla="*/ 3655526 h 6858000"/>
              <a:gd name="connsiteX188" fmla="*/ 1313114 w 7472601"/>
              <a:gd name="connsiteY188" fmla="*/ 3655216 h 6858000"/>
              <a:gd name="connsiteX189" fmla="*/ 3655073 w 7472601"/>
              <a:gd name="connsiteY189" fmla="*/ 3650884 h 6858000"/>
              <a:gd name="connsiteX190" fmla="*/ 3989938 w 7472601"/>
              <a:gd name="connsiteY190" fmla="*/ 3991685 h 6858000"/>
              <a:gd name="connsiteX191" fmla="*/ 4393907 w 7472601"/>
              <a:gd name="connsiteY191" fmla="*/ 4261258 h 6858000"/>
              <a:gd name="connsiteX192" fmla="*/ 4648051 w 7472601"/>
              <a:gd name="connsiteY192" fmla="*/ 4374051 h 6858000"/>
              <a:gd name="connsiteX193" fmla="*/ 4383389 w 7472601"/>
              <a:gd name="connsiteY193" fmla="*/ 4184369 h 6858000"/>
              <a:gd name="connsiteX194" fmla="*/ 4165508 w 7472601"/>
              <a:gd name="connsiteY194" fmla="*/ 4035196 h 6858000"/>
              <a:gd name="connsiteX195" fmla="*/ 4068162 w 7472601"/>
              <a:gd name="connsiteY195" fmla="*/ 3953394 h 6858000"/>
              <a:gd name="connsiteX196" fmla="*/ 3981416 w 7472601"/>
              <a:gd name="connsiteY196" fmla="*/ 3880482 h 6858000"/>
              <a:gd name="connsiteX197" fmla="*/ 3800147 w 7472601"/>
              <a:gd name="connsiteY197" fmla="*/ 3749872 h 6858000"/>
              <a:gd name="connsiteX198" fmla="*/ 3655073 w 7472601"/>
              <a:gd name="connsiteY198" fmla="*/ 3650884 h 6858000"/>
              <a:gd name="connsiteX199" fmla="*/ 3670252 w 7472601"/>
              <a:gd name="connsiteY199" fmla="*/ 3622798 h 6858000"/>
              <a:gd name="connsiteX200" fmla="*/ 3817258 w 7472601"/>
              <a:gd name="connsiteY200" fmla="*/ 3723577 h 6858000"/>
              <a:gd name="connsiteX201" fmla="*/ 4000461 w 7472601"/>
              <a:gd name="connsiteY201" fmla="*/ 3855966 h 6858000"/>
              <a:gd name="connsiteX202" fmla="*/ 4088180 w 7472601"/>
              <a:gd name="connsiteY202" fmla="*/ 3929774 h 6858000"/>
              <a:gd name="connsiteX203" fmla="*/ 4184555 w 7472601"/>
              <a:gd name="connsiteY203" fmla="*/ 4010683 h 6858000"/>
              <a:gd name="connsiteX204" fmla="*/ 4399563 w 7472601"/>
              <a:gd name="connsiteY204" fmla="*/ 4158106 h 6858000"/>
              <a:gd name="connsiteX205" fmla="*/ 4684469 w 7472601"/>
              <a:gd name="connsiteY205" fmla="*/ 4364680 h 6858000"/>
              <a:gd name="connsiteX206" fmla="*/ 4690271 w 7472601"/>
              <a:gd name="connsiteY206" fmla="*/ 4370034 h 6858000"/>
              <a:gd name="connsiteX207" fmla="*/ 4136093 w 7472601"/>
              <a:gd name="connsiteY207" fmla="*/ 3858466 h 6858000"/>
              <a:gd name="connsiteX208" fmla="*/ 3670252 w 7472601"/>
              <a:gd name="connsiteY208" fmla="*/ 3622798 h 6858000"/>
              <a:gd name="connsiteX209" fmla="*/ 4440129 w 7472601"/>
              <a:gd name="connsiteY209" fmla="*/ 3448571 h 6858000"/>
              <a:gd name="connsiteX210" fmla="*/ 4856525 w 7472601"/>
              <a:gd name="connsiteY210" fmla="*/ 3915351 h 6858000"/>
              <a:gd name="connsiteX211" fmla="*/ 5059055 w 7472601"/>
              <a:gd name="connsiteY211" fmla="*/ 4108918 h 6858000"/>
              <a:gd name="connsiteX212" fmla="*/ 5290070 w 7472601"/>
              <a:gd name="connsiteY212" fmla="*/ 4263619 h 6858000"/>
              <a:gd name="connsiteX213" fmla="*/ 4834991 w 7472601"/>
              <a:gd name="connsiteY213" fmla="*/ 3830985 h 6858000"/>
              <a:gd name="connsiteX214" fmla="*/ 4440129 w 7472601"/>
              <a:gd name="connsiteY214" fmla="*/ 3448571 h 6858000"/>
              <a:gd name="connsiteX215" fmla="*/ 4441737 w 7472601"/>
              <a:gd name="connsiteY215" fmla="*/ 3399734 h 6858000"/>
              <a:gd name="connsiteX216" fmla="*/ 4431236 w 7472601"/>
              <a:gd name="connsiteY216" fmla="*/ 3400954 h 6858000"/>
              <a:gd name="connsiteX217" fmla="*/ 4557150 w 7472601"/>
              <a:gd name="connsiteY217" fmla="*/ 3510023 h 6858000"/>
              <a:gd name="connsiteX218" fmla="*/ 4856936 w 7472601"/>
              <a:gd name="connsiteY218" fmla="*/ 3809146 h 6858000"/>
              <a:gd name="connsiteX219" fmla="*/ 5111996 w 7472601"/>
              <a:gd name="connsiteY219" fmla="*/ 4065759 h 6858000"/>
              <a:gd name="connsiteX220" fmla="*/ 5388878 w 7472601"/>
              <a:gd name="connsiteY220" fmla="*/ 4300185 h 6858000"/>
              <a:gd name="connsiteX221" fmla="*/ 5425556 w 7472601"/>
              <a:gd name="connsiteY221" fmla="*/ 4308967 h 6858000"/>
              <a:gd name="connsiteX222" fmla="*/ 4943646 w 7472601"/>
              <a:gd name="connsiteY222" fmla="*/ 3822916 h 6858000"/>
              <a:gd name="connsiteX223" fmla="*/ 4594837 w 7472601"/>
              <a:gd name="connsiteY223" fmla="*/ 3532274 h 6858000"/>
              <a:gd name="connsiteX224" fmla="*/ 4441737 w 7472601"/>
              <a:gd name="connsiteY224" fmla="*/ 3399734 h 6858000"/>
              <a:gd name="connsiteX225" fmla="*/ 5425834 w 7472601"/>
              <a:gd name="connsiteY225" fmla="*/ 3162785 h 6858000"/>
              <a:gd name="connsiteX226" fmla="*/ 5401644 w 7472601"/>
              <a:gd name="connsiteY226" fmla="*/ 3617847 h 6858000"/>
              <a:gd name="connsiteX227" fmla="*/ 5467256 w 7472601"/>
              <a:gd name="connsiteY227" fmla="*/ 4175494 h 6858000"/>
              <a:gd name="connsiteX228" fmla="*/ 5448069 w 7472601"/>
              <a:gd name="connsiteY228" fmla="*/ 3567554 h 6858000"/>
              <a:gd name="connsiteX229" fmla="*/ 5425834 w 7472601"/>
              <a:gd name="connsiteY229" fmla="*/ 3162785 h 6858000"/>
              <a:gd name="connsiteX230" fmla="*/ 1318687 w 7472601"/>
              <a:gd name="connsiteY230" fmla="*/ 3113840 h 6858000"/>
              <a:gd name="connsiteX231" fmla="*/ 1066793 w 7472601"/>
              <a:gd name="connsiteY231" fmla="*/ 3212171 h 6858000"/>
              <a:gd name="connsiteX232" fmla="*/ 993319 w 7472601"/>
              <a:gd name="connsiteY232" fmla="*/ 3247648 h 6858000"/>
              <a:gd name="connsiteX233" fmla="*/ 853081 w 7472601"/>
              <a:gd name="connsiteY233" fmla="*/ 3312410 h 6858000"/>
              <a:gd name="connsiteX234" fmla="*/ 805957 w 7472601"/>
              <a:gd name="connsiteY234" fmla="*/ 3330443 h 6858000"/>
              <a:gd name="connsiteX235" fmla="*/ 1318687 w 7472601"/>
              <a:gd name="connsiteY235" fmla="*/ 3113840 h 6858000"/>
              <a:gd name="connsiteX236" fmla="*/ 5453702 w 7472601"/>
              <a:gd name="connsiteY236" fmla="*/ 3090882 h 6858000"/>
              <a:gd name="connsiteX237" fmla="*/ 5480135 w 7472601"/>
              <a:gd name="connsiteY237" fmla="*/ 3565802 h 6858000"/>
              <a:gd name="connsiteX238" fmla="*/ 5499023 w 7472601"/>
              <a:gd name="connsiteY238" fmla="*/ 4166310 h 6858000"/>
              <a:gd name="connsiteX239" fmla="*/ 5547022 w 7472601"/>
              <a:gd name="connsiteY239" fmla="*/ 3607838 h 6858000"/>
              <a:gd name="connsiteX240" fmla="*/ 5515964 w 7472601"/>
              <a:gd name="connsiteY240" fmla="*/ 3378541 h 6858000"/>
              <a:gd name="connsiteX241" fmla="*/ 5453702 w 7472601"/>
              <a:gd name="connsiteY241" fmla="*/ 3090882 h 6858000"/>
              <a:gd name="connsiteX242" fmla="*/ 1238695 w 7472601"/>
              <a:gd name="connsiteY242" fmla="*/ 3076820 h 6858000"/>
              <a:gd name="connsiteX243" fmla="*/ 716371 w 7472601"/>
              <a:gd name="connsiteY243" fmla="*/ 3293249 h 6858000"/>
              <a:gd name="connsiteX244" fmla="*/ 579522 w 7472601"/>
              <a:gd name="connsiteY244" fmla="*/ 3371759 h 6858000"/>
              <a:gd name="connsiteX245" fmla="*/ 600288 w 7472601"/>
              <a:gd name="connsiteY245" fmla="*/ 3365555 h 6858000"/>
              <a:gd name="connsiteX246" fmla="*/ 840692 w 7472601"/>
              <a:gd name="connsiteY246" fmla="*/ 3284921 h 6858000"/>
              <a:gd name="connsiteX247" fmla="*/ 979248 w 7472601"/>
              <a:gd name="connsiteY247" fmla="*/ 3221003 h 6858000"/>
              <a:gd name="connsiteX248" fmla="*/ 1053282 w 7472601"/>
              <a:gd name="connsiteY248" fmla="*/ 3185247 h 6858000"/>
              <a:gd name="connsiteX249" fmla="*/ 1320603 w 7472601"/>
              <a:gd name="connsiteY249" fmla="*/ 3081281 h 6858000"/>
              <a:gd name="connsiteX250" fmla="*/ 1238695 w 7472601"/>
              <a:gd name="connsiteY250" fmla="*/ 3076820 h 6858000"/>
              <a:gd name="connsiteX251" fmla="*/ 5425627 w 7472601"/>
              <a:gd name="connsiteY251" fmla="*/ 2954192 h 6858000"/>
              <a:gd name="connsiteX252" fmla="*/ 5470770 w 7472601"/>
              <a:gd name="connsiteY252" fmla="*/ 3005435 h 6858000"/>
              <a:gd name="connsiteX253" fmla="*/ 5519779 w 7472601"/>
              <a:gd name="connsiteY253" fmla="*/ 4359223 h 6858000"/>
              <a:gd name="connsiteX254" fmla="*/ 5520293 w 7472601"/>
              <a:gd name="connsiteY254" fmla="*/ 4360602 h 6858000"/>
              <a:gd name="connsiteX255" fmla="*/ 5767221 w 7472601"/>
              <a:gd name="connsiteY255" fmla="*/ 4665564 h 6858000"/>
              <a:gd name="connsiteX256" fmla="*/ 6937169 w 7472601"/>
              <a:gd name="connsiteY256" fmla="*/ 4815941 h 6858000"/>
              <a:gd name="connsiteX257" fmla="*/ 6953922 w 7472601"/>
              <a:gd name="connsiteY257" fmla="*/ 4890068 h 6858000"/>
              <a:gd name="connsiteX258" fmla="*/ 6071359 w 7472601"/>
              <a:gd name="connsiteY258" fmla="*/ 4770770 h 6858000"/>
              <a:gd name="connsiteX259" fmla="*/ 6038839 w 7472601"/>
              <a:gd name="connsiteY259" fmla="*/ 4764474 h 6858000"/>
              <a:gd name="connsiteX260" fmla="*/ 6038706 w 7472601"/>
              <a:gd name="connsiteY260" fmla="*/ 4763847 h 6858000"/>
              <a:gd name="connsiteX261" fmla="*/ 6037784 w 7472601"/>
              <a:gd name="connsiteY261" fmla="*/ 4764270 h 6858000"/>
              <a:gd name="connsiteX262" fmla="*/ 6038839 w 7472601"/>
              <a:gd name="connsiteY262" fmla="*/ 4764474 h 6858000"/>
              <a:gd name="connsiteX263" fmla="*/ 6040338 w 7472601"/>
              <a:gd name="connsiteY263" fmla="*/ 4771418 h 6858000"/>
              <a:gd name="connsiteX264" fmla="*/ 6024488 w 7472601"/>
              <a:gd name="connsiteY264" fmla="*/ 4809903 h 6858000"/>
              <a:gd name="connsiteX265" fmla="*/ 5599771 w 7472601"/>
              <a:gd name="connsiteY265" fmla="*/ 5509652 h 6858000"/>
              <a:gd name="connsiteX266" fmla="*/ 5548843 w 7472601"/>
              <a:gd name="connsiteY266" fmla="*/ 5563845 h 6858000"/>
              <a:gd name="connsiteX267" fmla="*/ 5940952 w 7472601"/>
              <a:gd name="connsiteY267" fmla="*/ 6250028 h 6858000"/>
              <a:gd name="connsiteX268" fmla="*/ 6043441 w 7472601"/>
              <a:gd name="connsiteY268" fmla="*/ 6665847 h 6858000"/>
              <a:gd name="connsiteX269" fmla="*/ 6093432 w 7472601"/>
              <a:gd name="connsiteY269" fmla="*/ 6858000 h 6858000"/>
              <a:gd name="connsiteX270" fmla="*/ 6034344 w 7472601"/>
              <a:gd name="connsiteY270" fmla="*/ 6858000 h 6858000"/>
              <a:gd name="connsiteX271" fmla="*/ 6026679 w 7472601"/>
              <a:gd name="connsiteY271" fmla="*/ 6836959 h 6858000"/>
              <a:gd name="connsiteX272" fmla="*/ 5800441 w 7472601"/>
              <a:gd name="connsiteY272" fmla="*/ 6335286 h 6858000"/>
              <a:gd name="connsiteX273" fmla="*/ 5526562 w 7472601"/>
              <a:gd name="connsiteY273" fmla="*/ 5705388 h 6858000"/>
              <a:gd name="connsiteX274" fmla="*/ 5519640 w 7472601"/>
              <a:gd name="connsiteY274" fmla="*/ 5683774 h 6858000"/>
              <a:gd name="connsiteX275" fmla="*/ 5844559 w 7472601"/>
              <a:gd name="connsiteY275" fmla="*/ 6553349 h 6858000"/>
              <a:gd name="connsiteX276" fmla="*/ 5975994 w 7472601"/>
              <a:gd name="connsiteY276" fmla="*/ 6858000 h 6858000"/>
              <a:gd name="connsiteX277" fmla="*/ 5898547 w 7472601"/>
              <a:gd name="connsiteY277" fmla="*/ 6858000 h 6858000"/>
              <a:gd name="connsiteX278" fmla="*/ 5682041 w 7472601"/>
              <a:gd name="connsiteY278" fmla="*/ 6355860 h 6858000"/>
              <a:gd name="connsiteX279" fmla="*/ 5461758 w 7472601"/>
              <a:gd name="connsiteY279" fmla="*/ 5820220 h 6858000"/>
              <a:gd name="connsiteX280" fmla="*/ 5237282 w 7472601"/>
              <a:gd name="connsiteY280" fmla="*/ 6579086 h 6858000"/>
              <a:gd name="connsiteX281" fmla="*/ 5115009 w 7472601"/>
              <a:gd name="connsiteY281" fmla="*/ 6858000 h 6858000"/>
              <a:gd name="connsiteX282" fmla="*/ 5028074 w 7472601"/>
              <a:gd name="connsiteY282" fmla="*/ 6858000 h 6858000"/>
              <a:gd name="connsiteX283" fmla="*/ 5079508 w 7472601"/>
              <a:gd name="connsiteY283" fmla="*/ 6749074 h 6858000"/>
              <a:gd name="connsiteX284" fmla="*/ 5371846 w 7472601"/>
              <a:gd name="connsiteY284" fmla="*/ 5924413 h 6858000"/>
              <a:gd name="connsiteX285" fmla="*/ 5270512 w 7472601"/>
              <a:gd name="connsiteY285" fmla="*/ 6138975 h 6858000"/>
              <a:gd name="connsiteX286" fmla="*/ 5062409 w 7472601"/>
              <a:gd name="connsiteY286" fmla="*/ 6653544 h 6858000"/>
              <a:gd name="connsiteX287" fmla="*/ 5036628 w 7472601"/>
              <a:gd name="connsiteY287" fmla="*/ 6754247 h 6858000"/>
              <a:gd name="connsiteX288" fmla="*/ 5009112 w 7472601"/>
              <a:gd name="connsiteY288" fmla="*/ 6858000 h 6858000"/>
              <a:gd name="connsiteX289" fmla="*/ 4976679 w 7472601"/>
              <a:gd name="connsiteY289" fmla="*/ 6858000 h 6858000"/>
              <a:gd name="connsiteX290" fmla="*/ 5006537 w 7472601"/>
              <a:gd name="connsiteY290" fmla="*/ 6747068 h 6858000"/>
              <a:gd name="connsiteX291" fmla="*/ 5032723 w 7472601"/>
              <a:gd name="connsiteY291" fmla="*/ 6644957 h 6858000"/>
              <a:gd name="connsiteX292" fmla="*/ 5242949 w 7472601"/>
              <a:gd name="connsiteY292" fmla="*/ 6125175 h 6858000"/>
              <a:gd name="connsiteX293" fmla="*/ 5286321 w 7472601"/>
              <a:gd name="connsiteY293" fmla="*/ 6033555 h 6858000"/>
              <a:gd name="connsiteX294" fmla="*/ 5008210 w 7472601"/>
              <a:gd name="connsiteY294" fmla="*/ 6649194 h 6858000"/>
              <a:gd name="connsiteX295" fmla="*/ 4986321 w 7472601"/>
              <a:gd name="connsiteY295" fmla="*/ 6765687 h 6858000"/>
              <a:gd name="connsiteX296" fmla="*/ 4973474 w 7472601"/>
              <a:gd name="connsiteY296" fmla="*/ 6858000 h 6858000"/>
              <a:gd name="connsiteX297" fmla="*/ 4907178 w 7472601"/>
              <a:gd name="connsiteY297" fmla="*/ 6858000 h 6858000"/>
              <a:gd name="connsiteX298" fmla="*/ 4910810 w 7472601"/>
              <a:gd name="connsiteY298" fmla="*/ 6829660 h 6858000"/>
              <a:gd name="connsiteX299" fmla="*/ 4987461 w 7472601"/>
              <a:gd name="connsiteY299" fmla="*/ 6432994 h 6858000"/>
              <a:gd name="connsiteX300" fmla="*/ 5179262 w 7472601"/>
              <a:gd name="connsiteY300" fmla="*/ 6035044 h 6858000"/>
              <a:gd name="connsiteX301" fmla="*/ 4689678 w 7472601"/>
              <a:gd name="connsiteY301" fmla="*/ 6440241 h 6858000"/>
              <a:gd name="connsiteX302" fmla="*/ 4477543 w 7472601"/>
              <a:gd name="connsiteY302" fmla="*/ 6674836 h 6858000"/>
              <a:gd name="connsiteX303" fmla="*/ 4329957 w 7472601"/>
              <a:gd name="connsiteY303" fmla="*/ 6858000 h 6858000"/>
              <a:gd name="connsiteX304" fmla="*/ 4218595 w 7472601"/>
              <a:gd name="connsiteY304" fmla="*/ 6858000 h 6858000"/>
              <a:gd name="connsiteX305" fmla="*/ 4368888 w 7472601"/>
              <a:gd name="connsiteY305" fmla="*/ 6668412 h 6858000"/>
              <a:gd name="connsiteX306" fmla="*/ 4563091 w 7472601"/>
              <a:gd name="connsiteY306" fmla="*/ 6442508 h 6858000"/>
              <a:gd name="connsiteX307" fmla="*/ 5387324 w 7472601"/>
              <a:gd name="connsiteY307" fmla="*/ 5705830 h 6858000"/>
              <a:gd name="connsiteX308" fmla="*/ 5073620 w 7472601"/>
              <a:gd name="connsiteY308" fmla="*/ 5955437 h 6858000"/>
              <a:gd name="connsiteX309" fmla="*/ 4689789 w 7472601"/>
              <a:gd name="connsiteY309" fmla="*/ 6268382 h 6858000"/>
              <a:gd name="connsiteX310" fmla="*/ 4418722 w 7472601"/>
              <a:gd name="connsiteY310" fmla="*/ 6570886 h 6858000"/>
              <a:gd name="connsiteX311" fmla="*/ 4214944 w 7472601"/>
              <a:gd name="connsiteY311" fmla="*/ 6858000 h 6858000"/>
              <a:gd name="connsiteX312" fmla="*/ 4177898 w 7472601"/>
              <a:gd name="connsiteY312" fmla="*/ 6858000 h 6858000"/>
              <a:gd name="connsiteX313" fmla="*/ 4391597 w 7472601"/>
              <a:gd name="connsiteY313" fmla="*/ 6556370 h 6858000"/>
              <a:gd name="connsiteX314" fmla="*/ 4668889 w 7472601"/>
              <a:gd name="connsiteY314" fmla="*/ 6246399 h 6858000"/>
              <a:gd name="connsiteX315" fmla="*/ 5055427 w 7472601"/>
              <a:gd name="connsiteY315" fmla="*/ 5931476 h 6858000"/>
              <a:gd name="connsiteX316" fmla="*/ 5371814 w 7472601"/>
              <a:gd name="connsiteY316" fmla="*/ 5678975 h 6858000"/>
              <a:gd name="connsiteX317" fmla="*/ 4987918 w 7472601"/>
              <a:gd name="connsiteY317" fmla="*/ 5838701 h 6858000"/>
              <a:gd name="connsiteX318" fmla="*/ 4317146 w 7472601"/>
              <a:gd name="connsiteY318" fmla="*/ 6587716 h 6858000"/>
              <a:gd name="connsiteX319" fmla="*/ 4171627 w 7472601"/>
              <a:gd name="connsiteY319" fmla="*/ 6858000 h 6858000"/>
              <a:gd name="connsiteX320" fmla="*/ 4081585 w 7472601"/>
              <a:gd name="connsiteY320" fmla="*/ 6858000 h 6858000"/>
              <a:gd name="connsiteX321" fmla="*/ 4238603 w 7472601"/>
              <a:gd name="connsiteY321" fmla="*/ 6559341 h 6858000"/>
              <a:gd name="connsiteX322" fmla="*/ 4778333 w 7472601"/>
              <a:gd name="connsiteY322" fmla="*/ 5873626 h 6858000"/>
              <a:gd name="connsiteX323" fmla="*/ 5414185 w 7472601"/>
              <a:gd name="connsiteY323" fmla="*/ 5573882 h 6858000"/>
              <a:gd name="connsiteX324" fmla="*/ 5959648 w 7472601"/>
              <a:gd name="connsiteY324" fmla="*/ 4760797 h 6858000"/>
              <a:gd name="connsiteX325" fmla="*/ 5355019 w 7472601"/>
              <a:gd name="connsiteY325" fmla="*/ 4734672 h 6858000"/>
              <a:gd name="connsiteX326" fmla="*/ 5083565 w 7472601"/>
              <a:gd name="connsiteY326" fmla="*/ 5179121 h 6858000"/>
              <a:gd name="connsiteX327" fmla="*/ 4713577 w 7472601"/>
              <a:gd name="connsiteY327" fmla="*/ 5616803 h 6858000"/>
              <a:gd name="connsiteX328" fmla="*/ 3989559 w 7472601"/>
              <a:gd name="connsiteY328" fmla="*/ 6145945 h 6858000"/>
              <a:gd name="connsiteX329" fmla="*/ 3939824 w 7472601"/>
              <a:gd name="connsiteY329" fmla="*/ 6066900 h 6858000"/>
              <a:gd name="connsiteX330" fmla="*/ 4584537 w 7472601"/>
              <a:gd name="connsiteY330" fmla="*/ 5324826 h 6858000"/>
              <a:gd name="connsiteX331" fmla="*/ 5037105 w 7472601"/>
              <a:gd name="connsiteY331" fmla="*/ 5088765 h 6858000"/>
              <a:gd name="connsiteX332" fmla="*/ 5039930 w 7472601"/>
              <a:gd name="connsiteY332" fmla="*/ 5089585 h 6858000"/>
              <a:gd name="connsiteX333" fmla="*/ 5263764 w 7472601"/>
              <a:gd name="connsiteY333" fmla="*/ 4735525 h 6858000"/>
              <a:gd name="connsiteX334" fmla="*/ 4086300 w 7472601"/>
              <a:gd name="connsiteY334" fmla="*/ 4884599 h 6858000"/>
              <a:gd name="connsiteX335" fmla="*/ 4085485 w 7472601"/>
              <a:gd name="connsiteY335" fmla="*/ 4899070 h 6858000"/>
              <a:gd name="connsiteX336" fmla="*/ 3871915 w 7472601"/>
              <a:gd name="connsiteY336" fmla="*/ 5253645 h 6858000"/>
              <a:gd name="connsiteX337" fmla="*/ 3799374 w 7472601"/>
              <a:gd name="connsiteY337" fmla="*/ 5466127 h 6858000"/>
              <a:gd name="connsiteX338" fmla="*/ 3498850 w 7472601"/>
              <a:gd name="connsiteY338" fmla="*/ 6661888 h 6858000"/>
              <a:gd name="connsiteX339" fmla="*/ 3399216 w 7472601"/>
              <a:gd name="connsiteY339" fmla="*/ 6858000 h 6858000"/>
              <a:gd name="connsiteX340" fmla="*/ 3303688 w 7472601"/>
              <a:gd name="connsiteY340" fmla="*/ 6858000 h 6858000"/>
              <a:gd name="connsiteX341" fmla="*/ 3391774 w 7472601"/>
              <a:gd name="connsiteY341" fmla="*/ 6697181 h 6858000"/>
              <a:gd name="connsiteX342" fmla="*/ 3735540 w 7472601"/>
              <a:gd name="connsiteY342" fmla="*/ 5546923 h 6858000"/>
              <a:gd name="connsiteX343" fmla="*/ 3729438 w 7472601"/>
              <a:gd name="connsiteY343" fmla="*/ 5569058 h 6858000"/>
              <a:gd name="connsiteX344" fmla="*/ 3707782 w 7472601"/>
              <a:gd name="connsiteY344" fmla="*/ 5644908 h 6858000"/>
              <a:gd name="connsiteX345" fmla="*/ 3583827 w 7472601"/>
              <a:gd name="connsiteY345" fmla="*/ 6039215 h 6858000"/>
              <a:gd name="connsiteX346" fmla="*/ 3547861 w 7472601"/>
              <a:gd name="connsiteY346" fmla="*/ 6129609 h 6858000"/>
              <a:gd name="connsiteX347" fmla="*/ 3490905 w 7472601"/>
              <a:gd name="connsiteY347" fmla="*/ 6277660 h 6858000"/>
              <a:gd name="connsiteX348" fmla="*/ 3455859 w 7472601"/>
              <a:gd name="connsiteY348" fmla="*/ 6391301 h 6858000"/>
              <a:gd name="connsiteX349" fmla="*/ 3429112 w 7472601"/>
              <a:gd name="connsiteY349" fmla="*/ 6479469 h 6858000"/>
              <a:gd name="connsiteX350" fmla="*/ 3304862 w 7472601"/>
              <a:gd name="connsiteY350" fmla="*/ 6796476 h 6858000"/>
              <a:gd name="connsiteX351" fmla="*/ 3276071 w 7472601"/>
              <a:gd name="connsiteY351" fmla="*/ 6858000 h 6858000"/>
              <a:gd name="connsiteX352" fmla="*/ 3240805 w 7472601"/>
              <a:gd name="connsiteY352" fmla="*/ 6858000 h 6858000"/>
              <a:gd name="connsiteX353" fmla="*/ 3275917 w 7472601"/>
              <a:gd name="connsiteY353" fmla="*/ 6783192 h 6858000"/>
              <a:gd name="connsiteX354" fmla="*/ 3399358 w 7472601"/>
              <a:gd name="connsiteY354" fmla="*/ 6469011 h 6858000"/>
              <a:gd name="connsiteX355" fmla="*/ 3425650 w 7472601"/>
              <a:gd name="connsiteY355" fmla="*/ 6381333 h 6858000"/>
              <a:gd name="connsiteX356" fmla="*/ 3460661 w 7472601"/>
              <a:gd name="connsiteY356" fmla="*/ 6266763 h 6858000"/>
              <a:gd name="connsiteX357" fmla="*/ 3518021 w 7472601"/>
              <a:gd name="connsiteY357" fmla="*/ 6117298 h 6858000"/>
              <a:gd name="connsiteX358" fmla="*/ 3554035 w 7472601"/>
              <a:gd name="connsiteY358" fmla="*/ 6027832 h 6858000"/>
              <a:gd name="connsiteX359" fmla="*/ 3677174 w 7472601"/>
              <a:gd name="connsiteY359" fmla="*/ 5636351 h 6858000"/>
              <a:gd name="connsiteX360" fmla="*/ 3698819 w 7472601"/>
              <a:gd name="connsiteY360" fmla="*/ 5560503 h 6858000"/>
              <a:gd name="connsiteX361" fmla="*/ 3702094 w 7472601"/>
              <a:gd name="connsiteY361" fmla="*/ 5549194 h 6858000"/>
              <a:gd name="connsiteX362" fmla="*/ 3398355 w 7472601"/>
              <a:gd name="connsiteY362" fmla="*/ 6094603 h 6858000"/>
              <a:gd name="connsiteX363" fmla="*/ 3193941 w 7472601"/>
              <a:gd name="connsiteY363" fmla="*/ 6798775 h 6858000"/>
              <a:gd name="connsiteX364" fmla="*/ 3184140 w 7472601"/>
              <a:gd name="connsiteY364" fmla="*/ 6858000 h 6858000"/>
              <a:gd name="connsiteX365" fmla="*/ 3099978 w 7472601"/>
              <a:gd name="connsiteY365" fmla="*/ 6858000 h 6858000"/>
              <a:gd name="connsiteX366" fmla="*/ 3101556 w 7472601"/>
              <a:gd name="connsiteY366" fmla="*/ 6843337 h 6858000"/>
              <a:gd name="connsiteX367" fmla="*/ 3370162 w 7472601"/>
              <a:gd name="connsiteY367" fmla="*/ 5785550 h 6858000"/>
              <a:gd name="connsiteX368" fmla="*/ 3746477 w 7472601"/>
              <a:gd name="connsiteY368" fmla="*/ 5377889 h 6858000"/>
              <a:gd name="connsiteX369" fmla="*/ 3863399 w 7472601"/>
              <a:gd name="connsiteY369" fmla="*/ 5087257 h 6858000"/>
              <a:gd name="connsiteX370" fmla="*/ 3968712 w 7472601"/>
              <a:gd name="connsiteY370" fmla="*/ 4913989 h 6858000"/>
              <a:gd name="connsiteX371" fmla="*/ 2792390 w 7472601"/>
              <a:gd name="connsiteY371" fmla="*/ 5382974 h 6858000"/>
              <a:gd name="connsiteX372" fmla="*/ 2714982 w 7472601"/>
              <a:gd name="connsiteY372" fmla="*/ 5427051 h 6858000"/>
              <a:gd name="connsiteX373" fmla="*/ 2813361 w 7472601"/>
              <a:gd name="connsiteY373" fmla="*/ 6023912 h 6858000"/>
              <a:gd name="connsiteX374" fmla="*/ 2688430 w 7472601"/>
              <a:gd name="connsiteY374" fmla="*/ 6801564 h 6858000"/>
              <a:gd name="connsiteX375" fmla="*/ 2629626 w 7472601"/>
              <a:gd name="connsiteY375" fmla="*/ 6763394 h 6858000"/>
              <a:gd name="connsiteX376" fmla="*/ 2565328 w 7472601"/>
              <a:gd name="connsiteY376" fmla="*/ 5516399 h 6858000"/>
              <a:gd name="connsiteX377" fmla="*/ 1922999 w 7472601"/>
              <a:gd name="connsiteY377" fmla="*/ 5980343 h 6858000"/>
              <a:gd name="connsiteX378" fmla="*/ 1950261 w 7472601"/>
              <a:gd name="connsiteY378" fmla="*/ 6405858 h 6858000"/>
              <a:gd name="connsiteX379" fmla="*/ 2365554 w 7472601"/>
              <a:gd name="connsiteY379" fmla="*/ 6759107 h 6858000"/>
              <a:gd name="connsiteX380" fmla="*/ 2424142 w 7472601"/>
              <a:gd name="connsiteY380" fmla="*/ 6858000 h 6858000"/>
              <a:gd name="connsiteX381" fmla="*/ 2395994 w 7472601"/>
              <a:gd name="connsiteY381" fmla="*/ 6858000 h 6858000"/>
              <a:gd name="connsiteX382" fmla="*/ 2392863 w 7472601"/>
              <a:gd name="connsiteY382" fmla="*/ 6852964 h 6858000"/>
              <a:gd name="connsiteX383" fmla="*/ 2017589 w 7472601"/>
              <a:gd name="connsiteY383" fmla="*/ 6493982 h 6858000"/>
              <a:gd name="connsiteX384" fmla="*/ 2147336 w 7472601"/>
              <a:gd name="connsiteY384" fmla="*/ 6594052 h 6858000"/>
              <a:gd name="connsiteX385" fmla="*/ 2207047 w 7472601"/>
              <a:gd name="connsiteY385" fmla="*/ 6654540 h 6858000"/>
              <a:gd name="connsiteX386" fmla="*/ 2299106 w 7472601"/>
              <a:gd name="connsiteY386" fmla="*/ 6778931 h 6858000"/>
              <a:gd name="connsiteX387" fmla="*/ 2314430 w 7472601"/>
              <a:gd name="connsiteY387" fmla="*/ 6801144 h 6858000"/>
              <a:gd name="connsiteX388" fmla="*/ 2352406 w 7472601"/>
              <a:gd name="connsiteY388" fmla="*/ 6858000 h 6858000"/>
              <a:gd name="connsiteX389" fmla="*/ 2314492 w 7472601"/>
              <a:gd name="connsiteY389" fmla="*/ 6858000 h 6858000"/>
              <a:gd name="connsiteX390" fmla="*/ 2288095 w 7472601"/>
              <a:gd name="connsiteY390" fmla="*/ 6818030 h 6858000"/>
              <a:gd name="connsiteX391" fmla="*/ 2272768 w 7472601"/>
              <a:gd name="connsiteY391" fmla="*/ 6795822 h 6858000"/>
              <a:gd name="connsiteX392" fmla="*/ 2182715 w 7472601"/>
              <a:gd name="connsiteY392" fmla="*/ 6675071 h 6858000"/>
              <a:gd name="connsiteX393" fmla="*/ 2032061 w 7472601"/>
              <a:gd name="connsiteY393" fmla="*/ 6541380 h 6858000"/>
              <a:gd name="connsiteX394" fmla="*/ 2257220 w 7472601"/>
              <a:gd name="connsiteY394" fmla="*/ 6826257 h 6858000"/>
              <a:gd name="connsiteX395" fmla="*/ 2281324 w 7472601"/>
              <a:gd name="connsiteY395" fmla="*/ 6858000 h 6858000"/>
              <a:gd name="connsiteX396" fmla="*/ 2242860 w 7472601"/>
              <a:gd name="connsiteY396" fmla="*/ 6858000 h 6858000"/>
              <a:gd name="connsiteX397" fmla="*/ 2232818 w 7472601"/>
              <a:gd name="connsiteY397" fmla="*/ 6844926 h 6858000"/>
              <a:gd name="connsiteX398" fmla="*/ 1990172 w 7472601"/>
              <a:gd name="connsiteY398" fmla="*/ 6542121 h 6858000"/>
              <a:gd name="connsiteX399" fmla="*/ 2124090 w 7472601"/>
              <a:gd name="connsiteY399" fmla="*/ 6761017 h 6858000"/>
              <a:gd name="connsiteX400" fmla="*/ 2200380 w 7472601"/>
              <a:gd name="connsiteY400" fmla="*/ 6858000 h 6858000"/>
              <a:gd name="connsiteX401" fmla="*/ 2147507 w 7472601"/>
              <a:gd name="connsiteY401" fmla="*/ 6858000 h 6858000"/>
              <a:gd name="connsiteX402" fmla="*/ 2070668 w 7472601"/>
              <a:gd name="connsiteY402" fmla="*/ 6761520 h 6858000"/>
              <a:gd name="connsiteX403" fmla="*/ 1975142 w 7472601"/>
              <a:gd name="connsiteY403" fmla="*/ 6585570 h 6858000"/>
              <a:gd name="connsiteX404" fmla="*/ 2050035 w 7472601"/>
              <a:gd name="connsiteY404" fmla="*/ 6813345 h 6858000"/>
              <a:gd name="connsiteX405" fmla="*/ 2063025 w 7472601"/>
              <a:gd name="connsiteY405" fmla="*/ 6858000 h 6858000"/>
              <a:gd name="connsiteX406" fmla="*/ 2021675 w 7472601"/>
              <a:gd name="connsiteY406" fmla="*/ 6858000 h 6858000"/>
              <a:gd name="connsiteX407" fmla="*/ 2019308 w 7472601"/>
              <a:gd name="connsiteY407" fmla="*/ 6847118 h 6858000"/>
              <a:gd name="connsiteX408" fmla="*/ 1938835 w 7472601"/>
              <a:gd name="connsiteY408" fmla="*/ 6551160 h 6858000"/>
              <a:gd name="connsiteX409" fmla="*/ 1953230 w 7472601"/>
              <a:gd name="connsiteY409" fmla="*/ 6759699 h 6858000"/>
              <a:gd name="connsiteX410" fmla="*/ 1956763 w 7472601"/>
              <a:gd name="connsiteY410" fmla="*/ 6778191 h 6858000"/>
              <a:gd name="connsiteX411" fmla="*/ 1967925 w 7472601"/>
              <a:gd name="connsiteY411" fmla="*/ 6858000 h 6858000"/>
              <a:gd name="connsiteX412" fmla="*/ 1936622 w 7472601"/>
              <a:gd name="connsiteY412" fmla="*/ 6858000 h 6858000"/>
              <a:gd name="connsiteX413" fmla="*/ 1926261 w 7472601"/>
              <a:gd name="connsiteY413" fmla="*/ 6784064 h 6858000"/>
              <a:gd name="connsiteX414" fmla="*/ 1922724 w 7472601"/>
              <a:gd name="connsiteY414" fmla="*/ 6765577 h 6858000"/>
              <a:gd name="connsiteX415" fmla="*/ 1904650 w 7472601"/>
              <a:gd name="connsiteY415" fmla="*/ 6639616 h 6858000"/>
              <a:gd name="connsiteX416" fmla="*/ 1885273 w 7472601"/>
              <a:gd name="connsiteY416" fmla="*/ 6858000 h 6858000"/>
              <a:gd name="connsiteX417" fmla="*/ 1854363 w 7472601"/>
              <a:gd name="connsiteY417" fmla="*/ 6858000 h 6858000"/>
              <a:gd name="connsiteX418" fmla="*/ 1880391 w 7472601"/>
              <a:gd name="connsiteY418" fmla="*/ 6603796 h 6858000"/>
              <a:gd name="connsiteX419" fmla="*/ 1818273 w 7472601"/>
              <a:gd name="connsiteY419" fmla="*/ 6715729 h 6858000"/>
              <a:gd name="connsiteX420" fmla="*/ 1794691 w 7472601"/>
              <a:gd name="connsiteY420" fmla="*/ 6843239 h 6858000"/>
              <a:gd name="connsiteX421" fmla="*/ 1794914 w 7472601"/>
              <a:gd name="connsiteY421" fmla="*/ 6858000 h 6858000"/>
              <a:gd name="connsiteX422" fmla="*/ 1746128 w 7472601"/>
              <a:gd name="connsiteY422" fmla="*/ 6858000 h 6858000"/>
              <a:gd name="connsiteX423" fmla="*/ 1753934 w 7472601"/>
              <a:gd name="connsiteY423" fmla="*/ 6724796 h 6858000"/>
              <a:gd name="connsiteX424" fmla="*/ 1792053 w 7472601"/>
              <a:gd name="connsiteY424" fmla="*/ 6572396 h 6858000"/>
              <a:gd name="connsiteX425" fmla="*/ 1862248 w 7472601"/>
              <a:gd name="connsiteY425" fmla="*/ 6266397 h 6858000"/>
              <a:gd name="connsiteX426" fmla="*/ 1862250 w 7472601"/>
              <a:gd name="connsiteY426" fmla="*/ 6033531 h 6858000"/>
              <a:gd name="connsiteX427" fmla="*/ 1211999 w 7472601"/>
              <a:gd name="connsiteY427" fmla="*/ 6683610 h 6858000"/>
              <a:gd name="connsiteX428" fmla="*/ 1213266 w 7472601"/>
              <a:gd name="connsiteY428" fmla="*/ 6691947 h 6858000"/>
              <a:gd name="connsiteX429" fmla="*/ 1203370 w 7472601"/>
              <a:gd name="connsiteY429" fmla="*/ 6850676 h 6858000"/>
              <a:gd name="connsiteX430" fmla="*/ 1203671 w 7472601"/>
              <a:gd name="connsiteY430" fmla="*/ 6858000 h 6858000"/>
              <a:gd name="connsiteX431" fmla="*/ 1143180 w 7472601"/>
              <a:gd name="connsiteY431" fmla="*/ 6858000 h 6858000"/>
              <a:gd name="connsiteX432" fmla="*/ 1142176 w 7472601"/>
              <a:gd name="connsiteY432" fmla="*/ 6766045 h 6858000"/>
              <a:gd name="connsiteX433" fmla="*/ 1067484 w 7472601"/>
              <a:gd name="connsiteY433" fmla="*/ 6858000 h 6858000"/>
              <a:gd name="connsiteX434" fmla="*/ 953928 w 7472601"/>
              <a:gd name="connsiteY434" fmla="*/ 6858000 h 6858000"/>
              <a:gd name="connsiteX435" fmla="*/ 959715 w 7472601"/>
              <a:gd name="connsiteY435" fmla="*/ 6850185 h 6858000"/>
              <a:gd name="connsiteX436" fmla="*/ 1483788 w 7472601"/>
              <a:gd name="connsiteY436" fmla="*/ 6259174 h 6858000"/>
              <a:gd name="connsiteX437" fmla="*/ 1100671 w 7472601"/>
              <a:gd name="connsiteY437" fmla="*/ 6252137 h 6858000"/>
              <a:gd name="connsiteX438" fmla="*/ 1090144 w 7472601"/>
              <a:gd name="connsiteY438" fmla="*/ 6256748 h 6858000"/>
              <a:gd name="connsiteX439" fmla="*/ 1095872 w 7472601"/>
              <a:gd name="connsiteY439" fmla="*/ 6271892 h 6858000"/>
              <a:gd name="connsiteX440" fmla="*/ 262785 w 7472601"/>
              <a:gd name="connsiteY440" fmla="*/ 6845450 h 6858000"/>
              <a:gd name="connsiteX441" fmla="*/ 209968 w 7472601"/>
              <a:gd name="connsiteY441" fmla="*/ 6770713 h 6858000"/>
              <a:gd name="connsiteX442" fmla="*/ 873460 w 7472601"/>
              <a:gd name="connsiteY442" fmla="*/ 6253768 h 6858000"/>
              <a:gd name="connsiteX443" fmla="*/ 192686 w 7472601"/>
              <a:gd name="connsiteY443" fmla="*/ 5849257 h 6858000"/>
              <a:gd name="connsiteX444" fmla="*/ 4696 w 7472601"/>
              <a:gd name="connsiteY444" fmla="*/ 5697668 h 6858000"/>
              <a:gd name="connsiteX445" fmla="*/ 0 w 7472601"/>
              <a:gd name="connsiteY445" fmla="*/ 5689984 h 6858000"/>
              <a:gd name="connsiteX446" fmla="*/ 0 w 7472601"/>
              <a:gd name="connsiteY446" fmla="*/ 5513472 h 6858000"/>
              <a:gd name="connsiteX447" fmla="*/ 174101 w 7472601"/>
              <a:gd name="connsiteY447" fmla="*/ 5620277 h 6858000"/>
              <a:gd name="connsiteX448" fmla="*/ 891800 w 7472601"/>
              <a:gd name="connsiteY448" fmla="*/ 6036935 h 6858000"/>
              <a:gd name="connsiteX449" fmla="*/ 1072219 w 7472601"/>
              <a:gd name="connsiteY449" fmla="*/ 6169443 h 6858000"/>
              <a:gd name="connsiteX450" fmla="*/ 1074117 w 7472601"/>
              <a:gd name="connsiteY450" fmla="*/ 6170301 h 6858000"/>
              <a:gd name="connsiteX451" fmla="*/ 1083114 w 7472601"/>
              <a:gd name="connsiteY451" fmla="*/ 6174131 h 6858000"/>
              <a:gd name="connsiteX452" fmla="*/ 1543010 w 7472601"/>
              <a:gd name="connsiteY452" fmla="*/ 6191140 h 6858000"/>
              <a:gd name="connsiteX453" fmla="*/ 1551080 w 7472601"/>
              <a:gd name="connsiteY453" fmla="*/ 6195006 h 6858000"/>
              <a:gd name="connsiteX454" fmla="*/ 2345443 w 7472601"/>
              <a:gd name="connsiteY454" fmla="*/ 5549882 h 6858000"/>
              <a:gd name="connsiteX455" fmla="*/ 1721499 w 7472601"/>
              <a:gd name="connsiteY455" fmla="*/ 5599969 h 6858000"/>
              <a:gd name="connsiteX456" fmla="*/ 767716 w 7472601"/>
              <a:gd name="connsiteY456" fmla="*/ 5472768 h 6858000"/>
              <a:gd name="connsiteX457" fmla="*/ 722147 w 7472601"/>
              <a:gd name="connsiteY457" fmla="*/ 5393091 h 6858000"/>
              <a:gd name="connsiteX458" fmla="*/ 1485552 w 7472601"/>
              <a:gd name="connsiteY458" fmla="*/ 5313202 h 6858000"/>
              <a:gd name="connsiteX459" fmla="*/ 2143004 w 7472601"/>
              <a:gd name="connsiteY459" fmla="*/ 5402420 h 6858000"/>
              <a:gd name="connsiteX460" fmla="*/ 1933391 w 7472601"/>
              <a:gd name="connsiteY460" fmla="*/ 5156971 h 6858000"/>
              <a:gd name="connsiteX461" fmla="*/ 1827118 w 7472601"/>
              <a:gd name="connsiteY461" fmla="*/ 4968410 h 6858000"/>
              <a:gd name="connsiteX462" fmla="*/ 1837349 w 7472601"/>
              <a:gd name="connsiteY462" fmla="*/ 4956357 h 6858000"/>
              <a:gd name="connsiteX463" fmla="*/ 2162835 w 7472601"/>
              <a:gd name="connsiteY463" fmla="*/ 5187853 h 6858000"/>
              <a:gd name="connsiteX464" fmla="*/ 2257167 w 7472601"/>
              <a:gd name="connsiteY464" fmla="*/ 5462123 h 6858000"/>
              <a:gd name="connsiteX465" fmla="*/ 2261598 w 7472601"/>
              <a:gd name="connsiteY465" fmla="*/ 5467998 h 6858000"/>
              <a:gd name="connsiteX466" fmla="*/ 2437177 w 7472601"/>
              <a:gd name="connsiteY466" fmla="*/ 5479608 h 6858000"/>
              <a:gd name="connsiteX467" fmla="*/ 2445247 w 7472601"/>
              <a:gd name="connsiteY467" fmla="*/ 5483476 h 6858000"/>
              <a:gd name="connsiteX468" fmla="*/ 2743626 w 7472601"/>
              <a:gd name="connsiteY468" fmla="*/ 5304819 h 6858000"/>
              <a:gd name="connsiteX469" fmla="*/ 3048102 w 7472601"/>
              <a:gd name="connsiteY469" fmla="*/ 5150595 h 6858000"/>
              <a:gd name="connsiteX470" fmla="*/ 1799414 w 7472601"/>
              <a:gd name="connsiteY470" fmla="*/ 4694732 h 6858000"/>
              <a:gd name="connsiteX471" fmla="*/ 1771735 w 7472601"/>
              <a:gd name="connsiteY471" fmla="*/ 4619929 h 6858000"/>
              <a:gd name="connsiteX472" fmla="*/ 3104273 w 7472601"/>
              <a:gd name="connsiteY472" fmla="*/ 5076159 h 6858000"/>
              <a:gd name="connsiteX473" fmla="*/ 3113245 w 7472601"/>
              <a:gd name="connsiteY473" fmla="*/ 5090705 h 6858000"/>
              <a:gd name="connsiteX474" fmla="*/ 3126294 w 7472601"/>
              <a:gd name="connsiteY474" fmla="*/ 5114400 h 6858000"/>
              <a:gd name="connsiteX475" fmla="*/ 3937433 w 7472601"/>
              <a:gd name="connsiteY475" fmla="*/ 4830473 h 6858000"/>
              <a:gd name="connsiteX476" fmla="*/ 3590475 w 7472601"/>
              <a:gd name="connsiteY476" fmla="*/ 4597974 h 6858000"/>
              <a:gd name="connsiteX477" fmla="*/ 3100264 w 7472601"/>
              <a:gd name="connsiteY477" fmla="*/ 4579845 h 6858000"/>
              <a:gd name="connsiteX478" fmla="*/ 2183576 w 7472601"/>
              <a:gd name="connsiteY478" fmla="*/ 4227150 h 6858000"/>
              <a:gd name="connsiteX479" fmla="*/ 2151029 w 7472601"/>
              <a:gd name="connsiteY479" fmla="*/ 4146947 h 6858000"/>
              <a:gd name="connsiteX480" fmla="*/ 3563434 w 7472601"/>
              <a:gd name="connsiteY480" fmla="*/ 4469115 h 6858000"/>
              <a:gd name="connsiteX481" fmla="*/ 3177952 w 7472601"/>
              <a:gd name="connsiteY481" fmla="*/ 3657386 h 6858000"/>
              <a:gd name="connsiteX482" fmla="*/ 3189263 w 7472601"/>
              <a:gd name="connsiteY482" fmla="*/ 3625726 h 6858000"/>
              <a:gd name="connsiteX483" fmla="*/ 3560912 w 7472601"/>
              <a:gd name="connsiteY483" fmla="*/ 4079863 h 6858000"/>
              <a:gd name="connsiteX484" fmla="*/ 3626636 w 7472601"/>
              <a:gd name="connsiteY484" fmla="*/ 4512230 h 6858000"/>
              <a:gd name="connsiteX485" fmla="*/ 3653088 w 7472601"/>
              <a:gd name="connsiteY485" fmla="*/ 4521417 h 6858000"/>
              <a:gd name="connsiteX486" fmla="*/ 3988128 w 7472601"/>
              <a:gd name="connsiteY486" fmla="*/ 4817267 h 6858000"/>
              <a:gd name="connsiteX487" fmla="*/ 4830582 w 7472601"/>
              <a:gd name="connsiteY487" fmla="*/ 4676000 h 6858000"/>
              <a:gd name="connsiteX488" fmla="*/ 4830100 w 7472601"/>
              <a:gd name="connsiteY488" fmla="*/ 4675554 h 6858000"/>
              <a:gd name="connsiteX489" fmla="*/ 4036318 w 7472601"/>
              <a:gd name="connsiteY489" fmla="*/ 4147013 h 6858000"/>
              <a:gd name="connsiteX490" fmla="*/ 3432098 w 7472601"/>
              <a:gd name="connsiteY490" fmla="*/ 3537312 h 6858000"/>
              <a:gd name="connsiteX491" fmla="*/ 3446761 w 7472601"/>
              <a:gd name="connsiteY491" fmla="*/ 3461278 h 6858000"/>
              <a:gd name="connsiteX492" fmla="*/ 4419733 w 7472601"/>
              <a:gd name="connsiteY492" fmla="*/ 3963555 h 6858000"/>
              <a:gd name="connsiteX493" fmla="*/ 4781371 w 7472601"/>
              <a:gd name="connsiteY493" fmla="*/ 4458604 h 6858000"/>
              <a:gd name="connsiteX494" fmla="*/ 4780440 w 7472601"/>
              <a:gd name="connsiteY494" fmla="*/ 4470290 h 6858000"/>
              <a:gd name="connsiteX495" fmla="*/ 4898954 w 7472601"/>
              <a:gd name="connsiteY495" fmla="*/ 4662092 h 6858000"/>
              <a:gd name="connsiteX496" fmla="*/ 4900699 w 7472601"/>
              <a:gd name="connsiteY496" fmla="*/ 4670867 h 6858000"/>
              <a:gd name="connsiteX497" fmla="*/ 5714511 w 7472601"/>
              <a:gd name="connsiteY497" fmla="*/ 4663483 h 6858000"/>
              <a:gd name="connsiteX498" fmla="*/ 5464793 w 7472601"/>
              <a:gd name="connsiteY498" fmla="*/ 4393556 h 6858000"/>
              <a:gd name="connsiteX499" fmla="*/ 5461897 w 7472601"/>
              <a:gd name="connsiteY499" fmla="*/ 4390879 h 6858000"/>
              <a:gd name="connsiteX500" fmla="*/ 4294126 w 7472601"/>
              <a:gd name="connsiteY500" fmla="*/ 3303048 h 6858000"/>
              <a:gd name="connsiteX501" fmla="*/ 4305321 w 7472601"/>
              <a:gd name="connsiteY501" fmla="*/ 3256953 h 6858000"/>
              <a:gd name="connsiteX502" fmla="*/ 4949299 w 7472601"/>
              <a:gd name="connsiteY502" fmla="*/ 3766336 h 6858000"/>
              <a:gd name="connsiteX503" fmla="*/ 5291452 w 7472601"/>
              <a:gd name="connsiteY503" fmla="*/ 4076801 h 6858000"/>
              <a:gd name="connsiteX504" fmla="*/ 5434998 w 7472601"/>
              <a:gd name="connsiteY504" fmla="*/ 4254100 h 6858000"/>
              <a:gd name="connsiteX505" fmla="*/ 5351015 w 7472601"/>
              <a:gd name="connsiteY505" fmla="*/ 3760989 h 6858000"/>
              <a:gd name="connsiteX506" fmla="*/ 5413780 w 7472601"/>
              <a:gd name="connsiteY506" fmla="*/ 2966265 h 6858000"/>
              <a:gd name="connsiteX507" fmla="*/ 5425627 w 7472601"/>
              <a:gd name="connsiteY507" fmla="*/ 2954192 h 6858000"/>
              <a:gd name="connsiteX508" fmla="*/ 6604735 w 7472601"/>
              <a:gd name="connsiteY508" fmla="*/ 2041381 h 6858000"/>
              <a:gd name="connsiteX509" fmla="*/ 7204487 w 7472601"/>
              <a:gd name="connsiteY509" fmla="*/ 2742112 h 6858000"/>
              <a:gd name="connsiteX510" fmla="*/ 7131592 w 7472601"/>
              <a:gd name="connsiteY510" fmla="*/ 2672096 h 6858000"/>
              <a:gd name="connsiteX511" fmla="*/ 6996344 w 7472601"/>
              <a:gd name="connsiteY511" fmla="*/ 2518310 h 6858000"/>
              <a:gd name="connsiteX512" fmla="*/ 6735495 w 7472601"/>
              <a:gd name="connsiteY512" fmla="*/ 2196890 h 6858000"/>
              <a:gd name="connsiteX513" fmla="*/ 6721901 w 7472601"/>
              <a:gd name="connsiteY513" fmla="*/ 2179274 h 6858000"/>
              <a:gd name="connsiteX514" fmla="*/ 6604735 w 7472601"/>
              <a:gd name="connsiteY514" fmla="*/ 2041381 h 6858000"/>
              <a:gd name="connsiteX515" fmla="*/ 6591670 w 7472601"/>
              <a:gd name="connsiteY515" fmla="*/ 1988277 h 6858000"/>
              <a:gd name="connsiteX516" fmla="*/ 6747349 w 7472601"/>
              <a:gd name="connsiteY516" fmla="*/ 2160069 h 6858000"/>
              <a:gd name="connsiteX517" fmla="*/ 6760943 w 7472601"/>
              <a:gd name="connsiteY517" fmla="*/ 2177686 h 6858000"/>
              <a:gd name="connsiteX518" fmla="*/ 7021065 w 7472601"/>
              <a:gd name="connsiteY518" fmla="*/ 2498102 h 6858000"/>
              <a:gd name="connsiteX519" fmla="*/ 7155223 w 7472601"/>
              <a:gd name="connsiteY519" fmla="*/ 2650386 h 6858000"/>
              <a:gd name="connsiteX520" fmla="*/ 7203167 w 7472601"/>
              <a:gd name="connsiteY520" fmla="*/ 2697288 h 6858000"/>
              <a:gd name="connsiteX521" fmla="*/ 6937703 w 7472601"/>
              <a:gd name="connsiteY521" fmla="*/ 2321981 h 6858000"/>
              <a:gd name="connsiteX522" fmla="*/ 6591670 w 7472601"/>
              <a:gd name="connsiteY522" fmla="*/ 1988277 h 6858000"/>
              <a:gd name="connsiteX523" fmla="*/ 5798671 w 7472601"/>
              <a:gd name="connsiteY523" fmla="*/ 1981601 h 6858000"/>
              <a:gd name="connsiteX524" fmla="*/ 5754709 w 7472601"/>
              <a:gd name="connsiteY524" fmla="*/ 2071454 h 6858000"/>
              <a:gd name="connsiteX525" fmla="*/ 5763044 w 7472601"/>
              <a:gd name="connsiteY525" fmla="*/ 2842206 h 6858000"/>
              <a:gd name="connsiteX526" fmla="*/ 5764974 w 7472601"/>
              <a:gd name="connsiteY526" fmla="*/ 2799609 h 6858000"/>
              <a:gd name="connsiteX527" fmla="*/ 5767665 w 7472601"/>
              <a:gd name="connsiteY527" fmla="*/ 2666409 h 6858000"/>
              <a:gd name="connsiteX528" fmla="*/ 5763055 w 7472601"/>
              <a:gd name="connsiteY528" fmla="*/ 2579705 h 6858000"/>
              <a:gd name="connsiteX529" fmla="*/ 5758079 w 7472601"/>
              <a:gd name="connsiteY529" fmla="*/ 2492508 h 6858000"/>
              <a:gd name="connsiteX530" fmla="*/ 5779325 w 7472601"/>
              <a:gd name="connsiteY530" fmla="*/ 2197069 h 6858000"/>
              <a:gd name="connsiteX531" fmla="*/ 5798671 w 7472601"/>
              <a:gd name="connsiteY531" fmla="*/ 1981601 h 6858000"/>
              <a:gd name="connsiteX532" fmla="*/ 5829202 w 7472601"/>
              <a:gd name="connsiteY532" fmla="*/ 1971679 h 6858000"/>
              <a:gd name="connsiteX533" fmla="*/ 5809558 w 7472601"/>
              <a:gd name="connsiteY533" fmla="*/ 2198043 h 6858000"/>
              <a:gd name="connsiteX534" fmla="*/ 5788653 w 7472601"/>
              <a:gd name="connsiteY534" fmla="*/ 2489430 h 6858000"/>
              <a:gd name="connsiteX535" fmla="*/ 5793439 w 7472601"/>
              <a:gd name="connsiteY535" fmla="*/ 2575235 h 6858000"/>
              <a:gd name="connsiteX536" fmla="*/ 5796837 w 7472601"/>
              <a:gd name="connsiteY536" fmla="*/ 2637633 h 6858000"/>
              <a:gd name="connsiteX537" fmla="*/ 5818614 w 7472601"/>
              <a:gd name="connsiteY537" fmla="*/ 2473055 h 6858000"/>
              <a:gd name="connsiteX538" fmla="*/ 5829202 w 7472601"/>
              <a:gd name="connsiteY538" fmla="*/ 1971679 h 6858000"/>
              <a:gd name="connsiteX539" fmla="*/ 5911389 w 7472601"/>
              <a:gd name="connsiteY539" fmla="*/ 1898371 h 6858000"/>
              <a:gd name="connsiteX540" fmla="*/ 6237627 w 7472601"/>
              <a:gd name="connsiteY540" fmla="*/ 2231921 h 6858000"/>
              <a:gd name="connsiteX541" fmla="*/ 5911389 w 7472601"/>
              <a:gd name="connsiteY541" fmla="*/ 1898371 h 6858000"/>
              <a:gd name="connsiteX542" fmla="*/ 6944437 w 7472601"/>
              <a:gd name="connsiteY542" fmla="*/ 1575402 h 6858000"/>
              <a:gd name="connsiteX543" fmla="*/ 6304730 w 7472601"/>
              <a:gd name="connsiteY543" fmla="*/ 1766654 h 6858000"/>
              <a:gd name="connsiteX544" fmla="*/ 6944437 w 7472601"/>
              <a:gd name="connsiteY544" fmla="*/ 1575402 h 6858000"/>
              <a:gd name="connsiteX545" fmla="*/ 7019523 w 7472601"/>
              <a:gd name="connsiteY545" fmla="*/ 1519450 h 6858000"/>
              <a:gd name="connsiteX546" fmla="*/ 6298091 w 7472601"/>
              <a:gd name="connsiteY546" fmla="*/ 1737122 h 6858000"/>
              <a:gd name="connsiteX547" fmla="*/ 7019523 w 7472601"/>
              <a:gd name="connsiteY547" fmla="*/ 1519450 h 6858000"/>
              <a:gd name="connsiteX548" fmla="*/ 2399523 w 7472601"/>
              <a:gd name="connsiteY548" fmla="*/ 1428234 h 6858000"/>
              <a:gd name="connsiteX549" fmla="*/ 2224982 w 7472601"/>
              <a:gd name="connsiteY549" fmla="*/ 1826201 h 6858000"/>
              <a:gd name="connsiteX550" fmla="*/ 2096099 w 7472601"/>
              <a:gd name="connsiteY550" fmla="*/ 2345900 h 6858000"/>
              <a:gd name="connsiteX551" fmla="*/ 2283317 w 7472601"/>
              <a:gd name="connsiteY551" fmla="*/ 1796925 h 6858000"/>
              <a:gd name="connsiteX552" fmla="*/ 2399523 w 7472601"/>
              <a:gd name="connsiteY552" fmla="*/ 1428234 h 6858000"/>
              <a:gd name="connsiteX553" fmla="*/ 2448558 w 7472601"/>
              <a:gd name="connsiteY553" fmla="*/ 1373435 h 6858000"/>
              <a:gd name="connsiteX554" fmla="*/ 2312521 w 7472601"/>
              <a:gd name="connsiteY554" fmla="*/ 1806140 h 6858000"/>
              <a:gd name="connsiteX555" fmla="*/ 2127533 w 7472601"/>
              <a:gd name="connsiteY555" fmla="*/ 2348380 h 6858000"/>
              <a:gd name="connsiteX556" fmla="*/ 2358080 w 7472601"/>
              <a:gd name="connsiteY556" fmla="*/ 1866134 h 6858000"/>
              <a:gd name="connsiteX557" fmla="*/ 2407436 w 7472601"/>
              <a:gd name="connsiteY557" fmla="*/ 1651070 h 6858000"/>
              <a:gd name="connsiteX558" fmla="*/ 2448558 w 7472601"/>
              <a:gd name="connsiteY558" fmla="*/ 1373435 h 6858000"/>
              <a:gd name="connsiteX559" fmla="*/ 278707 w 7472601"/>
              <a:gd name="connsiteY559" fmla="*/ 1352270 h 6858000"/>
              <a:gd name="connsiteX560" fmla="*/ 321570 w 7472601"/>
              <a:gd name="connsiteY560" fmla="*/ 1861610 h 6858000"/>
              <a:gd name="connsiteX561" fmla="*/ 294281 w 7472601"/>
              <a:gd name="connsiteY561" fmla="*/ 1440658 h 6858000"/>
              <a:gd name="connsiteX562" fmla="*/ 278707 w 7472601"/>
              <a:gd name="connsiteY562" fmla="*/ 1352270 h 6858000"/>
              <a:gd name="connsiteX563" fmla="*/ 1423821 w 7472601"/>
              <a:gd name="connsiteY563" fmla="*/ 1351958 h 6858000"/>
              <a:gd name="connsiteX564" fmla="*/ 1638521 w 7472601"/>
              <a:gd name="connsiteY564" fmla="*/ 1908470 h 6858000"/>
              <a:gd name="connsiteX565" fmla="*/ 1754199 w 7472601"/>
              <a:gd name="connsiteY565" fmla="*/ 2149284 h 6858000"/>
              <a:gd name="connsiteX566" fmla="*/ 1908359 w 7472601"/>
              <a:gd name="connsiteY566" fmla="*/ 2364988 h 6858000"/>
              <a:gd name="connsiteX567" fmla="*/ 1647661 w 7472601"/>
              <a:gd name="connsiteY567" fmla="*/ 1825945 h 6858000"/>
              <a:gd name="connsiteX568" fmla="*/ 1423821 w 7472601"/>
              <a:gd name="connsiteY568" fmla="*/ 1351958 h 6858000"/>
              <a:gd name="connsiteX569" fmla="*/ 1431890 w 7472601"/>
              <a:gd name="connsiteY569" fmla="*/ 1306475 h 6858000"/>
              <a:gd name="connsiteX570" fmla="*/ 1507597 w 7472601"/>
              <a:gd name="connsiteY570" fmla="*/ 1446132 h 6858000"/>
              <a:gd name="connsiteX571" fmla="*/ 1674586 w 7472601"/>
              <a:gd name="connsiteY571" fmla="*/ 1813832 h 6858000"/>
              <a:gd name="connsiteX572" fmla="*/ 1815950 w 7472601"/>
              <a:gd name="connsiteY572" fmla="*/ 2128564 h 6858000"/>
              <a:gd name="connsiteX573" fmla="*/ 1984242 w 7472601"/>
              <a:gd name="connsiteY573" fmla="*/ 2430829 h 6858000"/>
              <a:gd name="connsiteX574" fmla="*/ 2014023 w 7472601"/>
              <a:gd name="connsiteY574" fmla="*/ 2450995 h 6858000"/>
              <a:gd name="connsiteX575" fmla="*/ 1747337 w 7472601"/>
              <a:gd name="connsiteY575" fmla="*/ 1855264 h 6858000"/>
              <a:gd name="connsiteX576" fmla="*/ 1533749 w 7472601"/>
              <a:gd name="connsiteY576" fmla="*/ 1478656 h 6858000"/>
              <a:gd name="connsiteX577" fmla="*/ 1431890 w 7472601"/>
              <a:gd name="connsiteY577" fmla="*/ 1306475 h 6858000"/>
              <a:gd name="connsiteX578" fmla="*/ 5052692 w 7472601"/>
              <a:gd name="connsiteY578" fmla="*/ 1292994 h 6858000"/>
              <a:gd name="connsiteX579" fmla="*/ 5200661 w 7472601"/>
              <a:gd name="connsiteY579" fmla="*/ 1635186 h 6858000"/>
              <a:gd name="connsiteX580" fmla="*/ 5297138 w 7472601"/>
              <a:gd name="connsiteY580" fmla="*/ 1906351 h 6858000"/>
              <a:gd name="connsiteX581" fmla="*/ 5052692 w 7472601"/>
              <a:gd name="connsiteY581" fmla="*/ 1292994 h 6858000"/>
              <a:gd name="connsiteX582" fmla="*/ 5009948 w 7472601"/>
              <a:gd name="connsiteY582" fmla="*/ 1273619 h 6858000"/>
              <a:gd name="connsiteX583" fmla="*/ 5121777 w 7472601"/>
              <a:gd name="connsiteY583" fmla="*/ 1654213 h 6858000"/>
              <a:gd name="connsiteX584" fmla="*/ 5293545 w 7472601"/>
              <a:gd name="connsiteY584" fmla="*/ 2072247 h 6858000"/>
              <a:gd name="connsiteX585" fmla="*/ 5294042 w 7472601"/>
              <a:gd name="connsiteY585" fmla="*/ 2065019 h 6858000"/>
              <a:gd name="connsiteX586" fmla="*/ 5171936 w 7472601"/>
              <a:gd name="connsiteY586" fmla="*/ 1647613 h 6858000"/>
              <a:gd name="connsiteX587" fmla="*/ 5009948 w 7472601"/>
              <a:gd name="connsiteY587" fmla="*/ 1273619 h 6858000"/>
              <a:gd name="connsiteX588" fmla="*/ 655236 w 7472601"/>
              <a:gd name="connsiteY588" fmla="*/ 1268632 h 6858000"/>
              <a:gd name="connsiteX589" fmla="*/ 839521 w 7472601"/>
              <a:gd name="connsiteY589" fmla="*/ 1685315 h 6858000"/>
              <a:gd name="connsiteX590" fmla="*/ 1109416 w 7472601"/>
              <a:gd name="connsiteY590" fmla="*/ 2061663 h 6858000"/>
              <a:gd name="connsiteX591" fmla="*/ 1298300 w 7472601"/>
              <a:gd name="connsiteY591" fmla="*/ 2247742 h 6858000"/>
              <a:gd name="connsiteX592" fmla="*/ 1125871 w 7472601"/>
              <a:gd name="connsiteY592" fmla="*/ 1989513 h 6858000"/>
              <a:gd name="connsiteX593" fmla="*/ 981574 w 7472601"/>
              <a:gd name="connsiteY593" fmla="*/ 1783157 h 6858000"/>
              <a:gd name="connsiteX594" fmla="*/ 922198 w 7472601"/>
              <a:gd name="connsiteY594" fmla="*/ 1677437 h 6858000"/>
              <a:gd name="connsiteX595" fmla="*/ 869293 w 7472601"/>
              <a:gd name="connsiteY595" fmla="*/ 1583214 h 6858000"/>
              <a:gd name="connsiteX596" fmla="*/ 751431 w 7472601"/>
              <a:gd name="connsiteY596" fmla="*/ 1405731 h 6858000"/>
              <a:gd name="connsiteX597" fmla="*/ 655236 w 7472601"/>
              <a:gd name="connsiteY597" fmla="*/ 1268632 h 6858000"/>
              <a:gd name="connsiteX598" fmla="*/ 6516292 w 7472601"/>
              <a:gd name="connsiteY598" fmla="*/ 1263064 h 6858000"/>
              <a:gd name="connsiteX599" fmla="*/ 5736320 w 7472601"/>
              <a:gd name="connsiteY599" fmla="*/ 1501803 h 6858000"/>
              <a:gd name="connsiteX600" fmla="*/ 6516292 w 7472601"/>
              <a:gd name="connsiteY600" fmla="*/ 1263064 h 6858000"/>
              <a:gd name="connsiteX601" fmla="*/ 291466 w 7472601"/>
              <a:gd name="connsiteY601" fmla="*/ 1250369 h 6858000"/>
              <a:gd name="connsiteX602" fmla="*/ 323180 w 7472601"/>
              <a:gd name="connsiteY602" fmla="*/ 1435283 h 6858000"/>
              <a:gd name="connsiteX603" fmla="*/ 349381 w 7472601"/>
              <a:gd name="connsiteY603" fmla="*/ 1875041 h 6858000"/>
              <a:gd name="connsiteX604" fmla="*/ 374363 w 7472601"/>
              <a:gd name="connsiteY604" fmla="*/ 1506494 h 6858000"/>
              <a:gd name="connsiteX605" fmla="*/ 302168 w 7472601"/>
              <a:gd name="connsiteY605" fmla="*/ 1274495 h 6858000"/>
              <a:gd name="connsiteX606" fmla="*/ 291466 w 7472601"/>
              <a:gd name="connsiteY606" fmla="*/ 1250369 h 6858000"/>
              <a:gd name="connsiteX607" fmla="*/ 678222 w 7472601"/>
              <a:gd name="connsiteY607" fmla="*/ 1248670 h 6858000"/>
              <a:gd name="connsiteX608" fmla="*/ 775536 w 7472601"/>
              <a:gd name="connsiteY608" fmla="*/ 1388015 h 6858000"/>
              <a:gd name="connsiteX609" fmla="*/ 894529 w 7472601"/>
              <a:gd name="connsiteY609" fmla="*/ 1567739 h 6858000"/>
              <a:gd name="connsiteX610" fmla="*/ 948000 w 7472601"/>
              <a:gd name="connsiteY610" fmla="*/ 1663088 h 6858000"/>
              <a:gd name="connsiteX611" fmla="*/ 1006812 w 7472601"/>
              <a:gd name="connsiteY611" fmla="*/ 1767683 h 6858000"/>
              <a:gd name="connsiteX612" fmla="*/ 1149133 w 7472601"/>
              <a:gd name="connsiteY612" fmla="*/ 1971513 h 6858000"/>
              <a:gd name="connsiteX613" fmla="*/ 1333952 w 7472601"/>
              <a:gd name="connsiteY613" fmla="*/ 2251620 h 6858000"/>
              <a:gd name="connsiteX614" fmla="*/ 1337329 w 7472601"/>
              <a:gd name="connsiteY614" fmla="*/ 2258350 h 6858000"/>
              <a:gd name="connsiteX615" fmla="*/ 1014726 w 7472601"/>
              <a:gd name="connsiteY615" fmla="*/ 1615556 h 6858000"/>
              <a:gd name="connsiteX616" fmla="*/ 678222 w 7472601"/>
              <a:gd name="connsiteY616" fmla="*/ 1248670 h 6858000"/>
              <a:gd name="connsiteX617" fmla="*/ 6691602 w 7472601"/>
              <a:gd name="connsiteY617" fmla="*/ 1140573 h 6858000"/>
              <a:gd name="connsiteX618" fmla="*/ 6571100 w 7472601"/>
              <a:gd name="connsiteY618" fmla="*/ 1183662 h 6858000"/>
              <a:gd name="connsiteX619" fmla="*/ 6241687 w 7472601"/>
              <a:gd name="connsiteY619" fmla="*/ 1257600 h 6858000"/>
              <a:gd name="connsiteX620" fmla="*/ 5693009 w 7472601"/>
              <a:gd name="connsiteY620" fmla="*/ 1478256 h 6858000"/>
              <a:gd name="connsiteX621" fmla="*/ 6548420 w 7472601"/>
              <a:gd name="connsiteY621" fmla="*/ 1214599 h 6858000"/>
              <a:gd name="connsiteX622" fmla="*/ 6605473 w 7472601"/>
              <a:gd name="connsiteY622" fmla="*/ 1184686 h 6858000"/>
              <a:gd name="connsiteX623" fmla="*/ 6691602 w 7472601"/>
              <a:gd name="connsiteY623" fmla="*/ 1140573 h 6858000"/>
              <a:gd name="connsiteX624" fmla="*/ 4002475 w 7472601"/>
              <a:gd name="connsiteY624" fmla="*/ 1037802 h 6858000"/>
              <a:gd name="connsiteX625" fmla="*/ 4000324 w 7472601"/>
              <a:gd name="connsiteY625" fmla="*/ 1039362 h 6858000"/>
              <a:gd name="connsiteX626" fmla="*/ 4002862 w 7472601"/>
              <a:gd name="connsiteY626" fmla="*/ 1042866 h 6858000"/>
              <a:gd name="connsiteX627" fmla="*/ 4002475 w 7472601"/>
              <a:gd name="connsiteY627" fmla="*/ 1037802 h 6858000"/>
              <a:gd name="connsiteX628" fmla="*/ 506322 w 7472601"/>
              <a:gd name="connsiteY628" fmla="*/ 1020997 h 6858000"/>
              <a:gd name="connsiteX629" fmla="*/ 533068 w 7472601"/>
              <a:gd name="connsiteY629" fmla="*/ 1029409 h 6858000"/>
              <a:gd name="connsiteX630" fmla="*/ 1232525 w 7472601"/>
              <a:gd name="connsiteY630" fmla="*/ 1804675 h 6858000"/>
              <a:gd name="connsiteX631" fmla="*/ 1388858 w 7472601"/>
              <a:gd name="connsiteY631" fmla="*/ 2368011 h 6858000"/>
              <a:gd name="connsiteX632" fmla="*/ 1384098 w 7472601"/>
              <a:gd name="connsiteY632" fmla="*/ 2378125 h 6858000"/>
              <a:gd name="connsiteX633" fmla="*/ 1425393 w 7472601"/>
              <a:gd name="connsiteY633" fmla="*/ 2589124 h 6858000"/>
              <a:gd name="connsiteX634" fmla="*/ 1424001 w 7472601"/>
              <a:gd name="connsiteY634" fmla="*/ 2597541 h 6858000"/>
              <a:gd name="connsiteX635" fmla="*/ 2152729 w 7472601"/>
              <a:gd name="connsiteY635" fmla="*/ 2864487 h 6858000"/>
              <a:gd name="connsiteX636" fmla="*/ 2020609 w 7472601"/>
              <a:gd name="connsiteY636" fmla="*/ 2539671 h 6858000"/>
              <a:gd name="connsiteX637" fmla="*/ 2018920 w 7472601"/>
              <a:gd name="connsiteY637" fmla="*/ 2536309 h 6858000"/>
              <a:gd name="connsiteX638" fmla="*/ 1342441 w 7472601"/>
              <a:gd name="connsiteY638" fmla="*/ 1173017 h 6858000"/>
              <a:gd name="connsiteX639" fmla="*/ 1367925 w 7472601"/>
              <a:gd name="connsiteY639" fmla="*/ 1135648 h 6858000"/>
              <a:gd name="connsiteX640" fmla="*/ 1771401 w 7472601"/>
              <a:gd name="connsiteY640" fmla="*/ 1806673 h 6858000"/>
              <a:gd name="connsiteX641" fmla="*/ 1972385 w 7472601"/>
              <a:gd name="connsiteY641" fmla="*/ 2198735 h 6858000"/>
              <a:gd name="connsiteX642" fmla="*/ 2040892 w 7472601"/>
              <a:gd name="connsiteY642" fmla="*/ 2405205 h 6858000"/>
              <a:gd name="connsiteX643" fmla="*/ 2131689 w 7472601"/>
              <a:gd name="connsiteY643" fmla="*/ 1936926 h 6858000"/>
              <a:gd name="connsiteX644" fmla="*/ 2454820 w 7472601"/>
              <a:gd name="connsiteY644" fmla="*/ 1248808 h 6858000"/>
              <a:gd name="connsiteX645" fmla="*/ 2492512 w 7472601"/>
              <a:gd name="connsiteY645" fmla="*/ 1302920 h 6858000"/>
              <a:gd name="connsiteX646" fmla="*/ 2081216 w 7472601"/>
              <a:gd name="connsiteY646" fmla="*/ 2527513 h 6858000"/>
              <a:gd name="connsiteX647" fmla="*/ 2081211 w 7472601"/>
              <a:gd name="connsiteY647" fmla="*/ 2528916 h 6858000"/>
              <a:gd name="connsiteX648" fmla="*/ 2199067 w 7472601"/>
              <a:gd name="connsiteY648" fmla="*/ 2884061 h 6858000"/>
              <a:gd name="connsiteX649" fmla="*/ 3192586 w 7472601"/>
              <a:gd name="connsiteY649" fmla="*/ 3411496 h 6858000"/>
              <a:gd name="connsiteX650" fmla="*/ 3182620 w 7472601"/>
              <a:gd name="connsiteY650" fmla="*/ 3483279 h 6858000"/>
              <a:gd name="connsiteX651" fmla="*/ 2435119 w 7472601"/>
              <a:gd name="connsiteY651" fmla="*/ 3080173 h 6858000"/>
              <a:gd name="connsiteX652" fmla="*/ 2410152 w 7472601"/>
              <a:gd name="connsiteY652" fmla="*/ 3063751 h 6858000"/>
              <a:gd name="connsiteX653" fmla="*/ 2408099 w 7472601"/>
              <a:gd name="connsiteY653" fmla="*/ 3064403 h 6858000"/>
              <a:gd name="connsiteX654" fmla="*/ 2407218 w 7472601"/>
              <a:gd name="connsiteY654" fmla="*/ 3070324 h 6858000"/>
              <a:gd name="connsiteX655" fmla="*/ 2380138 w 7472601"/>
              <a:gd name="connsiteY655" fmla="*/ 3099341 h 6858000"/>
              <a:gd name="connsiteX656" fmla="*/ 1765923 w 7472601"/>
              <a:gd name="connsiteY656" fmla="*/ 3581043 h 6858000"/>
              <a:gd name="connsiteX657" fmla="*/ 1702258 w 7472601"/>
              <a:gd name="connsiteY657" fmla="*/ 3612286 h 6858000"/>
              <a:gd name="connsiteX658" fmla="*/ 1538370 w 7472601"/>
              <a:gd name="connsiteY658" fmla="*/ 3811804 h 6858000"/>
              <a:gd name="connsiteX659" fmla="*/ 542867 w 7472601"/>
              <a:gd name="connsiteY659" fmla="*/ 4944092 h 6858000"/>
              <a:gd name="connsiteX660" fmla="*/ 515800 w 7472601"/>
              <a:gd name="connsiteY660" fmla="*/ 4862180 h 6858000"/>
              <a:gd name="connsiteX661" fmla="*/ 909145 w 7472601"/>
              <a:gd name="connsiteY661" fmla="*/ 4199225 h 6858000"/>
              <a:gd name="connsiteX662" fmla="*/ 1214067 w 7472601"/>
              <a:gd name="connsiteY662" fmla="*/ 3908561 h 6858000"/>
              <a:gd name="connsiteX663" fmla="*/ 640967 w 7472601"/>
              <a:gd name="connsiteY663" fmla="*/ 4105601 h 6858000"/>
              <a:gd name="connsiteX664" fmla="*/ 112563 w 7472601"/>
              <a:gd name="connsiteY664" fmla="*/ 4396952 h 6858000"/>
              <a:gd name="connsiteX665" fmla="*/ 0 w 7472601"/>
              <a:gd name="connsiteY665" fmla="*/ 4466006 h 6858000"/>
              <a:gd name="connsiteX666" fmla="*/ 0 w 7472601"/>
              <a:gd name="connsiteY666" fmla="*/ 4233763 h 6858000"/>
              <a:gd name="connsiteX667" fmla="*/ 36881 w 7472601"/>
              <a:gd name="connsiteY667" fmla="*/ 4200118 h 6858000"/>
              <a:gd name="connsiteX668" fmla="*/ 910534 w 7472601"/>
              <a:gd name="connsiteY668" fmla="*/ 3629753 h 6858000"/>
              <a:gd name="connsiteX669" fmla="*/ 1578717 w 7472601"/>
              <a:gd name="connsiteY669" fmla="*/ 3575982 h 6858000"/>
              <a:gd name="connsiteX670" fmla="*/ 2338780 w 7472601"/>
              <a:gd name="connsiteY670" fmla="*/ 3033725 h 6858000"/>
              <a:gd name="connsiteX671" fmla="*/ 1807991 w 7472601"/>
              <a:gd name="connsiteY671" fmla="*/ 2807184 h 6858000"/>
              <a:gd name="connsiteX672" fmla="*/ 1416358 w 7472601"/>
              <a:gd name="connsiteY672" fmla="*/ 3112571 h 6858000"/>
              <a:gd name="connsiteX673" fmla="*/ 939066 w 7472601"/>
              <a:gd name="connsiteY673" fmla="*/ 3378798 h 6858000"/>
              <a:gd name="connsiteX674" fmla="*/ 115099 w 7472601"/>
              <a:gd name="connsiteY674" fmla="*/ 3607650 h 6858000"/>
              <a:gd name="connsiteX675" fmla="*/ 97284 w 7472601"/>
              <a:gd name="connsiteY675" fmla="*/ 3520393 h 6858000"/>
              <a:gd name="connsiteX676" fmla="*/ 922050 w 7472601"/>
              <a:gd name="connsiteY676" fmla="*/ 3074867 h 6858000"/>
              <a:gd name="connsiteX677" fmla="*/ 1405265 w 7472601"/>
              <a:gd name="connsiteY677" fmla="*/ 3016319 h 6858000"/>
              <a:gd name="connsiteX678" fmla="*/ 1407512 w 7472601"/>
              <a:gd name="connsiteY678" fmla="*/ 3018001 h 6858000"/>
              <a:gd name="connsiteX679" fmla="*/ 1726266 w 7472601"/>
              <a:gd name="connsiteY679" fmla="*/ 2777274 h 6858000"/>
              <a:gd name="connsiteX680" fmla="*/ 625390 w 7472601"/>
              <a:gd name="connsiteY680" fmla="*/ 2514541 h 6858000"/>
              <a:gd name="connsiteX681" fmla="*/ 619799 w 7472601"/>
              <a:gd name="connsiteY681" fmla="*/ 2527180 h 6858000"/>
              <a:gd name="connsiteX682" fmla="*/ 310030 w 7472601"/>
              <a:gd name="connsiteY682" fmla="*/ 2771818 h 6858000"/>
              <a:gd name="connsiteX683" fmla="*/ 173877 w 7472601"/>
              <a:gd name="connsiteY683" fmla="*/ 2937056 h 6858000"/>
              <a:gd name="connsiteX684" fmla="*/ 77889 w 7472601"/>
              <a:gd name="connsiteY684" fmla="*/ 3138440 h 6858000"/>
              <a:gd name="connsiteX685" fmla="*/ 0 w 7472601"/>
              <a:gd name="connsiteY685" fmla="*/ 3271395 h 6858000"/>
              <a:gd name="connsiteX686" fmla="*/ 0 w 7472601"/>
              <a:gd name="connsiteY686" fmla="*/ 3153002 h 6858000"/>
              <a:gd name="connsiteX687" fmla="*/ 2386 w 7472601"/>
              <a:gd name="connsiteY687" fmla="*/ 3149203 h 6858000"/>
              <a:gd name="connsiteX688" fmla="*/ 89753 w 7472601"/>
              <a:gd name="connsiteY688" fmla="*/ 2987702 h 6858000"/>
              <a:gd name="connsiteX689" fmla="*/ 76869 w 7472601"/>
              <a:gd name="connsiteY689" fmla="*/ 3005404 h 6858000"/>
              <a:gd name="connsiteX690" fmla="*/ 32049 w 7472601"/>
              <a:gd name="connsiteY690" fmla="*/ 3065814 h 6858000"/>
              <a:gd name="connsiteX691" fmla="*/ 0 w 7472601"/>
              <a:gd name="connsiteY691" fmla="*/ 3108744 h 6858000"/>
              <a:gd name="connsiteX692" fmla="*/ 0 w 7472601"/>
              <a:gd name="connsiteY692" fmla="*/ 3058059 h 6858000"/>
              <a:gd name="connsiteX693" fmla="*/ 7610 w 7472601"/>
              <a:gd name="connsiteY693" fmla="*/ 3047889 h 6858000"/>
              <a:gd name="connsiteX694" fmla="*/ 52419 w 7472601"/>
              <a:gd name="connsiteY694" fmla="*/ 2987479 h 6858000"/>
              <a:gd name="connsiteX695" fmla="*/ 59142 w 7472601"/>
              <a:gd name="connsiteY695" fmla="*/ 2978488 h 6858000"/>
              <a:gd name="connsiteX696" fmla="*/ 0 w 7472601"/>
              <a:gd name="connsiteY696" fmla="*/ 3015334 h 6858000"/>
              <a:gd name="connsiteX697" fmla="*/ 0 w 7472601"/>
              <a:gd name="connsiteY697" fmla="*/ 2914286 h 6858000"/>
              <a:gd name="connsiteX698" fmla="*/ 36383 w 7472601"/>
              <a:gd name="connsiteY698" fmla="*/ 2901128 h 6858000"/>
              <a:gd name="connsiteX699" fmla="*/ 156329 w 7472601"/>
              <a:gd name="connsiteY699" fmla="*/ 2840533 h 6858000"/>
              <a:gd name="connsiteX700" fmla="*/ 358355 w 7472601"/>
              <a:gd name="connsiteY700" fmla="*/ 2620471 h 6858000"/>
              <a:gd name="connsiteX701" fmla="*/ 510577 w 7472601"/>
              <a:gd name="connsiteY701" fmla="*/ 2501244 h 6858000"/>
              <a:gd name="connsiteX702" fmla="*/ 211967 w 7472601"/>
              <a:gd name="connsiteY702" fmla="*/ 2479171 h 6858000"/>
              <a:gd name="connsiteX703" fmla="*/ 0 w 7472601"/>
              <a:gd name="connsiteY703" fmla="*/ 2476398 h 6858000"/>
              <a:gd name="connsiteX704" fmla="*/ 0 w 7472601"/>
              <a:gd name="connsiteY704" fmla="*/ 2389189 h 6858000"/>
              <a:gd name="connsiteX705" fmla="*/ 103062 w 7472601"/>
              <a:gd name="connsiteY705" fmla="*/ 2389518 h 6858000"/>
              <a:gd name="connsiteX706" fmla="*/ 510734 w 7472601"/>
              <a:gd name="connsiteY706" fmla="*/ 2416201 h 6858000"/>
              <a:gd name="connsiteX707" fmla="*/ 279257 w 7472601"/>
              <a:gd name="connsiteY707" fmla="*/ 2092102 h 6858000"/>
              <a:gd name="connsiteX708" fmla="*/ 65265 w 7472601"/>
              <a:gd name="connsiteY708" fmla="*/ 2006049 h 6858000"/>
              <a:gd name="connsiteX709" fmla="*/ 0 w 7472601"/>
              <a:gd name="connsiteY709" fmla="*/ 1982532 h 6858000"/>
              <a:gd name="connsiteX710" fmla="*/ 0 w 7472601"/>
              <a:gd name="connsiteY710" fmla="*/ 1912789 h 6858000"/>
              <a:gd name="connsiteX711" fmla="*/ 97460 w 7472601"/>
              <a:gd name="connsiteY711" fmla="*/ 1953725 h 6858000"/>
              <a:gd name="connsiteX712" fmla="*/ 221272 w 7472601"/>
              <a:gd name="connsiteY712" fmla="*/ 1980766 h 6858000"/>
              <a:gd name="connsiteX713" fmla="*/ 116765 w 7472601"/>
              <a:gd name="connsiteY713" fmla="*/ 1911033 h 6858000"/>
              <a:gd name="connsiteX714" fmla="*/ 16405 w 7472601"/>
              <a:gd name="connsiteY714" fmla="*/ 1803412 h 6858000"/>
              <a:gd name="connsiteX715" fmla="*/ 0 w 7472601"/>
              <a:gd name="connsiteY715" fmla="*/ 1784777 h 6858000"/>
              <a:gd name="connsiteX716" fmla="*/ 0 w 7472601"/>
              <a:gd name="connsiteY716" fmla="*/ 1740082 h 6858000"/>
              <a:gd name="connsiteX717" fmla="*/ 39394 w 7472601"/>
              <a:gd name="connsiteY717" fmla="*/ 1784856 h 6858000"/>
              <a:gd name="connsiteX718" fmla="*/ 135813 w 7472601"/>
              <a:gd name="connsiteY718" fmla="*/ 1888838 h 6858000"/>
              <a:gd name="connsiteX719" fmla="*/ 242575 w 7472601"/>
              <a:gd name="connsiteY719" fmla="*/ 1958841 h 6858000"/>
              <a:gd name="connsiteX720" fmla="*/ 82197 w 7472601"/>
              <a:gd name="connsiteY720" fmla="*/ 1754826 h 6858000"/>
              <a:gd name="connsiteX721" fmla="*/ 0 w 7472601"/>
              <a:gd name="connsiteY721" fmla="*/ 1679650 h 6858000"/>
              <a:gd name="connsiteX722" fmla="*/ 0 w 7472601"/>
              <a:gd name="connsiteY722" fmla="*/ 1602463 h 6858000"/>
              <a:gd name="connsiteX723" fmla="*/ 84689 w 7472601"/>
              <a:gd name="connsiteY723" fmla="*/ 1677442 h 6858000"/>
              <a:gd name="connsiteX724" fmla="*/ 298437 w 7472601"/>
              <a:gd name="connsiteY724" fmla="*/ 1968019 h 6858000"/>
              <a:gd name="connsiteX725" fmla="*/ 227269 w 7472601"/>
              <a:gd name="connsiteY725" fmla="*/ 1114064 h 6858000"/>
              <a:gd name="connsiteX726" fmla="*/ 248003 w 7472601"/>
              <a:gd name="connsiteY726" fmla="*/ 1089613 h 6858000"/>
              <a:gd name="connsiteX727" fmla="*/ 427020 w 7472601"/>
              <a:gd name="connsiteY727" fmla="*/ 1619803 h 6858000"/>
              <a:gd name="connsiteX728" fmla="*/ 340345 w 7472601"/>
              <a:gd name="connsiteY728" fmla="*/ 2027739 h 6858000"/>
              <a:gd name="connsiteX729" fmla="*/ 360865 w 7472601"/>
              <a:gd name="connsiteY729" fmla="*/ 2044827 h 6858000"/>
              <a:gd name="connsiteX730" fmla="*/ 560414 w 7472601"/>
              <a:gd name="connsiteY730" fmla="*/ 2421457 h 6858000"/>
              <a:gd name="connsiteX731" fmla="*/ 1359703 w 7472601"/>
              <a:gd name="connsiteY731" fmla="*/ 2578554 h 6858000"/>
              <a:gd name="connsiteX732" fmla="*/ 1359422 w 7472601"/>
              <a:gd name="connsiteY732" fmla="*/ 2577994 h 6858000"/>
              <a:gd name="connsiteX733" fmla="*/ 828701 w 7472601"/>
              <a:gd name="connsiteY733" fmla="*/ 1839520 h 6858000"/>
              <a:gd name="connsiteX734" fmla="*/ 494427 w 7472601"/>
              <a:gd name="connsiteY734" fmla="*/ 1092333 h 6858000"/>
              <a:gd name="connsiteX735" fmla="*/ 506322 w 7472601"/>
              <a:gd name="connsiteY735" fmla="*/ 1020997 h 6858000"/>
              <a:gd name="connsiteX736" fmla="*/ 4570198 w 7472601"/>
              <a:gd name="connsiteY736" fmla="*/ 978081 h 6858000"/>
              <a:gd name="connsiteX737" fmla="*/ 4523691 w 7472601"/>
              <a:gd name="connsiteY737" fmla="*/ 1127776 h 6858000"/>
              <a:gd name="connsiteX738" fmla="*/ 4509875 w 7472601"/>
              <a:gd name="connsiteY738" fmla="*/ 1167552 h 6858000"/>
              <a:gd name="connsiteX739" fmla="*/ 4478168 w 7472601"/>
              <a:gd name="connsiteY739" fmla="*/ 1260735 h 6858000"/>
              <a:gd name="connsiteX740" fmla="*/ 4409309 w 7472601"/>
              <a:gd name="connsiteY740" fmla="*/ 1666996 h 6858000"/>
              <a:gd name="connsiteX741" fmla="*/ 4370031 w 7472601"/>
              <a:gd name="connsiteY741" fmla="*/ 1955666 h 6858000"/>
              <a:gd name="connsiteX742" fmla="*/ 4570198 w 7472601"/>
              <a:gd name="connsiteY742" fmla="*/ 978081 h 6858000"/>
              <a:gd name="connsiteX743" fmla="*/ 4557898 w 7472601"/>
              <a:gd name="connsiteY743" fmla="*/ 900011 h 6858000"/>
              <a:gd name="connsiteX744" fmla="*/ 4344840 w 7472601"/>
              <a:gd name="connsiteY744" fmla="*/ 1922038 h 6858000"/>
              <a:gd name="connsiteX745" fmla="*/ 4378710 w 7472601"/>
              <a:gd name="connsiteY745" fmla="*/ 1665516 h 6858000"/>
              <a:gd name="connsiteX746" fmla="*/ 4448798 w 7472601"/>
              <a:gd name="connsiteY746" fmla="*/ 1253024 h 6858000"/>
              <a:gd name="connsiteX747" fmla="*/ 4480315 w 7472601"/>
              <a:gd name="connsiteY747" fmla="*/ 1158454 h 6858000"/>
              <a:gd name="connsiteX748" fmla="*/ 4494133 w 7472601"/>
              <a:gd name="connsiteY748" fmla="*/ 1118676 h 6858000"/>
              <a:gd name="connsiteX749" fmla="*/ 4557898 w 7472601"/>
              <a:gd name="connsiteY749" fmla="*/ 900011 h 6858000"/>
              <a:gd name="connsiteX750" fmla="*/ 5870151 w 7472601"/>
              <a:gd name="connsiteY750" fmla="*/ 898890 h 6858000"/>
              <a:gd name="connsiteX751" fmla="*/ 5861335 w 7472601"/>
              <a:gd name="connsiteY751" fmla="*/ 899177 h 6858000"/>
              <a:gd name="connsiteX752" fmla="*/ 5843702 w 7472601"/>
              <a:gd name="connsiteY752" fmla="*/ 899748 h 6858000"/>
              <a:gd name="connsiteX753" fmla="*/ 5651107 w 7472601"/>
              <a:gd name="connsiteY753" fmla="*/ 920306 h 6858000"/>
              <a:gd name="connsiteX754" fmla="*/ 5459407 w 7472601"/>
              <a:gd name="connsiteY754" fmla="*/ 940975 h 6858000"/>
              <a:gd name="connsiteX755" fmla="*/ 5374846 w 7472601"/>
              <a:gd name="connsiteY755" fmla="*/ 941988 h 6858000"/>
              <a:gd name="connsiteX756" fmla="*/ 5256105 w 7472601"/>
              <a:gd name="connsiteY756" fmla="*/ 945632 h 6858000"/>
              <a:gd name="connsiteX757" fmla="*/ 5107071 w 7472601"/>
              <a:gd name="connsiteY757" fmla="*/ 969720 h 6858000"/>
              <a:gd name="connsiteX758" fmla="*/ 4998681 w 7472601"/>
              <a:gd name="connsiteY758" fmla="*/ 988771 h 6858000"/>
              <a:gd name="connsiteX759" fmla="*/ 5870151 w 7472601"/>
              <a:gd name="connsiteY759" fmla="*/ 898890 h 6858000"/>
              <a:gd name="connsiteX760" fmla="*/ 5504425 w 7472601"/>
              <a:gd name="connsiteY760" fmla="*/ 848067 h 6858000"/>
              <a:gd name="connsiteX761" fmla="*/ 4968849 w 7472601"/>
              <a:gd name="connsiteY761" fmla="*/ 962318 h 6858000"/>
              <a:gd name="connsiteX762" fmla="*/ 5104039 w 7472601"/>
              <a:gd name="connsiteY762" fmla="*/ 940634 h 6858000"/>
              <a:gd name="connsiteX763" fmla="*/ 5256311 w 7472601"/>
              <a:gd name="connsiteY763" fmla="*/ 916490 h 6858000"/>
              <a:gd name="connsiteX764" fmla="*/ 5377381 w 7472601"/>
              <a:gd name="connsiteY764" fmla="*/ 912671 h 6858000"/>
              <a:gd name="connsiteX765" fmla="*/ 5460148 w 7472601"/>
              <a:gd name="connsiteY765" fmla="*/ 911442 h 6858000"/>
              <a:gd name="connsiteX766" fmla="*/ 5648971 w 7472601"/>
              <a:gd name="connsiteY766" fmla="*/ 891331 h 6858000"/>
              <a:gd name="connsiteX767" fmla="*/ 5844807 w 7472601"/>
              <a:gd name="connsiteY767" fmla="*/ 870718 h 6858000"/>
              <a:gd name="connsiteX768" fmla="*/ 5862975 w 7472601"/>
              <a:gd name="connsiteY768" fmla="*/ 869756 h 6858000"/>
              <a:gd name="connsiteX769" fmla="*/ 5920887 w 7472601"/>
              <a:gd name="connsiteY769" fmla="*/ 865929 h 6858000"/>
              <a:gd name="connsiteX770" fmla="*/ 5504425 w 7472601"/>
              <a:gd name="connsiteY770" fmla="*/ 848067 h 6858000"/>
              <a:gd name="connsiteX771" fmla="*/ 3607114 w 7472601"/>
              <a:gd name="connsiteY771" fmla="*/ 467441 h 6858000"/>
              <a:gd name="connsiteX772" fmla="*/ 3296242 w 7472601"/>
              <a:gd name="connsiteY772" fmla="*/ 807991 h 6858000"/>
              <a:gd name="connsiteX773" fmla="*/ 3174674 w 7472601"/>
              <a:gd name="connsiteY773" fmla="*/ 919759 h 6858000"/>
              <a:gd name="connsiteX774" fmla="*/ 3042978 w 7472601"/>
              <a:gd name="connsiteY774" fmla="*/ 1054894 h 6858000"/>
              <a:gd name="connsiteX775" fmla="*/ 2968914 w 7472601"/>
              <a:gd name="connsiteY775" fmla="*/ 1133756 h 6858000"/>
              <a:gd name="connsiteX776" fmla="*/ 3103823 w 7472601"/>
              <a:gd name="connsiteY776" fmla="*/ 1026814 h 6858000"/>
              <a:gd name="connsiteX777" fmla="*/ 3607114 w 7472601"/>
              <a:gd name="connsiteY777" fmla="*/ 467441 h 6858000"/>
              <a:gd name="connsiteX778" fmla="*/ 3744487 w 7472601"/>
              <a:gd name="connsiteY778" fmla="*/ 383136 h 6858000"/>
              <a:gd name="connsiteX779" fmla="*/ 3970213 w 7472601"/>
              <a:gd name="connsiteY779" fmla="*/ 995559 h 6858000"/>
              <a:gd name="connsiteX780" fmla="*/ 3744487 w 7472601"/>
              <a:gd name="connsiteY780" fmla="*/ 383136 h 6858000"/>
              <a:gd name="connsiteX781" fmla="*/ 3624562 w 7472601"/>
              <a:gd name="connsiteY781" fmla="*/ 367041 h 6858000"/>
              <a:gd name="connsiteX782" fmla="*/ 3489712 w 7472601"/>
              <a:gd name="connsiteY782" fmla="*/ 485386 h 6858000"/>
              <a:gd name="connsiteX783" fmla="*/ 3182994 w 7472601"/>
              <a:gd name="connsiteY783" fmla="*/ 828265 h 6858000"/>
              <a:gd name="connsiteX784" fmla="*/ 2892114 w 7472601"/>
              <a:gd name="connsiteY784" fmla="*/ 1172635 h 6858000"/>
              <a:gd name="connsiteX785" fmla="*/ 3021459 w 7472601"/>
              <a:gd name="connsiteY785" fmla="*/ 1035385 h 6858000"/>
              <a:gd name="connsiteX786" fmla="*/ 3153873 w 7472601"/>
              <a:gd name="connsiteY786" fmla="*/ 898971 h 6858000"/>
              <a:gd name="connsiteX787" fmla="*/ 3276511 w 7472601"/>
              <a:gd name="connsiteY787" fmla="*/ 786423 h 6858000"/>
              <a:gd name="connsiteX788" fmla="*/ 3584154 w 7472601"/>
              <a:gd name="connsiteY788" fmla="*/ 448218 h 6858000"/>
              <a:gd name="connsiteX789" fmla="*/ 3624562 w 7472601"/>
              <a:gd name="connsiteY789" fmla="*/ 367041 h 6858000"/>
              <a:gd name="connsiteX790" fmla="*/ 3766672 w 7472601"/>
              <a:gd name="connsiteY790" fmla="*/ 359429 h 6858000"/>
              <a:gd name="connsiteX791" fmla="*/ 3996338 w 7472601"/>
              <a:gd name="connsiteY791" fmla="*/ 968237 h 6858000"/>
              <a:gd name="connsiteX792" fmla="*/ 3766672 w 7472601"/>
              <a:gd name="connsiteY792" fmla="*/ 359429 h 6858000"/>
              <a:gd name="connsiteX793" fmla="*/ 5805386 w 7472601"/>
              <a:gd name="connsiteY793" fmla="*/ 239240 h 6858000"/>
              <a:gd name="connsiteX794" fmla="*/ 5736947 w 7472601"/>
              <a:gd name="connsiteY794" fmla="*/ 261367 h 6858000"/>
              <a:gd name="connsiteX795" fmla="*/ 5427012 w 7472601"/>
              <a:gd name="connsiteY795" fmla="*/ 311272 h 6858000"/>
              <a:gd name="connsiteX796" fmla="*/ 5147818 w 7472601"/>
              <a:gd name="connsiteY796" fmla="*/ 322112 h 6858000"/>
              <a:gd name="connsiteX797" fmla="*/ 5060854 w 7472601"/>
              <a:gd name="connsiteY797" fmla="*/ 311882 h 6858000"/>
              <a:gd name="connsiteX798" fmla="*/ 4945989 w 7472601"/>
              <a:gd name="connsiteY798" fmla="*/ 300516 h 6858000"/>
              <a:gd name="connsiteX799" fmla="*/ 5410479 w 7472601"/>
              <a:gd name="connsiteY799" fmla="*/ 348434 h 6858000"/>
              <a:gd name="connsiteX800" fmla="*/ 5805386 w 7472601"/>
              <a:gd name="connsiteY800" fmla="*/ 239240 h 6858000"/>
              <a:gd name="connsiteX801" fmla="*/ 5905192 w 7472601"/>
              <a:gd name="connsiteY801" fmla="*/ 163079 h 6858000"/>
              <a:gd name="connsiteX802" fmla="*/ 5865655 w 7472601"/>
              <a:gd name="connsiteY802" fmla="*/ 171901 h 6858000"/>
              <a:gd name="connsiteX803" fmla="*/ 5259740 w 7472601"/>
              <a:gd name="connsiteY803" fmla="*/ 257013 h 6858000"/>
              <a:gd name="connsiteX804" fmla="*/ 5208466 w 7472601"/>
              <a:gd name="connsiteY804" fmla="*/ 257550 h 6858000"/>
              <a:gd name="connsiteX805" fmla="*/ 4980204 w 7472601"/>
              <a:gd name="connsiteY805" fmla="*/ 271903 h 6858000"/>
              <a:gd name="connsiteX806" fmla="*/ 5068068 w 7472601"/>
              <a:gd name="connsiteY806" fmla="*/ 282244 h 6858000"/>
              <a:gd name="connsiteX807" fmla="*/ 5153231 w 7472601"/>
              <a:gd name="connsiteY807" fmla="*/ 292240 h 6858000"/>
              <a:gd name="connsiteX808" fmla="*/ 5426491 w 7472601"/>
              <a:gd name="connsiteY808" fmla="*/ 281128 h 6858000"/>
              <a:gd name="connsiteX809" fmla="*/ 5731212 w 7472601"/>
              <a:gd name="connsiteY809" fmla="*/ 231951 h 6858000"/>
              <a:gd name="connsiteX810" fmla="*/ 5905192 w 7472601"/>
              <a:gd name="connsiteY810" fmla="*/ 163079 h 6858000"/>
              <a:gd name="connsiteX811" fmla="*/ 5944437 w 7472601"/>
              <a:gd name="connsiteY811" fmla="*/ 113829 h 6858000"/>
              <a:gd name="connsiteX812" fmla="*/ 5825032 w 7472601"/>
              <a:gd name="connsiteY812" fmla="*/ 146405 h 6858000"/>
              <a:gd name="connsiteX813" fmla="*/ 4955599 w 7472601"/>
              <a:gd name="connsiteY813" fmla="*/ 247008 h 6858000"/>
              <a:gd name="connsiteX814" fmla="*/ 5210104 w 7472601"/>
              <a:gd name="connsiteY814" fmla="*/ 228123 h 6858000"/>
              <a:gd name="connsiteX815" fmla="*/ 5261015 w 7472601"/>
              <a:gd name="connsiteY815" fmla="*/ 227087 h 6858000"/>
              <a:gd name="connsiteX816" fmla="*/ 5861181 w 7472601"/>
              <a:gd name="connsiteY816" fmla="*/ 143093 h 6858000"/>
              <a:gd name="connsiteX817" fmla="*/ 5961252 w 7472601"/>
              <a:gd name="connsiteY817" fmla="*/ 114820 h 6858000"/>
              <a:gd name="connsiteX818" fmla="*/ 5944437 w 7472601"/>
              <a:gd name="connsiteY818" fmla="*/ 113829 h 6858000"/>
              <a:gd name="connsiteX819" fmla="*/ 3882765 w 7472601"/>
              <a:gd name="connsiteY819" fmla="*/ 0 h 6858000"/>
              <a:gd name="connsiteX820" fmla="*/ 3995099 w 7472601"/>
              <a:gd name="connsiteY820" fmla="*/ 0 h 6858000"/>
              <a:gd name="connsiteX821" fmla="*/ 4163818 w 7472601"/>
              <a:gd name="connsiteY821" fmla="*/ 234104 h 6858000"/>
              <a:gd name="connsiteX822" fmla="*/ 4172099 w 7472601"/>
              <a:gd name="connsiteY822" fmla="*/ 234207 h 6858000"/>
              <a:gd name="connsiteX823" fmla="*/ 4784282 w 7472601"/>
              <a:gd name="connsiteY823" fmla="*/ 276561 h 6858000"/>
              <a:gd name="connsiteX824" fmla="*/ 4801687 w 7472601"/>
              <a:gd name="connsiteY824" fmla="*/ 267764 h 6858000"/>
              <a:gd name="connsiteX825" fmla="*/ 6082788 w 7472601"/>
              <a:gd name="connsiteY825" fmla="*/ 64119 h 6858000"/>
              <a:gd name="connsiteX826" fmla="*/ 6099442 w 7472601"/>
              <a:gd name="connsiteY826" fmla="*/ 82568 h 6858000"/>
              <a:gd name="connsiteX827" fmla="*/ 4804137 w 7472601"/>
              <a:gd name="connsiteY827" fmla="*/ 320931 h 6858000"/>
              <a:gd name="connsiteX828" fmla="*/ 4227047 w 7472601"/>
              <a:gd name="connsiteY828" fmla="*/ 313415 h 6858000"/>
              <a:gd name="connsiteX829" fmla="*/ 4346041 w 7472601"/>
              <a:gd name="connsiteY829" fmla="*/ 456086 h 6858000"/>
              <a:gd name="connsiteX830" fmla="*/ 4870967 w 7472601"/>
              <a:gd name="connsiteY830" fmla="*/ 963061 h 6858000"/>
              <a:gd name="connsiteX831" fmla="*/ 4889647 w 7472601"/>
              <a:gd name="connsiteY831" fmla="*/ 957147 h 6858000"/>
              <a:gd name="connsiteX832" fmla="*/ 5422504 w 7472601"/>
              <a:gd name="connsiteY832" fmla="*/ 805191 h 6858000"/>
              <a:gd name="connsiteX833" fmla="*/ 6087656 w 7472601"/>
              <a:gd name="connsiteY833" fmla="*/ 826703 h 6858000"/>
              <a:gd name="connsiteX834" fmla="*/ 6058717 w 7472601"/>
              <a:gd name="connsiteY834" fmla="*/ 865992 h 6858000"/>
              <a:gd name="connsiteX835" fmla="*/ 4974153 w 7472601"/>
              <a:gd name="connsiteY835" fmla="*/ 1045456 h 6858000"/>
              <a:gd name="connsiteX836" fmla="*/ 5627835 w 7472601"/>
              <a:gd name="connsiteY836" fmla="*/ 1472077 h 6858000"/>
              <a:gd name="connsiteX837" fmla="*/ 5629817 w 7472601"/>
              <a:gd name="connsiteY837" fmla="*/ 1471412 h 6858000"/>
              <a:gd name="connsiteX838" fmla="*/ 5634124 w 7472601"/>
              <a:gd name="connsiteY838" fmla="*/ 1470572 h 6858000"/>
              <a:gd name="connsiteX839" fmla="*/ 5755832 w 7472601"/>
              <a:gd name="connsiteY839" fmla="*/ 1383886 h 6858000"/>
              <a:gd name="connsiteX840" fmla="*/ 6014186 w 7472601"/>
              <a:gd name="connsiteY840" fmla="*/ 1279799 h 6858000"/>
              <a:gd name="connsiteX841" fmla="*/ 6901619 w 7472601"/>
              <a:gd name="connsiteY841" fmla="*/ 1047874 h 6858000"/>
              <a:gd name="connsiteX842" fmla="*/ 6931566 w 7472601"/>
              <a:gd name="connsiteY842" fmla="*/ 1062034 h 6858000"/>
              <a:gd name="connsiteX843" fmla="*/ 5790982 w 7472601"/>
              <a:gd name="connsiteY843" fmla="*/ 1561380 h 6858000"/>
              <a:gd name="connsiteX844" fmla="*/ 6188971 w 7472601"/>
              <a:gd name="connsiteY844" fmla="*/ 1755168 h 6858000"/>
              <a:gd name="connsiteX845" fmla="*/ 6202446 w 7472601"/>
              <a:gd name="connsiteY845" fmla="*/ 1752268 h 6858000"/>
              <a:gd name="connsiteX846" fmla="*/ 7179560 w 7472601"/>
              <a:gd name="connsiteY846" fmla="*/ 1467551 h 6858000"/>
              <a:gd name="connsiteX847" fmla="*/ 7158730 w 7472601"/>
              <a:gd name="connsiteY847" fmla="*/ 1507835 h 6858000"/>
              <a:gd name="connsiteX848" fmla="*/ 6326959 w 7472601"/>
              <a:gd name="connsiteY848" fmla="*/ 1817686 h 6858000"/>
              <a:gd name="connsiteX849" fmla="*/ 6537433 w 7472601"/>
              <a:gd name="connsiteY849" fmla="*/ 1907790 h 6858000"/>
              <a:gd name="connsiteX850" fmla="*/ 6550221 w 7472601"/>
              <a:gd name="connsiteY850" fmla="*/ 1910729 h 6858000"/>
              <a:gd name="connsiteX851" fmla="*/ 6964438 w 7472601"/>
              <a:gd name="connsiteY851" fmla="*/ 2209505 h 6858000"/>
              <a:gd name="connsiteX852" fmla="*/ 7367862 w 7472601"/>
              <a:gd name="connsiteY852" fmla="*/ 2806833 h 6858000"/>
              <a:gd name="connsiteX853" fmla="*/ 7364329 w 7472601"/>
              <a:gd name="connsiteY853" fmla="*/ 2826907 h 6858000"/>
              <a:gd name="connsiteX854" fmla="*/ 7290545 w 7472601"/>
              <a:gd name="connsiteY854" fmla="*/ 2850663 h 6858000"/>
              <a:gd name="connsiteX855" fmla="*/ 6472036 w 7472601"/>
              <a:gd name="connsiteY855" fmla="*/ 1959003 h 6858000"/>
              <a:gd name="connsiteX856" fmla="*/ 5792897 w 7472601"/>
              <a:gd name="connsiteY856" fmla="*/ 1647747 h 6858000"/>
              <a:gd name="connsiteX857" fmla="*/ 5842751 w 7472601"/>
              <a:gd name="connsiteY857" fmla="*/ 1816112 h 6858000"/>
              <a:gd name="connsiteX858" fmla="*/ 5847424 w 7472601"/>
              <a:gd name="connsiteY858" fmla="*/ 1815776 h 6858000"/>
              <a:gd name="connsiteX859" fmla="*/ 6399821 w 7472601"/>
              <a:gd name="connsiteY859" fmla="*/ 2344799 h 6858000"/>
              <a:gd name="connsiteX860" fmla="*/ 6323232 w 7472601"/>
              <a:gd name="connsiteY860" fmla="*/ 2389634 h 6858000"/>
              <a:gd name="connsiteX861" fmla="*/ 5942958 w 7472601"/>
              <a:gd name="connsiteY861" fmla="*/ 2077708 h 6858000"/>
              <a:gd name="connsiteX862" fmla="*/ 5921559 w 7472601"/>
              <a:gd name="connsiteY862" fmla="*/ 2378596 h 6858000"/>
              <a:gd name="connsiteX863" fmla="*/ 5817651 w 7472601"/>
              <a:gd name="connsiteY863" fmla="*/ 3023919 h 6858000"/>
              <a:gd name="connsiteX864" fmla="*/ 5729634 w 7472601"/>
              <a:gd name="connsiteY864" fmla="*/ 3051849 h 6858000"/>
              <a:gd name="connsiteX865" fmla="*/ 5611018 w 7472601"/>
              <a:gd name="connsiteY865" fmla="*/ 2316769 h 6858000"/>
              <a:gd name="connsiteX866" fmla="*/ 5687608 w 7472601"/>
              <a:gd name="connsiteY866" fmla="*/ 2039972 h 6858000"/>
              <a:gd name="connsiteX867" fmla="*/ 5657554 w 7472601"/>
              <a:gd name="connsiteY867" fmla="*/ 1576445 h 6858000"/>
              <a:gd name="connsiteX868" fmla="*/ 5150475 w 7472601"/>
              <a:gd name="connsiteY868" fmla="*/ 1274012 h 6858000"/>
              <a:gd name="connsiteX869" fmla="*/ 5349142 w 7472601"/>
              <a:gd name="connsiteY869" fmla="*/ 2204405 h 6858000"/>
              <a:gd name="connsiteX870" fmla="*/ 5262214 w 7472601"/>
              <a:gd name="connsiteY870" fmla="*/ 2233836 h 6858000"/>
              <a:gd name="connsiteX871" fmla="*/ 4981539 w 7472601"/>
              <a:gd name="connsiteY871" fmla="*/ 1542201 h 6858000"/>
              <a:gd name="connsiteX872" fmla="*/ 4958461 w 7472601"/>
              <a:gd name="connsiteY872" fmla="*/ 1136957 h 6858000"/>
              <a:gd name="connsiteX873" fmla="*/ 4655015 w 7472601"/>
              <a:gd name="connsiteY873" fmla="*/ 891426 h 6858000"/>
              <a:gd name="connsiteX874" fmla="*/ 4348002 w 7472601"/>
              <a:gd name="connsiteY874" fmla="*/ 2205895 h 6858000"/>
              <a:gd name="connsiteX875" fmla="*/ 4262250 w 7472601"/>
              <a:gd name="connsiteY875" fmla="*/ 2219972 h 6858000"/>
              <a:gd name="connsiteX876" fmla="*/ 4550611 w 7472601"/>
              <a:gd name="connsiteY876" fmla="*/ 817540 h 6858000"/>
              <a:gd name="connsiteX877" fmla="*/ 4564418 w 7472601"/>
              <a:gd name="connsiteY877" fmla="*/ 808293 h 6858000"/>
              <a:gd name="connsiteX878" fmla="*/ 4266388 w 7472601"/>
              <a:gd name="connsiteY878" fmla="*/ 500083 h 6858000"/>
              <a:gd name="connsiteX879" fmla="*/ 4032842 w 7472601"/>
              <a:gd name="connsiteY879" fmla="*/ 211809 h 6858000"/>
              <a:gd name="connsiteX880" fmla="*/ 3882765 w 7472601"/>
              <a:gd name="connsiteY880" fmla="*/ 0 h 6858000"/>
              <a:gd name="connsiteX881" fmla="*/ 3721337 w 7472601"/>
              <a:gd name="connsiteY881" fmla="*/ 0 h 6858000"/>
              <a:gd name="connsiteX882" fmla="*/ 3797544 w 7472601"/>
              <a:gd name="connsiteY882" fmla="*/ 0 h 6858000"/>
              <a:gd name="connsiteX883" fmla="*/ 3775734 w 7472601"/>
              <a:gd name="connsiteY883" fmla="*/ 95131 h 6858000"/>
              <a:gd name="connsiteX884" fmla="*/ 3724807 w 7472601"/>
              <a:gd name="connsiteY884" fmla="*/ 272257 h 6858000"/>
              <a:gd name="connsiteX885" fmla="*/ 3726844 w 7472601"/>
              <a:gd name="connsiteY885" fmla="*/ 282988 h 6858000"/>
              <a:gd name="connsiteX886" fmla="*/ 3742664 w 7472601"/>
              <a:gd name="connsiteY886" fmla="*/ 279918 h 6858000"/>
              <a:gd name="connsiteX887" fmla="*/ 4103910 w 7472601"/>
              <a:gd name="connsiteY887" fmla="*/ 1161917 h 6858000"/>
              <a:gd name="connsiteX888" fmla="*/ 4020269 w 7472601"/>
              <a:gd name="connsiteY888" fmla="*/ 1200406 h 6858000"/>
              <a:gd name="connsiteX889" fmla="*/ 3674882 w 7472601"/>
              <a:gd name="connsiteY889" fmla="*/ 488524 h 6858000"/>
              <a:gd name="connsiteX890" fmla="*/ 3132682 w 7472601"/>
              <a:gd name="connsiteY890" fmla="*/ 1072284 h 6858000"/>
              <a:gd name="connsiteX891" fmla="*/ 2716346 w 7472601"/>
              <a:gd name="connsiteY891" fmla="*/ 1276376 h 6858000"/>
              <a:gd name="connsiteX892" fmla="*/ 2716772 w 7472601"/>
              <a:gd name="connsiteY892" fmla="*/ 1255462 h 6858000"/>
              <a:gd name="connsiteX893" fmla="*/ 3471096 w 7472601"/>
              <a:gd name="connsiteY893" fmla="*/ 437072 h 6858000"/>
              <a:gd name="connsiteX894" fmla="*/ 3639057 w 7472601"/>
              <a:gd name="connsiteY894" fmla="*/ 286334 h 6858000"/>
              <a:gd name="connsiteX895" fmla="*/ 3640309 w 7472601"/>
              <a:gd name="connsiteY895" fmla="*/ 284664 h 6858000"/>
              <a:gd name="connsiteX896" fmla="*/ 3646022 w 7472601"/>
              <a:gd name="connsiteY896" fmla="*/ 276711 h 6858000"/>
              <a:gd name="connsiteX897" fmla="*/ 3707943 w 7472601"/>
              <a:gd name="connsiteY897" fmla="*/ 65958 h 6858000"/>
              <a:gd name="connsiteX898" fmla="*/ 3721337 w 7472601"/>
              <a:gd name="connsiteY898" fmla="*/ 0 h 6858000"/>
              <a:gd name="connsiteX899" fmla="*/ 2867960 w 7472601"/>
              <a:gd name="connsiteY899" fmla="*/ 0 h 6858000"/>
              <a:gd name="connsiteX900" fmla="*/ 2926351 w 7472601"/>
              <a:gd name="connsiteY900" fmla="*/ 0 h 6858000"/>
              <a:gd name="connsiteX901" fmla="*/ 2902823 w 7472601"/>
              <a:gd name="connsiteY901" fmla="*/ 262929 h 6858000"/>
              <a:gd name="connsiteX902" fmla="*/ 2940663 w 7472601"/>
              <a:gd name="connsiteY902" fmla="*/ 140884 h 6858000"/>
              <a:gd name="connsiteX903" fmla="*/ 2947039 w 7472601"/>
              <a:gd name="connsiteY903" fmla="*/ 122524 h 6858000"/>
              <a:gd name="connsiteX904" fmla="*/ 2984316 w 7472601"/>
              <a:gd name="connsiteY904" fmla="*/ 0 h 6858000"/>
              <a:gd name="connsiteX905" fmla="*/ 3016114 w 7472601"/>
              <a:gd name="connsiteY905" fmla="*/ 0 h 6858000"/>
              <a:gd name="connsiteX906" fmla="*/ 2979949 w 7472601"/>
              <a:gd name="connsiteY906" fmla="*/ 119274 h 6858000"/>
              <a:gd name="connsiteX907" fmla="*/ 3023879 w 7472601"/>
              <a:gd name="connsiteY907" fmla="*/ 0 h 6858000"/>
              <a:gd name="connsiteX908" fmla="*/ 3105400 w 7472601"/>
              <a:gd name="connsiteY908" fmla="*/ 0 h 6858000"/>
              <a:gd name="connsiteX909" fmla="*/ 3094669 w 7472601"/>
              <a:gd name="connsiteY909" fmla="*/ 30308 h 6858000"/>
              <a:gd name="connsiteX910" fmla="*/ 2901945 w 7472601"/>
              <a:gd name="connsiteY910" fmla="*/ 466538 h 6858000"/>
              <a:gd name="connsiteX911" fmla="*/ 2815209 w 7472601"/>
              <a:gd name="connsiteY911" fmla="*/ 497361 h 6858000"/>
              <a:gd name="connsiteX912" fmla="*/ 2844845 w 7472601"/>
              <a:gd name="connsiteY912" fmla="*/ 127638 h 6858000"/>
              <a:gd name="connsiteX913" fmla="*/ 2867960 w 7472601"/>
              <a:gd name="connsiteY913" fmla="*/ 0 h 6858000"/>
              <a:gd name="connsiteX914" fmla="*/ 1057230 w 7472601"/>
              <a:gd name="connsiteY914" fmla="*/ 0 h 6858000"/>
              <a:gd name="connsiteX915" fmla="*/ 1111003 w 7472601"/>
              <a:gd name="connsiteY915" fmla="*/ 0 h 6858000"/>
              <a:gd name="connsiteX916" fmla="*/ 1125553 w 7472601"/>
              <a:gd name="connsiteY916" fmla="*/ 52588 h 6858000"/>
              <a:gd name="connsiteX917" fmla="*/ 1304276 w 7472601"/>
              <a:gd name="connsiteY917" fmla="*/ 476275 h 6858000"/>
              <a:gd name="connsiteX918" fmla="*/ 1492066 w 7472601"/>
              <a:gd name="connsiteY918" fmla="*/ 886333 h 6858000"/>
              <a:gd name="connsiteX919" fmla="*/ 1423698 w 7472601"/>
              <a:gd name="connsiteY919" fmla="*/ 710817 h 6858000"/>
              <a:gd name="connsiteX920" fmla="*/ 1357609 w 7472601"/>
              <a:gd name="connsiteY920" fmla="*/ 532892 h 6858000"/>
              <a:gd name="connsiteX921" fmla="*/ 1309550 w 7472601"/>
              <a:gd name="connsiteY921" fmla="*/ 374031 h 6858000"/>
              <a:gd name="connsiteX922" fmla="*/ 1193673 w 7472601"/>
              <a:gd name="connsiteY922" fmla="*/ 49533 h 6858000"/>
              <a:gd name="connsiteX923" fmla="*/ 1164391 w 7472601"/>
              <a:gd name="connsiteY923" fmla="*/ 0 h 6858000"/>
              <a:gd name="connsiteX924" fmla="*/ 1200666 w 7472601"/>
              <a:gd name="connsiteY924" fmla="*/ 0 h 6858000"/>
              <a:gd name="connsiteX925" fmla="*/ 1223408 w 7472601"/>
              <a:gd name="connsiteY925" fmla="*/ 38996 h 6858000"/>
              <a:gd name="connsiteX926" fmla="*/ 1339635 w 7472601"/>
              <a:gd name="connsiteY926" fmla="*/ 365517 h 6858000"/>
              <a:gd name="connsiteX927" fmla="*/ 1387469 w 7472601"/>
              <a:gd name="connsiteY927" fmla="*/ 523079 h 6858000"/>
              <a:gd name="connsiteX928" fmla="*/ 1452685 w 7472601"/>
              <a:gd name="connsiteY928" fmla="*/ 699806 h 6858000"/>
              <a:gd name="connsiteX929" fmla="*/ 1492092 w 7472601"/>
              <a:gd name="connsiteY929" fmla="*/ 800424 h 6858000"/>
              <a:gd name="connsiteX930" fmla="*/ 1455302 w 7472601"/>
              <a:gd name="connsiteY930" fmla="*/ 632913 h 6858000"/>
              <a:gd name="connsiteX931" fmla="*/ 1222336 w 7472601"/>
              <a:gd name="connsiteY931" fmla="*/ 9480 h 6858000"/>
              <a:gd name="connsiteX932" fmla="*/ 1214634 w 7472601"/>
              <a:gd name="connsiteY932" fmla="*/ 0 h 6858000"/>
              <a:gd name="connsiteX933" fmla="*/ 1289827 w 7472601"/>
              <a:gd name="connsiteY933" fmla="*/ 0 h 6858000"/>
              <a:gd name="connsiteX934" fmla="*/ 1321076 w 7472601"/>
              <a:gd name="connsiteY934" fmla="*/ 59722 h 6858000"/>
              <a:gd name="connsiteX935" fmla="*/ 1512579 w 7472601"/>
              <a:gd name="connsiteY935" fmla="*/ 626441 h 6858000"/>
              <a:gd name="connsiteX936" fmla="*/ 1506076 w 7472601"/>
              <a:gd name="connsiteY936" fmla="*/ 1089289 h 6858000"/>
              <a:gd name="connsiteX937" fmla="*/ 1486346 w 7472601"/>
              <a:gd name="connsiteY937" fmla="*/ 1079919 h 6858000"/>
              <a:gd name="connsiteX938" fmla="*/ 1070511 w 7472601"/>
              <a:gd name="connsiteY938" fmla="*/ 48609 h 6858000"/>
              <a:gd name="connsiteX939" fmla="*/ 1057230 w 7472601"/>
              <a:gd name="connsiteY939" fmla="*/ 0 h 6858000"/>
              <a:gd name="connsiteX940" fmla="*/ 43151 w 7472601"/>
              <a:gd name="connsiteY940" fmla="*/ 0 h 6858000"/>
              <a:gd name="connsiteX941" fmla="*/ 95283 w 7472601"/>
              <a:gd name="connsiteY941" fmla="*/ 0 h 6858000"/>
              <a:gd name="connsiteX942" fmla="*/ 300708 w 7472601"/>
              <a:gd name="connsiteY942" fmla="*/ 154571 h 6858000"/>
              <a:gd name="connsiteX943" fmla="*/ 530414 w 7472601"/>
              <a:gd name="connsiteY943" fmla="*/ 354673 h 6858000"/>
              <a:gd name="connsiteX944" fmla="*/ 333785 w 7472601"/>
              <a:gd name="connsiteY944" fmla="*/ 161564 h 6858000"/>
              <a:gd name="connsiteX945" fmla="*/ 147005 w 7472601"/>
              <a:gd name="connsiteY945" fmla="*/ 0 h 6858000"/>
              <a:gd name="connsiteX946" fmla="*/ 272509 w 7472601"/>
              <a:gd name="connsiteY946" fmla="*/ 0 h 6858000"/>
              <a:gd name="connsiteX947" fmla="*/ 326276 w 7472601"/>
              <a:gd name="connsiteY947" fmla="*/ 45847 h 6858000"/>
              <a:gd name="connsiteX948" fmla="*/ 823759 w 7472601"/>
              <a:gd name="connsiteY948" fmla="*/ 574145 h 6858000"/>
              <a:gd name="connsiteX949" fmla="*/ 811254 w 7472601"/>
              <a:gd name="connsiteY949" fmla="*/ 665546 h 6858000"/>
              <a:gd name="connsiteX950" fmla="*/ 154042 w 7472601"/>
              <a:gd name="connsiteY950" fmla="*/ 261522 h 6858000"/>
              <a:gd name="connsiteX951" fmla="*/ 13550 w 7472601"/>
              <a:gd name="connsiteY951" fmla="*/ 158423 h 6858000"/>
              <a:gd name="connsiteX952" fmla="*/ 0 w 7472601"/>
              <a:gd name="connsiteY952" fmla="*/ 146618 h 6858000"/>
              <a:gd name="connsiteX953" fmla="*/ 0 w 7472601"/>
              <a:gd name="connsiteY953" fmla="*/ 59161 h 6858000"/>
              <a:gd name="connsiteX954" fmla="*/ 45427 w 7472601"/>
              <a:gd name="connsiteY954" fmla="*/ 101078 h 6858000"/>
              <a:gd name="connsiteX955" fmla="*/ 630103 w 7472601"/>
              <a:gd name="connsiteY955" fmla="*/ 485885 h 6858000"/>
              <a:gd name="connsiteX956" fmla="*/ 532040 w 7472601"/>
              <a:gd name="connsiteY956" fmla="*/ 399359 h 6858000"/>
              <a:gd name="connsiteX957" fmla="*/ 517618 w 7472601"/>
              <a:gd name="connsiteY957" fmla="*/ 385726 h 6858000"/>
              <a:gd name="connsiteX958" fmla="*/ 285074 w 7472601"/>
              <a:gd name="connsiteY958" fmla="*/ 182755 h 6858000"/>
              <a:gd name="connsiteX959" fmla="*/ 43151 w 7472601"/>
              <a:gd name="connsiteY959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48321 w 7467663"/>
              <a:gd name="connsiteY76" fmla="*/ 6190991 h 6858000"/>
              <a:gd name="connsiteX77" fmla="*/ 7467600 w 7467663"/>
              <a:gd name="connsiteY77" fmla="*/ 6221686 h 6858000"/>
              <a:gd name="connsiteX78" fmla="*/ 7467600 w 7467663"/>
              <a:gd name="connsiteY78" fmla="*/ 6334256 h 6858000"/>
              <a:gd name="connsiteX79" fmla="*/ 7454976 w 7467663"/>
              <a:gd name="connsiteY79" fmla="*/ 6318297 h 6858000"/>
              <a:gd name="connsiteX80" fmla="*/ 1456157 w 7467663"/>
              <a:gd name="connsiteY80" fmla="*/ 5371404 h 6858000"/>
              <a:gd name="connsiteX81" fmla="*/ 1244432 w 7467663"/>
              <a:gd name="connsiteY81" fmla="*/ 5385601 h 6858000"/>
              <a:gd name="connsiteX82" fmla="*/ 973990 w 7467663"/>
              <a:gd name="connsiteY82" fmla="*/ 5424940 h 6858000"/>
              <a:gd name="connsiteX83" fmla="*/ 1103809 w 7467663"/>
              <a:gd name="connsiteY83" fmla="*/ 5433720 h 6858000"/>
              <a:gd name="connsiteX84" fmla="*/ 1123454 w 7467663"/>
              <a:gd name="connsiteY84" fmla="*/ 5435727 h 6858000"/>
              <a:gd name="connsiteX85" fmla="*/ 1737017 w 7467663"/>
              <a:gd name="connsiteY85" fmla="*/ 5452183 h 6858000"/>
              <a:gd name="connsiteX86" fmla="*/ 1824397 w 7467663"/>
              <a:gd name="connsiteY86" fmla="*/ 5447757 h 6858000"/>
              <a:gd name="connsiteX87" fmla="*/ 2070059 w 7467663"/>
              <a:gd name="connsiteY87" fmla="*/ 5441660 h 6858000"/>
              <a:gd name="connsiteX88" fmla="*/ 1456157 w 7467663"/>
              <a:gd name="connsiteY88" fmla="*/ 5371404 h 6858000"/>
              <a:gd name="connsiteX89" fmla="*/ 4988186 w 7467663"/>
              <a:gd name="connsiteY89" fmla="*/ 5216467 h 6858000"/>
              <a:gd name="connsiteX90" fmla="*/ 4777334 w 7467663"/>
              <a:gd name="connsiteY90" fmla="*/ 5406072 h 6858000"/>
              <a:gd name="connsiteX91" fmla="*/ 4718341 w 7467663"/>
              <a:gd name="connsiteY91" fmla="*/ 5468043 h 6858000"/>
              <a:gd name="connsiteX92" fmla="*/ 4604655 w 7467663"/>
              <a:gd name="connsiteY92" fmla="*/ 5583434 h 6858000"/>
              <a:gd name="connsiteX93" fmla="*/ 4565074 w 7467663"/>
              <a:gd name="connsiteY93" fmla="*/ 5618550 h 6858000"/>
              <a:gd name="connsiteX94" fmla="*/ 4988186 w 7467663"/>
              <a:gd name="connsiteY94" fmla="*/ 5216467 h 6858000"/>
              <a:gd name="connsiteX95" fmla="*/ 4978032 w 7467663"/>
              <a:gd name="connsiteY95" fmla="*/ 5183809 h 6858000"/>
              <a:gd name="connsiteX96" fmla="*/ 4463413 w 7467663"/>
              <a:gd name="connsiteY96" fmla="*/ 5615162 h 6858000"/>
              <a:gd name="connsiteX97" fmla="*/ 4358134 w 7467663"/>
              <a:gd name="connsiteY97" fmla="*/ 5742791 h 6858000"/>
              <a:gd name="connsiteX98" fmla="*/ 4376219 w 7467663"/>
              <a:gd name="connsiteY98" fmla="*/ 5729027 h 6858000"/>
              <a:gd name="connsiteX99" fmla="*/ 4582340 w 7467663"/>
              <a:gd name="connsiteY99" fmla="*/ 5561037 h 6858000"/>
              <a:gd name="connsiteX100" fmla="*/ 4694684 w 7467663"/>
              <a:gd name="connsiteY100" fmla="*/ 5447098 h 6858000"/>
              <a:gd name="connsiteX101" fmla="*/ 4754123 w 7467663"/>
              <a:gd name="connsiteY101" fmla="*/ 5384643 h 6858000"/>
              <a:gd name="connsiteX102" fmla="*/ 4978032 w 7467663"/>
              <a:gd name="connsiteY102" fmla="*/ 5183809 h 6858000"/>
              <a:gd name="connsiteX103" fmla="*/ 1903353 w 7467663"/>
              <a:gd name="connsiteY103" fmla="*/ 5044827 h 6858000"/>
              <a:gd name="connsiteX104" fmla="*/ 1936931 w 7467663"/>
              <a:gd name="connsiteY104" fmla="*/ 5093954 h 6858000"/>
              <a:gd name="connsiteX105" fmla="*/ 2195868 w 7467663"/>
              <a:gd name="connsiteY105" fmla="*/ 5396574 h 6858000"/>
              <a:gd name="connsiteX106" fmla="*/ 2088852 w 7467663"/>
              <a:gd name="connsiteY106" fmla="*/ 5166123 h 6858000"/>
              <a:gd name="connsiteX107" fmla="*/ 1958241 w 7467663"/>
              <a:gd name="connsiteY107" fmla="*/ 5067955 h 6858000"/>
              <a:gd name="connsiteX108" fmla="*/ 1903353 w 7467663"/>
              <a:gd name="connsiteY108" fmla="*/ 5044827 h 6858000"/>
              <a:gd name="connsiteX109" fmla="*/ 1979378 w 7467663"/>
              <a:gd name="connsiteY109" fmla="*/ 4769504 h 6858000"/>
              <a:gd name="connsiteX110" fmla="*/ 2882120 w 7467663"/>
              <a:gd name="connsiteY110" fmla="*/ 5064547 h 6858000"/>
              <a:gd name="connsiteX111" fmla="*/ 2793103 w 7467663"/>
              <a:gd name="connsiteY111" fmla="*/ 5039699 h 6858000"/>
              <a:gd name="connsiteX112" fmla="*/ 2770041 w 7467663"/>
              <a:gd name="connsiteY112" fmla="*/ 5033634 h 6858000"/>
              <a:gd name="connsiteX113" fmla="*/ 1979378 w 7467663"/>
              <a:gd name="connsiteY113" fmla="*/ 4769504 h 6858000"/>
              <a:gd name="connsiteX114" fmla="*/ 1927410 w 7467663"/>
              <a:gd name="connsiteY114" fmla="*/ 4716164 h 6858000"/>
              <a:gd name="connsiteX115" fmla="*/ 1959587 w 7467663"/>
              <a:gd name="connsiteY115" fmla="*/ 4728849 h 6858000"/>
              <a:gd name="connsiteX116" fmla="*/ 2777707 w 7467663"/>
              <a:gd name="connsiteY116" fmla="*/ 5003991 h 6858000"/>
              <a:gd name="connsiteX117" fmla="*/ 2800768 w 7467663"/>
              <a:gd name="connsiteY117" fmla="*/ 5010056 h 6858000"/>
              <a:gd name="connsiteX118" fmla="*/ 2879408 w 7467663"/>
              <a:gd name="connsiteY118" fmla="*/ 5031590 h 6858000"/>
              <a:gd name="connsiteX119" fmla="*/ 2862295 w 7467663"/>
              <a:gd name="connsiteY119" fmla="*/ 5022958 h 6858000"/>
              <a:gd name="connsiteX120" fmla="*/ 2813343 w 7467663"/>
              <a:gd name="connsiteY120" fmla="*/ 4998369 h 6858000"/>
              <a:gd name="connsiteX121" fmla="*/ 2646245 w 7467663"/>
              <a:gd name="connsiteY121" fmla="*/ 4930999 h 6858000"/>
              <a:gd name="connsiteX122" fmla="*/ 1999243 w 7467663"/>
              <a:gd name="connsiteY122" fmla="*/ 4730524 h 6858000"/>
              <a:gd name="connsiteX123" fmla="*/ 1979527 w 7467663"/>
              <a:gd name="connsiteY123" fmla="*/ 4726651 h 6858000"/>
              <a:gd name="connsiteX124" fmla="*/ 1927410 w 7467663"/>
              <a:gd name="connsiteY124" fmla="*/ 4716164 h 6858000"/>
              <a:gd name="connsiteX125" fmla="*/ 1997014 w 7467663"/>
              <a:gd name="connsiteY125" fmla="*/ 4698007 h 6858000"/>
              <a:gd name="connsiteX126" fmla="*/ 2005458 w 7467663"/>
              <a:gd name="connsiteY126" fmla="*/ 4699540 h 6858000"/>
              <a:gd name="connsiteX127" fmla="*/ 2657186 w 7467663"/>
              <a:gd name="connsiteY127" fmla="*/ 4901687 h 6858000"/>
              <a:gd name="connsiteX128" fmla="*/ 2826662 w 7467663"/>
              <a:gd name="connsiteY128" fmla="*/ 4970362 h 6858000"/>
              <a:gd name="connsiteX129" fmla="*/ 2876100 w 7467663"/>
              <a:gd name="connsiteY129" fmla="*/ 4995397 h 6858000"/>
              <a:gd name="connsiteX130" fmla="*/ 3042600 w 7467663"/>
              <a:gd name="connsiteY130" fmla="*/ 5059532 h 6858000"/>
              <a:gd name="connsiteX131" fmla="*/ 1997014 w 7467663"/>
              <a:gd name="connsiteY131" fmla="*/ 4698007 h 6858000"/>
              <a:gd name="connsiteX132" fmla="*/ 2305292 w 7467663"/>
              <a:gd name="connsiteY132" fmla="*/ 4219492 h 6858000"/>
              <a:gd name="connsiteX133" fmla="*/ 3360922 w 7467663"/>
              <a:gd name="connsiteY133" fmla="*/ 4529373 h 6858000"/>
              <a:gd name="connsiteX134" fmla="*/ 3492420 w 7467663"/>
              <a:gd name="connsiteY134" fmla="*/ 4510145 h 6858000"/>
              <a:gd name="connsiteX135" fmla="*/ 3364086 w 7467663"/>
              <a:gd name="connsiteY135" fmla="*/ 4480340 h 6858000"/>
              <a:gd name="connsiteX136" fmla="*/ 3225818 w 7467663"/>
              <a:gd name="connsiteY136" fmla="*/ 4411822 h 6858000"/>
              <a:gd name="connsiteX137" fmla="*/ 3129696 w 7467663"/>
              <a:gd name="connsiteY137" fmla="*/ 4360704 h 6858000"/>
              <a:gd name="connsiteX138" fmla="*/ 2814545 w 7467663"/>
              <a:gd name="connsiteY138" fmla="*/ 4282955 h 6858000"/>
              <a:gd name="connsiteX139" fmla="*/ 2305292 w 7467663"/>
              <a:gd name="connsiteY139" fmla="*/ 4219492 h 6858000"/>
              <a:gd name="connsiteX140" fmla="*/ 2626982 w 7467663"/>
              <a:gd name="connsiteY140" fmla="*/ 4206450 h 6858000"/>
              <a:gd name="connsiteX141" fmla="*/ 2490617 w 7467663"/>
              <a:gd name="connsiteY141" fmla="*/ 4206951 h 6858000"/>
              <a:gd name="connsiteX142" fmla="*/ 2819869 w 7467663"/>
              <a:gd name="connsiteY142" fmla="*/ 4252936 h 6858000"/>
              <a:gd name="connsiteX143" fmla="*/ 3143018 w 7467663"/>
              <a:gd name="connsiteY143" fmla="*/ 4332698 h 6858000"/>
              <a:gd name="connsiteX144" fmla="*/ 3241520 w 7467663"/>
              <a:gd name="connsiteY144" fmla="*/ 4385112 h 6858000"/>
              <a:gd name="connsiteX145" fmla="*/ 3374575 w 7467663"/>
              <a:gd name="connsiteY145" fmla="*/ 4451517 h 6858000"/>
              <a:gd name="connsiteX146" fmla="*/ 3505221 w 7467663"/>
              <a:gd name="connsiteY146" fmla="*/ 4480757 h 6858000"/>
              <a:gd name="connsiteX147" fmla="*/ 2626982 w 7467663"/>
              <a:gd name="connsiteY147" fmla="*/ 4206450 h 6858000"/>
              <a:gd name="connsiteX148" fmla="*/ 1310106 w 7467663"/>
              <a:gd name="connsiteY148" fmla="*/ 3943217 h 6858000"/>
              <a:gd name="connsiteX149" fmla="*/ 854994 w 7467663"/>
              <a:gd name="connsiteY149" fmla="*/ 4399136 h 6858000"/>
              <a:gd name="connsiteX150" fmla="*/ 742462 w 7467663"/>
              <a:gd name="connsiteY150" fmla="*/ 4594648 h 6858000"/>
              <a:gd name="connsiteX151" fmla="*/ 820602 w 7467663"/>
              <a:gd name="connsiteY151" fmla="*/ 4485915 h 6858000"/>
              <a:gd name="connsiteX152" fmla="*/ 878295 w 7467663"/>
              <a:gd name="connsiteY152" fmla="*/ 4403594 h 6858000"/>
              <a:gd name="connsiteX153" fmla="*/ 1240607 w 7467663"/>
              <a:gd name="connsiteY153" fmla="*/ 4010401 h 6858000"/>
              <a:gd name="connsiteX154" fmla="*/ 1310106 w 7467663"/>
              <a:gd name="connsiteY154" fmla="*/ 3943217 h 6858000"/>
              <a:gd name="connsiteX155" fmla="*/ 1423113 w 7467663"/>
              <a:gd name="connsiteY155" fmla="*/ 3874565 h 6858000"/>
              <a:gd name="connsiteX156" fmla="*/ 1260565 w 7467663"/>
              <a:gd name="connsiteY156" fmla="*/ 4031982 h 6858000"/>
              <a:gd name="connsiteX157" fmla="*/ 901900 w 7467663"/>
              <a:gd name="connsiteY157" fmla="*/ 4421236 h 6858000"/>
              <a:gd name="connsiteX158" fmla="*/ 845044 w 7467663"/>
              <a:gd name="connsiteY158" fmla="*/ 4502436 h 6858000"/>
              <a:gd name="connsiteX159" fmla="*/ 685926 w 7467663"/>
              <a:gd name="connsiteY159" fmla="*/ 4703069 h 6858000"/>
              <a:gd name="connsiteX160" fmla="*/ 684248 w 7467663"/>
              <a:gd name="connsiteY160" fmla="*/ 4706721 h 6858000"/>
              <a:gd name="connsiteX161" fmla="*/ 1423113 w 7467663"/>
              <a:gd name="connsiteY161" fmla="*/ 3874565 h 6858000"/>
              <a:gd name="connsiteX162" fmla="*/ 3316479 w 7467663"/>
              <a:gd name="connsiteY162" fmla="*/ 3872136 h 6858000"/>
              <a:gd name="connsiteX163" fmla="*/ 3546806 w 7467663"/>
              <a:gd name="connsiteY163" fmla="*/ 4356139 h 6858000"/>
              <a:gd name="connsiteX164" fmla="*/ 3364433 w 7467663"/>
              <a:gd name="connsiteY164" fmla="*/ 3953121 h 6858000"/>
              <a:gd name="connsiteX165" fmla="*/ 3316479 w 7467663"/>
              <a:gd name="connsiteY165" fmla="*/ 3872136 h 6858000"/>
              <a:gd name="connsiteX166" fmla="*/ 3291335 w 7467663"/>
              <a:gd name="connsiteY166" fmla="*/ 3767420 h 6858000"/>
              <a:gd name="connsiteX167" fmla="*/ 3390805 w 7467663"/>
              <a:gd name="connsiteY167" fmla="*/ 3937163 h 6858000"/>
              <a:gd name="connsiteX168" fmla="*/ 3579062 w 7467663"/>
              <a:gd name="connsiteY168" fmla="*/ 4359040 h 6858000"/>
              <a:gd name="connsiteX169" fmla="*/ 3467355 w 7467663"/>
              <a:gd name="connsiteY169" fmla="*/ 3988130 h 6858000"/>
              <a:gd name="connsiteX170" fmla="*/ 3310753 w 7467663"/>
              <a:gd name="connsiteY170" fmla="*/ 3787140 h 6858000"/>
              <a:gd name="connsiteX171" fmla="*/ 3291335 w 7467663"/>
              <a:gd name="connsiteY171" fmla="*/ 3767420 h 6858000"/>
              <a:gd name="connsiteX172" fmla="*/ 1635889 w 7467663"/>
              <a:gd name="connsiteY172" fmla="*/ 3709494 h 6858000"/>
              <a:gd name="connsiteX173" fmla="*/ 1634800 w 7467663"/>
              <a:gd name="connsiteY173" fmla="*/ 3731111 h 6858000"/>
              <a:gd name="connsiteX174" fmla="*/ 1635889 w 7467663"/>
              <a:gd name="connsiteY174" fmla="*/ 3709494 h 6858000"/>
              <a:gd name="connsiteX175" fmla="*/ 1510397 w 7467663"/>
              <a:gd name="connsiteY175" fmla="*/ 3684705 h 6858000"/>
              <a:gd name="connsiteX176" fmla="*/ 1146550 w 7467663"/>
              <a:gd name="connsiteY176" fmla="*/ 3802012 h 6858000"/>
              <a:gd name="connsiteX177" fmla="*/ 698834 w 7467663"/>
              <a:gd name="connsiteY177" fmla="*/ 3952272 h 6858000"/>
              <a:gd name="connsiteX178" fmla="*/ 34256 w 7467663"/>
              <a:gd name="connsiteY178" fmla="*/ 4347603 h 6858000"/>
              <a:gd name="connsiteX179" fmla="*/ 527241 w 7467663"/>
              <a:gd name="connsiteY179" fmla="*/ 4065078 h 6858000"/>
              <a:gd name="connsiteX180" fmla="*/ 1510397 w 7467663"/>
              <a:gd name="connsiteY180" fmla="*/ 3684705 h 6858000"/>
              <a:gd name="connsiteX181" fmla="*/ 1313114 w 7467663"/>
              <a:gd name="connsiteY181" fmla="*/ 3655216 h 6858000"/>
              <a:gd name="connsiteX182" fmla="*/ 1109304 w 7467663"/>
              <a:gd name="connsiteY182" fmla="*/ 3669030 h 6858000"/>
              <a:gd name="connsiteX183" fmla="*/ 8129 w 7467663"/>
              <a:gd name="connsiteY183" fmla="*/ 4330519 h 6858000"/>
              <a:gd name="connsiteX184" fmla="*/ 687572 w 7467663"/>
              <a:gd name="connsiteY184" fmla="*/ 3925629 h 6858000"/>
              <a:gd name="connsiteX185" fmla="*/ 1138365 w 7467663"/>
              <a:gd name="connsiteY185" fmla="*/ 3774515 h 6858000"/>
              <a:gd name="connsiteX186" fmla="*/ 1505579 w 7467663"/>
              <a:gd name="connsiteY186" fmla="*/ 3655526 h 6858000"/>
              <a:gd name="connsiteX187" fmla="*/ 1313114 w 7467663"/>
              <a:gd name="connsiteY187" fmla="*/ 3655216 h 6858000"/>
              <a:gd name="connsiteX188" fmla="*/ 3655073 w 7467663"/>
              <a:gd name="connsiteY188" fmla="*/ 3650884 h 6858000"/>
              <a:gd name="connsiteX189" fmla="*/ 3989938 w 7467663"/>
              <a:gd name="connsiteY189" fmla="*/ 3991685 h 6858000"/>
              <a:gd name="connsiteX190" fmla="*/ 4393907 w 7467663"/>
              <a:gd name="connsiteY190" fmla="*/ 4261258 h 6858000"/>
              <a:gd name="connsiteX191" fmla="*/ 4648051 w 7467663"/>
              <a:gd name="connsiteY191" fmla="*/ 4374051 h 6858000"/>
              <a:gd name="connsiteX192" fmla="*/ 4383389 w 7467663"/>
              <a:gd name="connsiteY192" fmla="*/ 4184369 h 6858000"/>
              <a:gd name="connsiteX193" fmla="*/ 4165508 w 7467663"/>
              <a:gd name="connsiteY193" fmla="*/ 4035196 h 6858000"/>
              <a:gd name="connsiteX194" fmla="*/ 4068162 w 7467663"/>
              <a:gd name="connsiteY194" fmla="*/ 3953394 h 6858000"/>
              <a:gd name="connsiteX195" fmla="*/ 3981416 w 7467663"/>
              <a:gd name="connsiteY195" fmla="*/ 3880482 h 6858000"/>
              <a:gd name="connsiteX196" fmla="*/ 3800147 w 7467663"/>
              <a:gd name="connsiteY196" fmla="*/ 3749872 h 6858000"/>
              <a:gd name="connsiteX197" fmla="*/ 3655073 w 7467663"/>
              <a:gd name="connsiteY197" fmla="*/ 3650884 h 6858000"/>
              <a:gd name="connsiteX198" fmla="*/ 3670252 w 7467663"/>
              <a:gd name="connsiteY198" fmla="*/ 3622798 h 6858000"/>
              <a:gd name="connsiteX199" fmla="*/ 3817258 w 7467663"/>
              <a:gd name="connsiteY199" fmla="*/ 3723577 h 6858000"/>
              <a:gd name="connsiteX200" fmla="*/ 4000461 w 7467663"/>
              <a:gd name="connsiteY200" fmla="*/ 3855966 h 6858000"/>
              <a:gd name="connsiteX201" fmla="*/ 4088180 w 7467663"/>
              <a:gd name="connsiteY201" fmla="*/ 3929774 h 6858000"/>
              <a:gd name="connsiteX202" fmla="*/ 4184555 w 7467663"/>
              <a:gd name="connsiteY202" fmla="*/ 4010683 h 6858000"/>
              <a:gd name="connsiteX203" fmla="*/ 4399563 w 7467663"/>
              <a:gd name="connsiteY203" fmla="*/ 4158106 h 6858000"/>
              <a:gd name="connsiteX204" fmla="*/ 4684469 w 7467663"/>
              <a:gd name="connsiteY204" fmla="*/ 4364680 h 6858000"/>
              <a:gd name="connsiteX205" fmla="*/ 4690271 w 7467663"/>
              <a:gd name="connsiteY205" fmla="*/ 4370034 h 6858000"/>
              <a:gd name="connsiteX206" fmla="*/ 4136093 w 7467663"/>
              <a:gd name="connsiteY206" fmla="*/ 3858466 h 6858000"/>
              <a:gd name="connsiteX207" fmla="*/ 3670252 w 7467663"/>
              <a:gd name="connsiteY207" fmla="*/ 3622798 h 6858000"/>
              <a:gd name="connsiteX208" fmla="*/ 4440129 w 7467663"/>
              <a:gd name="connsiteY208" fmla="*/ 3448571 h 6858000"/>
              <a:gd name="connsiteX209" fmla="*/ 4856525 w 7467663"/>
              <a:gd name="connsiteY209" fmla="*/ 3915351 h 6858000"/>
              <a:gd name="connsiteX210" fmla="*/ 5059055 w 7467663"/>
              <a:gd name="connsiteY210" fmla="*/ 4108918 h 6858000"/>
              <a:gd name="connsiteX211" fmla="*/ 5290070 w 7467663"/>
              <a:gd name="connsiteY211" fmla="*/ 4263619 h 6858000"/>
              <a:gd name="connsiteX212" fmla="*/ 4834991 w 7467663"/>
              <a:gd name="connsiteY212" fmla="*/ 3830985 h 6858000"/>
              <a:gd name="connsiteX213" fmla="*/ 4440129 w 7467663"/>
              <a:gd name="connsiteY213" fmla="*/ 3448571 h 6858000"/>
              <a:gd name="connsiteX214" fmla="*/ 4441737 w 7467663"/>
              <a:gd name="connsiteY214" fmla="*/ 3399734 h 6858000"/>
              <a:gd name="connsiteX215" fmla="*/ 4431236 w 7467663"/>
              <a:gd name="connsiteY215" fmla="*/ 3400954 h 6858000"/>
              <a:gd name="connsiteX216" fmla="*/ 4557150 w 7467663"/>
              <a:gd name="connsiteY216" fmla="*/ 3510023 h 6858000"/>
              <a:gd name="connsiteX217" fmla="*/ 4856936 w 7467663"/>
              <a:gd name="connsiteY217" fmla="*/ 3809146 h 6858000"/>
              <a:gd name="connsiteX218" fmla="*/ 5111996 w 7467663"/>
              <a:gd name="connsiteY218" fmla="*/ 4065759 h 6858000"/>
              <a:gd name="connsiteX219" fmla="*/ 5388878 w 7467663"/>
              <a:gd name="connsiteY219" fmla="*/ 4300185 h 6858000"/>
              <a:gd name="connsiteX220" fmla="*/ 5425556 w 7467663"/>
              <a:gd name="connsiteY220" fmla="*/ 4308967 h 6858000"/>
              <a:gd name="connsiteX221" fmla="*/ 4943646 w 7467663"/>
              <a:gd name="connsiteY221" fmla="*/ 3822916 h 6858000"/>
              <a:gd name="connsiteX222" fmla="*/ 4594837 w 7467663"/>
              <a:gd name="connsiteY222" fmla="*/ 3532274 h 6858000"/>
              <a:gd name="connsiteX223" fmla="*/ 4441737 w 7467663"/>
              <a:gd name="connsiteY223" fmla="*/ 3399734 h 6858000"/>
              <a:gd name="connsiteX224" fmla="*/ 5425834 w 7467663"/>
              <a:gd name="connsiteY224" fmla="*/ 3162785 h 6858000"/>
              <a:gd name="connsiteX225" fmla="*/ 5401644 w 7467663"/>
              <a:gd name="connsiteY225" fmla="*/ 3617847 h 6858000"/>
              <a:gd name="connsiteX226" fmla="*/ 5467256 w 7467663"/>
              <a:gd name="connsiteY226" fmla="*/ 4175494 h 6858000"/>
              <a:gd name="connsiteX227" fmla="*/ 5448069 w 7467663"/>
              <a:gd name="connsiteY227" fmla="*/ 3567554 h 6858000"/>
              <a:gd name="connsiteX228" fmla="*/ 5425834 w 7467663"/>
              <a:gd name="connsiteY228" fmla="*/ 3162785 h 6858000"/>
              <a:gd name="connsiteX229" fmla="*/ 1318687 w 7467663"/>
              <a:gd name="connsiteY229" fmla="*/ 3113840 h 6858000"/>
              <a:gd name="connsiteX230" fmla="*/ 1066793 w 7467663"/>
              <a:gd name="connsiteY230" fmla="*/ 3212171 h 6858000"/>
              <a:gd name="connsiteX231" fmla="*/ 993319 w 7467663"/>
              <a:gd name="connsiteY231" fmla="*/ 3247648 h 6858000"/>
              <a:gd name="connsiteX232" fmla="*/ 853081 w 7467663"/>
              <a:gd name="connsiteY232" fmla="*/ 3312410 h 6858000"/>
              <a:gd name="connsiteX233" fmla="*/ 805957 w 7467663"/>
              <a:gd name="connsiteY233" fmla="*/ 3330443 h 6858000"/>
              <a:gd name="connsiteX234" fmla="*/ 1318687 w 7467663"/>
              <a:gd name="connsiteY234" fmla="*/ 3113840 h 6858000"/>
              <a:gd name="connsiteX235" fmla="*/ 5453702 w 7467663"/>
              <a:gd name="connsiteY235" fmla="*/ 3090882 h 6858000"/>
              <a:gd name="connsiteX236" fmla="*/ 5480135 w 7467663"/>
              <a:gd name="connsiteY236" fmla="*/ 3565802 h 6858000"/>
              <a:gd name="connsiteX237" fmla="*/ 5499023 w 7467663"/>
              <a:gd name="connsiteY237" fmla="*/ 4166310 h 6858000"/>
              <a:gd name="connsiteX238" fmla="*/ 5547022 w 7467663"/>
              <a:gd name="connsiteY238" fmla="*/ 3607838 h 6858000"/>
              <a:gd name="connsiteX239" fmla="*/ 5515964 w 7467663"/>
              <a:gd name="connsiteY239" fmla="*/ 3378541 h 6858000"/>
              <a:gd name="connsiteX240" fmla="*/ 5453702 w 7467663"/>
              <a:gd name="connsiteY240" fmla="*/ 3090882 h 6858000"/>
              <a:gd name="connsiteX241" fmla="*/ 1238695 w 7467663"/>
              <a:gd name="connsiteY241" fmla="*/ 3076820 h 6858000"/>
              <a:gd name="connsiteX242" fmla="*/ 716371 w 7467663"/>
              <a:gd name="connsiteY242" fmla="*/ 3293249 h 6858000"/>
              <a:gd name="connsiteX243" fmla="*/ 579522 w 7467663"/>
              <a:gd name="connsiteY243" fmla="*/ 3371759 h 6858000"/>
              <a:gd name="connsiteX244" fmla="*/ 600288 w 7467663"/>
              <a:gd name="connsiteY244" fmla="*/ 3365555 h 6858000"/>
              <a:gd name="connsiteX245" fmla="*/ 840692 w 7467663"/>
              <a:gd name="connsiteY245" fmla="*/ 3284921 h 6858000"/>
              <a:gd name="connsiteX246" fmla="*/ 979248 w 7467663"/>
              <a:gd name="connsiteY246" fmla="*/ 3221003 h 6858000"/>
              <a:gd name="connsiteX247" fmla="*/ 1053282 w 7467663"/>
              <a:gd name="connsiteY247" fmla="*/ 3185247 h 6858000"/>
              <a:gd name="connsiteX248" fmla="*/ 1320603 w 7467663"/>
              <a:gd name="connsiteY248" fmla="*/ 3081281 h 6858000"/>
              <a:gd name="connsiteX249" fmla="*/ 1238695 w 7467663"/>
              <a:gd name="connsiteY249" fmla="*/ 3076820 h 6858000"/>
              <a:gd name="connsiteX250" fmla="*/ 5425627 w 7467663"/>
              <a:gd name="connsiteY250" fmla="*/ 2954192 h 6858000"/>
              <a:gd name="connsiteX251" fmla="*/ 5470770 w 7467663"/>
              <a:gd name="connsiteY251" fmla="*/ 3005435 h 6858000"/>
              <a:gd name="connsiteX252" fmla="*/ 5519779 w 7467663"/>
              <a:gd name="connsiteY252" fmla="*/ 4359223 h 6858000"/>
              <a:gd name="connsiteX253" fmla="*/ 5520293 w 7467663"/>
              <a:gd name="connsiteY253" fmla="*/ 4360602 h 6858000"/>
              <a:gd name="connsiteX254" fmla="*/ 5767221 w 7467663"/>
              <a:gd name="connsiteY254" fmla="*/ 4665564 h 6858000"/>
              <a:gd name="connsiteX255" fmla="*/ 6937169 w 7467663"/>
              <a:gd name="connsiteY255" fmla="*/ 4815941 h 6858000"/>
              <a:gd name="connsiteX256" fmla="*/ 6953922 w 7467663"/>
              <a:gd name="connsiteY256" fmla="*/ 4890068 h 6858000"/>
              <a:gd name="connsiteX257" fmla="*/ 6071359 w 7467663"/>
              <a:gd name="connsiteY257" fmla="*/ 4770770 h 6858000"/>
              <a:gd name="connsiteX258" fmla="*/ 6038839 w 7467663"/>
              <a:gd name="connsiteY258" fmla="*/ 4764474 h 6858000"/>
              <a:gd name="connsiteX259" fmla="*/ 6038706 w 7467663"/>
              <a:gd name="connsiteY259" fmla="*/ 4763847 h 6858000"/>
              <a:gd name="connsiteX260" fmla="*/ 6037784 w 7467663"/>
              <a:gd name="connsiteY260" fmla="*/ 4764270 h 6858000"/>
              <a:gd name="connsiteX261" fmla="*/ 6038839 w 7467663"/>
              <a:gd name="connsiteY261" fmla="*/ 4764474 h 6858000"/>
              <a:gd name="connsiteX262" fmla="*/ 6040338 w 7467663"/>
              <a:gd name="connsiteY262" fmla="*/ 4771418 h 6858000"/>
              <a:gd name="connsiteX263" fmla="*/ 6024488 w 7467663"/>
              <a:gd name="connsiteY263" fmla="*/ 4809903 h 6858000"/>
              <a:gd name="connsiteX264" fmla="*/ 5599771 w 7467663"/>
              <a:gd name="connsiteY264" fmla="*/ 5509652 h 6858000"/>
              <a:gd name="connsiteX265" fmla="*/ 5548843 w 7467663"/>
              <a:gd name="connsiteY265" fmla="*/ 5563845 h 6858000"/>
              <a:gd name="connsiteX266" fmla="*/ 5940952 w 7467663"/>
              <a:gd name="connsiteY266" fmla="*/ 6250028 h 6858000"/>
              <a:gd name="connsiteX267" fmla="*/ 6043441 w 7467663"/>
              <a:gd name="connsiteY267" fmla="*/ 6665847 h 6858000"/>
              <a:gd name="connsiteX268" fmla="*/ 6093432 w 7467663"/>
              <a:gd name="connsiteY268" fmla="*/ 6858000 h 6858000"/>
              <a:gd name="connsiteX269" fmla="*/ 6034344 w 7467663"/>
              <a:gd name="connsiteY269" fmla="*/ 6858000 h 6858000"/>
              <a:gd name="connsiteX270" fmla="*/ 6026679 w 7467663"/>
              <a:gd name="connsiteY270" fmla="*/ 6836959 h 6858000"/>
              <a:gd name="connsiteX271" fmla="*/ 5800441 w 7467663"/>
              <a:gd name="connsiteY271" fmla="*/ 6335286 h 6858000"/>
              <a:gd name="connsiteX272" fmla="*/ 5526562 w 7467663"/>
              <a:gd name="connsiteY272" fmla="*/ 5705388 h 6858000"/>
              <a:gd name="connsiteX273" fmla="*/ 5519640 w 7467663"/>
              <a:gd name="connsiteY273" fmla="*/ 5683774 h 6858000"/>
              <a:gd name="connsiteX274" fmla="*/ 5844559 w 7467663"/>
              <a:gd name="connsiteY274" fmla="*/ 6553349 h 6858000"/>
              <a:gd name="connsiteX275" fmla="*/ 5975994 w 7467663"/>
              <a:gd name="connsiteY275" fmla="*/ 6858000 h 6858000"/>
              <a:gd name="connsiteX276" fmla="*/ 5898547 w 7467663"/>
              <a:gd name="connsiteY276" fmla="*/ 6858000 h 6858000"/>
              <a:gd name="connsiteX277" fmla="*/ 5682041 w 7467663"/>
              <a:gd name="connsiteY277" fmla="*/ 6355860 h 6858000"/>
              <a:gd name="connsiteX278" fmla="*/ 5461758 w 7467663"/>
              <a:gd name="connsiteY278" fmla="*/ 5820220 h 6858000"/>
              <a:gd name="connsiteX279" fmla="*/ 5237282 w 7467663"/>
              <a:gd name="connsiteY279" fmla="*/ 6579086 h 6858000"/>
              <a:gd name="connsiteX280" fmla="*/ 5115009 w 7467663"/>
              <a:gd name="connsiteY280" fmla="*/ 6858000 h 6858000"/>
              <a:gd name="connsiteX281" fmla="*/ 5028074 w 7467663"/>
              <a:gd name="connsiteY281" fmla="*/ 6858000 h 6858000"/>
              <a:gd name="connsiteX282" fmla="*/ 5079508 w 7467663"/>
              <a:gd name="connsiteY282" fmla="*/ 6749074 h 6858000"/>
              <a:gd name="connsiteX283" fmla="*/ 5371846 w 7467663"/>
              <a:gd name="connsiteY283" fmla="*/ 5924413 h 6858000"/>
              <a:gd name="connsiteX284" fmla="*/ 5270512 w 7467663"/>
              <a:gd name="connsiteY284" fmla="*/ 6138975 h 6858000"/>
              <a:gd name="connsiteX285" fmla="*/ 5062409 w 7467663"/>
              <a:gd name="connsiteY285" fmla="*/ 6653544 h 6858000"/>
              <a:gd name="connsiteX286" fmla="*/ 5036628 w 7467663"/>
              <a:gd name="connsiteY286" fmla="*/ 6754247 h 6858000"/>
              <a:gd name="connsiteX287" fmla="*/ 5009112 w 7467663"/>
              <a:gd name="connsiteY287" fmla="*/ 6858000 h 6858000"/>
              <a:gd name="connsiteX288" fmla="*/ 4976679 w 7467663"/>
              <a:gd name="connsiteY288" fmla="*/ 6858000 h 6858000"/>
              <a:gd name="connsiteX289" fmla="*/ 5006537 w 7467663"/>
              <a:gd name="connsiteY289" fmla="*/ 6747068 h 6858000"/>
              <a:gd name="connsiteX290" fmla="*/ 5032723 w 7467663"/>
              <a:gd name="connsiteY290" fmla="*/ 6644957 h 6858000"/>
              <a:gd name="connsiteX291" fmla="*/ 5242949 w 7467663"/>
              <a:gd name="connsiteY291" fmla="*/ 6125175 h 6858000"/>
              <a:gd name="connsiteX292" fmla="*/ 5286321 w 7467663"/>
              <a:gd name="connsiteY292" fmla="*/ 6033555 h 6858000"/>
              <a:gd name="connsiteX293" fmla="*/ 5008210 w 7467663"/>
              <a:gd name="connsiteY293" fmla="*/ 6649194 h 6858000"/>
              <a:gd name="connsiteX294" fmla="*/ 4986321 w 7467663"/>
              <a:gd name="connsiteY294" fmla="*/ 6765687 h 6858000"/>
              <a:gd name="connsiteX295" fmla="*/ 4973474 w 7467663"/>
              <a:gd name="connsiteY295" fmla="*/ 6858000 h 6858000"/>
              <a:gd name="connsiteX296" fmla="*/ 4907178 w 7467663"/>
              <a:gd name="connsiteY296" fmla="*/ 6858000 h 6858000"/>
              <a:gd name="connsiteX297" fmla="*/ 4910810 w 7467663"/>
              <a:gd name="connsiteY297" fmla="*/ 6829660 h 6858000"/>
              <a:gd name="connsiteX298" fmla="*/ 4987461 w 7467663"/>
              <a:gd name="connsiteY298" fmla="*/ 6432994 h 6858000"/>
              <a:gd name="connsiteX299" fmla="*/ 5179262 w 7467663"/>
              <a:gd name="connsiteY299" fmla="*/ 6035044 h 6858000"/>
              <a:gd name="connsiteX300" fmla="*/ 4689678 w 7467663"/>
              <a:gd name="connsiteY300" fmla="*/ 6440241 h 6858000"/>
              <a:gd name="connsiteX301" fmla="*/ 4477543 w 7467663"/>
              <a:gd name="connsiteY301" fmla="*/ 6674836 h 6858000"/>
              <a:gd name="connsiteX302" fmla="*/ 4329957 w 7467663"/>
              <a:gd name="connsiteY302" fmla="*/ 6858000 h 6858000"/>
              <a:gd name="connsiteX303" fmla="*/ 4218595 w 7467663"/>
              <a:gd name="connsiteY303" fmla="*/ 6858000 h 6858000"/>
              <a:gd name="connsiteX304" fmla="*/ 4368888 w 7467663"/>
              <a:gd name="connsiteY304" fmla="*/ 6668412 h 6858000"/>
              <a:gd name="connsiteX305" fmla="*/ 4563091 w 7467663"/>
              <a:gd name="connsiteY305" fmla="*/ 6442508 h 6858000"/>
              <a:gd name="connsiteX306" fmla="*/ 5387324 w 7467663"/>
              <a:gd name="connsiteY306" fmla="*/ 5705830 h 6858000"/>
              <a:gd name="connsiteX307" fmla="*/ 5073620 w 7467663"/>
              <a:gd name="connsiteY307" fmla="*/ 5955437 h 6858000"/>
              <a:gd name="connsiteX308" fmla="*/ 4689789 w 7467663"/>
              <a:gd name="connsiteY308" fmla="*/ 6268382 h 6858000"/>
              <a:gd name="connsiteX309" fmla="*/ 4418722 w 7467663"/>
              <a:gd name="connsiteY309" fmla="*/ 6570886 h 6858000"/>
              <a:gd name="connsiteX310" fmla="*/ 4214944 w 7467663"/>
              <a:gd name="connsiteY310" fmla="*/ 6858000 h 6858000"/>
              <a:gd name="connsiteX311" fmla="*/ 4177898 w 7467663"/>
              <a:gd name="connsiteY311" fmla="*/ 6858000 h 6858000"/>
              <a:gd name="connsiteX312" fmla="*/ 4391597 w 7467663"/>
              <a:gd name="connsiteY312" fmla="*/ 6556370 h 6858000"/>
              <a:gd name="connsiteX313" fmla="*/ 4668889 w 7467663"/>
              <a:gd name="connsiteY313" fmla="*/ 6246399 h 6858000"/>
              <a:gd name="connsiteX314" fmla="*/ 5055427 w 7467663"/>
              <a:gd name="connsiteY314" fmla="*/ 5931476 h 6858000"/>
              <a:gd name="connsiteX315" fmla="*/ 5371814 w 7467663"/>
              <a:gd name="connsiteY315" fmla="*/ 5678975 h 6858000"/>
              <a:gd name="connsiteX316" fmla="*/ 4987918 w 7467663"/>
              <a:gd name="connsiteY316" fmla="*/ 5838701 h 6858000"/>
              <a:gd name="connsiteX317" fmla="*/ 4317146 w 7467663"/>
              <a:gd name="connsiteY317" fmla="*/ 6587716 h 6858000"/>
              <a:gd name="connsiteX318" fmla="*/ 4171627 w 7467663"/>
              <a:gd name="connsiteY318" fmla="*/ 6858000 h 6858000"/>
              <a:gd name="connsiteX319" fmla="*/ 4081585 w 7467663"/>
              <a:gd name="connsiteY319" fmla="*/ 6858000 h 6858000"/>
              <a:gd name="connsiteX320" fmla="*/ 4238603 w 7467663"/>
              <a:gd name="connsiteY320" fmla="*/ 6559341 h 6858000"/>
              <a:gd name="connsiteX321" fmla="*/ 4778333 w 7467663"/>
              <a:gd name="connsiteY321" fmla="*/ 5873626 h 6858000"/>
              <a:gd name="connsiteX322" fmla="*/ 5414185 w 7467663"/>
              <a:gd name="connsiteY322" fmla="*/ 5573882 h 6858000"/>
              <a:gd name="connsiteX323" fmla="*/ 5959648 w 7467663"/>
              <a:gd name="connsiteY323" fmla="*/ 4760797 h 6858000"/>
              <a:gd name="connsiteX324" fmla="*/ 5355019 w 7467663"/>
              <a:gd name="connsiteY324" fmla="*/ 4734672 h 6858000"/>
              <a:gd name="connsiteX325" fmla="*/ 5083565 w 7467663"/>
              <a:gd name="connsiteY325" fmla="*/ 5179121 h 6858000"/>
              <a:gd name="connsiteX326" fmla="*/ 4713577 w 7467663"/>
              <a:gd name="connsiteY326" fmla="*/ 5616803 h 6858000"/>
              <a:gd name="connsiteX327" fmla="*/ 3989559 w 7467663"/>
              <a:gd name="connsiteY327" fmla="*/ 6145945 h 6858000"/>
              <a:gd name="connsiteX328" fmla="*/ 3939824 w 7467663"/>
              <a:gd name="connsiteY328" fmla="*/ 6066900 h 6858000"/>
              <a:gd name="connsiteX329" fmla="*/ 4584537 w 7467663"/>
              <a:gd name="connsiteY329" fmla="*/ 5324826 h 6858000"/>
              <a:gd name="connsiteX330" fmla="*/ 5037105 w 7467663"/>
              <a:gd name="connsiteY330" fmla="*/ 5088765 h 6858000"/>
              <a:gd name="connsiteX331" fmla="*/ 5039930 w 7467663"/>
              <a:gd name="connsiteY331" fmla="*/ 5089585 h 6858000"/>
              <a:gd name="connsiteX332" fmla="*/ 5263764 w 7467663"/>
              <a:gd name="connsiteY332" fmla="*/ 4735525 h 6858000"/>
              <a:gd name="connsiteX333" fmla="*/ 4086300 w 7467663"/>
              <a:gd name="connsiteY333" fmla="*/ 4884599 h 6858000"/>
              <a:gd name="connsiteX334" fmla="*/ 4085485 w 7467663"/>
              <a:gd name="connsiteY334" fmla="*/ 4899070 h 6858000"/>
              <a:gd name="connsiteX335" fmla="*/ 3871915 w 7467663"/>
              <a:gd name="connsiteY335" fmla="*/ 5253645 h 6858000"/>
              <a:gd name="connsiteX336" fmla="*/ 3799374 w 7467663"/>
              <a:gd name="connsiteY336" fmla="*/ 5466127 h 6858000"/>
              <a:gd name="connsiteX337" fmla="*/ 3498850 w 7467663"/>
              <a:gd name="connsiteY337" fmla="*/ 6661888 h 6858000"/>
              <a:gd name="connsiteX338" fmla="*/ 3399216 w 7467663"/>
              <a:gd name="connsiteY338" fmla="*/ 6858000 h 6858000"/>
              <a:gd name="connsiteX339" fmla="*/ 3303688 w 7467663"/>
              <a:gd name="connsiteY339" fmla="*/ 6858000 h 6858000"/>
              <a:gd name="connsiteX340" fmla="*/ 3391774 w 7467663"/>
              <a:gd name="connsiteY340" fmla="*/ 6697181 h 6858000"/>
              <a:gd name="connsiteX341" fmla="*/ 3735540 w 7467663"/>
              <a:gd name="connsiteY341" fmla="*/ 5546923 h 6858000"/>
              <a:gd name="connsiteX342" fmla="*/ 3729438 w 7467663"/>
              <a:gd name="connsiteY342" fmla="*/ 5569058 h 6858000"/>
              <a:gd name="connsiteX343" fmla="*/ 3707782 w 7467663"/>
              <a:gd name="connsiteY343" fmla="*/ 5644908 h 6858000"/>
              <a:gd name="connsiteX344" fmla="*/ 3583827 w 7467663"/>
              <a:gd name="connsiteY344" fmla="*/ 6039215 h 6858000"/>
              <a:gd name="connsiteX345" fmla="*/ 3547861 w 7467663"/>
              <a:gd name="connsiteY345" fmla="*/ 6129609 h 6858000"/>
              <a:gd name="connsiteX346" fmla="*/ 3490905 w 7467663"/>
              <a:gd name="connsiteY346" fmla="*/ 6277660 h 6858000"/>
              <a:gd name="connsiteX347" fmla="*/ 3455859 w 7467663"/>
              <a:gd name="connsiteY347" fmla="*/ 6391301 h 6858000"/>
              <a:gd name="connsiteX348" fmla="*/ 3429112 w 7467663"/>
              <a:gd name="connsiteY348" fmla="*/ 6479469 h 6858000"/>
              <a:gd name="connsiteX349" fmla="*/ 3304862 w 7467663"/>
              <a:gd name="connsiteY349" fmla="*/ 6796476 h 6858000"/>
              <a:gd name="connsiteX350" fmla="*/ 3276071 w 7467663"/>
              <a:gd name="connsiteY350" fmla="*/ 6858000 h 6858000"/>
              <a:gd name="connsiteX351" fmla="*/ 3240805 w 7467663"/>
              <a:gd name="connsiteY351" fmla="*/ 6858000 h 6858000"/>
              <a:gd name="connsiteX352" fmla="*/ 3275917 w 7467663"/>
              <a:gd name="connsiteY352" fmla="*/ 6783192 h 6858000"/>
              <a:gd name="connsiteX353" fmla="*/ 3399358 w 7467663"/>
              <a:gd name="connsiteY353" fmla="*/ 6469011 h 6858000"/>
              <a:gd name="connsiteX354" fmla="*/ 3425650 w 7467663"/>
              <a:gd name="connsiteY354" fmla="*/ 6381333 h 6858000"/>
              <a:gd name="connsiteX355" fmla="*/ 3460661 w 7467663"/>
              <a:gd name="connsiteY355" fmla="*/ 6266763 h 6858000"/>
              <a:gd name="connsiteX356" fmla="*/ 3518021 w 7467663"/>
              <a:gd name="connsiteY356" fmla="*/ 6117298 h 6858000"/>
              <a:gd name="connsiteX357" fmla="*/ 3554035 w 7467663"/>
              <a:gd name="connsiteY357" fmla="*/ 6027832 h 6858000"/>
              <a:gd name="connsiteX358" fmla="*/ 3677174 w 7467663"/>
              <a:gd name="connsiteY358" fmla="*/ 5636351 h 6858000"/>
              <a:gd name="connsiteX359" fmla="*/ 3698819 w 7467663"/>
              <a:gd name="connsiteY359" fmla="*/ 5560503 h 6858000"/>
              <a:gd name="connsiteX360" fmla="*/ 3702094 w 7467663"/>
              <a:gd name="connsiteY360" fmla="*/ 5549194 h 6858000"/>
              <a:gd name="connsiteX361" fmla="*/ 3398355 w 7467663"/>
              <a:gd name="connsiteY361" fmla="*/ 6094603 h 6858000"/>
              <a:gd name="connsiteX362" fmla="*/ 3193941 w 7467663"/>
              <a:gd name="connsiteY362" fmla="*/ 6798775 h 6858000"/>
              <a:gd name="connsiteX363" fmla="*/ 3184140 w 7467663"/>
              <a:gd name="connsiteY363" fmla="*/ 6858000 h 6858000"/>
              <a:gd name="connsiteX364" fmla="*/ 3099978 w 7467663"/>
              <a:gd name="connsiteY364" fmla="*/ 6858000 h 6858000"/>
              <a:gd name="connsiteX365" fmla="*/ 3101556 w 7467663"/>
              <a:gd name="connsiteY365" fmla="*/ 6843337 h 6858000"/>
              <a:gd name="connsiteX366" fmla="*/ 3370162 w 7467663"/>
              <a:gd name="connsiteY366" fmla="*/ 5785550 h 6858000"/>
              <a:gd name="connsiteX367" fmla="*/ 3746477 w 7467663"/>
              <a:gd name="connsiteY367" fmla="*/ 5377889 h 6858000"/>
              <a:gd name="connsiteX368" fmla="*/ 3863399 w 7467663"/>
              <a:gd name="connsiteY368" fmla="*/ 5087257 h 6858000"/>
              <a:gd name="connsiteX369" fmla="*/ 3968712 w 7467663"/>
              <a:gd name="connsiteY369" fmla="*/ 4913989 h 6858000"/>
              <a:gd name="connsiteX370" fmla="*/ 2792390 w 7467663"/>
              <a:gd name="connsiteY370" fmla="*/ 5382974 h 6858000"/>
              <a:gd name="connsiteX371" fmla="*/ 2714982 w 7467663"/>
              <a:gd name="connsiteY371" fmla="*/ 5427051 h 6858000"/>
              <a:gd name="connsiteX372" fmla="*/ 2813361 w 7467663"/>
              <a:gd name="connsiteY372" fmla="*/ 6023912 h 6858000"/>
              <a:gd name="connsiteX373" fmla="*/ 2688430 w 7467663"/>
              <a:gd name="connsiteY373" fmla="*/ 6801564 h 6858000"/>
              <a:gd name="connsiteX374" fmla="*/ 2629626 w 7467663"/>
              <a:gd name="connsiteY374" fmla="*/ 6763394 h 6858000"/>
              <a:gd name="connsiteX375" fmla="*/ 2565328 w 7467663"/>
              <a:gd name="connsiteY375" fmla="*/ 5516399 h 6858000"/>
              <a:gd name="connsiteX376" fmla="*/ 1922999 w 7467663"/>
              <a:gd name="connsiteY376" fmla="*/ 5980343 h 6858000"/>
              <a:gd name="connsiteX377" fmla="*/ 1950261 w 7467663"/>
              <a:gd name="connsiteY377" fmla="*/ 6405858 h 6858000"/>
              <a:gd name="connsiteX378" fmla="*/ 2365554 w 7467663"/>
              <a:gd name="connsiteY378" fmla="*/ 6759107 h 6858000"/>
              <a:gd name="connsiteX379" fmla="*/ 2424142 w 7467663"/>
              <a:gd name="connsiteY379" fmla="*/ 6858000 h 6858000"/>
              <a:gd name="connsiteX380" fmla="*/ 2395994 w 7467663"/>
              <a:gd name="connsiteY380" fmla="*/ 6858000 h 6858000"/>
              <a:gd name="connsiteX381" fmla="*/ 2392863 w 7467663"/>
              <a:gd name="connsiteY381" fmla="*/ 6852964 h 6858000"/>
              <a:gd name="connsiteX382" fmla="*/ 2017589 w 7467663"/>
              <a:gd name="connsiteY382" fmla="*/ 6493982 h 6858000"/>
              <a:gd name="connsiteX383" fmla="*/ 2147336 w 7467663"/>
              <a:gd name="connsiteY383" fmla="*/ 6594052 h 6858000"/>
              <a:gd name="connsiteX384" fmla="*/ 2207047 w 7467663"/>
              <a:gd name="connsiteY384" fmla="*/ 6654540 h 6858000"/>
              <a:gd name="connsiteX385" fmla="*/ 2299106 w 7467663"/>
              <a:gd name="connsiteY385" fmla="*/ 6778931 h 6858000"/>
              <a:gd name="connsiteX386" fmla="*/ 2314430 w 7467663"/>
              <a:gd name="connsiteY386" fmla="*/ 6801144 h 6858000"/>
              <a:gd name="connsiteX387" fmla="*/ 2352406 w 7467663"/>
              <a:gd name="connsiteY387" fmla="*/ 6858000 h 6858000"/>
              <a:gd name="connsiteX388" fmla="*/ 2314492 w 7467663"/>
              <a:gd name="connsiteY388" fmla="*/ 6858000 h 6858000"/>
              <a:gd name="connsiteX389" fmla="*/ 2288095 w 7467663"/>
              <a:gd name="connsiteY389" fmla="*/ 6818030 h 6858000"/>
              <a:gd name="connsiteX390" fmla="*/ 2272768 w 7467663"/>
              <a:gd name="connsiteY390" fmla="*/ 6795822 h 6858000"/>
              <a:gd name="connsiteX391" fmla="*/ 2182715 w 7467663"/>
              <a:gd name="connsiteY391" fmla="*/ 6675071 h 6858000"/>
              <a:gd name="connsiteX392" fmla="*/ 2032061 w 7467663"/>
              <a:gd name="connsiteY392" fmla="*/ 6541380 h 6858000"/>
              <a:gd name="connsiteX393" fmla="*/ 2257220 w 7467663"/>
              <a:gd name="connsiteY393" fmla="*/ 6826257 h 6858000"/>
              <a:gd name="connsiteX394" fmla="*/ 2281324 w 7467663"/>
              <a:gd name="connsiteY394" fmla="*/ 6858000 h 6858000"/>
              <a:gd name="connsiteX395" fmla="*/ 2242860 w 7467663"/>
              <a:gd name="connsiteY395" fmla="*/ 6858000 h 6858000"/>
              <a:gd name="connsiteX396" fmla="*/ 2232818 w 7467663"/>
              <a:gd name="connsiteY396" fmla="*/ 6844926 h 6858000"/>
              <a:gd name="connsiteX397" fmla="*/ 1990172 w 7467663"/>
              <a:gd name="connsiteY397" fmla="*/ 6542121 h 6858000"/>
              <a:gd name="connsiteX398" fmla="*/ 2124090 w 7467663"/>
              <a:gd name="connsiteY398" fmla="*/ 6761017 h 6858000"/>
              <a:gd name="connsiteX399" fmla="*/ 2200380 w 7467663"/>
              <a:gd name="connsiteY399" fmla="*/ 6858000 h 6858000"/>
              <a:gd name="connsiteX400" fmla="*/ 2147507 w 7467663"/>
              <a:gd name="connsiteY400" fmla="*/ 6858000 h 6858000"/>
              <a:gd name="connsiteX401" fmla="*/ 2070668 w 7467663"/>
              <a:gd name="connsiteY401" fmla="*/ 6761520 h 6858000"/>
              <a:gd name="connsiteX402" fmla="*/ 1975142 w 7467663"/>
              <a:gd name="connsiteY402" fmla="*/ 6585570 h 6858000"/>
              <a:gd name="connsiteX403" fmla="*/ 2050035 w 7467663"/>
              <a:gd name="connsiteY403" fmla="*/ 6813345 h 6858000"/>
              <a:gd name="connsiteX404" fmla="*/ 2063025 w 7467663"/>
              <a:gd name="connsiteY404" fmla="*/ 6858000 h 6858000"/>
              <a:gd name="connsiteX405" fmla="*/ 2021675 w 7467663"/>
              <a:gd name="connsiteY405" fmla="*/ 6858000 h 6858000"/>
              <a:gd name="connsiteX406" fmla="*/ 2019308 w 7467663"/>
              <a:gd name="connsiteY406" fmla="*/ 6847118 h 6858000"/>
              <a:gd name="connsiteX407" fmla="*/ 1938835 w 7467663"/>
              <a:gd name="connsiteY407" fmla="*/ 6551160 h 6858000"/>
              <a:gd name="connsiteX408" fmla="*/ 1953230 w 7467663"/>
              <a:gd name="connsiteY408" fmla="*/ 6759699 h 6858000"/>
              <a:gd name="connsiteX409" fmla="*/ 1956763 w 7467663"/>
              <a:gd name="connsiteY409" fmla="*/ 6778191 h 6858000"/>
              <a:gd name="connsiteX410" fmla="*/ 1967925 w 7467663"/>
              <a:gd name="connsiteY410" fmla="*/ 6858000 h 6858000"/>
              <a:gd name="connsiteX411" fmla="*/ 1936622 w 7467663"/>
              <a:gd name="connsiteY411" fmla="*/ 6858000 h 6858000"/>
              <a:gd name="connsiteX412" fmla="*/ 1926261 w 7467663"/>
              <a:gd name="connsiteY412" fmla="*/ 6784064 h 6858000"/>
              <a:gd name="connsiteX413" fmla="*/ 1922724 w 7467663"/>
              <a:gd name="connsiteY413" fmla="*/ 6765577 h 6858000"/>
              <a:gd name="connsiteX414" fmla="*/ 1904650 w 7467663"/>
              <a:gd name="connsiteY414" fmla="*/ 6639616 h 6858000"/>
              <a:gd name="connsiteX415" fmla="*/ 1885273 w 7467663"/>
              <a:gd name="connsiteY415" fmla="*/ 6858000 h 6858000"/>
              <a:gd name="connsiteX416" fmla="*/ 1854363 w 7467663"/>
              <a:gd name="connsiteY416" fmla="*/ 6858000 h 6858000"/>
              <a:gd name="connsiteX417" fmla="*/ 1880391 w 7467663"/>
              <a:gd name="connsiteY417" fmla="*/ 6603796 h 6858000"/>
              <a:gd name="connsiteX418" fmla="*/ 1818273 w 7467663"/>
              <a:gd name="connsiteY418" fmla="*/ 6715729 h 6858000"/>
              <a:gd name="connsiteX419" fmla="*/ 1794691 w 7467663"/>
              <a:gd name="connsiteY419" fmla="*/ 6843239 h 6858000"/>
              <a:gd name="connsiteX420" fmla="*/ 1794914 w 7467663"/>
              <a:gd name="connsiteY420" fmla="*/ 6858000 h 6858000"/>
              <a:gd name="connsiteX421" fmla="*/ 1746128 w 7467663"/>
              <a:gd name="connsiteY421" fmla="*/ 6858000 h 6858000"/>
              <a:gd name="connsiteX422" fmla="*/ 1753934 w 7467663"/>
              <a:gd name="connsiteY422" fmla="*/ 6724796 h 6858000"/>
              <a:gd name="connsiteX423" fmla="*/ 1792053 w 7467663"/>
              <a:gd name="connsiteY423" fmla="*/ 6572396 h 6858000"/>
              <a:gd name="connsiteX424" fmla="*/ 1862248 w 7467663"/>
              <a:gd name="connsiteY424" fmla="*/ 6266397 h 6858000"/>
              <a:gd name="connsiteX425" fmla="*/ 1862250 w 7467663"/>
              <a:gd name="connsiteY425" fmla="*/ 6033531 h 6858000"/>
              <a:gd name="connsiteX426" fmla="*/ 1211999 w 7467663"/>
              <a:gd name="connsiteY426" fmla="*/ 6683610 h 6858000"/>
              <a:gd name="connsiteX427" fmla="*/ 1213266 w 7467663"/>
              <a:gd name="connsiteY427" fmla="*/ 6691947 h 6858000"/>
              <a:gd name="connsiteX428" fmla="*/ 1203370 w 7467663"/>
              <a:gd name="connsiteY428" fmla="*/ 6850676 h 6858000"/>
              <a:gd name="connsiteX429" fmla="*/ 1203671 w 7467663"/>
              <a:gd name="connsiteY429" fmla="*/ 6858000 h 6858000"/>
              <a:gd name="connsiteX430" fmla="*/ 1143180 w 7467663"/>
              <a:gd name="connsiteY430" fmla="*/ 6858000 h 6858000"/>
              <a:gd name="connsiteX431" fmla="*/ 1142176 w 7467663"/>
              <a:gd name="connsiteY431" fmla="*/ 6766045 h 6858000"/>
              <a:gd name="connsiteX432" fmla="*/ 1067484 w 7467663"/>
              <a:gd name="connsiteY432" fmla="*/ 6858000 h 6858000"/>
              <a:gd name="connsiteX433" fmla="*/ 953928 w 7467663"/>
              <a:gd name="connsiteY433" fmla="*/ 6858000 h 6858000"/>
              <a:gd name="connsiteX434" fmla="*/ 959715 w 7467663"/>
              <a:gd name="connsiteY434" fmla="*/ 6850185 h 6858000"/>
              <a:gd name="connsiteX435" fmla="*/ 1483788 w 7467663"/>
              <a:gd name="connsiteY435" fmla="*/ 6259174 h 6858000"/>
              <a:gd name="connsiteX436" fmla="*/ 1100671 w 7467663"/>
              <a:gd name="connsiteY436" fmla="*/ 6252137 h 6858000"/>
              <a:gd name="connsiteX437" fmla="*/ 1090144 w 7467663"/>
              <a:gd name="connsiteY437" fmla="*/ 6256748 h 6858000"/>
              <a:gd name="connsiteX438" fmla="*/ 1095872 w 7467663"/>
              <a:gd name="connsiteY438" fmla="*/ 6271892 h 6858000"/>
              <a:gd name="connsiteX439" fmla="*/ 262785 w 7467663"/>
              <a:gd name="connsiteY439" fmla="*/ 6845450 h 6858000"/>
              <a:gd name="connsiteX440" fmla="*/ 209968 w 7467663"/>
              <a:gd name="connsiteY440" fmla="*/ 6770713 h 6858000"/>
              <a:gd name="connsiteX441" fmla="*/ 873460 w 7467663"/>
              <a:gd name="connsiteY441" fmla="*/ 6253768 h 6858000"/>
              <a:gd name="connsiteX442" fmla="*/ 192686 w 7467663"/>
              <a:gd name="connsiteY442" fmla="*/ 5849257 h 6858000"/>
              <a:gd name="connsiteX443" fmla="*/ 4696 w 7467663"/>
              <a:gd name="connsiteY443" fmla="*/ 5697668 h 6858000"/>
              <a:gd name="connsiteX444" fmla="*/ 0 w 7467663"/>
              <a:gd name="connsiteY444" fmla="*/ 5689984 h 6858000"/>
              <a:gd name="connsiteX445" fmla="*/ 0 w 7467663"/>
              <a:gd name="connsiteY445" fmla="*/ 5513472 h 6858000"/>
              <a:gd name="connsiteX446" fmla="*/ 174101 w 7467663"/>
              <a:gd name="connsiteY446" fmla="*/ 5620277 h 6858000"/>
              <a:gd name="connsiteX447" fmla="*/ 891800 w 7467663"/>
              <a:gd name="connsiteY447" fmla="*/ 6036935 h 6858000"/>
              <a:gd name="connsiteX448" fmla="*/ 1072219 w 7467663"/>
              <a:gd name="connsiteY448" fmla="*/ 6169443 h 6858000"/>
              <a:gd name="connsiteX449" fmla="*/ 1074117 w 7467663"/>
              <a:gd name="connsiteY449" fmla="*/ 6170301 h 6858000"/>
              <a:gd name="connsiteX450" fmla="*/ 1083114 w 7467663"/>
              <a:gd name="connsiteY450" fmla="*/ 6174131 h 6858000"/>
              <a:gd name="connsiteX451" fmla="*/ 1543010 w 7467663"/>
              <a:gd name="connsiteY451" fmla="*/ 6191140 h 6858000"/>
              <a:gd name="connsiteX452" fmla="*/ 1551080 w 7467663"/>
              <a:gd name="connsiteY452" fmla="*/ 6195006 h 6858000"/>
              <a:gd name="connsiteX453" fmla="*/ 2345443 w 7467663"/>
              <a:gd name="connsiteY453" fmla="*/ 5549882 h 6858000"/>
              <a:gd name="connsiteX454" fmla="*/ 1721499 w 7467663"/>
              <a:gd name="connsiteY454" fmla="*/ 5599969 h 6858000"/>
              <a:gd name="connsiteX455" fmla="*/ 767716 w 7467663"/>
              <a:gd name="connsiteY455" fmla="*/ 5472768 h 6858000"/>
              <a:gd name="connsiteX456" fmla="*/ 722147 w 7467663"/>
              <a:gd name="connsiteY456" fmla="*/ 5393091 h 6858000"/>
              <a:gd name="connsiteX457" fmla="*/ 1485552 w 7467663"/>
              <a:gd name="connsiteY457" fmla="*/ 5313202 h 6858000"/>
              <a:gd name="connsiteX458" fmla="*/ 2143004 w 7467663"/>
              <a:gd name="connsiteY458" fmla="*/ 5402420 h 6858000"/>
              <a:gd name="connsiteX459" fmla="*/ 1933391 w 7467663"/>
              <a:gd name="connsiteY459" fmla="*/ 5156971 h 6858000"/>
              <a:gd name="connsiteX460" fmla="*/ 1827118 w 7467663"/>
              <a:gd name="connsiteY460" fmla="*/ 4968410 h 6858000"/>
              <a:gd name="connsiteX461" fmla="*/ 1837349 w 7467663"/>
              <a:gd name="connsiteY461" fmla="*/ 4956357 h 6858000"/>
              <a:gd name="connsiteX462" fmla="*/ 2162835 w 7467663"/>
              <a:gd name="connsiteY462" fmla="*/ 5187853 h 6858000"/>
              <a:gd name="connsiteX463" fmla="*/ 2257167 w 7467663"/>
              <a:gd name="connsiteY463" fmla="*/ 5462123 h 6858000"/>
              <a:gd name="connsiteX464" fmla="*/ 2261598 w 7467663"/>
              <a:gd name="connsiteY464" fmla="*/ 5467998 h 6858000"/>
              <a:gd name="connsiteX465" fmla="*/ 2437177 w 7467663"/>
              <a:gd name="connsiteY465" fmla="*/ 5479608 h 6858000"/>
              <a:gd name="connsiteX466" fmla="*/ 2445247 w 7467663"/>
              <a:gd name="connsiteY466" fmla="*/ 5483476 h 6858000"/>
              <a:gd name="connsiteX467" fmla="*/ 2743626 w 7467663"/>
              <a:gd name="connsiteY467" fmla="*/ 5304819 h 6858000"/>
              <a:gd name="connsiteX468" fmla="*/ 3048102 w 7467663"/>
              <a:gd name="connsiteY468" fmla="*/ 5150595 h 6858000"/>
              <a:gd name="connsiteX469" fmla="*/ 1799414 w 7467663"/>
              <a:gd name="connsiteY469" fmla="*/ 4694732 h 6858000"/>
              <a:gd name="connsiteX470" fmla="*/ 1771735 w 7467663"/>
              <a:gd name="connsiteY470" fmla="*/ 4619929 h 6858000"/>
              <a:gd name="connsiteX471" fmla="*/ 3104273 w 7467663"/>
              <a:gd name="connsiteY471" fmla="*/ 5076159 h 6858000"/>
              <a:gd name="connsiteX472" fmla="*/ 3113245 w 7467663"/>
              <a:gd name="connsiteY472" fmla="*/ 5090705 h 6858000"/>
              <a:gd name="connsiteX473" fmla="*/ 3126294 w 7467663"/>
              <a:gd name="connsiteY473" fmla="*/ 5114400 h 6858000"/>
              <a:gd name="connsiteX474" fmla="*/ 3937433 w 7467663"/>
              <a:gd name="connsiteY474" fmla="*/ 4830473 h 6858000"/>
              <a:gd name="connsiteX475" fmla="*/ 3590475 w 7467663"/>
              <a:gd name="connsiteY475" fmla="*/ 4597974 h 6858000"/>
              <a:gd name="connsiteX476" fmla="*/ 3100264 w 7467663"/>
              <a:gd name="connsiteY476" fmla="*/ 4579845 h 6858000"/>
              <a:gd name="connsiteX477" fmla="*/ 2183576 w 7467663"/>
              <a:gd name="connsiteY477" fmla="*/ 4227150 h 6858000"/>
              <a:gd name="connsiteX478" fmla="*/ 2151029 w 7467663"/>
              <a:gd name="connsiteY478" fmla="*/ 4146947 h 6858000"/>
              <a:gd name="connsiteX479" fmla="*/ 3563434 w 7467663"/>
              <a:gd name="connsiteY479" fmla="*/ 4469115 h 6858000"/>
              <a:gd name="connsiteX480" fmla="*/ 3177952 w 7467663"/>
              <a:gd name="connsiteY480" fmla="*/ 3657386 h 6858000"/>
              <a:gd name="connsiteX481" fmla="*/ 3189263 w 7467663"/>
              <a:gd name="connsiteY481" fmla="*/ 3625726 h 6858000"/>
              <a:gd name="connsiteX482" fmla="*/ 3560912 w 7467663"/>
              <a:gd name="connsiteY482" fmla="*/ 4079863 h 6858000"/>
              <a:gd name="connsiteX483" fmla="*/ 3626636 w 7467663"/>
              <a:gd name="connsiteY483" fmla="*/ 4512230 h 6858000"/>
              <a:gd name="connsiteX484" fmla="*/ 3653088 w 7467663"/>
              <a:gd name="connsiteY484" fmla="*/ 4521417 h 6858000"/>
              <a:gd name="connsiteX485" fmla="*/ 3988128 w 7467663"/>
              <a:gd name="connsiteY485" fmla="*/ 4817267 h 6858000"/>
              <a:gd name="connsiteX486" fmla="*/ 4830582 w 7467663"/>
              <a:gd name="connsiteY486" fmla="*/ 4676000 h 6858000"/>
              <a:gd name="connsiteX487" fmla="*/ 4830100 w 7467663"/>
              <a:gd name="connsiteY487" fmla="*/ 4675554 h 6858000"/>
              <a:gd name="connsiteX488" fmla="*/ 4036318 w 7467663"/>
              <a:gd name="connsiteY488" fmla="*/ 4147013 h 6858000"/>
              <a:gd name="connsiteX489" fmla="*/ 3432098 w 7467663"/>
              <a:gd name="connsiteY489" fmla="*/ 3537312 h 6858000"/>
              <a:gd name="connsiteX490" fmla="*/ 3446761 w 7467663"/>
              <a:gd name="connsiteY490" fmla="*/ 3461278 h 6858000"/>
              <a:gd name="connsiteX491" fmla="*/ 4419733 w 7467663"/>
              <a:gd name="connsiteY491" fmla="*/ 3963555 h 6858000"/>
              <a:gd name="connsiteX492" fmla="*/ 4781371 w 7467663"/>
              <a:gd name="connsiteY492" fmla="*/ 4458604 h 6858000"/>
              <a:gd name="connsiteX493" fmla="*/ 4780440 w 7467663"/>
              <a:gd name="connsiteY493" fmla="*/ 4470290 h 6858000"/>
              <a:gd name="connsiteX494" fmla="*/ 4898954 w 7467663"/>
              <a:gd name="connsiteY494" fmla="*/ 4662092 h 6858000"/>
              <a:gd name="connsiteX495" fmla="*/ 4900699 w 7467663"/>
              <a:gd name="connsiteY495" fmla="*/ 4670867 h 6858000"/>
              <a:gd name="connsiteX496" fmla="*/ 5714511 w 7467663"/>
              <a:gd name="connsiteY496" fmla="*/ 4663483 h 6858000"/>
              <a:gd name="connsiteX497" fmla="*/ 5464793 w 7467663"/>
              <a:gd name="connsiteY497" fmla="*/ 4393556 h 6858000"/>
              <a:gd name="connsiteX498" fmla="*/ 5461897 w 7467663"/>
              <a:gd name="connsiteY498" fmla="*/ 4390879 h 6858000"/>
              <a:gd name="connsiteX499" fmla="*/ 4294126 w 7467663"/>
              <a:gd name="connsiteY499" fmla="*/ 3303048 h 6858000"/>
              <a:gd name="connsiteX500" fmla="*/ 4305321 w 7467663"/>
              <a:gd name="connsiteY500" fmla="*/ 3256953 h 6858000"/>
              <a:gd name="connsiteX501" fmla="*/ 4949299 w 7467663"/>
              <a:gd name="connsiteY501" fmla="*/ 3766336 h 6858000"/>
              <a:gd name="connsiteX502" fmla="*/ 5291452 w 7467663"/>
              <a:gd name="connsiteY502" fmla="*/ 4076801 h 6858000"/>
              <a:gd name="connsiteX503" fmla="*/ 5434998 w 7467663"/>
              <a:gd name="connsiteY503" fmla="*/ 4254100 h 6858000"/>
              <a:gd name="connsiteX504" fmla="*/ 5351015 w 7467663"/>
              <a:gd name="connsiteY504" fmla="*/ 3760989 h 6858000"/>
              <a:gd name="connsiteX505" fmla="*/ 5413780 w 7467663"/>
              <a:gd name="connsiteY505" fmla="*/ 2966265 h 6858000"/>
              <a:gd name="connsiteX506" fmla="*/ 5425627 w 7467663"/>
              <a:gd name="connsiteY506" fmla="*/ 2954192 h 6858000"/>
              <a:gd name="connsiteX507" fmla="*/ 6604735 w 7467663"/>
              <a:gd name="connsiteY507" fmla="*/ 2041381 h 6858000"/>
              <a:gd name="connsiteX508" fmla="*/ 7204487 w 7467663"/>
              <a:gd name="connsiteY508" fmla="*/ 2742112 h 6858000"/>
              <a:gd name="connsiteX509" fmla="*/ 7131592 w 7467663"/>
              <a:gd name="connsiteY509" fmla="*/ 2672096 h 6858000"/>
              <a:gd name="connsiteX510" fmla="*/ 6996344 w 7467663"/>
              <a:gd name="connsiteY510" fmla="*/ 2518310 h 6858000"/>
              <a:gd name="connsiteX511" fmla="*/ 6735495 w 7467663"/>
              <a:gd name="connsiteY511" fmla="*/ 2196890 h 6858000"/>
              <a:gd name="connsiteX512" fmla="*/ 6721901 w 7467663"/>
              <a:gd name="connsiteY512" fmla="*/ 2179274 h 6858000"/>
              <a:gd name="connsiteX513" fmla="*/ 6604735 w 7467663"/>
              <a:gd name="connsiteY513" fmla="*/ 2041381 h 6858000"/>
              <a:gd name="connsiteX514" fmla="*/ 6591670 w 7467663"/>
              <a:gd name="connsiteY514" fmla="*/ 1988277 h 6858000"/>
              <a:gd name="connsiteX515" fmla="*/ 6747349 w 7467663"/>
              <a:gd name="connsiteY515" fmla="*/ 2160069 h 6858000"/>
              <a:gd name="connsiteX516" fmla="*/ 6760943 w 7467663"/>
              <a:gd name="connsiteY516" fmla="*/ 2177686 h 6858000"/>
              <a:gd name="connsiteX517" fmla="*/ 7021065 w 7467663"/>
              <a:gd name="connsiteY517" fmla="*/ 2498102 h 6858000"/>
              <a:gd name="connsiteX518" fmla="*/ 7155223 w 7467663"/>
              <a:gd name="connsiteY518" fmla="*/ 2650386 h 6858000"/>
              <a:gd name="connsiteX519" fmla="*/ 7203167 w 7467663"/>
              <a:gd name="connsiteY519" fmla="*/ 2697288 h 6858000"/>
              <a:gd name="connsiteX520" fmla="*/ 6937703 w 7467663"/>
              <a:gd name="connsiteY520" fmla="*/ 2321981 h 6858000"/>
              <a:gd name="connsiteX521" fmla="*/ 6591670 w 7467663"/>
              <a:gd name="connsiteY521" fmla="*/ 1988277 h 6858000"/>
              <a:gd name="connsiteX522" fmla="*/ 5798671 w 7467663"/>
              <a:gd name="connsiteY522" fmla="*/ 1981601 h 6858000"/>
              <a:gd name="connsiteX523" fmla="*/ 5754709 w 7467663"/>
              <a:gd name="connsiteY523" fmla="*/ 2071454 h 6858000"/>
              <a:gd name="connsiteX524" fmla="*/ 5763044 w 7467663"/>
              <a:gd name="connsiteY524" fmla="*/ 2842206 h 6858000"/>
              <a:gd name="connsiteX525" fmla="*/ 5764974 w 7467663"/>
              <a:gd name="connsiteY525" fmla="*/ 2799609 h 6858000"/>
              <a:gd name="connsiteX526" fmla="*/ 5767665 w 7467663"/>
              <a:gd name="connsiteY526" fmla="*/ 2666409 h 6858000"/>
              <a:gd name="connsiteX527" fmla="*/ 5763055 w 7467663"/>
              <a:gd name="connsiteY527" fmla="*/ 2579705 h 6858000"/>
              <a:gd name="connsiteX528" fmla="*/ 5758079 w 7467663"/>
              <a:gd name="connsiteY528" fmla="*/ 2492508 h 6858000"/>
              <a:gd name="connsiteX529" fmla="*/ 5779325 w 7467663"/>
              <a:gd name="connsiteY529" fmla="*/ 2197069 h 6858000"/>
              <a:gd name="connsiteX530" fmla="*/ 5798671 w 7467663"/>
              <a:gd name="connsiteY530" fmla="*/ 1981601 h 6858000"/>
              <a:gd name="connsiteX531" fmla="*/ 5829202 w 7467663"/>
              <a:gd name="connsiteY531" fmla="*/ 1971679 h 6858000"/>
              <a:gd name="connsiteX532" fmla="*/ 5809558 w 7467663"/>
              <a:gd name="connsiteY532" fmla="*/ 2198043 h 6858000"/>
              <a:gd name="connsiteX533" fmla="*/ 5788653 w 7467663"/>
              <a:gd name="connsiteY533" fmla="*/ 2489430 h 6858000"/>
              <a:gd name="connsiteX534" fmla="*/ 5793439 w 7467663"/>
              <a:gd name="connsiteY534" fmla="*/ 2575235 h 6858000"/>
              <a:gd name="connsiteX535" fmla="*/ 5796837 w 7467663"/>
              <a:gd name="connsiteY535" fmla="*/ 2637633 h 6858000"/>
              <a:gd name="connsiteX536" fmla="*/ 5818614 w 7467663"/>
              <a:gd name="connsiteY536" fmla="*/ 2473055 h 6858000"/>
              <a:gd name="connsiteX537" fmla="*/ 5829202 w 7467663"/>
              <a:gd name="connsiteY537" fmla="*/ 1971679 h 6858000"/>
              <a:gd name="connsiteX538" fmla="*/ 5911389 w 7467663"/>
              <a:gd name="connsiteY538" fmla="*/ 1898371 h 6858000"/>
              <a:gd name="connsiteX539" fmla="*/ 6237627 w 7467663"/>
              <a:gd name="connsiteY539" fmla="*/ 2231921 h 6858000"/>
              <a:gd name="connsiteX540" fmla="*/ 5911389 w 7467663"/>
              <a:gd name="connsiteY540" fmla="*/ 1898371 h 6858000"/>
              <a:gd name="connsiteX541" fmla="*/ 6944437 w 7467663"/>
              <a:gd name="connsiteY541" fmla="*/ 1575402 h 6858000"/>
              <a:gd name="connsiteX542" fmla="*/ 6304730 w 7467663"/>
              <a:gd name="connsiteY542" fmla="*/ 1766654 h 6858000"/>
              <a:gd name="connsiteX543" fmla="*/ 6944437 w 7467663"/>
              <a:gd name="connsiteY543" fmla="*/ 1575402 h 6858000"/>
              <a:gd name="connsiteX544" fmla="*/ 7019523 w 7467663"/>
              <a:gd name="connsiteY544" fmla="*/ 1519450 h 6858000"/>
              <a:gd name="connsiteX545" fmla="*/ 6298091 w 7467663"/>
              <a:gd name="connsiteY545" fmla="*/ 1737122 h 6858000"/>
              <a:gd name="connsiteX546" fmla="*/ 7019523 w 7467663"/>
              <a:gd name="connsiteY546" fmla="*/ 1519450 h 6858000"/>
              <a:gd name="connsiteX547" fmla="*/ 2399523 w 7467663"/>
              <a:gd name="connsiteY547" fmla="*/ 1428234 h 6858000"/>
              <a:gd name="connsiteX548" fmla="*/ 2224982 w 7467663"/>
              <a:gd name="connsiteY548" fmla="*/ 1826201 h 6858000"/>
              <a:gd name="connsiteX549" fmla="*/ 2096099 w 7467663"/>
              <a:gd name="connsiteY549" fmla="*/ 2345900 h 6858000"/>
              <a:gd name="connsiteX550" fmla="*/ 2283317 w 7467663"/>
              <a:gd name="connsiteY550" fmla="*/ 1796925 h 6858000"/>
              <a:gd name="connsiteX551" fmla="*/ 2399523 w 7467663"/>
              <a:gd name="connsiteY551" fmla="*/ 1428234 h 6858000"/>
              <a:gd name="connsiteX552" fmla="*/ 2448558 w 7467663"/>
              <a:gd name="connsiteY552" fmla="*/ 1373435 h 6858000"/>
              <a:gd name="connsiteX553" fmla="*/ 2312521 w 7467663"/>
              <a:gd name="connsiteY553" fmla="*/ 1806140 h 6858000"/>
              <a:gd name="connsiteX554" fmla="*/ 2127533 w 7467663"/>
              <a:gd name="connsiteY554" fmla="*/ 2348380 h 6858000"/>
              <a:gd name="connsiteX555" fmla="*/ 2358080 w 7467663"/>
              <a:gd name="connsiteY555" fmla="*/ 1866134 h 6858000"/>
              <a:gd name="connsiteX556" fmla="*/ 2407436 w 7467663"/>
              <a:gd name="connsiteY556" fmla="*/ 1651070 h 6858000"/>
              <a:gd name="connsiteX557" fmla="*/ 2448558 w 7467663"/>
              <a:gd name="connsiteY557" fmla="*/ 1373435 h 6858000"/>
              <a:gd name="connsiteX558" fmla="*/ 278707 w 7467663"/>
              <a:gd name="connsiteY558" fmla="*/ 1352270 h 6858000"/>
              <a:gd name="connsiteX559" fmla="*/ 321570 w 7467663"/>
              <a:gd name="connsiteY559" fmla="*/ 1861610 h 6858000"/>
              <a:gd name="connsiteX560" fmla="*/ 294281 w 7467663"/>
              <a:gd name="connsiteY560" fmla="*/ 1440658 h 6858000"/>
              <a:gd name="connsiteX561" fmla="*/ 278707 w 7467663"/>
              <a:gd name="connsiteY561" fmla="*/ 1352270 h 6858000"/>
              <a:gd name="connsiteX562" fmla="*/ 1423821 w 7467663"/>
              <a:gd name="connsiteY562" fmla="*/ 1351958 h 6858000"/>
              <a:gd name="connsiteX563" fmla="*/ 1638521 w 7467663"/>
              <a:gd name="connsiteY563" fmla="*/ 1908470 h 6858000"/>
              <a:gd name="connsiteX564" fmla="*/ 1754199 w 7467663"/>
              <a:gd name="connsiteY564" fmla="*/ 2149284 h 6858000"/>
              <a:gd name="connsiteX565" fmla="*/ 1908359 w 7467663"/>
              <a:gd name="connsiteY565" fmla="*/ 2364988 h 6858000"/>
              <a:gd name="connsiteX566" fmla="*/ 1647661 w 7467663"/>
              <a:gd name="connsiteY566" fmla="*/ 1825945 h 6858000"/>
              <a:gd name="connsiteX567" fmla="*/ 1423821 w 7467663"/>
              <a:gd name="connsiteY567" fmla="*/ 1351958 h 6858000"/>
              <a:gd name="connsiteX568" fmla="*/ 1431890 w 7467663"/>
              <a:gd name="connsiteY568" fmla="*/ 1306475 h 6858000"/>
              <a:gd name="connsiteX569" fmla="*/ 1507597 w 7467663"/>
              <a:gd name="connsiteY569" fmla="*/ 1446132 h 6858000"/>
              <a:gd name="connsiteX570" fmla="*/ 1674586 w 7467663"/>
              <a:gd name="connsiteY570" fmla="*/ 1813832 h 6858000"/>
              <a:gd name="connsiteX571" fmla="*/ 1815950 w 7467663"/>
              <a:gd name="connsiteY571" fmla="*/ 2128564 h 6858000"/>
              <a:gd name="connsiteX572" fmla="*/ 1984242 w 7467663"/>
              <a:gd name="connsiteY572" fmla="*/ 2430829 h 6858000"/>
              <a:gd name="connsiteX573" fmla="*/ 2014023 w 7467663"/>
              <a:gd name="connsiteY573" fmla="*/ 2450995 h 6858000"/>
              <a:gd name="connsiteX574" fmla="*/ 1747337 w 7467663"/>
              <a:gd name="connsiteY574" fmla="*/ 1855264 h 6858000"/>
              <a:gd name="connsiteX575" fmla="*/ 1533749 w 7467663"/>
              <a:gd name="connsiteY575" fmla="*/ 1478656 h 6858000"/>
              <a:gd name="connsiteX576" fmla="*/ 1431890 w 7467663"/>
              <a:gd name="connsiteY576" fmla="*/ 1306475 h 6858000"/>
              <a:gd name="connsiteX577" fmla="*/ 5052692 w 7467663"/>
              <a:gd name="connsiteY577" fmla="*/ 1292994 h 6858000"/>
              <a:gd name="connsiteX578" fmla="*/ 5200661 w 7467663"/>
              <a:gd name="connsiteY578" fmla="*/ 1635186 h 6858000"/>
              <a:gd name="connsiteX579" fmla="*/ 5297138 w 7467663"/>
              <a:gd name="connsiteY579" fmla="*/ 1906351 h 6858000"/>
              <a:gd name="connsiteX580" fmla="*/ 5052692 w 7467663"/>
              <a:gd name="connsiteY580" fmla="*/ 1292994 h 6858000"/>
              <a:gd name="connsiteX581" fmla="*/ 5009948 w 7467663"/>
              <a:gd name="connsiteY581" fmla="*/ 1273619 h 6858000"/>
              <a:gd name="connsiteX582" fmla="*/ 5121777 w 7467663"/>
              <a:gd name="connsiteY582" fmla="*/ 1654213 h 6858000"/>
              <a:gd name="connsiteX583" fmla="*/ 5293545 w 7467663"/>
              <a:gd name="connsiteY583" fmla="*/ 2072247 h 6858000"/>
              <a:gd name="connsiteX584" fmla="*/ 5294042 w 7467663"/>
              <a:gd name="connsiteY584" fmla="*/ 2065019 h 6858000"/>
              <a:gd name="connsiteX585" fmla="*/ 5171936 w 7467663"/>
              <a:gd name="connsiteY585" fmla="*/ 1647613 h 6858000"/>
              <a:gd name="connsiteX586" fmla="*/ 5009948 w 7467663"/>
              <a:gd name="connsiteY586" fmla="*/ 1273619 h 6858000"/>
              <a:gd name="connsiteX587" fmla="*/ 655236 w 7467663"/>
              <a:gd name="connsiteY587" fmla="*/ 1268632 h 6858000"/>
              <a:gd name="connsiteX588" fmla="*/ 839521 w 7467663"/>
              <a:gd name="connsiteY588" fmla="*/ 1685315 h 6858000"/>
              <a:gd name="connsiteX589" fmla="*/ 1109416 w 7467663"/>
              <a:gd name="connsiteY589" fmla="*/ 2061663 h 6858000"/>
              <a:gd name="connsiteX590" fmla="*/ 1298300 w 7467663"/>
              <a:gd name="connsiteY590" fmla="*/ 2247742 h 6858000"/>
              <a:gd name="connsiteX591" fmla="*/ 1125871 w 7467663"/>
              <a:gd name="connsiteY591" fmla="*/ 1989513 h 6858000"/>
              <a:gd name="connsiteX592" fmla="*/ 981574 w 7467663"/>
              <a:gd name="connsiteY592" fmla="*/ 1783157 h 6858000"/>
              <a:gd name="connsiteX593" fmla="*/ 922198 w 7467663"/>
              <a:gd name="connsiteY593" fmla="*/ 1677437 h 6858000"/>
              <a:gd name="connsiteX594" fmla="*/ 869293 w 7467663"/>
              <a:gd name="connsiteY594" fmla="*/ 1583214 h 6858000"/>
              <a:gd name="connsiteX595" fmla="*/ 751431 w 7467663"/>
              <a:gd name="connsiteY595" fmla="*/ 1405731 h 6858000"/>
              <a:gd name="connsiteX596" fmla="*/ 655236 w 7467663"/>
              <a:gd name="connsiteY596" fmla="*/ 1268632 h 6858000"/>
              <a:gd name="connsiteX597" fmla="*/ 6516292 w 7467663"/>
              <a:gd name="connsiteY597" fmla="*/ 1263064 h 6858000"/>
              <a:gd name="connsiteX598" fmla="*/ 5736320 w 7467663"/>
              <a:gd name="connsiteY598" fmla="*/ 1501803 h 6858000"/>
              <a:gd name="connsiteX599" fmla="*/ 6516292 w 7467663"/>
              <a:gd name="connsiteY599" fmla="*/ 1263064 h 6858000"/>
              <a:gd name="connsiteX600" fmla="*/ 291466 w 7467663"/>
              <a:gd name="connsiteY600" fmla="*/ 1250369 h 6858000"/>
              <a:gd name="connsiteX601" fmla="*/ 323180 w 7467663"/>
              <a:gd name="connsiteY601" fmla="*/ 1435283 h 6858000"/>
              <a:gd name="connsiteX602" fmla="*/ 349381 w 7467663"/>
              <a:gd name="connsiteY602" fmla="*/ 1875041 h 6858000"/>
              <a:gd name="connsiteX603" fmla="*/ 374363 w 7467663"/>
              <a:gd name="connsiteY603" fmla="*/ 1506494 h 6858000"/>
              <a:gd name="connsiteX604" fmla="*/ 302168 w 7467663"/>
              <a:gd name="connsiteY604" fmla="*/ 1274495 h 6858000"/>
              <a:gd name="connsiteX605" fmla="*/ 291466 w 7467663"/>
              <a:gd name="connsiteY605" fmla="*/ 1250369 h 6858000"/>
              <a:gd name="connsiteX606" fmla="*/ 678222 w 7467663"/>
              <a:gd name="connsiteY606" fmla="*/ 1248670 h 6858000"/>
              <a:gd name="connsiteX607" fmla="*/ 775536 w 7467663"/>
              <a:gd name="connsiteY607" fmla="*/ 1388015 h 6858000"/>
              <a:gd name="connsiteX608" fmla="*/ 894529 w 7467663"/>
              <a:gd name="connsiteY608" fmla="*/ 1567739 h 6858000"/>
              <a:gd name="connsiteX609" fmla="*/ 948000 w 7467663"/>
              <a:gd name="connsiteY609" fmla="*/ 1663088 h 6858000"/>
              <a:gd name="connsiteX610" fmla="*/ 1006812 w 7467663"/>
              <a:gd name="connsiteY610" fmla="*/ 1767683 h 6858000"/>
              <a:gd name="connsiteX611" fmla="*/ 1149133 w 7467663"/>
              <a:gd name="connsiteY611" fmla="*/ 1971513 h 6858000"/>
              <a:gd name="connsiteX612" fmla="*/ 1333952 w 7467663"/>
              <a:gd name="connsiteY612" fmla="*/ 2251620 h 6858000"/>
              <a:gd name="connsiteX613" fmla="*/ 1337329 w 7467663"/>
              <a:gd name="connsiteY613" fmla="*/ 2258350 h 6858000"/>
              <a:gd name="connsiteX614" fmla="*/ 1014726 w 7467663"/>
              <a:gd name="connsiteY614" fmla="*/ 1615556 h 6858000"/>
              <a:gd name="connsiteX615" fmla="*/ 678222 w 7467663"/>
              <a:gd name="connsiteY615" fmla="*/ 1248670 h 6858000"/>
              <a:gd name="connsiteX616" fmla="*/ 6691602 w 7467663"/>
              <a:gd name="connsiteY616" fmla="*/ 1140573 h 6858000"/>
              <a:gd name="connsiteX617" fmla="*/ 6571100 w 7467663"/>
              <a:gd name="connsiteY617" fmla="*/ 1183662 h 6858000"/>
              <a:gd name="connsiteX618" fmla="*/ 6241687 w 7467663"/>
              <a:gd name="connsiteY618" fmla="*/ 1257600 h 6858000"/>
              <a:gd name="connsiteX619" fmla="*/ 5693009 w 7467663"/>
              <a:gd name="connsiteY619" fmla="*/ 1478256 h 6858000"/>
              <a:gd name="connsiteX620" fmla="*/ 6548420 w 7467663"/>
              <a:gd name="connsiteY620" fmla="*/ 1214599 h 6858000"/>
              <a:gd name="connsiteX621" fmla="*/ 6605473 w 7467663"/>
              <a:gd name="connsiteY621" fmla="*/ 1184686 h 6858000"/>
              <a:gd name="connsiteX622" fmla="*/ 6691602 w 7467663"/>
              <a:gd name="connsiteY622" fmla="*/ 1140573 h 6858000"/>
              <a:gd name="connsiteX623" fmla="*/ 4002475 w 7467663"/>
              <a:gd name="connsiteY623" fmla="*/ 1037802 h 6858000"/>
              <a:gd name="connsiteX624" fmla="*/ 4000324 w 7467663"/>
              <a:gd name="connsiteY624" fmla="*/ 1039362 h 6858000"/>
              <a:gd name="connsiteX625" fmla="*/ 4002862 w 7467663"/>
              <a:gd name="connsiteY625" fmla="*/ 1042866 h 6858000"/>
              <a:gd name="connsiteX626" fmla="*/ 4002475 w 7467663"/>
              <a:gd name="connsiteY626" fmla="*/ 1037802 h 6858000"/>
              <a:gd name="connsiteX627" fmla="*/ 506322 w 7467663"/>
              <a:gd name="connsiteY627" fmla="*/ 1020997 h 6858000"/>
              <a:gd name="connsiteX628" fmla="*/ 533068 w 7467663"/>
              <a:gd name="connsiteY628" fmla="*/ 1029409 h 6858000"/>
              <a:gd name="connsiteX629" fmla="*/ 1232525 w 7467663"/>
              <a:gd name="connsiteY629" fmla="*/ 1804675 h 6858000"/>
              <a:gd name="connsiteX630" fmla="*/ 1388858 w 7467663"/>
              <a:gd name="connsiteY630" fmla="*/ 2368011 h 6858000"/>
              <a:gd name="connsiteX631" fmla="*/ 1384098 w 7467663"/>
              <a:gd name="connsiteY631" fmla="*/ 2378125 h 6858000"/>
              <a:gd name="connsiteX632" fmla="*/ 1425393 w 7467663"/>
              <a:gd name="connsiteY632" fmla="*/ 2589124 h 6858000"/>
              <a:gd name="connsiteX633" fmla="*/ 1424001 w 7467663"/>
              <a:gd name="connsiteY633" fmla="*/ 2597541 h 6858000"/>
              <a:gd name="connsiteX634" fmla="*/ 2152729 w 7467663"/>
              <a:gd name="connsiteY634" fmla="*/ 2864487 h 6858000"/>
              <a:gd name="connsiteX635" fmla="*/ 2020609 w 7467663"/>
              <a:gd name="connsiteY635" fmla="*/ 2539671 h 6858000"/>
              <a:gd name="connsiteX636" fmla="*/ 2018920 w 7467663"/>
              <a:gd name="connsiteY636" fmla="*/ 2536309 h 6858000"/>
              <a:gd name="connsiteX637" fmla="*/ 1342441 w 7467663"/>
              <a:gd name="connsiteY637" fmla="*/ 1173017 h 6858000"/>
              <a:gd name="connsiteX638" fmla="*/ 1367925 w 7467663"/>
              <a:gd name="connsiteY638" fmla="*/ 1135648 h 6858000"/>
              <a:gd name="connsiteX639" fmla="*/ 1771401 w 7467663"/>
              <a:gd name="connsiteY639" fmla="*/ 1806673 h 6858000"/>
              <a:gd name="connsiteX640" fmla="*/ 1972385 w 7467663"/>
              <a:gd name="connsiteY640" fmla="*/ 2198735 h 6858000"/>
              <a:gd name="connsiteX641" fmla="*/ 2040892 w 7467663"/>
              <a:gd name="connsiteY641" fmla="*/ 2405205 h 6858000"/>
              <a:gd name="connsiteX642" fmla="*/ 2131689 w 7467663"/>
              <a:gd name="connsiteY642" fmla="*/ 1936926 h 6858000"/>
              <a:gd name="connsiteX643" fmla="*/ 2454820 w 7467663"/>
              <a:gd name="connsiteY643" fmla="*/ 1248808 h 6858000"/>
              <a:gd name="connsiteX644" fmla="*/ 2492512 w 7467663"/>
              <a:gd name="connsiteY644" fmla="*/ 1302920 h 6858000"/>
              <a:gd name="connsiteX645" fmla="*/ 2081216 w 7467663"/>
              <a:gd name="connsiteY645" fmla="*/ 2527513 h 6858000"/>
              <a:gd name="connsiteX646" fmla="*/ 2081211 w 7467663"/>
              <a:gd name="connsiteY646" fmla="*/ 2528916 h 6858000"/>
              <a:gd name="connsiteX647" fmla="*/ 2199067 w 7467663"/>
              <a:gd name="connsiteY647" fmla="*/ 2884061 h 6858000"/>
              <a:gd name="connsiteX648" fmla="*/ 3192586 w 7467663"/>
              <a:gd name="connsiteY648" fmla="*/ 3411496 h 6858000"/>
              <a:gd name="connsiteX649" fmla="*/ 3182620 w 7467663"/>
              <a:gd name="connsiteY649" fmla="*/ 3483279 h 6858000"/>
              <a:gd name="connsiteX650" fmla="*/ 2435119 w 7467663"/>
              <a:gd name="connsiteY650" fmla="*/ 3080173 h 6858000"/>
              <a:gd name="connsiteX651" fmla="*/ 2410152 w 7467663"/>
              <a:gd name="connsiteY651" fmla="*/ 3063751 h 6858000"/>
              <a:gd name="connsiteX652" fmla="*/ 2408099 w 7467663"/>
              <a:gd name="connsiteY652" fmla="*/ 3064403 h 6858000"/>
              <a:gd name="connsiteX653" fmla="*/ 2407218 w 7467663"/>
              <a:gd name="connsiteY653" fmla="*/ 3070324 h 6858000"/>
              <a:gd name="connsiteX654" fmla="*/ 2380138 w 7467663"/>
              <a:gd name="connsiteY654" fmla="*/ 3099341 h 6858000"/>
              <a:gd name="connsiteX655" fmla="*/ 1765923 w 7467663"/>
              <a:gd name="connsiteY655" fmla="*/ 3581043 h 6858000"/>
              <a:gd name="connsiteX656" fmla="*/ 1702258 w 7467663"/>
              <a:gd name="connsiteY656" fmla="*/ 3612286 h 6858000"/>
              <a:gd name="connsiteX657" fmla="*/ 1538370 w 7467663"/>
              <a:gd name="connsiteY657" fmla="*/ 3811804 h 6858000"/>
              <a:gd name="connsiteX658" fmla="*/ 542867 w 7467663"/>
              <a:gd name="connsiteY658" fmla="*/ 4944092 h 6858000"/>
              <a:gd name="connsiteX659" fmla="*/ 515800 w 7467663"/>
              <a:gd name="connsiteY659" fmla="*/ 4862180 h 6858000"/>
              <a:gd name="connsiteX660" fmla="*/ 909145 w 7467663"/>
              <a:gd name="connsiteY660" fmla="*/ 4199225 h 6858000"/>
              <a:gd name="connsiteX661" fmla="*/ 1214067 w 7467663"/>
              <a:gd name="connsiteY661" fmla="*/ 3908561 h 6858000"/>
              <a:gd name="connsiteX662" fmla="*/ 640967 w 7467663"/>
              <a:gd name="connsiteY662" fmla="*/ 4105601 h 6858000"/>
              <a:gd name="connsiteX663" fmla="*/ 112563 w 7467663"/>
              <a:gd name="connsiteY663" fmla="*/ 4396952 h 6858000"/>
              <a:gd name="connsiteX664" fmla="*/ 0 w 7467663"/>
              <a:gd name="connsiteY664" fmla="*/ 4466006 h 6858000"/>
              <a:gd name="connsiteX665" fmla="*/ 0 w 7467663"/>
              <a:gd name="connsiteY665" fmla="*/ 4233763 h 6858000"/>
              <a:gd name="connsiteX666" fmla="*/ 36881 w 7467663"/>
              <a:gd name="connsiteY666" fmla="*/ 4200118 h 6858000"/>
              <a:gd name="connsiteX667" fmla="*/ 910534 w 7467663"/>
              <a:gd name="connsiteY667" fmla="*/ 3629753 h 6858000"/>
              <a:gd name="connsiteX668" fmla="*/ 1578717 w 7467663"/>
              <a:gd name="connsiteY668" fmla="*/ 3575982 h 6858000"/>
              <a:gd name="connsiteX669" fmla="*/ 2338780 w 7467663"/>
              <a:gd name="connsiteY669" fmla="*/ 3033725 h 6858000"/>
              <a:gd name="connsiteX670" fmla="*/ 1807991 w 7467663"/>
              <a:gd name="connsiteY670" fmla="*/ 2807184 h 6858000"/>
              <a:gd name="connsiteX671" fmla="*/ 1416358 w 7467663"/>
              <a:gd name="connsiteY671" fmla="*/ 3112571 h 6858000"/>
              <a:gd name="connsiteX672" fmla="*/ 939066 w 7467663"/>
              <a:gd name="connsiteY672" fmla="*/ 3378798 h 6858000"/>
              <a:gd name="connsiteX673" fmla="*/ 115099 w 7467663"/>
              <a:gd name="connsiteY673" fmla="*/ 3607650 h 6858000"/>
              <a:gd name="connsiteX674" fmla="*/ 97284 w 7467663"/>
              <a:gd name="connsiteY674" fmla="*/ 3520393 h 6858000"/>
              <a:gd name="connsiteX675" fmla="*/ 922050 w 7467663"/>
              <a:gd name="connsiteY675" fmla="*/ 3074867 h 6858000"/>
              <a:gd name="connsiteX676" fmla="*/ 1405265 w 7467663"/>
              <a:gd name="connsiteY676" fmla="*/ 3016319 h 6858000"/>
              <a:gd name="connsiteX677" fmla="*/ 1407512 w 7467663"/>
              <a:gd name="connsiteY677" fmla="*/ 3018001 h 6858000"/>
              <a:gd name="connsiteX678" fmla="*/ 1726266 w 7467663"/>
              <a:gd name="connsiteY678" fmla="*/ 2777274 h 6858000"/>
              <a:gd name="connsiteX679" fmla="*/ 625390 w 7467663"/>
              <a:gd name="connsiteY679" fmla="*/ 2514541 h 6858000"/>
              <a:gd name="connsiteX680" fmla="*/ 619799 w 7467663"/>
              <a:gd name="connsiteY680" fmla="*/ 2527180 h 6858000"/>
              <a:gd name="connsiteX681" fmla="*/ 310030 w 7467663"/>
              <a:gd name="connsiteY681" fmla="*/ 2771818 h 6858000"/>
              <a:gd name="connsiteX682" fmla="*/ 173877 w 7467663"/>
              <a:gd name="connsiteY682" fmla="*/ 2937056 h 6858000"/>
              <a:gd name="connsiteX683" fmla="*/ 77889 w 7467663"/>
              <a:gd name="connsiteY683" fmla="*/ 3138440 h 6858000"/>
              <a:gd name="connsiteX684" fmla="*/ 0 w 7467663"/>
              <a:gd name="connsiteY684" fmla="*/ 3271395 h 6858000"/>
              <a:gd name="connsiteX685" fmla="*/ 0 w 7467663"/>
              <a:gd name="connsiteY685" fmla="*/ 3153002 h 6858000"/>
              <a:gd name="connsiteX686" fmla="*/ 2386 w 7467663"/>
              <a:gd name="connsiteY686" fmla="*/ 3149203 h 6858000"/>
              <a:gd name="connsiteX687" fmla="*/ 89753 w 7467663"/>
              <a:gd name="connsiteY687" fmla="*/ 2987702 h 6858000"/>
              <a:gd name="connsiteX688" fmla="*/ 76869 w 7467663"/>
              <a:gd name="connsiteY688" fmla="*/ 3005404 h 6858000"/>
              <a:gd name="connsiteX689" fmla="*/ 32049 w 7467663"/>
              <a:gd name="connsiteY689" fmla="*/ 3065814 h 6858000"/>
              <a:gd name="connsiteX690" fmla="*/ 0 w 7467663"/>
              <a:gd name="connsiteY690" fmla="*/ 3108744 h 6858000"/>
              <a:gd name="connsiteX691" fmla="*/ 0 w 7467663"/>
              <a:gd name="connsiteY691" fmla="*/ 3058059 h 6858000"/>
              <a:gd name="connsiteX692" fmla="*/ 7610 w 7467663"/>
              <a:gd name="connsiteY692" fmla="*/ 3047889 h 6858000"/>
              <a:gd name="connsiteX693" fmla="*/ 52419 w 7467663"/>
              <a:gd name="connsiteY693" fmla="*/ 2987479 h 6858000"/>
              <a:gd name="connsiteX694" fmla="*/ 59142 w 7467663"/>
              <a:gd name="connsiteY694" fmla="*/ 2978488 h 6858000"/>
              <a:gd name="connsiteX695" fmla="*/ 0 w 7467663"/>
              <a:gd name="connsiteY695" fmla="*/ 3015334 h 6858000"/>
              <a:gd name="connsiteX696" fmla="*/ 0 w 7467663"/>
              <a:gd name="connsiteY696" fmla="*/ 2914286 h 6858000"/>
              <a:gd name="connsiteX697" fmla="*/ 36383 w 7467663"/>
              <a:gd name="connsiteY697" fmla="*/ 2901128 h 6858000"/>
              <a:gd name="connsiteX698" fmla="*/ 156329 w 7467663"/>
              <a:gd name="connsiteY698" fmla="*/ 2840533 h 6858000"/>
              <a:gd name="connsiteX699" fmla="*/ 358355 w 7467663"/>
              <a:gd name="connsiteY699" fmla="*/ 2620471 h 6858000"/>
              <a:gd name="connsiteX700" fmla="*/ 510577 w 7467663"/>
              <a:gd name="connsiteY700" fmla="*/ 2501244 h 6858000"/>
              <a:gd name="connsiteX701" fmla="*/ 211967 w 7467663"/>
              <a:gd name="connsiteY701" fmla="*/ 2479171 h 6858000"/>
              <a:gd name="connsiteX702" fmla="*/ 0 w 7467663"/>
              <a:gd name="connsiteY702" fmla="*/ 2476398 h 6858000"/>
              <a:gd name="connsiteX703" fmla="*/ 0 w 7467663"/>
              <a:gd name="connsiteY703" fmla="*/ 2389189 h 6858000"/>
              <a:gd name="connsiteX704" fmla="*/ 103062 w 7467663"/>
              <a:gd name="connsiteY704" fmla="*/ 2389518 h 6858000"/>
              <a:gd name="connsiteX705" fmla="*/ 510734 w 7467663"/>
              <a:gd name="connsiteY705" fmla="*/ 2416201 h 6858000"/>
              <a:gd name="connsiteX706" fmla="*/ 279257 w 7467663"/>
              <a:gd name="connsiteY706" fmla="*/ 2092102 h 6858000"/>
              <a:gd name="connsiteX707" fmla="*/ 65265 w 7467663"/>
              <a:gd name="connsiteY707" fmla="*/ 2006049 h 6858000"/>
              <a:gd name="connsiteX708" fmla="*/ 0 w 7467663"/>
              <a:gd name="connsiteY708" fmla="*/ 1982532 h 6858000"/>
              <a:gd name="connsiteX709" fmla="*/ 0 w 7467663"/>
              <a:gd name="connsiteY709" fmla="*/ 1912789 h 6858000"/>
              <a:gd name="connsiteX710" fmla="*/ 97460 w 7467663"/>
              <a:gd name="connsiteY710" fmla="*/ 1953725 h 6858000"/>
              <a:gd name="connsiteX711" fmla="*/ 221272 w 7467663"/>
              <a:gd name="connsiteY711" fmla="*/ 1980766 h 6858000"/>
              <a:gd name="connsiteX712" fmla="*/ 116765 w 7467663"/>
              <a:gd name="connsiteY712" fmla="*/ 1911033 h 6858000"/>
              <a:gd name="connsiteX713" fmla="*/ 16405 w 7467663"/>
              <a:gd name="connsiteY713" fmla="*/ 1803412 h 6858000"/>
              <a:gd name="connsiteX714" fmla="*/ 0 w 7467663"/>
              <a:gd name="connsiteY714" fmla="*/ 1784777 h 6858000"/>
              <a:gd name="connsiteX715" fmla="*/ 0 w 7467663"/>
              <a:gd name="connsiteY715" fmla="*/ 1740082 h 6858000"/>
              <a:gd name="connsiteX716" fmla="*/ 39394 w 7467663"/>
              <a:gd name="connsiteY716" fmla="*/ 1784856 h 6858000"/>
              <a:gd name="connsiteX717" fmla="*/ 135813 w 7467663"/>
              <a:gd name="connsiteY717" fmla="*/ 1888838 h 6858000"/>
              <a:gd name="connsiteX718" fmla="*/ 242575 w 7467663"/>
              <a:gd name="connsiteY718" fmla="*/ 1958841 h 6858000"/>
              <a:gd name="connsiteX719" fmla="*/ 82197 w 7467663"/>
              <a:gd name="connsiteY719" fmla="*/ 1754826 h 6858000"/>
              <a:gd name="connsiteX720" fmla="*/ 0 w 7467663"/>
              <a:gd name="connsiteY720" fmla="*/ 1679650 h 6858000"/>
              <a:gd name="connsiteX721" fmla="*/ 0 w 7467663"/>
              <a:gd name="connsiteY721" fmla="*/ 1602463 h 6858000"/>
              <a:gd name="connsiteX722" fmla="*/ 84689 w 7467663"/>
              <a:gd name="connsiteY722" fmla="*/ 1677442 h 6858000"/>
              <a:gd name="connsiteX723" fmla="*/ 298437 w 7467663"/>
              <a:gd name="connsiteY723" fmla="*/ 1968019 h 6858000"/>
              <a:gd name="connsiteX724" fmla="*/ 227269 w 7467663"/>
              <a:gd name="connsiteY724" fmla="*/ 1114064 h 6858000"/>
              <a:gd name="connsiteX725" fmla="*/ 248003 w 7467663"/>
              <a:gd name="connsiteY725" fmla="*/ 1089613 h 6858000"/>
              <a:gd name="connsiteX726" fmla="*/ 427020 w 7467663"/>
              <a:gd name="connsiteY726" fmla="*/ 1619803 h 6858000"/>
              <a:gd name="connsiteX727" fmla="*/ 340345 w 7467663"/>
              <a:gd name="connsiteY727" fmla="*/ 2027739 h 6858000"/>
              <a:gd name="connsiteX728" fmla="*/ 360865 w 7467663"/>
              <a:gd name="connsiteY728" fmla="*/ 2044827 h 6858000"/>
              <a:gd name="connsiteX729" fmla="*/ 560414 w 7467663"/>
              <a:gd name="connsiteY729" fmla="*/ 2421457 h 6858000"/>
              <a:gd name="connsiteX730" fmla="*/ 1359703 w 7467663"/>
              <a:gd name="connsiteY730" fmla="*/ 2578554 h 6858000"/>
              <a:gd name="connsiteX731" fmla="*/ 1359422 w 7467663"/>
              <a:gd name="connsiteY731" fmla="*/ 2577994 h 6858000"/>
              <a:gd name="connsiteX732" fmla="*/ 828701 w 7467663"/>
              <a:gd name="connsiteY732" fmla="*/ 1839520 h 6858000"/>
              <a:gd name="connsiteX733" fmla="*/ 494427 w 7467663"/>
              <a:gd name="connsiteY733" fmla="*/ 1092333 h 6858000"/>
              <a:gd name="connsiteX734" fmla="*/ 506322 w 7467663"/>
              <a:gd name="connsiteY734" fmla="*/ 1020997 h 6858000"/>
              <a:gd name="connsiteX735" fmla="*/ 4570198 w 7467663"/>
              <a:gd name="connsiteY735" fmla="*/ 978081 h 6858000"/>
              <a:gd name="connsiteX736" fmla="*/ 4523691 w 7467663"/>
              <a:gd name="connsiteY736" fmla="*/ 1127776 h 6858000"/>
              <a:gd name="connsiteX737" fmla="*/ 4509875 w 7467663"/>
              <a:gd name="connsiteY737" fmla="*/ 1167552 h 6858000"/>
              <a:gd name="connsiteX738" fmla="*/ 4478168 w 7467663"/>
              <a:gd name="connsiteY738" fmla="*/ 1260735 h 6858000"/>
              <a:gd name="connsiteX739" fmla="*/ 4409309 w 7467663"/>
              <a:gd name="connsiteY739" fmla="*/ 1666996 h 6858000"/>
              <a:gd name="connsiteX740" fmla="*/ 4370031 w 7467663"/>
              <a:gd name="connsiteY740" fmla="*/ 1955666 h 6858000"/>
              <a:gd name="connsiteX741" fmla="*/ 4570198 w 7467663"/>
              <a:gd name="connsiteY741" fmla="*/ 978081 h 6858000"/>
              <a:gd name="connsiteX742" fmla="*/ 4557898 w 7467663"/>
              <a:gd name="connsiteY742" fmla="*/ 900011 h 6858000"/>
              <a:gd name="connsiteX743" fmla="*/ 4344840 w 7467663"/>
              <a:gd name="connsiteY743" fmla="*/ 1922038 h 6858000"/>
              <a:gd name="connsiteX744" fmla="*/ 4378710 w 7467663"/>
              <a:gd name="connsiteY744" fmla="*/ 1665516 h 6858000"/>
              <a:gd name="connsiteX745" fmla="*/ 4448798 w 7467663"/>
              <a:gd name="connsiteY745" fmla="*/ 1253024 h 6858000"/>
              <a:gd name="connsiteX746" fmla="*/ 4480315 w 7467663"/>
              <a:gd name="connsiteY746" fmla="*/ 1158454 h 6858000"/>
              <a:gd name="connsiteX747" fmla="*/ 4494133 w 7467663"/>
              <a:gd name="connsiteY747" fmla="*/ 1118676 h 6858000"/>
              <a:gd name="connsiteX748" fmla="*/ 4557898 w 7467663"/>
              <a:gd name="connsiteY748" fmla="*/ 900011 h 6858000"/>
              <a:gd name="connsiteX749" fmla="*/ 5870151 w 7467663"/>
              <a:gd name="connsiteY749" fmla="*/ 898890 h 6858000"/>
              <a:gd name="connsiteX750" fmla="*/ 5861335 w 7467663"/>
              <a:gd name="connsiteY750" fmla="*/ 899177 h 6858000"/>
              <a:gd name="connsiteX751" fmla="*/ 5843702 w 7467663"/>
              <a:gd name="connsiteY751" fmla="*/ 899748 h 6858000"/>
              <a:gd name="connsiteX752" fmla="*/ 5651107 w 7467663"/>
              <a:gd name="connsiteY752" fmla="*/ 920306 h 6858000"/>
              <a:gd name="connsiteX753" fmla="*/ 5459407 w 7467663"/>
              <a:gd name="connsiteY753" fmla="*/ 940975 h 6858000"/>
              <a:gd name="connsiteX754" fmla="*/ 5374846 w 7467663"/>
              <a:gd name="connsiteY754" fmla="*/ 941988 h 6858000"/>
              <a:gd name="connsiteX755" fmla="*/ 5256105 w 7467663"/>
              <a:gd name="connsiteY755" fmla="*/ 945632 h 6858000"/>
              <a:gd name="connsiteX756" fmla="*/ 5107071 w 7467663"/>
              <a:gd name="connsiteY756" fmla="*/ 969720 h 6858000"/>
              <a:gd name="connsiteX757" fmla="*/ 4998681 w 7467663"/>
              <a:gd name="connsiteY757" fmla="*/ 988771 h 6858000"/>
              <a:gd name="connsiteX758" fmla="*/ 5870151 w 7467663"/>
              <a:gd name="connsiteY758" fmla="*/ 898890 h 6858000"/>
              <a:gd name="connsiteX759" fmla="*/ 5504425 w 7467663"/>
              <a:gd name="connsiteY759" fmla="*/ 848067 h 6858000"/>
              <a:gd name="connsiteX760" fmla="*/ 4968849 w 7467663"/>
              <a:gd name="connsiteY760" fmla="*/ 962318 h 6858000"/>
              <a:gd name="connsiteX761" fmla="*/ 5104039 w 7467663"/>
              <a:gd name="connsiteY761" fmla="*/ 940634 h 6858000"/>
              <a:gd name="connsiteX762" fmla="*/ 5256311 w 7467663"/>
              <a:gd name="connsiteY762" fmla="*/ 916490 h 6858000"/>
              <a:gd name="connsiteX763" fmla="*/ 5377381 w 7467663"/>
              <a:gd name="connsiteY763" fmla="*/ 912671 h 6858000"/>
              <a:gd name="connsiteX764" fmla="*/ 5460148 w 7467663"/>
              <a:gd name="connsiteY764" fmla="*/ 911442 h 6858000"/>
              <a:gd name="connsiteX765" fmla="*/ 5648971 w 7467663"/>
              <a:gd name="connsiteY765" fmla="*/ 891331 h 6858000"/>
              <a:gd name="connsiteX766" fmla="*/ 5844807 w 7467663"/>
              <a:gd name="connsiteY766" fmla="*/ 870718 h 6858000"/>
              <a:gd name="connsiteX767" fmla="*/ 5862975 w 7467663"/>
              <a:gd name="connsiteY767" fmla="*/ 869756 h 6858000"/>
              <a:gd name="connsiteX768" fmla="*/ 5920887 w 7467663"/>
              <a:gd name="connsiteY768" fmla="*/ 865929 h 6858000"/>
              <a:gd name="connsiteX769" fmla="*/ 5504425 w 7467663"/>
              <a:gd name="connsiteY769" fmla="*/ 848067 h 6858000"/>
              <a:gd name="connsiteX770" fmla="*/ 3607114 w 7467663"/>
              <a:gd name="connsiteY770" fmla="*/ 467441 h 6858000"/>
              <a:gd name="connsiteX771" fmla="*/ 3296242 w 7467663"/>
              <a:gd name="connsiteY771" fmla="*/ 807991 h 6858000"/>
              <a:gd name="connsiteX772" fmla="*/ 3174674 w 7467663"/>
              <a:gd name="connsiteY772" fmla="*/ 919759 h 6858000"/>
              <a:gd name="connsiteX773" fmla="*/ 3042978 w 7467663"/>
              <a:gd name="connsiteY773" fmla="*/ 1054894 h 6858000"/>
              <a:gd name="connsiteX774" fmla="*/ 2968914 w 7467663"/>
              <a:gd name="connsiteY774" fmla="*/ 1133756 h 6858000"/>
              <a:gd name="connsiteX775" fmla="*/ 3103823 w 7467663"/>
              <a:gd name="connsiteY775" fmla="*/ 1026814 h 6858000"/>
              <a:gd name="connsiteX776" fmla="*/ 3607114 w 7467663"/>
              <a:gd name="connsiteY776" fmla="*/ 467441 h 6858000"/>
              <a:gd name="connsiteX777" fmla="*/ 3744487 w 7467663"/>
              <a:gd name="connsiteY777" fmla="*/ 383136 h 6858000"/>
              <a:gd name="connsiteX778" fmla="*/ 3970213 w 7467663"/>
              <a:gd name="connsiteY778" fmla="*/ 995559 h 6858000"/>
              <a:gd name="connsiteX779" fmla="*/ 3744487 w 7467663"/>
              <a:gd name="connsiteY779" fmla="*/ 383136 h 6858000"/>
              <a:gd name="connsiteX780" fmla="*/ 3624562 w 7467663"/>
              <a:gd name="connsiteY780" fmla="*/ 367041 h 6858000"/>
              <a:gd name="connsiteX781" fmla="*/ 3489712 w 7467663"/>
              <a:gd name="connsiteY781" fmla="*/ 485386 h 6858000"/>
              <a:gd name="connsiteX782" fmla="*/ 3182994 w 7467663"/>
              <a:gd name="connsiteY782" fmla="*/ 828265 h 6858000"/>
              <a:gd name="connsiteX783" fmla="*/ 2892114 w 7467663"/>
              <a:gd name="connsiteY783" fmla="*/ 1172635 h 6858000"/>
              <a:gd name="connsiteX784" fmla="*/ 3021459 w 7467663"/>
              <a:gd name="connsiteY784" fmla="*/ 1035385 h 6858000"/>
              <a:gd name="connsiteX785" fmla="*/ 3153873 w 7467663"/>
              <a:gd name="connsiteY785" fmla="*/ 898971 h 6858000"/>
              <a:gd name="connsiteX786" fmla="*/ 3276511 w 7467663"/>
              <a:gd name="connsiteY786" fmla="*/ 786423 h 6858000"/>
              <a:gd name="connsiteX787" fmla="*/ 3584154 w 7467663"/>
              <a:gd name="connsiteY787" fmla="*/ 448218 h 6858000"/>
              <a:gd name="connsiteX788" fmla="*/ 3624562 w 7467663"/>
              <a:gd name="connsiteY788" fmla="*/ 367041 h 6858000"/>
              <a:gd name="connsiteX789" fmla="*/ 3766672 w 7467663"/>
              <a:gd name="connsiteY789" fmla="*/ 359429 h 6858000"/>
              <a:gd name="connsiteX790" fmla="*/ 3996338 w 7467663"/>
              <a:gd name="connsiteY790" fmla="*/ 968237 h 6858000"/>
              <a:gd name="connsiteX791" fmla="*/ 3766672 w 7467663"/>
              <a:gd name="connsiteY791" fmla="*/ 359429 h 6858000"/>
              <a:gd name="connsiteX792" fmla="*/ 5805386 w 7467663"/>
              <a:gd name="connsiteY792" fmla="*/ 239240 h 6858000"/>
              <a:gd name="connsiteX793" fmla="*/ 5736947 w 7467663"/>
              <a:gd name="connsiteY793" fmla="*/ 261367 h 6858000"/>
              <a:gd name="connsiteX794" fmla="*/ 5427012 w 7467663"/>
              <a:gd name="connsiteY794" fmla="*/ 311272 h 6858000"/>
              <a:gd name="connsiteX795" fmla="*/ 5147818 w 7467663"/>
              <a:gd name="connsiteY795" fmla="*/ 322112 h 6858000"/>
              <a:gd name="connsiteX796" fmla="*/ 5060854 w 7467663"/>
              <a:gd name="connsiteY796" fmla="*/ 311882 h 6858000"/>
              <a:gd name="connsiteX797" fmla="*/ 4945989 w 7467663"/>
              <a:gd name="connsiteY797" fmla="*/ 300516 h 6858000"/>
              <a:gd name="connsiteX798" fmla="*/ 5410479 w 7467663"/>
              <a:gd name="connsiteY798" fmla="*/ 348434 h 6858000"/>
              <a:gd name="connsiteX799" fmla="*/ 5805386 w 7467663"/>
              <a:gd name="connsiteY799" fmla="*/ 239240 h 6858000"/>
              <a:gd name="connsiteX800" fmla="*/ 5905192 w 7467663"/>
              <a:gd name="connsiteY800" fmla="*/ 163079 h 6858000"/>
              <a:gd name="connsiteX801" fmla="*/ 5865655 w 7467663"/>
              <a:gd name="connsiteY801" fmla="*/ 171901 h 6858000"/>
              <a:gd name="connsiteX802" fmla="*/ 5259740 w 7467663"/>
              <a:gd name="connsiteY802" fmla="*/ 257013 h 6858000"/>
              <a:gd name="connsiteX803" fmla="*/ 5208466 w 7467663"/>
              <a:gd name="connsiteY803" fmla="*/ 257550 h 6858000"/>
              <a:gd name="connsiteX804" fmla="*/ 4980204 w 7467663"/>
              <a:gd name="connsiteY804" fmla="*/ 271903 h 6858000"/>
              <a:gd name="connsiteX805" fmla="*/ 5068068 w 7467663"/>
              <a:gd name="connsiteY805" fmla="*/ 282244 h 6858000"/>
              <a:gd name="connsiteX806" fmla="*/ 5153231 w 7467663"/>
              <a:gd name="connsiteY806" fmla="*/ 292240 h 6858000"/>
              <a:gd name="connsiteX807" fmla="*/ 5426491 w 7467663"/>
              <a:gd name="connsiteY807" fmla="*/ 281128 h 6858000"/>
              <a:gd name="connsiteX808" fmla="*/ 5731212 w 7467663"/>
              <a:gd name="connsiteY808" fmla="*/ 231951 h 6858000"/>
              <a:gd name="connsiteX809" fmla="*/ 5905192 w 7467663"/>
              <a:gd name="connsiteY809" fmla="*/ 163079 h 6858000"/>
              <a:gd name="connsiteX810" fmla="*/ 5944437 w 7467663"/>
              <a:gd name="connsiteY810" fmla="*/ 113829 h 6858000"/>
              <a:gd name="connsiteX811" fmla="*/ 5825032 w 7467663"/>
              <a:gd name="connsiteY811" fmla="*/ 146405 h 6858000"/>
              <a:gd name="connsiteX812" fmla="*/ 4955599 w 7467663"/>
              <a:gd name="connsiteY812" fmla="*/ 247008 h 6858000"/>
              <a:gd name="connsiteX813" fmla="*/ 5210104 w 7467663"/>
              <a:gd name="connsiteY813" fmla="*/ 228123 h 6858000"/>
              <a:gd name="connsiteX814" fmla="*/ 5261015 w 7467663"/>
              <a:gd name="connsiteY814" fmla="*/ 227087 h 6858000"/>
              <a:gd name="connsiteX815" fmla="*/ 5861181 w 7467663"/>
              <a:gd name="connsiteY815" fmla="*/ 143093 h 6858000"/>
              <a:gd name="connsiteX816" fmla="*/ 5961252 w 7467663"/>
              <a:gd name="connsiteY816" fmla="*/ 114820 h 6858000"/>
              <a:gd name="connsiteX817" fmla="*/ 5944437 w 7467663"/>
              <a:gd name="connsiteY817" fmla="*/ 113829 h 6858000"/>
              <a:gd name="connsiteX818" fmla="*/ 3882765 w 7467663"/>
              <a:gd name="connsiteY818" fmla="*/ 0 h 6858000"/>
              <a:gd name="connsiteX819" fmla="*/ 3995099 w 7467663"/>
              <a:gd name="connsiteY819" fmla="*/ 0 h 6858000"/>
              <a:gd name="connsiteX820" fmla="*/ 4163818 w 7467663"/>
              <a:gd name="connsiteY820" fmla="*/ 234104 h 6858000"/>
              <a:gd name="connsiteX821" fmla="*/ 4172099 w 7467663"/>
              <a:gd name="connsiteY821" fmla="*/ 234207 h 6858000"/>
              <a:gd name="connsiteX822" fmla="*/ 4784282 w 7467663"/>
              <a:gd name="connsiteY822" fmla="*/ 276561 h 6858000"/>
              <a:gd name="connsiteX823" fmla="*/ 4801687 w 7467663"/>
              <a:gd name="connsiteY823" fmla="*/ 267764 h 6858000"/>
              <a:gd name="connsiteX824" fmla="*/ 6082788 w 7467663"/>
              <a:gd name="connsiteY824" fmla="*/ 64119 h 6858000"/>
              <a:gd name="connsiteX825" fmla="*/ 6099442 w 7467663"/>
              <a:gd name="connsiteY825" fmla="*/ 82568 h 6858000"/>
              <a:gd name="connsiteX826" fmla="*/ 4804137 w 7467663"/>
              <a:gd name="connsiteY826" fmla="*/ 320931 h 6858000"/>
              <a:gd name="connsiteX827" fmla="*/ 4227047 w 7467663"/>
              <a:gd name="connsiteY827" fmla="*/ 313415 h 6858000"/>
              <a:gd name="connsiteX828" fmla="*/ 4346041 w 7467663"/>
              <a:gd name="connsiteY828" fmla="*/ 456086 h 6858000"/>
              <a:gd name="connsiteX829" fmla="*/ 4870967 w 7467663"/>
              <a:gd name="connsiteY829" fmla="*/ 963061 h 6858000"/>
              <a:gd name="connsiteX830" fmla="*/ 4889647 w 7467663"/>
              <a:gd name="connsiteY830" fmla="*/ 957147 h 6858000"/>
              <a:gd name="connsiteX831" fmla="*/ 5422504 w 7467663"/>
              <a:gd name="connsiteY831" fmla="*/ 805191 h 6858000"/>
              <a:gd name="connsiteX832" fmla="*/ 6087656 w 7467663"/>
              <a:gd name="connsiteY832" fmla="*/ 826703 h 6858000"/>
              <a:gd name="connsiteX833" fmla="*/ 6058717 w 7467663"/>
              <a:gd name="connsiteY833" fmla="*/ 865992 h 6858000"/>
              <a:gd name="connsiteX834" fmla="*/ 4974153 w 7467663"/>
              <a:gd name="connsiteY834" fmla="*/ 1045456 h 6858000"/>
              <a:gd name="connsiteX835" fmla="*/ 5627835 w 7467663"/>
              <a:gd name="connsiteY835" fmla="*/ 1472077 h 6858000"/>
              <a:gd name="connsiteX836" fmla="*/ 5629817 w 7467663"/>
              <a:gd name="connsiteY836" fmla="*/ 1471412 h 6858000"/>
              <a:gd name="connsiteX837" fmla="*/ 5634124 w 7467663"/>
              <a:gd name="connsiteY837" fmla="*/ 1470572 h 6858000"/>
              <a:gd name="connsiteX838" fmla="*/ 5755832 w 7467663"/>
              <a:gd name="connsiteY838" fmla="*/ 1383886 h 6858000"/>
              <a:gd name="connsiteX839" fmla="*/ 6014186 w 7467663"/>
              <a:gd name="connsiteY839" fmla="*/ 1279799 h 6858000"/>
              <a:gd name="connsiteX840" fmla="*/ 6901619 w 7467663"/>
              <a:gd name="connsiteY840" fmla="*/ 1047874 h 6858000"/>
              <a:gd name="connsiteX841" fmla="*/ 6931566 w 7467663"/>
              <a:gd name="connsiteY841" fmla="*/ 1062034 h 6858000"/>
              <a:gd name="connsiteX842" fmla="*/ 5790982 w 7467663"/>
              <a:gd name="connsiteY842" fmla="*/ 1561380 h 6858000"/>
              <a:gd name="connsiteX843" fmla="*/ 6188971 w 7467663"/>
              <a:gd name="connsiteY843" fmla="*/ 1755168 h 6858000"/>
              <a:gd name="connsiteX844" fmla="*/ 6202446 w 7467663"/>
              <a:gd name="connsiteY844" fmla="*/ 1752268 h 6858000"/>
              <a:gd name="connsiteX845" fmla="*/ 7179560 w 7467663"/>
              <a:gd name="connsiteY845" fmla="*/ 1467551 h 6858000"/>
              <a:gd name="connsiteX846" fmla="*/ 7158730 w 7467663"/>
              <a:gd name="connsiteY846" fmla="*/ 1507835 h 6858000"/>
              <a:gd name="connsiteX847" fmla="*/ 6326959 w 7467663"/>
              <a:gd name="connsiteY847" fmla="*/ 1817686 h 6858000"/>
              <a:gd name="connsiteX848" fmla="*/ 6537433 w 7467663"/>
              <a:gd name="connsiteY848" fmla="*/ 1907790 h 6858000"/>
              <a:gd name="connsiteX849" fmla="*/ 6550221 w 7467663"/>
              <a:gd name="connsiteY849" fmla="*/ 1910729 h 6858000"/>
              <a:gd name="connsiteX850" fmla="*/ 6964438 w 7467663"/>
              <a:gd name="connsiteY850" fmla="*/ 2209505 h 6858000"/>
              <a:gd name="connsiteX851" fmla="*/ 7367862 w 7467663"/>
              <a:gd name="connsiteY851" fmla="*/ 2806833 h 6858000"/>
              <a:gd name="connsiteX852" fmla="*/ 7364329 w 7467663"/>
              <a:gd name="connsiteY852" fmla="*/ 2826907 h 6858000"/>
              <a:gd name="connsiteX853" fmla="*/ 7290545 w 7467663"/>
              <a:gd name="connsiteY853" fmla="*/ 2850663 h 6858000"/>
              <a:gd name="connsiteX854" fmla="*/ 6472036 w 7467663"/>
              <a:gd name="connsiteY854" fmla="*/ 1959003 h 6858000"/>
              <a:gd name="connsiteX855" fmla="*/ 5792897 w 7467663"/>
              <a:gd name="connsiteY855" fmla="*/ 1647747 h 6858000"/>
              <a:gd name="connsiteX856" fmla="*/ 5842751 w 7467663"/>
              <a:gd name="connsiteY856" fmla="*/ 1816112 h 6858000"/>
              <a:gd name="connsiteX857" fmla="*/ 5847424 w 7467663"/>
              <a:gd name="connsiteY857" fmla="*/ 1815776 h 6858000"/>
              <a:gd name="connsiteX858" fmla="*/ 6399821 w 7467663"/>
              <a:gd name="connsiteY858" fmla="*/ 2344799 h 6858000"/>
              <a:gd name="connsiteX859" fmla="*/ 6323232 w 7467663"/>
              <a:gd name="connsiteY859" fmla="*/ 2389634 h 6858000"/>
              <a:gd name="connsiteX860" fmla="*/ 5942958 w 7467663"/>
              <a:gd name="connsiteY860" fmla="*/ 2077708 h 6858000"/>
              <a:gd name="connsiteX861" fmla="*/ 5921559 w 7467663"/>
              <a:gd name="connsiteY861" fmla="*/ 2378596 h 6858000"/>
              <a:gd name="connsiteX862" fmla="*/ 5817651 w 7467663"/>
              <a:gd name="connsiteY862" fmla="*/ 3023919 h 6858000"/>
              <a:gd name="connsiteX863" fmla="*/ 5729634 w 7467663"/>
              <a:gd name="connsiteY863" fmla="*/ 3051849 h 6858000"/>
              <a:gd name="connsiteX864" fmla="*/ 5611018 w 7467663"/>
              <a:gd name="connsiteY864" fmla="*/ 2316769 h 6858000"/>
              <a:gd name="connsiteX865" fmla="*/ 5687608 w 7467663"/>
              <a:gd name="connsiteY865" fmla="*/ 2039972 h 6858000"/>
              <a:gd name="connsiteX866" fmla="*/ 5657554 w 7467663"/>
              <a:gd name="connsiteY866" fmla="*/ 1576445 h 6858000"/>
              <a:gd name="connsiteX867" fmla="*/ 5150475 w 7467663"/>
              <a:gd name="connsiteY867" fmla="*/ 1274012 h 6858000"/>
              <a:gd name="connsiteX868" fmla="*/ 5349142 w 7467663"/>
              <a:gd name="connsiteY868" fmla="*/ 2204405 h 6858000"/>
              <a:gd name="connsiteX869" fmla="*/ 5262214 w 7467663"/>
              <a:gd name="connsiteY869" fmla="*/ 2233836 h 6858000"/>
              <a:gd name="connsiteX870" fmla="*/ 4981539 w 7467663"/>
              <a:gd name="connsiteY870" fmla="*/ 1542201 h 6858000"/>
              <a:gd name="connsiteX871" fmla="*/ 4958461 w 7467663"/>
              <a:gd name="connsiteY871" fmla="*/ 1136957 h 6858000"/>
              <a:gd name="connsiteX872" fmla="*/ 4655015 w 7467663"/>
              <a:gd name="connsiteY872" fmla="*/ 891426 h 6858000"/>
              <a:gd name="connsiteX873" fmla="*/ 4348002 w 7467663"/>
              <a:gd name="connsiteY873" fmla="*/ 2205895 h 6858000"/>
              <a:gd name="connsiteX874" fmla="*/ 4262250 w 7467663"/>
              <a:gd name="connsiteY874" fmla="*/ 2219972 h 6858000"/>
              <a:gd name="connsiteX875" fmla="*/ 4550611 w 7467663"/>
              <a:gd name="connsiteY875" fmla="*/ 817540 h 6858000"/>
              <a:gd name="connsiteX876" fmla="*/ 4564418 w 7467663"/>
              <a:gd name="connsiteY876" fmla="*/ 808293 h 6858000"/>
              <a:gd name="connsiteX877" fmla="*/ 4266388 w 7467663"/>
              <a:gd name="connsiteY877" fmla="*/ 500083 h 6858000"/>
              <a:gd name="connsiteX878" fmla="*/ 4032842 w 7467663"/>
              <a:gd name="connsiteY878" fmla="*/ 211809 h 6858000"/>
              <a:gd name="connsiteX879" fmla="*/ 3882765 w 7467663"/>
              <a:gd name="connsiteY879" fmla="*/ 0 h 6858000"/>
              <a:gd name="connsiteX880" fmla="*/ 3721337 w 7467663"/>
              <a:gd name="connsiteY880" fmla="*/ 0 h 6858000"/>
              <a:gd name="connsiteX881" fmla="*/ 3797544 w 7467663"/>
              <a:gd name="connsiteY881" fmla="*/ 0 h 6858000"/>
              <a:gd name="connsiteX882" fmla="*/ 3775734 w 7467663"/>
              <a:gd name="connsiteY882" fmla="*/ 95131 h 6858000"/>
              <a:gd name="connsiteX883" fmla="*/ 3724807 w 7467663"/>
              <a:gd name="connsiteY883" fmla="*/ 272257 h 6858000"/>
              <a:gd name="connsiteX884" fmla="*/ 3726844 w 7467663"/>
              <a:gd name="connsiteY884" fmla="*/ 282988 h 6858000"/>
              <a:gd name="connsiteX885" fmla="*/ 3742664 w 7467663"/>
              <a:gd name="connsiteY885" fmla="*/ 279918 h 6858000"/>
              <a:gd name="connsiteX886" fmla="*/ 4103910 w 7467663"/>
              <a:gd name="connsiteY886" fmla="*/ 1161917 h 6858000"/>
              <a:gd name="connsiteX887" fmla="*/ 4020269 w 7467663"/>
              <a:gd name="connsiteY887" fmla="*/ 1200406 h 6858000"/>
              <a:gd name="connsiteX888" fmla="*/ 3674882 w 7467663"/>
              <a:gd name="connsiteY888" fmla="*/ 488524 h 6858000"/>
              <a:gd name="connsiteX889" fmla="*/ 3132682 w 7467663"/>
              <a:gd name="connsiteY889" fmla="*/ 1072284 h 6858000"/>
              <a:gd name="connsiteX890" fmla="*/ 2716346 w 7467663"/>
              <a:gd name="connsiteY890" fmla="*/ 1276376 h 6858000"/>
              <a:gd name="connsiteX891" fmla="*/ 2716772 w 7467663"/>
              <a:gd name="connsiteY891" fmla="*/ 1255462 h 6858000"/>
              <a:gd name="connsiteX892" fmla="*/ 3471096 w 7467663"/>
              <a:gd name="connsiteY892" fmla="*/ 437072 h 6858000"/>
              <a:gd name="connsiteX893" fmla="*/ 3639057 w 7467663"/>
              <a:gd name="connsiteY893" fmla="*/ 286334 h 6858000"/>
              <a:gd name="connsiteX894" fmla="*/ 3640309 w 7467663"/>
              <a:gd name="connsiteY894" fmla="*/ 284664 h 6858000"/>
              <a:gd name="connsiteX895" fmla="*/ 3646022 w 7467663"/>
              <a:gd name="connsiteY895" fmla="*/ 276711 h 6858000"/>
              <a:gd name="connsiteX896" fmla="*/ 3707943 w 7467663"/>
              <a:gd name="connsiteY896" fmla="*/ 65958 h 6858000"/>
              <a:gd name="connsiteX897" fmla="*/ 3721337 w 7467663"/>
              <a:gd name="connsiteY897" fmla="*/ 0 h 6858000"/>
              <a:gd name="connsiteX898" fmla="*/ 2867960 w 7467663"/>
              <a:gd name="connsiteY898" fmla="*/ 0 h 6858000"/>
              <a:gd name="connsiteX899" fmla="*/ 2926351 w 7467663"/>
              <a:gd name="connsiteY899" fmla="*/ 0 h 6858000"/>
              <a:gd name="connsiteX900" fmla="*/ 2902823 w 7467663"/>
              <a:gd name="connsiteY900" fmla="*/ 262929 h 6858000"/>
              <a:gd name="connsiteX901" fmla="*/ 2940663 w 7467663"/>
              <a:gd name="connsiteY901" fmla="*/ 140884 h 6858000"/>
              <a:gd name="connsiteX902" fmla="*/ 2947039 w 7467663"/>
              <a:gd name="connsiteY902" fmla="*/ 122524 h 6858000"/>
              <a:gd name="connsiteX903" fmla="*/ 2984316 w 7467663"/>
              <a:gd name="connsiteY903" fmla="*/ 0 h 6858000"/>
              <a:gd name="connsiteX904" fmla="*/ 3016114 w 7467663"/>
              <a:gd name="connsiteY904" fmla="*/ 0 h 6858000"/>
              <a:gd name="connsiteX905" fmla="*/ 2979949 w 7467663"/>
              <a:gd name="connsiteY905" fmla="*/ 119274 h 6858000"/>
              <a:gd name="connsiteX906" fmla="*/ 3023879 w 7467663"/>
              <a:gd name="connsiteY906" fmla="*/ 0 h 6858000"/>
              <a:gd name="connsiteX907" fmla="*/ 3105400 w 7467663"/>
              <a:gd name="connsiteY907" fmla="*/ 0 h 6858000"/>
              <a:gd name="connsiteX908" fmla="*/ 3094669 w 7467663"/>
              <a:gd name="connsiteY908" fmla="*/ 30308 h 6858000"/>
              <a:gd name="connsiteX909" fmla="*/ 2901945 w 7467663"/>
              <a:gd name="connsiteY909" fmla="*/ 466538 h 6858000"/>
              <a:gd name="connsiteX910" fmla="*/ 2815209 w 7467663"/>
              <a:gd name="connsiteY910" fmla="*/ 497361 h 6858000"/>
              <a:gd name="connsiteX911" fmla="*/ 2844845 w 7467663"/>
              <a:gd name="connsiteY911" fmla="*/ 127638 h 6858000"/>
              <a:gd name="connsiteX912" fmla="*/ 2867960 w 7467663"/>
              <a:gd name="connsiteY912" fmla="*/ 0 h 6858000"/>
              <a:gd name="connsiteX913" fmla="*/ 1057230 w 7467663"/>
              <a:gd name="connsiteY913" fmla="*/ 0 h 6858000"/>
              <a:gd name="connsiteX914" fmla="*/ 1111003 w 7467663"/>
              <a:gd name="connsiteY914" fmla="*/ 0 h 6858000"/>
              <a:gd name="connsiteX915" fmla="*/ 1125553 w 7467663"/>
              <a:gd name="connsiteY915" fmla="*/ 52588 h 6858000"/>
              <a:gd name="connsiteX916" fmla="*/ 1304276 w 7467663"/>
              <a:gd name="connsiteY916" fmla="*/ 476275 h 6858000"/>
              <a:gd name="connsiteX917" fmla="*/ 1492066 w 7467663"/>
              <a:gd name="connsiteY917" fmla="*/ 886333 h 6858000"/>
              <a:gd name="connsiteX918" fmla="*/ 1423698 w 7467663"/>
              <a:gd name="connsiteY918" fmla="*/ 710817 h 6858000"/>
              <a:gd name="connsiteX919" fmla="*/ 1357609 w 7467663"/>
              <a:gd name="connsiteY919" fmla="*/ 532892 h 6858000"/>
              <a:gd name="connsiteX920" fmla="*/ 1309550 w 7467663"/>
              <a:gd name="connsiteY920" fmla="*/ 374031 h 6858000"/>
              <a:gd name="connsiteX921" fmla="*/ 1193673 w 7467663"/>
              <a:gd name="connsiteY921" fmla="*/ 49533 h 6858000"/>
              <a:gd name="connsiteX922" fmla="*/ 1164391 w 7467663"/>
              <a:gd name="connsiteY922" fmla="*/ 0 h 6858000"/>
              <a:gd name="connsiteX923" fmla="*/ 1200666 w 7467663"/>
              <a:gd name="connsiteY923" fmla="*/ 0 h 6858000"/>
              <a:gd name="connsiteX924" fmla="*/ 1223408 w 7467663"/>
              <a:gd name="connsiteY924" fmla="*/ 38996 h 6858000"/>
              <a:gd name="connsiteX925" fmla="*/ 1339635 w 7467663"/>
              <a:gd name="connsiteY925" fmla="*/ 365517 h 6858000"/>
              <a:gd name="connsiteX926" fmla="*/ 1387469 w 7467663"/>
              <a:gd name="connsiteY926" fmla="*/ 523079 h 6858000"/>
              <a:gd name="connsiteX927" fmla="*/ 1452685 w 7467663"/>
              <a:gd name="connsiteY927" fmla="*/ 699806 h 6858000"/>
              <a:gd name="connsiteX928" fmla="*/ 1492092 w 7467663"/>
              <a:gd name="connsiteY928" fmla="*/ 800424 h 6858000"/>
              <a:gd name="connsiteX929" fmla="*/ 1455302 w 7467663"/>
              <a:gd name="connsiteY929" fmla="*/ 632913 h 6858000"/>
              <a:gd name="connsiteX930" fmla="*/ 1222336 w 7467663"/>
              <a:gd name="connsiteY930" fmla="*/ 9480 h 6858000"/>
              <a:gd name="connsiteX931" fmla="*/ 1214634 w 7467663"/>
              <a:gd name="connsiteY931" fmla="*/ 0 h 6858000"/>
              <a:gd name="connsiteX932" fmla="*/ 1289827 w 7467663"/>
              <a:gd name="connsiteY932" fmla="*/ 0 h 6858000"/>
              <a:gd name="connsiteX933" fmla="*/ 1321076 w 7467663"/>
              <a:gd name="connsiteY933" fmla="*/ 59722 h 6858000"/>
              <a:gd name="connsiteX934" fmla="*/ 1512579 w 7467663"/>
              <a:gd name="connsiteY934" fmla="*/ 626441 h 6858000"/>
              <a:gd name="connsiteX935" fmla="*/ 1506076 w 7467663"/>
              <a:gd name="connsiteY935" fmla="*/ 1089289 h 6858000"/>
              <a:gd name="connsiteX936" fmla="*/ 1486346 w 7467663"/>
              <a:gd name="connsiteY936" fmla="*/ 1079919 h 6858000"/>
              <a:gd name="connsiteX937" fmla="*/ 1070511 w 7467663"/>
              <a:gd name="connsiteY937" fmla="*/ 48609 h 6858000"/>
              <a:gd name="connsiteX938" fmla="*/ 1057230 w 7467663"/>
              <a:gd name="connsiteY938" fmla="*/ 0 h 6858000"/>
              <a:gd name="connsiteX939" fmla="*/ 43151 w 7467663"/>
              <a:gd name="connsiteY939" fmla="*/ 0 h 6858000"/>
              <a:gd name="connsiteX940" fmla="*/ 95283 w 7467663"/>
              <a:gd name="connsiteY940" fmla="*/ 0 h 6858000"/>
              <a:gd name="connsiteX941" fmla="*/ 300708 w 7467663"/>
              <a:gd name="connsiteY941" fmla="*/ 154571 h 6858000"/>
              <a:gd name="connsiteX942" fmla="*/ 530414 w 7467663"/>
              <a:gd name="connsiteY942" fmla="*/ 354673 h 6858000"/>
              <a:gd name="connsiteX943" fmla="*/ 333785 w 7467663"/>
              <a:gd name="connsiteY943" fmla="*/ 161564 h 6858000"/>
              <a:gd name="connsiteX944" fmla="*/ 147005 w 7467663"/>
              <a:gd name="connsiteY944" fmla="*/ 0 h 6858000"/>
              <a:gd name="connsiteX945" fmla="*/ 272509 w 7467663"/>
              <a:gd name="connsiteY945" fmla="*/ 0 h 6858000"/>
              <a:gd name="connsiteX946" fmla="*/ 326276 w 7467663"/>
              <a:gd name="connsiteY946" fmla="*/ 45847 h 6858000"/>
              <a:gd name="connsiteX947" fmla="*/ 823759 w 7467663"/>
              <a:gd name="connsiteY947" fmla="*/ 574145 h 6858000"/>
              <a:gd name="connsiteX948" fmla="*/ 811254 w 7467663"/>
              <a:gd name="connsiteY948" fmla="*/ 665546 h 6858000"/>
              <a:gd name="connsiteX949" fmla="*/ 154042 w 7467663"/>
              <a:gd name="connsiteY949" fmla="*/ 261522 h 6858000"/>
              <a:gd name="connsiteX950" fmla="*/ 13550 w 7467663"/>
              <a:gd name="connsiteY950" fmla="*/ 158423 h 6858000"/>
              <a:gd name="connsiteX951" fmla="*/ 0 w 7467663"/>
              <a:gd name="connsiteY951" fmla="*/ 146618 h 6858000"/>
              <a:gd name="connsiteX952" fmla="*/ 0 w 7467663"/>
              <a:gd name="connsiteY952" fmla="*/ 59161 h 6858000"/>
              <a:gd name="connsiteX953" fmla="*/ 45427 w 7467663"/>
              <a:gd name="connsiteY953" fmla="*/ 101078 h 6858000"/>
              <a:gd name="connsiteX954" fmla="*/ 630103 w 7467663"/>
              <a:gd name="connsiteY954" fmla="*/ 485885 h 6858000"/>
              <a:gd name="connsiteX955" fmla="*/ 532040 w 7467663"/>
              <a:gd name="connsiteY955" fmla="*/ 399359 h 6858000"/>
              <a:gd name="connsiteX956" fmla="*/ 517618 w 7467663"/>
              <a:gd name="connsiteY956" fmla="*/ 385726 h 6858000"/>
              <a:gd name="connsiteX957" fmla="*/ 285074 w 7467663"/>
              <a:gd name="connsiteY957" fmla="*/ 182755 h 6858000"/>
              <a:gd name="connsiteX958" fmla="*/ 43151 w 7467663"/>
              <a:gd name="connsiteY958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48321 w 7467663"/>
              <a:gd name="connsiteY76" fmla="*/ 6190991 h 6858000"/>
              <a:gd name="connsiteX77" fmla="*/ 7467600 w 7467663"/>
              <a:gd name="connsiteY77" fmla="*/ 6334256 h 6858000"/>
              <a:gd name="connsiteX78" fmla="*/ 7454976 w 7467663"/>
              <a:gd name="connsiteY78" fmla="*/ 6318297 h 6858000"/>
              <a:gd name="connsiteX79" fmla="*/ 1456157 w 7467663"/>
              <a:gd name="connsiteY79" fmla="*/ 5371404 h 6858000"/>
              <a:gd name="connsiteX80" fmla="*/ 1244432 w 7467663"/>
              <a:gd name="connsiteY80" fmla="*/ 5385601 h 6858000"/>
              <a:gd name="connsiteX81" fmla="*/ 973990 w 7467663"/>
              <a:gd name="connsiteY81" fmla="*/ 5424940 h 6858000"/>
              <a:gd name="connsiteX82" fmla="*/ 1103809 w 7467663"/>
              <a:gd name="connsiteY82" fmla="*/ 5433720 h 6858000"/>
              <a:gd name="connsiteX83" fmla="*/ 1123454 w 7467663"/>
              <a:gd name="connsiteY83" fmla="*/ 5435727 h 6858000"/>
              <a:gd name="connsiteX84" fmla="*/ 1737017 w 7467663"/>
              <a:gd name="connsiteY84" fmla="*/ 5452183 h 6858000"/>
              <a:gd name="connsiteX85" fmla="*/ 1824397 w 7467663"/>
              <a:gd name="connsiteY85" fmla="*/ 5447757 h 6858000"/>
              <a:gd name="connsiteX86" fmla="*/ 2070059 w 7467663"/>
              <a:gd name="connsiteY86" fmla="*/ 5441660 h 6858000"/>
              <a:gd name="connsiteX87" fmla="*/ 1456157 w 7467663"/>
              <a:gd name="connsiteY87" fmla="*/ 5371404 h 6858000"/>
              <a:gd name="connsiteX88" fmla="*/ 4988186 w 7467663"/>
              <a:gd name="connsiteY88" fmla="*/ 5216467 h 6858000"/>
              <a:gd name="connsiteX89" fmla="*/ 4777334 w 7467663"/>
              <a:gd name="connsiteY89" fmla="*/ 5406072 h 6858000"/>
              <a:gd name="connsiteX90" fmla="*/ 4718341 w 7467663"/>
              <a:gd name="connsiteY90" fmla="*/ 5468043 h 6858000"/>
              <a:gd name="connsiteX91" fmla="*/ 4604655 w 7467663"/>
              <a:gd name="connsiteY91" fmla="*/ 5583434 h 6858000"/>
              <a:gd name="connsiteX92" fmla="*/ 4565074 w 7467663"/>
              <a:gd name="connsiteY92" fmla="*/ 5618550 h 6858000"/>
              <a:gd name="connsiteX93" fmla="*/ 4988186 w 7467663"/>
              <a:gd name="connsiteY93" fmla="*/ 5216467 h 6858000"/>
              <a:gd name="connsiteX94" fmla="*/ 4978032 w 7467663"/>
              <a:gd name="connsiteY94" fmla="*/ 5183809 h 6858000"/>
              <a:gd name="connsiteX95" fmla="*/ 4463413 w 7467663"/>
              <a:gd name="connsiteY95" fmla="*/ 5615162 h 6858000"/>
              <a:gd name="connsiteX96" fmla="*/ 4358134 w 7467663"/>
              <a:gd name="connsiteY96" fmla="*/ 5742791 h 6858000"/>
              <a:gd name="connsiteX97" fmla="*/ 4376219 w 7467663"/>
              <a:gd name="connsiteY97" fmla="*/ 5729027 h 6858000"/>
              <a:gd name="connsiteX98" fmla="*/ 4582340 w 7467663"/>
              <a:gd name="connsiteY98" fmla="*/ 5561037 h 6858000"/>
              <a:gd name="connsiteX99" fmla="*/ 4694684 w 7467663"/>
              <a:gd name="connsiteY99" fmla="*/ 5447098 h 6858000"/>
              <a:gd name="connsiteX100" fmla="*/ 4754123 w 7467663"/>
              <a:gd name="connsiteY100" fmla="*/ 5384643 h 6858000"/>
              <a:gd name="connsiteX101" fmla="*/ 4978032 w 7467663"/>
              <a:gd name="connsiteY101" fmla="*/ 5183809 h 6858000"/>
              <a:gd name="connsiteX102" fmla="*/ 1903353 w 7467663"/>
              <a:gd name="connsiteY102" fmla="*/ 5044827 h 6858000"/>
              <a:gd name="connsiteX103" fmla="*/ 1936931 w 7467663"/>
              <a:gd name="connsiteY103" fmla="*/ 5093954 h 6858000"/>
              <a:gd name="connsiteX104" fmla="*/ 2195868 w 7467663"/>
              <a:gd name="connsiteY104" fmla="*/ 5396574 h 6858000"/>
              <a:gd name="connsiteX105" fmla="*/ 2088852 w 7467663"/>
              <a:gd name="connsiteY105" fmla="*/ 5166123 h 6858000"/>
              <a:gd name="connsiteX106" fmla="*/ 1958241 w 7467663"/>
              <a:gd name="connsiteY106" fmla="*/ 5067955 h 6858000"/>
              <a:gd name="connsiteX107" fmla="*/ 1903353 w 7467663"/>
              <a:gd name="connsiteY107" fmla="*/ 5044827 h 6858000"/>
              <a:gd name="connsiteX108" fmla="*/ 1979378 w 7467663"/>
              <a:gd name="connsiteY108" fmla="*/ 4769504 h 6858000"/>
              <a:gd name="connsiteX109" fmla="*/ 2882120 w 7467663"/>
              <a:gd name="connsiteY109" fmla="*/ 5064547 h 6858000"/>
              <a:gd name="connsiteX110" fmla="*/ 2793103 w 7467663"/>
              <a:gd name="connsiteY110" fmla="*/ 5039699 h 6858000"/>
              <a:gd name="connsiteX111" fmla="*/ 2770041 w 7467663"/>
              <a:gd name="connsiteY111" fmla="*/ 5033634 h 6858000"/>
              <a:gd name="connsiteX112" fmla="*/ 1979378 w 7467663"/>
              <a:gd name="connsiteY112" fmla="*/ 4769504 h 6858000"/>
              <a:gd name="connsiteX113" fmla="*/ 1927410 w 7467663"/>
              <a:gd name="connsiteY113" fmla="*/ 4716164 h 6858000"/>
              <a:gd name="connsiteX114" fmla="*/ 1959587 w 7467663"/>
              <a:gd name="connsiteY114" fmla="*/ 4728849 h 6858000"/>
              <a:gd name="connsiteX115" fmla="*/ 2777707 w 7467663"/>
              <a:gd name="connsiteY115" fmla="*/ 5003991 h 6858000"/>
              <a:gd name="connsiteX116" fmla="*/ 2800768 w 7467663"/>
              <a:gd name="connsiteY116" fmla="*/ 5010056 h 6858000"/>
              <a:gd name="connsiteX117" fmla="*/ 2879408 w 7467663"/>
              <a:gd name="connsiteY117" fmla="*/ 5031590 h 6858000"/>
              <a:gd name="connsiteX118" fmla="*/ 2862295 w 7467663"/>
              <a:gd name="connsiteY118" fmla="*/ 5022958 h 6858000"/>
              <a:gd name="connsiteX119" fmla="*/ 2813343 w 7467663"/>
              <a:gd name="connsiteY119" fmla="*/ 4998369 h 6858000"/>
              <a:gd name="connsiteX120" fmla="*/ 2646245 w 7467663"/>
              <a:gd name="connsiteY120" fmla="*/ 4930999 h 6858000"/>
              <a:gd name="connsiteX121" fmla="*/ 1999243 w 7467663"/>
              <a:gd name="connsiteY121" fmla="*/ 4730524 h 6858000"/>
              <a:gd name="connsiteX122" fmla="*/ 1979527 w 7467663"/>
              <a:gd name="connsiteY122" fmla="*/ 4726651 h 6858000"/>
              <a:gd name="connsiteX123" fmla="*/ 1927410 w 7467663"/>
              <a:gd name="connsiteY123" fmla="*/ 4716164 h 6858000"/>
              <a:gd name="connsiteX124" fmla="*/ 1997014 w 7467663"/>
              <a:gd name="connsiteY124" fmla="*/ 4698007 h 6858000"/>
              <a:gd name="connsiteX125" fmla="*/ 2005458 w 7467663"/>
              <a:gd name="connsiteY125" fmla="*/ 4699540 h 6858000"/>
              <a:gd name="connsiteX126" fmla="*/ 2657186 w 7467663"/>
              <a:gd name="connsiteY126" fmla="*/ 4901687 h 6858000"/>
              <a:gd name="connsiteX127" fmla="*/ 2826662 w 7467663"/>
              <a:gd name="connsiteY127" fmla="*/ 4970362 h 6858000"/>
              <a:gd name="connsiteX128" fmla="*/ 2876100 w 7467663"/>
              <a:gd name="connsiteY128" fmla="*/ 4995397 h 6858000"/>
              <a:gd name="connsiteX129" fmla="*/ 3042600 w 7467663"/>
              <a:gd name="connsiteY129" fmla="*/ 5059532 h 6858000"/>
              <a:gd name="connsiteX130" fmla="*/ 1997014 w 7467663"/>
              <a:gd name="connsiteY130" fmla="*/ 4698007 h 6858000"/>
              <a:gd name="connsiteX131" fmla="*/ 2305292 w 7467663"/>
              <a:gd name="connsiteY131" fmla="*/ 4219492 h 6858000"/>
              <a:gd name="connsiteX132" fmla="*/ 3360922 w 7467663"/>
              <a:gd name="connsiteY132" fmla="*/ 4529373 h 6858000"/>
              <a:gd name="connsiteX133" fmla="*/ 3492420 w 7467663"/>
              <a:gd name="connsiteY133" fmla="*/ 4510145 h 6858000"/>
              <a:gd name="connsiteX134" fmla="*/ 3364086 w 7467663"/>
              <a:gd name="connsiteY134" fmla="*/ 4480340 h 6858000"/>
              <a:gd name="connsiteX135" fmla="*/ 3225818 w 7467663"/>
              <a:gd name="connsiteY135" fmla="*/ 4411822 h 6858000"/>
              <a:gd name="connsiteX136" fmla="*/ 3129696 w 7467663"/>
              <a:gd name="connsiteY136" fmla="*/ 4360704 h 6858000"/>
              <a:gd name="connsiteX137" fmla="*/ 2814545 w 7467663"/>
              <a:gd name="connsiteY137" fmla="*/ 4282955 h 6858000"/>
              <a:gd name="connsiteX138" fmla="*/ 2305292 w 7467663"/>
              <a:gd name="connsiteY138" fmla="*/ 4219492 h 6858000"/>
              <a:gd name="connsiteX139" fmla="*/ 2626982 w 7467663"/>
              <a:gd name="connsiteY139" fmla="*/ 4206450 h 6858000"/>
              <a:gd name="connsiteX140" fmla="*/ 2490617 w 7467663"/>
              <a:gd name="connsiteY140" fmla="*/ 4206951 h 6858000"/>
              <a:gd name="connsiteX141" fmla="*/ 2819869 w 7467663"/>
              <a:gd name="connsiteY141" fmla="*/ 4252936 h 6858000"/>
              <a:gd name="connsiteX142" fmla="*/ 3143018 w 7467663"/>
              <a:gd name="connsiteY142" fmla="*/ 4332698 h 6858000"/>
              <a:gd name="connsiteX143" fmla="*/ 3241520 w 7467663"/>
              <a:gd name="connsiteY143" fmla="*/ 4385112 h 6858000"/>
              <a:gd name="connsiteX144" fmla="*/ 3374575 w 7467663"/>
              <a:gd name="connsiteY144" fmla="*/ 4451517 h 6858000"/>
              <a:gd name="connsiteX145" fmla="*/ 3505221 w 7467663"/>
              <a:gd name="connsiteY145" fmla="*/ 4480757 h 6858000"/>
              <a:gd name="connsiteX146" fmla="*/ 2626982 w 7467663"/>
              <a:gd name="connsiteY146" fmla="*/ 4206450 h 6858000"/>
              <a:gd name="connsiteX147" fmla="*/ 1310106 w 7467663"/>
              <a:gd name="connsiteY147" fmla="*/ 3943217 h 6858000"/>
              <a:gd name="connsiteX148" fmla="*/ 854994 w 7467663"/>
              <a:gd name="connsiteY148" fmla="*/ 4399136 h 6858000"/>
              <a:gd name="connsiteX149" fmla="*/ 742462 w 7467663"/>
              <a:gd name="connsiteY149" fmla="*/ 4594648 h 6858000"/>
              <a:gd name="connsiteX150" fmla="*/ 820602 w 7467663"/>
              <a:gd name="connsiteY150" fmla="*/ 4485915 h 6858000"/>
              <a:gd name="connsiteX151" fmla="*/ 878295 w 7467663"/>
              <a:gd name="connsiteY151" fmla="*/ 4403594 h 6858000"/>
              <a:gd name="connsiteX152" fmla="*/ 1240607 w 7467663"/>
              <a:gd name="connsiteY152" fmla="*/ 4010401 h 6858000"/>
              <a:gd name="connsiteX153" fmla="*/ 1310106 w 7467663"/>
              <a:gd name="connsiteY153" fmla="*/ 3943217 h 6858000"/>
              <a:gd name="connsiteX154" fmla="*/ 1423113 w 7467663"/>
              <a:gd name="connsiteY154" fmla="*/ 3874565 h 6858000"/>
              <a:gd name="connsiteX155" fmla="*/ 1260565 w 7467663"/>
              <a:gd name="connsiteY155" fmla="*/ 4031982 h 6858000"/>
              <a:gd name="connsiteX156" fmla="*/ 901900 w 7467663"/>
              <a:gd name="connsiteY156" fmla="*/ 4421236 h 6858000"/>
              <a:gd name="connsiteX157" fmla="*/ 845044 w 7467663"/>
              <a:gd name="connsiteY157" fmla="*/ 4502436 h 6858000"/>
              <a:gd name="connsiteX158" fmla="*/ 685926 w 7467663"/>
              <a:gd name="connsiteY158" fmla="*/ 4703069 h 6858000"/>
              <a:gd name="connsiteX159" fmla="*/ 684248 w 7467663"/>
              <a:gd name="connsiteY159" fmla="*/ 4706721 h 6858000"/>
              <a:gd name="connsiteX160" fmla="*/ 1423113 w 7467663"/>
              <a:gd name="connsiteY160" fmla="*/ 3874565 h 6858000"/>
              <a:gd name="connsiteX161" fmla="*/ 3316479 w 7467663"/>
              <a:gd name="connsiteY161" fmla="*/ 3872136 h 6858000"/>
              <a:gd name="connsiteX162" fmla="*/ 3546806 w 7467663"/>
              <a:gd name="connsiteY162" fmla="*/ 4356139 h 6858000"/>
              <a:gd name="connsiteX163" fmla="*/ 3364433 w 7467663"/>
              <a:gd name="connsiteY163" fmla="*/ 3953121 h 6858000"/>
              <a:gd name="connsiteX164" fmla="*/ 3316479 w 7467663"/>
              <a:gd name="connsiteY164" fmla="*/ 3872136 h 6858000"/>
              <a:gd name="connsiteX165" fmla="*/ 3291335 w 7467663"/>
              <a:gd name="connsiteY165" fmla="*/ 3767420 h 6858000"/>
              <a:gd name="connsiteX166" fmla="*/ 3390805 w 7467663"/>
              <a:gd name="connsiteY166" fmla="*/ 3937163 h 6858000"/>
              <a:gd name="connsiteX167" fmla="*/ 3579062 w 7467663"/>
              <a:gd name="connsiteY167" fmla="*/ 4359040 h 6858000"/>
              <a:gd name="connsiteX168" fmla="*/ 3467355 w 7467663"/>
              <a:gd name="connsiteY168" fmla="*/ 3988130 h 6858000"/>
              <a:gd name="connsiteX169" fmla="*/ 3310753 w 7467663"/>
              <a:gd name="connsiteY169" fmla="*/ 3787140 h 6858000"/>
              <a:gd name="connsiteX170" fmla="*/ 3291335 w 7467663"/>
              <a:gd name="connsiteY170" fmla="*/ 3767420 h 6858000"/>
              <a:gd name="connsiteX171" fmla="*/ 1635889 w 7467663"/>
              <a:gd name="connsiteY171" fmla="*/ 3709494 h 6858000"/>
              <a:gd name="connsiteX172" fmla="*/ 1634800 w 7467663"/>
              <a:gd name="connsiteY172" fmla="*/ 3731111 h 6858000"/>
              <a:gd name="connsiteX173" fmla="*/ 1635889 w 7467663"/>
              <a:gd name="connsiteY173" fmla="*/ 3709494 h 6858000"/>
              <a:gd name="connsiteX174" fmla="*/ 1510397 w 7467663"/>
              <a:gd name="connsiteY174" fmla="*/ 3684705 h 6858000"/>
              <a:gd name="connsiteX175" fmla="*/ 1146550 w 7467663"/>
              <a:gd name="connsiteY175" fmla="*/ 3802012 h 6858000"/>
              <a:gd name="connsiteX176" fmla="*/ 698834 w 7467663"/>
              <a:gd name="connsiteY176" fmla="*/ 3952272 h 6858000"/>
              <a:gd name="connsiteX177" fmla="*/ 34256 w 7467663"/>
              <a:gd name="connsiteY177" fmla="*/ 4347603 h 6858000"/>
              <a:gd name="connsiteX178" fmla="*/ 527241 w 7467663"/>
              <a:gd name="connsiteY178" fmla="*/ 4065078 h 6858000"/>
              <a:gd name="connsiteX179" fmla="*/ 1510397 w 7467663"/>
              <a:gd name="connsiteY179" fmla="*/ 3684705 h 6858000"/>
              <a:gd name="connsiteX180" fmla="*/ 1313114 w 7467663"/>
              <a:gd name="connsiteY180" fmla="*/ 3655216 h 6858000"/>
              <a:gd name="connsiteX181" fmla="*/ 1109304 w 7467663"/>
              <a:gd name="connsiteY181" fmla="*/ 3669030 h 6858000"/>
              <a:gd name="connsiteX182" fmla="*/ 8129 w 7467663"/>
              <a:gd name="connsiteY182" fmla="*/ 4330519 h 6858000"/>
              <a:gd name="connsiteX183" fmla="*/ 687572 w 7467663"/>
              <a:gd name="connsiteY183" fmla="*/ 3925629 h 6858000"/>
              <a:gd name="connsiteX184" fmla="*/ 1138365 w 7467663"/>
              <a:gd name="connsiteY184" fmla="*/ 3774515 h 6858000"/>
              <a:gd name="connsiteX185" fmla="*/ 1505579 w 7467663"/>
              <a:gd name="connsiteY185" fmla="*/ 3655526 h 6858000"/>
              <a:gd name="connsiteX186" fmla="*/ 1313114 w 7467663"/>
              <a:gd name="connsiteY186" fmla="*/ 3655216 h 6858000"/>
              <a:gd name="connsiteX187" fmla="*/ 3655073 w 7467663"/>
              <a:gd name="connsiteY187" fmla="*/ 3650884 h 6858000"/>
              <a:gd name="connsiteX188" fmla="*/ 3989938 w 7467663"/>
              <a:gd name="connsiteY188" fmla="*/ 3991685 h 6858000"/>
              <a:gd name="connsiteX189" fmla="*/ 4393907 w 7467663"/>
              <a:gd name="connsiteY189" fmla="*/ 4261258 h 6858000"/>
              <a:gd name="connsiteX190" fmla="*/ 4648051 w 7467663"/>
              <a:gd name="connsiteY190" fmla="*/ 4374051 h 6858000"/>
              <a:gd name="connsiteX191" fmla="*/ 4383389 w 7467663"/>
              <a:gd name="connsiteY191" fmla="*/ 4184369 h 6858000"/>
              <a:gd name="connsiteX192" fmla="*/ 4165508 w 7467663"/>
              <a:gd name="connsiteY192" fmla="*/ 4035196 h 6858000"/>
              <a:gd name="connsiteX193" fmla="*/ 4068162 w 7467663"/>
              <a:gd name="connsiteY193" fmla="*/ 3953394 h 6858000"/>
              <a:gd name="connsiteX194" fmla="*/ 3981416 w 7467663"/>
              <a:gd name="connsiteY194" fmla="*/ 3880482 h 6858000"/>
              <a:gd name="connsiteX195" fmla="*/ 3800147 w 7467663"/>
              <a:gd name="connsiteY195" fmla="*/ 3749872 h 6858000"/>
              <a:gd name="connsiteX196" fmla="*/ 3655073 w 7467663"/>
              <a:gd name="connsiteY196" fmla="*/ 3650884 h 6858000"/>
              <a:gd name="connsiteX197" fmla="*/ 3670252 w 7467663"/>
              <a:gd name="connsiteY197" fmla="*/ 3622798 h 6858000"/>
              <a:gd name="connsiteX198" fmla="*/ 3817258 w 7467663"/>
              <a:gd name="connsiteY198" fmla="*/ 3723577 h 6858000"/>
              <a:gd name="connsiteX199" fmla="*/ 4000461 w 7467663"/>
              <a:gd name="connsiteY199" fmla="*/ 3855966 h 6858000"/>
              <a:gd name="connsiteX200" fmla="*/ 4088180 w 7467663"/>
              <a:gd name="connsiteY200" fmla="*/ 3929774 h 6858000"/>
              <a:gd name="connsiteX201" fmla="*/ 4184555 w 7467663"/>
              <a:gd name="connsiteY201" fmla="*/ 4010683 h 6858000"/>
              <a:gd name="connsiteX202" fmla="*/ 4399563 w 7467663"/>
              <a:gd name="connsiteY202" fmla="*/ 4158106 h 6858000"/>
              <a:gd name="connsiteX203" fmla="*/ 4684469 w 7467663"/>
              <a:gd name="connsiteY203" fmla="*/ 4364680 h 6858000"/>
              <a:gd name="connsiteX204" fmla="*/ 4690271 w 7467663"/>
              <a:gd name="connsiteY204" fmla="*/ 4370034 h 6858000"/>
              <a:gd name="connsiteX205" fmla="*/ 4136093 w 7467663"/>
              <a:gd name="connsiteY205" fmla="*/ 3858466 h 6858000"/>
              <a:gd name="connsiteX206" fmla="*/ 3670252 w 7467663"/>
              <a:gd name="connsiteY206" fmla="*/ 3622798 h 6858000"/>
              <a:gd name="connsiteX207" fmla="*/ 4440129 w 7467663"/>
              <a:gd name="connsiteY207" fmla="*/ 3448571 h 6858000"/>
              <a:gd name="connsiteX208" fmla="*/ 4856525 w 7467663"/>
              <a:gd name="connsiteY208" fmla="*/ 3915351 h 6858000"/>
              <a:gd name="connsiteX209" fmla="*/ 5059055 w 7467663"/>
              <a:gd name="connsiteY209" fmla="*/ 4108918 h 6858000"/>
              <a:gd name="connsiteX210" fmla="*/ 5290070 w 7467663"/>
              <a:gd name="connsiteY210" fmla="*/ 4263619 h 6858000"/>
              <a:gd name="connsiteX211" fmla="*/ 4834991 w 7467663"/>
              <a:gd name="connsiteY211" fmla="*/ 3830985 h 6858000"/>
              <a:gd name="connsiteX212" fmla="*/ 4440129 w 7467663"/>
              <a:gd name="connsiteY212" fmla="*/ 3448571 h 6858000"/>
              <a:gd name="connsiteX213" fmla="*/ 4441737 w 7467663"/>
              <a:gd name="connsiteY213" fmla="*/ 3399734 h 6858000"/>
              <a:gd name="connsiteX214" fmla="*/ 4431236 w 7467663"/>
              <a:gd name="connsiteY214" fmla="*/ 3400954 h 6858000"/>
              <a:gd name="connsiteX215" fmla="*/ 4557150 w 7467663"/>
              <a:gd name="connsiteY215" fmla="*/ 3510023 h 6858000"/>
              <a:gd name="connsiteX216" fmla="*/ 4856936 w 7467663"/>
              <a:gd name="connsiteY216" fmla="*/ 3809146 h 6858000"/>
              <a:gd name="connsiteX217" fmla="*/ 5111996 w 7467663"/>
              <a:gd name="connsiteY217" fmla="*/ 4065759 h 6858000"/>
              <a:gd name="connsiteX218" fmla="*/ 5388878 w 7467663"/>
              <a:gd name="connsiteY218" fmla="*/ 4300185 h 6858000"/>
              <a:gd name="connsiteX219" fmla="*/ 5425556 w 7467663"/>
              <a:gd name="connsiteY219" fmla="*/ 4308967 h 6858000"/>
              <a:gd name="connsiteX220" fmla="*/ 4943646 w 7467663"/>
              <a:gd name="connsiteY220" fmla="*/ 3822916 h 6858000"/>
              <a:gd name="connsiteX221" fmla="*/ 4594837 w 7467663"/>
              <a:gd name="connsiteY221" fmla="*/ 3532274 h 6858000"/>
              <a:gd name="connsiteX222" fmla="*/ 4441737 w 7467663"/>
              <a:gd name="connsiteY222" fmla="*/ 3399734 h 6858000"/>
              <a:gd name="connsiteX223" fmla="*/ 5425834 w 7467663"/>
              <a:gd name="connsiteY223" fmla="*/ 3162785 h 6858000"/>
              <a:gd name="connsiteX224" fmla="*/ 5401644 w 7467663"/>
              <a:gd name="connsiteY224" fmla="*/ 3617847 h 6858000"/>
              <a:gd name="connsiteX225" fmla="*/ 5467256 w 7467663"/>
              <a:gd name="connsiteY225" fmla="*/ 4175494 h 6858000"/>
              <a:gd name="connsiteX226" fmla="*/ 5448069 w 7467663"/>
              <a:gd name="connsiteY226" fmla="*/ 3567554 h 6858000"/>
              <a:gd name="connsiteX227" fmla="*/ 5425834 w 7467663"/>
              <a:gd name="connsiteY227" fmla="*/ 3162785 h 6858000"/>
              <a:gd name="connsiteX228" fmla="*/ 1318687 w 7467663"/>
              <a:gd name="connsiteY228" fmla="*/ 3113840 h 6858000"/>
              <a:gd name="connsiteX229" fmla="*/ 1066793 w 7467663"/>
              <a:gd name="connsiteY229" fmla="*/ 3212171 h 6858000"/>
              <a:gd name="connsiteX230" fmla="*/ 993319 w 7467663"/>
              <a:gd name="connsiteY230" fmla="*/ 3247648 h 6858000"/>
              <a:gd name="connsiteX231" fmla="*/ 853081 w 7467663"/>
              <a:gd name="connsiteY231" fmla="*/ 3312410 h 6858000"/>
              <a:gd name="connsiteX232" fmla="*/ 805957 w 7467663"/>
              <a:gd name="connsiteY232" fmla="*/ 3330443 h 6858000"/>
              <a:gd name="connsiteX233" fmla="*/ 1318687 w 7467663"/>
              <a:gd name="connsiteY233" fmla="*/ 3113840 h 6858000"/>
              <a:gd name="connsiteX234" fmla="*/ 5453702 w 7467663"/>
              <a:gd name="connsiteY234" fmla="*/ 3090882 h 6858000"/>
              <a:gd name="connsiteX235" fmla="*/ 5480135 w 7467663"/>
              <a:gd name="connsiteY235" fmla="*/ 3565802 h 6858000"/>
              <a:gd name="connsiteX236" fmla="*/ 5499023 w 7467663"/>
              <a:gd name="connsiteY236" fmla="*/ 4166310 h 6858000"/>
              <a:gd name="connsiteX237" fmla="*/ 5547022 w 7467663"/>
              <a:gd name="connsiteY237" fmla="*/ 3607838 h 6858000"/>
              <a:gd name="connsiteX238" fmla="*/ 5515964 w 7467663"/>
              <a:gd name="connsiteY238" fmla="*/ 3378541 h 6858000"/>
              <a:gd name="connsiteX239" fmla="*/ 5453702 w 7467663"/>
              <a:gd name="connsiteY239" fmla="*/ 3090882 h 6858000"/>
              <a:gd name="connsiteX240" fmla="*/ 1238695 w 7467663"/>
              <a:gd name="connsiteY240" fmla="*/ 3076820 h 6858000"/>
              <a:gd name="connsiteX241" fmla="*/ 716371 w 7467663"/>
              <a:gd name="connsiteY241" fmla="*/ 3293249 h 6858000"/>
              <a:gd name="connsiteX242" fmla="*/ 579522 w 7467663"/>
              <a:gd name="connsiteY242" fmla="*/ 3371759 h 6858000"/>
              <a:gd name="connsiteX243" fmla="*/ 600288 w 7467663"/>
              <a:gd name="connsiteY243" fmla="*/ 3365555 h 6858000"/>
              <a:gd name="connsiteX244" fmla="*/ 840692 w 7467663"/>
              <a:gd name="connsiteY244" fmla="*/ 3284921 h 6858000"/>
              <a:gd name="connsiteX245" fmla="*/ 979248 w 7467663"/>
              <a:gd name="connsiteY245" fmla="*/ 3221003 h 6858000"/>
              <a:gd name="connsiteX246" fmla="*/ 1053282 w 7467663"/>
              <a:gd name="connsiteY246" fmla="*/ 3185247 h 6858000"/>
              <a:gd name="connsiteX247" fmla="*/ 1320603 w 7467663"/>
              <a:gd name="connsiteY247" fmla="*/ 3081281 h 6858000"/>
              <a:gd name="connsiteX248" fmla="*/ 1238695 w 7467663"/>
              <a:gd name="connsiteY248" fmla="*/ 3076820 h 6858000"/>
              <a:gd name="connsiteX249" fmla="*/ 5425627 w 7467663"/>
              <a:gd name="connsiteY249" fmla="*/ 2954192 h 6858000"/>
              <a:gd name="connsiteX250" fmla="*/ 5470770 w 7467663"/>
              <a:gd name="connsiteY250" fmla="*/ 3005435 h 6858000"/>
              <a:gd name="connsiteX251" fmla="*/ 5519779 w 7467663"/>
              <a:gd name="connsiteY251" fmla="*/ 4359223 h 6858000"/>
              <a:gd name="connsiteX252" fmla="*/ 5520293 w 7467663"/>
              <a:gd name="connsiteY252" fmla="*/ 4360602 h 6858000"/>
              <a:gd name="connsiteX253" fmla="*/ 5767221 w 7467663"/>
              <a:gd name="connsiteY253" fmla="*/ 4665564 h 6858000"/>
              <a:gd name="connsiteX254" fmla="*/ 6937169 w 7467663"/>
              <a:gd name="connsiteY254" fmla="*/ 4815941 h 6858000"/>
              <a:gd name="connsiteX255" fmla="*/ 6953922 w 7467663"/>
              <a:gd name="connsiteY255" fmla="*/ 4890068 h 6858000"/>
              <a:gd name="connsiteX256" fmla="*/ 6071359 w 7467663"/>
              <a:gd name="connsiteY256" fmla="*/ 4770770 h 6858000"/>
              <a:gd name="connsiteX257" fmla="*/ 6038839 w 7467663"/>
              <a:gd name="connsiteY257" fmla="*/ 4764474 h 6858000"/>
              <a:gd name="connsiteX258" fmla="*/ 6038706 w 7467663"/>
              <a:gd name="connsiteY258" fmla="*/ 4763847 h 6858000"/>
              <a:gd name="connsiteX259" fmla="*/ 6037784 w 7467663"/>
              <a:gd name="connsiteY259" fmla="*/ 4764270 h 6858000"/>
              <a:gd name="connsiteX260" fmla="*/ 6038839 w 7467663"/>
              <a:gd name="connsiteY260" fmla="*/ 4764474 h 6858000"/>
              <a:gd name="connsiteX261" fmla="*/ 6040338 w 7467663"/>
              <a:gd name="connsiteY261" fmla="*/ 4771418 h 6858000"/>
              <a:gd name="connsiteX262" fmla="*/ 6024488 w 7467663"/>
              <a:gd name="connsiteY262" fmla="*/ 4809903 h 6858000"/>
              <a:gd name="connsiteX263" fmla="*/ 5599771 w 7467663"/>
              <a:gd name="connsiteY263" fmla="*/ 5509652 h 6858000"/>
              <a:gd name="connsiteX264" fmla="*/ 5548843 w 7467663"/>
              <a:gd name="connsiteY264" fmla="*/ 5563845 h 6858000"/>
              <a:gd name="connsiteX265" fmla="*/ 5940952 w 7467663"/>
              <a:gd name="connsiteY265" fmla="*/ 6250028 h 6858000"/>
              <a:gd name="connsiteX266" fmla="*/ 6043441 w 7467663"/>
              <a:gd name="connsiteY266" fmla="*/ 6665847 h 6858000"/>
              <a:gd name="connsiteX267" fmla="*/ 6093432 w 7467663"/>
              <a:gd name="connsiteY267" fmla="*/ 6858000 h 6858000"/>
              <a:gd name="connsiteX268" fmla="*/ 6034344 w 7467663"/>
              <a:gd name="connsiteY268" fmla="*/ 6858000 h 6858000"/>
              <a:gd name="connsiteX269" fmla="*/ 6026679 w 7467663"/>
              <a:gd name="connsiteY269" fmla="*/ 6836959 h 6858000"/>
              <a:gd name="connsiteX270" fmla="*/ 5800441 w 7467663"/>
              <a:gd name="connsiteY270" fmla="*/ 6335286 h 6858000"/>
              <a:gd name="connsiteX271" fmla="*/ 5526562 w 7467663"/>
              <a:gd name="connsiteY271" fmla="*/ 5705388 h 6858000"/>
              <a:gd name="connsiteX272" fmla="*/ 5519640 w 7467663"/>
              <a:gd name="connsiteY272" fmla="*/ 5683774 h 6858000"/>
              <a:gd name="connsiteX273" fmla="*/ 5844559 w 7467663"/>
              <a:gd name="connsiteY273" fmla="*/ 6553349 h 6858000"/>
              <a:gd name="connsiteX274" fmla="*/ 5975994 w 7467663"/>
              <a:gd name="connsiteY274" fmla="*/ 6858000 h 6858000"/>
              <a:gd name="connsiteX275" fmla="*/ 5898547 w 7467663"/>
              <a:gd name="connsiteY275" fmla="*/ 6858000 h 6858000"/>
              <a:gd name="connsiteX276" fmla="*/ 5682041 w 7467663"/>
              <a:gd name="connsiteY276" fmla="*/ 6355860 h 6858000"/>
              <a:gd name="connsiteX277" fmla="*/ 5461758 w 7467663"/>
              <a:gd name="connsiteY277" fmla="*/ 5820220 h 6858000"/>
              <a:gd name="connsiteX278" fmla="*/ 5237282 w 7467663"/>
              <a:gd name="connsiteY278" fmla="*/ 6579086 h 6858000"/>
              <a:gd name="connsiteX279" fmla="*/ 5115009 w 7467663"/>
              <a:gd name="connsiteY279" fmla="*/ 6858000 h 6858000"/>
              <a:gd name="connsiteX280" fmla="*/ 5028074 w 7467663"/>
              <a:gd name="connsiteY280" fmla="*/ 6858000 h 6858000"/>
              <a:gd name="connsiteX281" fmla="*/ 5079508 w 7467663"/>
              <a:gd name="connsiteY281" fmla="*/ 6749074 h 6858000"/>
              <a:gd name="connsiteX282" fmla="*/ 5371846 w 7467663"/>
              <a:gd name="connsiteY282" fmla="*/ 5924413 h 6858000"/>
              <a:gd name="connsiteX283" fmla="*/ 5270512 w 7467663"/>
              <a:gd name="connsiteY283" fmla="*/ 6138975 h 6858000"/>
              <a:gd name="connsiteX284" fmla="*/ 5062409 w 7467663"/>
              <a:gd name="connsiteY284" fmla="*/ 6653544 h 6858000"/>
              <a:gd name="connsiteX285" fmla="*/ 5036628 w 7467663"/>
              <a:gd name="connsiteY285" fmla="*/ 6754247 h 6858000"/>
              <a:gd name="connsiteX286" fmla="*/ 5009112 w 7467663"/>
              <a:gd name="connsiteY286" fmla="*/ 6858000 h 6858000"/>
              <a:gd name="connsiteX287" fmla="*/ 4976679 w 7467663"/>
              <a:gd name="connsiteY287" fmla="*/ 6858000 h 6858000"/>
              <a:gd name="connsiteX288" fmla="*/ 5006537 w 7467663"/>
              <a:gd name="connsiteY288" fmla="*/ 6747068 h 6858000"/>
              <a:gd name="connsiteX289" fmla="*/ 5032723 w 7467663"/>
              <a:gd name="connsiteY289" fmla="*/ 6644957 h 6858000"/>
              <a:gd name="connsiteX290" fmla="*/ 5242949 w 7467663"/>
              <a:gd name="connsiteY290" fmla="*/ 6125175 h 6858000"/>
              <a:gd name="connsiteX291" fmla="*/ 5286321 w 7467663"/>
              <a:gd name="connsiteY291" fmla="*/ 6033555 h 6858000"/>
              <a:gd name="connsiteX292" fmla="*/ 5008210 w 7467663"/>
              <a:gd name="connsiteY292" fmla="*/ 6649194 h 6858000"/>
              <a:gd name="connsiteX293" fmla="*/ 4986321 w 7467663"/>
              <a:gd name="connsiteY293" fmla="*/ 6765687 h 6858000"/>
              <a:gd name="connsiteX294" fmla="*/ 4973474 w 7467663"/>
              <a:gd name="connsiteY294" fmla="*/ 6858000 h 6858000"/>
              <a:gd name="connsiteX295" fmla="*/ 4907178 w 7467663"/>
              <a:gd name="connsiteY295" fmla="*/ 6858000 h 6858000"/>
              <a:gd name="connsiteX296" fmla="*/ 4910810 w 7467663"/>
              <a:gd name="connsiteY296" fmla="*/ 6829660 h 6858000"/>
              <a:gd name="connsiteX297" fmla="*/ 4987461 w 7467663"/>
              <a:gd name="connsiteY297" fmla="*/ 6432994 h 6858000"/>
              <a:gd name="connsiteX298" fmla="*/ 5179262 w 7467663"/>
              <a:gd name="connsiteY298" fmla="*/ 6035044 h 6858000"/>
              <a:gd name="connsiteX299" fmla="*/ 4689678 w 7467663"/>
              <a:gd name="connsiteY299" fmla="*/ 6440241 h 6858000"/>
              <a:gd name="connsiteX300" fmla="*/ 4477543 w 7467663"/>
              <a:gd name="connsiteY300" fmla="*/ 6674836 h 6858000"/>
              <a:gd name="connsiteX301" fmla="*/ 4329957 w 7467663"/>
              <a:gd name="connsiteY301" fmla="*/ 6858000 h 6858000"/>
              <a:gd name="connsiteX302" fmla="*/ 4218595 w 7467663"/>
              <a:gd name="connsiteY302" fmla="*/ 6858000 h 6858000"/>
              <a:gd name="connsiteX303" fmla="*/ 4368888 w 7467663"/>
              <a:gd name="connsiteY303" fmla="*/ 6668412 h 6858000"/>
              <a:gd name="connsiteX304" fmla="*/ 4563091 w 7467663"/>
              <a:gd name="connsiteY304" fmla="*/ 6442508 h 6858000"/>
              <a:gd name="connsiteX305" fmla="*/ 5387324 w 7467663"/>
              <a:gd name="connsiteY305" fmla="*/ 5705830 h 6858000"/>
              <a:gd name="connsiteX306" fmla="*/ 5073620 w 7467663"/>
              <a:gd name="connsiteY306" fmla="*/ 5955437 h 6858000"/>
              <a:gd name="connsiteX307" fmla="*/ 4689789 w 7467663"/>
              <a:gd name="connsiteY307" fmla="*/ 6268382 h 6858000"/>
              <a:gd name="connsiteX308" fmla="*/ 4418722 w 7467663"/>
              <a:gd name="connsiteY308" fmla="*/ 6570886 h 6858000"/>
              <a:gd name="connsiteX309" fmla="*/ 4214944 w 7467663"/>
              <a:gd name="connsiteY309" fmla="*/ 6858000 h 6858000"/>
              <a:gd name="connsiteX310" fmla="*/ 4177898 w 7467663"/>
              <a:gd name="connsiteY310" fmla="*/ 6858000 h 6858000"/>
              <a:gd name="connsiteX311" fmla="*/ 4391597 w 7467663"/>
              <a:gd name="connsiteY311" fmla="*/ 6556370 h 6858000"/>
              <a:gd name="connsiteX312" fmla="*/ 4668889 w 7467663"/>
              <a:gd name="connsiteY312" fmla="*/ 6246399 h 6858000"/>
              <a:gd name="connsiteX313" fmla="*/ 5055427 w 7467663"/>
              <a:gd name="connsiteY313" fmla="*/ 5931476 h 6858000"/>
              <a:gd name="connsiteX314" fmla="*/ 5371814 w 7467663"/>
              <a:gd name="connsiteY314" fmla="*/ 5678975 h 6858000"/>
              <a:gd name="connsiteX315" fmla="*/ 4987918 w 7467663"/>
              <a:gd name="connsiteY315" fmla="*/ 5838701 h 6858000"/>
              <a:gd name="connsiteX316" fmla="*/ 4317146 w 7467663"/>
              <a:gd name="connsiteY316" fmla="*/ 6587716 h 6858000"/>
              <a:gd name="connsiteX317" fmla="*/ 4171627 w 7467663"/>
              <a:gd name="connsiteY317" fmla="*/ 6858000 h 6858000"/>
              <a:gd name="connsiteX318" fmla="*/ 4081585 w 7467663"/>
              <a:gd name="connsiteY318" fmla="*/ 6858000 h 6858000"/>
              <a:gd name="connsiteX319" fmla="*/ 4238603 w 7467663"/>
              <a:gd name="connsiteY319" fmla="*/ 6559341 h 6858000"/>
              <a:gd name="connsiteX320" fmla="*/ 4778333 w 7467663"/>
              <a:gd name="connsiteY320" fmla="*/ 5873626 h 6858000"/>
              <a:gd name="connsiteX321" fmla="*/ 5414185 w 7467663"/>
              <a:gd name="connsiteY321" fmla="*/ 5573882 h 6858000"/>
              <a:gd name="connsiteX322" fmla="*/ 5959648 w 7467663"/>
              <a:gd name="connsiteY322" fmla="*/ 4760797 h 6858000"/>
              <a:gd name="connsiteX323" fmla="*/ 5355019 w 7467663"/>
              <a:gd name="connsiteY323" fmla="*/ 4734672 h 6858000"/>
              <a:gd name="connsiteX324" fmla="*/ 5083565 w 7467663"/>
              <a:gd name="connsiteY324" fmla="*/ 5179121 h 6858000"/>
              <a:gd name="connsiteX325" fmla="*/ 4713577 w 7467663"/>
              <a:gd name="connsiteY325" fmla="*/ 5616803 h 6858000"/>
              <a:gd name="connsiteX326" fmla="*/ 3989559 w 7467663"/>
              <a:gd name="connsiteY326" fmla="*/ 6145945 h 6858000"/>
              <a:gd name="connsiteX327" fmla="*/ 3939824 w 7467663"/>
              <a:gd name="connsiteY327" fmla="*/ 6066900 h 6858000"/>
              <a:gd name="connsiteX328" fmla="*/ 4584537 w 7467663"/>
              <a:gd name="connsiteY328" fmla="*/ 5324826 h 6858000"/>
              <a:gd name="connsiteX329" fmla="*/ 5037105 w 7467663"/>
              <a:gd name="connsiteY329" fmla="*/ 5088765 h 6858000"/>
              <a:gd name="connsiteX330" fmla="*/ 5039930 w 7467663"/>
              <a:gd name="connsiteY330" fmla="*/ 5089585 h 6858000"/>
              <a:gd name="connsiteX331" fmla="*/ 5263764 w 7467663"/>
              <a:gd name="connsiteY331" fmla="*/ 4735525 h 6858000"/>
              <a:gd name="connsiteX332" fmla="*/ 4086300 w 7467663"/>
              <a:gd name="connsiteY332" fmla="*/ 4884599 h 6858000"/>
              <a:gd name="connsiteX333" fmla="*/ 4085485 w 7467663"/>
              <a:gd name="connsiteY333" fmla="*/ 4899070 h 6858000"/>
              <a:gd name="connsiteX334" fmla="*/ 3871915 w 7467663"/>
              <a:gd name="connsiteY334" fmla="*/ 5253645 h 6858000"/>
              <a:gd name="connsiteX335" fmla="*/ 3799374 w 7467663"/>
              <a:gd name="connsiteY335" fmla="*/ 5466127 h 6858000"/>
              <a:gd name="connsiteX336" fmla="*/ 3498850 w 7467663"/>
              <a:gd name="connsiteY336" fmla="*/ 6661888 h 6858000"/>
              <a:gd name="connsiteX337" fmla="*/ 3399216 w 7467663"/>
              <a:gd name="connsiteY337" fmla="*/ 6858000 h 6858000"/>
              <a:gd name="connsiteX338" fmla="*/ 3303688 w 7467663"/>
              <a:gd name="connsiteY338" fmla="*/ 6858000 h 6858000"/>
              <a:gd name="connsiteX339" fmla="*/ 3391774 w 7467663"/>
              <a:gd name="connsiteY339" fmla="*/ 6697181 h 6858000"/>
              <a:gd name="connsiteX340" fmla="*/ 3735540 w 7467663"/>
              <a:gd name="connsiteY340" fmla="*/ 5546923 h 6858000"/>
              <a:gd name="connsiteX341" fmla="*/ 3729438 w 7467663"/>
              <a:gd name="connsiteY341" fmla="*/ 5569058 h 6858000"/>
              <a:gd name="connsiteX342" fmla="*/ 3707782 w 7467663"/>
              <a:gd name="connsiteY342" fmla="*/ 5644908 h 6858000"/>
              <a:gd name="connsiteX343" fmla="*/ 3583827 w 7467663"/>
              <a:gd name="connsiteY343" fmla="*/ 6039215 h 6858000"/>
              <a:gd name="connsiteX344" fmla="*/ 3547861 w 7467663"/>
              <a:gd name="connsiteY344" fmla="*/ 6129609 h 6858000"/>
              <a:gd name="connsiteX345" fmla="*/ 3490905 w 7467663"/>
              <a:gd name="connsiteY345" fmla="*/ 6277660 h 6858000"/>
              <a:gd name="connsiteX346" fmla="*/ 3455859 w 7467663"/>
              <a:gd name="connsiteY346" fmla="*/ 6391301 h 6858000"/>
              <a:gd name="connsiteX347" fmla="*/ 3429112 w 7467663"/>
              <a:gd name="connsiteY347" fmla="*/ 6479469 h 6858000"/>
              <a:gd name="connsiteX348" fmla="*/ 3304862 w 7467663"/>
              <a:gd name="connsiteY348" fmla="*/ 6796476 h 6858000"/>
              <a:gd name="connsiteX349" fmla="*/ 3276071 w 7467663"/>
              <a:gd name="connsiteY349" fmla="*/ 6858000 h 6858000"/>
              <a:gd name="connsiteX350" fmla="*/ 3240805 w 7467663"/>
              <a:gd name="connsiteY350" fmla="*/ 6858000 h 6858000"/>
              <a:gd name="connsiteX351" fmla="*/ 3275917 w 7467663"/>
              <a:gd name="connsiteY351" fmla="*/ 6783192 h 6858000"/>
              <a:gd name="connsiteX352" fmla="*/ 3399358 w 7467663"/>
              <a:gd name="connsiteY352" fmla="*/ 6469011 h 6858000"/>
              <a:gd name="connsiteX353" fmla="*/ 3425650 w 7467663"/>
              <a:gd name="connsiteY353" fmla="*/ 6381333 h 6858000"/>
              <a:gd name="connsiteX354" fmla="*/ 3460661 w 7467663"/>
              <a:gd name="connsiteY354" fmla="*/ 6266763 h 6858000"/>
              <a:gd name="connsiteX355" fmla="*/ 3518021 w 7467663"/>
              <a:gd name="connsiteY355" fmla="*/ 6117298 h 6858000"/>
              <a:gd name="connsiteX356" fmla="*/ 3554035 w 7467663"/>
              <a:gd name="connsiteY356" fmla="*/ 6027832 h 6858000"/>
              <a:gd name="connsiteX357" fmla="*/ 3677174 w 7467663"/>
              <a:gd name="connsiteY357" fmla="*/ 5636351 h 6858000"/>
              <a:gd name="connsiteX358" fmla="*/ 3698819 w 7467663"/>
              <a:gd name="connsiteY358" fmla="*/ 5560503 h 6858000"/>
              <a:gd name="connsiteX359" fmla="*/ 3702094 w 7467663"/>
              <a:gd name="connsiteY359" fmla="*/ 5549194 h 6858000"/>
              <a:gd name="connsiteX360" fmla="*/ 3398355 w 7467663"/>
              <a:gd name="connsiteY360" fmla="*/ 6094603 h 6858000"/>
              <a:gd name="connsiteX361" fmla="*/ 3193941 w 7467663"/>
              <a:gd name="connsiteY361" fmla="*/ 6798775 h 6858000"/>
              <a:gd name="connsiteX362" fmla="*/ 3184140 w 7467663"/>
              <a:gd name="connsiteY362" fmla="*/ 6858000 h 6858000"/>
              <a:gd name="connsiteX363" fmla="*/ 3099978 w 7467663"/>
              <a:gd name="connsiteY363" fmla="*/ 6858000 h 6858000"/>
              <a:gd name="connsiteX364" fmla="*/ 3101556 w 7467663"/>
              <a:gd name="connsiteY364" fmla="*/ 6843337 h 6858000"/>
              <a:gd name="connsiteX365" fmla="*/ 3370162 w 7467663"/>
              <a:gd name="connsiteY365" fmla="*/ 5785550 h 6858000"/>
              <a:gd name="connsiteX366" fmla="*/ 3746477 w 7467663"/>
              <a:gd name="connsiteY366" fmla="*/ 5377889 h 6858000"/>
              <a:gd name="connsiteX367" fmla="*/ 3863399 w 7467663"/>
              <a:gd name="connsiteY367" fmla="*/ 5087257 h 6858000"/>
              <a:gd name="connsiteX368" fmla="*/ 3968712 w 7467663"/>
              <a:gd name="connsiteY368" fmla="*/ 4913989 h 6858000"/>
              <a:gd name="connsiteX369" fmla="*/ 2792390 w 7467663"/>
              <a:gd name="connsiteY369" fmla="*/ 5382974 h 6858000"/>
              <a:gd name="connsiteX370" fmla="*/ 2714982 w 7467663"/>
              <a:gd name="connsiteY370" fmla="*/ 5427051 h 6858000"/>
              <a:gd name="connsiteX371" fmla="*/ 2813361 w 7467663"/>
              <a:gd name="connsiteY371" fmla="*/ 6023912 h 6858000"/>
              <a:gd name="connsiteX372" fmla="*/ 2688430 w 7467663"/>
              <a:gd name="connsiteY372" fmla="*/ 6801564 h 6858000"/>
              <a:gd name="connsiteX373" fmla="*/ 2629626 w 7467663"/>
              <a:gd name="connsiteY373" fmla="*/ 6763394 h 6858000"/>
              <a:gd name="connsiteX374" fmla="*/ 2565328 w 7467663"/>
              <a:gd name="connsiteY374" fmla="*/ 5516399 h 6858000"/>
              <a:gd name="connsiteX375" fmla="*/ 1922999 w 7467663"/>
              <a:gd name="connsiteY375" fmla="*/ 5980343 h 6858000"/>
              <a:gd name="connsiteX376" fmla="*/ 1950261 w 7467663"/>
              <a:gd name="connsiteY376" fmla="*/ 6405858 h 6858000"/>
              <a:gd name="connsiteX377" fmla="*/ 2365554 w 7467663"/>
              <a:gd name="connsiteY377" fmla="*/ 6759107 h 6858000"/>
              <a:gd name="connsiteX378" fmla="*/ 2424142 w 7467663"/>
              <a:gd name="connsiteY378" fmla="*/ 6858000 h 6858000"/>
              <a:gd name="connsiteX379" fmla="*/ 2395994 w 7467663"/>
              <a:gd name="connsiteY379" fmla="*/ 6858000 h 6858000"/>
              <a:gd name="connsiteX380" fmla="*/ 2392863 w 7467663"/>
              <a:gd name="connsiteY380" fmla="*/ 6852964 h 6858000"/>
              <a:gd name="connsiteX381" fmla="*/ 2017589 w 7467663"/>
              <a:gd name="connsiteY381" fmla="*/ 6493982 h 6858000"/>
              <a:gd name="connsiteX382" fmla="*/ 2147336 w 7467663"/>
              <a:gd name="connsiteY382" fmla="*/ 6594052 h 6858000"/>
              <a:gd name="connsiteX383" fmla="*/ 2207047 w 7467663"/>
              <a:gd name="connsiteY383" fmla="*/ 6654540 h 6858000"/>
              <a:gd name="connsiteX384" fmla="*/ 2299106 w 7467663"/>
              <a:gd name="connsiteY384" fmla="*/ 6778931 h 6858000"/>
              <a:gd name="connsiteX385" fmla="*/ 2314430 w 7467663"/>
              <a:gd name="connsiteY385" fmla="*/ 6801144 h 6858000"/>
              <a:gd name="connsiteX386" fmla="*/ 2352406 w 7467663"/>
              <a:gd name="connsiteY386" fmla="*/ 6858000 h 6858000"/>
              <a:gd name="connsiteX387" fmla="*/ 2314492 w 7467663"/>
              <a:gd name="connsiteY387" fmla="*/ 6858000 h 6858000"/>
              <a:gd name="connsiteX388" fmla="*/ 2288095 w 7467663"/>
              <a:gd name="connsiteY388" fmla="*/ 6818030 h 6858000"/>
              <a:gd name="connsiteX389" fmla="*/ 2272768 w 7467663"/>
              <a:gd name="connsiteY389" fmla="*/ 6795822 h 6858000"/>
              <a:gd name="connsiteX390" fmla="*/ 2182715 w 7467663"/>
              <a:gd name="connsiteY390" fmla="*/ 6675071 h 6858000"/>
              <a:gd name="connsiteX391" fmla="*/ 2032061 w 7467663"/>
              <a:gd name="connsiteY391" fmla="*/ 6541380 h 6858000"/>
              <a:gd name="connsiteX392" fmla="*/ 2257220 w 7467663"/>
              <a:gd name="connsiteY392" fmla="*/ 6826257 h 6858000"/>
              <a:gd name="connsiteX393" fmla="*/ 2281324 w 7467663"/>
              <a:gd name="connsiteY393" fmla="*/ 6858000 h 6858000"/>
              <a:gd name="connsiteX394" fmla="*/ 2242860 w 7467663"/>
              <a:gd name="connsiteY394" fmla="*/ 6858000 h 6858000"/>
              <a:gd name="connsiteX395" fmla="*/ 2232818 w 7467663"/>
              <a:gd name="connsiteY395" fmla="*/ 6844926 h 6858000"/>
              <a:gd name="connsiteX396" fmla="*/ 1990172 w 7467663"/>
              <a:gd name="connsiteY396" fmla="*/ 6542121 h 6858000"/>
              <a:gd name="connsiteX397" fmla="*/ 2124090 w 7467663"/>
              <a:gd name="connsiteY397" fmla="*/ 6761017 h 6858000"/>
              <a:gd name="connsiteX398" fmla="*/ 2200380 w 7467663"/>
              <a:gd name="connsiteY398" fmla="*/ 6858000 h 6858000"/>
              <a:gd name="connsiteX399" fmla="*/ 2147507 w 7467663"/>
              <a:gd name="connsiteY399" fmla="*/ 6858000 h 6858000"/>
              <a:gd name="connsiteX400" fmla="*/ 2070668 w 7467663"/>
              <a:gd name="connsiteY400" fmla="*/ 6761520 h 6858000"/>
              <a:gd name="connsiteX401" fmla="*/ 1975142 w 7467663"/>
              <a:gd name="connsiteY401" fmla="*/ 6585570 h 6858000"/>
              <a:gd name="connsiteX402" fmla="*/ 2050035 w 7467663"/>
              <a:gd name="connsiteY402" fmla="*/ 6813345 h 6858000"/>
              <a:gd name="connsiteX403" fmla="*/ 2063025 w 7467663"/>
              <a:gd name="connsiteY403" fmla="*/ 6858000 h 6858000"/>
              <a:gd name="connsiteX404" fmla="*/ 2021675 w 7467663"/>
              <a:gd name="connsiteY404" fmla="*/ 6858000 h 6858000"/>
              <a:gd name="connsiteX405" fmla="*/ 2019308 w 7467663"/>
              <a:gd name="connsiteY405" fmla="*/ 6847118 h 6858000"/>
              <a:gd name="connsiteX406" fmla="*/ 1938835 w 7467663"/>
              <a:gd name="connsiteY406" fmla="*/ 6551160 h 6858000"/>
              <a:gd name="connsiteX407" fmla="*/ 1953230 w 7467663"/>
              <a:gd name="connsiteY407" fmla="*/ 6759699 h 6858000"/>
              <a:gd name="connsiteX408" fmla="*/ 1956763 w 7467663"/>
              <a:gd name="connsiteY408" fmla="*/ 6778191 h 6858000"/>
              <a:gd name="connsiteX409" fmla="*/ 1967925 w 7467663"/>
              <a:gd name="connsiteY409" fmla="*/ 6858000 h 6858000"/>
              <a:gd name="connsiteX410" fmla="*/ 1936622 w 7467663"/>
              <a:gd name="connsiteY410" fmla="*/ 6858000 h 6858000"/>
              <a:gd name="connsiteX411" fmla="*/ 1926261 w 7467663"/>
              <a:gd name="connsiteY411" fmla="*/ 6784064 h 6858000"/>
              <a:gd name="connsiteX412" fmla="*/ 1922724 w 7467663"/>
              <a:gd name="connsiteY412" fmla="*/ 6765577 h 6858000"/>
              <a:gd name="connsiteX413" fmla="*/ 1904650 w 7467663"/>
              <a:gd name="connsiteY413" fmla="*/ 6639616 h 6858000"/>
              <a:gd name="connsiteX414" fmla="*/ 1885273 w 7467663"/>
              <a:gd name="connsiteY414" fmla="*/ 6858000 h 6858000"/>
              <a:gd name="connsiteX415" fmla="*/ 1854363 w 7467663"/>
              <a:gd name="connsiteY415" fmla="*/ 6858000 h 6858000"/>
              <a:gd name="connsiteX416" fmla="*/ 1880391 w 7467663"/>
              <a:gd name="connsiteY416" fmla="*/ 6603796 h 6858000"/>
              <a:gd name="connsiteX417" fmla="*/ 1818273 w 7467663"/>
              <a:gd name="connsiteY417" fmla="*/ 6715729 h 6858000"/>
              <a:gd name="connsiteX418" fmla="*/ 1794691 w 7467663"/>
              <a:gd name="connsiteY418" fmla="*/ 6843239 h 6858000"/>
              <a:gd name="connsiteX419" fmla="*/ 1794914 w 7467663"/>
              <a:gd name="connsiteY419" fmla="*/ 6858000 h 6858000"/>
              <a:gd name="connsiteX420" fmla="*/ 1746128 w 7467663"/>
              <a:gd name="connsiteY420" fmla="*/ 6858000 h 6858000"/>
              <a:gd name="connsiteX421" fmla="*/ 1753934 w 7467663"/>
              <a:gd name="connsiteY421" fmla="*/ 6724796 h 6858000"/>
              <a:gd name="connsiteX422" fmla="*/ 1792053 w 7467663"/>
              <a:gd name="connsiteY422" fmla="*/ 6572396 h 6858000"/>
              <a:gd name="connsiteX423" fmla="*/ 1862248 w 7467663"/>
              <a:gd name="connsiteY423" fmla="*/ 6266397 h 6858000"/>
              <a:gd name="connsiteX424" fmla="*/ 1862250 w 7467663"/>
              <a:gd name="connsiteY424" fmla="*/ 6033531 h 6858000"/>
              <a:gd name="connsiteX425" fmla="*/ 1211999 w 7467663"/>
              <a:gd name="connsiteY425" fmla="*/ 6683610 h 6858000"/>
              <a:gd name="connsiteX426" fmla="*/ 1213266 w 7467663"/>
              <a:gd name="connsiteY426" fmla="*/ 6691947 h 6858000"/>
              <a:gd name="connsiteX427" fmla="*/ 1203370 w 7467663"/>
              <a:gd name="connsiteY427" fmla="*/ 6850676 h 6858000"/>
              <a:gd name="connsiteX428" fmla="*/ 1203671 w 7467663"/>
              <a:gd name="connsiteY428" fmla="*/ 6858000 h 6858000"/>
              <a:gd name="connsiteX429" fmla="*/ 1143180 w 7467663"/>
              <a:gd name="connsiteY429" fmla="*/ 6858000 h 6858000"/>
              <a:gd name="connsiteX430" fmla="*/ 1142176 w 7467663"/>
              <a:gd name="connsiteY430" fmla="*/ 6766045 h 6858000"/>
              <a:gd name="connsiteX431" fmla="*/ 1067484 w 7467663"/>
              <a:gd name="connsiteY431" fmla="*/ 6858000 h 6858000"/>
              <a:gd name="connsiteX432" fmla="*/ 953928 w 7467663"/>
              <a:gd name="connsiteY432" fmla="*/ 6858000 h 6858000"/>
              <a:gd name="connsiteX433" fmla="*/ 959715 w 7467663"/>
              <a:gd name="connsiteY433" fmla="*/ 6850185 h 6858000"/>
              <a:gd name="connsiteX434" fmla="*/ 1483788 w 7467663"/>
              <a:gd name="connsiteY434" fmla="*/ 6259174 h 6858000"/>
              <a:gd name="connsiteX435" fmla="*/ 1100671 w 7467663"/>
              <a:gd name="connsiteY435" fmla="*/ 6252137 h 6858000"/>
              <a:gd name="connsiteX436" fmla="*/ 1090144 w 7467663"/>
              <a:gd name="connsiteY436" fmla="*/ 6256748 h 6858000"/>
              <a:gd name="connsiteX437" fmla="*/ 1095872 w 7467663"/>
              <a:gd name="connsiteY437" fmla="*/ 6271892 h 6858000"/>
              <a:gd name="connsiteX438" fmla="*/ 262785 w 7467663"/>
              <a:gd name="connsiteY438" fmla="*/ 6845450 h 6858000"/>
              <a:gd name="connsiteX439" fmla="*/ 209968 w 7467663"/>
              <a:gd name="connsiteY439" fmla="*/ 6770713 h 6858000"/>
              <a:gd name="connsiteX440" fmla="*/ 873460 w 7467663"/>
              <a:gd name="connsiteY440" fmla="*/ 6253768 h 6858000"/>
              <a:gd name="connsiteX441" fmla="*/ 192686 w 7467663"/>
              <a:gd name="connsiteY441" fmla="*/ 5849257 h 6858000"/>
              <a:gd name="connsiteX442" fmla="*/ 4696 w 7467663"/>
              <a:gd name="connsiteY442" fmla="*/ 5697668 h 6858000"/>
              <a:gd name="connsiteX443" fmla="*/ 0 w 7467663"/>
              <a:gd name="connsiteY443" fmla="*/ 5689984 h 6858000"/>
              <a:gd name="connsiteX444" fmla="*/ 0 w 7467663"/>
              <a:gd name="connsiteY444" fmla="*/ 5513472 h 6858000"/>
              <a:gd name="connsiteX445" fmla="*/ 174101 w 7467663"/>
              <a:gd name="connsiteY445" fmla="*/ 5620277 h 6858000"/>
              <a:gd name="connsiteX446" fmla="*/ 891800 w 7467663"/>
              <a:gd name="connsiteY446" fmla="*/ 6036935 h 6858000"/>
              <a:gd name="connsiteX447" fmla="*/ 1072219 w 7467663"/>
              <a:gd name="connsiteY447" fmla="*/ 6169443 h 6858000"/>
              <a:gd name="connsiteX448" fmla="*/ 1074117 w 7467663"/>
              <a:gd name="connsiteY448" fmla="*/ 6170301 h 6858000"/>
              <a:gd name="connsiteX449" fmla="*/ 1083114 w 7467663"/>
              <a:gd name="connsiteY449" fmla="*/ 6174131 h 6858000"/>
              <a:gd name="connsiteX450" fmla="*/ 1543010 w 7467663"/>
              <a:gd name="connsiteY450" fmla="*/ 6191140 h 6858000"/>
              <a:gd name="connsiteX451" fmla="*/ 1551080 w 7467663"/>
              <a:gd name="connsiteY451" fmla="*/ 6195006 h 6858000"/>
              <a:gd name="connsiteX452" fmla="*/ 2345443 w 7467663"/>
              <a:gd name="connsiteY452" fmla="*/ 5549882 h 6858000"/>
              <a:gd name="connsiteX453" fmla="*/ 1721499 w 7467663"/>
              <a:gd name="connsiteY453" fmla="*/ 5599969 h 6858000"/>
              <a:gd name="connsiteX454" fmla="*/ 767716 w 7467663"/>
              <a:gd name="connsiteY454" fmla="*/ 5472768 h 6858000"/>
              <a:gd name="connsiteX455" fmla="*/ 722147 w 7467663"/>
              <a:gd name="connsiteY455" fmla="*/ 5393091 h 6858000"/>
              <a:gd name="connsiteX456" fmla="*/ 1485552 w 7467663"/>
              <a:gd name="connsiteY456" fmla="*/ 5313202 h 6858000"/>
              <a:gd name="connsiteX457" fmla="*/ 2143004 w 7467663"/>
              <a:gd name="connsiteY457" fmla="*/ 5402420 h 6858000"/>
              <a:gd name="connsiteX458" fmla="*/ 1933391 w 7467663"/>
              <a:gd name="connsiteY458" fmla="*/ 5156971 h 6858000"/>
              <a:gd name="connsiteX459" fmla="*/ 1827118 w 7467663"/>
              <a:gd name="connsiteY459" fmla="*/ 4968410 h 6858000"/>
              <a:gd name="connsiteX460" fmla="*/ 1837349 w 7467663"/>
              <a:gd name="connsiteY460" fmla="*/ 4956357 h 6858000"/>
              <a:gd name="connsiteX461" fmla="*/ 2162835 w 7467663"/>
              <a:gd name="connsiteY461" fmla="*/ 5187853 h 6858000"/>
              <a:gd name="connsiteX462" fmla="*/ 2257167 w 7467663"/>
              <a:gd name="connsiteY462" fmla="*/ 5462123 h 6858000"/>
              <a:gd name="connsiteX463" fmla="*/ 2261598 w 7467663"/>
              <a:gd name="connsiteY463" fmla="*/ 5467998 h 6858000"/>
              <a:gd name="connsiteX464" fmla="*/ 2437177 w 7467663"/>
              <a:gd name="connsiteY464" fmla="*/ 5479608 h 6858000"/>
              <a:gd name="connsiteX465" fmla="*/ 2445247 w 7467663"/>
              <a:gd name="connsiteY465" fmla="*/ 5483476 h 6858000"/>
              <a:gd name="connsiteX466" fmla="*/ 2743626 w 7467663"/>
              <a:gd name="connsiteY466" fmla="*/ 5304819 h 6858000"/>
              <a:gd name="connsiteX467" fmla="*/ 3048102 w 7467663"/>
              <a:gd name="connsiteY467" fmla="*/ 5150595 h 6858000"/>
              <a:gd name="connsiteX468" fmla="*/ 1799414 w 7467663"/>
              <a:gd name="connsiteY468" fmla="*/ 4694732 h 6858000"/>
              <a:gd name="connsiteX469" fmla="*/ 1771735 w 7467663"/>
              <a:gd name="connsiteY469" fmla="*/ 4619929 h 6858000"/>
              <a:gd name="connsiteX470" fmla="*/ 3104273 w 7467663"/>
              <a:gd name="connsiteY470" fmla="*/ 5076159 h 6858000"/>
              <a:gd name="connsiteX471" fmla="*/ 3113245 w 7467663"/>
              <a:gd name="connsiteY471" fmla="*/ 5090705 h 6858000"/>
              <a:gd name="connsiteX472" fmla="*/ 3126294 w 7467663"/>
              <a:gd name="connsiteY472" fmla="*/ 5114400 h 6858000"/>
              <a:gd name="connsiteX473" fmla="*/ 3937433 w 7467663"/>
              <a:gd name="connsiteY473" fmla="*/ 4830473 h 6858000"/>
              <a:gd name="connsiteX474" fmla="*/ 3590475 w 7467663"/>
              <a:gd name="connsiteY474" fmla="*/ 4597974 h 6858000"/>
              <a:gd name="connsiteX475" fmla="*/ 3100264 w 7467663"/>
              <a:gd name="connsiteY475" fmla="*/ 4579845 h 6858000"/>
              <a:gd name="connsiteX476" fmla="*/ 2183576 w 7467663"/>
              <a:gd name="connsiteY476" fmla="*/ 4227150 h 6858000"/>
              <a:gd name="connsiteX477" fmla="*/ 2151029 w 7467663"/>
              <a:gd name="connsiteY477" fmla="*/ 4146947 h 6858000"/>
              <a:gd name="connsiteX478" fmla="*/ 3563434 w 7467663"/>
              <a:gd name="connsiteY478" fmla="*/ 4469115 h 6858000"/>
              <a:gd name="connsiteX479" fmla="*/ 3177952 w 7467663"/>
              <a:gd name="connsiteY479" fmla="*/ 3657386 h 6858000"/>
              <a:gd name="connsiteX480" fmla="*/ 3189263 w 7467663"/>
              <a:gd name="connsiteY480" fmla="*/ 3625726 h 6858000"/>
              <a:gd name="connsiteX481" fmla="*/ 3560912 w 7467663"/>
              <a:gd name="connsiteY481" fmla="*/ 4079863 h 6858000"/>
              <a:gd name="connsiteX482" fmla="*/ 3626636 w 7467663"/>
              <a:gd name="connsiteY482" fmla="*/ 4512230 h 6858000"/>
              <a:gd name="connsiteX483" fmla="*/ 3653088 w 7467663"/>
              <a:gd name="connsiteY483" fmla="*/ 4521417 h 6858000"/>
              <a:gd name="connsiteX484" fmla="*/ 3988128 w 7467663"/>
              <a:gd name="connsiteY484" fmla="*/ 4817267 h 6858000"/>
              <a:gd name="connsiteX485" fmla="*/ 4830582 w 7467663"/>
              <a:gd name="connsiteY485" fmla="*/ 4676000 h 6858000"/>
              <a:gd name="connsiteX486" fmla="*/ 4830100 w 7467663"/>
              <a:gd name="connsiteY486" fmla="*/ 4675554 h 6858000"/>
              <a:gd name="connsiteX487" fmla="*/ 4036318 w 7467663"/>
              <a:gd name="connsiteY487" fmla="*/ 4147013 h 6858000"/>
              <a:gd name="connsiteX488" fmla="*/ 3432098 w 7467663"/>
              <a:gd name="connsiteY488" fmla="*/ 3537312 h 6858000"/>
              <a:gd name="connsiteX489" fmla="*/ 3446761 w 7467663"/>
              <a:gd name="connsiteY489" fmla="*/ 3461278 h 6858000"/>
              <a:gd name="connsiteX490" fmla="*/ 4419733 w 7467663"/>
              <a:gd name="connsiteY490" fmla="*/ 3963555 h 6858000"/>
              <a:gd name="connsiteX491" fmla="*/ 4781371 w 7467663"/>
              <a:gd name="connsiteY491" fmla="*/ 4458604 h 6858000"/>
              <a:gd name="connsiteX492" fmla="*/ 4780440 w 7467663"/>
              <a:gd name="connsiteY492" fmla="*/ 4470290 h 6858000"/>
              <a:gd name="connsiteX493" fmla="*/ 4898954 w 7467663"/>
              <a:gd name="connsiteY493" fmla="*/ 4662092 h 6858000"/>
              <a:gd name="connsiteX494" fmla="*/ 4900699 w 7467663"/>
              <a:gd name="connsiteY494" fmla="*/ 4670867 h 6858000"/>
              <a:gd name="connsiteX495" fmla="*/ 5714511 w 7467663"/>
              <a:gd name="connsiteY495" fmla="*/ 4663483 h 6858000"/>
              <a:gd name="connsiteX496" fmla="*/ 5464793 w 7467663"/>
              <a:gd name="connsiteY496" fmla="*/ 4393556 h 6858000"/>
              <a:gd name="connsiteX497" fmla="*/ 5461897 w 7467663"/>
              <a:gd name="connsiteY497" fmla="*/ 4390879 h 6858000"/>
              <a:gd name="connsiteX498" fmla="*/ 4294126 w 7467663"/>
              <a:gd name="connsiteY498" fmla="*/ 3303048 h 6858000"/>
              <a:gd name="connsiteX499" fmla="*/ 4305321 w 7467663"/>
              <a:gd name="connsiteY499" fmla="*/ 3256953 h 6858000"/>
              <a:gd name="connsiteX500" fmla="*/ 4949299 w 7467663"/>
              <a:gd name="connsiteY500" fmla="*/ 3766336 h 6858000"/>
              <a:gd name="connsiteX501" fmla="*/ 5291452 w 7467663"/>
              <a:gd name="connsiteY501" fmla="*/ 4076801 h 6858000"/>
              <a:gd name="connsiteX502" fmla="*/ 5434998 w 7467663"/>
              <a:gd name="connsiteY502" fmla="*/ 4254100 h 6858000"/>
              <a:gd name="connsiteX503" fmla="*/ 5351015 w 7467663"/>
              <a:gd name="connsiteY503" fmla="*/ 3760989 h 6858000"/>
              <a:gd name="connsiteX504" fmla="*/ 5413780 w 7467663"/>
              <a:gd name="connsiteY504" fmla="*/ 2966265 h 6858000"/>
              <a:gd name="connsiteX505" fmla="*/ 5425627 w 7467663"/>
              <a:gd name="connsiteY505" fmla="*/ 2954192 h 6858000"/>
              <a:gd name="connsiteX506" fmla="*/ 6604735 w 7467663"/>
              <a:gd name="connsiteY506" fmla="*/ 2041381 h 6858000"/>
              <a:gd name="connsiteX507" fmla="*/ 7204487 w 7467663"/>
              <a:gd name="connsiteY507" fmla="*/ 2742112 h 6858000"/>
              <a:gd name="connsiteX508" fmla="*/ 7131592 w 7467663"/>
              <a:gd name="connsiteY508" fmla="*/ 2672096 h 6858000"/>
              <a:gd name="connsiteX509" fmla="*/ 6996344 w 7467663"/>
              <a:gd name="connsiteY509" fmla="*/ 2518310 h 6858000"/>
              <a:gd name="connsiteX510" fmla="*/ 6735495 w 7467663"/>
              <a:gd name="connsiteY510" fmla="*/ 2196890 h 6858000"/>
              <a:gd name="connsiteX511" fmla="*/ 6721901 w 7467663"/>
              <a:gd name="connsiteY511" fmla="*/ 2179274 h 6858000"/>
              <a:gd name="connsiteX512" fmla="*/ 6604735 w 7467663"/>
              <a:gd name="connsiteY512" fmla="*/ 2041381 h 6858000"/>
              <a:gd name="connsiteX513" fmla="*/ 6591670 w 7467663"/>
              <a:gd name="connsiteY513" fmla="*/ 1988277 h 6858000"/>
              <a:gd name="connsiteX514" fmla="*/ 6747349 w 7467663"/>
              <a:gd name="connsiteY514" fmla="*/ 2160069 h 6858000"/>
              <a:gd name="connsiteX515" fmla="*/ 6760943 w 7467663"/>
              <a:gd name="connsiteY515" fmla="*/ 2177686 h 6858000"/>
              <a:gd name="connsiteX516" fmla="*/ 7021065 w 7467663"/>
              <a:gd name="connsiteY516" fmla="*/ 2498102 h 6858000"/>
              <a:gd name="connsiteX517" fmla="*/ 7155223 w 7467663"/>
              <a:gd name="connsiteY517" fmla="*/ 2650386 h 6858000"/>
              <a:gd name="connsiteX518" fmla="*/ 7203167 w 7467663"/>
              <a:gd name="connsiteY518" fmla="*/ 2697288 h 6858000"/>
              <a:gd name="connsiteX519" fmla="*/ 6937703 w 7467663"/>
              <a:gd name="connsiteY519" fmla="*/ 2321981 h 6858000"/>
              <a:gd name="connsiteX520" fmla="*/ 6591670 w 7467663"/>
              <a:gd name="connsiteY520" fmla="*/ 1988277 h 6858000"/>
              <a:gd name="connsiteX521" fmla="*/ 5798671 w 7467663"/>
              <a:gd name="connsiteY521" fmla="*/ 1981601 h 6858000"/>
              <a:gd name="connsiteX522" fmla="*/ 5754709 w 7467663"/>
              <a:gd name="connsiteY522" fmla="*/ 2071454 h 6858000"/>
              <a:gd name="connsiteX523" fmla="*/ 5763044 w 7467663"/>
              <a:gd name="connsiteY523" fmla="*/ 2842206 h 6858000"/>
              <a:gd name="connsiteX524" fmla="*/ 5764974 w 7467663"/>
              <a:gd name="connsiteY524" fmla="*/ 2799609 h 6858000"/>
              <a:gd name="connsiteX525" fmla="*/ 5767665 w 7467663"/>
              <a:gd name="connsiteY525" fmla="*/ 2666409 h 6858000"/>
              <a:gd name="connsiteX526" fmla="*/ 5763055 w 7467663"/>
              <a:gd name="connsiteY526" fmla="*/ 2579705 h 6858000"/>
              <a:gd name="connsiteX527" fmla="*/ 5758079 w 7467663"/>
              <a:gd name="connsiteY527" fmla="*/ 2492508 h 6858000"/>
              <a:gd name="connsiteX528" fmla="*/ 5779325 w 7467663"/>
              <a:gd name="connsiteY528" fmla="*/ 2197069 h 6858000"/>
              <a:gd name="connsiteX529" fmla="*/ 5798671 w 7467663"/>
              <a:gd name="connsiteY529" fmla="*/ 1981601 h 6858000"/>
              <a:gd name="connsiteX530" fmla="*/ 5829202 w 7467663"/>
              <a:gd name="connsiteY530" fmla="*/ 1971679 h 6858000"/>
              <a:gd name="connsiteX531" fmla="*/ 5809558 w 7467663"/>
              <a:gd name="connsiteY531" fmla="*/ 2198043 h 6858000"/>
              <a:gd name="connsiteX532" fmla="*/ 5788653 w 7467663"/>
              <a:gd name="connsiteY532" fmla="*/ 2489430 h 6858000"/>
              <a:gd name="connsiteX533" fmla="*/ 5793439 w 7467663"/>
              <a:gd name="connsiteY533" fmla="*/ 2575235 h 6858000"/>
              <a:gd name="connsiteX534" fmla="*/ 5796837 w 7467663"/>
              <a:gd name="connsiteY534" fmla="*/ 2637633 h 6858000"/>
              <a:gd name="connsiteX535" fmla="*/ 5818614 w 7467663"/>
              <a:gd name="connsiteY535" fmla="*/ 2473055 h 6858000"/>
              <a:gd name="connsiteX536" fmla="*/ 5829202 w 7467663"/>
              <a:gd name="connsiteY536" fmla="*/ 1971679 h 6858000"/>
              <a:gd name="connsiteX537" fmla="*/ 5911389 w 7467663"/>
              <a:gd name="connsiteY537" fmla="*/ 1898371 h 6858000"/>
              <a:gd name="connsiteX538" fmla="*/ 6237627 w 7467663"/>
              <a:gd name="connsiteY538" fmla="*/ 2231921 h 6858000"/>
              <a:gd name="connsiteX539" fmla="*/ 5911389 w 7467663"/>
              <a:gd name="connsiteY539" fmla="*/ 1898371 h 6858000"/>
              <a:gd name="connsiteX540" fmla="*/ 6944437 w 7467663"/>
              <a:gd name="connsiteY540" fmla="*/ 1575402 h 6858000"/>
              <a:gd name="connsiteX541" fmla="*/ 6304730 w 7467663"/>
              <a:gd name="connsiteY541" fmla="*/ 1766654 h 6858000"/>
              <a:gd name="connsiteX542" fmla="*/ 6944437 w 7467663"/>
              <a:gd name="connsiteY542" fmla="*/ 1575402 h 6858000"/>
              <a:gd name="connsiteX543" fmla="*/ 7019523 w 7467663"/>
              <a:gd name="connsiteY543" fmla="*/ 1519450 h 6858000"/>
              <a:gd name="connsiteX544" fmla="*/ 6298091 w 7467663"/>
              <a:gd name="connsiteY544" fmla="*/ 1737122 h 6858000"/>
              <a:gd name="connsiteX545" fmla="*/ 7019523 w 7467663"/>
              <a:gd name="connsiteY545" fmla="*/ 1519450 h 6858000"/>
              <a:gd name="connsiteX546" fmla="*/ 2399523 w 7467663"/>
              <a:gd name="connsiteY546" fmla="*/ 1428234 h 6858000"/>
              <a:gd name="connsiteX547" fmla="*/ 2224982 w 7467663"/>
              <a:gd name="connsiteY547" fmla="*/ 1826201 h 6858000"/>
              <a:gd name="connsiteX548" fmla="*/ 2096099 w 7467663"/>
              <a:gd name="connsiteY548" fmla="*/ 2345900 h 6858000"/>
              <a:gd name="connsiteX549" fmla="*/ 2283317 w 7467663"/>
              <a:gd name="connsiteY549" fmla="*/ 1796925 h 6858000"/>
              <a:gd name="connsiteX550" fmla="*/ 2399523 w 7467663"/>
              <a:gd name="connsiteY550" fmla="*/ 1428234 h 6858000"/>
              <a:gd name="connsiteX551" fmla="*/ 2448558 w 7467663"/>
              <a:gd name="connsiteY551" fmla="*/ 1373435 h 6858000"/>
              <a:gd name="connsiteX552" fmla="*/ 2312521 w 7467663"/>
              <a:gd name="connsiteY552" fmla="*/ 1806140 h 6858000"/>
              <a:gd name="connsiteX553" fmla="*/ 2127533 w 7467663"/>
              <a:gd name="connsiteY553" fmla="*/ 2348380 h 6858000"/>
              <a:gd name="connsiteX554" fmla="*/ 2358080 w 7467663"/>
              <a:gd name="connsiteY554" fmla="*/ 1866134 h 6858000"/>
              <a:gd name="connsiteX555" fmla="*/ 2407436 w 7467663"/>
              <a:gd name="connsiteY555" fmla="*/ 1651070 h 6858000"/>
              <a:gd name="connsiteX556" fmla="*/ 2448558 w 7467663"/>
              <a:gd name="connsiteY556" fmla="*/ 1373435 h 6858000"/>
              <a:gd name="connsiteX557" fmla="*/ 278707 w 7467663"/>
              <a:gd name="connsiteY557" fmla="*/ 1352270 h 6858000"/>
              <a:gd name="connsiteX558" fmla="*/ 321570 w 7467663"/>
              <a:gd name="connsiteY558" fmla="*/ 1861610 h 6858000"/>
              <a:gd name="connsiteX559" fmla="*/ 294281 w 7467663"/>
              <a:gd name="connsiteY559" fmla="*/ 1440658 h 6858000"/>
              <a:gd name="connsiteX560" fmla="*/ 278707 w 7467663"/>
              <a:gd name="connsiteY560" fmla="*/ 1352270 h 6858000"/>
              <a:gd name="connsiteX561" fmla="*/ 1423821 w 7467663"/>
              <a:gd name="connsiteY561" fmla="*/ 1351958 h 6858000"/>
              <a:gd name="connsiteX562" fmla="*/ 1638521 w 7467663"/>
              <a:gd name="connsiteY562" fmla="*/ 1908470 h 6858000"/>
              <a:gd name="connsiteX563" fmla="*/ 1754199 w 7467663"/>
              <a:gd name="connsiteY563" fmla="*/ 2149284 h 6858000"/>
              <a:gd name="connsiteX564" fmla="*/ 1908359 w 7467663"/>
              <a:gd name="connsiteY564" fmla="*/ 2364988 h 6858000"/>
              <a:gd name="connsiteX565" fmla="*/ 1647661 w 7467663"/>
              <a:gd name="connsiteY565" fmla="*/ 1825945 h 6858000"/>
              <a:gd name="connsiteX566" fmla="*/ 1423821 w 7467663"/>
              <a:gd name="connsiteY566" fmla="*/ 1351958 h 6858000"/>
              <a:gd name="connsiteX567" fmla="*/ 1431890 w 7467663"/>
              <a:gd name="connsiteY567" fmla="*/ 1306475 h 6858000"/>
              <a:gd name="connsiteX568" fmla="*/ 1507597 w 7467663"/>
              <a:gd name="connsiteY568" fmla="*/ 1446132 h 6858000"/>
              <a:gd name="connsiteX569" fmla="*/ 1674586 w 7467663"/>
              <a:gd name="connsiteY569" fmla="*/ 1813832 h 6858000"/>
              <a:gd name="connsiteX570" fmla="*/ 1815950 w 7467663"/>
              <a:gd name="connsiteY570" fmla="*/ 2128564 h 6858000"/>
              <a:gd name="connsiteX571" fmla="*/ 1984242 w 7467663"/>
              <a:gd name="connsiteY571" fmla="*/ 2430829 h 6858000"/>
              <a:gd name="connsiteX572" fmla="*/ 2014023 w 7467663"/>
              <a:gd name="connsiteY572" fmla="*/ 2450995 h 6858000"/>
              <a:gd name="connsiteX573" fmla="*/ 1747337 w 7467663"/>
              <a:gd name="connsiteY573" fmla="*/ 1855264 h 6858000"/>
              <a:gd name="connsiteX574" fmla="*/ 1533749 w 7467663"/>
              <a:gd name="connsiteY574" fmla="*/ 1478656 h 6858000"/>
              <a:gd name="connsiteX575" fmla="*/ 1431890 w 7467663"/>
              <a:gd name="connsiteY575" fmla="*/ 1306475 h 6858000"/>
              <a:gd name="connsiteX576" fmla="*/ 5052692 w 7467663"/>
              <a:gd name="connsiteY576" fmla="*/ 1292994 h 6858000"/>
              <a:gd name="connsiteX577" fmla="*/ 5200661 w 7467663"/>
              <a:gd name="connsiteY577" fmla="*/ 1635186 h 6858000"/>
              <a:gd name="connsiteX578" fmla="*/ 5297138 w 7467663"/>
              <a:gd name="connsiteY578" fmla="*/ 1906351 h 6858000"/>
              <a:gd name="connsiteX579" fmla="*/ 5052692 w 7467663"/>
              <a:gd name="connsiteY579" fmla="*/ 1292994 h 6858000"/>
              <a:gd name="connsiteX580" fmla="*/ 5009948 w 7467663"/>
              <a:gd name="connsiteY580" fmla="*/ 1273619 h 6858000"/>
              <a:gd name="connsiteX581" fmla="*/ 5121777 w 7467663"/>
              <a:gd name="connsiteY581" fmla="*/ 1654213 h 6858000"/>
              <a:gd name="connsiteX582" fmla="*/ 5293545 w 7467663"/>
              <a:gd name="connsiteY582" fmla="*/ 2072247 h 6858000"/>
              <a:gd name="connsiteX583" fmla="*/ 5294042 w 7467663"/>
              <a:gd name="connsiteY583" fmla="*/ 2065019 h 6858000"/>
              <a:gd name="connsiteX584" fmla="*/ 5171936 w 7467663"/>
              <a:gd name="connsiteY584" fmla="*/ 1647613 h 6858000"/>
              <a:gd name="connsiteX585" fmla="*/ 5009948 w 7467663"/>
              <a:gd name="connsiteY585" fmla="*/ 1273619 h 6858000"/>
              <a:gd name="connsiteX586" fmla="*/ 655236 w 7467663"/>
              <a:gd name="connsiteY586" fmla="*/ 1268632 h 6858000"/>
              <a:gd name="connsiteX587" fmla="*/ 839521 w 7467663"/>
              <a:gd name="connsiteY587" fmla="*/ 1685315 h 6858000"/>
              <a:gd name="connsiteX588" fmla="*/ 1109416 w 7467663"/>
              <a:gd name="connsiteY588" fmla="*/ 2061663 h 6858000"/>
              <a:gd name="connsiteX589" fmla="*/ 1298300 w 7467663"/>
              <a:gd name="connsiteY589" fmla="*/ 2247742 h 6858000"/>
              <a:gd name="connsiteX590" fmla="*/ 1125871 w 7467663"/>
              <a:gd name="connsiteY590" fmla="*/ 1989513 h 6858000"/>
              <a:gd name="connsiteX591" fmla="*/ 981574 w 7467663"/>
              <a:gd name="connsiteY591" fmla="*/ 1783157 h 6858000"/>
              <a:gd name="connsiteX592" fmla="*/ 922198 w 7467663"/>
              <a:gd name="connsiteY592" fmla="*/ 1677437 h 6858000"/>
              <a:gd name="connsiteX593" fmla="*/ 869293 w 7467663"/>
              <a:gd name="connsiteY593" fmla="*/ 1583214 h 6858000"/>
              <a:gd name="connsiteX594" fmla="*/ 751431 w 7467663"/>
              <a:gd name="connsiteY594" fmla="*/ 1405731 h 6858000"/>
              <a:gd name="connsiteX595" fmla="*/ 655236 w 7467663"/>
              <a:gd name="connsiteY595" fmla="*/ 1268632 h 6858000"/>
              <a:gd name="connsiteX596" fmla="*/ 6516292 w 7467663"/>
              <a:gd name="connsiteY596" fmla="*/ 1263064 h 6858000"/>
              <a:gd name="connsiteX597" fmla="*/ 5736320 w 7467663"/>
              <a:gd name="connsiteY597" fmla="*/ 1501803 h 6858000"/>
              <a:gd name="connsiteX598" fmla="*/ 6516292 w 7467663"/>
              <a:gd name="connsiteY598" fmla="*/ 1263064 h 6858000"/>
              <a:gd name="connsiteX599" fmla="*/ 291466 w 7467663"/>
              <a:gd name="connsiteY599" fmla="*/ 1250369 h 6858000"/>
              <a:gd name="connsiteX600" fmla="*/ 323180 w 7467663"/>
              <a:gd name="connsiteY600" fmla="*/ 1435283 h 6858000"/>
              <a:gd name="connsiteX601" fmla="*/ 349381 w 7467663"/>
              <a:gd name="connsiteY601" fmla="*/ 1875041 h 6858000"/>
              <a:gd name="connsiteX602" fmla="*/ 374363 w 7467663"/>
              <a:gd name="connsiteY602" fmla="*/ 1506494 h 6858000"/>
              <a:gd name="connsiteX603" fmla="*/ 302168 w 7467663"/>
              <a:gd name="connsiteY603" fmla="*/ 1274495 h 6858000"/>
              <a:gd name="connsiteX604" fmla="*/ 291466 w 7467663"/>
              <a:gd name="connsiteY604" fmla="*/ 1250369 h 6858000"/>
              <a:gd name="connsiteX605" fmla="*/ 678222 w 7467663"/>
              <a:gd name="connsiteY605" fmla="*/ 1248670 h 6858000"/>
              <a:gd name="connsiteX606" fmla="*/ 775536 w 7467663"/>
              <a:gd name="connsiteY606" fmla="*/ 1388015 h 6858000"/>
              <a:gd name="connsiteX607" fmla="*/ 894529 w 7467663"/>
              <a:gd name="connsiteY607" fmla="*/ 1567739 h 6858000"/>
              <a:gd name="connsiteX608" fmla="*/ 948000 w 7467663"/>
              <a:gd name="connsiteY608" fmla="*/ 1663088 h 6858000"/>
              <a:gd name="connsiteX609" fmla="*/ 1006812 w 7467663"/>
              <a:gd name="connsiteY609" fmla="*/ 1767683 h 6858000"/>
              <a:gd name="connsiteX610" fmla="*/ 1149133 w 7467663"/>
              <a:gd name="connsiteY610" fmla="*/ 1971513 h 6858000"/>
              <a:gd name="connsiteX611" fmla="*/ 1333952 w 7467663"/>
              <a:gd name="connsiteY611" fmla="*/ 2251620 h 6858000"/>
              <a:gd name="connsiteX612" fmla="*/ 1337329 w 7467663"/>
              <a:gd name="connsiteY612" fmla="*/ 2258350 h 6858000"/>
              <a:gd name="connsiteX613" fmla="*/ 1014726 w 7467663"/>
              <a:gd name="connsiteY613" fmla="*/ 1615556 h 6858000"/>
              <a:gd name="connsiteX614" fmla="*/ 678222 w 7467663"/>
              <a:gd name="connsiteY614" fmla="*/ 1248670 h 6858000"/>
              <a:gd name="connsiteX615" fmla="*/ 6691602 w 7467663"/>
              <a:gd name="connsiteY615" fmla="*/ 1140573 h 6858000"/>
              <a:gd name="connsiteX616" fmla="*/ 6571100 w 7467663"/>
              <a:gd name="connsiteY616" fmla="*/ 1183662 h 6858000"/>
              <a:gd name="connsiteX617" fmla="*/ 6241687 w 7467663"/>
              <a:gd name="connsiteY617" fmla="*/ 1257600 h 6858000"/>
              <a:gd name="connsiteX618" fmla="*/ 5693009 w 7467663"/>
              <a:gd name="connsiteY618" fmla="*/ 1478256 h 6858000"/>
              <a:gd name="connsiteX619" fmla="*/ 6548420 w 7467663"/>
              <a:gd name="connsiteY619" fmla="*/ 1214599 h 6858000"/>
              <a:gd name="connsiteX620" fmla="*/ 6605473 w 7467663"/>
              <a:gd name="connsiteY620" fmla="*/ 1184686 h 6858000"/>
              <a:gd name="connsiteX621" fmla="*/ 6691602 w 7467663"/>
              <a:gd name="connsiteY621" fmla="*/ 1140573 h 6858000"/>
              <a:gd name="connsiteX622" fmla="*/ 4002475 w 7467663"/>
              <a:gd name="connsiteY622" fmla="*/ 1037802 h 6858000"/>
              <a:gd name="connsiteX623" fmla="*/ 4000324 w 7467663"/>
              <a:gd name="connsiteY623" fmla="*/ 1039362 h 6858000"/>
              <a:gd name="connsiteX624" fmla="*/ 4002862 w 7467663"/>
              <a:gd name="connsiteY624" fmla="*/ 1042866 h 6858000"/>
              <a:gd name="connsiteX625" fmla="*/ 4002475 w 7467663"/>
              <a:gd name="connsiteY625" fmla="*/ 1037802 h 6858000"/>
              <a:gd name="connsiteX626" fmla="*/ 506322 w 7467663"/>
              <a:gd name="connsiteY626" fmla="*/ 1020997 h 6858000"/>
              <a:gd name="connsiteX627" fmla="*/ 533068 w 7467663"/>
              <a:gd name="connsiteY627" fmla="*/ 1029409 h 6858000"/>
              <a:gd name="connsiteX628" fmla="*/ 1232525 w 7467663"/>
              <a:gd name="connsiteY628" fmla="*/ 1804675 h 6858000"/>
              <a:gd name="connsiteX629" fmla="*/ 1388858 w 7467663"/>
              <a:gd name="connsiteY629" fmla="*/ 2368011 h 6858000"/>
              <a:gd name="connsiteX630" fmla="*/ 1384098 w 7467663"/>
              <a:gd name="connsiteY630" fmla="*/ 2378125 h 6858000"/>
              <a:gd name="connsiteX631" fmla="*/ 1425393 w 7467663"/>
              <a:gd name="connsiteY631" fmla="*/ 2589124 h 6858000"/>
              <a:gd name="connsiteX632" fmla="*/ 1424001 w 7467663"/>
              <a:gd name="connsiteY632" fmla="*/ 2597541 h 6858000"/>
              <a:gd name="connsiteX633" fmla="*/ 2152729 w 7467663"/>
              <a:gd name="connsiteY633" fmla="*/ 2864487 h 6858000"/>
              <a:gd name="connsiteX634" fmla="*/ 2020609 w 7467663"/>
              <a:gd name="connsiteY634" fmla="*/ 2539671 h 6858000"/>
              <a:gd name="connsiteX635" fmla="*/ 2018920 w 7467663"/>
              <a:gd name="connsiteY635" fmla="*/ 2536309 h 6858000"/>
              <a:gd name="connsiteX636" fmla="*/ 1342441 w 7467663"/>
              <a:gd name="connsiteY636" fmla="*/ 1173017 h 6858000"/>
              <a:gd name="connsiteX637" fmla="*/ 1367925 w 7467663"/>
              <a:gd name="connsiteY637" fmla="*/ 1135648 h 6858000"/>
              <a:gd name="connsiteX638" fmla="*/ 1771401 w 7467663"/>
              <a:gd name="connsiteY638" fmla="*/ 1806673 h 6858000"/>
              <a:gd name="connsiteX639" fmla="*/ 1972385 w 7467663"/>
              <a:gd name="connsiteY639" fmla="*/ 2198735 h 6858000"/>
              <a:gd name="connsiteX640" fmla="*/ 2040892 w 7467663"/>
              <a:gd name="connsiteY640" fmla="*/ 2405205 h 6858000"/>
              <a:gd name="connsiteX641" fmla="*/ 2131689 w 7467663"/>
              <a:gd name="connsiteY641" fmla="*/ 1936926 h 6858000"/>
              <a:gd name="connsiteX642" fmla="*/ 2454820 w 7467663"/>
              <a:gd name="connsiteY642" fmla="*/ 1248808 h 6858000"/>
              <a:gd name="connsiteX643" fmla="*/ 2492512 w 7467663"/>
              <a:gd name="connsiteY643" fmla="*/ 1302920 h 6858000"/>
              <a:gd name="connsiteX644" fmla="*/ 2081216 w 7467663"/>
              <a:gd name="connsiteY644" fmla="*/ 2527513 h 6858000"/>
              <a:gd name="connsiteX645" fmla="*/ 2081211 w 7467663"/>
              <a:gd name="connsiteY645" fmla="*/ 2528916 h 6858000"/>
              <a:gd name="connsiteX646" fmla="*/ 2199067 w 7467663"/>
              <a:gd name="connsiteY646" fmla="*/ 2884061 h 6858000"/>
              <a:gd name="connsiteX647" fmla="*/ 3192586 w 7467663"/>
              <a:gd name="connsiteY647" fmla="*/ 3411496 h 6858000"/>
              <a:gd name="connsiteX648" fmla="*/ 3182620 w 7467663"/>
              <a:gd name="connsiteY648" fmla="*/ 3483279 h 6858000"/>
              <a:gd name="connsiteX649" fmla="*/ 2435119 w 7467663"/>
              <a:gd name="connsiteY649" fmla="*/ 3080173 h 6858000"/>
              <a:gd name="connsiteX650" fmla="*/ 2410152 w 7467663"/>
              <a:gd name="connsiteY650" fmla="*/ 3063751 h 6858000"/>
              <a:gd name="connsiteX651" fmla="*/ 2408099 w 7467663"/>
              <a:gd name="connsiteY651" fmla="*/ 3064403 h 6858000"/>
              <a:gd name="connsiteX652" fmla="*/ 2407218 w 7467663"/>
              <a:gd name="connsiteY652" fmla="*/ 3070324 h 6858000"/>
              <a:gd name="connsiteX653" fmla="*/ 2380138 w 7467663"/>
              <a:gd name="connsiteY653" fmla="*/ 3099341 h 6858000"/>
              <a:gd name="connsiteX654" fmla="*/ 1765923 w 7467663"/>
              <a:gd name="connsiteY654" fmla="*/ 3581043 h 6858000"/>
              <a:gd name="connsiteX655" fmla="*/ 1702258 w 7467663"/>
              <a:gd name="connsiteY655" fmla="*/ 3612286 h 6858000"/>
              <a:gd name="connsiteX656" fmla="*/ 1538370 w 7467663"/>
              <a:gd name="connsiteY656" fmla="*/ 3811804 h 6858000"/>
              <a:gd name="connsiteX657" fmla="*/ 542867 w 7467663"/>
              <a:gd name="connsiteY657" fmla="*/ 4944092 h 6858000"/>
              <a:gd name="connsiteX658" fmla="*/ 515800 w 7467663"/>
              <a:gd name="connsiteY658" fmla="*/ 4862180 h 6858000"/>
              <a:gd name="connsiteX659" fmla="*/ 909145 w 7467663"/>
              <a:gd name="connsiteY659" fmla="*/ 4199225 h 6858000"/>
              <a:gd name="connsiteX660" fmla="*/ 1214067 w 7467663"/>
              <a:gd name="connsiteY660" fmla="*/ 3908561 h 6858000"/>
              <a:gd name="connsiteX661" fmla="*/ 640967 w 7467663"/>
              <a:gd name="connsiteY661" fmla="*/ 4105601 h 6858000"/>
              <a:gd name="connsiteX662" fmla="*/ 112563 w 7467663"/>
              <a:gd name="connsiteY662" fmla="*/ 4396952 h 6858000"/>
              <a:gd name="connsiteX663" fmla="*/ 0 w 7467663"/>
              <a:gd name="connsiteY663" fmla="*/ 4466006 h 6858000"/>
              <a:gd name="connsiteX664" fmla="*/ 0 w 7467663"/>
              <a:gd name="connsiteY664" fmla="*/ 4233763 h 6858000"/>
              <a:gd name="connsiteX665" fmla="*/ 36881 w 7467663"/>
              <a:gd name="connsiteY665" fmla="*/ 4200118 h 6858000"/>
              <a:gd name="connsiteX666" fmla="*/ 910534 w 7467663"/>
              <a:gd name="connsiteY666" fmla="*/ 3629753 h 6858000"/>
              <a:gd name="connsiteX667" fmla="*/ 1578717 w 7467663"/>
              <a:gd name="connsiteY667" fmla="*/ 3575982 h 6858000"/>
              <a:gd name="connsiteX668" fmla="*/ 2338780 w 7467663"/>
              <a:gd name="connsiteY668" fmla="*/ 3033725 h 6858000"/>
              <a:gd name="connsiteX669" fmla="*/ 1807991 w 7467663"/>
              <a:gd name="connsiteY669" fmla="*/ 2807184 h 6858000"/>
              <a:gd name="connsiteX670" fmla="*/ 1416358 w 7467663"/>
              <a:gd name="connsiteY670" fmla="*/ 3112571 h 6858000"/>
              <a:gd name="connsiteX671" fmla="*/ 939066 w 7467663"/>
              <a:gd name="connsiteY671" fmla="*/ 3378798 h 6858000"/>
              <a:gd name="connsiteX672" fmla="*/ 115099 w 7467663"/>
              <a:gd name="connsiteY672" fmla="*/ 3607650 h 6858000"/>
              <a:gd name="connsiteX673" fmla="*/ 97284 w 7467663"/>
              <a:gd name="connsiteY673" fmla="*/ 3520393 h 6858000"/>
              <a:gd name="connsiteX674" fmla="*/ 922050 w 7467663"/>
              <a:gd name="connsiteY674" fmla="*/ 3074867 h 6858000"/>
              <a:gd name="connsiteX675" fmla="*/ 1405265 w 7467663"/>
              <a:gd name="connsiteY675" fmla="*/ 3016319 h 6858000"/>
              <a:gd name="connsiteX676" fmla="*/ 1407512 w 7467663"/>
              <a:gd name="connsiteY676" fmla="*/ 3018001 h 6858000"/>
              <a:gd name="connsiteX677" fmla="*/ 1726266 w 7467663"/>
              <a:gd name="connsiteY677" fmla="*/ 2777274 h 6858000"/>
              <a:gd name="connsiteX678" fmla="*/ 625390 w 7467663"/>
              <a:gd name="connsiteY678" fmla="*/ 2514541 h 6858000"/>
              <a:gd name="connsiteX679" fmla="*/ 619799 w 7467663"/>
              <a:gd name="connsiteY679" fmla="*/ 2527180 h 6858000"/>
              <a:gd name="connsiteX680" fmla="*/ 310030 w 7467663"/>
              <a:gd name="connsiteY680" fmla="*/ 2771818 h 6858000"/>
              <a:gd name="connsiteX681" fmla="*/ 173877 w 7467663"/>
              <a:gd name="connsiteY681" fmla="*/ 2937056 h 6858000"/>
              <a:gd name="connsiteX682" fmla="*/ 77889 w 7467663"/>
              <a:gd name="connsiteY682" fmla="*/ 3138440 h 6858000"/>
              <a:gd name="connsiteX683" fmla="*/ 0 w 7467663"/>
              <a:gd name="connsiteY683" fmla="*/ 3271395 h 6858000"/>
              <a:gd name="connsiteX684" fmla="*/ 0 w 7467663"/>
              <a:gd name="connsiteY684" fmla="*/ 3153002 h 6858000"/>
              <a:gd name="connsiteX685" fmla="*/ 2386 w 7467663"/>
              <a:gd name="connsiteY685" fmla="*/ 3149203 h 6858000"/>
              <a:gd name="connsiteX686" fmla="*/ 89753 w 7467663"/>
              <a:gd name="connsiteY686" fmla="*/ 2987702 h 6858000"/>
              <a:gd name="connsiteX687" fmla="*/ 76869 w 7467663"/>
              <a:gd name="connsiteY687" fmla="*/ 3005404 h 6858000"/>
              <a:gd name="connsiteX688" fmla="*/ 32049 w 7467663"/>
              <a:gd name="connsiteY688" fmla="*/ 3065814 h 6858000"/>
              <a:gd name="connsiteX689" fmla="*/ 0 w 7467663"/>
              <a:gd name="connsiteY689" fmla="*/ 3108744 h 6858000"/>
              <a:gd name="connsiteX690" fmla="*/ 0 w 7467663"/>
              <a:gd name="connsiteY690" fmla="*/ 3058059 h 6858000"/>
              <a:gd name="connsiteX691" fmla="*/ 7610 w 7467663"/>
              <a:gd name="connsiteY691" fmla="*/ 3047889 h 6858000"/>
              <a:gd name="connsiteX692" fmla="*/ 52419 w 7467663"/>
              <a:gd name="connsiteY692" fmla="*/ 2987479 h 6858000"/>
              <a:gd name="connsiteX693" fmla="*/ 59142 w 7467663"/>
              <a:gd name="connsiteY693" fmla="*/ 2978488 h 6858000"/>
              <a:gd name="connsiteX694" fmla="*/ 0 w 7467663"/>
              <a:gd name="connsiteY694" fmla="*/ 3015334 h 6858000"/>
              <a:gd name="connsiteX695" fmla="*/ 0 w 7467663"/>
              <a:gd name="connsiteY695" fmla="*/ 2914286 h 6858000"/>
              <a:gd name="connsiteX696" fmla="*/ 36383 w 7467663"/>
              <a:gd name="connsiteY696" fmla="*/ 2901128 h 6858000"/>
              <a:gd name="connsiteX697" fmla="*/ 156329 w 7467663"/>
              <a:gd name="connsiteY697" fmla="*/ 2840533 h 6858000"/>
              <a:gd name="connsiteX698" fmla="*/ 358355 w 7467663"/>
              <a:gd name="connsiteY698" fmla="*/ 2620471 h 6858000"/>
              <a:gd name="connsiteX699" fmla="*/ 510577 w 7467663"/>
              <a:gd name="connsiteY699" fmla="*/ 2501244 h 6858000"/>
              <a:gd name="connsiteX700" fmla="*/ 211967 w 7467663"/>
              <a:gd name="connsiteY700" fmla="*/ 2479171 h 6858000"/>
              <a:gd name="connsiteX701" fmla="*/ 0 w 7467663"/>
              <a:gd name="connsiteY701" fmla="*/ 2476398 h 6858000"/>
              <a:gd name="connsiteX702" fmla="*/ 0 w 7467663"/>
              <a:gd name="connsiteY702" fmla="*/ 2389189 h 6858000"/>
              <a:gd name="connsiteX703" fmla="*/ 103062 w 7467663"/>
              <a:gd name="connsiteY703" fmla="*/ 2389518 h 6858000"/>
              <a:gd name="connsiteX704" fmla="*/ 510734 w 7467663"/>
              <a:gd name="connsiteY704" fmla="*/ 2416201 h 6858000"/>
              <a:gd name="connsiteX705" fmla="*/ 279257 w 7467663"/>
              <a:gd name="connsiteY705" fmla="*/ 2092102 h 6858000"/>
              <a:gd name="connsiteX706" fmla="*/ 65265 w 7467663"/>
              <a:gd name="connsiteY706" fmla="*/ 2006049 h 6858000"/>
              <a:gd name="connsiteX707" fmla="*/ 0 w 7467663"/>
              <a:gd name="connsiteY707" fmla="*/ 1982532 h 6858000"/>
              <a:gd name="connsiteX708" fmla="*/ 0 w 7467663"/>
              <a:gd name="connsiteY708" fmla="*/ 1912789 h 6858000"/>
              <a:gd name="connsiteX709" fmla="*/ 97460 w 7467663"/>
              <a:gd name="connsiteY709" fmla="*/ 1953725 h 6858000"/>
              <a:gd name="connsiteX710" fmla="*/ 221272 w 7467663"/>
              <a:gd name="connsiteY710" fmla="*/ 1980766 h 6858000"/>
              <a:gd name="connsiteX711" fmla="*/ 116765 w 7467663"/>
              <a:gd name="connsiteY711" fmla="*/ 1911033 h 6858000"/>
              <a:gd name="connsiteX712" fmla="*/ 16405 w 7467663"/>
              <a:gd name="connsiteY712" fmla="*/ 1803412 h 6858000"/>
              <a:gd name="connsiteX713" fmla="*/ 0 w 7467663"/>
              <a:gd name="connsiteY713" fmla="*/ 1784777 h 6858000"/>
              <a:gd name="connsiteX714" fmla="*/ 0 w 7467663"/>
              <a:gd name="connsiteY714" fmla="*/ 1740082 h 6858000"/>
              <a:gd name="connsiteX715" fmla="*/ 39394 w 7467663"/>
              <a:gd name="connsiteY715" fmla="*/ 1784856 h 6858000"/>
              <a:gd name="connsiteX716" fmla="*/ 135813 w 7467663"/>
              <a:gd name="connsiteY716" fmla="*/ 1888838 h 6858000"/>
              <a:gd name="connsiteX717" fmla="*/ 242575 w 7467663"/>
              <a:gd name="connsiteY717" fmla="*/ 1958841 h 6858000"/>
              <a:gd name="connsiteX718" fmla="*/ 82197 w 7467663"/>
              <a:gd name="connsiteY718" fmla="*/ 1754826 h 6858000"/>
              <a:gd name="connsiteX719" fmla="*/ 0 w 7467663"/>
              <a:gd name="connsiteY719" fmla="*/ 1679650 h 6858000"/>
              <a:gd name="connsiteX720" fmla="*/ 0 w 7467663"/>
              <a:gd name="connsiteY720" fmla="*/ 1602463 h 6858000"/>
              <a:gd name="connsiteX721" fmla="*/ 84689 w 7467663"/>
              <a:gd name="connsiteY721" fmla="*/ 1677442 h 6858000"/>
              <a:gd name="connsiteX722" fmla="*/ 298437 w 7467663"/>
              <a:gd name="connsiteY722" fmla="*/ 1968019 h 6858000"/>
              <a:gd name="connsiteX723" fmla="*/ 227269 w 7467663"/>
              <a:gd name="connsiteY723" fmla="*/ 1114064 h 6858000"/>
              <a:gd name="connsiteX724" fmla="*/ 248003 w 7467663"/>
              <a:gd name="connsiteY724" fmla="*/ 1089613 h 6858000"/>
              <a:gd name="connsiteX725" fmla="*/ 427020 w 7467663"/>
              <a:gd name="connsiteY725" fmla="*/ 1619803 h 6858000"/>
              <a:gd name="connsiteX726" fmla="*/ 340345 w 7467663"/>
              <a:gd name="connsiteY726" fmla="*/ 2027739 h 6858000"/>
              <a:gd name="connsiteX727" fmla="*/ 360865 w 7467663"/>
              <a:gd name="connsiteY727" fmla="*/ 2044827 h 6858000"/>
              <a:gd name="connsiteX728" fmla="*/ 560414 w 7467663"/>
              <a:gd name="connsiteY728" fmla="*/ 2421457 h 6858000"/>
              <a:gd name="connsiteX729" fmla="*/ 1359703 w 7467663"/>
              <a:gd name="connsiteY729" fmla="*/ 2578554 h 6858000"/>
              <a:gd name="connsiteX730" fmla="*/ 1359422 w 7467663"/>
              <a:gd name="connsiteY730" fmla="*/ 2577994 h 6858000"/>
              <a:gd name="connsiteX731" fmla="*/ 828701 w 7467663"/>
              <a:gd name="connsiteY731" fmla="*/ 1839520 h 6858000"/>
              <a:gd name="connsiteX732" fmla="*/ 494427 w 7467663"/>
              <a:gd name="connsiteY732" fmla="*/ 1092333 h 6858000"/>
              <a:gd name="connsiteX733" fmla="*/ 506322 w 7467663"/>
              <a:gd name="connsiteY733" fmla="*/ 1020997 h 6858000"/>
              <a:gd name="connsiteX734" fmla="*/ 4570198 w 7467663"/>
              <a:gd name="connsiteY734" fmla="*/ 978081 h 6858000"/>
              <a:gd name="connsiteX735" fmla="*/ 4523691 w 7467663"/>
              <a:gd name="connsiteY735" fmla="*/ 1127776 h 6858000"/>
              <a:gd name="connsiteX736" fmla="*/ 4509875 w 7467663"/>
              <a:gd name="connsiteY736" fmla="*/ 1167552 h 6858000"/>
              <a:gd name="connsiteX737" fmla="*/ 4478168 w 7467663"/>
              <a:gd name="connsiteY737" fmla="*/ 1260735 h 6858000"/>
              <a:gd name="connsiteX738" fmla="*/ 4409309 w 7467663"/>
              <a:gd name="connsiteY738" fmla="*/ 1666996 h 6858000"/>
              <a:gd name="connsiteX739" fmla="*/ 4370031 w 7467663"/>
              <a:gd name="connsiteY739" fmla="*/ 1955666 h 6858000"/>
              <a:gd name="connsiteX740" fmla="*/ 4570198 w 7467663"/>
              <a:gd name="connsiteY740" fmla="*/ 978081 h 6858000"/>
              <a:gd name="connsiteX741" fmla="*/ 4557898 w 7467663"/>
              <a:gd name="connsiteY741" fmla="*/ 900011 h 6858000"/>
              <a:gd name="connsiteX742" fmla="*/ 4344840 w 7467663"/>
              <a:gd name="connsiteY742" fmla="*/ 1922038 h 6858000"/>
              <a:gd name="connsiteX743" fmla="*/ 4378710 w 7467663"/>
              <a:gd name="connsiteY743" fmla="*/ 1665516 h 6858000"/>
              <a:gd name="connsiteX744" fmla="*/ 4448798 w 7467663"/>
              <a:gd name="connsiteY744" fmla="*/ 1253024 h 6858000"/>
              <a:gd name="connsiteX745" fmla="*/ 4480315 w 7467663"/>
              <a:gd name="connsiteY745" fmla="*/ 1158454 h 6858000"/>
              <a:gd name="connsiteX746" fmla="*/ 4494133 w 7467663"/>
              <a:gd name="connsiteY746" fmla="*/ 1118676 h 6858000"/>
              <a:gd name="connsiteX747" fmla="*/ 4557898 w 7467663"/>
              <a:gd name="connsiteY747" fmla="*/ 900011 h 6858000"/>
              <a:gd name="connsiteX748" fmla="*/ 5870151 w 7467663"/>
              <a:gd name="connsiteY748" fmla="*/ 898890 h 6858000"/>
              <a:gd name="connsiteX749" fmla="*/ 5861335 w 7467663"/>
              <a:gd name="connsiteY749" fmla="*/ 899177 h 6858000"/>
              <a:gd name="connsiteX750" fmla="*/ 5843702 w 7467663"/>
              <a:gd name="connsiteY750" fmla="*/ 899748 h 6858000"/>
              <a:gd name="connsiteX751" fmla="*/ 5651107 w 7467663"/>
              <a:gd name="connsiteY751" fmla="*/ 920306 h 6858000"/>
              <a:gd name="connsiteX752" fmla="*/ 5459407 w 7467663"/>
              <a:gd name="connsiteY752" fmla="*/ 940975 h 6858000"/>
              <a:gd name="connsiteX753" fmla="*/ 5374846 w 7467663"/>
              <a:gd name="connsiteY753" fmla="*/ 941988 h 6858000"/>
              <a:gd name="connsiteX754" fmla="*/ 5256105 w 7467663"/>
              <a:gd name="connsiteY754" fmla="*/ 945632 h 6858000"/>
              <a:gd name="connsiteX755" fmla="*/ 5107071 w 7467663"/>
              <a:gd name="connsiteY755" fmla="*/ 969720 h 6858000"/>
              <a:gd name="connsiteX756" fmla="*/ 4998681 w 7467663"/>
              <a:gd name="connsiteY756" fmla="*/ 988771 h 6858000"/>
              <a:gd name="connsiteX757" fmla="*/ 5870151 w 7467663"/>
              <a:gd name="connsiteY757" fmla="*/ 898890 h 6858000"/>
              <a:gd name="connsiteX758" fmla="*/ 5504425 w 7467663"/>
              <a:gd name="connsiteY758" fmla="*/ 848067 h 6858000"/>
              <a:gd name="connsiteX759" fmla="*/ 4968849 w 7467663"/>
              <a:gd name="connsiteY759" fmla="*/ 962318 h 6858000"/>
              <a:gd name="connsiteX760" fmla="*/ 5104039 w 7467663"/>
              <a:gd name="connsiteY760" fmla="*/ 940634 h 6858000"/>
              <a:gd name="connsiteX761" fmla="*/ 5256311 w 7467663"/>
              <a:gd name="connsiteY761" fmla="*/ 916490 h 6858000"/>
              <a:gd name="connsiteX762" fmla="*/ 5377381 w 7467663"/>
              <a:gd name="connsiteY762" fmla="*/ 912671 h 6858000"/>
              <a:gd name="connsiteX763" fmla="*/ 5460148 w 7467663"/>
              <a:gd name="connsiteY763" fmla="*/ 911442 h 6858000"/>
              <a:gd name="connsiteX764" fmla="*/ 5648971 w 7467663"/>
              <a:gd name="connsiteY764" fmla="*/ 891331 h 6858000"/>
              <a:gd name="connsiteX765" fmla="*/ 5844807 w 7467663"/>
              <a:gd name="connsiteY765" fmla="*/ 870718 h 6858000"/>
              <a:gd name="connsiteX766" fmla="*/ 5862975 w 7467663"/>
              <a:gd name="connsiteY766" fmla="*/ 869756 h 6858000"/>
              <a:gd name="connsiteX767" fmla="*/ 5920887 w 7467663"/>
              <a:gd name="connsiteY767" fmla="*/ 865929 h 6858000"/>
              <a:gd name="connsiteX768" fmla="*/ 5504425 w 7467663"/>
              <a:gd name="connsiteY768" fmla="*/ 848067 h 6858000"/>
              <a:gd name="connsiteX769" fmla="*/ 3607114 w 7467663"/>
              <a:gd name="connsiteY769" fmla="*/ 467441 h 6858000"/>
              <a:gd name="connsiteX770" fmla="*/ 3296242 w 7467663"/>
              <a:gd name="connsiteY770" fmla="*/ 807991 h 6858000"/>
              <a:gd name="connsiteX771" fmla="*/ 3174674 w 7467663"/>
              <a:gd name="connsiteY771" fmla="*/ 919759 h 6858000"/>
              <a:gd name="connsiteX772" fmla="*/ 3042978 w 7467663"/>
              <a:gd name="connsiteY772" fmla="*/ 1054894 h 6858000"/>
              <a:gd name="connsiteX773" fmla="*/ 2968914 w 7467663"/>
              <a:gd name="connsiteY773" fmla="*/ 1133756 h 6858000"/>
              <a:gd name="connsiteX774" fmla="*/ 3103823 w 7467663"/>
              <a:gd name="connsiteY774" fmla="*/ 1026814 h 6858000"/>
              <a:gd name="connsiteX775" fmla="*/ 3607114 w 7467663"/>
              <a:gd name="connsiteY775" fmla="*/ 467441 h 6858000"/>
              <a:gd name="connsiteX776" fmla="*/ 3744487 w 7467663"/>
              <a:gd name="connsiteY776" fmla="*/ 383136 h 6858000"/>
              <a:gd name="connsiteX777" fmla="*/ 3970213 w 7467663"/>
              <a:gd name="connsiteY777" fmla="*/ 995559 h 6858000"/>
              <a:gd name="connsiteX778" fmla="*/ 3744487 w 7467663"/>
              <a:gd name="connsiteY778" fmla="*/ 383136 h 6858000"/>
              <a:gd name="connsiteX779" fmla="*/ 3624562 w 7467663"/>
              <a:gd name="connsiteY779" fmla="*/ 367041 h 6858000"/>
              <a:gd name="connsiteX780" fmla="*/ 3489712 w 7467663"/>
              <a:gd name="connsiteY780" fmla="*/ 485386 h 6858000"/>
              <a:gd name="connsiteX781" fmla="*/ 3182994 w 7467663"/>
              <a:gd name="connsiteY781" fmla="*/ 828265 h 6858000"/>
              <a:gd name="connsiteX782" fmla="*/ 2892114 w 7467663"/>
              <a:gd name="connsiteY782" fmla="*/ 1172635 h 6858000"/>
              <a:gd name="connsiteX783" fmla="*/ 3021459 w 7467663"/>
              <a:gd name="connsiteY783" fmla="*/ 1035385 h 6858000"/>
              <a:gd name="connsiteX784" fmla="*/ 3153873 w 7467663"/>
              <a:gd name="connsiteY784" fmla="*/ 898971 h 6858000"/>
              <a:gd name="connsiteX785" fmla="*/ 3276511 w 7467663"/>
              <a:gd name="connsiteY785" fmla="*/ 786423 h 6858000"/>
              <a:gd name="connsiteX786" fmla="*/ 3584154 w 7467663"/>
              <a:gd name="connsiteY786" fmla="*/ 448218 h 6858000"/>
              <a:gd name="connsiteX787" fmla="*/ 3624562 w 7467663"/>
              <a:gd name="connsiteY787" fmla="*/ 367041 h 6858000"/>
              <a:gd name="connsiteX788" fmla="*/ 3766672 w 7467663"/>
              <a:gd name="connsiteY788" fmla="*/ 359429 h 6858000"/>
              <a:gd name="connsiteX789" fmla="*/ 3996338 w 7467663"/>
              <a:gd name="connsiteY789" fmla="*/ 968237 h 6858000"/>
              <a:gd name="connsiteX790" fmla="*/ 3766672 w 7467663"/>
              <a:gd name="connsiteY790" fmla="*/ 359429 h 6858000"/>
              <a:gd name="connsiteX791" fmla="*/ 5805386 w 7467663"/>
              <a:gd name="connsiteY791" fmla="*/ 239240 h 6858000"/>
              <a:gd name="connsiteX792" fmla="*/ 5736947 w 7467663"/>
              <a:gd name="connsiteY792" fmla="*/ 261367 h 6858000"/>
              <a:gd name="connsiteX793" fmla="*/ 5427012 w 7467663"/>
              <a:gd name="connsiteY793" fmla="*/ 311272 h 6858000"/>
              <a:gd name="connsiteX794" fmla="*/ 5147818 w 7467663"/>
              <a:gd name="connsiteY794" fmla="*/ 322112 h 6858000"/>
              <a:gd name="connsiteX795" fmla="*/ 5060854 w 7467663"/>
              <a:gd name="connsiteY795" fmla="*/ 311882 h 6858000"/>
              <a:gd name="connsiteX796" fmla="*/ 4945989 w 7467663"/>
              <a:gd name="connsiteY796" fmla="*/ 300516 h 6858000"/>
              <a:gd name="connsiteX797" fmla="*/ 5410479 w 7467663"/>
              <a:gd name="connsiteY797" fmla="*/ 348434 h 6858000"/>
              <a:gd name="connsiteX798" fmla="*/ 5805386 w 7467663"/>
              <a:gd name="connsiteY798" fmla="*/ 239240 h 6858000"/>
              <a:gd name="connsiteX799" fmla="*/ 5905192 w 7467663"/>
              <a:gd name="connsiteY799" fmla="*/ 163079 h 6858000"/>
              <a:gd name="connsiteX800" fmla="*/ 5865655 w 7467663"/>
              <a:gd name="connsiteY800" fmla="*/ 171901 h 6858000"/>
              <a:gd name="connsiteX801" fmla="*/ 5259740 w 7467663"/>
              <a:gd name="connsiteY801" fmla="*/ 257013 h 6858000"/>
              <a:gd name="connsiteX802" fmla="*/ 5208466 w 7467663"/>
              <a:gd name="connsiteY802" fmla="*/ 257550 h 6858000"/>
              <a:gd name="connsiteX803" fmla="*/ 4980204 w 7467663"/>
              <a:gd name="connsiteY803" fmla="*/ 271903 h 6858000"/>
              <a:gd name="connsiteX804" fmla="*/ 5068068 w 7467663"/>
              <a:gd name="connsiteY804" fmla="*/ 282244 h 6858000"/>
              <a:gd name="connsiteX805" fmla="*/ 5153231 w 7467663"/>
              <a:gd name="connsiteY805" fmla="*/ 292240 h 6858000"/>
              <a:gd name="connsiteX806" fmla="*/ 5426491 w 7467663"/>
              <a:gd name="connsiteY806" fmla="*/ 281128 h 6858000"/>
              <a:gd name="connsiteX807" fmla="*/ 5731212 w 7467663"/>
              <a:gd name="connsiteY807" fmla="*/ 231951 h 6858000"/>
              <a:gd name="connsiteX808" fmla="*/ 5905192 w 7467663"/>
              <a:gd name="connsiteY808" fmla="*/ 163079 h 6858000"/>
              <a:gd name="connsiteX809" fmla="*/ 5944437 w 7467663"/>
              <a:gd name="connsiteY809" fmla="*/ 113829 h 6858000"/>
              <a:gd name="connsiteX810" fmla="*/ 5825032 w 7467663"/>
              <a:gd name="connsiteY810" fmla="*/ 146405 h 6858000"/>
              <a:gd name="connsiteX811" fmla="*/ 4955599 w 7467663"/>
              <a:gd name="connsiteY811" fmla="*/ 247008 h 6858000"/>
              <a:gd name="connsiteX812" fmla="*/ 5210104 w 7467663"/>
              <a:gd name="connsiteY812" fmla="*/ 228123 h 6858000"/>
              <a:gd name="connsiteX813" fmla="*/ 5261015 w 7467663"/>
              <a:gd name="connsiteY813" fmla="*/ 227087 h 6858000"/>
              <a:gd name="connsiteX814" fmla="*/ 5861181 w 7467663"/>
              <a:gd name="connsiteY814" fmla="*/ 143093 h 6858000"/>
              <a:gd name="connsiteX815" fmla="*/ 5961252 w 7467663"/>
              <a:gd name="connsiteY815" fmla="*/ 114820 h 6858000"/>
              <a:gd name="connsiteX816" fmla="*/ 5944437 w 7467663"/>
              <a:gd name="connsiteY816" fmla="*/ 113829 h 6858000"/>
              <a:gd name="connsiteX817" fmla="*/ 3882765 w 7467663"/>
              <a:gd name="connsiteY817" fmla="*/ 0 h 6858000"/>
              <a:gd name="connsiteX818" fmla="*/ 3995099 w 7467663"/>
              <a:gd name="connsiteY818" fmla="*/ 0 h 6858000"/>
              <a:gd name="connsiteX819" fmla="*/ 4163818 w 7467663"/>
              <a:gd name="connsiteY819" fmla="*/ 234104 h 6858000"/>
              <a:gd name="connsiteX820" fmla="*/ 4172099 w 7467663"/>
              <a:gd name="connsiteY820" fmla="*/ 234207 h 6858000"/>
              <a:gd name="connsiteX821" fmla="*/ 4784282 w 7467663"/>
              <a:gd name="connsiteY821" fmla="*/ 276561 h 6858000"/>
              <a:gd name="connsiteX822" fmla="*/ 4801687 w 7467663"/>
              <a:gd name="connsiteY822" fmla="*/ 267764 h 6858000"/>
              <a:gd name="connsiteX823" fmla="*/ 6082788 w 7467663"/>
              <a:gd name="connsiteY823" fmla="*/ 64119 h 6858000"/>
              <a:gd name="connsiteX824" fmla="*/ 6099442 w 7467663"/>
              <a:gd name="connsiteY824" fmla="*/ 82568 h 6858000"/>
              <a:gd name="connsiteX825" fmla="*/ 4804137 w 7467663"/>
              <a:gd name="connsiteY825" fmla="*/ 320931 h 6858000"/>
              <a:gd name="connsiteX826" fmla="*/ 4227047 w 7467663"/>
              <a:gd name="connsiteY826" fmla="*/ 313415 h 6858000"/>
              <a:gd name="connsiteX827" fmla="*/ 4346041 w 7467663"/>
              <a:gd name="connsiteY827" fmla="*/ 456086 h 6858000"/>
              <a:gd name="connsiteX828" fmla="*/ 4870967 w 7467663"/>
              <a:gd name="connsiteY828" fmla="*/ 963061 h 6858000"/>
              <a:gd name="connsiteX829" fmla="*/ 4889647 w 7467663"/>
              <a:gd name="connsiteY829" fmla="*/ 957147 h 6858000"/>
              <a:gd name="connsiteX830" fmla="*/ 5422504 w 7467663"/>
              <a:gd name="connsiteY830" fmla="*/ 805191 h 6858000"/>
              <a:gd name="connsiteX831" fmla="*/ 6087656 w 7467663"/>
              <a:gd name="connsiteY831" fmla="*/ 826703 h 6858000"/>
              <a:gd name="connsiteX832" fmla="*/ 6058717 w 7467663"/>
              <a:gd name="connsiteY832" fmla="*/ 865992 h 6858000"/>
              <a:gd name="connsiteX833" fmla="*/ 4974153 w 7467663"/>
              <a:gd name="connsiteY833" fmla="*/ 1045456 h 6858000"/>
              <a:gd name="connsiteX834" fmla="*/ 5627835 w 7467663"/>
              <a:gd name="connsiteY834" fmla="*/ 1472077 h 6858000"/>
              <a:gd name="connsiteX835" fmla="*/ 5629817 w 7467663"/>
              <a:gd name="connsiteY835" fmla="*/ 1471412 h 6858000"/>
              <a:gd name="connsiteX836" fmla="*/ 5634124 w 7467663"/>
              <a:gd name="connsiteY836" fmla="*/ 1470572 h 6858000"/>
              <a:gd name="connsiteX837" fmla="*/ 5755832 w 7467663"/>
              <a:gd name="connsiteY837" fmla="*/ 1383886 h 6858000"/>
              <a:gd name="connsiteX838" fmla="*/ 6014186 w 7467663"/>
              <a:gd name="connsiteY838" fmla="*/ 1279799 h 6858000"/>
              <a:gd name="connsiteX839" fmla="*/ 6901619 w 7467663"/>
              <a:gd name="connsiteY839" fmla="*/ 1047874 h 6858000"/>
              <a:gd name="connsiteX840" fmla="*/ 6931566 w 7467663"/>
              <a:gd name="connsiteY840" fmla="*/ 1062034 h 6858000"/>
              <a:gd name="connsiteX841" fmla="*/ 5790982 w 7467663"/>
              <a:gd name="connsiteY841" fmla="*/ 1561380 h 6858000"/>
              <a:gd name="connsiteX842" fmla="*/ 6188971 w 7467663"/>
              <a:gd name="connsiteY842" fmla="*/ 1755168 h 6858000"/>
              <a:gd name="connsiteX843" fmla="*/ 6202446 w 7467663"/>
              <a:gd name="connsiteY843" fmla="*/ 1752268 h 6858000"/>
              <a:gd name="connsiteX844" fmla="*/ 7179560 w 7467663"/>
              <a:gd name="connsiteY844" fmla="*/ 1467551 h 6858000"/>
              <a:gd name="connsiteX845" fmla="*/ 7158730 w 7467663"/>
              <a:gd name="connsiteY845" fmla="*/ 1507835 h 6858000"/>
              <a:gd name="connsiteX846" fmla="*/ 6326959 w 7467663"/>
              <a:gd name="connsiteY846" fmla="*/ 1817686 h 6858000"/>
              <a:gd name="connsiteX847" fmla="*/ 6537433 w 7467663"/>
              <a:gd name="connsiteY847" fmla="*/ 1907790 h 6858000"/>
              <a:gd name="connsiteX848" fmla="*/ 6550221 w 7467663"/>
              <a:gd name="connsiteY848" fmla="*/ 1910729 h 6858000"/>
              <a:gd name="connsiteX849" fmla="*/ 6964438 w 7467663"/>
              <a:gd name="connsiteY849" fmla="*/ 2209505 h 6858000"/>
              <a:gd name="connsiteX850" fmla="*/ 7367862 w 7467663"/>
              <a:gd name="connsiteY850" fmla="*/ 2806833 h 6858000"/>
              <a:gd name="connsiteX851" fmla="*/ 7364329 w 7467663"/>
              <a:gd name="connsiteY851" fmla="*/ 2826907 h 6858000"/>
              <a:gd name="connsiteX852" fmla="*/ 7290545 w 7467663"/>
              <a:gd name="connsiteY852" fmla="*/ 2850663 h 6858000"/>
              <a:gd name="connsiteX853" fmla="*/ 6472036 w 7467663"/>
              <a:gd name="connsiteY853" fmla="*/ 1959003 h 6858000"/>
              <a:gd name="connsiteX854" fmla="*/ 5792897 w 7467663"/>
              <a:gd name="connsiteY854" fmla="*/ 1647747 h 6858000"/>
              <a:gd name="connsiteX855" fmla="*/ 5842751 w 7467663"/>
              <a:gd name="connsiteY855" fmla="*/ 1816112 h 6858000"/>
              <a:gd name="connsiteX856" fmla="*/ 5847424 w 7467663"/>
              <a:gd name="connsiteY856" fmla="*/ 1815776 h 6858000"/>
              <a:gd name="connsiteX857" fmla="*/ 6399821 w 7467663"/>
              <a:gd name="connsiteY857" fmla="*/ 2344799 h 6858000"/>
              <a:gd name="connsiteX858" fmla="*/ 6323232 w 7467663"/>
              <a:gd name="connsiteY858" fmla="*/ 2389634 h 6858000"/>
              <a:gd name="connsiteX859" fmla="*/ 5942958 w 7467663"/>
              <a:gd name="connsiteY859" fmla="*/ 2077708 h 6858000"/>
              <a:gd name="connsiteX860" fmla="*/ 5921559 w 7467663"/>
              <a:gd name="connsiteY860" fmla="*/ 2378596 h 6858000"/>
              <a:gd name="connsiteX861" fmla="*/ 5817651 w 7467663"/>
              <a:gd name="connsiteY861" fmla="*/ 3023919 h 6858000"/>
              <a:gd name="connsiteX862" fmla="*/ 5729634 w 7467663"/>
              <a:gd name="connsiteY862" fmla="*/ 3051849 h 6858000"/>
              <a:gd name="connsiteX863" fmla="*/ 5611018 w 7467663"/>
              <a:gd name="connsiteY863" fmla="*/ 2316769 h 6858000"/>
              <a:gd name="connsiteX864" fmla="*/ 5687608 w 7467663"/>
              <a:gd name="connsiteY864" fmla="*/ 2039972 h 6858000"/>
              <a:gd name="connsiteX865" fmla="*/ 5657554 w 7467663"/>
              <a:gd name="connsiteY865" fmla="*/ 1576445 h 6858000"/>
              <a:gd name="connsiteX866" fmla="*/ 5150475 w 7467663"/>
              <a:gd name="connsiteY866" fmla="*/ 1274012 h 6858000"/>
              <a:gd name="connsiteX867" fmla="*/ 5349142 w 7467663"/>
              <a:gd name="connsiteY867" fmla="*/ 2204405 h 6858000"/>
              <a:gd name="connsiteX868" fmla="*/ 5262214 w 7467663"/>
              <a:gd name="connsiteY868" fmla="*/ 2233836 h 6858000"/>
              <a:gd name="connsiteX869" fmla="*/ 4981539 w 7467663"/>
              <a:gd name="connsiteY869" fmla="*/ 1542201 h 6858000"/>
              <a:gd name="connsiteX870" fmla="*/ 4958461 w 7467663"/>
              <a:gd name="connsiteY870" fmla="*/ 1136957 h 6858000"/>
              <a:gd name="connsiteX871" fmla="*/ 4655015 w 7467663"/>
              <a:gd name="connsiteY871" fmla="*/ 891426 h 6858000"/>
              <a:gd name="connsiteX872" fmla="*/ 4348002 w 7467663"/>
              <a:gd name="connsiteY872" fmla="*/ 2205895 h 6858000"/>
              <a:gd name="connsiteX873" fmla="*/ 4262250 w 7467663"/>
              <a:gd name="connsiteY873" fmla="*/ 2219972 h 6858000"/>
              <a:gd name="connsiteX874" fmla="*/ 4550611 w 7467663"/>
              <a:gd name="connsiteY874" fmla="*/ 817540 h 6858000"/>
              <a:gd name="connsiteX875" fmla="*/ 4564418 w 7467663"/>
              <a:gd name="connsiteY875" fmla="*/ 808293 h 6858000"/>
              <a:gd name="connsiteX876" fmla="*/ 4266388 w 7467663"/>
              <a:gd name="connsiteY876" fmla="*/ 500083 h 6858000"/>
              <a:gd name="connsiteX877" fmla="*/ 4032842 w 7467663"/>
              <a:gd name="connsiteY877" fmla="*/ 211809 h 6858000"/>
              <a:gd name="connsiteX878" fmla="*/ 3882765 w 7467663"/>
              <a:gd name="connsiteY878" fmla="*/ 0 h 6858000"/>
              <a:gd name="connsiteX879" fmla="*/ 3721337 w 7467663"/>
              <a:gd name="connsiteY879" fmla="*/ 0 h 6858000"/>
              <a:gd name="connsiteX880" fmla="*/ 3797544 w 7467663"/>
              <a:gd name="connsiteY880" fmla="*/ 0 h 6858000"/>
              <a:gd name="connsiteX881" fmla="*/ 3775734 w 7467663"/>
              <a:gd name="connsiteY881" fmla="*/ 95131 h 6858000"/>
              <a:gd name="connsiteX882" fmla="*/ 3724807 w 7467663"/>
              <a:gd name="connsiteY882" fmla="*/ 272257 h 6858000"/>
              <a:gd name="connsiteX883" fmla="*/ 3726844 w 7467663"/>
              <a:gd name="connsiteY883" fmla="*/ 282988 h 6858000"/>
              <a:gd name="connsiteX884" fmla="*/ 3742664 w 7467663"/>
              <a:gd name="connsiteY884" fmla="*/ 279918 h 6858000"/>
              <a:gd name="connsiteX885" fmla="*/ 4103910 w 7467663"/>
              <a:gd name="connsiteY885" fmla="*/ 1161917 h 6858000"/>
              <a:gd name="connsiteX886" fmla="*/ 4020269 w 7467663"/>
              <a:gd name="connsiteY886" fmla="*/ 1200406 h 6858000"/>
              <a:gd name="connsiteX887" fmla="*/ 3674882 w 7467663"/>
              <a:gd name="connsiteY887" fmla="*/ 488524 h 6858000"/>
              <a:gd name="connsiteX888" fmla="*/ 3132682 w 7467663"/>
              <a:gd name="connsiteY888" fmla="*/ 1072284 h 6858000"/>
              <a:gd name="connsiteX889" fmla="*/ 2716346 w 7467663"/>
              <a:gd name="connsiteY889" fmla="*/ 1276376 h 6858000"/>
              <a:gd name="connsiteX890" fmla="*/ 2716772 w 7467663"/>
              <a:gd name="connsiteY890" fmla="*/ 1255462 h 6858000"/>
              <a:gd name="connsiteX891" fmla="*/ 3471096 w 7467663"/>
              <a:gd name="connsiteY891" fmla="*/ 437072 h 6858000"/>
              <a:gd name="connsiteX892" fmla="*/ 3639057 w 7467663"/>
              <a:gd name="connsiteY892" fmla="*/ 286334 h 6858000"/>
              <a:gd name="connsiteX893" fmla="*/ 3640309 w 7467663"/>
              <a:gd name="connsiteY893" fmla="*/ 284664 h 6858000"/>
              <a:gd name="connsiteX894" fmla="*/ 3646022 w 7467663"/>
              <a:gd name="connsiteY894" fmla="*/ 276711 h 6858000"/>
              <a:gd name="connsiteX895" fmla="*/ 3707943 w 7467663"/>
              <a:gd name="connsiteY895" fmla="*/ 65958 h 6858000"/>
              <a:gd name="connsiteX896" fmla="*/ 3721337 w 7467663"/>
              <a:gd name="connsiteY896" fmla="*/ 0 h 6858000"/>
              <a:gd name="connsiteX897" fmla="*/ 2867960 w 7467663"/>
              <a:gd name="connsiteY897" fmla="*/ 0 h 6858000"/>
              <a:gd name="connsiteX898" fmla="*/ 2926351 w 7467663"/>
              <a:gd name="connsiteY898" fmla="*/ 0 h 6858000"/>
              <a:gd name="connsiteX899" fmla="*/ 2902823 w 7467663"/>
              <a:gd name="connsiteY899" fmla="*/ 262929 h 6858000"/>
              <a:gd name="connsiteX900" fmla="*/ 2940663 w 7467663"/>
              <a:gd name="connsiteY900" fmla="*/ 140884 h 6858000"/>
              <a:gd name="connsiteX901" fmla="*/ 2947039 w 7467663"/>
              <a:gd name="connsiteY901" fmla="*/ 122524 h 6858000"/>
              <a:gd name="connsiteX902" fmla="*/ 2984316 w 7467663"/>
              <a:gd name="connsiteY902" fmla="*/ 0 h 6858000"/>
              <a:gd name="connsiteX903" fmla="*/ 3016114 w 7467663"/>
              <a:gd name="connsiteY903" fmla="*/ 0 h 6858000"/>
              <a:gd name="connsiteX904" fmla="*/ 2979949 w 7467663"/>
              <a:gd name="connsiteY904" fmla="*/ 119274 h 6858000"/>
              <a:gd name="connsiteX905" fmla="*/ 3023879 w 7467663"/>
              <a:gd name="connsiteY905" fmla="*/ 0 h 6858000"/>
              <a:gd name="connsiteX906" fmla="*/ 3105400 w 7467663"/>
              <a:gd name="connsiteY906" fmla="*/ 0 h 6858000"/>
              <a:gd name="connsiteX907" fmla="*/ 3094669 w 7467663"/>
              <a:gd name="connsiteY907" fmla="*/ 30308 h 6858000"/>
              <a:gd name="connsiteX908" fmla="*/ 2901945 w 7467663"/>
              <a:gd name="connsiteY908" fmla="*/ 466538 h 6858000"/>
              <a:gd name="connsiteX909" fmla="*/ 2815209 w 7467663"/>
              <a:gd name="connsiteY909" fmla="*/ 497361 h 6858000"/>
              <a:gd name="connsiteX910" fmla="*/ 2844845 w 7467663"/>
              <a:gd name="connsiteY910" fmla="*/ 127638 h 6858000"/>
              <a:gd name="connsiteX911" fmla="*/ 2867960 w 7467663"/>
              <a:gd name="connsiteY911" fmla="*/ 0 h 6858000"/>
              <a:gd name="connsiteX912" fmla="*/ 1057230 w 7467663"/>
              <a:gd name="connsiteY912" fmla="*/ 0 h 6858000"/>
              <a:gd name="connsiteX913" fmla="*/ 1111003 w 7467663"/>
              <a:gd name="connsiteY913" fmla="*/ 0 h 6858000"/>
              <a:gd name="connsiteX914" fmla="*/ 1125553 w 7467663"/>
              <a:gd name="connsiteY914" fmla="*/ 52588 h 6858000"/>
              <a:gd name="connsiteX915" fmla="*/ 1304276 w 7467663"/>
              <a:gd name="connsiteY915" fmla="*/ 476275 h 6858000"/>
              <a:gd name="connsiteX916" fmla="*/ 1492066 w 7467663"/>
              <a:gd name="connsiteY916" fmla="*/ 886333 h 6858000"/>
              <a:gd name="connsiteX917" fmla="*/ 1423698 w 7467663"/>
              <a:gd name="connsiteY917" fmla="*/ 710817 h 6858000"/>
              <a:gd name="connsiteX918" fmla="*/ 1357609 w 7467663"/>
              <a:gd name="connsiteY918" fmla="*/ 532892 h 6858000"/>
              <a:gd name="connsiteX919" fmla="*/ 1309550 w 7467663"/>
              <a:gd name="connsiteY919" fmla="*/ 374031 h 6858000"/>
              <a:gd name="connsiteX920" fmla="*/ 1193673 w 7467663"/>
              <a:gd name="connsiteY920" fmla="*/ 49533 h 6858000"/>
              <a:gd name="connsiteX921" fmla="*/ 1164391 w 7467663"/>
              <a:gd name="connsiteY921" fmla="*/ 0 h 6858000"/>
              <a:gd name="connsiteX922" fmla="*/ 1200666 w 7467663"/>
              <a:gd name="connsiteY922" fmla="*/ 0 h 6858000"/>
              <a:gd name="connsiteX923" fmla="*/ 1223408 w 7467663"/>
              <a:gd name="connsiteY923" fmla="*/ 38996 h 6858000"/>
              <a:gd name="connsiteX924" fmla="*/ 1339635 w 7467663"/>
              <a:gd name="connsiteY924" fmla="*/ 365517 h 6858000"/>
              <a:gd name="connsiteX925" fmla="*/ 1387469 w 7467663"/>
              <a:gd name="connsiteY925" fmla="*/ 523079 h 6858000"/>
              <a:gd name="connsiteX926" fmla="*/ 1452685 w 7467663"/>
              <a:gd name="connsiteY926" fmla="*/ 699806 h 6858000"/>
              <a:gd name="connsiteX927" fmla="*/ 1492092 w 7467663"/>
              <a:gd name="connsiteY927" fmla="*/ 800424 h 6858000"/>
              <a:gd name="connsiteX928" fmla="*/ 1455302 w 7467663"/>
              <a:gd name="connsiteY928" fmla="*/ 632913 h 6858000"/>
              <a:gd name="connsiteX929" fmla="*/ 1222336 w 7467663"/>
              <a:gd name="connsiteY929" fmla="*/ 9480 h 6858000"/>
              <a:gd name="connsiteX930" fmla="*/ 1214634 w 7467663"/>
              <a:gd name="connsiteY930" fmla="*/ 0 h 6858000"/>
              <a:gd name="connsiteX931" fmla="*/ 1289827 w 7467663"/>
              <a:gd name="connsiteY931" fmla="*/ 0 h 6858000"/>
              <a:gd name="connsiteX932" fmla="*/ 1321076 w 7467663"/>
              <a:gd name="connsiteY932" fmla="*/ 59722 h 6858000"/>
              <a:gd name="connsiteX933" fmla="*/ 1512579 w 7467663"/>
              <a:gd name="connsiteY933" fmla="*/ 626441 h 6858000"/>
              <a:gd name="connsiteX934" fmla="*/ 1506076 w 7467663"/>
              <a:gd name="connsiteY934" fmla="*/ 1089289 h 6858000"/>
              <a:gd name="connsiteX935" fmla="*/ 1486346 w 7467663"/>
              <a:gd name="connsiteY935" fmla="*/ 1079919 h 6858000"/>
              <a:gd name="connsiteX936" fmla="*/ 1070511 w 7467663"/>
              <a:gd name="connsiteY936" fmla="*/ 48609 h 6858000"/>
              <a:gd name="connsiteX937" fmla="*/ 1057230 w 7467663"/>
              <a:gd name="connsiteY937" fmla="*/ 0 h 6858000"/>
              <a:gd name="connsiteX938" fmla="*/ 43151 w 7467663"/>
              <a:gd name="connsiteY938" fmla="*/ 0 h 6858000"/>
              <a:gd name="connsiteX939" fmla="*/ 95283 w 7467663"/>
              <a:gd name="connsiteY939" fmla="*/ 0 h 6858000"/>
              <a:gd name="connsiteX940" fmla="*/ 300708 w 7467663"/>
              <a:gd name="connsiteY940" fmla="*/ 154571 h 6858000"/>
              <a:gd name="connsiteX941" fmla="*/ 530414 w 7467663"/>
              <a:gd name="connsiteY941" fmla="*/ 354673 h 6858000"/>
              <a:gd name="connsiteX942" fmla="*/ 333785 w 7467663"/>
              <a:gd name="connsiteY942" fmla="*/ 161564 h 6858000"/>
              <a:gd name="connsiteX943" fmla="*/ 147005 w 7467663"/>
              <a:gd name="connsiteY943" fmla="*/ 0 h 6858000"/>
              <a:gd name="connsiteX944" fmla="*/ 272509 w 7467663"/>
              <a:gd name="connsiteY944" fmla="*/ 0 h 6858000"/>
              <a:gd name="connsiteX945" fmla="*/ 326276 w 7467663"/>
              <a:gd name="connsiteY945" fmla="*/ 45847 h 6858000"/>
              <a:gd name="connsiteX946" fmla="*/ 823759 w 7467663"/>
              <a:gd name="connsiteY946" fmla="*/ 574145 h 6858000"/>
              <a:gd name="connsiteX947" fmla="*/ 811254 w 7467663"/>
              <a:gd name="connsiteY947" fmla="*/ 665546 h 6858000"/>
              <a:gd name="connsiteX948" fmla="*/ 154042 w 7467663"/>
              <a:gd name="connsiteY948" fmla="*/ 261522 h 6858000"/>
              <a:gd name="connsiteX949" fmla="*/ 13550 w 7467663"/>
              <a:gd name="connsiteY949" fmla="*/ 158423 h 6858000"/>
              <a:gd name="connsiteX950" fmla="*/ 0 w 7467663"/>
              <a:gd name="connsiteY950" fmla="*/ 146618 h 6858000"/>
              <a:gd name="connsiteX951" fmla="*/ 0 w 7467663"/>
              <a:gd name="connsiteY951" fmla="*/ 59161 h 6858000"/>
              <a:gd name="connsiteX952" fmla="*/ 45427 w 7467663"/>
              <a:gd name="connsiteY952" fmla="*/ 101078 h 6858000"/>
              <a:gd name="connsiteX953" fmla="*/ 630103 w 7467663"/>
              <a:gd name="connsiteY953" fmla="*/ 485885 h 6858000"/>
              <a:gd name="connsiteX954" fmla="*/ 532040 w 7467663"/>
              <a:gd name="connsiteY954" fmla="*/ 399359 h 6858000"/>
              <a:gd name="connsiteX955" fmla="*/ 517618 w 7467663"/>
              <a:gd name="connsiteY955" fmla="*/ 385726 h 6858000"/>
              <a:gd name="connsiteX956" fmla="*/ 285074 w 7467663"/>
              <a:gd name="connsiteY956" fmla="*/ 182755 h 6858000"/>
              <a:gd name="connsiteX957" fmla="*/ 43151 w 7467663"/>
              <a:gd name="connsiteY957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67600 w 7467663"/>
              <a:gd name="connsiteY76" fmla="*/ 6334256 h 6858000"/>
              <a:gd name="connsiteX77" fmla="*/ 7454976 w 7467663"/>
              <a:gd name="connsiteY77" fmla="*/ 6318297 h 6858000"/>
              <a:gd name="connsiteX78" fmla="*/ 1456157 w 7467663"/>
              <a:gd name="connsiteY78" fmla="*/ 5371404 h 6858000"/>
              <a:gd name="connsiteX79" fmla="*/ 1244432 w 7467663"/>
              <a:gd name="connsiteY79" fmla="*/ 5385601 h 6858000"/>
              <a:gd name="connsiteX80" fmla="*/ 973990 w 7467663"/>
              <a:gd name="connsiteY80" fmla="*/ 5424940 h 6858000"/>
              <a:gd name="connsiteX81" fmla="*/ 1103809 w 7467663"/>
              <a:gd name="connsiteY81" fmla="*/ 5433720 h 6858000"/>
              <a:gd name="connsiteX82" fmla="*/ 1123454 w 7467663"/>
              <a:gd name="connsiteY82" fmla="*/ 5435727 h 6858000"/>
              <a:gd name="connsiteX83" fmla="*/ 1737017 w 7467663"/>
              <a:gd name="connsiteY83" fmla="*/ 5452183 h 6858000"/>
              <a:gd name="connsiteX84" fmla="*/ 1824397 w 7467663"/>
              <a:gd name="connsiteY84" fmla="*/ 5447757 h 6858000"/>
              <a:gd name="connsiteX85" fmla="*/ 2070059 w 7467663"/>
              <a:gd name="connsiteY85" fmla="*/ 5441660 h 6858000"/>
              <a:gd name="connsiteX86" fmla="*/ 1456157 w 7467663"/>
              <a:gd name="connsiteY86" fmla="*/ 5371404 h 6858000"/>
              <a:gd name="connsiteX87" fmla="*/ 4988186 w 7467663"/>
              <a:gd name="connsiteY87" fmla="*/ 5216467 h 6858000"/>
              <a:gd name="connsiteX88" fmla="*/ 4777334 w 7467663"/>
              <a:gd name="connsiteY88" fmla="*/ 5406072 h 6858000"/>
              <a:gd name="connsiteX89" fmla="*/ 4718341 w 7467663"/>
              <a:gd name="connsiteY89" fmla="*/ 5468043 h 6858000"/>
              <a:gd name="connsiteX90" fmla="*/ 4604655 w 7467663"/>
              <a:gd name="connsiteY90" fmla="*/ 5583434 h 6858000"/>
              <a:gd name="connsiteX91" fmla="*/ 4565074 w 7467663"/>
              <a:gd name="connsiteY91" fmla="*/ 5618550 h 6858000"/>
              <a:gd name="connsiteX92" fmla="*/ 4988186 w 7467663"/>
              <a:gd name="connsiteY92" fmla="*/ 5216467 h 6858000"/>
              <a:gd name="connsiteX93" fmla="*/ 4978032 w 7467663"/>
              <a:gd name="connsiteY93" fmla="*/ 5183809 h 6858000"/>
              <a:gd name="connsiteX94" fmla="*/ 4463413 w 7467663"/>
              <a:gd name="connsiteY94" fmla="*/ 5615162 h 6858000"/>
              <a:gd name="connsiteX95" fmla="*/ 4358134 w 7467663"/>
              <a:gd name="connsiteY95" fmla="*/ 5742791 h 6858000"/>
              <a:gd name="connsiteX96" fmla="*/ 4376219 w 7467663"/>
              <a:gd name="connsiteY96" fmla="*/ 5729027 h 6858000"/>
              <a:gd name="connsiteX97" fmla="*/ 4582340 w 7467663"/>
              <a:gd name="connsiteY97" fmla="*/ 5561037 h 6858000"/>
              <a:gd name="connsiteX98" fmla="*/ 4694684 w 7467663"/>
              <a:gd name="connsiteY98" fmla="*/ 5447098 h 6858000"/>
              <a:gd name="connsiteX99" fmla="*/ 4754123 w 7467663"/>
              <a:gd name="connsiteY99" fmla="*/ 5384643 h 6858000"/>
              <a:gd name="connsiteX100" fmla="*/ 4978032 w 7467663"/>
              <a:gd name="connsiteY100" fmla="*/ 5183809 h 6858000"/>
              <a:gd name="connsiteX101" fmla="*/ 1903353 w 7467663"/>
              <a:gd name="connsiteY101" fmla="*/ 5044827 h 6858000"/>
              <a:gd name="connsiteX102" fmla="*/ 1936931 w 7467663"/>
              <a:gd name="connsiteY102" fmla="*/ 5093954 h 6858000"/>
              <a:gd name="connsiteX103" fmla="*/ 2195868 w 7467663"/>
              <a:gd name="connsiteY103" fmla="*/ 5396574 h 6858000"/>
              <a:gd name="connsiteX104" fmla="*/ 2088852 w 7467663"/>
              <a:gd name="connsiteY104" fmla="*/ 5166123 h 6858000"/>
              <a:gd name="connsiteX105" fmla="*/ 1958241 w 7467663"/>
              <a:gd name="connsiteY105" fmla="*/ 5067955 h 6858000"/>
              <a:gd name="connsiteX106" fmla="*/ 1903353 w 7467663"/>
              <a:gd name="connsiteY106" fmla="*/ 5044827 h 6858000"/>
              <a:gd name="connsiteX107" fmla="*/ 1979378 w 7467663"/>
              <a:gd name="connsiteY107" fmla="*/ 4769504 h 6858000"/>
              <a:gd name="connsiteX108" fmla="*/ 2882120 w 7467663"/>
              <a:gd name="connsiteY108" fmla="*/ 5064547 h 6858000"/>
              <a:gd name="connsiteX109" fmla="*/ 2793103 w 7467663"/>
              <a:gd name="connsiteY109" fmla="*/ 5039699 h 6858000"/>
              <a:gd name="connsiteX110" fmla="*/ 2770041 w 7467663"/>
              <a:gd name="connsiteY110" fmla="*/ 5033634 h 6858000"/>
              <a:gd name="connsiteX111" fmla="*/ 1979378 w 7467663"/>
              <a:gd name="connsiteY111" fmla="*/ 4769504 h 6858000"/>
              <a:gd name="connsiteX112" fmla="*/ 1927410 w 7467663"/>
              <a:gd name="connsiteY112" fmla="*/ 4716164 h 6858000"/>
              <a:gd name="connsiteX113" fmla="*/ 1959587 w 7467663"/>
              <a:gd name="connsiteY113" fmla="*/ 4728849 h 6858000"/>
              <a:gd name="connsiteX114" fmla="*/ 2777707 w 7467663"/>
              <a:gd name="connsiteY114" fmla="*/ 5003991 h 6858000"/>
              <a:gd name="connsiteX115" fmla="*/ 2800768 w 7467663"/>
              <a:gd name="connsiteY115" fmla="*/ 5010056 h 6858000"/>
              <a:gd name="connsiteX116" fmla="*/ 2879408 w 7467663"/>
              <a:gd name="connsiteY116" fmla="*/ 5031590 h 6858000"/>
              <a:gd name="connsiteX117" fmla="*/ 2862295 w 7467663"/>
              <a:gd name="connsiteY117" fmla="*/ 5022958 h 6858000"/>
              <a:gd name="connsiteX118" fmla="*/ 2813343 w 7467663"/>
              <a:gd name="connsiteY118" fmla="*/ 4998369 h 6858000"/>
              <a:gd name="connsiteX119" fmla="*/ 2646245 w 7467663"/>
              <a:gd name="connsiteY119" fmla="*/ 4930999 h 6858000"/>
              <a:gd name="connsiteX120" fmla="*/ 1999243 w 7467663"/>
              <a:gd name="connsiteY120" fmla="*/ 4730524 h 6858000"/>
              <a:gd name="connsiteX121" fmla="*/ 1979527 w 7467663"/>
              <a:gd name="connsiteY121" fmla="*/ 4726651 h 6858000"/>
              <a:gd name="connsiteX122" fmla="*/ 1927410 w 7467663"/>
              <a:gd name="connsiteY122" fmla="*/ 4716164 h 6858000"/>
              <a:gd name="connsiteX123" fmla="*/ 1997014 w 7467663"/>
              <a:gd name="connsiteY123" fmla="*/ 4698007 h 6858000"/>
              <a:gd name="connsiteX124" fmla="*/ 2005458 w 7467663"/>
              <a:gd name="connsiteY124" fmla="*/ 4699540 h 6858000"/>
              <a:gd name="connsiteX125" fmla="*/ 2657186 w 7467663"/>
              <a:gd name="connsiteY125" fmla="*/ 4901687 h 6858000"/>
              <a:gd name="connsiteX126" fmla="*/ 2826662 w 7467663"/>
              <a:gd name="connsiteY126" fmla="*/ 4970362 h 6858000"/>
              <a:gd name="connsiteX127" fmla="*/ 2876100 w 7467663"/>
              <a:gd name="connsiteY127" fmla="*/ 4995397 h 6858000"/>
              <a:gd name="connsiteX128" fmla="*/ 3042600 w 7467663"/>
              <a:gd name="connsiteY128" fmla="*/ 5059532 h 6858000"/>
              <a:gd name="connsiteX129" fmla="*/ 1997014 w 7467663"/>
              <a:gd name="connsiteY129" fmla="*/ 4698007 h 6858000"/>
              <a:gd name="connsiteX130" fmla="*/ 2305292 w 7467663"/>
              <a:gd name="connsiteY130" fmla="*/ 4219492 h 6858000"/>
              <a:gd name="connsiteX131" fmla="*/ 3360922 w 7467663"/>
              <a:gd name="connsiteY131" fmla="*/ 4529373 h 6858000"/>
              <a:gd name="connsiteX132" fmla="*/ 3492420 w 7467663"/>
              <a:gd name="connsiteY132" fmla="*/ 4510145 h 6858000"/>
              <a:gd name="connsiteX133" fmla="*/ 3364086 w 7467663"/>
              <a:gd name="connsiteY133" fmla="*/ 4480340 h 6858000"/>
              <a:gd name="connsiteX134" fmla="*/ 3225818 w 7467663"/>
              <a:gd name="connsiteY134" fmla="*/ 4411822 h 6858000"/>
              <a:gd name="connsiteX135" fmla="*/ 3129696 w 7467663"/>
              <a:gd name="connsiteY135" fmla="*/ 4360704 h 6858000"/>
              <a:gd name="connsiteX136" fmla="*/ 2814545 w 7467663"/>
              <a:gd name="connsiteY136" fmla="*/ 4282955 h 6858000"/>
              <a:gd name="connsiteX137" fmla="*/ 2305292 w 7467663"/>
              <a:gd name="connsiteY137" fmla="*/ 4219492 h 6858000"/>
              <a:gd name="connsiteX138" fmla="*/ 2626982 w 7467663"/>
              <a:gd name="connsiteY138" fmla="*/ 4206450 h 6858000"/>
              <a:gd name="connsiteX139" fmla="*/ 2490617 w 7467663"/>
              <a:gd name="connsiteY139" fmla="*/ 4206951 h 6858000"/>
              <a:gd name="connsiteX140" fmla="*/ 2819869 w 7467663"/>
              <a:gd name="connsiteY140" fmla="*/ 4252936 h 6858000"/>
              <a:gd name="connsiteX141" fmla="*/ 3143018 w 7467663"/>
              <a:gd name="connsiteY141" fmla="*/ 4332698 h 6858000"/>
              <a:gd name="connsiteX142" fmla="*/ 3241520 w 7467663"/>
              <a:gd name="connsiteY142" fmla="*/ 4385112 h 6858000"/>
              <a:gd name="connsiteX143" fmla="*/ 3374575 w 7467663"/>
              <a:gd name="connsiteY143" fmla="*/ 4451517 h 6858000"/>
              <a:gd name="connsiteX144" fmla="*/ 3505221 w 7467663"/>
              <a:gd name="connsiteY144" fmla="*/ 4480757 h 6858000"/>
              <a:gd name="connsiteX145" fmla="*/ 2626982 w 7467663"/>
              <a:gd name="connsiteY145" fmla="*/ 4206450 h 6858000"/>
              <a:gd name="connsiteX146" fmla="*/ 1310106 w 7467663"/>
              <a:gd name="connsiteY146" fmla="*/ 3943217 h 6858000"/>
              <a:gd name="connsiteX147" fmla="*/ 854994 w 7467663"/>
              <a:gd name="connsiteY147" fmla="*/ 4399136 h 6858000"/>
              <a:gd name="connsiteX148" fmla="*/ 742462 w 7467663"/>
              <a:gd name="connsiteY148" fmla="*/ 4594648 h 6858000"/>
              <a:gd name="connsiteX149" fmla="*/ 820602 w 7467663"/>
              <a:gd name="connsiteY149" fmla="*/ 4485915 h 6858000"/>
              <a:gd name="connsiteX150" fmla="*/ 878295 w 7467663"/>
              <a:gd name="connsiteY150" fmla="*/ 4403594 h 6858000"/>
              <a:gd name="connsiteX151" fmla="*/ 1240607 w 7467663"/>
              <a:gd name="connsiteY151" fmla="*/ 4010401 h 6858000"/>
              <a:gd name="connsiteX152" fmla="*/ 1310106 w 7467663"/>
              <a:gd name="connsiteY152" fmla="*/ 3943217 h 6858000"/>
              <a:gd name="connsiteX153" fmla="*/ 1423113 w 7467663"/>
              <a:gd name="connsiteY153" fmla="*/ 3874565 h 6858000"/>
              <a:gd name="connsiteX154" fmla="*/ 1260565 w 7467663"/>
              <a:gd name="connsiteY154" fmla="*/ 4031982 h 6858000"/>
              <a:gd name="connsiteX155" fmla="*/ 901900 w 7467663"/>
              <a:gd name="connsiteY155" fmla="*/ 4421236 h 6858000"/>
              <a:gd name="connsiteX156" fmla="*/ 845044 w 7467663"/>
              <a:gd name="connsiteY156" fmla="*/ 4502436 h 6858000"/>
              <a:gd name="connsiteX157" fmla="*/ 685926 w 7467663"/>
              <a:gd name="connsiteY157" fmla="*/ 4703069 h 6858000"/>
              <a:gd name="connsiteX158" fmla="*/ 684248 w 7467663"/>
              <a:gd name="connsiteY158" fmla="*/ 4706721 h 6858000"/>
              <a:gd name="connsiteX159" fmla="*/ 1423113 w 7467663"/>
              <a:gd name="connsiteY159" fmla="*/ 3874565 h 6858000"/>
              <a:gd name="connsiteX160" fmla="*/ 3316479 w 7467663"/>
              <a:gd name="connsiteY160" fmla="*/ 3872136 h 6858000"/>
              <a:gd name="connsiteX161" fmla="*/ 3546806 w 7467663"/>
              <a:gd name="connsiteY161" fmla="*/ 4356139 h 6858000"/>
              <a:gd name="connsiteX162" fmla="*/ 3364433 w 7467663"/>
              <a:gd name="connsiteY162" fmla="*/ 3953121 h 6858000"/>
              <a:gd name="connsiteX163" fmla="*/ 3316479 w 7467663"/>
              <a:gd name="connsiteY163" fmla="*/ 3872136 h 6858000"/>
              <a:gd name="connsiteX164" fmla="*/ 3291335 w 7467663"/>
              <a:gd name="connsiteY164" fmla="*/ 3767420 h 6858000"/>
              <a:gd name="connsiteX165" fmla="*/ 3390805 w 7467663"/>
              <a:gd name="connsiteY165" fmla="*/ 3937163 h 6858000"/>
              <a:gd name="connsiteX166" fmla="*/ 3579062 w 7467663"/>
              <a:gd name="connsiteY166" fmla="*/ 4359040 h 6858000"/>
              <a:gd name="connsiteX167" fmla="*/ 3467355 w 7467663"/>
              <a:gd name="connsiteY167" fmla="*/ 3988130 h 6858000"/>
              <a:gd name="connsiteX168" fmla="*/ 3310753 w 7467663"/>
              <a:gd name="connsiteY168" fmla="*/ 3787140 h 6858000"/>
              <a:gd name="connsiteX169" fmla="*/ 3291335 w 7467663"/>
              <a:gd name="connsiteY169" fmla="*/ 3767420 h 6858000"/>
              <a:gd name="connsiteX170" fmla="*/ 1635889 w 7467663"/>
              <a:gd name="connsiteY170" fmla="*/ 3709494 h 6858000"/>
              <a:gd name="connsiteX171" fmla="*/ 1634800 w 7467663"/>
              <a:gd name="connsiteY171" fmla="*/ 3731111 h 6858000"/>
              <a:gd name="connsiteX172" fmla="*/ 1635889 w 7467663"/>
              <a:gd name="connsiteY172" fmla="*/ 3709494 h 6858000"/>
              <a:gd name="connsiteX173" fmla="*/ 1510397 w 7467663"/>
              <a:gd name="connsiteY173" fmla="*/ 3684705 h 6858000"/>
              <a:gd name="connsiteX174" fmla="*/ 1146550 w 7467663"/>
              <a:gd name="connsiteY174" fmla="*/ 3802012 h 6858000"/>
              <a:gd name="connsiteX175" fmla="*/ 698834 w 7467663"/>
              <a:gd name="connsiteY175" fmla="*/ 3952272 h 6858000"/>
              <a:gd name="connsiteX176" fmla="*/ 34256 w 7467663"/>
              <a:gd name="connsiteY176" fmla="*/ 4347603 h 6858000"/>
              <a:gd name="connsiteX177" fmla="*/ 527241 w 7467663"/>
              <a:gd name="connsiteY177" fmla="*/ 4065078 h 6858000"/>
              <a:gd name="connsiteX178" fmla="*/ 1510397 w 7467663"/>
              <a:gd name="connsiteY178" fmla="*/ 3684705 h 6858000"/>
              <a:gd name="connsiteX179" fmla="*/ 1313114 w 7467663"/>
              <a:gd name="connsiteY179" fmla="*/ 3655216 h 6858000"/>
              <a:gd name="connsiteX180" fmla="*/ 1109304 w 7467663"/>
              <a:gd name="connsiteY180" fmla="*/ 3669030 h 6858000"/>
              <a:gd name="connsiteX181" fmla="*/ 8129 w 7467663"/>
              <a:gd name="connsiteY181" fmla="*/ 4330519 h 6858000"/>
              <a:gd name="connsiteX182" fmla="*/ 687572 w 7467663"/>
              <a:gd name="connsiteY182" fmla="*/ 3925629 h 6858000"/>
              <a:gd name="connsiteX183" fmla="*/ 1138365 w 7467663"/>
              <a:gd name="connsiteY183" fmla="*/ 3774515 h 6858000"/>
              <a:gd name="connsiteX184" fmla="*/ 1505579 w 7467663"/>
              <a:gd name="connsiteY184" fmla="*/ 3655526 h 6858000"/>
              <a:gd name="connsiteX185" fmla="*/ 1313114 w 7467663"/>
              <a:gd name="connsiteY185" fmla="*/ 3655216 h 6858000"/>
              <a:gd name="connsiteX186" fmla="*/ 3655073 w 7467663"/>
              <a:gd name="connsiteY186" fmla="*/ 3650884 h 6858000"/>
              <a:gd name="connsiteX187" fmla="*/ 3989938 w 7467663"/>
              <a:gd name="connsiteY187" fmla="*/ 3991685 h 6858000"/>
              <a:gd name="connsiteX188" fmla="*/ 4393907 w 7467663"/>
              <a:gd name="connsiteY188" fmla="*/ 4261258 h 6858000"/>
              <a:gd name="connsiteX189" fmla="*/ 4648051 w 7467663"/>
              <a:gd name="connsiteY189" fmla="*/ 4374051 h 6858000"/>
              <a:gd name="connsiteX190" fmla="*/ 4383389 w 7467663"/>
              <a:gd name="connsiteY190" fmla="*/ 4184369 h 6858000"/>
              <a:gd name="connsiteX191" fmla="*/ 4165508 w 7467663"/>
              <a:gd name="connsiteY191" fmla="*/ 4035196 h 6858000"/>
              <a:gd name="connsiteX192" fmla="*/ 4068162 w 7467663"/>
              <a:gd name="connsiteY192" fmla="*/ 3953394 h 6858000"/>
              <a:gd name="connsiteX193" fmla="*/ 3981416 w 7467663"/>
              <a:gd name="connsiteY193" fmla="*/ 3880482 h 6858000"/>
              <a:gd name="connsiteX194" fmla="*/ 3800147 w 7467663"/>
              <a:gd name="connsiteY194" fmla="*/ 3749872 h 6858000"/>
              <a:gd name="connsiteX195" fmla="*/ 3655073 w 7467663"/>
              <a:gd name="connsiteY195" fmla="*/ 3650884 h 6858000"/>
              <a:gd name="connsiteX196" fmla="*/ 3670252 w 7467663"/>
              <a:gd name="connsiteY196" fmla="*/ 3622798 h 6858000"/>
              <a:gd name="connsiteX197" fmla="*/ 3817258 w 7467663"/>
              <a:gd name="connsiteY197" fmla="*/ 3723577 h 6858000"/>
              <a:gd name="connsiteX198" fmla="*/ 4000461 w 7467663"/>
              <a:gd name="connsiteY198" fmla="*/ 3855966 h 6858000"/>
              <a:gd name="connsiteX199" fmla="*/ 4088180 w 7467663"/>
              <a:gd name="connsiteY199" fmla="*/ 3929774 h 6858000"/>
              <a:gd name="connsiteX200" fmla="*/ 4184555 w 7467663"/>
              <a:gd name="connsiteY200" fmla="*/ 4010683 h 6858000"/>
              <a:gd name="connsiteX201" fmla="*/ 4399563 w 7467663"/>
              <a:gd name="connsiteY201" fmla="*/ 4158106 h 6858000"/>
              <a:gd name="connsiteX202" fmla="*/ 4684469 w 7467663"/>
              <a:gd name="connsiteY202" fmla="*/ 4364680 h 6858000"/>
              <a:gd name="connsiteX203" fmla="*/ 4690271 w 7467663"/>
              <a:gd name="connsiteY203" fmla="*/ 4370034 h 6858000"/>
              <a:gd name="connsiteX204" fmla="*/ 4136093 w 7467663"/>
              <a:gd name="connsiteY204" fmla="*/ 3858466 h 6858000"/>
              <a:gd name="connsiteX205" fmla="*/ 3670252 w 7467663"/>
              <a:gd name="connsiteY205" fmla="*/ 3622798 h 6858000"/>
              <a:gd name="connsiteX206" fmla="*/ 4440129 w 7467663"/>
              <a:gd name="connsiteY206" fmla="*/ 3448571 h 6858000"/>
              <a:gd name="connsiteX207" fmla="*/ 4856525 w 7467663"/>
              <a:gd name="connsiteY207" fmla="*/ 3915351 h 6858000"/>
              <a:gd name="connsiteX208" fmla="*/ 5059055 w 7467663"/>
              <a:gd name="connsiteY208" fmla="*/ 4108918 h 6858000"/>
              <a:gd name="connsiteX209" fmla="*/ 5290070 w 7467663"/>
              <a:gd name="connsiteY209" fmla="*/ 4263619 h 6858000"/>
              <a:gd name="connsiteX210" fmla="*/ 4834991 w 7467663"/>
              <a:gd name="connsiteY210" fmla="*/ 3830985 h 6858000"/>
              <a:gd name="connsiteX211" fmla="*/ 4440129 w 7467663"/>
              <a:gd name="connsiteY211" fmla="*/ 3448571 h 6858000"/>
              <a:gd name="connsiteX212" fmla="*/ 4441737 w 7467663"/>
              <a:gd name="connsiteY212" fmla="*/ 3399734 h 6858000"/>
              <a:gd name="connsiteX213" fmla="*/ 4431236 w 7467663"/>
              <a:gd name="connsiteY213" fmla="*/ 3400954 h 6858000"/>
              <a:gd name="connsiteX214" fmla="*/ 4557150 w 7467663"/>
              <a:gd name="connsiteY214" fmla="*/ 3510023 h 6858000"/>
              <a:gd name="connsiteX215" fmla="*/ 4856936 w 7467663"/>
              <a:gd name="connsiteY215" fmla="*/ 3809146 h 6858000"/>
              <a:gd name="connsiteX216" fmla="*/ 5111996 w 7467663"/>
              <a:gd name="connsiteY216" fmla="*/ 4065759 h 6858000"/>
              <a:gd name="connsiteX217" fmla="*/ 5388878 w 7467663"/>
              <a:gd name="connsiteY217" fmla="*/ 4300185 h 6858000"/>
              <a:gd name="connsiteX218" fmla="*/ 5425556 w 7467663"/>
              <a:gd name="connsiteY218" fmla="*/ 4308967 h 6858000"/>
              <a:gd name="connsiteX219" fmla="*/ 4943646 w 7467663"/>
              <a:gd name="connsiteY219" fmla="*/ 3822916 h 6858000"/>
              <a:gd name="connsiteX220" fmla="*/ 4594837 w 7467663"/>
              <a:gd name="connsiteY220" fmla="*/ 3532274 h 6858000"/>
              <a:gd name="connsiteX221" fmla="*/ 4441737 w 7467663"/>
              <a:gd name="connsiteY221" fmla="*/ 3399734 h 6858000"/>
              <a:gd name="connsiteX222" fmla="*/ 5425834 w 7467663"/>
              <a:gd name="connsiteY222" fmla="*/ 3162785 h 6858000"/>
              <a:gd name="connsiteX223" fmla="*/ 5401644 w 7467663"/>
              <a:gd name="connsiteY223" fmla="*/ 3617847 h 6858000"/>
              <a:gd name="connsiteX224" fmla="*/ 5467256 w 7467663"/>
              <a:gd name="connsiteY224" fmla="*/ 4175494 h 6858000"/>
              <a:gd name="connsiteX225" fmla="*/ 5448069 w 7467663"/>
              <a:gd name="connsiteY225" fmla="*/ 3567554 h 6858000"/>
              <a:gd name="connsiteX226" fmla="*/ 5425834 w 7467663"/>
              <a:gd name="connsiteY226" fmla="*/ 3162785 h 6858000"/>
              <a:gd name="connsiteX227" fmla="*/ 1318687 w 7467663"/>
              <a:gd name="connsiteY227" fmla="*/ 3113840 h 6858000"/>
              <a:gd name="connsiteX228" fmla="*/ 1066793 w 7467663"/>
              <a:gd name="connsiteY228" fmla="*/ 3212171 h 6858000"/>
              <a:gd name="connsiteX229" fmla="*/ 993319 w 7467663"/>
              <a:gd name="connsiteY229" fmla="*/ 3247648 h 6858000"/>
              <a:gd name="connsiteX230" fmla="*/ 853081 w 7467663"/>
              <a:gd name="connsiteY230" fmla="*/ 3312410 h 6858000"/>
              <a:gd name="connsiteX231" fmla="*/ 805957 w 7467663"/>
              <a:gd name="connsiteY231" fmla="*/ 3330443 h 6858000"/>
              <a:gd name="connsiteX232" fmla="*/ 1318687 w 7467663"/>
              <a:gd name="connsiteY232" fmla="*/ 3113840 h 6858000"/>
              <a:gd name="connsiteX233" fmla="*/ 5453702 w 7467663"/>
              <a:gd name="connsiteY233" fmla="*/ 3090882 h 6858000"/>
              <a:gd name="connsiteX234" fmla="*/ 5480135 w 7467663"/>
              <a:gd name="connsiteY234" fmla="*/ 3565802 h 6858000"/>
              <a:gd name="connsiteX235" fmla="*/ 5499023 w 7467663"/>
              <a:gd name="connsiteY235" fmla="*/ 4166310 h 6858000"/>
              <a:gd name="connsiteX236" fmla="*/ 5547022 w 7467663"/>
              <a:gd name="connsiteY236" fmla="*/ 3607838 h 6858000"/>
              <a:gd name="connsiteX237" fmla="*/ 5515964 w 7467663"/>
              <a:gd name="connsiteY237" fmla="*/ 3378541 h 6858000"/>
              <a:gd name="connsiteX238" fmla="*/ 5453702 w 7467663"/>
              <a:gd name="connsiteY238" fmla="*/ 3090882 h 6858000"/>
              <a:gd name="connsiteX239" fmla="*/ 1238695 w 7467663"/>
              <a:gd name="connsiteY239" fmla="*/ 3076820 h 6858000"/>
              <a:gd name="connsiteX240" fmla="*/ 716371 w 7467663"/>
              <a:gd name="connsiteY240" fmla="*/ 3293249 h 6858000"/>
              <a:gd name="connsiteX241" fmla="*/ 579522 w 7467663"/>
              <a:gd name="connsiteY241" fmla="*/ 3371759 h 6858000"/>
              <a:gd name="connsiteX242" fmla="*/ 600288 w 7467663"/>
              <a:gd name="connsiteY242" fmla="*/ 3365555 h 6858000"/>
              <a:gd name="connsiteX243" fmla="*/ 840692 w 7467663"/>
              <a:gd name="connsiteY243" fmla="*/ 3284921 h 6858000"/>
              <a:gd name="connsiteX244" fmla="*/ 979248 w 7467663"/>
              <a:gd name="connsiteY244" fmla="*/ 3221003 h 6858000"/>
              <a:gd name="connsiteX245" fmla="*/ 1053282 w 7467663"/>
              <a:gd name="connsiteY245" fmla="*/ 3185247 h 6858000"/>
              <a:gd name="connsiteX246" fmla="*/ 1320603 w 7467663"/>
              <a:gd name="connsiteY246" fmla="*/ 3081281 h 6858000"/>
              <a:gd name="connsiteX247" fmla="*/ 1238695 w 7467663"/>
              <a:gd name="connsiteY247" fmla="*/ 3076820 h 6858000"/>
              <a:gd name="connsiteX248" fmla="*/ 5425627 w 7467663"/>
              <a:gd name="connsiteY248" fmla="*/ 2954192 h 6858000"/>
              <a:gd name="connsiteX249" fmla="*/ 5470770 w 7467663"/>
              <a:gd name="connsiteY249" fmla="*/ 3005435 h 6858000"/>
              <a:gd name="connsiteX250" fmla="*/ 5519779 w 7467663"/>
              <a:gd name="connsiteY250" fmla="*/ 4359223 h 6858000"/>
              <a:gd name="connsiteX251" fmla="*/ 5520293 w 7467663"/>
              <a:gd name="connsiteY251" fmla="*/ 4360602 h 6858000"/>
              <a:gd name="connsiteX252" fmla="*/ 5767221 w 7467663"/>
              <a:gd name="connsiteY252" fmla="*/ 4665564 h 6858000"/>
              <a:gd name="connsiteX253" fmla="*/ 6937169 w 7467663"/>
              <a:gd name="connsiteY253" fmla="*/ 4815941 h 6858000"/>
              <a:gd name="connsiteX254" fmla="*/ 6953922 w 7467663"/>
              <a:gd name="connsiteY254" fmla="*/ 4890068 h 6858000"/>
              <a:gd name="connsiteX255" fmla="*/ 6071359 w 7467663"/>
              <a:gd name="connsiteY255" fmla="*/ 4770770 h 6858000"/>
              <a:gd name="connsiteX256" fmla="*/ 6038839 w 7467663"/>
              <a:gd name="connsiteY256" fmla="*/ 4764474 h 6858000"/>
              <a:gd name="connsiteX257" fmla="*/ 6038706 w 7467663"/>
              <a:gd name="connsiteY257" fmla="*/ 4763847 h 6858000"/>
              <a:gd name="connsiteX258" fmla="*/ 6037784 w 7467663"/>
              <a:gd name="connsiteY258" fmla="*/ 4764270 h 6858000"/>
              <a:gd name="connsiteX259" fmla="*/ 6038839 w 7467663"/>
              <a:gd name="connsiteY259" fmla="*/ 4764474 h 6858000"/>
              <a:gd name="connsiteX260" fmla="*/ 6040338 w 7467663"/>
              <a:gd name="connsiteY260" fmla="*/ 4771418 h 6858000"/>
              <a:gd name="connsiteX261" fmla="*/ 6024488 w 7467663"/>
              <a:gd name="connsiteY261" fmla="*/ 4809903 h 6858000"/>
              <a:gd name="connsiteX262" fmla="*/ 5599771 w 7467663"/>
              <a:gd name="connsiteY262" fmla="*/ 5509652 h 6858000"/>
              <a:gd name="connsiteX263" fmla="*/ 5548843 w 7467663"/>
              <a:gd name="connsiteY263" fmla="*/ 5563845 h 6858000"/>
              <a:gd name="connsiteX264" fmla="*/ 5940952 w 7467663"/>
              <a:gd name="connsiteY264" fmla="*/ 6250028 h 6858000"/>
              <a:gd name="connsiteX265" fmla="*/ 6043441 w 7467663"/>
              <a:gd name="connsiteY265" fmla="*/ 6665847 h 6858000"/>
              <a:gd name="connsiteX266" fmla="*/ 6093432 w 7467663"/>
              <a:gd name="connsiteY266" fmla="*/ 6858000 h 6858000"/>
              <a:gd name="connsiteX267" fmla="*/ 6034344 w 7467663"/>
              <a:gd name="connsiteY267" fmla="*/ 6858000 h 6858000"/>
              <a:gd name="connsiteX268" fmla="*/ 6026679 w 7467663"/>
              <a:gd name="connsiteY268" fmla="*/ 6836959 h 6858000"/>
              <a:gd name="connsiteX269" fmla="*/ 5800441 w 7467663"/>
              <a:gd name="connsiteY269" fmla="*/ 6335286 h 6858000"/>
              <a:gd name="connsiteX270" fmla="*/ 5526562 w 7467663"/>
              <a:gd name="connsiteY270" fmla="*/ 5705388 h 6858000"/>
              <a:gd name="connsiteX271" fmla="*/ 5519640 w 7467663"/>
              <a:gd name="connsiteY271" fmla="*/ 5683774 h 6858000"/>
              <a:gd name="connsiteX272" fmla="*/ 5844559 w 7467663"/>
              <a:gd name="connsiteY272" fmla="*/ 6553349 h 6858000"/>
              <a:gd name="connsiteX273" fmla="*/ 5975994 w 7467663"/>
              <a:gd name="connsiteY273" fmla="*/ 6858000 h 6858000"/>
              <a:gd name="connsiteX274" fmla="*/ 5898547 w 7467663"/>
              <a:gd name="connsiteY274" fmla="*/ 6858000 h 6858000"/>
              <a:gd name="connsiteX275" fmla="*/ 5682041 w 7467663"/>
              <a:gd name="connsiteY275" fmla="*/ 6355860 h 6858000"/>
              <a:gd name="connsiteX276" fmla="*/ 5461758 w 7467663"/>
              <a:gd name="connsiteY276" fmla="*/ 5820220 h 6858000"/>
              <a:gd name="connsiteX277" fmla="*/ 5237282 w 7467663"/>
              <a:gd name="connsiteY277" fmla="*/ 6579086 h 6858000"/>
              <a:gd name="connsiteX278" fmla="*/ 5115009 w 7467663"/>
              <a:gd name="connsiteY278" fmla="*/ 6858000 h 6858000"/>
              <a:gd name="connsiteX279" fmla="*/ 5028074 w 7467663"/>
              <a:gd name="connsiteY279" fmla="*/ 6858000 h 6858000"/>
              <a:gd name="connsiteX280" fmla="*/ 5079508 w 7467663"/>
              <a:gd name="connsiteY280" fmla="*/ 6749074 h 6858000"/>
              <a:gd name="connsiteX281" fmla="*/ 5371846 w 7467663"/>
              <a:gd name="connsiteY281" fmla="*/ 5924413 h 6858000"/>
              <a:gd name="connsiteX282" fmla="*/ 5270512 w 7467663"/>
              <a:gd name="connsiteY282" fmla="*/ 6138975 h 6858000"/>
              <a:gd name="connsiteX283" fmla="*/ 5062409 w 7467663"/>
              <a:gd name="connsiteY283" fmla="*/ 6653544 h 6858000"/>
              <a:gd name="connsiteX284" fmla="*/ 5036628 w 7467663"/>
              <a:gd name="connsiteY284" fmla="*/ 6754247 h 6858000"/>
              <a:gd name="connsiteX285" fmla="*/ 5009112 w 7467663"/>
              <a:gd name="connsiteY285" fmla="*/ 6858000 h 6858000"/>
              <a:gd name="connsiteX286" fmla="*/ 4976679 w 7467663"/>
              <a:gd name="connsiteY286" fmla="*/ 6858000 h 6858000"/>
              <a:gd name="connsiteX287" fmla="*/ 5006537 w 7467663"/>
              <a:gd name="connsiteY287" fmla="*/ 6747068 h 6858000"/>
              <a:gd name="connsiteX288" fmla="*/ 5032723 w 7467663"/>
              <a:gd name="connsiteY288" fmla="*/ 6644957 h 6858000"/>
              <a:gd name="connsiteX289" fmla="*/ 5242949 w 7467663"/>
              <a:gd name="connsiteY289" fmla="*/ 6125175 h 6858000"/>
              <a:gd name="connsiteX290" fmla="*/ 5286321 w 7467663"/>
              <a:gd name="connsiteY290" fmla="*/ 6033555 h 6858000"/>
              <a:gd name="connsiteX291" fmla="*/ 5008210 w 7467663"/>
              <a:gd name="connsiteY291" fmla="*/ 6649194 h 6858000"/>
              <a:gd name="connsiteX292" fmla="*/ 4986321 w 7467663"/>
              <a:gd name="connsiteY292" fmla="*/ 6765687 h 6858000"/>
              <a:gd name="connsiteX293" fmla="*/ 4973474 w 7467663"/>
              <a:gd name="connsiteY293" fmla="*/ 6858000 h 6858000"/>
              <a:gd name="connsiteX294" fmla="*/ 4907178 w 7467663"/>
              <a:gd name="connsiteY294" fmla="*/ 6858000 h 6858000"/>
              <a:gd name="connsiteX295" fmla="*/ 4910810 w 7467663"/>
              <a:gd name="connsiteY295" fmla="*/ 6829660 h 6858000"/>
              <a:gd name="connsiteX296" fmla="*/ 4987461 w 7467663"/>
              <a:gd name="connsiteY296" fmla="*/ 6432994 h 6858000"/>
              <a:gd name="connsiteX297" fmla="*/ 5179262 w 7467663"/>
              <a:gd name="connsiteY297" fmla="*/ 6035044 h 6858000"/>
              <a:gd name="connsiteX298" fmla="*/ 4689678 w 7467663"/>
              <a:gd name="connsiteY298" fmla="*/ 6440241 h 6858000"/>
              <a:gd name="connsiteX299" fmla="*/ 4477543 w 7467663"/>
              <a:gd name="connsiteY299" fmla="*/ 6674836 h 6858000"/>
              <a:gd name="connsiteX300" fmla="*/ 4329957 w 7467663"/>
              <a:gd name="connsiteY300" fmla="*/ 6858000 h 6858000"/>
              <a:gd name="connsiteX301" fmla="*/ 4218595 w 7467663"/>
              <a:gd name="connsiteY301" fmla="*/ 6858000 h 6858000"/>
              <a:gd name="connsiteX302" fmla="*/ 4368888 w 7467663"/>
              <a:gd name="connsiteY302" fmla="*/ 6668412 h 6858000"/>
              <a:gd name="connsiteX303" fmla="*/ 4563091 w 7467663"/>
              <a:gd name="connsiteY303" fmla="*/ 6442508 h 6858000"/>
              <a:gd name="connsiteX304" fmla="*/ 5387324 w 7467663"/>
              <a:gd name="connsiteY304" fmla="*/ 5705830 h 6858000"/>
              <a:gd name="connsiteX305" fmla="*/ 5073620 w 7467663"/>
              <a:gd name="connsiteY305" fmla="*/ 5955437 h 6858000"/>
              <a:gd name="connsiteX306" fmla="*/ 4689789 w 7467663"/>
              <a:gd name="connsiteY306" fmla="*/ 6268382 h 6858000"/>
              <a:gd name="connsiteX307" fmla="*/ 4418722 w 7467663"/>
              <a:gd name="connsiteY307" fmla="*/ 6570886 h 6858000"/>
              <a:gd name="connsiteX308" fmla="*/ 4214944 w 7467663"/>
              <a:gd name="connsiteY308" fmla="*/ 6858000 h 6858000"/>
              <a:gd name="connsiteX309" fmla="*/ 4177898 w 7467663"/>
              <a:gd name="connsiteY309" fmla="*/ 6858000 h 6858000"/>
              <a:gd name="connsiteX310" fmla="*/ 4391597 w 7467663"/>
              <a:gd name="connsiteY310" fmla="*/ 6556370 h 6858000"/>
              <a:gd name="connsiteX311" fmla="*/ 4668889 w 7467663"/>
              <a:gd name="connsiteY311" fmla="*/ 6246399 h 6858000"/>
              <a:gd name="connsiteX312" fmla="*/ 5055427 w 7467663"/>
              <a:gd name="connsiteY312" fmla="*/ 5931476 h 6858000"/>
              <a:gd name="connsiteX313" fmla="*/ 5371814 w 7467663"/>
              <a:gd name="connsiteY313" fmla="*/ 5678975 h 6858000"/>
              <a:gd name="connsiteX314" fmla="*/ 4987918 w 7467663"/>
              <a:gd name="connsiteY314" fmla="*/ 5838701 h 6858000"/>
              <a:gd name="connsiteX315" fmla="*/ 4317146 w 7467663"/>
              <a:gd name="connsiteY315" fmla="*/ 6587716 h 6858000"/>
              <a:gd name="connsiteX316" fmla="*/ 4171627 w 7467663"/>
              <a:gd name="connsiteY316" fmla="*/ 6858000 h 6858000"/>
              <a:gd name="connsiteX317" fmla="*/ 4081585 w 7467663"/>
              <a:gd name="connsiteY317" fmla="*/ 6858000 h 6858000"/>
              <a:gd name="connsiteX318" fmla="*/ 4238603 w 7467663"/>
              <a:gd name="connsiteY318" fmla="*/ 6559341 h 6858000"/>
              <a:gd name="connsiteX319" fmla="*/ 4778333 w 7467663"/>
              <a:gd name="connsiteY319" fmla="*/ 5873626 h 6858000"/>
              <a:gd name="connsiteX320" fmla="*/ 5414185 w 7467663"/>
              <a:gd name="connsiteY320" fmla="*/ 5573882 h 6858000"/>
              <a:gd name="connsiteX321" fmla="*/ 5959648 w 7467663"/>
              <a:gd name="connsiteY321" fmla="*/ 4760797 h 6858000"/>
              <a:gd name="connsiteX322" fmla="*/ 5355019 w 7467663"/>
              <a:gd name="connsiteY322" fmla="*/ 4734672 h 6858000"/>
              <a:gd name="connsiteX323" fmla="*/ 5083565 w 7467663"/>
              <a:gd name="connsiteY323" fmla="*/ 5179121 h 6858000"/>
              <a:gd name="connsiteX324" fmla="*/ 4713577 w 7467663"/>
              <a:gd name="connsiteY324" fmla="*/ 5616803 h 6858000"/>
              <a:gd name="connsiteX325" fmla="*/ 3989559 w 7467663"/>
              <a:gd name="connsiteY325" fmla="*/ 6145945 h 6858000"/>
              <a:gd name="connsiteX326" fmla="*/ 3939824 w 7467663"/>
              <a:gd name="connsiteY326" fmla="*/ 6066900 h 6858000"/>
              <a:gd name="connsiteX327" fmla="*/ 4584537 w 7467663"/>
              <a:gd name="connsiteY327" fmla="*/ 5324826 h 6858000"/>
              <a:gd name="connsiteX328" fmla="*/ 5037105 w 7467663"/>
              <a:gd name="connsiteY328" fmla="*/ 5088765 h 6858000"/>
              <a:gd name="connsiteX329" fmla="*/ 5039930 w 7467663"/>
              <a:gd name="connsiteY329" fmla="*/ 5089585 h 6858000"/>
              <a:gd name="connsiteX330" fmla="*/ 5263764 w 7467663"/>
              <a:gd name="connsiteY330" fmla="*/ 4735525 h 6858000"/>
              <a:gd name="connsiteX331" fmla="*/ 4086300 w 7467663"/>
              <a:gd name="connsiteY331" fmla="*/ 4884599 h 6858000"/>
              <a:gd name="connsiteX332" fmla="*/ 4085485 w 7467663"/>
              <a:gd name="connsiteY332" fmla="*/ 4899070 h 6858000"/>
              <a:gd name="connsiteX333" fmla="*/ 3871915 w 7467663"/>
              <a:gd name="connsiteY333" fmla="*/ 5253645 h 6858000"/>
              <a:gd name="connsiteX334" fmla="*/ 3799374 w 7467663"/>
              <a:gd name="connsiteY334" fmla="*/ 5466127 h 6858000"/>
              <a:gd name="connsiteX335" fmla="*/ 3498850 w 7467663"/>
              <a:gd name="connsiteY335" fmla="*/ 6661888 h 6858000"/>
              <a:gd name="connsiteX336" fmla="*/ 3399216 w 7467663"/>
              <a:gd name="connsiteY336" fmla="*/ 6858000 h 6858000"/>
              <a:gd name="connsiteX337" fmla="*/ 3303688 w 7467663"/>
              <a:gd name="connsiteY337" fmla="*/ 6858000 h 6858000"/>
              <a:gd name="connsiteX338" fmla="*/ 3391774 w 7467663"/>
              <a:gd name="connsiteY338" fmla="*/ 6697181 h 6858000"/>
              <a:gd name="connsiteX339" fmla="*/ 3735540 w 7467663"/>
              <a:gd name="connsiteY339" fmla="*/ 5546923 h 6858000"/>
              <a:gd name="connsiteX340" fmla="*/ 3729438 w 7467663"/>
              <a:gd name="connsiteY340" fmla="*/ 5569058 h 6858000"/>
              <a:gd name="connsiteX341" fmla="*/ 3707782 w 7467663"/>
              <a:gd name="connsiteY341" fmla="*/ 5644908 h 6858000"/>
              <a:gd name="connsiteX342" fmla="*/ 3583827 w 7467663"/>
              <a:gd name="connsiteY342" fmla="*/ 6039215 h 6858000"/>
              <a:gd name="connsiteX343" fmla="*/ 3547861 w 7467663"/>
              <a:gd name="connsiteY343" fmla="*/ 6129609 h 6858000"/>
              <a:gd name="connsiteX344" fmla="*/ 3490905 w 7467663"/>
              <a:gd name="connsiteY344" fmla="*/ 6277660 h 6858000"/>
              <a:gd name="connsiteX345" fmla="*/ 3455859 w 7467663"/>
              <a:gd name="connsiteY345" fmla="*/ 6391301 h 6858000"/>
              <a:gd name="connsiteX346" fmla="*/ 3429112 w 7467663"/>
              <a:gd name="connsiteY346" fmla="*/ 6479469 h 6858000"/>
              <a:gd name="connsiteX347" fmla="*/ 3304862 w 7467663"/>
              <a:gd name="connsiteY347" fmla="*/ 6796476 h 6858000"/>
              <a:gd name="connsiteX348" fmla="*/ 3276071 w 7467663"/>
              <a:gd name="connsiteY348" fmla="*/ 6858000 h 6858000"/>
              <a:gd name="connsiteX349" fmla="*/ 3240805 w 7467663"/>
              <a:gd name="connsiteY349" fmla="*/ 6858000 h 6858000"/>
              <a:gd name="connsiteX350" fmla="*/ 3275917 w 7467663"/>
              <a:gd name="connsiteY350" fmla="*/ 6783192 h 6858000"/>
              <a:gd name="connsiteX351" fmla="*/ 3399358 w 7467663"/>
              <a:gd name="connsiteY351" fmla="*/ 6469011 h 6858000"/>
              <a:gd name="connsiteX352" fmla="*/ 3425650 w 7467663"/>
              <a:gd name="connsiteY352" fmla="*/ 6381333 h 6858000"/>
              <a:gd name="connsiteX353" fmla="*/ 3460661 w 7467663"/>
              <a:gd name="connsiteY353" fmla="*/ 6266763 h 6858000"/>
              <a:gd name="connsiteX354" fmla="*/ 3518021 w 7467663"/>
              <a:gd name="connsiteY354" fmla="*/ 6117298 h 6858000"/>
              <a:gd name="connsiteX355" fmla="*/ 3554035 w 7467663"/>
              <a:gd name="connsiteY355" fmla="*/ 6027832 h 6858000"/>
              <a:gd name="connsiteX356" fmla="*/ 3677174 w 7467663"/>
              <a:gd name="connsiteY356" fmla="*/ 5636351 h 6858000"/>
              <a:gd name="connsiteX357" fmla="*/ 3698819 w 7467663"/>
              <a:gd name="connsiteY357" fmla="*/ 5560503 h 6858000"/>
              <a:gd name="connsiteX358" fmla="*/ 3702094 w 7467663"/>
              <a:gd name="connsiteY358" fmla="*/ 5549194 h 6858000"/>
              <a:gd name="connsiteX359" fmla="*/ 3398355 w 7467663"/>
              <a:gd name="connsiteY359" fmla="*/ 6094603 h 6858000"/>
              <a:gd name="connsiteX360" fmla="*/ 3193941 w 7467663"/>
              <a:gd name="connsiteY360" fmla="*/ 6798775 h 6858000"/>
              <a:gd name="connsiteX361" fmla="*/ 3184140 w 7467663"/>
              <a:gd name="connsiteY361" fmla="*/ 6858000 h 6858000"/>
              <a:gd name="connsiteX362" fmla="*/ 3099978 w 7467663"/>
              <a:gd name="connsiteY362" fmla="*/ 6858000 h 6858000"/>
              <a:gd name="connsiteX363" fmla="*/ 3101556 w 7467663"/>
              <a:gd name="connsiteY363" fmla="*/ 6843337 h 6858000"/>
              <a:gd name="connsiteX364" fmla="*/ 3370162 w 7467663"/>
              <a:gd name="connsiteY364" fmla="*/ 5785550 h 6858000"/>
              <a:gd name="connsiteX365" fmla="*/ 3746477 w 7467663"/>
              <a:gd name="connsiteY365" fmla="*/ 5377889 h 6858000"/>
              <a:gd name="connsiteX366" fmla="*/ 3863399 w 7467663"/>
              <a:gd name="connsiteY366" fmla="*/ 5087257 h 6858000"/>
              <a:gd name="connsiteX367" fmla="*/ 3968712 w 7467663"/>
              <a:gd name="connsiteY367" fmla="*/ 4913989 h 6858000"/>
              <a:gd name="connsiteX368" fmla="*/ 2792390 w 7467663"/>
              <a:gd name="connsiteY368" fmla="*/ 5382974 h 6858000"/>
              <a:gd name="connsiteX369" fmla="*/ 2714982 w 7467663"/>
              <a:gd name="connsiteY369" fmla="*/ 5427051 h 6858000"/>
              <a:gd name="connsiteX370" fmla="*/ 2813361 w 7467663"/>
              <a:gd name="connsiteY370" fmla="*/ 6023912 h 6858000"/>
              <a:gd name="connsiteX371" fmla="*/ 2688430 w 7467663"/>
              <a:gd name="connsiteY371" fmla="*/ 6801564 h 6858000"/>
              <a:gd name="connsiteX372" fmla="*/ 2629626 w 7467663"/>
              <a:gd name="connsiteY372" fmla="*/ 6763394 h 6858000"/>
              <a:gd name="connsiteX373" fmla="*/ 2565328 w 7467663"/>
              <a:gd name="connsiteY373" fmla="*/ 5516399 h 6858000"/>
              <a:gd name="connsiteX374" fmla="*/ 1922999 w 7467663"/>
              <a:gd name="connsiteY374" fmla="*/ 5980343 h 6858000"/>
              <a:gd name="connsiteX375" fmla="*/ 1950261 w 7467663"/>
              <a:gd name="connsiteY375" fmla="*/ 6405858 h 6858000"/>
              <a:gd name="connsiteX376" fmla="*/ 2365554 w 7467663"/>
              <a:gd name="connsiteY376" fmla="*/ 6759107 h 6858000"/>
              <a:gd name="connsiteX377" fmla="*/ 2424142 w 7467663"/>
              <a:gd name="connsiteY377" fmla="*/ 6858000 h 6858000"/>
              <a:gd name="connsiteX378" fmla="*/ 2395994 w 7467663"/>
              <a:gd name="connsiteY378" fmla="*/ 6858000 h 6858000"/>
              <a:gd name="connsiteX379" fmla="*/ 2392863 w 7467663"/>
              <a:gd name="connsiteY379" fmla="*/ 6852964 h 6858000"/>
              <a:gd name="connsiteX380" fmla="*/ 2017589 w 7467663"/>
              <a:gd name="connsiteY380" fmla="*/ 6493982 h 6858000"/>
              <a:gd name="connsiteX381" fmla="*/ 2147336 w 7467663"/>
              <a:gd name="connsiteY381" fmla="*/ 6594052 h 6858000"/>
              <a:gd name="connsiteX382" fmla="*/ 2207047 w 7467663"/>
              <a:gd name="connsiteY382" fmla="*/ 6654540 h 6858000"/>
              <a:gd name="connsiteX383" fmla="*/ 2299106 w 7467663"/>
              <a:gd name="connsiteY383" fmla="*/ 6778931 h 6858000"/>
              <a:gd name="connsiteX384" fmla="*/ 2314430 w 7467663"/>
              <a:gd name="connsiteY384" fmla="*/ 6801144 h 6858000"/>
              <a:gd name="connsiteX385" fmla="*/ 2352406 w 7467663"/>
              <a:gd name="connsiteY385" fmla="*/ 6858000 h 6858000"/>
              <a:gd name="connsiteX386" fmla="*/ 2314492 w 7467663"/>
              <a:gd name="connsiteY386" fmla="*/ 6858000 h 6858000"/>
              <a:gd name="connsiteX387" fmla="*/ 2288095 w 7467663"/>
              <a:gd name="connsiteY387" fmla="*/ 6818030 h 6858000"/>
              <a:gd name="connsiteX388" fmla="*/ 2272768 w 7467663"/>
              <a:gd name="connsiteY388" fmla="*/ 6795822 h 6858000"/>
              <a:gd name="connsiteX389" fmla="*/ 2182715 w 7467663"/>
              <a:gd name="connsiteY389" fmla="*/ 6675071 h 6858000"/>
              <a:gd name="connsiteX390" fmla="*/ 2032061 w 7467663"/>
              <a:gd name="connsiteY390" fmla="*/ 6541380 h 6858000"/>
              <a:gd name="connsiteX391" fmla="*/ 2257220 w 7467663"/>
              <a:gd name="connsiteY391" fmla="*/ 6826257 h 6858000"/>
              <a:gd name="connsiteX392" fmla="*/ 2281324 w 7467663"/>
              <a:gd name="connsiteY392" fmla="*/ 6858000 h 6858000"/>
              <a:gd name="connsiteX393" fmla="*/ 2242860 w 7467663"/>
              <a:gd name="connsiteY393" fmla="*/ 6858000 h 6858000"/>
              <a:gd name="connsiteX394" fmla="*/ 2232818 w 7467663"/>
              <a:gd name="connsiteY394" fmla="*/ 6844926 h 6858000"/>
              <a:gd name="connsiteX395" fmla="*/ 1990172 w 7467663"/>
              <a:gd name="connsiteY395" fmla="*/ 6542121 h 6858000"/>
              <a:gd name="connsiteX396" fmla="*/ 2124090 w 7467663"/>
              <a:gd name="connsiteY396" fmla="*/ 6761017 h 6858000"/>
              <a:gd name="connsiteX397" fmla="*/ 2200380 w 7467663"/>
              <a:gd name="connsiteY397" fmla="*/ 6858000 h 6858000"/>
              <a:gd name="connsiteX398" fmla="*/ 2147507 w 7467663"/>
              <a:gd name="connsiteY398" fmla="*/ 6858000 h 6858000"/>
              <a:gd name="connsiteX399" fmla="*/ 2070668 w 7467663"/>
              <a:gd name="connsiteY399" fmla="*/ 6761520 h 6858000"/>
              <a:gd name="connsiteX400" fmla="*/ 1975142 w 7467663"/>
              <a:gd name="connsiteY400" fmla="*/ 6585570 h 6858000"/>
              <a:gd name="connsiteX401" fmla="*/ 2050035 w 7467663"/>
              <a:gd name="connsiteY401" fmla="*/ 6813345 h 6858000"/>
              <a:gd name="connsiteX402" fmla="*/ 2063025 w 7467663"/>
              <a:gd name="connsiteY402" fmla="*/ 6858000 h 6858000"/>
              <a:gd name="connsiteX403" fmla="*/ 2021675 w 7467663"/>
              <a:gd name="connsiteY403" fmla="*/ 6858000 h 6858000"/>
              <a:gd name="connsiteX404" fmla="*/ 2019308 w 7467663"/>
              <a:gd name="connsiteY404" fmla="*/ 6847118 h 6858000"/>
              <a:gd name="connsiteX405" fmla="*/ 1938835 w 7467663"/>
              <a:gd name="connsiteY405" fmla="*/ 6551160 h 6858000"/>
              <a:gd name="connsiteX406" fmla="*/ 1953230 w 7467663"/>
              <a:gd name="connsiteY406" fmla="*/ 6759699 h 6858000"/>
              <a:gd name="connsiteX407" fmla="*/ 1956763 w 7467663"/>
              <a:gd name="connsiteY407" fmla="*/ 6778191 h 6858000"/>
              <a:gd name="connsiteX408" fmla="*/ 1967925 w 7467663"/>
              <a:gd name="connsiteY408" fmla="*/ 6858000 h 6858000"/>
              <a:gd name="connsiteX409" fmla="*/ 1936622 w 7467663"/>
              <a:gd name="connsiteY409" fmla="*/ 6858000 h 6858000"/>
              <a:gd name="connsiteX410" fmla="*/ 1926261 w 7467663"/>
              <a:gd name="connsiteY410" fmla="*/ 6784064 h 6858000"/>
              <a:gd name="connsiteX411" fmla="*/ 1922724 w 7467663"/>
              <a:gd name="connsiteY411" fmla="*/ 6765577 h 6858000"/>
              <a:gd name="connsiteX412" fmla="*/ 1904650 w 7467663"/>
              <a:gd name="connsiteY412" fmla="*/ 6639616 h 6858000"/>
              <a:gd name="connsiteX413" fmla="*/ 1885273 w 7467663"/>
              <a:gd name="connsiteY413" fmla="*/ 6858000 h 6858000"/>
              <a:gd name="connsiteX414" fmla="*/ 1854363 w 7467663"/>
              <a:gd name="connsiteY414" fmla="*/ 6858000 h 6858000"/>
              <a:gd name="connsiteX415" fmla="*/ 1880391 w 7467663"/>
              <a:gd name="connsiteY415" fmla="*/ 6603796 h 6858000"/>
              <a:gd name="connsiteX416" fmla="*/ 1818273 w 7467663"/>
              <a:gd name="connsiteY416" fmla="*/ 6715729 h 6858000"/>
              <a:gd name="connsiteX417" fmla="*/ 1794691 w 7467663"/>
              <a:gd name="connsiteY417" fmla="*/ 6843239 h 6858000"/>
              <a:gd name="connsiteX418" fmla="*/ 1794914 w 7467663"/>
              <a:gd name="connsiteY418" fmla="*/ 6858000 h 6858000"/>
              <a:gd name="connsiteX419" fmla="*/ 1746128 w 7467663"/>
              <a:gd name="connsiteY419" fmla="*/ 6858000 h 6858000"/>
              <a:gd name="connsiteX420" fmla="*/ 1753934 w 7467663"/>
              <a:gd name="connsiteY420" fmla="*/ 6724796 h 6858000"/>
              <a:gd name="connsiteX421" fmla="*/ 1792053 w 7467663"/>
              <a:gd name="connsiteY421" fmla="*/ 6572396 h 6858000"/>
              <a:gd name="connsiteX422" fmla="*/ 1862248 w 7467663"/>
              <a:gd name="connsiteY422" fmla="*/ 6266397 h 6858000"/>
              <a:gd name="connsiteX423" fmla="*/ 1862250 w 7467663"/>
              <a:gd name="connsiteY423" fmla="*/ 6033531 h 6858000"/>
              <a:gd name="connsiteX424" fmla="*/ 1211999 w 7467663"/>
              <a:gd name="connsiteY424" fmla="*/ 6683610 h 6858000"/>
              <a:gd name="connsiteX425" fmla="*/ 1213266 w 7467663"/>
              <a:gd name="connsiteY425" fmla="*/ 6691947 h 6858000"/>
              <a:gd name="connsiteX426" fmla="*/ 1203370 w 7467663"/>
              <a:gd name="connsiteY426" fmla="*/ 6850676 h 6858000"/>
              <a:gd name="connsiteX427" fmla="*/ 1203671 w 7467663"/>
              <a:gd name="connsiteY427" fmla="*/ 6858000 h 6858000"/>
              <a:gd name="connsiteX428" fmla="*/ 1143180 w 7467663"/>
              <a:gd name="connsiteY428" fmla="*/ 6858000 h 6858000"/>
              <a:gd name="connsiteX429" fmla="*/ 1142176 w 7467663"/>
              <a:gd name="connsiteY429" fmla="*/ 6766045 h 6858000"/>
              <a:gd name="connsiteX430" fmla="*/ 1067484 w 7467663"/>
              <a:gd name="connsiteY430" fmla="*/ 6858000 h 6858000"/>
              <a:gd name="connsiteX431" fmla="*/ 953928 w 7467663"/>
              <a:gd name="connsiteY431" fmla="*/ 6858000 h 6858000"/>
              <a:gd name="connsiteX432" fmla="*/ 959715 w 7467663"/>
              <a:gd name="connsiteY432" fmla="*/ 6850185 h 6858000"/>
              <a:gd name="connsiteX433" fmla="*/ 1483788 w 7467663"/>
              <a:gd name="connsiteY433" fmla="*/ 6259174 h 6858000"/>
              <a:gd name="connsiteX434" fmla="*/ 1100671 w 7467663"/>
              <a:gd name="connsiteY434" fmla="*/ 6252137 h 6858000"/>
              <a:gd name="connsiteX435" fmla="*/ 1090144 w 7467663"/>
              <a:gd name="connsiteY435" fmla="*/ 6256748 h 6858000"/>
              <a:gd name="connsiteX436" fmla="*/ 1095872 w 7467663"/>
              <a:gd name="connsiteY436" fmla="*/ 6271892 h 6858000"/>
              <a:gd name="connsiteX437" fmla="*/ 262785 w 7467663"/>
              <a:gd name="connsiteY437" fmla="*/ 6845450 h 6858000"/>
              <a:gd name="connsiteX438" fmla="*/ 209968 w 7467663"/>
              <a:gd name="connsiteY438" fmla="*/ 6770713 h 6858000"/>
              <a:gd name="connsiteX439" fmla="*/ 873460 w 7467663"/>
              <a:gd name="connsiteY439" fmla="*/ 6253768 h 6858000"/>
              <a:gd name="connsiteX440" fmla="*/ 192686 w 7467663"/>
              <a:gd name="connsiteY440" fmla="*/ 5849257 h 6858000"/>
              <a:gd name="connsiteX441" fmla="*/ 4696 w 7467663"/>
              <a:gd name="connsiteY441" fmla="*/ 5697668 h 6858000"/>
              <a:gd name="connsiteX442" fmla="*/ 0 w 7467663"/>
              <a:gd name="connsiteY442" fmla="*/ 5689984 h 6858000"/>
              <a:gd name="connsiteX443" fmla="*/ 0 w 7467663"/>
              <a:gd name="connsiteY443" fmla="*/ 5513472 h 6858000"/>
              <a:gd name="connsiteX444" fmla="*/ 174101 w 7467663"/>
              <a:gd name="connsiteY444" fmla="*/ 5620277 h 6858000"/>
              <a:gd name="connsiteX445" fmla="*/ 891800 w 7467663"/>
              <a:gd name="connsiteY445" fmla="*/ 6036935 h 6858000"/>
              <a:gd name="connsiteX446" fmla="*/ 1072219 w 7467663"/>
              <a:gd name="connsiteY446" fmla="*/ 6169443 h 6858000"/>
              <a:gd name="connsiteX447" fmla="*/ 1074117 w 7467663"/>
              <a:gd name="connsiteY447" fmla="*/ 6170301 h 6858000"/>
              <a:gd name="connsiteX448" fmla="*/ 1083114 w 7467663"/>
              <a:gd name="connsiteY448" fmla="*/ 6174131 h 6858000"/>
              <a:gd name="connsiteX449" fmla="*/ 1543010 w 7467663"/>
              <a:gd name="connsiteY449" fmla="*/ 6191140 h 6858000"/>
              <a:gd name="connsiteX450" fmla="*/ 1551080 w 7467663"/>
              <a:gd name="connsiteY450" fmla="*/ 6195006 h 6858000"/>
              <a:gd name="connsiteX451" fmla="*/ 2345443 w 7467663"/>
              <a:gd name="connsiteY451" fmla="*/ 5549882 h 6858000"/>
              <a:gd name="connsiteX452" fmla="*/ 1721499 w 7467663"/>
              <a:gd name="connsiteY452" fmla="*/ 5599969 h 6858000"/>
              <a:gd name="connsiteX453" fmla="*/ 767716 w 7467663"/>
              <a:gd name="connsiteY453" fmla="*/ 5472768 h 6858000"/>
              <a:gd name="connsiteX454" fmla="*/ 722147 w 7467663"/>
              <a:gd name="connsiteY454" fmla="*/ 5393091 h 6858000"/>
              <a:gd name="connsiteX455" fmla="*/ 1485552 w 7467663"/>
              <a:gd name="connsiteY455" fmla="*/ 5313202 h 6858000"/>
              <a:gd name="connsiteX456" fmla="*/ 2143004 w 7467663"/>
              <a:gd name="connsiteY456" fmla="*/ 5402420 h 6858000"/>
              <a:gd name="connsiteX457" fmla="*/ 1933391 w 7467663"/>
              <a:gd name="connsiteY457" fmla="*/ 5156971 h 6858000"/>
              <a:gd name="connsiteX458" fmla="*/ 1827118 w 7467663"/>
              <a:gd name="connsiteY458" fmla="*/ 4968410 h 6858000"/>
              <a:gd name="connsiteX459" fmla="*/ 1837349 w 7467663"/>
              <a:gd name="connsiteY459" fmla="*/ 4956357 h 6858000"/>
              <a:gd name="connsiteX460" fmla="*/ 2162835 w 7467663"/>
              <a:gd name="connsiteY460" fmla="*/ 5187853 h 6858000"/>
              <a:gd name="connsiteX461" fmla="*/ 2257167 w 7467663"/>
              <a:gd name="connsiteY461" fmla="*/ 5462123 h 6858000"/>
              <a:gd name="connsiteX462" fmla="*/ 2261598 w 7467663"/>
              <a:gd name="connsiteY462" fmla="*/ 5467998 h 6858000"/>
              <a:gd name="connsiteX463" fmla="*/ 2437177 w 7467663"/>
              <a:gd name="connsiteY463" fmla="*/ 5479608 h 6858000"/>
              <a:gd name="connsiteX464" fmla="*/ 2445247 w 7467663"/>
              <a:gd name="connsiteY464" fmla="*/ 5483476 h 6858000"/>
              <a:gd name="connsiteX465" fmla="*/ 2743626 w 7467663"/>
              <a:gd name="connsiteY465" fmla="*/ 5304819 h 6858000"/>
              <a:gd name="connsiteX466" fmla="*/ 3048102 w 7467663"/>
              <a:gd name="connsiteY466" fmla="*/ 5150595 h 6858000"/>
              <a:gd name="connsiteX467" fmla="*/ 1799414 w 7467663"/>
              <a:gd name="connsiteY467" fmla="*/ 4694732 h 6858000"/>
              <a:gd name="connsiteX468" fmla="*/ 1771735 w 7467663"/>
              <a:gd name="connsiteY468" fmla="*/ 4619929 h 6858000"/>
              <a:gd name="connsiteX469" fmla="*/ 3104273 w 7467663"/>
              <a:gd name="connsiteY469" fmla="*/ 5076159 h 6858000"/>
              <a:gd name="connsiteX470" fmla="*/ 3113245 w 7467663"/>
              <a:gd name="connsiteY470" fmla="*/ 5090705 h 6858000"/>
              <a:gd name="connsiteX471" fmla="*/ 3126294 w 7467663"/>
              <a:gd name="connsiteY471" fmla="*/ 5114400 h 6858000"/>
              <a:gd name="connsiteX472" fmla="*/ 3937433 w 7467663"/>
              <a:gd name="connsiteY472" fmla="*/ 4830473 h 6858000"/>
              <a:gd name="connsiteX473" fmla="*/ 3590475 w 7467663"/>
              <a:gd name="connsiteY473" fmla="*/ 4597974 h 6858000"/>
              <a:gd name="connsiteX474" fmla="*/ 3100264 w 7467663"/>
              <a:gd name="connsiteY474" fmla="*/ 4579845 h 6858000"/>
              <a:gd name="connsiteX475" fmla="*/ 2183576 w 7467663"/>
              <a:gd name="connsiteY475" fmla="*/ 4227150 h 6858000"/>
              <a:gd name="connsiteX476" fmla="*/ 2151029 w 7467663"/>
              <a:gd name="connsiteY476" fmla="*/ 4146947 h 6858000"/>
              <a:gd name="connsiteX477" fmla="*/ 3563434 w 7467663"/>
              <a:gd name="connsiteY477" fmla="*/ 4469115 h 6858000"/>
              <a:gd name="connsiteX478" fmla="*/ 3177952 w 7467663"/>
              <a:gd name="connsiteY478" fmla="*/ 3657386 h 6858000"/>
              <a:gd name="connsiteX479" fmla="*/ 3189263 w 7467663"/>
              <a:gd name="connsiteY479" fmla="*/ 3625726 h 6858000"/>
              <a:gd name="connsiteX480" fmla="*/ 3560912 w 7467663"/>
              <a:gd name="connsiteY480" fmla="*/ 4079863 h 6858000"/>
              <a:gd name="connsiteX481" fmla="*/ 3626636 w 7467663"/>
              <a:gd name="connsiteY481" fmla="*/ 4512230 h 6858000"/>
              <a:gd name="connsiteX482" fmla="*/ 3653088 w 7467663"/>
              <a:gd name="connsiteY482" fmla="*/ 4521417 h 6858000"/>
              <a:gd name="connsiteX483" fmla="*/ 3988128 w 7467663"/>
              <a:gd name="connsiteY483" fmla="*/ 4817267 h 6858000"/>
              <a:gd name="connsiteX484" fmla="*/ 4830582 w 7467663"/>
              <a:gd name="connsiteY484" fmla="*/ 4676000 h 6858000"/>
              <a:gd name="connsiteX485" fmla="*/ 4830100 w 7467663"/>
              <a:gd name="connsiteY485" fmla="*/ 4675554 h 6858000"/>
              <a:gd name="connsiteX486" fmla="*/ 4036318 w 7467663"/>
              <a:gd name="connsiteY486" fmla="*/ 4147013 h 6858000"/>
              <a:gd name="connsiteX487" fmla="*/ 3432098 w 7467663"/>
              <a:gd name="connsiteY487" fmla="*/ 3537312 h 6858000"/>
              <a:gd name="connsiteX488" fmla="*/ 3446761 w 7467663"/>
              <a:gd name="connsiteY488" fmla="*/ 3461278 h 6858000"/>
              <a:gd name="connsiteX489" fmla="*/ 4419733 w 7467663"/>
              <a:gd name="connsiteY489" fmla="*/ 3963555 h 6858000"/>
              <a:gd name="connsiteX490" fmla="*/ 4781371 w 7467663"/>
              <a:gd name="connsiteY490" fmla="*/ 4458604 h 6858000"/>
              <a:gd name="connsiteX491" fmla="*/ 4780440 w 7467663"/>
              <a:gd name="connsiteY491" fmla="*/ 4470290 h 6858000"/>
              <a:gd name="connsiteX492" fmla="*/ 4898954 w 7467663"/>
              <a:gd name="connsiteY492" fmla="*/ 4662092 h 6858000"/>
              <a:gd name="connsiteX493" fmla="*/ 4900699 w 7467663"/>
              <a:gd name="connsiteY493" fmla="*/ 4670867 h 6858000"/>
              <a:gd name="connsiteX494" fmla="*/ 5714511 w 7467663"/>
              <a:gd name="connsiteY494" fmla="*/ 4663483 h 6858000"/>
              <a:gd name="connsiteX495" fmla="*/ 5464793 w 7467663"/>
              <a:gd name="connsiteY495" fmla="*/ 4393556 h 6858000"/>
              <a:gd name="connsiteX496" fmla="*/ 5461897 w 7467663"/>
              <a:gd name="connsiteY496" fmla="*/ 4390879 h 6858000"/>
              <a:gd name="connsiteX497" fmla="*/ 4294126 w 7467663"/>
              <a:gd name="connsiteY497" fmla="*/ 3303048 h 6858000"/>
              <a:gd name="connsiteX498" fmla="*/ 4305321 w 7467663"/>
              <a:gd name="connsiteY498" fmla="*/ 3256953 h 6858000"/>
              <a:gd name="connsiteX499" fmla="*/ 4949299 w 7467663"/>
              <a:gd name="connsiteY499" fmla="*/ 3766336 h 6858000"/>
              <a:gd name="connsiteX500" fmla="*/ 5291452 w 7467663"/>
              <a:gd name="connsiteY500" fmla="*/ 4076801 h 6858000"/>
              <a:gd name="connsiteX501" fmla="*/ 5434998 w 7467663"/>
              <a:gd name="connsiteY501" fmla="*/ 4254100 h 6858000"/>
              <a:gd name="connsiteX502" fmla="*/ 5351015 w 7467663"/>
              <a:gd name="connsiteY502" fmla="*/ 3760989 h 6858000"/>
              <a:gd name="connsiteX503" fmla="*/ 5413780 w 7467663"/>
              <a:gd name="connsiteY503" fmla="*/ 2966265 h 6858000"/>
              <a:gd name="connsiteX504" fmla="*/ 5425627 w 7467663"/>
              <a:gd name="connsiteY504" fmla="*/ 2954192 h 6858000"/>
              <a:gd name="connsiteX505" fmla="*/ 6604735 w 7467663"/>
              <a:gd name="connsiteY505" fmla="*/ 2041381 h 6858000"/>
              <a:gd name="connsiteX506" fmla="*/ 7204487 w 7467663"/>
              <a:gd name="connsiteY506" fmla="*/ 2742112 h 6858000"/>
              <a:gd name="connsiteX507" fmla="*/ 7131592 w 7467663"/>
              <a:gd name="connsiteY507" fmla="*/ 2672096 h 6858000"/>
              <a:gd name="connsiteX508" fmla="*/ 6996344 w 7467663"/>
              <a:gd name="connsiteY508" fmla="*/ 2518310 h 6858000"/>
              <a:gd name="connsiteX509" fmla="*/ 6735495 w 7467663"/>
              <a:gd name="connsiteY509" fmla="*/ 2196890 h 6858000"/>
              <a:gd name="connsiteX510" fmla="*/ 6721901 w 7467663"/>
              <a:gd name="connsiteY510" fmla="*/ 2179274 h 6858000"/>
              <a:gd name="connsiteX511" fmla="*/ 6604735 w 7467663"/>
              <a:gd name="connsiteY511" fmla="*/ 2041381 h 6858000"/>
              <a:gd name="connsiteX512" fmla="*/ 6591670 w 7467663"/>
              <a:gd name="connsiteY512" fmla="*/ 1988277 h 6858000"/>
              <a:gd name="connsiteX513" fmla="*/ 6747349 w 7467663"/>
              <a:gd name="connsiteY513" fmla="*/ 2160069 h 6858000"/>
              <a:gd name="connsiteX514" fmla="*/ 6760943 w 7467663"/>
              <a:gd name="connsiteY514" fmla="*/ 2177686 h 6858000"/>
              <a:gd name="connsiteX515" fmla="*/ 7021065 w 7467663"/>
              <a:gd name="connsiteY515" fmla="*/ 2498102 h 6858000"/>
              <a:gd name="connsiteX516" fmla="*/ 7155223 w 7467663"/>
              <a:gd name="connsiteY516" fmla="*/ 2650386 h 6858000"/>
              <a:gd name="connsiteX517" fmla="*/ 7203167 w 7467663"/>
              <a:gd name="connsiteY517" fmla="*/ 2697288 h 6858000"/>
              <a:gd name="connsiteX518" fmla="*/ 6937703 w 7467663"/>
              <a:gd name="connsiteY518" fmla="*/ 2321981 h 6858000"/>
              <a:gd name="connsiteX519" fmla="*/ 6591670 w 7467663"/>
              <a:gd name="connsiteY519" fmla="*/ 1988277 h 6858000"/>
              <a:gd name="connsiteX520" fmla="*/ 5798671 w 7467663"/>
              <a:gd name="connsiteY520" fmla="*/ 1981601 h 6858000"/>
              <a:gd name="connsiteX521" fmla="*/ 5754709 w 7467663"/>
              <a:gd name="connsiteY521" fmla="*/ 2071454 h 6858000"/>
              <a:gd name="connsiteX522" fmla="*/ 5763044 w 7467663"/>
              <a:gd name="connsiteY522" fmla="*/ 2842206 h 6858000"/>
              <a:gd name="connsiteX523" fmla="*/ 5764974 w 7467663"/>
              <a:gd name="connsiteY523" fmla="*/ 2799609 h 6858000"/>
              <a:gd name="connsiteX524" fmla="*/ 5767665 w 7467663"/>
              <a:gd name="connsiteY524" fmla="*/ 2666409 h 6858000"/>
              <a:gd name="connsiteX525" fmla="*/ 5763055 w 7467663"/>
              <a:gd name="connsiteY525" fmla="*/ 2579705 h 6858000"/>
              <a:gd name="connsiteX526" fmla="*/ 5758079 w 7467663"/>
              <a:gd name="connsiteY526" fmla="*/ 2492508 h 6858000"/>
              <a:gd name="connsiteX527" fmla="*/ 5779325 w 7467663"/>
              <a:gd name="connsiteY527" fmla="*/ 2197069 h 6858000"/>
              <a:gd name="connsiteX528" fmla="*/ 5798671 w 7467663"/>
              <a:gd name="connsiteY528" fmla="*/ 1981601 h 6858000"/>
              <a:gd name="connsiteX529" fmla="*/ 5829202 w 7467663"/>
              <a:gd name="connsiteY529" fmla="*/ 1971679 h 6858000"/>
              <a:gd name="connsiteX530" fmla="*/ 5809558 w 7467663"/>
              <a:gd name="connsiteY530" fmla="*/ 2198043 h 6858000"/>
              <a:gd name="connsiteX531" fmla="*/ 5788653 w 7467663"/>
              <a:gd name="connsiteY531" fmla="*/ 2489430 h 6858000"/>
              <a:gd name="connsiteX532" fmla="*/ 5793439 w 7467663"/>
              <a:gd name="connsiteY532" fmla="*/ 2575235 h 6858000"/>
              <a:gd name="connsiteX533" fmla="*/ 5796837 w 7467663"/>
              <a:gd name="connsiteY533" fmla="*/ 2637633 h 6858000"/>
              <a:gd name="connsiteX534" fmla="*/ 5818614 w 7467663"/>
              <a:gd name="connsiteY534" fmla="*/ 2473055 h 6858000"/>
              <a:gd name="connsiteX535" fmla="*/ 5829202 w 7467663"/>
              <a:gd name="connsiteY535" fmla="*/ 1971679 h 6858000"/>
              <a:gd name="connsiteX536" fmla="*/ 5911389 w 7467663"/>
              <a:gd name="connsiteY536" fmla="*/ 1898371 h 6858000"/>
              <a:gd name="connsiteX537" fmla="*/ 6237627 w 7467663"/>
              <a:gd name="connsiteY537" fmla="*/ 2231921 h 6858000"/>
              <a:gd name="connsiteX538" fmla="*/ 5911389 w 7467663"/>
              <a:gd name="connsiteY538" fmla="*/ 1898371 h 6858000"/>
              <a:gd name="connsiteX539" fmla="*/ 6944437 w 7467663"/>
              <a:gd name="connsiteY539" fmla="*/ 1575402 h 6858000"/>
              <a:gd name="connsiteX540" fmla="*/ 6304730 w 7467663"/>
              <a:gd name="connsiteY540" fmla="*/ 1766654 h 6858000"/>
              <a:gd name="connsiteX541" fmla="*/ 6944437 w 7467663"/>
              <a:gd name="connsiteY541" fmla="*/ 1575402 h 6858000"/>
              <a:gd name="connsiteX542" fmla="*/ 7019523 w 7467663"/>
              <a:gd name="connsiteY542" fmla="*/ 1519450 h 6858000"/>
              <a:gd name="connsiteX543" fmla="*/ 6298091 w 7467663"/>
              <a:gd name="connsiteY543" fmla="*/ 1737122 h 6858000"/>
              <a:gd name="connsiteX544" fmla="*/ 7019523 w 7467663"/>
              <a:gd name="connsiteY544" fmla="*/ 1519450 h 6858000"/>
              <a:gd name="connsiteX545" fmla="*/ 2399523 w 7467663"/>
              <a:gd name="connsiteY545" fmla="*/ 1428234 h 6858000"/>
              <a:gd name="connsiteX546" fmla="*/ 2224982 w 7467663"/>
              <a:gd name="connsiteY546" fmla="*/ 1826201 h 6858000"/>
              <a:gd name="connsiteX547" fmla="*/ 2096099 w 7467663"/>
              <a:gd name="connsiteY547" fmla="*/ 2345900 h 6858000"/>
              <a:gd name="connsiteX548" fmla="*/ 2283317 w 7467663"/>
              <a:gd name="connsiteY548" fmla="*/ 1796925 h 6858000"/>
              <a:gd name="connsiteX549" fmla="*/ 2399523 w 7467663"/>
              <a:gd name="connsiteY549" fmla="*/ 1428234 h 6858000"/>
              <a:gd name="connsiteX550" fmla="*/ 2448558 w 7467663"/>
              <a:gd name="connsiteY550" fmla="*/ 1373435 h 6858000"/>
              <a:gd name="connsiteX551" fmla="*/ 2312521 w 7467663"/>
              <a:gd name="connsiteY551" fmla="*/ 1806140 h 6858000"/>
              <a:gd name="connsiteX552" fmla="*/ 2127533 w 7467663"/>
              <a:gd name="connsiteY552" fmla="*/ 2348380 h 6858000"/>
              <a:gd name="connsiteX553" fmla="*/ 2358080 w 7467663"/>
              <a:gd name="connsiteY553" fmla="*/ 1866134 h 6858000"/>
              <a:gd name="connsiteX554" fmla="*/ 2407436 w 7467663"/>
              <a:gd name="connsiteY554" fmla="*/ 1651070 h 6858000"/>
              <a:gd name="connsiteX555" fmla="*/ 2448558 w 7467663"/>
              <a:gd name="connsiteY555" fmla="*/ 1373435 h 6858000"/>
              <a:gd name="connsiteX556" fmla="*/ 278707 w 7467663"/>
              <a:gd name="connsiteY556" fmla="*/ 1352270 h 6858000"/>
              <a:gd name="connsiteX557" fmla="*/ 321570 w 7467663"/>
              <a:gd name="connsiteY557" fmla="*/ 1861610 h 6858000"/>
              <a:gd name="connsiteX558" fmla="*/ 294281 w 7467663"/>
              <a:gd name="connsiteY558" fmla="*/ 1440658 h 6858000"/>
              <a:gd name="connsiteX559" fmla="*/ 278707 w 7467663"/>
              <a:gd name="connsiteY559" fmla="*/ 1352270 h 6858000"/>
              <a:gd name="connsiteX560" fmla="*/ 1423821 w 7467663"/>
              <a:gd name="connsiteY560" fmla="*/ 1351958 h 6858000"/>
              <a:gd name="connsiteX561" fmla="*/ 1638521 w 7467663"/>
              <a:gd name="connsiteY561" fmla="*/ 1908470 h 6858000"/>
              <a:gd name="connsiteX562" fmla="*/ 1754199 w 7467663"/>
              <a:gd name="connsiteY562" fmla="*/ 2149284 h 6858000"/>
              <a:gd name="connsiteX563" fmla="*/ 1908359 w 7467663"/>
              <a:gd name="connsiteY563" fmla="*/ 2364988 h 6858000"/>
              <a:gd name="connsiteX564" fmla="*/ 1647661 w 7467663"/>
              <a:gd name="connsiteY564" fmla="*/ 1825945 h 6858000"/>
              <a:gd name="connsiteX565" fmla="*/ 1423821 w 7467663"/>
              <a:gd name="connsiteY565" fmla="*/ 1351958 h 6858000"/>
              <a:gd name="connsiteX566" fmla="*/ 1431890 w 7467663"/>
              <a:gd name="connsiteY566" fmla="*/ 1306475 h 6858000"/>
              <a:gd name="connsiteX567" fmla="*/ 1507597 w 7467663"/>
              <a:gd name="connsiteY567" fmla="*/ 1446132 h 6858000"/>
              <a:gd name="connsiteX568" fmla="*/ 1674586 w 7467663"/>
              <a:gd name="connsiteY568" fmla="*/ 1813832 h 6858000"/>
              <a:gd name="connsiteX569" fmla="*/ 1815950 w 7467663"/>
              <a:gd name="connsiteY569" fmla="*/ 2128564 h 6858000"/>
              <a:gd name="connsiteX570" fmla="*/ 1984242 w 7467663"/>
              <a:gd name="connsiteY570" fmla="*/ 2430829 h 6858000"/>
              <a:gd name="connsiteX571" fmla="*/ 2014023 w 7467663"/>
              <a:gd name="connsiteY571" fmla="*/ 2450995 h 6858000"/>
              <a:gd name="connsiteX572" fmla="*/ 1747337 w 7467663"/>
              <a:gd name="connsiteY572" fmla="*/ 1855264 h 6858000"/>
              <a:gd name="connsiteX573" fmla="*/ 1533749 w 7467663"/>
              <a:gd name="connsiteY573" fmla="*/ 1478656 h 6858000"/>
              <a:gd name="connsiteX574" fmla="*/ 1431890 w 7467663"/>
              <a:gd name="connsiteY574" fmla="*/ 1306475 h 6858000"/>
              <a:gd name="connsiteX575" fmla="*/ 5052692 w 7467663"/>
              <a:gd name="connsiteY575" fmla="*/ 1292994 h 6858000"/>
              <a:gd name="connsiteX576" fmla="*/ 5200661 w 7467663"/>
              <a:gd name="connsiteY576" fmla="*/ 1635186 h 6858000"/>
              <a:gd name="connsiteX577" fmla="*/ 5297138 w 7467663"/>
              <a:gd name="connsiteY577" fmla="*/ 1906351 h 6858000"/>
              <a:gd name="connsiteX578" fmla="*/ 5052692 w 7467663"/>
              <a:gd name="connsiteY578" fmla="*/ 1292994 h 6858000"/>
              <a:gd name="connsiteX579" fmla="*/ 5009948 w 7467663"/>
              <a:gd name="connsiteY579" fmla="*/ 1273619 h 6858000"/>
              <a:gd name="connsiteX580" fmla="*/ 5121777 w 7467663"/>
              <a:gd name="connsiteY580" fmla="*/ 1654213 h 6858000"/>
              <a:gd name="connsiteX581" fmla="*/ 5293545 w 7467663"/>
              <a:gd name="connsiteY581" fmla="*/ 2072247 h 6858000"/>
              <a:gd name="connsiteX582" fmla="*/ 5294042 w 7467663"/>
              <a:gd name="connsiteY582" fmla="*/ 2065019 h 6858000"/>
              <a:gd name="connsiteX583" fmla="*/ 5171936 w 7467663"/>
              <a:gd name="connsiteY583" fmla="*/ 1647613 h 6858000"/>
              <a:gd name="connsiteX584" fmla="*/ 5009948 w 7467663"/>
              <a:gd name="connsiteY584" fmla="*/ 1273619 h 6858000"/>
              <a:gd name="connsiteX585" fmla="*/ 655236 w 7467663"/>
              <a:gd name="connsiteY585" fmla="*/ 1268632 h 6858000"/>
              <a:gd name="connsiteX586" fmla="*/ 839521 w 7467663"/>
              <a:gd name="connsiteY586" fmla="*/ 1685315 h 6858000"/>
              <a:gd name="connsiteX587" fmla="*/ 1109416 w 7467663"/>
              <a:gd name="connsiteY587" fmla="*/ 2061663 h 6858000"/>
              <a:gd name="connsiteX588" fmla="*/ 1298300 w 7467663"/>
              <a:gd name="connsiteY588" fmla="*/ 2247742 h 6858000"/>
              <a:gd name="connsiteX589" fmla="*/ 1125871 w 7467663"/>
              <a:gd name="connsiteY589" fmla="*/ 1989513 h 6858000"/>
              <a:gd name="connsiteX590" fmla="*/ 981574 w 7467663"/>
              <a:gd name="connsiteY590" fmla="*/ 1783157 h 6858000"/>
              <a:gd name="connsiteX591" fmla="*/ 922198 w 7467663"/>
              <a:gd name="connsiteY591" fmla="*/ 1677437 h 6858000"/>
              <a:gd name="connsiteX592" fmla="*/ 869293 w 7467663"/>
              <a:gd name="connsiteY592" fmla="*/ 1583214 h 6858000"/>
              <a:gd name="connsiteX593" fmla="*/ 751431 w 7467663"/>
              <a:gd name="connsiteY593" fmla="*/ 1405731 h 6858000"/>
              <a:gd name="connsiteX594" fmla="*/ 655236 w 7467663"/>
              <a:gd name="connsiteY594" fmla="*/ 1268632 h 6858000"/>
              <a:gd name="connsiteX595" fmla="*/ 6516292 w 7467663"/>
              <a:gd name="connsiteY595" fmla="*/ 1263064 h 6858000"/>
              <a:gd name="connsiteX596" fmla="*/ 5736320 w 7467663"/>
              <a:gd name="connsiteY596" fmla="*/ 1501803 h 6858000"/>
              <a:gd name="connsiteX597" fmla="*/ 6516292 w 7467663"/>
              <a:gd name="connsiteY597" fmla="*/ 1263064 h 6858000"/>
              <a:gd name="connsiteX598" fmla="*/ 291466 w 7467663"/>
              <a:gd name="connsiteY598" fmla="*/ 1250369 h 6858000"/>
              <a:gd name="connsiteX599" fmla="*/ 323180 w 7467663"/>
              <a:gd name="connsiteY599" fmla="*/ 1435283 h 6858000"/>
              <a:gd name="connsiteX600" fmla="*/ 349381 w 7467663"/>
              <a:gd name="connsiteY600" fmla="*/ 1875041 h 6858000"/>
              <a:gd name="connsiteX601" fmla="*/ 374363 w 7467663"/>
              <a:gd name="connsiteY601" fmla="*/ 1506494 h 6858000"/>
              <a:gd name="connsiteX602" fmla="*/ 302168 w 7467663"/>
              <a:gd name="connsiteY602" fmla="*/ 1274495 h 6858000"/>
              <a:gd name="connsiteX603" fmla="*/ 291466 w 7467663"/>
              <a:gd name="connsiteY603" fmla="*/ 1250369 h 6858000"/>
              <a:gd name="connsiteX604" fmla="*/ 678222 w 7467663"/>
              <a:gd name="connsiteY604" fmla="*/ 1248670 h 6858000"/>
              <a:gd name="connsiteX605" fmla="*/ 775536 w 7467663"/>
              <a:gd name="connsiteY605" fmla="*/ 1388015 h 6858000"/>
              <a:gd name="connsiteX606" fmla="*/ 894529 w 7467663"/>
              <a:gd name="connsiteY606" fmla="*/ 1567739 h 6858000"/>
              <a:gd name="connsiteX607" fmla="*/ 948000 w 7467663"/>
              <a:gd name="connsiteY607" fmla="*/ 1663088 h 6858000"/>
              <a:gd name="connsiteX608" fmla="*/ 1006812 w 7467663"/>
              <a:gd name="connsiteY608" fmla="*/ 1767683 h 6858000"/>
              <a:gd name="connsiteX609" fmla="*/ 1149133 w 7467663"/>
              <a:gd name="connsiteY609" fmla="*/ 1971513 h 6858000"/>
              <a:gd name="connsiteX610" fmla="*/ 1333952 w 7467663"/>
              <a:gd name="connsiteY610" fmla="*/ 2251620 h 6858000"/>
              <a:gd name="connsiteX611" fmla="*/ 1337329 w 7467663"/>
              <a:gd name="connsiteY611" fmla="*/ 2258350 h 6858000"/>
              <a:gd name="connsiteX612" fmla="*/ 1014726 w 7467663"/>
              <a:gd name="connsiteY612" fmla="*/ 1615556 h 6858000"/>
              <a:gd name="connsiteX613" fmla="*/ 678222 w 7467663"/>
              <a:gd name="connsiteY613" fmla="*/ 1248670 h 6858000"/>
              <a:gd name="connsiteX614" fmla="*/ 6691602 w 7467663"/>
              <a:gd name="connsiteY614" fmla="*/ 1140573 h 6858000"/>
              <a:gd name="connsiteX615" fmla="*/ 6571100 w 7467663"/>
              <a:gd name="connsiteY615" fmla="*/ 1183662 h 6858000"/>
              <a:gd name="connsiteX616" fmla="*/ 6241687 w 7467663"/>
              <a:gd name="connsiteY616" fmla="*/ 1257600 h 6858000"/>
              <a:gd name="connsiteX617" fmla="*/ 5693009 w 7467663"/>
              <a:gd name="connsiteY617" fmla="*/ 1478256 h 6858000"/>
              <a:gd name="connsiteX618" fmla="*/ 6548420 w 7467663"/>
              <a:gd name="connsiteY618" fmla="*/ 1214599 h 6858000"/>
              <a:gd name="connsiteX619" fmla="*/ 6605473 w 7467663"/>
              <a:gd name="connsiteY619" fmla="*/ 1184686 h 6858000"/>
              <a:gd name="connsiteX620" fmla="*/ 6691602 w 7467663"/>
              <a:gd name="connsiteY620" fmla="*/ 1140573 h 6858000"/>
              <a:gd name="connsiteX621" fmla="*/ 4002475 w 7467663"/>
              <a:gd name="connsiteY621" fmla="*/ 1037802 h 6858000"/>
              <a:gd name="connsiteX622" fmla="*/ 4000324 w 7467663"/>
              <a:gd name="connsiteY622" fmla="*/ 1039362 h 6858000"/>
              <a:gd name="connsiteX623" fmla="*/ 4002862 w 7467663"/>
              <a:gd name="connsiteY623" fmla="*/ 1042866 h 6858000"/>
              <a:gd name="connsiteX624" fmla="*/ 4002475 w 7467663"/>
              <a:gd name="connsiteY624" fmla="*/ 1037802 h 6858000"/>
              <a:gd name="connsiteX625" fmla="*/ 506322 w 7467663"/>
              <a:gd name="connsiteY625" fmla="*/ 1020997 h 6858000"/>
              <a:gd name="connsiteX626" fmla="*/ 533068 w 7467663"/>
              <a:gd name="connsiteY626" fmla="*/ 1029409 h 6858000"/>
              <a:gd name="connsiteX627" fmla="*/ 1232525 w 7467663"/>
              <a:gd name="connsiteY627" fmla="*/ 1804675 h 6858000"/>
              <a:gd name="connsiteX628" fmla="*/ 1388858 w 7467663"/>
              <a:gd name="connsiteY628" fmla="*/ 2368011 h 6858000"/>
              <a:gd name="connsiteX629" fmla="*/ 1384098 w 7467663"/>
              <a:gd name="connsiteY629" fmla="*/ 2378125 h 6858000"/>
              <a:gd name="connsiteX630" fmla="*/ 1425393 w 7467663"/>
              <a:gd name="connsiteY630" fmla="*/ 2589124 h 6858000"/>
              <a:gd name="connsiteX631" fmla="*/ 1424001 w 7467663"/>
              <a:gd name="connsiteY631" fmla="*/ 2597541 h 6858000"/>
              <a:gd name="connsiteX632" fmla="*/ 2152729 w 7467663"/>
              <a:gd name="connsiteY632" fmla="*/ 2864487 h 6858000"/>
              <a:gd name="connsiteX633" fmla="*/ 2020609 w 7467663"/>
              <a:gd name="connsiteY633" fmla="*/ 2539671 h 6858000"/>
              <a:gd name="connsiteX634" fmla="*/ 2018920 w 7467663"/>
              <a:gd name="connsiteY634" fmla="*/ 2536309 h 6858000"/>
              <a:gd name="connsiteX635" fmla="*/ 1342441 w 7467663"/>
              <a:gd name="connsiteY635" fmla="*/ 1173017 h 6858000"/>
              <a:gd name="connsiteX636" fmla="*/ 1367925 w 7467663"/>
              <a:gd name="connsiteY636" fmla="*/ 1135648 h 6858000"/>
              <a:gd name="connsiteX637" fmla="*/ 1771401 w 7467663"/>
              <a:gd name="connsiteY637" fmla="*/ 1806673 h 6858000"/>
              <a:gd name="connsiteX638" fmla="*/ 1972385 w 7467663"/>
              <a:gd name="connsiteY638" fmla="*/ 2198735 h 6858000"/>
              <a:gd name="connsiteX639" fmla="*/ 2040892 w 7467663"/>
              <a:gd name="connsiteY639" fmla="*/ 2405205 h 6858000"/>
              <a:gd name="connsiteX640" fmla="*/ 2131689 w 7467663"/>
              <a:gd name="connsiteY640" fmla="*/ 1936926 h 6858000"/>
              <a:gd name="connsiteX641" fmla="*/ 2454820 w 7467663"/>
              <a:gd name="connsiteY641" fmla="*/ 1248808 h 6858000"/>
              <a:gd name="connsiteX642" fmla="*/ 2492512 w 7467663"/>
              <a:gd name="connsiteY642" fmla="*/ 1302920 h 6858000"/>
              <a:gd name="connsiteX643" fmla="*/ 2081216 w 7467663"/>
              <a:gd name="connsiteY643" fmla="*/ 2527513 h 6858000"/>
              <a:gd name="connsiteX644" fmla="*/ 2081211 w 7467663"/>
              <a:gd name="connsiteY644" fmla="*/ 2528916 h 6858000"/>
              <a:gd name="connsiteX645" fmla="*/ 2199067 w 7467663"/>
              <a:gd name="connsiteY645" fmla="*/ 2884061 h 6858000"/>
              <a:gd name="connsiteX646" fmla="*/ 3192586 w 7467663"/>
              <a:gd name="connsiteY646" fmla="*/ 3411496 h 6858000"/>
              <a:gd name="connsiteX647" fmla="*/ 3182620 w 7467663"/>
              <a:gd name="connsiteY647" fmla="*/ 3483279 h 6858000"/>
              <a:gd name="connsiteX648" fmla="*/ 2435119 w 7467663"/>
              <a:gd name="connsiteY648" fmla="*/ 3080173 h 6858000"/>
              <a:gd name="connsiteX649" fmla="*/ 2410152 w 7467663"/>
              <a:gd name="connsiteY649" fmla="*/ 3063751 h 6858000"/>
              <a:gd name="connsiteX650" fmla="*/ 2408099 w 7467663"/>
              <a:gd name="connsiteY650" fmla="*/ 3064403 h 6858000"/>
              <a:gd name="connsiteX651" fmla="*/ 2407218 w 7467663"/>
              <a:gd name="connsiteY651" fmla="*/ 3070324 h 6858000"/>
              <a:gd name="connsiteX652" fmla="*/ 2380138 w 7467663"/>
              <a:gd name="connsiteY652" fmla="*/ 3099341 h 6858000"/>
              <a:gd name="connsiteX653" fmla="*/ 1765923 w 7467663"/>
              <a:gd name="connsiteY653" fmla="*/ 3581043 h 6858000"/>
              <a:gd name="connsiteX654" fmla="*/ 1702258 w 7467663"/>
              <a:gd name="connsiteY654" fmla="*/ 3612286 h 6858000"/>
              <a:gd name="connsiteX655" fmla="*/ 1538370 w 7467663"/>
              <a:gd name="connsiteY655" fmla="*/ 3811804 h 6858000"/>
              <a:gd name="connsiteX656" fmla="*/ 542867 w 7467663"/>
              <a:gd name="connsiteY656" fmla="*/ 4944092 h 6858000"/>
              <a:gd name="connsiteX657" fmla="*/ 515800 w 7467663"/>
              <a:gd name="connsiteY657" fmla="*/ 4862180 h 6858000"/>
              <a:gd name="connsiteX658" fmla="*/ 909145 w 7467663"/>
              <a:gd name="connsiteY658" fmla="*/ 4199225 h 6858000"/>
              <a:gd name="connsiteX659" fmla="*/ 1214067 w 7467663"/>
              <a:gd name="connsiteY659" fmla="*/ 3908561 h 6858000"/>
              <a:gd name="connsiteX660" fmla="*/ 640967 w 7467663"/>
              <a:gd name="connsiteY660" fmla="*/ 4105601 h 6858000"/>
              <a:gd name="connsiteX661" fmla="*/ 112563 w 7467663"/>
              <a:gd name="connsiteY661" fmla="*/ 4396952 h 6858000"/>
              <a:gd name="connsiteX662" fmla="*/ 0 w 7467663"/>
              <a:gd name="connsiteY662" fmla="*/ 4466006 h 6858000"/>
              <a:gd name="connsiteX663" fmla="*/ 0 w 7467663"/>
              <a:gd name="connsiteY663" fmla="*/ 4233763 h 6858000"/>
              <a:gd name="connsiteX664" fmla="*/ 36881 w 7467663"/>
              <a:gd name="connsiteY664" fmla="*/ 4200118 h 6858000"/>
              <a:gd name="connsiteX665" fmla="*/ 910534 w 7467663"/>
              <a:gd name="connsiteY665" fmla="*/ 3629753 h 6858000"/>
              <a:gd name="connsiteX666" fmla="*/ 1578717 w 7467663"/>
              <a:gd name="connsiteY666" fmla="*/ 3575982 h 6858000"/>
              <a:gd name="connsiteX667" fmla="*/ 2338780 w 7467663"/>
              <a:gd name="connsiteY667" fmla="*/ 3033725 h 6858000"/>
              <a:gd name="connsiteX668" fmla="*/ 1807991 w 7467663"/>
              <a:gd name="connsiteY668" fmla="*/ 2807184 h 6858000"/>
              <a:gd name="connsiteX669" fmla="*/ 1416358 w 7467663"/>
              <a:gd name="connsiteY669" fmla="*/ 3112571 h 6858000"/>
              <a:gd name="connsiteX670" fmla="*/ 939066 w 7467663"/>
              <a:gd name="connsiteY670" fmla="*/ 3378798 h 6858000"/>
              <a:gd name="connsiteX671" fmla="*/ 115099 w 7467663"/>
              <a:gd name="connsiteY671" fmla="*/ 3607650 h 6858000"/>
              <a:gd name="connsiteX672" fmla="*/ 97284 w 7467663"/>
              <a:gd name="connsiteY672" fmla="*/ 3520393 h 6858000"/>
              <a:gd name="connsiteX673" fmla="*/ 922050 w 7467663"/>
              <a:gd name="connsiteY673" fmla="*/ 3074867 h 6858000"/>
              <a:gd name="connsiteX674" fmla="*/ 1405265 w 7467663"/>
              <a:gd name="connsiteY674" fmla="*/ 3016319 h 6858000"/>
              <a:gd name="connsiteX675" fmla="*/ 1407512 w 7467663"/>
              <a:gd name="connsiteY675" fmla="*/ 3018001 h 6858000"/>
              <a:gd name="connsiteX676" fmla="*/ 1726266 w 7467663"/>
              <a:gd name="connsiteY676" fmla="*/ 2777274 h 6858000"/>
              <a:gd name="connsiteX677" fmla="*/ 625390 w 7467663"/>
              <a:gd name="connsiteY677" fmla="*/ 2514541 h 6858000"/>
              <a:gd name="connsiteX678" fmla="*/ 619799 w 7467663"/>
              <a:gd name="connsiteY678" fmla="*/ 2527180 h 6858000"/>
              <a:gd name="connsiteX679" fmla="*/ 310030 w 7467663"/>
              <a:gd name="connsiteY679" fmla="*/ 2771818 h 6858000"/>
              <a:gd name="connsiteX680" fmla="*/ 173877 w 7467663"/>
              <a:gd name="connsiteY680" fmla="*/ 2937056 h 6858000"/>
              <a:gd name="connsiteX681" fmla="*/ 77889 w 7467663"/>
              <a:gd name="connsiteY681" fmla="*/ 3138440 h 6858000"/>
              <a:gd name="connsiteX682" fmla="*/ 0 w 7467663"/>
              <a:gd name="connsiteY682" fmla="*/ 3271395 h 6858000"/>
              <a:gd name="connsiteX683" fmla="*/ 0 w 7467663"/>
              <a:gd name="connsiteY683" fmla="*/ 3153002 h 6858000"/>
              <a:gd name="connsiteX684" fmla="*/ 2386 w 7467663"/>
              <a:gd name="connsiteY684" fmla="*/ 3149203 h 6858000"/>
              <a:gd name="connsiteX685" fmla="*/ 89753 w 7467663"/>
              <a:gd name="connsiteY685" fmla="*/ 2987702 h 6858000"/>
              <a:gd name="connsiteX686" fmla="*/ 76869 w 7467663"/>
              <a:gd name="connsiteY686" fmla="*/ 3005404 h 6858000"/>
              <a:gd name="connsiteX687" fmla="*/ 32049 w 7467663"/>
              <a:gd name="connsiteY687" fmla="*/ 3065814 h 6858000"/>
              <a:gd name="connsiteX688" fmla="*/ 0 w 7467663"/>
              <a:gd name="connsiteY688" fmla="*/ 3108744 h 6858000"/>
              <a:gd name="connsiteX689" fmla="*/ 0 w 7467663"/>
              <a:gd name="connsiteY689" fmla="*/ 3058059 h 6858000"/>
              <a:gd name="connsiteX690" fmla="*/ 7610 w 7467663"/>
              <a:gd name="connsiteY690" fmla="*/ 3047889 h 6858000"/>
              <a:gd name="connsiteX691" fmla="*/ 52419 w 7467663"/>
              <a:gd name="connsiteY691" fmla="*/ 2987479 h 6858000"/>
              <a:gd name="connsiteX692" fmla="*/ 59142 w 7467663"/>
              <a:gd name="connsiteY692" fmla="*/ 2978488 h 6858000"/>
              <a:gd name="connsiteX693" fmla="*/ 0 w 7467663"/>
              <a:gd name="connsiteY693" fmla="*/ 3015334 h 6858000"/>
              <a:gd name="connsiteX694" fmla="*/ 0 w 7467663"/>
              <a:gd name="connsiteY694" fmla="*/ 2914286 h 6858000"/>
              <a:gd name="connsiteX695" fmla="*/ 36383 w 7467663"/>
              <a:gd name="connsiteY695" fmla="*/ 2901128 h 6858000"/>
              <a:gd name="connsiteX696" fmla="*/ 156329 w 7467663"/>
              <a:gd name="connsiteY696" fmla="*/ 2840533 h 6858000"/>
              <a:gd name="connsiteX697" fmla="*/ 358355 w 7467663"/>
              <a:gd name="connsiteY697" fmla="*/ 2620471 h 6858000"/>
              <a:gd name="connsiteX698" fmla="*/ 510577 w 7467663"/>
              <a:gd name="connsiteY698" fmla="*/ 2501244 h 6858000"/>
              <a:gd name="connsiteX699" fmla="*/ 211967 w 7467663"/>
              <a:gd name="connsiteY699" fmla="*/ 2479171 h 6858000"/>
              <a:gd name="connsiteX700" fmla="*/ 0 w 7467663"/>
              <a:gd name="connsiteY700" fmla="*/ 2476398 h 6858000"/>
              <a:gd name="connsiteX701" fmla="*/ 0 w 7467663"/>
              <a:gd name="connsiteY701" fmla="*/ 2389189 h 6858000"/>
              <a:gd name="connsiteX702" fmla="*/ 103062 w 7467663"/>
              <a:gd name="connsiteY702" fmla="*/ 2389518 h 6858000"/>
              <a:gd name="connsiteX703" fmla="*/ 510734 w 7467663"/>
              <a:gd name="connsiteY703" fmla="*/ 2416201 h 6858000"/>
              <a:gd name="connsiteX704" fmla="*/ 279257 w 7467663"/>
              <a:gd name="connsiteY704" fmla="*/ 2092102 h 6858000"/>
              <a:gd name="connsiteX705" fmla="*/ 65265 w 7467663"/>
              <a:gd name="connsiteY705" fmla="*/ 2006049 h 6858000"/>
              <a:gd name="connsiteX706" fmla="*/ 0 w 7467663"/>
              <a:gd name="connsiteY706" fmla="*/ 1982532 h 6858000"/>
              <a:gd name="connsiteX707" fmla="*/ 0 w 7467663"/>
              <a:gd name="connsiteY707" fmla="*/ 1912789 h 6858000"/>
              <a:gd name="connsiteX708" fmla="*/ 97460 w 7467663"/>
              <a:gd name="connsiteY708" fmla="*/ 1953725 h 6858000"/>
              <a:gd name="connsiteX709" fmla="*/ 221272 w 7467663"/>
              <a:gd name="connsiteY709" fmla="*/ 1980766 h 6858000"/>
              <a:gd name="connsiteX710" fmla="*/ 116765 w 7467663"/>
              <a:gd name="connsiteY710" fmla="*/ 1911033 h 6858000"/>
              <a:gd name="connsiteX711" fmla="*/ 16405 w 7467663"/>
              <a:gd name="connsiteY711" fmla="*/ 1803412 h 6858000"/>
              <a:gd name="connsiteX712" fmla="*/ 0 w 7467663"/>
              <a:gd name="connsiteY712" fmla="*/ 1784777 h 6858000"/>
              <a:gd name="connsiteX713" fmla="*/ 0 w 7467663"/>
              <a:gd name="connsiteY713" fmla="*/ 1740082 h 6858000"/>
              <a:gd name="connsiteX714" fmla="*/ 39394 w 7467663"/>
              <a:gd name="connsiteY714" fmla="*/ 1784856 h 6858000"/>
              <a:gd name="connsiteX715" fmla="*/ 135813 w 7467663"/>
              <a:gd name="connsiteY715" fmla="*/ 1888838 h 6858000"/>
              <a:gd name="connsiteX716" fmla="*/ 242575 w 7467663"/>
              <a:gd name="connsiteY716" fmla="*/ 1958841 h 6858000"/>
              <a:gd name="connsiteX717" fmla="*/ 82197 w 7467663"/>
              <a:gd name="connsiteY717" fmla="*/ 1754826 h 6858000"/>
              <a:gd name="connsiteX718" fmla="*/ 0 w 7467663"/>
              <a:gd name="connsiteY718" fmla="*/ 1679650 h 6858000"/>
              <a:gd name="connsiteX719" fmla="*/ 0 w 7467663"/>
              <a:gd name="connsiteY719" fmla="*/ 1602463 h 6858000"/>
              <a:gd name="connsiteX720" fmla="*/ 84689 w 7467663"/>
              <a:gd name="connsiteY720" fmla="*/ 1677442 h 6858000"/>
              <a:gd name="connsiteX721" fmla="*/ 298437 w 7467663"/>
              <a:gd name="connsiteY721" fmla="*/ 1968019 h 6858000"/>
              <a:gd name="connsiteX722" fmla="*/ 227269 w 7467663"/>
              <a:gd name="connsiteY722" fmla="*/ 1114064 h 6858000"/>
              <a:gd name="connsiteX723" fmla="*/ 248003 w 7467663"/>
              <a:gd name="connsiteY723" fmla="*/ 1089613 h 6858000"/>
              <a:gd name="connsiteX724" fmla="*/ 427020 w 7467663"/>
              <a:gd name="connsiteY724" fmla="*/ 1619803 h 6858000"/>
              <a:gd name="connsiteX725" fmla="*/ 340345 w 7467663"/>
              <a:gd name="connsiteY725" fmla="*/ 2027739 h 6858000"/>
              <a:gd name="connsiteX726" fmla="*/ 360865 w 7467663"/>
              <a:gd name="connsiteY726" fmla="*/ 2044827 h 6858000"/>
              <a:gd name="connsiteX727" fmla="*/ 560414 w 7467663"/>
              <a:gd name="connsiteY727" fmla="*/ 2421457 h 6858000"/>
              <a:gd name="connsiteX728" fmla="*/ 1359703 w 7467663"/>
              <a:gd name="connsiteY728" fmla="*/ 2578554 h 6858000"/>
              <a:gd name="connsiteX729" fmla="*/ 1359422 w 7467663"/>
              <a:gd name="connsiteY729" fmla="*/ 2577994 h 6858000"/>
              <a:gd name="connsiteX730" fmla="*/ 828701 w 7467663"/>
              <a:gd name="connsiteY730" fmla="*/ 1839520 h 6858000"/>
              <a:gd name="connsiteX731" fmla="*/ 494427 w 7467663"/>
              <a:gd name="connsiteY731" fmla="*/ 1092333 h 6858000"/>
              <a:gd name="connsiteX732" fmla="*/ 506322 w 7467663"/>
              <a:gd name="connsiteY732" fmla="*/ 1020997 h 6858000"/>
              <a:gd name="connsiteX733" fmla="*/ 4570198 w 7467663"/>
              <a:gd name="connsiteY733" fmla="*/ 978081 h 6858000"/>
              <a:gd name="connsiteX734" fmla="*/ 4523691 w 7467663"/>
              <a:gd name="connsiteY734" fmla="*/ 1127776 h 6858000"/>
              <a:gd name="connsiteX735" fmla="*/ 4509875 w 7467663"/>
              <a:gd name="connsiteY735" fmla="*/ 1167552 h 6858000"/>
              <a:gd name="connsiteX736" fmla="*/ 4478168 w 7467663"/>
              <a:gd name="connsiteY736" fmla="*/ 1260735 h 6858000"/>
              <a:gd name="connsiteX737" fmla="*/ 4409309 w 7467663"/>
              <a:gd name="connsiteY737" fmla="*/ 1666996 h 6858000"/>
              <a:gd name="connsiteX738" fmla="*/ 4370031 w 7467663"/>
              <a:gd name="connsiteY738" fmla="*/ 1955666 h 6858000"/>
              <a:gd name="connsiteX739" fmla="*/ 4570198 w 7467663"/>
              <a:gd name="connsiteY739" fmla="*/ 978081 h 6858000"/>
              <a:gd name="connsiteX740" fmla="*/ 4557898 w 7467663"/>
              <a:gd name="connsiteY740" fmla="*/ 900011 h 6858000"/>
              <a:gd name="connsiteX741" fmla="*/ 4344840 w 7467663"/>
              <a:gd name="connsiteY741" fmla="*/ 1922038 h 6858000"/>
              <a:gd name="connsiteX742" fmla="*/ 4378710 w 7467663"/>
              <a:gd name="connsiteY742" fmla="*/ 1665516 h 6858000"/>
              <a:gd name="connsiteX743" fmla="*/ 4448798 w 7467663"/>
              <a:gd name="connsiteY743" fmla="*/ 1253024 h 6858000"/>
              <a:gd name="connsiteX744" fmla="*/ 4480315 w 7467663"/>
              <a:gd name="connsiteY744" fmla="*/ 1158454 h 6858000"/>
              <a:gd name="connsiteX745" fmla="*/ 4494133 w 7467663"/>
              <a:gd name="connsiteY745" fmla="*/ 1118676 h 6858000"/>
              <a:gd name="connsiteX746" fmla="*/ 4557898 w 7467663"/>
              <a:gd name="connsiteY746" fmla="*/ 900011 h 6858000"/>
              <a:gd name="connsiteX747" fmla="*/ 5870151 w 7467663"/>
              <a:gd name="connsiteY747" fmla="*/ 898890 h 6858000"/>
              <a:gd name="connsiteX748" fmla="*/ 5861335 w 7467663"/>
              <a:gd name="connsiteY748" fmla="*/ 899177 h 6858000"/>
              <a:gd name="connsiteX749" fmla="*/ 5843702 w 7467663"/>
              <a:gd name="connsiteY749" fmla="*/ 899748 h 6858000"/>
              <a:gd name="connsiteX750" fmla="*/ 5651107 w 7467663"/>
              <a:gd name="connsiteY750" fmla="*/ 920306 h 6858000"/>
              <a:gd name="connsiteX751" fmla="*/ 5459407 w 7467663"/>
              <a:gd name="connsiteY751" fmla="*/ 940975 h 6858000"/>
              <a:gd name="connsiteX752" fmla="*/ 5374846 w 7467663"/>
              <a:gd name="connsiteY752" fmla="*/ 941988 h 6858000"/>
              <a:gd name="connsiteX753" fmla="*/ 5256105 w 7467663"/>
              <a:gd name="connsiteY753" fmla="*/ 945632 h 6858000"/>
              <a:gd name="connsiteX754" fmla="*/ 5107071 w 7467663"/>
              <a:gd name="connsiteY754" fmla="*/ 969720 h 6858000"/>
              <a:gd name="connsiteX755" fmla="*/ 4998681 w 7467663"/>
              <a:gd name="connsiteY755" fmla="*/ 988771 h 6858000"/>
              <a:gd name="connsiteX756" fmla="*/ 5870151 w 7467663"/>
              <a:gd name="connsiteY756" fmla="*/ 898890 h 6858000"/>
              <a:gd name="connsiteX757" fmla="*/ 5504425 w 7467663"/>
              <a:gd name="connsiteY757" fmla="*/ 848067 h 6858000"/>
              <a:gd name="connsiteX758" fmla="*/ 4968849 w 7467663"/>
              <a:gd name="connsiteY758" fmla="*/ 962318 h 6858000"/>
              <a:gd name="connsiteX759" fmla="*/ 5104039 w 7467663"/>
              <a:gd name="connsiteY759" fmla="*/ 940634 h 6858000"/>
              <a:gd name="connsiteX760" fmla="*/ 5256311 w 7467663"/>
              <a:gd name="connsiteY760" fmla="*/ 916490 h 6858000"/>
              <a:gd name="connsiteX761" fmla="*/ 5377381 w 7467663"/>
              <a:gd name="connsiteY761" fmla="*/ 912671 h 6858000"/>
              <a:gd name="connsiteX762" fmla="*/ 5460148 w 7467663"/>
              <a:gd name="connsiteY762" fmla="*/ 911442 h 6858000"/>
              <a:gd name="connsiteX763" fmla="*/ 5648971 w 7467663"/>
              <a:gd name="connsiteY763" fmla="*/ 891331 h 6858000"/>
              <a:gd name="connsiteX764" fmla="*/ 5844807 w 7467663"/>
              <a:gd name="connsiteY764" fmla="*/ 870718 h 6858000"/>
              <a:gd name="connsiteX765" fmla="*/ 5862975 w 7467663"/>
              <a:gd name="connsiteY765" fmla="*/ 869756 h 6858000"/>
              <a:gd name="connsiteX766" fmla="*/ 5920887 w 7467663"/>
              <a:gd name="connsiteY766" fmla="*/ 865929 h 6858000"/>
              <a:gd name="connsiteX767" fmla="*/ 5504425 w 7467663"/>
              <a:gd name="connsiteY767" fmla="*/ 848067 h 6858000"/>
              <a:gd name="connsiteX768" fmla="*/ 3607114 w 7467663"/>
              <a:gd name="connsiteY768" fmla="*/ 467441 h 6858000"/>
              <a:gd name="connsiteX769" fmla="*/ 3296242 w 7467663"/>
              <a:gd name="connsiteY769" fmla="*/ 807991 h 6858000"/>
              <a:gd name="connsiteX770" fmla="*/ 3174674 w 7467663"/>
              <a:gd name="connsiteY770" fmla="*/ 919759 h 6858000"/>
              <a:gd name="connsiteX771" fmla="*/ 3042978 w 7467663"/>
              <a:gd name="connsiteY771" fmla="*/ 1054894 h 6858000"/>
              <a:gd name="connsiteX772" fmla="*/ 2968914 w 7467663"/>
              <a:gd name="connsiteY772" fmla="*/ 1133756 h 6858000"/>
              <a:gd name="connsiteX773" fmla="*/ 3103823 w 7467663"/>
              <a:gd name="connsiteY773" fmla="*/ 1026814 h 6858000"/>
              <a:gd name="connsiteX774" fmla="*/ 3607114 w 7467663"/>
              <a:gd name="connsiteY774" fmla="*/ 467441 h 6858000"/>
              <a:gd name="connsiteX775" fmla="*/ 3744487 w 7467663"/>
              <a:gd name="connsiteY775" fmla="*/ 383136 h 6858000"/>
              <a:gd name="connsiteX776" fmla="*/ 3970213 w 7467663"/>
              <a:gd name="connsiteY776" fmla="*/ 995559 h 6858000"/>
              <a:gd name="connsiteX777" fmla="*/ 3744487 w 7467663"/>
              <a:gd name="connsiteY777" fmla="*/ 383136 h 6858000"/>
              <a:gd name="connsiteX778" fmla="*/ 3624562 w 7467663"/>
              <a:gd name="connsiteY778" fmla="*/ 367041 h 6858000"/>
              <a:gd name="connsiteX779" fmla="*/ 3489712 w 7467663"/>
              <a:gd name="connsiteY779" fmla="*/ 485386 h 6858000"/>
              <a:gd name="connsiteX780" fmla="*/ 3182994 w 7467663"/>
              <a:gd name="connsiteY780" fmla="*/ 828265 h 6858000"/>
              <a:gd name="connsiteX781" fmla="*/ 2892114 w 7467663"/>
              <a:gd name="connsiteY781" fmla="*/ 1172635 h 6858000"/>
              <a:gd name="connsiteX782" fmla="*/ 3021459 w 7467663"/>
              <a:gd name="connsiteY782" fmla="*/ 1035385 h 6858000"/>
              <a:gd name="connsiteX783" fmla="*/ 3153873 w 7467663"/>
              <a:gd name="connsiteY783" fmla="*/ 898971 h 6858000"/>
              <a:gd name="connsiteX784" fmla="*/ 3276511 w 7467663"/>
              <a:gd name="connsiteY784" fmla="*/ 786423 h 6858000"/>
              <a:gd name="connsiteX785" fmla="*/ 3584154 w 7467663"/>
              <a:gd name="connsiteY785" fmla="*/ 448218 h 6858000"/>
              <a:gd name="connsiteX786" fmla="*/ 3624562 w 7467663"/>
              <a:gd name="connsiteY786" fmla="*/ 367041 h 6858000"/>
              <a:gd name="connsiteX787" fmla="*/ 3766672 w 7467663"/>
              <a:gd name="connsiteY787" fmla="*/ 359429 h 6858000"/>
              <a:gd name="connsiteX788" fmla="*/ 3996338 w 7467663"/>
              <a:gd name="connsiteY788" fmla="*/ 968237 h 6858000"/>
              <a:gd name="connsiteX789" fmla="*/ 3766672 w 7467663"/>
              <a:gd name="connsiteY789" fmla="*/ 359429 h 6858000"/>
              <a:gd name="connsiteX790" fmla="*/ 5805386 w 7467663"/>
              <a:gd name="connsiteY790" fmla="*/ 239240 h 6858000"/>
              <a:gd name="connsiteX791" fmla="*/ 5736947 w 7467663"/>
              <a:gd name="connsiteY791" fmla="*/ 261367 h 6858000"/>
              <a:gd name="connsiteX792" fmla="*/ 5427012 w 7467663"/>
              <a:gd name="connsiteY792" fmla="*/ 311272 h 6858000"/>
              <a:gd name="connsiteX793" fmla="*/ 5147818 w 7467663"/>
              <a:gd name="connsiteY793" fmla="*/ 322112 h 6858000"/>
              <a:gd name="connsiteX794" fmla="*/ 5060854 w 7467663"/>
              <a:gd name="connsiteY794" fmla="*/ 311882 h 6858000"/>
              <a:gd name="connsiteX795" fmla="*/ 4945989 w 7467663"/>
              <a:gd name="connsiteY795" fmla="*/ 300516 h 6858000"/>
              <a:gd name="connsiteX796" fmla="*/ 5410479 w 7467663"/>
              <a:gd name="connsiteY796" fmla="*/ 348434 h 6858000"/>
              <a:gd name="connsiteX797" fmla="*/ 5805386 w 7467663"/>
              <a:gd name="connsiteY797" fmla="*/ 239240 h 6858000"/>
              <a:gd name="connsiteX798" fmla="*/ 5905192 w 7467663"/>
              <a:gd name="connsiteY798" fmla="*/ 163079 h 6858000"/>
              <a:gd name="connsiteX799" fmla="*/ 5865655 w 7467663"/>
              <a:gd name="connsiteY799" fmla="*/ 171901 h 6858000"/>
              <a:gd name="connsiteX800" fmla="*/ 5259740 w 7467663"/>
              <a:gd name="connsiteY800" fmla="*/ 257013 h 6858000"/>
              <a:gd name="connsiteX801" fmla="*/ 5208466 w 7467663"/>
              <a:gd name="connsiteY801" fmla="*/ 257550 h 6858000"/>
              <a:gd name="connsiteX802" fmla="*/ 4980204 w 7467663"/>
              <a:gd name="connsiteY802" fmla="*/ 271903 h 6858000"/>
              <a:gd name="connsiteX803" fmla="*/ 5068068 w 7467663"/>
              <a:gd name="connsiteY803" fmla="*/ 282244 h 6858000"/>
              <a:gd name="connsiteX804" fmla="*/ 5153231 w 7467663"/>
              <a:gd name="connsiteY804" fmla="*/ 292240 h 6858000"/>
              <a:gd name="connsiteX805" fmla="*/ 5426491 w 7467663"/>
              <a:gd name="connsiteY805" fmla="*/ 281128 h 6858000"/>
              <a:gd name="connsiteX806" fmla="*/ 5731212 w 7467663"/>
              <a:gd name="connsiteY806" fmla="*/ 231951 h 6858000"/>
              <a:gd name="connsiteX807" fmla="*/ 5905192 w 7467663"/>
              <a:gd name="connsiteY807" fmla="*/ 163079 h 6858000"/>
              <a:gd name="connsiteX808" fmla="*/ 5944437 w 7467663"/>
              <a:gd name="connsiteY808" fmla="*/ 113829 h 6858000"/>
              <a:gd name="connsiteX809" fmla="*/ 5825032 w 7467663"/>
              <a:gd name="connsiteY809" fmla="*/ 146405 h 6858000"/>
              <a:gd name="connsiteX810" fmla="*/ 4955599 w 7467663"/>
              <a:gd name="connsiteY810" fmla="*/ 247008 h 6858000"/>
              <a:gd name="connsiteX811" fmla="*/ 5210104 w 7467663"/>
              <a:gd name="connsiteY811" fmla="*/ 228123 h 6858000"/>
              <a:gd name="connsiteX812" fmla="*/ 5261015 w 7467663"/>
              <a:gd name="connsiteY812" fmla="*/ 227087 h 6858000"/>
              <a:gd name="connsiteX813" fmla="*/ 5861181 w 7467663"/>
              <a:gd name="connsiteY813" fmla="*/ 143093 h 6858000"/>
              <a:gd name="connsiteX814" fmla="*/ 5961252 w 7467663"/>
              <a:gd name="connsiteY814" fmla="*/ 114820 h 6858000"/>
              <a:gd name="connsiteX815" fmla="*/ 5944437 w 7467663"/>
              <a:gd name="connsiteY815" fmla="*/ 113829 h 6858000"/>
              <a:gd name="connsiteX816" fmla="*/ 3882765 w 7467663"/>
              <a:gd name="connsiteY816" fmla="*/ 0 h 6858000"/>
              <a:gd name="connsiteX817" fmla="*/ 3995099 w 7467663"/>
              <a:gd name="connsiteY817" fmla="*/ 0 h 6858000"/>
              <a:gd name="connsiteX818" fmla="*/ 4163818 w 7467663"/>
              <a:gd name="connsiteY818" fmla="*/ 234104 h 6858000"/>
              <a:gd name="connsiteX819" fmla="*/ 4172099 w 7467663"/>
              <a:gd name="connsiteY819" fmla="*/ 234207 h 6858000"/>
              <a:gd name="connsiteX820" fmla="*/ 4784282 w 7467663"/>
              <a:gd name="connsiteY820" fmla="*/ 276561 h 6858000"/>
              <a:gd name="connsiteX821" fmla="*/ 4801687 w 7467663"/>
              <a:gd name="connsiteY821" fmla="*/ 267764 h 6858000"/>
              <a:gd name="connsiteX822" fmla="*/ 6082788 w 7467663"/>
              <a:gd name="connsiteY822" fmla="*/ 64119 h 6858000"/>
              <a:gd name="connsiteX823" fmla="*/ 6099442 w 7467663"/>
              <a:gd name="connsiteY823" fmla="*/ 82568 h 6858000"/>
              <a:gd name="connsiteX824" fmla="*/ 4804137 w 7467663"/>
              <a:gd name="connsiteY824" fmla="*/ 320931 h 6858000"/>
              <a:gd name="connsiteX825" fmla="*/ 4227047 w 7467663"/>
              <a:gd name="connsiteY825" fmla="*/ 313415 h 6858000"/>
              <a:gd name="connsiteX826" fmla="*/ 4346041 w 7467663"/>
              <a:gd name="connsiteY826" fmla="*/ 456086 h 6858000"/>
              <a:gd name="connsiteX827" fmla="*/ 4870967 w 7467663"/>
              <a:gd name="connsiteY827" fmla="*/ 963061 h 6858000"/>
              <a:gd name="connsiteX828" fmla="*/ 4889647 w 7467663"/>
              <a:gd name="connsiteY828" fmla="*/ 957147 h 6858000"/>
              <a:gd name="connsiteX829" fmla="*/ 5422504 w 7467663"/>
              <a:gd name="connsiteY829" fmla="*/ 805191 h 6858000"/>
              <a:gd name="connsiteX830" fmla="*/ 6087656 w 7467663"/>
              <a:gd name="connsiteY830" fmla="*/ 826703 h 6858000"/>
              <a:gd name="connsiteX831" fmla="*/ 6058717 w 7467663"/>
              <a:gd name="connsiteY831" fmla="*/ 865992 h 6858000"/>
              <a:gd name="connsiteX832" fmla="*/ 4974153 w 7467663"/>
              <a:gd name="connsiteY832" fmla="*/ 1045456 h 6858000"/>
              <a:gd name="connsiteX833" fmla="*/ 5627835 w 7467663"/>
              <a:gd name="connsiteY833" fmla="*/ 1472077 h 6858000"/>
              <a:gd name="connsiteX834" fmla="*/ 5629817 w 7467663"/>
              <a:gd name="connsiteY834" fmla="*/ 1471412 h 6858000"/>
              <a:gd name="connsiteX835" fmla="*/ 5634124 w 7467663"/>
              <a:gd name="connsiteY835" fmla="*/ 1470572 h 6858000"/>
              <a:gd name="connsiteX836" fmla="*/ 5755832 w 7467663"/>
              <a:gd name="connsiteY836" fmla="*/ 1383886 h 6858000"/>
              <a:gd name="connsiteX837" fmla="*/ 6014186 w 7467663"/>
              <a:gd name="connsiteY837" fmla="*/ 1279799 h 6858000"/>
              <a:gd name="connsiteX838" fmla="*/ 6901619 w 7467663"/>
              <a:gd name="connsiteY838" fmla="*/ 1047874 h 6858000"/>
              <a:gd name="connsiteX839" fmla="*/ 6931566 w 7467663"/>
              <a:gd name="connsiteY839" fmla="*/ 1062034 h 6858000"/>
              <a:gd name="connsiteX840" fmla="*/ 5790982 w 7467663"/>
              <a:gd name="connsiteY840" fmla="*/ 1561380 h 6858000"/>
              <a:gd name="connsiteX841" fmla="*/ 6188971 w 7467663"/>
              <a:gd name="connsiteY841" fmla="*/ 1755168 h 6858000"/>
              <a:gd name="connsiteX842" fmla="*/ 6202446 w 7467663"/>
              <a:gd name="connsiteY842" fmla="*/ 1752268 h 6858000"/>
              <a:gd name="connsiteX843" fmla="*/ 7179560 w 7467663"/>
              <a:gd name="connsiteY843" fmla="*/ 1467551 h 6858000"/>
              <a:gd name="connsiteX844" fmla="*/ 7158730 w 7467663"/>
              <a:gd name="connsiteY844" fmla="*/ 1507835 h 6858000"/>
              <a:gd name="connsiteX845" fmla="*/ 6326959 w 7467663"/>
              <a:gd name="connsiteY845" fmla="*/ 1817686 h 6858000"/>
              <a:gd name="connsiteX846" fmla="*/ 6537433 w 7467663"/>
              <a:gd name="connsiteY846" fmla="*/ 1907790 h 6858000"/>
              <a:gd name="connsiteX847" fmla="*/ 6550221 w 7467663"/>
              <a:gd name="connsiteY847" fmla="*/ 1910729 h 6858000"/>
              <a:gd name="connsiteX848" fmla="*/ 6964438 w 7467663"/>
              <a:gd name="connsiteY848" fmla="*/ 2209505 h 6858000"/>
              <a:gd name="connsiteX849" fmla="*/ 7367862 w 7467663"/>
              <a:gd name="connsiteY849" fmla="*/ 2806833 h 6858000"/>
              <a:gd name="connsiteX850" fmla="*/ 7364329 w 7467663"/>
              <a:gd name="connsiteY850" fmla="*/ 2826907 h 6858000"/>
              <a:gd name="connsiteX851" fmla="*/ 7290545 w 7467663"/>
              <a:gd name="connsiteY851" fmla="*/ 2850663 h 6858000"/>
              <a:gd name="connsiteX852" fmla="*/ 6472036 w 7467663"/>
              <a:gd name="connsiteY852" fmla="*/ 1959003 h 6858000"/>
              <a:gd name="connsiteX853" fmla="*/ 5792897 w 7467663"/>
              <a:gd name="connsiteY853" fmla="*/ 1647747 h 6858000"/>
              <a:gd name="connsiteX854" fmla="*/ 5842751 w 7467663"/>
              <a:gd name="connsiteY854" fmla="*/ 1816112 h 6858000"/>
              <a:gd name="connsiteX855" fmla="*/ 5847424 w 7467663"/>
              <a:gd name="connsiteY855" fmla="*/ 1815776 h 6858000"/>
              <a:gd name="connsiteX856" fmla="*/ 6399821 w 7467663"/>
              <a:gd name="connsiteY856" fmla="*/ 2344799 h 6858000"/>
              <a:gd name="connsiteX857" fmla="*/ 6323232 w 7467663"/>
              <a:gd name="connsiteY857" fmla="*/ 2389634 h 6858000"/>
              <a:gd name="connsiteX858" fmla="*/ 5942958 w 7467663"/>
              <a:gd name="connsiteY858" fmla="*/ 2077708 h 6858000"/>
              <a:gd name="connsiteX859" fmla="*/ 5921559 w 7467663"/>
              <a:gd name="connsiteY859" fmla="*/ 2378596 h 6858000"/>
              <a:gd name="connsiteX860" fmla="*/ 5817651 w 7467663"/>
              <a:gd name="connsiteY860" fmla="*/ 3023919 h 6858000"/>
              <a:gd name="connsiteX861" fmla="*/ 5729634 w 7467663"/>
              <a:gd name="connsiteY861" fmla="*/ 3051849 h 6858000"/>
              <a:gd name="connsiteX862" fmla="*/ 5611018 w 7467663"/>
              <a:gd name="connsiteY862" fmla="*/ 2316769 h 6858000"/>
              <a:gd name="connsiteX863" fmla="*/ 5687608 w 7467663"/>
              <a:gd name="connsiteY863" fmla="*/ 2039972 h 6858000"/>
              <a:gd name="connsiteX864" fmla="*/ 5657554 w 7467663"/>
              <a:gd name="connsiteY864" fmla="*/ 1576445 h 6858000"/>
              <a:gd name="connsiteX865" fmla="*/ 5150475 w 7467663"/>
              <a:gd name="connsiteY865" fmla="*/ 1274012 h 6858000"/>
              <a:gd name="connsiteX866" fmla="*/ 5349142 w 7467663"/>
              <a:gd name="connsiteY866" fmla="*/ 2204405 h 6858000"/>
              <a:gd name="connsiteX867" fmla="*/ 5262214 w 7467663"/>
              <a:gd name="connsiteY867" fmla="*/ 2233836 h 6858000"/>
              <a:gd name="connsiteX868" fmla="*/ 4981539 w 7467663"/>
              <a:gd name="connsiteY868" fmla="*/ 1542201 h 6858000"/>
              <a:gd name="connsiteX869" fmla="*/ 4958461 w 7467663"/>
              <a:gd name="connsiteY869" fmla="*/ 1136957 h 6858000"/>
              <a:gd name="connsiteX870" fmla="*/ 4655015 w 7467663"/>
              <a:gd name="connsiteY870" fmla="*/ 891426 h 6858000"/>
              <a:gd name="connsiteX871" fmla="*/ 4348002 w 7467663"/>
              <a:gd name="connsiteY871" fmla="*/ 2205895 h 6858000"/>
              <a:gd name="connsiteX872" fmla="*/ 4262250 w 7467663"/>
              <a:gd name="connsiteY872" fmla="*/ 2219972 h 6858000"/>
              <a:gd name="connsiteX873" fmla="*/ 4550611 w 7467663"/>
              <a:gd name="connsiteY873" fmla="*/ 817540 h 6858000"/>
              <a:gd name="connsiteX874" fmla="*/ 4564418 w 7467663"/>
              <a:gd name="connsiteY874" fmla="*/ 808293 h 6858000"/>
              <a:gd name="connsiteX875" fmla="*/ 4266388 w 7467663"/>
              <a:gd name="connsiteY875" fmla="*/ 500083 h 6858000"/>
              <a:gd name="connsiteX876" fmla="*/ 4032842 w 7467663"/>
              <a:gd name="connsiteY876" fmla="*/ 211809 h 6858000"/>
              <a:gd name="connsiteX877" fmla="*/ 3882765 w 7467663"/>
              <a:gd name="connsiteY877" fmla="*/ 0 h 6858000"/>
              <a:gd name="connsiteX878" fmla="*/ 3721337 w 7467663"/>
              <a:gd name="connsiteY878" fmla="*/ 0 h 6858000"/>
              <a:gd name="connsiteX879" fmla="*/ 3797544 w 7467663"/>
              <a:gd name="connsiteY879" fmla="*/ 0 h 6858000"/>
              <a:gd name="connsiteX880" fmla="*/ 3775734 w 7467663"/>
              <a:gd name="connsiteY880" fmla="*/ 95131 h 6858000"/>
              <a:gd name="connsiteX881" fmla="*/ 3724807 w 7467663"/>
              <a:gd name="connsiteY881" fmla="*/ 272257 h 6858000"/>
              <a:gd name="connsiteX882" fmla="*/ 3726844 w 7467663"/>
              <a:gd name="connsiteY882" fmla="*/ 282988 h 6858000"/>
              <a:gd name="connsiteX883" fmla="*/ 3742664 w 7467663"/>
              <a:gd name="connsiteY883" fmla="*/ 279918 h 6858000"/>
              <a:gd name="connsiteX884" fmla="*/ 4103910 w 7467663"/>
              <a:gd name="connsiteY884" fmla="*/ 1161917 h 6858000"/>
              <a:gd name="connsiteX885" fmla="*/ 4020269 w 7467663"/>
              <a:gd name="connsiteY885" fmla="*/ 1200406 h 6858000"/>
              <a:gd name="connsiteX886" fmla="*/ 3674882 w 7467663"/>
              <a:gd name="connsiteY886" fmla="*/ 488524 h 6858000"/>
              <a:gd name="connsiteX887" fmla="*/ 3132682 w 7467663"/>
              <a:gd name="connsiteY887" fmla="*/ 1072284 h 6858000"/>
              <a:gd name="connsiteX888" fmla="*/ 2716346 w 7467663"/>
              <a:gd name="connsiteY888" fmla="*/ 1276376 h 6858000"/>
              <a:gd name="connsiteX889" fmla="*/ 2716772 w 7467663"/>
              <a:gd name="connsiteY889" fmla="*/ 1255462 h 6858000"/>
              <a:gd name="connsiteX890" fmla="*/ 3471096 w 7467663"/>
              <a:gd name="connsiteY890" fmla="*/ 437072 h 6858000"/>
              <a:gd name="connsiteX891" fmla="*/ 3639057 w 7467663"/>
              <a:gd name="connsiteY891" fmla="*/ 286334 h 6858000"/>
              <a:gd name="connsiteX892" fmla="*/ 3640309 w 7467663"/>
              <a:gd name="connsiteY892" fmla="*/ 284664 h 6858000"/>
              <a:gd name="connsiteX893" fmla="*/ 3646022 w 7467663"/>
              <a:gd name="connsiteY893" fmla="*/ 276711 h 6858000"/>
              <a:gd name="connsiteX894" fmla="*/ 3707943 w 7467663"/>
              <a:gd name="connsiteY894" fmla="*/ 65958 h 6858000"/>
              <a:gd name="connsiteX895" fmla="*/ 3721337 w 7467663"/>
              <a:gd name="connsiteY895" fmla="*/ 0 h 6858000"/>
              <a:gd name="connsiteX896" fmla="*/ 2867960 w 7467663"/>
              <a:gd name="connsiteY896" fmla="*/ 0 h 6858000"/>
              <a:gd name="connsiteX897" fmla="*/ 2926351 w 7467663"/>
              <a:gd name="connsiteY897" fmla="*/ 0 h 6858000"/>
              <a:gd name="connsiteX898" fmla="*/ 2902823 w 7467663"/>
              <a:gd name="connsiteY898" fmla="*/ 262929 h 6858000"/>
              <a:gd name="connsiteX899" fmla="*/ 2940663 w 7467663"/>
              <a:gd name="connsiteY899" fmla="*/ 140884 h 6858000"/>
              <a:gd name="connsiteX900" fmla="*/ 2947039 w 7467663"/>
              <a:gd name="connsiteY900" fmla="*/ 122524 h 6858000"/>
              <a:gd name="connsiteX901" fmla="*/ 2984316 w 7467663"/>
              <a:gd name="connsiteY901" fmla="*/ 0 h 6858000"/>
              <a:gd name="connsiteX902" fmla="*/ 3016114 w 7467663"/>
              <a:gd name="connsiteY902" fmla="*/ 0 h 6858000"/>
              <a:gd name="connsiteX903" fmla="*/ 2979949 w 7467663"/>
              <a:gd name="connsiteY903" fmla="*/ 119274 h 6858000"/>
              <a:gd name="connsiteX904" fmla="*/ 3023879 w 7467663"/>
              <a:gd name="connsiteY904" fmla="*/ 0 h 6858000"/>
              <a:gd name="connsiteX905" fmla="*/ 3105400 w 7467663"/>
              <a:gd name="connsiteY905" fmla="*/ 0 h 6858000"/>
              <a:gd name="connsiteX906" fmla="*/ 3094669 w 7467663"/>
              <a:gd name="connsiteY906" fmla="*/ 30308 h 6858000"/>
              <a:gd name="connsiteX907" fmla="*/ 2901945 w 7467663"/>
              <a:gd name="connsiteY907" fmla="*/ 466538 h 6858000"/>
              <a:gd name="connsiteX908" fmla="*/ 2815209 w 7467663"/>
              <a:gd name="connsiteY908" fmla="*/ 497361 h 6858000"/>
              <a:gd name="connsiteX909" fmla="*/ 2844845 w 7467663"/>
              <a:gd name="connsiteY909" fmla="*/ 127638 h 6858000"/>
              <a:gd name="connsiteX910" fmla="*/ 2867960 w 7467663"/>
              <a:gd name="connsiteY910" fmla="*/ 0 h 6858000"/>
              <a:gd name="connsiteX911" fmla="*/ 1057230 w 7467663"/>
              <a:gd name="connsiteY911" fmla="*/ 0 h 6858000"/>
              <a:gd name="connsiteX912" fmla="*/ 1111003 w 7467663"/>
              <a:gd name="connsiteY912" fmla="*/ 0 h 6858000"/>
              <a:gd name="connsiteX913" fmla="*/ 1125553 w 7467663"/>
              <a:gd name="connsiteY913" fmla="*/ 52588 h 6858000"/>
              <a:gd name="connsiteX914" fmla="*/ 1304276 w 7467663"/>
              <a:gd name="connsiteY914" fmla="*/ 476275 h 6858000"/>
              <a:gd name="connsiteX915" fmla="*/ 1492066 w 7467663"/>
              <a:gd name="connsiteY915" fmla="*/ 886333 h 6858000"/>
              <a:gd name="connsiteX916" fmla="*/ 1423698 w 7467663"/>
              <a:gd name="connsiteY916" fmla="*/ 710817 h 6858000"/>
              <a:gd name="connsiteX917" fmla="*/ 1357609 w 7467663"/>
              <a:gd name="connsiteY917" fmla="*/ 532892 h 6858000"/>
              <a:gd name="connsiteX918" fmla="*/ 1309550 w 7467663"/>
              <a:gd name="connsiteY918" fmla="*/ 374031 h 6858000"/>
              <a:gd name="connsiteX919" fmla="*/ 1193673 w 7467663"/>
              <a:gd name="connsiteY919" fmla="*/ 49533 h 6858000"/>
              <a:gd name="connsiteX920" fmla="*/ 1164391 w 7467663"/>
              <a:gd name="connsiteY920" fmla="*/ 0 h 6858000"/>
              <a:gd name="connsiteX921" fmla="*/ 1200666 w 7467663"/>
              <a:gd name="connsiteY921" fmla="*/ 0 h 6858000"/>
              <a:gd name="connsiteX922" fmla="*/ 1223408 w 7467663"/>
              <a:gd name="connsiteY922" fmla="*/ 38996 h 6858000"/>
              <a:gd name="connsiteX923" fmla="*/ 1339635 w 7467663"/>
              <a:gd name="connsiteY923" fmla="*/ 365517 h 6858000"/>
              <a:gd name="connsiteX924" fmla="*/ 1387469 w 7467663"/>
              <a:gd name="connsiteY924" fmla="*/ 523079 h 6858000"/>
              <a:gd name="connsiteX925" fmla="*/ 1452685 w 7467663"/>
              <a:gd name="connsiteY925" fmla="*/ 699806 h 6858000"/>
              <a:gd name="connsiteX926" fmla="*/ 1492092 w 7467663"/>
              <a:gd name="connsiteY926" fmla="*/ 800424 h 6858000"/>
              <a:gd name="connsiteX927" fmla="*/ 1455302 w 7467663"/>
              <a:gd name="connsiteY927" fmla="*/ 632913 h 6858000"/>
              <a:gd name="connsiteX928" fmla="*/ 1222336 w 7467663"/>
              <a:gd name="connsiteY928" fmla="*/ 9480 h 6858000"/>
              <a:gd name="connsiteX929" fmla="*/ 1214634 w 7467663"/>
              <a:gd name="connsiteY929" fmla="*/ 0 h 6858000"/>
              <a:gd name="connsiteX930" fmla="*/ 1289827 w 7467663"/>
              <a:gd name="connsiteY930" fmla="*/ 0 h 6858000"/>
              <a:gd name="connsiteX931" fmla="*/ 1321076 w 7467663"/>
              <a:gd name="connsiteY931" fmla="*/ 59722 h 6858000"/>
              <a:gd name="connsiteX932" fmla="*/ 1512579 w 7467663"/>
              <a:gd name="connsiteY932" fmla="*/ 626441 h 6858000"/>
              <a:gd name="connsiteX933" fmla="*/ 1506076 w 7467663"/>
              <a:gd name="connsiteY933" fmla="*/ 1089289 h 6858000"/>
              <a:gd name="connsiteX934" fmla="*/ 1486346 w 7467663"/>
              <a:gd name="connsiteY934" fmla="*/ 1079919 h 6858000"/>
              <a:gd name="connsiteX935" fmla="*/ 1070511 w 7467663"/>
              <a:gd name="connsiteY935" fmla="*/ 48609 h 6858000"/>
              <a:gd name="connsiteX936" fmla="*/ 1057230 w 7467663"/>
              <a:gd name="connsiteY936" fmla="*/ 0 h 6858000"/>
              <a:gd name="connsiteX937" fmla="*/ 43151 w 7467663"/>
              <a:gd name="connsiteY937" fmla="*/ 0 h 6858000"/>
              <a:gd name="connsiteX938" fmla="*/ 95283 w 7467663"/>
              <a:gd name="connsiteY938" fmla="*/ 0 h 6858000"/>
              <a:gd name="connsiteX939" fmla="*/ 300708 w 7467663"/>
              <a:gd name="connsiteY939" fmla="*/ 154571 h 6858000"/>
              <a:gd name="connsiteX940" fmla="*/ 530414 w 7467663"/>
              <a:gd name="connsiteY940" fmla="*/ 354673 h 6858000"/>
              <a:gd name="connsiteX941" fmla="*/ 333785 w 7467663"/>
              <a:gd name="connsiteY941" fmla="*/ 161564 h 6858000"/>
              <a:gd name="connsiteX942" fmla="*/ 147005 w 7467663"/>
              <a:gd name="connsiteY942" fmla="*/ 0 h 6858000"/>
              <a:gd name="connsiteX943" fmla="*/ 272509 w 7467663"/>
              <a:gd name="connsiteY943" fmla="*/ 0 h 6858000"/>
              <a:gd name="connsiteX944" fmla="*/ 326276 w 7467663"/>
              <a:gd name="connsiteY944" fmla="*/ 45847 h 6858000"/>
              <a:gd name="connsiteX945" fmla="*/ 823759 w 7467663"/>
              <a:gd name="connsiteY945" fmla="*/ 574145 h 6858000"/>
              <a:gd name="connsiteX946" fmla="*/ 811254 w 7467663"/>
              <a:gd name="connsiteY946" fmla="*/ 665546 h 6858000"/>
              <a:gd name="connsiteX947" fmla="*/ 154042 w 7467663"/>
              <a:gd name="connsiteY947" fmla="*/ 261522 h 6858000"/>
              <a:gd name="connsiteX948" fmla="*/ 13550 w 7467663"/>
              <a:gd name="connsiteY948" fmla="*/ 158423 h 6858000"/>
              <a:gd name="connsiteX949" fmla="*/ 0 w 7467663"/>
              <a:gd name="connsiteY949" fmla="*/ 146618 h 6858000"/>
              <a:gd name="connsiteX950" fmla="*/ 0 w 7467663"/>
              <a:gd name="connsiteY950" fmla="*/ 59161 h 6858000"/>
              <a:gd name="connsiteX951" fmla="*/ 45427 w 7467663"/>
              <a:gd name="connsiteY951" fmla="*/ 101078 h 6858000"/>
              <a:gd name="connsiteX952" fmla="*/ 630103 w 7467663"/>
              <a:gd name="connsiteY952" fmla="*/ 485885 h 6858000"/>
              <a:gd name="connsiteX953" fmla="*/ 532040 w 7467663"/>
              <a:gd name="connsiteY953" fmla="*/ 399359 h 6858000"/>
              <a:gd name="connsiteX954" fmla="*/ 517618 w 7467663"/>
              <a:gd name="connsiteY954" fmla="*/ 385726 h 6858000"/>
              <a:gd name="connsiteX955" fmla="*/ 285074 w 7467663"/>
              <a:gd name="connsiteY955" fmla="*/ 182755 h 6858000"/>
              <a:gd name="connsiteX956" fmla="*/ 43151 w 7467663"/>
              <a:gd name="connsiteY95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467600 w 7467600"/>
              <a:gd name="connsiteY75" fmla="*/ 6334256 h 6858000"/>
              <a:gd name="connsiteX76" fmla="*/ 7454976 w 7467600"/>
              <a:gd name="connsiteY76" fmla="*/ 6318297 h 6858000"/>
              <a:gd name="connsiteX77" fmla="*/ 1456157 w 7467600"/>
              <a:gd name="connsiteY77" fmla="*/ 5371404 h 6858000"/>
              <a:gd name="connsiteX78" fmla="*/ 1244432 w 7467600"/>
              <a:gd name="connsiteY78" fmla="*/ 5385601 h 6858000"/>
              <a:gd name="connsiteX79" fmla="*/ 973990 w 7467600"/>
              <a:gd name="connsiteY79" fmla="*/ 5424940 h 6858000"/>
              <a:gd name="connsiteX80" fmla="*/ 1103809 w 7467600"/>
              <a:gd name="connsiteY80" fmla="*/ 5433720 h 6858000"/>
              <a:gd name="connsiteX81" fmla="*/ 1123454 w 7467600"/>
              <a:gd name="connsiteY81" fmla="*/ 5435727 h 6858000"/>
              <a:gd name="connsiteX82" fmla="*/ 1737017 w 7467600"/>
              <a:gd name="connsiteY82" fmla="*/ 5452183 h 6858000"/>
              <a:gd name="connsiteX83" fmla="*/ 1824397 w 7467600"/>
              <a:gd name="connsiteY83" fmla="*/ 5447757 h 6858000"/>
              <a:gd name="connsiteX84" fmla="*/ 2070059 w 7467600"/>
              <a:gd name="connsiteY84" fmla="*/ 5441660 h 6858000"/>
              <a:gd name="connsiteX85" fmla="*/ 1456157 w 7467600"/>
              <a:gd name="connsiteY85" fmla="*/ 5371404 h 6858000"/>
              <a:gd name="connsiteX86" fmla="*/ 4988186 w 7467600"/>
              <a:gd name="connsiteY86" fmla="*/ 5216467 h 6858000"/>
              <a:gd name="connsiteX87" fmla="*/ 4777334 w 7467600"/>
              <a:gd name="connsiteY87" fmla="*/ 5406072 h 6858000"/>
              <a:gd name="connsiteX88" fmla="*/ 4718341 w 7467600"/>
              <a:gd name="connsiteY88" fmla="*/ 5468043 h 6858000"/>
              <a:gd name="connsiteX89" fmla="*/ 4604655 w 7467600"/>
              <a:gd name="connsiteY89" fmla="*/ 5583434 h 6858000"/>
              <a:gd name="connsiteX90" fmla="*/ 4565074 w 7467600"/>
              <a:gd name="connsiteY90" fmla="*/ 5618550 h 6858000"/>
              <a:gd name="connsiteX91" fmla="*/ 4988186 w 7467600"/>
              <a:gd name="connsiteY91" fmla="*/ 5216467 h 6858000"/>
              <a:gd name="connsiteX92" fmla="*/ 4978032 w 7467600"/>
              <a:gd name="connsiteY92" fmla="*/ 5183809 h 6858000"/>
              <a:gd name="connsiteX93" fmla="*/ 4463413 w 7467600"/>
              <a:gd name="connsiteY93" fmla="*/ 5615162 h 6858000"/>
              <a:gd name="connsiteX94" fmla="*/ 4358134 w 7467600"/>
              <a:gd name="connsiteY94" fmla="*/ 5742791 h 6858000"/>
              <a:gd name="connsiteX95" fmla="*/ 4376219 w 7467600"/>
              <a:gd name="connsiteY95" fmla="*/ 5729027 h 6858000"/>
              <a:gd name="connsiteX96" fmla="*/ 4582340 w 7467600"/>
              <a:gd name="connsiteY96" fmla="*/ 5561037 h 6858000"/>
              <a:gd name="connsiteX97" fmla="*/ 4694684 w 7467600"/>
              <a:gd name="connsiteY97" fmla="*/ 5447098 h 6858000"/>
              <a:gd name="connsiteX98" fmla="*/ 4754123 w 7467600"/>
              <a:gd name="connsiteY98" fmla="*/ 5384643 h 6858000"/>
              <a:gd name="connsiteX99" fmla="*/ 4978032 w 7467600"/>
              <a:gd name="connsiteY99" fmla="*/ 5183809 h 6858000"/>
              <a:gd name="connsiteX100" fmla="*/ 1903353 w 7467600"/>
              <a:gd name="connsiteY100" fmla="*/ 5044827 h 6858000"/>
              <a:gd name="connsiteX101" fmla="*/ 1936931 w 7467600"/>
              <a:gd name="connsiteY101" fmla="*/ 5093954 h 6858000"/>
              <a:gd name="connsiteX102" fmla="*/ 2195868 w 7467600"/>
              <a:gd name="connsiteY102" fmla="*/ 5396574 h 6858000"/>
              <a:gd name="connsiteX103" fmla="*/ 2088852 w 7467600"/>
              <a:gd name="connsiteY103" fmla="*/ 5166123 h 6858000"/>
              <a:gd name="connsiteX104" fmla="*/ 1958241 w 7467600"/>
              <a:gd name="connsiteY104" fmla="*/ 5067955 h 6858000"/>
              <a:gd name="connsiteX105" fmla="*/ 1903353 w 7467600"/>
              <a:gd name="connsiteY105" fmla="*/ 5044827 h 6858000"/>
              <a:gd name="connsiteX106" fmla="*/ 1979378 w 7467600"/>
              <a:gd name="connsiteY106" fmla="*/ 4769504 h 6858000"/>
              <a:gd name="connsiteX107" fmla="*/ 2882120 w 7467600"/>
              <a:gd name="connsiteY107" fmla="*/ 5064547 h 6858000"/>
              <a:gd name="connsiteX108" fmla="*/ 2793103 w 7467600"/>
              <a:gd name="connsiteY108" fmla="*/ 5039699 h 6858000"/>
              <a:gd name="connsiteX109" fmla="*/ 2770041 w 7467600"/>
              <a:gd name="connsiteY109" fmla="*/ 5033634 h 6858000"/>
              <a:gd name="connsiteX110" fmla="*/ 1979378 w 7467600"/>
              <a:gd name="connsiteY110" fmla="*/ 4769504 h 6858000"/>
              <a:gd name="connsiteX111" fmla="*/ 1927410 w 7467600"/>
              <a:gd name="connsiteY111" fmla="*/ 4716164 h 6858000"/>
              <a:gd name="connsiteX112" fmla="*/ 1959587 w 7467600"/>
              <a:gd name="connsiteY112" fmla="*/ 4728849 h 6858000"/>
              <a:gd name="connsiteX113" fmla="*/ 2777707 w 7467600"/>
              <a:gd name="connsiteY113" fmla="*/ 5003991 h 6858000"/>
              <a:gd name="connsiteX114" fmla="*/ 2800768 w 7467600"/>
              <a:gd name="connsiteY114" fmla="*/ 5010056 h 6858000"/>
              <a:gd name="connsiteX115" fmla="*/ 2879408 w 7467600"/>
              <a:gd name="connsiteY115" fmla="*/ 5031590 h 6858000"/>
              <a:gd name="connsiteX116" fmla="*/ 2862295 w 7467600"/>
              <a:gd name="connsiteY116" fmla="*/ 5022958 h 6858000"/>
              <a:gd name="connsiteX117" fmla="*/ 2813343 w 7467600"/>
              <a:gd name="connsiteY117" fmla="*/ 4998369 h 6858000"/>
              <a:gd name="connsiteX118" fmla="*/ 2646245 w 7467600"/>
              <a:gd name="connsiteY118" fmla="*/ 4930999 h 6858000"/>
              <a:gd name="connsiteX119" fmla="*/ 1999243 w 7467600"/>
              <a:gd name="connsiteY119" fmla="*/ 4730524 h 6858000"/>
              <a:gd name="connsiteX120" fmla="*/ 1979527 w 7467600"/>
              <a:gd name="connsiteY120" fmla="*/ 4726651 h 6858000"/>
              <a:gd name="connsiteX121" fmla="*/ 1927410 w 7467600"/>
              <a:gd name="connsiteY121" fmla="*/ 4716164 h 6858000"/>
              <a:gd name="connsiteX122" fmla="*/ 1997014 w 7467600"/>
              <a:gd name="connsiteY122" fmla="*/ 4698007 h 6858000"/>
              <a:gd name="connsiteX123" fmla="*/ 2005458 w 7467600"/>
              <a:gd name="connsiteY123" fmla="*/ 4699540 h 6858000"/>
              <a:gd name="connsiteX124" fmla="*/ 2657186 w 7467600"/>
              <a:gd name="connsiteY124" fmla="*/ 4901687 h 6858000"/>
              <a:gd name="connsiteX125" fmla="*/ 2826662 w 7467600"/>
              <a:gd name="connsiteY125" fmla="*/ 4970362 h 6858000"/>
              <a:gd name="connsiteX126" fmla="*/ 2876100 w 7467600"/>
              <a:gd name="connsiteY126" fmla="*/ 4995397 h 6858000"/>
              <a:gd name="connsiteX127" fmla="*/ 3042600 w 7467600"/>
              <a:gd name="connsiteY127" fmla="*/ 5059532 h 6858000"/>
              <a:gd name="connsiteX128" fmla="*/ 1997014 w 7467600"/>
              <a:gd name="connsiteY128" fmla="*/ 4698007 h 6858000"/>
              <a:gd name="connsiteX129" fmla="*/ 2305292 w 7467600"/>
              <a:gd name="connsiteY129" fmla="*/ 4219492 h 6858000"/>
              <a:gd name="connsiteX130" fmla="*/ 3360922 w 7467600"/>
              <a:gd name="connsiteY130" fmla="*/ 4529373 h 6858000"/>
              <a:gd name="connsiteX131" fmla="*/ 3492420 w 7467600"/>
              <a:gd name="connsiteY131" fmla="*/ 4510145 h 6858000"/>
              <a:gd name="connsiteX132" fmla="*/ 3364086 w 7467600"/>
              <a:gd name="connsiteY132" fmla="*/ 4480340 h 6858000"/>
              <a:gd name="connsiteX133" fmla="*/ 3225818 w 7467600"/>
              <a:gd name="connsiteY133" fmla="*/ 4411822 h 6858000"/>
              <a:gd name="connsiteX134" fmla="*/ 3129696 w 7467600"/>
              <a:gd name="connsiteY134" fmla="*/ 4360704 h 6858000"/>
              <a:gd name="connsiteX135" fmla="*/ 2814545 w 7467600"/>
              <a:gd name="connsiteY135" fmla="*/ 4282955 h 6858000"/>
              <a:gd name="connsiteX136" fmla="*/ 2305292 w 7467600"/>
              <a:gd name="connsiteY136" fmla="*/ 4219492 h 6858000"/>
              <a:gd name="connsiteX137" fmla="*/ 2626982 w 7467600"/>
              <a:gd name="connsiteY137" fmla="*/ 4206450 h 6858000"/>
              <a:gd name="connsiteX138" fmla="*/ 2490617 w 7467600"/>
              <a:gd name="connsiteY138" fmla="*/ 4206951 h 6858000"/>
              <a:gd name="connsiteX139" fmla="*/ 2819869 w 7467600"/>
              <a:gd name="connsiteY139" fmla="*/ 4252936 h 6858000"/>
              <a:gd name="connsiteX140" fmla="*/ 3143018 w 7467600"/>
              <a:gd name="connsiteY140" fmla="*/ 4332698 h 6858000"/>
              <a:gd name="connsiteX141" fmla="*/ 3241520 w 7467600"/>
              <a:gd name="connsiteY141" fmla="*/ 4385112 h 6858000"/>
              <a:gd name="connsiteX142" fmla="*/ 3374575 w 7467600"/>
              <a:gd name="connsiteY142" fmla="*/ 4451517 h 6858000"/>
              <a:gd name="connsiteX143" fmla="*/ 3505221 w 7467600"/>
              <a:gd name="connsiteY143" fmla="*/ 4480757 h 6858000"/>
              <a:gd name="connsiteX144" fmla="*/ 2626982 w 7467600"/>
              <a:gd name="connsiteY144" fmla="*/ 4206450 h 6858000"/>
              <a:gd name="connsiteX145" fmla="*/ 1310106 w 7467600"/>
              <a:gd name="connsiteY145" fmla="*/ 3943217 h 6858000"/>
              <a:gd name="connsiteX146" fmla="*/ 854994 w 7467600"/>
              <a:gd name="connsiteY146" fmla="*/ 4399136 h 6858000"/>
              <a:gd name="connsiteX147" fmla="*/ 742462 w 7467600"/>
              <a:gd name="connsiteY147" fmla="*/ 4594648 h 6858000"/>
              <a:gd name="connsiteX148" fmla="*/ 820602 w 7467600"/>
              <a:gd name="connsiteY148" fmla="*/ 4485915 h 6858000"/>
              <a:gd name="connsiteX149" fmla="*/ 878295 w 7467600"/>
              <a:gd name="connsiteY149" fmla="*/ 4403594 h 6858000"/>
              <a:gd name="connsiteX150" fmla="*/ 1240607 w 7467600"/>
              <a:gd name="connsiteY150" fmla="*/ 4010401 h 6858000"/>
              <a:gd name="connsiteX151" fmla="*/ 1310106 w 7467600"/>
              <a:gd name="connsiteY151" fmla="*/ 3943217 h 6858000"/>
              <a:gd name="connsiteX152" fmla="*/ 1423113 w 7467600"/>
              <a:gd name="connsiteY152" fmla="*/ 3874565 h 6858000"/>
              <a:gd name="connsiteX153" fmla="*/ 1260565 w 7467600"/>
              <a:gd name="connsiteY153" fmla="*/ 4031982 h 6858000"/>
              <a:gd name="connsiteX154" fmla="*/ 901900 w 7467600"/>
              <a:gd name="connsiteY154" fmla="*/ 4421236 h 6858000"/>
              <a:gd name="connsiteX155" fmla="*/ 845044 w 7467600"/>
              <a:gd name="connsiteY155" fmla="*/ 4502436 h 6858000"/>
              <a:gd name="connsiteX156" fmla="*/ 685926 w 7467600"/>
              <a:gd name="connsiteY156" fmla="*/ 4703069 h 6858000"/>
              <a:gd name="connsiteX157" fmla="*/ 684248 w 7467600"/>
              <a:gd name="connsiteY157" fmla="*/ 4706721 h 6858000"/>
              <a:gd name="connsiteX158" fmla="*/ 1423113 w 7467600"/>
              <a:gd name="connsiteY158" fmla="*/ 3874565 h 6858000"/>
              <a:gd name="connsiteX159" fmla="*/ 3316479 w 7467600"/>
              <a:gd name="connsiteY159" fmla="*/ 3872136 h 6858000"/>
              <a:gd name="connsiteX160" fmla="*/ 3546806 w 7467600"/>
              <a:gd name="connsiteY160" fmla="*/ 4356139 h 6858000"/>
              <a:gd name="connsiteX161" fmla="*/ 3364433 w 7467600"/>
              <a:gd name="connsiteY161" fmla="*/ 3953121 h 6858000"/>
              <a:gd name="connsiteX162" fmla="*/ 3316479 w 7467600"/>
              <a:gd name="connsiteY162" fmla="*/ 3872136 h 6858000"/>
              <a:gd name="connsiteX163" fmla="*/ 3291335 w 7467600"/>
              <a:gd name="connsiteY163" fmla="*/ 3767420 h 6858000"/>
              <a:gd name="connsiteX164" fmla="*/ 3390805 w 7467600"/>
              <a:gd name="connsiteY164" fmla="*/ 3937163 h 6858000"/>
              <a:gd name="connsiteX165" fmla="*/ 3579062 w 7467600"/>
              <a:gd name="connsiteY165" fmla="*/ 4359040 h 6858000"/>
              <a:gd name="connsiteX166" fmla="*/ 3467355 w 7467600"/>
              <a:gd name="connsiteY166" fmla="*/ 3988130 h 6858000"/>
              <a:gd name="connsiteX167" fmla="*/ 3310753 w 7467600"/>
              <a:gd name="connsiteY167" fmla="*/ 3787140 h 6858000"/>
              <a:gd name="connsiteX168" fmla="*/ 3291335 w 7467600"/>
              <a:gd name="connsiteY168" fmla="*/ 3767420 h 6858000"/>
              <a:gd name="connsiteX169" fmla="*/ 1635889 w 7467600"/>
              <a:gd name="connsiteY169" fmla="*/ 3709494 h 6858000"/>
              <a:gd name="connsiteX170" fmla="*/ 1634800 w 7467600"/>
              <a:gd name="connsiteY170" fmla="*/ 3731111 h 6858000"/>
              <a:gd name="connsiteX171" fmla="*/ 1635889 w 7467600"/>
              <a:gd name="connsiteY171" fmla="*/ 3709494 h 6858000"/>
              <a:gd name="connsiteX172" fmla="*/ 1510397 w 7467600"/>
              <a:gd name="connsiteY172" fmla="*/ 3684705 h 6858000"/>
              <a:gd name="connsiteX173" fmla="*/ 1146550 w 7467600"/>
              <a:gd name="connsiteY173" fmla="*/ 3802012 h 6858000"/>
              <a:gd name="connsiteX174" fmla="*/ 698834 w 7467600"/>
              <a:gd name="connsiteY174" fmla="*/ 3952272 h 6858000"/>
              <a:gd name="connsiteX175" fmla="*/ 34256 w 7467600"/>
              <a:gd name="connsiteY175" fmla="*/ 4347603 h 6858000"/>
              <a:gd name="connsiteX176" fmla="*/ 527241 w 7467600"/>
              <a:gd name="connsiteY176" fmla="*/ 4065078 h 6858000"/>
              <a:gd name="connsiteX177" fmla="*/ 1510397 w 7467600"/>
              <a:gd name="connsiteY177" fmla="*/ 3684705 h 6858000"/>
              <a:gd name="connsiteX178" fmla="*/ 1313114 w 7467600"/>
              <a:gd name="connsiteY178" fmla="*/ 3655216 h 6858000"/>
              <a:gd name="connsiteX179" fmla="*/ 1109304 w 7467600"/>
              <a:gd name="connsiteY179" fmla="*/ 3669030 h 6858000"/>
              <a:gd name="connsiteX180" fmla="*/ 8129 w 7467600"/>
              <a:gd name="connsiteY180" fmla="*/ 4330519 h 6858000"/>
              <a:gd name="connsiteX181" fmla="*/ 687572 w 7467600"/>
              <a:gd name="connsiteY181" fmla="*/ 3925629 h 6858000"/>
              <a:gd name="connsiteX182" fmla="*/ 1138365 w 7467600"/>
              <a:gd name="connsiteY182" fmla="*/ 3774515 h 6858000"/>
              <a:gd name="connsiteX183" fmla="*/ 1505579 w 7467600"/>
              <a:gd name="connsiteY183" fmla="*/ 3655526 h 6858000"/>
              <a:gd name="connsiteX184" fmla="*/ 1313114 w 7467600"/>
              <a:gd name="connsiteY184" fmla="*/ 3655216 h 6858000"/>
              <a:gd name="connsiteX185" fmla="*/ 3655073 w 7467600"/>
              <a:gd name="connsiteY185" fmla="*/ 3650884 h 6858000"/>
              <a:gd name="connsiteX186" fmla="*/ 3989938 w 7467600"/>
              <a:gd name="connsiteY186" fmla="*/ 3991685 h 6858000"/>
              <a:gd name="connsiteX187" fmla="*/ 4393907 w 7467600"/>
              <a:gd name="connsiteY187" fmla="*/ 4261258 h 6858000"/>
              <a:gd name="connsiteX188" fmla="*/ 4648051 w 7467600"/>
              <a:gd name="connsiteY188" fmla="*/ 4374051 h 6858000"/>
              <a:gd name="connsiteX189" fmla="*/ 4383389 w 7467600"/>
              <a:gd name="connsiteY189" fmla="*/ 4184369 h 6858000"/>
              <a:gd name="connsiteX190" fmla="*/ 4165508 w 7467600"/>
              <a:gd name="connsiteY190" fmla="*/ 4035196 h 6858000"/>
              <a:gd name="connsiteX191" fmla="*/ 4068162 w 7467600"/>
              <a:gd name="connsiteY191" fmla="*/ 3953394 h 6858000"/>
              <a:gd name="connsiteX192" fmla="*/ 3981416 w 7467600"/>
              <a:gd name="connsiteY192" fmla="*/ 3880482 h 6858000"/>
              <a:gd name="connsiteX193" fmla="*/ 3800147 w 7467600"/>
              <a:gd name="connsiteY193" fmla="*/ 3749872 h 6858000"/>
              <a:gd name="connsiteX194" fmla="*/ 3655073 w 7467600"/>
              <a:gd name="connsiteY194" fmla="*/ 3650884 h 6858000"/>
              <a:gd name="connsiteX195" fmla="*/ 3670252 w 7467600"/>
              <a:gd name="connsiteY195" fmla="*/ 3622798 h 6858000"/>
              <a:gd name="connsiteX196" fmla="*/ 3817258 w 7467600"/>
              <a:gd name="connsiteY196" fmla="*/ 3723577 h 6858000"/>
              <a:gd name="connsiteX197" fmla="*/ 4000461 w 7467600"/>
              <a:gd name="connsiteY197" fmla="*/ 3855966 h 6858000"/>
              <a:gd name="connsiteX198" fmla="*/ 4088180 w 7467600"/>
              <a:gd name="connsiteY198" fmla="*/ 3929774 h 6858000"/>
              <a:gd name="connsiteX199" fmla="*/ 4184555 w 7467600"/>
              <a:gd name="connsiteY199" fmla="*/ 4010683 h 6858000"/>
              <a:gd name="connsiteX200" fmla="*/ 4399563 w 7467600"/>
              <a:gd name="connsiteY200" fmla="*/ 4158106 h 6858000"/>
              <a:gd name="connsiteX201" fmla="*/ 4684469 w 7467600"/>
              <a:gd name="connsiteY201" fmla="*/ 4364680 h 6858000"/>
              <a:gd name="connsiteX202" fmla="*/ 4690271 w 7467600"/>
              <a:gd name="connsiteY202" fmla="*/ 4370034 h 6858000"/>
              <a:gd name="connsiteX203" fmla="*/ 4136093 w 7467600"/>
              <a:gd name="connsiteY203" fmla="*/ 3858466 h 6858000"/>
              <a:gd name="connsiteX204" fmla="*/ 3670252 w 7467600"/>
              <a:gd name="connsiteY204" fmla="*/ 3622798 h 6858000"/>
              <a:gd name="connsiteX205" fmla="*/ 4440129 w 7467600"/>
              <a:gd name="connsiteY205" fmla="*/ 3448571 h 6858000"/>
              <a:gd name="connsiteX206" fmla="*/ 4856525 w 7467600"/>
              <a:gd name="connsiteY206" fmla="*/ 3915351 h 6858000"/>
              <a:gd name="connsiteX207" fmla="*/ 5059055 w 7467600"/>
              <a:gd name="connsiteY207" fmla="*/ 4108918 h 6858000"/>
              <a:gd name="connsiteX208" fmla="*/ 5290070 w 7467600"/>
              <a:gd name="connsiteY208" fmla="*/ 4263619 h 6858000"/>
              <a:gd name="connsiteX209" fmla="*/ 4834991 w 7467600"/>
              <a:gd name="connsiteY209" fmla="*/ 3830985 h 6858000"/>
              <a:gd name="connsiteX210" fmla="*/ 4440129 w 7467600"/>
              <a:gd name="connsiteY210" fmla="*/ 3448571 h 6858000"/>
              <a:gd name="connsiteX211" fmla="*/ 4441737 w 7467600"/>
              <a:gd name="connsiteY211" fmla="*/ 3399734 h 6858000"/>
              <a:gd name="connsiteX212" fmla="*/ 4431236 w 7467600"/>
              <a:gd name="connsiteY212" fmla="*/ 3400954 h 6858000"/>
              <a:gd name="connsiteX213" fmla="*/ 4557150 w 7467600"/>
              <a:gd name="connsiteY213" fmla="*/ 3510023 h 6858000"/>
              <a:gd name="connsiteX214" fmla="*/ 4856936 w 7467600"/>
              <a:gd name="connsiteY214" fmla="*/ 3809146 h 6858000"/>
              <a:gd name="connsiteX215" fmla="*/ 5111996 w 7467600"/>
              <a:gd name="connsiteY215" fmla="*/ 4065759 h 6858000"/>
              <a:gd name="connsiteX216" fmla="*/ 5388878 w 7467600"/>
              <a:gd name="connsiteY216" fmla="*/ 4300185 h 6858000"/>
              <a:gd name="connsiteX217" fmla="*/ 5425556 w 7467600"/>
              <a:gd name="connsiteY217" fmla="*/ 4308967 h 6858000"/>
              <a:gd name="connsiteX218" fmla="*/ 4943646 w 7467600"/>
              <a:gd name="connsiteY218" fmla="*/ 3822916 h 6858000"/>
              <a:gd name="connsiteX219" fmla="*/ 4594837 w 7467600"/>
              <a:gd name="connsiteY219" fmla="*/ 3532274 h 6858000"/>
              <a:gd name="connsiteX220" fmla="*/ 4441737 w 7467600"/>
              <a:gd name="connsiteY220" fmla="*/ 3399734 h 6858000"/>
              <a:gd name="connsiteX221" fmla="*/ 5425834 w 7467600"/>
              <a:gd name="connsiteY221" fmla="*/ 3162785 h 6858000"/>
              <a:gd name="connsiteX222" fmla="*/ 5401644 w 7467600"/>
              <a:gd name="connsiteY222" fmla="*/ 3617847 h 6858000"/>
              <a:gd name="connsiteX223" fmla="*/ 5467256 w 7467600"/>
              <a:gd name="connsiteY223" fmla="*/ 4175494 h 6858000"/>
              <a:gd name="connsiteX224" fmla="*/ 5448069 w 7467600"/>
              <a:gd name="connsiteY224" fmla="*/ 3567554 h 6858000"/>
              <a:gd name="connsiteX225" fmla="*/ 5425834 w 7467600"/>
              <a:gd name="connsiteY225" fmla="*/ 3162785 h 6858000"/>
              <a:gd name="connsiteX226" fmla="*/ 1318687 w 7467600"/>
              <a:gd name="connsiteY226" fmla="*/ 3113840 h 6858000"/>
              <a:gd name="connsiteX227" fmla="*/ 1066793 w 7467600"/>
              <a:gd name="connsiteY227" fmla="*/ 3212171 h 6858000"/>
              <a:gd name="connsiteX228" fmla="*/ 993319 w 7467600"/>
              <a:gd name="connsiteY228" fmla="*/ 3247648 h 6858000"/>
              <a:gd name="connsiteX229" fmla="*/ 853081 w 7467600"/>
              <a:gd name="connsiteY229" fmla="*/ 3312410 h 6858000"/>
              <a:gd name="connsiteX230" fmla="*/ 805957 w 7467600"/>
              <a:gd name="connsiteY230" fmla="*/ 3330443 h 6858000"/>
              <a:gd name="connsiteX231" fmla="*/ 1318687 w 7467600"/>
              <a:gd name="connsiteY231" fmla="*/ 3113840 h 6858000"/>
              <a:gd name="connsiteX232" fmla="*/ 5453702 w 7467600"/>
              <a:gd name="connsiteY232" fmla="*/ 3090882 h 6858000"/>
              <a:gd name="connsiteX233" fmla="*/ 5480135 w 7467600"/>
              <a:gd name="connsiteY233" fmla="*/ 3565802 h 6858000"/>
              <a:gd name="connsiteX234" fmla="*/ 5499023 w 7467600"/>
              <a:gd name="connsiteY234" fmla="*/ 4166310 h 6858000"/>
              <a:gd name="connsiteX235" fmla="*/ 5547022 w 7467600"/>
              <a:gd name="connsiteY235" fmla="*/ 3607838 h 6858000"/>
              <a:gd name="connsiteX236" fmla="*/ 5515964 w 7467600"/>
              <a:gd name="connsiteY236" fmla="*/ 3378541 h 6858000"/>
              <a:gd name="connsiteX237" fmla="*/ 5453702 w 7467600"/>
              <a:gd name="connsiteY237" fmla="*/ 3090882 h 6858000"/>
              <a:gd name="connsiteX238" fmla="*/ 1238695 w 7467600"/>
              <a:gd name="connsiteY238" fmla="*/ 3076820 h 6858000"/>
              <a:gd name="connsiteX239" fmla="*/ 716371 w 7467600"/>
              <a:gd name="connsiteY239" fmla="*/ 3293249 h 6858000"/>
              <a:gd name="connsiteX240" fmla="*/ 579522 w 7467600"/>
              <a:gd name="connsiteY240" fmla="*/ 3371759 h 6858000"/>
              <a:gd name="connsiteX241" fmla="*/ 600288 w 7467600"/>
              <a:gd name="connsiteY241" fmla="*/ 3365555 h 6858000"/>
              <a:gd name="connsiteX242" fmla="*/ 840692 w 7467600"/>
              <a:gd name="connsiteY242" fmla="*/ 3284921 h 6858000"/>
              <a:gd name="connsiteX243" fmla="*/ 979248 w 7467600"/>
              <a:gd name="connsiteY243" fmla="*/ 3221003 h 6858000"/>
              <a:gd name="connsiteX244" fmla="*/ 1053282 w 7467600"/>
              <a:gd name="connsiteY244" fmla="*/ 3185247 h 6858000"/>
              <a:gd name="connsiteX245" fmla="*/ 1320603 w 7467600"/>
              <a:gd name="connsiteY245" fmla="*/ 3081281 h 6858000"/>
              <a:gd name="connsiteX246" fmla="*/ 1238695 w 7467600"/>
              <a:gd name="connsiteY246" fmla="*/ 3076820 h 6858000"/>
              <a:gd name="connsiteX247" fmla="*/ 5425627 w 7467600"/>
              <a:gd name="connsiteY247" fmla="*/ 2954192 h 6858000"/>
              <a:gd name="connsiteX248" fmla="*/ 5470770 w 7467600"/>
              <a:gd name="connsiteY248" fmla="*/ 3005435 h 6858000"/>
              <a:gd name="connsiteX249" fmla="*/ 5519779 w 7467600"/>
              <a:gd name="connsiteY249" fmla="*/ 4359223 h 6858000"/>
              <a:gd name="connsiteX250" fmla="*/ 5520293 w 7467600"/>
              <a:gd name="connsiteY250" fmla="*/ 4360602 h 6858000"/>
              <a:gd name="connsiteX251" fmla="*/ 5767221 w 7467600"/>
              <a:gd name="connsiteY251" fmla="*/ 4665564 h 6858000"/>
              <a:gd name="connsiteX252" fmla="*/ 6937169 w 7467600"/>
              <a:gd name="connsiteY252" fmla="*/ 4815941 h 6858000"/>
              <a:gd name="connsiteX253" fmla="*/ 6953922 w 7467600"/>
              <a:gd name="connsiteY253" fmla="*/ 4890068 h 6858000"/>
              <a:gd name="connsiteX254" fmla="*/ 6071359 w 7467600"/>
              <a:gd name="connsiteY254" fmla="*/ 4770770 h 6858000"/>
              <a:gd name="connsiteX255" fmla="*/ 6038839 w 7467600"/>
              <a:gd name="connsiteY255" fmla="*/ 4764474 h 6858000"/>
              <a:gd name="connsiteX256" fmla="*/ 6038706 w 7467600"/>
              <a:gd name="connsiteY256" fmla="*/ 4763847 h 6858000"/>
              <a:gd name="connsiteX257" fmla="*/ 6037784 w 7467600"/>
              <a:gd name="connsiteY257" fmla="*/ 4764270 h 6858000"/>
              <a:gd name="connsiteX258" fmla="*/ 6038839 w 7467600"/>
              <a:gd name="connsiteY258" fmla="*/ 4764474 h 6858000"/>
              <a:gd name="connsiteX259" fmla="*/ 6040338 w 7467600"/>
              <a:gd name="connsiteY259" fmla="*/ 4771418 h 6858000"/>
              <a:gd name="connsiteX260" fmla="*/ 6024488 w 7467600"/>
              <a:gd name="connsiteY260" fmla="*/ 4809903 h 6858000"/>
              <a:gd name="connsiteX261" fmla="*/ 5599771 w 7467600"/>
              <a:gd name="connsiteY261" fmla="*/ 5509652 h 6858000"/>
              <a:gd name="connsiteX262" fmla="*/ 5548843 w 7467600"/>
              <a:gd name="connsiteY262" fmla="*/ 5563845 h 6858000"/>
              <a:gd name="connsiteX263" fmla="*/ 5940952 w 7467600"/>
              <a:gd name="connsiteY263" fmla="*/ 6250028 h 6858000"/>
              <a:gd name="connsiteX264" fmla="*/ 6043441 w 7467600"/>
              <a:gd name="connsiteY264" fmla="*/ 6665847 h 6858000"/>
              <a:gd name="connsiteX265" fmla="*/ 6093432 w 7467600"/>
              <a:gd name="connsiteY265" fmla="*/ 6858000 h 6858000"/>
              <a:gd name="connsiteX266" fmla="*/ 6034344 w 7467600"/>
              <a:gd name="connsiteY266" fmla="*/ 6858000 h 6858000"/>
              <a:gd name="connsiteX267" fmla="*/ 6026679 w 7467600"/>
              <a:gd name="connsiteY267" fmla="*/ 6836959 h 6858000"/>
              <a:gd name="connsiteX268" fmla="*/ 5800441 w 7467600"/>
              <a:gd name="connsiteY268" fmla="*/ 6335286 h 6858000"/>
              <a:gd name="connsiteX269" fmla="*/ 5526562 w 7467600"/>
              <a:gd name="connsiteY269" fmla="*/ 5705388 h 6858000"/>
              <a:gd name="connsiteX270" fmla="*/ 5519640 w 7467600"/>
              <a:gd name="connsiteY270" fmla="*/ 5683774 h 6858000"/>
              <a:gd name="connsiteX271" fmla="*/ 5844559 w 7467600"/>
              <a:gd name="connsiteY271" fmla="*/ 6553349 h 6858000"/>
              <a:gd name="connsiteX272" fmla="*/ 5975994 w 7467600"/>
              <a:gd name="connsiteY272" fmla="*/ 6858000 h 6858000"/>
              <a:gd name="connsiteX273" fmla="*/ 5898547 w 7467600"/>
              <a:gd name="connsiteY273" fmla="*/ 6858000 h 6858000"/>
              <a:gd name="connsiteX274" fmla="*/ 5682041 w 7467600"/>
              <a:gd name="connsiteY274" fmla="*/ 6355860 h 6858000"/>
              <a:gd name="connsiteX275" fmla="*/ 5461758 w 7467600"/>
              <a:gd name="connsiteY275" fmla="*/ 5820220 h 6858000"/>
              <a:gd name="connsiteX276" fmla="*/ 5237282 w 7467600"/>
              <a:gd name="connsiteY276" fmla="*/ 6579086 h 6858000"/>
              <a:gd name="connsiteX277" fmla="*/ 5115009 w 7467600"/>
              <a:gd name="connsiteY277" fmla="*/ 6858000 h 6858000"/>
              <a:gd name="connsiteX278" fmla="*/ 5028074 w 7467600"/>
              <a:gd name="connsiteY278" fmla="*/ 6858000 h 6858000"/>
              <a:gd name="connsiteX279" fmla="*/ 5079508 w 7467600"/>
              <a:gd name="connsiteY279" fmla="*/ 6749074 h 6858000"/>
              <a:gd name="connsiteX280" fmla="*/ 5371846 w 7467600"/>
              <a:gd name="connsiteY280" fmla="*/ 5924413 h 6858000"/>
              <a:gd name="connsiteX281" fmla="*/ 5270512 w 7467600"/>
              <a:gd name="connsiteY281" fmla="*/ 6138975 h 6858000"/>
              <a:gd name="connsiteX282" fmla="*/ 5062409 w 7467600"/>
              <a:gd name="connsiteY282" fmla="*/ 6653544 h 6858000"/>
              <a:gd name="connsiteX283" fmla="*/ 5036628 w 7467600"/>
              <a:gd name="connsiteY283" fmla="*/ 6754247 h 6858000"/>
              <a:gd name="connsiteX284" fmla="*/ 5009112 w 7467600"/>
              <a:gd name="connsiteY284" fmla="*/ 6858000 h 6858000"/>
              <a:gd name="connsiteX285" fmla="*/ 4976679 w 7467600"/>
              <a:gd name="connsiteY285" fmla="*/ 6858000 h 6858000"/>
              <a:gd name="connsiteX286" fmla="*/ 5006537 w 7467600"/>
              <a:gd name="connsiteY286" fmla="*/ 6747068 h 6858000"/>
              <a:gd name="connsiteX287" fmla="*/ 5032723 w 7467600"/>
              <a:gd name="connsiteY287" fmla="*/ 6644957 h 6858000"/>
              <a:gd name="connsiteX288" fmla="*/ 5242949 w 7467600"/>
              <a:gd name="connsiteY288" fmla="*/ 6125175 h 6858000"/>
              <a:gd name="connsiteX289" fmla="*/ 5286321 w 7467600"/>
              <a:gd name="connsiteY289" fmla="*/ 6033555 h 6858000"/>
              <a:gd name="connsiteX290" fmla="*/ 5008210 w 7467600"/>
              <a:gd name="connsiteY290" fmla="*/ 6649194 h 6858000"/>
              <a:gd name="connsiteX291" fmla="*/ 4986321 w 7467600"/>
              <a:gd name="connsiteY291" fmla="*/ 6765687 h 6858000"/>
              <a:gd name="connsiteX292" fmla="*/ 4973474 w 7467600"/>
              <a:gd name="connsiteY292" fmla="*/ 6858000 h 6858000"/>
              <a:gd name="connsiteX293" fmla="*/ 4907178 w 7467600"/>
              <a:gd name="connsiteY293" fmla="*/ 6858000 h 6858000"/>
              <a:gd name="connsiteX294" fmla="*/ 4910810 w 7467600"/>
              <a:gd name="connsiteY294" fmla="*/ 6829660 h 6858000"/>
              <a:gd name="connsiteX295" fmla="*/ 4987461 w 7467600"/>
              <a:gd name="connsiteY295" fmla="*/ 6432994 h 6858000"/>
              <a:gd name="connsiteX296" fmla="*/ 5179262 w 7467600"/>
              <a:gd name="connsiteY296" fmla="*/ 6035044 h 6858000"/>
              <a:gd name="connsiteX297" fmla="*/ 4689678 w 7467600"/>
              <a:gd name="connsiteY297" fmla="*/ 6440241 h 6858000"/>
              <a:gd name="connsiteX298" fmla="*/ 4477543 w 7467600"/>
              <a:gd name="connsiteY298" fmla="*/ 6674836 h 6858000"/>
              <a:gd name="connsiteX299" fmla="*/ 4329957 w 7467600"/>
              <a:gd name="connsiteY299" fmla="*/ 6858000 h 6858000"/>
              <a:gd name="connsiteX300" fmla="*/ 4218595 w 7467600"/>
              <a:gd name="connsiteY300" fmla="*/ 6858000 h 6858000"/>
              <a:gd name="connsiteX301" fmla="*/ 4368888 w 7467600"/>
              <a:gd name="connsiteY301" fmla="*/ 6668412 h 6858000"/>
              <a:gd name="connsiteX302" fmla="*/ 4563091 w 7467600"/>
              <a:gd name="connsiteY302" fmla="*/ 6442508 h 6858000"/>
              <a:gd name="connsiteX303" fmla="*/ 5387324 w 7467600"/>
              <a:gd name="connsiteY303" fmla="*/ 5705830 h 6858000"/>
              <a:gd name="connsiteX304" fmla="*/ 5073620 w 7467600"/>
              <a:gd name="connsiteY304" fmla="*/ 5955437 h 6858000"/>
              <a:gd name="connsiteX305" fmla="*/ 4689789 w 7467600"/>
              <a:gd name="connsiteY305" fmla="*/ 6268382 h 6858000"/>
              <a:gd name="connsiteX306" fmla="*/ 4418722 w 7467600"/>
              <a:gd name="connsiteY306" fmla="*/ 6570886 h 6858000"/>
              <a:gd name="connsiteX307" fmla="*/ 4214944 w 7467600"/>
              <a:gd name="connsiteY307" fmla="*/ 6858000 h 6858000"/>
              <a:gd name="connsiteX308" fmla="*/ 4177898 w 7467600"/>
              <a:gd name="connsiteY308" fmla="*/ 6858000 h 6858000"/>
              <a:gd name="connsiteX309" fmla="*/ 4391597 w 7467600"/>
              <a:gd name="connsiteY309" fmla="*/ 6556370 h 6858000"/>
              <a:gd name="connsiteX310" fmla="*/ 4668889 w 7467600"/>
              <a:gd name="connsiteY310" fmla="*/ 6246399 h 6858000"/>
              <a:gd name="connsiteX311" fmla="*/ 5055427 w 7467600"/>
              <a:gd name="connsiteY311" fmla="*/ 5931476 h 6858000"/>
              <a:gd name="connsiteX312" fmla="*/ 5371814 w 7467600"/>
              <a:gd name="connsiteY312" fmla="*/ 5678975 h 6858000"/>
              <a:gd name="connsiteX313" fmla="*/ 4987918 w 7467600"/>
              <a:gd name="connsiteY313" fmla="*/ 5838701 h 6858000"/>
              <a:gd name="connsiteX314" fmla="*/ 4317146 w 7467600"/>
              <a:gd name="connsiteY314" fmla="*/ 6587716 h 6858000"/>
              <a:gd name="connsiteX315" fmla="*/ 4171627 w 7467600"/>
              <a:gd name="connsiteY315" fmla="*/ 6858000 h 6858000"/>
              <a:gd name="connsiteX316" fmla="*/ 4081585 w 7467600"/>
              <a:gd name="connsiteY316" fmla="*/ 6858000 h 6858000"/>
              <a:gd name="connsiteX317" fmla="*/ 4238603 w 7467600"/>
              <a:gd name="connsiteY317" fmla="*/ 6559341 h 6858000"/>
              <a:gd name="connsiteX318" fmla="*/ 4778333 w 7467600"/>
              <a:gd name="connsiteY318" fmla="*/ 5873626 h 6858000"/>
              <a:gd name="connsiteX319" fmla="*/ 5414185 w 7467600"/>
              <a:gd name="connsiteY319" fmla="*/ 5573882 h 6858000"/>
              <a:gd name="connsiteX320" fmla="*/ 5959648 w 7467600"/>
              <a:gd name="connsiteY320" fmla="*/ 4760797 h 6858000"/>
              <a:gd name="connsiteX321" fmla="*/ 5355019 w 7467600"/>
              <a:gd name="connsiteY321" fmla="*/ 4734672 h 6858000"/>
              <a:gd name="connsiteX322" fmla="*/ 5083565 w 7467600"/>
              <a:gd name="connsiteY322" fmla="*/ 5179121 h 6858000"/>
              <a:gd name="connsiteX323" fmla="*/ 4713577 w 7467600"/>
              <a:gd name="connsiteY323" fmla="*/ 5616803 h 6858000"/>
              <a:gd name="connsiteX324" fmla="*/ 3989559 w 7467600"/>
              <a:gd name="connsiteY324" fmla="*/ 6145945 h 6858000"/>
              <a:gd name="connsiteX325" fmla="*/ 3939824 w 7467600"/>
              <a:gd name="connsiteY325" fmla="*/ 6066900 h 6858000"/>
              <a:gd name="connsiteX326" fmla="*/ 4584537 w 7467600"/>
              <a:gd name="connsiteY326" fmla="*/ 5324826 h 6858000"/>
              <a:gd name="connsiteX327" fmla="*/ 5037105 w 7467600"/>
              <a:gd name="connsiteY327" fmla="*/ 5088765 h 6858000"/>
              <a:gd name="connsiteX328" fmla="*/ 5039930 w 7467600"/>
              <a:gd name="connsiteY328" fmla="*/ 5089585 h 6858000"/>
              <a:gd name="connsiteX329" fmla="*/ 5263764 w 7467600"/>
              <a:gd name="connsiteY329" fmla="*/ 4735525 h 6858000"/>
              <a:gd name="connsiteX330" fmla="*/ 4086300 w 7467600"/>
              <a:gd name="connsiteY330" fmla="*/ 4884599 h 6858000"/>
              <a:gd name="connsiteX331" fmla="*/ 4085485 w 7467600"/>
              <a:gd name="connsiteY331" fmla="*/ 4899070 h 6858000"/>
              <a:gd name="connsiteX332" fmla="*/ 3871915 w 7467600"/>
              <a:gd name="connsiteY332" fmla="*/ 5253645 h 6858000"/>
              <a:gd name="connsiteX333" fmla="*/ 3799374 w 7467600"/>
              <a:gd name="connsiteY333" fmla="*/ 5466127 h 6858000"/>
              <a:gd name="connsiteX334" fmla="*/ 3498850 w 7467600"/>
              <a:gd name="connsiteY334" fmla="*/ 6661888 h 6858000"/>
              <a:gd name="connsiteX335" fmla="*/ 3399216 w 7467600"/>
              <a:gd name="connsiteY335" fmla="*/ 6858000 h 6858000"/>
              <a:gd name="connsiteX336" fmla="*/ 3303688 w 7467600"/>
              <a:gd name="connsiteY336" fmla="*/ 6858000 h 6858000"/>
              <a:gd name="connsiteX337" fmla="*/ 3391774 w 7467600"/>
              <a:gd name="connsiteY337" fmla="*/ 6697181 h 6858000"/>
              <a:gd name="connsiteX338" fmla="*/ 3735540 w 7467600"/>
              <a:gd name="connsiteY338" fmla="*/ 5546923 h 6858000"/>
              <a:gd name="connsiteX339" fmla="*/ 3729438 w 7467600"/>
              <a:gd name="connsiteY339" fmla="*/ 5569058 h 6858000"/>
              <a:gd name="connsiteX340" fmla="*/ 3707782 w 7467600"/>
              <a:gd name="connsiteY340" fmla="*/ 5644908 h 6858000"/>
              <a:gd name="connsiteX341" fmla="*/ 3583827 w 7467600"/>
              <a:gd name="connsiteY341" fmla="*/ 6039215 h 6858000"/>
              <a:gd name="connsiteX342" fmla="*/ 3547861 w 7467600"/>
              <a:gd name="connsiteY342" fmla="*/ 6129609 h 6858000"/>
              <a:gd name="connsiteX343" fmla="*/ 3490905 w 7467600"/>
              <a:gd name="connsiteY343" fmla="*/ 6277660 h 6858000"/>
              <a:gd name="connsiteX344" fmla="*/ 3455859 w 7467600"/>
              <a:gd name="connsiteY344" fmla="*/ 6391301 h 6858000"/>
              <a:gd name="connsiteX345" fmla="*/ 3429112 w 7467600"/>
              <a:gd name="connsiteY345" fmla="*/ 6479469 h 6858000"/>
              <a:gd name="connsiteX346" fmla="*/ 3304862 w 7467600"/>
              <a:gd name="connsiteY346" fmla="*/ 6796476 h 6858000"/>
              <a:gd name="connsiteX347" fmla="*/ 3276071 w 7467600"/>
              <a:gd name="connsiteY347" fmla="*/ 6858000 h 6858000"/>
              <a:gd name="connsiteX348" fmla="*/ 3240805 w 7467600"/>
              <a:gd name="connsiteY348" fmla="*/ 6858000 h 6858000"/>
              <a:gd name="connsiteX349" fmla="*/ 3275917 w 7467600"/>
              <a:gd name="connsiteY349" fmla="*/ 6783192 h 6858000"/>
              <a:gd name="connsiteX350" fmla="*/ 3399358 w 7467600"/>
              <a:gd name="connsiteY350" fmla="*/ 6469011 h 6858000"/>
              <a:gd name="connsiteX351" fmla="*/ 3425650 w 7467600"/>
              <a:gd name="connsiteY351" fmla="*/ 6381333 h 6858000"/>
              <a:gd name="connsiteX352" fmla="*/ 3460661 w 7467600"/>
              <a:gd name="connsiteY352" fmla="*/ 6266763 h 6858000"/>
              <a:gd name="connsiteX353" fmla="*/ 3518021 w 7467600"/>
              <a:gd name="connsiteY353" fmla="*/ 6117298 h 6858000"/>
              <a:gd name="connsiteX354" fmla="*/ 3554035 w 7467600"/>
              <a:gd name="connsiteY354" fmla="*/ 6027832 h 6858000"/>
              <a:gd name="connsiteX355" fmla="*/ 3677174 w 7467600"/>
              <a:gd name="connsiteY355" fmla="*/ 5636351 h 6858000"/>
              <a:gd name="connsiteX356" fmla="*/ 3698819 w 7467600"/>
              <a:gd name="connsiteY356" fmla="*/ 5560503 h 6858000"/>
              <a:gd name="connsiteX357" fmla="*/ 3702094 w 7467600"/>
              <a:gd name="connsiteY357" fmla="*/ 5549194 h 6858000"/>
              <a:gd name="connsiteX358" fmla="*/ 3398355 w 7467600"/>
              <a:gd name="connsiteY358" fmla="*/ 6094603 h 6858000"/>
              <a:gd name="connsiteX359" fmla="*/ 3193941 w 7467600"/>
              <a:gd name="connsiteY359" fmla="*/ 6798775 h 6858000"/>
              <a:gd name="connsiteX360" fmla="*/ 3184140 w 7467600"/>
              <a:gd name="connsiteY360" fmla="*/ 6858000 h 6858000"/>
              <a:gd name="connsiteX361" fmla="*/ 3099978 w 7467600"/>
              <a:gd name="connsiteY361" fmla="*/ 6858000 h 6858000"/>
              <a:gd name="connsiteX362" fmla="*/ 3101556 w 7467600"/>
              <a:gd name="connsiteY362" fmla="*/ 6843337 h 6858000"/>
              <a:gd name="connsiteX363" fmla="*/ 3370162 w 7467600"/>
              <a:gd name="connsiteY363" fmla="*/ 5785550 h 6858000"/>
              <a:gd name="connsiteX364" fmla="*/ 3746477 w 7467600"/>
              <a:gd name="connsiteY364" fmla="*/ 5377889 h 6858000"/>
              <a:gd name="connsiteX365" fmla="*/ 3863399 w 7467600"/>
              <a:gd name="connsiteY365" fmla="*/ 5087257 h 6858000"/>
              <a:gd name="connsiteX366" fmla="*/ 3968712 w 7467600"/>
              <a:gd name="connsiteY366" fmla="*/ 4913989 h 6858000"/>
              <a:gd name="connsiteX367" fmla="*/ 2792390 w 7467600"/>
              <a:gd name="connsiteY367" fmla="*/ 5382974 h 6858000"/>
              <a:gd name="connsiteX368" fmla="*/ 2714982 w 7467600"/>
              <a:gd name="connsiteY368" fmla="*/ 5427051 h 6858000"/>
              <a:gd name="connsiteX369" fmla="*/ 2813361 w 7467600"/>
              <a:gd name="connsiteY369" fmla="*/ 6023912 h 6858000"/>
              <a:gd name="connsiteX370" fmla="*/ 2688430 w 7467600"/>
              <a:gd name="connsiteY370" fmla="*/ 6801564 h 6858000"/>
              <a:gd name="connsiteX371" fmla="*/ 2629626 w 7467600"/>
              <a:gd name="connsiteY371" fmla="*/ 6763394 h 6858000"/>
              <a:gd name="connsiteX372" fmla="*/ 2565328 w 7467600"/>
              <a:gd name="connsiteY372" fmla="*/ 5516399 h 6858000"/>
              <a:gd name="connsiteX373" fmla="*/ 1922999 w 7467600"/>
              <a:gd name="connsiteY373" fmla="*/ 5980343 h 6858000"/>
              <a:gd name="connsiteX374" fmla="*/ 1950261 w 7467600"/>
              <a:gd name="connsiteY374" fmla="*/ 6405858 h 6858000"/>
              <a:gd name="connsiteX375" fmla="*/ 2365554 w 7467600"/>
              <a:gd name="connsiteY375" fmla="*/ 6759107 h 6858000"/>
              <a:gd name="connsiteX376" fmla="*/ 2424142 w 7467600"/>
              <a:gd name="connsiteY376" fmla="*/ 6858000 h 6858000"/>
              <a:gd name="connsiteX377" fmla="*/ 2395994 w 7467600"/>
              <a:gd name="connsiteY377" fmla="*/ 6858000 h 6858000"/>
              <a:gd name="connsiteX378" fmla="*/ 2392863 w 7467600"/>
              <a:gd name="connsiteY378" fmla="*/ 6852964 h 6858000"/>
              <a:gd name="connsiteX379" fmla="*/ 2017589 w 7467600"/>
              <a:gd name="connsiteY379" fmla="*/ 6493982 h 6858000"/>
              <a:gd name="connsiteX380" fmla="*/ 2147336 w 7467600"/>
              <a:gd name="connsiteY380" fmla="*/ 6594052 h 6858000"/>
              <a:gd name="connsiteX381" fmla="*/ 2207047 w 7467600"/>
              <a:gd name="connsiteY381" fmla="*/ 6654540 h 6858000"/>
              <a:gd name="connsiteX382" fmla="*/ 2299106 w 7467600"/>
              <a:gd name="connsiteY382" fmla="*/ 6778931 h 6858000"/>
              <a:gd name="connsiteX383" fmla="*/ 2314430 w 7467600"/>
              <a:gd name="connsiteY383" fmla="*/ 6801144 h 6858000"/>
              <a:gd name="connsiteX384" fmla="*/ 2352406 w 7467600"/>
              <a:gd name="connsiteY384" fmla="*/ 6858000 h 6858000"/>
              <a:gd name="connsiteX385" fmla="*/ 2314492 w 7467600"/>
              <a:gd name="connsiteY385" fmla="*/ 6858000 h 6858000"/>
              <a:gd name="connsiteX386" fmla="*/ 2288095 w 7467600"/>
              <a:gd name="connsiteY386" fmla="*/ 6818030 h 6858000"/>
              <a:gd name="connsiteX387" fmla="*/ 2272768 w 7467600"/>
              <a:gd name="connsiteY387" fmla="*/ 6795822 h 6858000"/>
              <a:gd name="connsiteX388" fmla="*/ 2182715 w 7467600"/>
              <a:gd name="connsiteY388" fmla="*/ 6675071 h 6858000"/>
              <a:gd name="connsiteX389" fmla="*/ 2032061 w 7467600"/>
              <a:gd name="connsiteY389" fmla="*/ 6541380 h 6858000"/>
              <a:gd name="connsiteX390" fmla="*/ 2257220 w 7467600"/>
              <a:gd name="connsiteY390" fmla="*/ 6826257 h 6858000"/>
              <a:gd name="connsiteX391" fmla="*/ 2281324 w 7467600"/>
              <a:gd name="connsiteY391" fmla="*/ 6858000 h 6858000"/>
              <a:gd name="connsiteX392" fmla="*/ 2242860 w 7467600"/>
              <a:gd name="connsiteY392" fmla="*/ 6858000 h 6858000"/>
              <a:gd name="connsiteX393" fmla="*/ 2232818 w 7467600"/>
              <a:gd name="connsiteY393" fmla="*/ 6844926 h 6858000"/>
              <a:gd name="connsiteX394" fmla="*/ 1990172 w 7467600"/>
              <a:gd name="connsiteY394" fmla="*/ 6542121 h 6858000"/>
              <a:gd name="connsiteX395" fmla="*/ 2124090 w 7467600"/>
              <a:gd name="connsiteY395" fmla="*/ 6761017 h 6858000"/>
              <a:gd name="connsiteX396" fmla="*/ 2200380 w 7467600"/>
              <a:gd name="connsiteY396" fmla="*/ 6858000 h 6858000"/>
              <a:gd name="connsiteX397" fmla="*/ 2147507 w 7467600"/>
              <a:gd name="connsiteY397" fmla="*/ 6858000 h 6858000"/>
              <a:gd name="connsiteX398" fmla="*/ 2070668 w 7467600"/>
              <a:gd name="connsiteY398" fmla="*/ 6761520 h 6858000"/>
              <a:gd name="connsiteX399" fmla="*/ 1975142 w 7467600"/>
              <a:gd name="connsiteY399" fmla="*/ 6585570 h 6858000"/>
              <a:gd name="connsiteX400" fmla="*/ 2050035 w 7467600"/>
              <a:gd name="connsiteY400" fmla="*/ 6813345 h 6858000"/>
              <a:gd name="connsiteX401" fmla="*/ 2063025 w 7467600"/>
              <a:gd name="connsiteY401" fmla="*/ 6858000 h 6858000"/>
              <a:gd name="connsiteX402" fmla="*/ 2021675 w 7467600"/>
              <a:gd name="connsiteY402" fmla="*/ 6858000 h 6858000"/>
              <a:gd name="connsiteX403" fmla="*/ 2019308 w 7467600"/>
              <a:gd name="connsiteY403" fmla="*/ 6847118 h 6858000"/>
              <a:gd name="connsiteX404" fmla="*/ 1938835 w 7467600"/>
              <a:gd name="connsiteY404" fmla="*/ 6551160 h 6858000"/>
              <a:gd name="connsiteX405" fmla="*/ 1953230 w 7467600"/>
              <a:gd name="connsiteY405" fmla="*/ 6759699 h 6858000"/>
              <a:gd name="connsiteX406" fmla="*/ 1956763 w 7467600"/>
              <a:gd name="connsiteY406" fmla="*/ 6778191 h 6858000"/>
              <a:gd name="connsiteX407" fmla="*/ 1967925 w 7467600"/>
              <a:gd name="connsiteY407" fmla="*/ 6858000 h 6858000"/>
              <a:gd name="connsiteX408" fmla="*/ 1936622 w 7467600"/>
              <a:gd name="connsiteY408" fmla="*/ 6858000 h 6858000"/>
              <a:gd name="connsiteX409" fmla="*/ 1926261 w 7467600"/>
              <a:gd name="connsiteY409" fmla="*/ 6784064 h 6858000"/>
              <a:gd name="connsiteX410" fmla="*/ 1922724 w 7467600"/>
              <a:gd name="connsiteY410" fmla="*/ 6765577 h 6858000"/>
              <a:gd name="connsiteX411" fmla="*/ 1904650 w 7467600"/>
              <a:gd name="connsiteY411" fmla="*/ 6639616 h 6858000"/>
              <a:gd name="connsiteX412" fmla="*/ 1885273 w 7467600"/>
              <a:gd name="connsiteY412" fmla="*/ 6858000 h 6858000"/>
              <a:gd name="connsiteX413" fmla="*/ 1854363 w 7467600"/>
              <a:gd name="connsiteY413" fmla="*/ 6858000 h 6858000"/>
              <a:gd name="connsiteX414" fmla="*/ 1880391 w 7467600"/>
              <a:gd name="connsiteY414" fmla="*/ 6603796 h 6858000"/>
              <a:gd name="connsiteX415" fmla="*/ 1818273 w 7467600"/>
              <a:gd name="connsiteY415" fmla="*/ 6715729 h 6858000"/>
              <a:gd name="connsiteX416" fmla="*/ 1794691 w 7467600"/>
              <a:gd name="connsiteY416" fmla="*/ 6843239 h 6858000"/>
              <a:gd name="connsiteX417" fmla="*/ 1794914 w 7467600"/>
              <a:gd name="connsiteY417" fmla="*/ 6858000 h 6858000"/>
              <a:gd name="connsiteX418" fmla="*/ 1746128 w 7467600"/>
              <a:gd name="connsiteY418" fmla="*/ 6858000 h 6858000"/>
              <a:gd name="connsiteX419" fmla="*/ 1753934 w 7467600"/>
              <a:gd name="connsiteY419" fmla="*/ 6724796 h 6858000"/>
              <a:gd name="connsiteX420" fmla="*/ 1792053 w 7467600"/>
              <a:gd name="connsiteY420" fmla="*/ 6572396 h 6858000"/>
              <a:gd name="connsiteX421" fmla="*/ 1862248 w 7467600"/>
              <a:gd name="connsiteY421" fmla="*/ 6266397 h 6858000"/>
              <a:gd name="connsiteX422" fmla="*/ 1862250 w 7467600"/>
              <a:gd name="connsiteY422" fmla="*/ 6033531 h 6858000"/>
              <a:gd name="connsiteX423" fmla="*/ 1211999 w 7467600"/>
              <a:gd name="connsiteY423" fmla="*/ 6683610 h 6858000"/>
              <a:gd name="connsiteX424" fmla="*/ 1213266 w 7467600"/>
              <a:gd name="connsiteY424" fmla="*/ 6691947 h 6858000"/>
              <a:gd name="connsiteX425" fmla="*/ 1203370 w 7467600"/>
              <a:gd name="connsiteY425" fmla="*/ 6850676 h 6858000"/>
              <a:gd name="connsiteX426" fmla="*/ 1203671 w 7467600"/>
              <a:gd name="connsiteY426" fmla="*/ 6858000 h 6858000"/>
              <a:gd name="connsiteX427" fmla="*/ 1143180 w 7467600"/>
              <a:gd name="connsiteY427" fmla="*/ 6858000 h 6858000"/>
              <a:gd name="connsiteX428" fmla="*/ 1142176 w 7467600"/>
              <a:gd name="connsiteY428" fmla="*/ 6766045 h 6858000"/>
              <a:gd name="connsiteX429" fmla="*/ 1067484 w 7467600"/>
              <a:gd name="connsiteY429" fmla="*/ 6858000 h 6858000"/>
              <a:gd name="connsiteX430" fmla="*/ 953928 w 7467600"/>
              <a:gd name="connsiteY430" fmla="*/ 6858000 h 6858000"/>
              <a:gd name="connsiteX431" fmla="*/ 959715 w 7467600"/>
              <a:gd name="connsiteY431" fmla="*/ 6850185 h 6858000"/>
              <a:gd name="connsiteX432" fmla="*/ 1483788 w 7467600"/>
              <a:gd name="connsiteY432" fmla="*/ 6259174 h 6858000"/>
              <a:gd name="connsiteX433" fmla="*/ 1100671 w 7467600"/>
              <a:gd name="connsiteY433" fmla="*/ 6252137 h 6858000"/>
              <a:gd name="connsiteX434" fmla="*/ 1090144 w 7467600"/>
              <a:gd name="connsiteY434" fmla="*/ 6256748 h 6858000"/>
              <a:gd name="connsiteX435" fmla="*/ 1095872 w 7467600"/>
              <a:gd name="connsiteY435" fmla="*/ 6271892 h 6858000"/>
              <a:gd name="connsiteX436" fmla="*/ 262785 w 7467600"/>
              <a:gd name="connsiteY436" fmla="*/ 6845450 h 6858000"/>
              <a:gd name="connsiteX437" fmla="*/ 209968 w 7467600"/>
              <a:gd name="connsiteY437" fmla="*/ 6770713 h 6858000"/>
              <a:gd name="connsiteX438" fmla="*/ 873460 w 7467600"/>
              <a:gd name="connsiteY438" fmla="*/ 6253768 h 6858000"/>
              <a:gd name="connsiteX439" fmla="*/ 192686 w 7467600"/>
              <a:gd name="connsiteY439" fmla="*/ 5849257 h 6858000"/>
              <a:gd name="connsiteX440" fmla="*/ 4696 w 7467600"/>
              <a:gd name="connsiteY440" fmla="*/ 5697668 h 6858000"/>
              <a:gd name="connsiteX441" fmla="*/ 0 w 7467600"/>
              <a:gd name="connsiteY441" fmla="*/ 5689984 h 6858000"/>
              <a:gd name="connsiteX442" fmla="*/ 0 w 7467600"/>
              <a:gd name="connsiteY442" fmla="*/ 5513472 h 6858000"/>
              <a:gd name="connsiteX443" fmla="*/ 174101 w 7467600"/>
              <a:gd name="connsiteY443" fmla="*/ 5620277 h 6858000"/>
              <a:gd name="connsiteX444" fmla="*/ 891800 w 7467600"/>
              <a:gd name="connsiteY444" fmla="*/ 6036935 h 6858000"/>
              <a:gd name="connsiteX445" fmla="*/ 1072219 w 7467600"/>
              <a:gd name="connsiteY445" fmla="*/ 6169443 h 6858000"/>
              <a:gd name="connsiteX446" fmla="*/ 1074117 w 7467600"/>
              <a:gd name="connsiteY446" fmla="*/ 6170301 h 6858000"/>
              <a:gd name="connsiteX447" fmla="*/ 1083114 w 7467600"/>
              <a:gd name="connsiteY447" fmla="*/ 6174131 h 6858000"/>
              <a:gd name="connsiteX448" fmla="*/ 1543010 w 7467600"/>
              <a:gd name="connsiteY448" fmla="*/ 6191140 h 6858000"/>
              <a:gd name="connsiteX449" fmla="*/ 1551080 w 7467600"/>
              <a:gd name="connsiteY449" fmla="*/ 6195006 h 6858000"/>
              <a:gd name="connsiteX450" fmla="*/ 2345443 w 7467600"/>
              <a:gd name="connsiteY450" fmla="*/ 5549882 h 6858000"/>
              <a:gd name="connsiteX451" fmla="*/ 1721499 w 7467600"/>
              <a:gd name="connsiteY451" fmla="*/ 5599969 h 6858000"/>
              <a:gd name="connsiteX452" fmla="*/ 767716 w 7467600"/>
              <a:gd name="connsiteY452" fmla="*/ 5472768 h 6858000"/>
              <a:gd name="connsiteX453" fmla="*/ 722147 w 7467600"/>
              <a:gd name="connsiteY453" fmla="*/ 5393091 h 6858000"/>
              <a:gd name="connsiteX454" fmla="*/ 1485552 w 7467600"/>
              <a:gd name="connsiteY454" fmla="*/ 5313202 h 6858000"/>
              <a:gd name="connsiteX455" fmla="*/ 2143004 w 7467600"/>
              <a:gd name="connsiteY455" fmla="*/ 5402420 h 6858000"/>
              <a:gd name="connsiteX456" fmla="*/ 1933391 w 7467600"/>
              <a:gd name="connsiteY456" fmla="*/ 5156971 h 6858000"/>
              <a:gd name="connsiteX457" fmla="*/ 1827118 w 7467600"/>
              <a:gd name="connsiteY457" fmla="*/ 4968410 h 6858000"/>
              <a:gd name="connsiteX458" fmla="*/ 1837349 w 7467600"/>
              <a:gd name="connsiteY458" fmla="*/ 4956357 h 6858000"/>
              <a:gd name="connsiteX459" fmla="*/ 2162835 w 7467600"/>
              <a:gd name="connsiteY459" fmla="*/ 5187853 h 6858000"/>
              <a:gd name="connsiteX460" fmla="*/ 2257167 w 7467600"/>
              <a:gd name="connsiteY460" fmla="*/ 5462123 h 6858000"/>
              <a:gd name="connsiteX461" fmla="*/ 2261598 w 7467600"/>
              <a:gd name="connsiteY461" fmla="*/ 5467998 h 6858000"/>
              <a:gd name="connsiteX462" fmla="*/ 2437177 w 7467600"/>
              <a:gd name="connsiteY462" fmla="*/ 5479608 h 6858000"/>
              <a:gd name="connsiteX463" fmla="*/ 2445247 w 7467600"/>
              <a:gd name="connsiteY463" fmla="*/ 5483476 h 6858000"/>
              <a:gd name="connsiteX464" fmla="*/ 2743626 w 7467600"/>
              <a:gd name="connsiteY464" fmla="*/ 5304819 h 6858000"/>
              <a:gd name="connsiteX465" fmla="*/ 3048102 w 7467600"/>
              <a:gd name="connsiteY465" fmla="*/ 5150595 h 6858000"/>
              <a:gd name="connsiteX466" fmla="*/ 1799414 w 7467600"/>
              <a:gd name="connsiteY466" fmla="*/ 4694732 h 6858000"/>
              <a:gd name="connsiteX467" fmla="*/ 1771735 w 7467600"/>
              <a:gd name="connsiteY467" fmla="*/ 4619929 h 6858000"/>
              <a:gd name="connsiteX468" fmla="*/ 3104273 w 7467600"/>
              <a:gd name="connsiteY468" fmla="*/ 5076159 h 6858000"/>
              <a:gd name="connsiteX469" fmla="*/ 3113245 w 7467600"/>
              <a:gd name="connsiteY469" fmla="*/ 5090705 h 6858000"/>
              <a:gd name="connsiteX470" fmla="*/ 3126294 w 7467600"/>
              <a:gd name="connsiteY470" fmla="*/ 5114400 h 6858000"/>
              <a:gd name="connsiteX471" fmla="*/ 3937433 w 7467600"/>
              <a:gd name="connsiteY471" fmla="*/ 4830473 h 6858000"/>
              <a:gd name="connsiteX472" fmla="*/ 3590475 w 7467600"/>
              <a:gd name="connsiteY472" fmla="*/ 4597974 h 6858000"/>
              <a:gd name="connsiteX473" fmla="*/ 3100264 w 7467600"/>
              <a:gd name="connsiteY473" fmla="*/ 4579845 h 6858000"/>
              <a:gd name="connsiteX474" fmla="*/ 2183576 w 7467600"/>
              <a:gd name="connsiteY474" fmla="*/ 4227150 h 6858000"/>
              <a:gd name="connsiteX475" fmla="*/ 2151029 w 7467600"/>
              <a:gd name="connsiteY475" fmla="*/ 4146947 h 6858000"/>
              <a:gd name="connsiteX476" fmla="*/ 3563434 w 7467600"/>
              <a:gd name="connsiteY476" fmla="*/ 4469115 h 6858000"/>
              <a:gd name="connsiteX477" fmla="*/ 3177952 w 7467600"/>
              <a:gd name="connsiteY477" fmla="*/ 3657386 h 6858000"/>
              <a:gd name="connsiteX478" fmla="*/ 3189263 w 7467600"/>
              <a:gd name="connsiteY478" fmla="*/ 3625726 h 6858000"/>
              <a:gd name="connsiteX479" fmla="*/ 3560912 w 7467600"/>
              <a:gd name="connsiteY479" fmla="*/ 4079863 h 6858000"/>
              <a:gd name="connsiteX480" fmla="*/ 3626636 w 7467600"/>
              <a:gd name="connsiteY480" fmla="*/ 4512230 h 6858000"/>
              <a:gd name="connsiteX481" fmla="*/ 3653088 w 7467600"/>
              <a:gd name="connsiteY481" fmla="*/ 4521417 h 6858000"/>
              <a:gd name="connsiteX482" fmla="*/ 3988128 w 7467600"/>
              <a:gd name="connsiteY482" fmla="*/ 4817267 h 6858000"/>
              <a:gd name="connsiteX483" fmla="*/ 4830582 w 7467600"/>
              <a:gd name="connsiteY483" fmla="*/ 4676000 h 6858000"/>
              <a:gd name="connsiteX484" fmla="*/ 4830100 w 7467600"/>
              <a:gd name="connsiteY484" fmla="*/ 4675554 h 6858000"/>
              <a:gd name="connsiteX485" fmla="*/ 4036318 w 7467600"/>
              <a:gd name="connsiteY485" fmla="*/ 4147013 h 6858000"/>
              <a:gd name="connsiteX486" fmla="*/ 3432098 w 7467600"/>
              <a:gd name="connsiteY486" fmla="*/ 3537312 h 6858000"/>
              <a:gd name="connsiteX487" fmla="*/ 3446761 w 7467600"/>
              <a:gd name="connsiteY487" fmla="*/ 3461278 h 6858000"/>
              <a:gd name="connsiteX488" fmla="*/ 4419733 w 7467600"/>
              <a:gd name="connsiteY488" fmla="*/ 3963555 h 6858000"/>
              <a:gd name="connsiteX489" fmla="*/ 4781371 w 7467600"/>
              <a:gd name="connsiteY489" fmla="*/ 4458604 h 6858000"/>
              <a:gd name="connsiteX490" fmla="*/ 4780440 w 7467600"/>
              <a:gd name="connsiteY490" fmla="*/ 4470290 h 6858000"/>
              <a:gd name="connsiteX491" fmla="*/ 4898954 w 7467600"/>
              <a:gd name="connsiteY491" fmla="*/ 4662092 h 6858000"/>
              <a:gd name="connsiteX492" fmla="*/ 4900699 w 7467600"/>
              <a:gd name="connsiteY492" fmla="*/ 4670867 h 6858000"/>
              <a:gd name="connsiteX493" fmla="*/ 5714511 w 7467600"/>
              <a:gd name="connsiteY493" fmla="*/ 4663483 h 6858000"/>
              <a:gd name="connsiteX494" fmla="*/ 5464793 w 7467600"/>
              <a:gd name="connsiteY494" fmla="*/ 4393556 h 6858000"/>
              <a:gd name="connsiteX495" fmla="*/ 5461897 w 7467600"/>
              <a:gd name="connsiteY495" fmla="*/ 4390879 h 6858000"/>
              <a:gd name="connsiteX496" fmla="*/ 4294126 w 7467600"/>
              <a:gd name="connsiteY496" fmla="*/ 3303048 h 6858000"/>
              <a:gd name="connsiteX497" fmla="*/ 4305321 w 7467600"/>
              <a:gd name="connsiteY497" fmla="*/ 3256953 h 6858000"/>
              <a:gd name="connsiteX498" fmla="*/ 4949299 w 7467600"/>
              <a:gd name="connsiteY498" fmla="*/ 3766336 h 6858000"/>
              <a:gd name="connsiteX499" fmla="*/ 5291452 w 7467600"/>
              <a:gd name="connsiteY499" fmla="*/ 4076801 h 6858000"/>
              <a:gd name="connsiteX500" fmla="*/ 5434998 w 7467600"/>
              <a:gd name="connsiteY500" fmla="*/ 4254100 h 6858000"/>
              <a:gd name="connsiteX501" fmla="*/ 5351015 w 7467600"/>
              <a:gd name="connsiteY501" fmla="*/ 3760989 h 6858000"/>
              <a:gd name="connsiteX502" fmla="*/ 5413780 w 7467600"/>
              <a:gd name="connsiteY502" fmla="*/ 2966265 h 6858000"/>
              <a:gd name="connsiteX503" fmla="*/ 5425627 w 7467600"/>
              <a:gd name="connsiteY503" fmla="*/ 2954192 h 6858000"/>
              <a:gd name="connsiteX504" fmla="*/ 6604735 w 7467600"/>
              <a:gd name="connsiteY504" fmla="*/ 2041381 h 6858000"/>
              <a:gd name="connsiteX505" fmla="*/ 7204487 w 7467600"/>
              <a:gd name="connsiteY505" fmla="*/ 2742112 h 6858000"/>
              <a:gd name="connsiteX506" fmla="*/ 7131592 w 7467600"/>
              <a:gd name="connsiteY506" fmla="*/ 2672096 h 6858000"/>
              <a:gd name="connsiteX507" fmla="*/ 6996344 w 7467600"/>
              <a:gd name="connsiteY507" fmla="*/ 2518310 h 6858000"/>
              <a:gd name="connsiteX508" fmla="*/ 6735495 w 7467600"/>
              <a:gd name="connsiteY508" fmla="*/ 2196890 h 6858000"/>
              <a:gd name="connsiteX509" fmla="*/ 6721901 w 7467600"/>
              <a:gd name="connsiteY509" fmla="*/ 2179274 h 6858000"/>
              <a:gd name="connsiteX510" fmla="*/ 6604735 w 7467600"/>
              <a:gd name="connsiteY510" fmla="*/ 2041381 h 6858000"/>
              <a:gd name="connsiteX511" fmla="*/ 6591670 w 7467600"/>
              <a:gd name="connsiteY511" fmla="*/ 1988277 h 6858000"/>
              <a:gd name="connsiteX512" fmla="*/ 6747349 w 7467600"/>
              <a:gd name="connsiteY512" fmla="*/ 2160069 h 6858000"/>
              <a:gd name="connsiteX513" fmla="*/ 6760943 w 7467600"/>
              <a:gd name="connsiteY513" fmla="*/ 2177686 h 6858000"/>
              <a:gd name="connsiteX514" fmla="*/ 7021065 w 7467600"/>
              <a:gd name="connsiteY514" fmla="*/ 2498102 h 6858000"/>
              <a:gd name="connsiteX515" fmla="*/ 7155223 w 7467600"/>
              <a:gd name="connsiteY515" fmla="*/ 2650386 h 6858000"/>
              <a:gd name="connsiteX516" fmla="*/ 7203167 w 7467600"/>
              <a:gd name="connsiteY516" fmla="*/ 2697288 h 6858000"/>
              <a:gd name="connsiteX517" fmla="*/ 6937703 w 7467600"/>
              <a:gd name="connsiteY517" fmla="*/ 2321981 h 6858000"/>
              <a:gd name="connsiteX518" fmla="*/ 6591670 w 7467600"/>
              <a:gd name="connsiteY518" fmla="*/ 1988277 h 6858000"/>
              <a:gd name="connsiteX519" fmla="*/ 5798671 w 7467600"/>
              <a:gd name="connsiteY519" fmla="*/ 1981601 h 6858000"/>
              <a:gd name="connsiteX520" fmla="*/ 5754709 w 7467600"/>
              <a:gd name="connsiteY520" fmla="*/ 2071454 h 6858000"/>
              <a:gd name="connsiteX521" fmla="*/ 5763044 w 7467600"/>
              <a:gd name="connsiteY521" fmla="*/ 2842206 h 6858000"/>
              <a:gd name="connsiteX522" fmla="*/ 5764974 w 7467600"/>
              <a:gd name="connsiteY522" fmla="*/ 2799609 h 6858000"/>
              <a:gd name="connsiteX523" fmla="*/ 5767665 w 7467600"/>
              <a:gd name="connsiteY523" fmla="*/ 2666409 h 6858000"/>
              <a:gd name="connsiteX524" fmla="*/ 5763055 w 7467600"/>
              <a:gd name="connsiteY524" fmla="*/ 2579705 h 6858000"/>
              <a:gd name="connsiteX525" fmla="*/ 5758079 w 7467600"/>
              <a:gd name="connsiteY525" fmla="*/ 2492508 h 6858000"/>
              <a:gd name="connsiteX526" fmla="*/ 5779325 w 7467600"/>
              <a:gd name="connsiteY526" fmla="*/ 2197069 h 6858000"/>
              <a:gd name="connsiteX527" fmla="*/ 5798671 w 7467600"/>
              <a:gd name="connsiteY527" fmla="*/ 1981601 h 6858000"/>
              <a:gd name="connsiteX528" fmla="*/ 5829202 w 7467600"/>
              <a:gd name="connsiteY528" fmla="*/ 1971679 h 6858000"/>
              <a:gd name="connsiteX529" fmla="*/ 5809558 w 7467600"/>
              <a:gd name="connsiteY529" fmla="*/ 2198043 h 6858000"/>
              <a:gd name="connsiteX530" fmla="*/ 5788653 w 7467600"/>
              <a:gd name="connsiteY530" fmla="*/ 2489430 h 6858000"/>
              <a:gd name="connsiteX531" fmla="*/ 5793439 w 7467600"/>
              <a:gd name="connsiteY531" fmla="*/ 2575235 h 6858000"/>
              <a:gd name="connsiteX532" fmla="*/ 5796837 w 7467600"/>
              <a:gd name="connsiteY532" fmla="*/ 2637633 h 6858000"/>
              <a:gd name="connsiteX533" fmla="*/ 5818614 w 7467600"/>
              <a:gd name="connsiteY533" fmla="*/ 2473055 h 6858000"/>
              <a:gd name="connsiteX534" fmla="*/ 5829202 w 7467600"/>
              <a:gd name="connsiteY534" fmla="*/ 1971679 h 6858000"/>
              <a:gd name="connsiteX535" fmla="*/ 5911389 w 7467600"/>
              <a:gd name="connsiteY535" fmla="*/ 1898371 h 6858000"/>
              <a:gd name="connsiteX536" fmla="*/ 6237627 w 7467600"/>
              <a:gd name="connsiteY536" fmla="*/ 2231921 h 6858000"/>
              <a:gd name="connsiteX537" fmla="*/ 5911389 w 7467600"/>
              <a:gd name="connsiteY537" fmla="*/ 1898371 h 6858000"/>
              <a:gd name="connsiteX538" fmla="*/ 6944437 w 7467600"/>
              <a:gd name="connsiteY538" fmla="*/ 1575402 h 6858000"/>
              <a:gd name="connsiteX539" fmla="*/ 6304730 w 7467600"/>
              <a:gd name="connsiteY539" fmla="*/ 1766654 h 6858000"/>
              <a:gd name="connsiteX540" fmla="*/ 6944437 w 7467600"/>
              <a:gd name="connsiteY540" fmla="*/ 1575402 h 6858000"/>
              <a:gd name="connsiteX541" fmla="*/ 7019523 w 7467600"/>
              <a:gd name="connsiteY541" fmla="*/ 1519450 h 6858000"/>
              <a:gd name="connsiteX542" fmla="*/ 6298091 w 7467600"/>
              <a:gd name="connsiteY542" fmla="*/ 1737122 h 6858000"/>
              <a:gd name="connsiteX543" fmla="*/ 7019523 w 7467600"/>
              <a:gd name="connsiteY543" fmla="*/ 1519450 h 6858000"/>
              <a:gd name="connsiteX544" fmla="*/ 2399523 w 7467600"/>
              <a:gd name="connsiteY544" fmla="*/ 1428234 h 6858000"/>
              <a:gd name="connsiteX545" fmla="*/ 2224982 w 7467600"/>
              <a:gd name="connsiteY545" fmla="*/ 1826201 h 6858000"/>
              <a:gd name="connsiteX546" fmla="*/ 2096099 w 7467600"/>
              <a:gd name="connsiteY546" fmla="*/ 2345900 h 6858000"/>
              <a:gd name="connsiteX547" fmla="*/ 2283317 w 7467600"/>
              <a:gd name="connsiteY547" fmla="*/ 1796925 h 6858000"/>
              <a:gd name="connsiteX548" fmla="*/ 2399523 w 7467600"/>
              <a:gd name="connsiteY548" fmla="*/ 1428234 h 6858000"/>
              <a:gd name="connsiteX549" fmla="*/ 2448558 w 7467600"/>
              <a:gd name="connsiteY549" fmla="*/ 1373435 h 6858000"/>
              <a:gd name="connsiteX550" fmla="*/ 2312521 w 7467600"/>
              <a:gd name="connsiteY550" fmla="*/ 1806140 h 6858000"/>
              <a:gd name="connsiteX551" fmla="*/ 2127533 w 7467600"/>
              <a:gd name="connsiteY551" fmla="*/ 2348380 h 6858000"/>
              <a:gd name="connsiteX552" fmla="*/ 2358080 w 7467600"/>
              <a:gd name="connsiteY552" fmla="*/ 1866134 h 6858000"/>
              <a:gd name="connsiteX553" fmla="*/ 2407436 w 7467600"/>
              <a:gd name="connsiteY553" fmla="*/ 1651070 h 6858000"/>
              <a:gd name="connsiteX554" fmla="*/ 2448558 w 7467600"/>
              <a:gd name="connsiteY554" fmla="*/ 1373435 h 6858000"/>
              <a:gd name="connsiteX555" fmla="*/ 278707 w 7467600"/>
              <a:gd name="connsiteY555" fmla="*/ 1352270 h 6858000"/>
              <a:gd name="connsiteX556" fmla="*/ 321570 w 7467600"/>
              <a:gd name="connsiteY556" fmla="*/ 1861610 h 6858000"/>
              <a:gd name="connsiteX557" fmla="*/ 294281 w 7467600"/>
              <a:gd name="connsiteY557" fmla="*/ 1440658 h 6858000"/>
              <a:gd name="connsiteX558" fmla="*/ 278707 w 7467600"/>
              <a:gd name="connsiteY558" fmla="*/ 1352270 h 6858000"/>
              <a:gd name="connsiteX559" fmla="*/ 1423821 w 7467600"/>
              <a:gd name="connsiteY559" fmla="*/ 1351958 h 6858000"/>
              <a:gd name="connsiteX560" fmla="*/ 1638521 w 7467600"/>
              <a:gd name="connsiteY560" fmla="*/ 1908470 h 6858000"/>
              <a:gd name="connsiteX561" fmla="*/ 1754199 w 7467600"/>
              <a:gd name="connsiteY561" fmla="*/ 2149284 h 6858000"/>
              <a:gd name="connsiteX562" fmla="*/ 1908359 w 7467600"/>
              <a:gd name="connsiteY562" fmla="*/ 2364988 h 6858000"/>
              <a:gd name="connsiteX563" fmla="*/ 1647661 w 7467600"/>
              <a:gd name="connsiteY563" fmla="*/ 1825945 h 6858000"/>
              <a:gd name="connsiteX564" fmla="*/ 1423821 w 7467600"/>
              <a:gd name="connsiteY564" fmla="*/ 1351958 h 6858000"/>
              <a:gd name="connsiteX565" fmla="*/ 1431890 w 7467600"/>
              <a:gd name="connsiteY565" fmla="*/ 1306475 h 6858000"/>
              <a:gd name="connsiteX566" fmla="*/ 1507597 w 7467600"/>
              <a:gd name="connsiteY566" fmla="*/ 1446132 h 6858000"/>
              <a:gd name="connsiteX567" fmla="*/ 1674586 w 7467600"/>
              <a:gd name="connsiteY567" fmla="*/ 1813832 h 6858000"/>
              <a:gd name="connsiteX568" fmla="*/ 1815950 w 7467600"/>
              <a:gd name="connsiteY568" fmla="*/ 2128564 h 6858000"/>
              <a:gd name="connsiteX569" fmla="*/ 1984242 w 7467600"/>
              <a:gd name="connsiteY569" fmla="*/ 2430829 h 6858000"/>
              <a:gd name="connsiteX570" fmla="*/ 2014023 w 7467600"/>
              <a:gd name="connsiteY570" fmla="*/ 2450995 h 6858000"/>
              <a:gd name="connsiteX571" fmla="*/ 1747337 w 7467600"/>
              <a:gd name="connsiteY571" fmla="*/ 1855264 h 6858000"/>
              <a:gd name="connsiteX572" fmla="*/ 1533749 w 7467600"/>
              <a:gd name="connsiteY572" fmla="*/ 1478656 h 6858000"/>
              <a:gd name="connsiteX573" fmla="*/ 1431890 w 7467600"/>
              <a:gd name="connsiteY573" fmla="*/ 1306475 h 6858000"/>
              <a:gd name="connsiteX574" fmla="*/ 5052692 w 7467600"/>
              <a:gd name="connsiteY574" fmla="*/ 1292994 h 6858000"/>
              <a:gd name="connsiteX575" fmla="*/ 5200661 w 7467600"/>
              <a:gd name="connsiteY575" fmla="*/ 1635186 h 6858000"/>
              <a:gd name="connsiteX576" fmla="*/ 5297138 w 7467600"/>
              <a:gd name="connsiteY576" fmla="*/ 1906351 h 6858000"/>
              <a:gd name="connsiteX577" fmla="*/ 5052692 w 7467600"/>
              <a:gd name="connsiteY577" fmla="*/ 1292994 h 6858000"/>
              <a:gd name="connsiteX578" fmla="*/ 5009948 w 7467600"/>
              <a:gd name="connsiteY578" fmla="*/ 1273619 h 6858000"/>
              <a:gd name="connsiteX579" fmla="*/ 5121777 w 7467600"/>
              <a:gd name="connsiteY579" fmla="*/ 1654213 h 6858000"/>
              <a:gd name="connsiteX580" fmla="*/ 5293545 w 7467600"/>
              <a:gd name="connsiteY580" fmla="*/ 2072247 h 6858000"/>
              <a:gd name="connsiteX581" fmla="*/ 5294042 w 7467600"/>
              <a:gd name="connsiteY581" fmla="*/ 2065019 h 6858000"/>
              <a:gd name="connsiteX582" fmla="*/ 5171936 w 7467600"/>
              <a:gd name="connsiteY582" fmla="*/ 1647613 h 6858000"/>
              <a:gd name="connsiteX583" fmla="*/ 5009948 w 7467600"/>
              <a:gd name="connsiteY583" fmla="*/ 1273619 h 6858000"/>
              <a:gd name="connsiteX584" fmla="*/ 655236 w 7467600"/>
              <a:gd name="connsiteY584" fmla="*/ 1268632 h 6858000"/>
              <a:gd name="connsiteX585" fmla="*/ 839521 w 7467600"/>
              <a:gd name="connsiteY585" fmla="*/ 1685315 h 6858000"/>
              <a:gd name="connsiteX586" fmla="*/ 1109416 w 7467600"/>
              <a:gd name="connsiteY586" fmla="*/ 2061663 h 6858000"/>
              <a:gd name="connsiteX587" fmla="*/ 1298300 w 7467600"/>
              <a:gd name="connsiteY587" fmla="*/ 2247742 h 6858000"/>
              <a:gd name="connsiteX588" fmla="*/ 1125871 w 7467600"/>
              <a:gd name="connsiteY588" fmla="*/ 1989513 h 6858000"/>
              <a:gd name="connsiteX589" fmla="*/ 981574 w 7467600"/>
              <a:gd name="connsiteY589" fmla="*/ 1783157 h 6858000"/>
              <a:gd name="connsiteX590" fmla="*/ 922198 w 7467600"/>
              <a:gd name="connsiteY590" fmla="*/ 1677437 h 6858000"/>
              <a:gd name="connsiteX591" fmla="*/ 869293 w 7467600"/>
              <a:gd name="connsiteY591" fmla="*/ 1583214 h 6858000"/>
              <a:gd name="connsiteX592" fmla="*/ 751431 w 7467600"/>
              <a:gd name="connsiteY592" fmla="*/ 1405731 h 6858000"/>
              <a:gd name="connsiteX593" fmla="*/ 655236 w 7467600"/>
              <a:gd name="connsiteY593" fmla="*/ 1268632 h 6858000"/>
              <a:gd name="connsiteX594" fmla="*/ 6516292 w 7467600"/>
              <a:gd name="connsiteY594" fmla="*/ 1263064 h 6858000"/>
              <a:gd name="connsiteX595" fmla="*/ 5736320 w 7467600"/>
              <a:gd name="connsiteY595" fmla="*/ 1501803 h 6858000"/>
              <a:gd name="connsiteX596" fmla="*/ 6516292 w 7467600"/>
              <a:gd name="connsiteY596" fmla="*/ 1263064 h 6858000"/>
              <a:gd name="connsiteX597" fmla="*/ 291466 w 7467600"/>
              <a:gd name="connsiteY597" fmla="*/ 1250369 h 6858000"/>
              <a:gd name="connsiteX598" fmla="*/ 323180 w 7467600"/>
              <a:gd name="connsiteY598" fmla="*/ 1435283 h 6858000"/>
              <a:gd name="connsiteX599" fmla="*/ 349381 w 7467600"/>
              <a:gd name="connsiteY599" fmla="*/ 1875041 h 6858000"/>
              <a:gd name="connsiteX600" fmla="*/ 374363 w 7467600"/>
              <a:gd name="connsiteY600" fmla="*/ 1506494 h 6858000"/>
              <a:gd name="connsiteX601" fmla="*/ 302168 w 7467600"/>
              <a:gd name="connsiteY601" fmla="*/ 1274495 h 6858000"/>
              <a:gd name="connsiteX602" fmla="*/ 291466 w 7467600"/>
              <a:gd name="connsiteY602" fmla="*/ 1250369 h 6858000"/>
              <a:gd name="connsiteX603" fmla="*/ 678222 w 7467600"/>
              <a:gd name="connsiteY603" fmla="*/ 1248670 h 6858000"/>
              <a:gd name="connsiteX604" fmla="*/ 775536 w 7467600"/>
              <a:gd name="connsiteY604" fmla="*/ 1388015 h 6858000"/>
              <a:gd name="connsiteX605" fmla="*/ 894529 w 7467600"/>
              <a:gd name="connsiteY605" fmla="*/ 1567739 h 6858000"/>
              <a:gd name="connsiteX606" fmla="*/ 948000 w 7467600"/>
              <a:gd name="connsiteY606" fmla="*/ 1663088 h 6858000"/>
              <a:gd name="connsiteX607" fmla="*/ 1006812 w 7467600"/>
              <a:gd name="connsiteY607" fmla="*/ 1767683 h 6858000"/>
              <a:gd name="connsiteX608" fmla="*/ 1149133 w 7467600"/>
              <a:gd name="connsiteY608" fmla="*/ 1971513 h 6858000"/>
              <a:gd name="connsiteX609" fmla="*/ 1333952 w 7467600"/>
              <a:gd name="connsiteY609" fmla="*/ 2251620 h 6858000"/>
              <a:gd name="connsiteX610" fmla="*/ 1337329 w 7467600"/>
              <a:gd name="connsiteY610" fmla="*/ 2258350 h 6858000"/>
              <a:gd name="connsiteX611" fmla="*/ 1014726 w 7467600"/>
              <a:gd name="connsiteY611" fmla="*/ 1615556 h 6858000"/>
              <a:gd name="connsiteX612" fmla="*/ 678222 w 7467600"/>
              <a:gd name="connsiteY612" fmla="*/ 1248670 h 6858000"/>
              <a:gd name="connsiteX613" fmla="*/ 6691602 w 7467600"/>
              <a:gd name="connsiteY613" fmla="*/ 1140573 h 6858000"/>
              <a:gd name="connsiteX614" fmla="*/ 6571100 w 7467600"/>
              <a:gd name="connsiteY614" fmla="*/ 1183662 h 6858000"/>
              <a:gd name="connsiteX615" fmla="*/ 6241687 w 7467600"/>
              <a:gd name="connsiteY615" fmla="*/ 1257600 h 6858000"/>
              <a:gd name="connsiteX616" fmla="*/ 5693009 w 7467600"/>
              <a:gd name="connsiteY616" fmla="*/ 1478256 h 6858000"/>
              <a:gd name="connsiteX617" fmla="*/ 6548420 w 7467600"/>
              <a:gd name="connsiteY617" fmla="*/ 1214599 h 6858000"/>
              <a:gd name="connsiteX618" fmla="*/ 6605473 w 7467600"/>
              <a:gd name="connsiteY618" fmla="*/ 1184686 h 6858000"/>
              <a:gd name="connsiteX619" fmla="*/ 6691602 w 7467600"/>
              <a:gd name="connsiteY619" fmla="*/ 1140573 h 6858000"/>
              <a:gd name="connsiteX620" fmla="*/ 4002475 w 7467600"/>
              <a:gd name="connsiteY620" fmla="*/ 1037802 h 6858000"/>
              <a:gd name="connsiteX621" fmla="*/ 4000324 w 7467600"/>
              <a:gd name="connsiteY621" fmla="*/ 1039362 h 6858000"/>
              <a:gd name="connsiteX622" fmla="*/ 4002862 w 7467600"/>
              <a:gd name="connsiteY622" fmla="*/ 1042866 h 6858000"/>
              <a:gd name="connsiteX623" fmla="*/ 4002475 w 7467600"/>
              <a:gd name="connsiteY623" fmla="*/ 1037802 h 6858000"/>
              <a:gd name="connsiteX624" fmla="*/ 506322 w 7467600"/>
              <a:gd name="connsiteY624" fmla="*/ 1020997 h 6858000"/>
              <a:gd name="connsiteX625" fmla="*/ 533068 w 7467600"/>
              <a:gd name="connsiteY625" fmla="*/ 1029409 h 6858000"/>
              <a:gd name="connsiteX626" fmla="*/ 1232525 w 7467600"/>
              <a:gd name="connsiteY626" fmla="*/ 1804675 h 6858000"/>
              <a:gd name="connsiteX627" fmla="*/ 1388858 w 7467600"/>
              <a:gd name="connsiteY627" fmla="*/ 2368011 h 6858000"/>
              <a:gd name="connsiteX628" fmla="*/ 1384098 w 7467600"/>
              <a:gd name="connsiteY628" fmla="*/ 2378125 h 6858000"/>
              <a:gd name="connsiteX629" fmla="*/ 1425393 w 7467600"/>
              <a:gd name="connsiteY629" fmla="*/ 2589124 h 6858000"/>
              <a:gd name="connsiteX630" fmla="*/ 1424001 w 7467600"/>
              <a:gd name="connsiteY630" fmla="*/ 2597541 h 6858000"/>
              <a:gd name="connsiteX631" fmla="*/ 2152729 w 7467600"/>
              <a:gd name="connsiteY631" fmla="*/ 2864487 h 6858000"/>
              <a:gd name="connsiteX632" fmla="*/ 2020609 w 7467600"/>
              <a:gd name="connsiteY632" fmla="*/ 2539671 h 6858000"/>
              <a:gd name="connsiteX633" fmla="*/ 2018920 w 7467600"/>
              <a:gd name="connsiteY633" fmla="*/ 2536309 h 6858000"/>
              <a:gd name="connsiteX634" fmla="*/ 1342441 w 7467600"/>
              <a:gd name="connsiteY634" fmla="*/ 1173017 h 6858000"/>
              <a:gd name="connsiteX635" fmla="*/ 1367925 w 7467600"/>
              <a:gd name="connsiteY635" fmla="*/ 1135648 h 6858000"/>
              <a:gd name="connsiteX636" fmla="*/ 1771401 w 7467600"/>
              <a:gd name="connsiteY636" fmla="*/ 1806673 h 6858000"/>
              <a:gd name="connsiteX637" fmla="*/ 1972385 w 7467600"/>
              <a:gd name="connsiteY637" fmla="*/ 2198735 h 6858000"/>
              <a:gd name="connsiteX638" fmla="*/ 2040892 w 7467600"/>
              <a:gd name="connsiteY638" fmla="*/ 2405205 h 6858000"/>
              <a:gd name="connsiteX639" fmla="*/ 2131689 w 7467600"/>
              <a:gd name="connsiteY639" fmla="*/ 1936926 h 6858000"/>
              <a:gd name="connsiteX640" fmla="*/ 2454820 w 7467600"/>
              <a:gd name="connsiteY640" fmla="*/ 1248808 h 6858000"/>
              <a:gd name="connsiteX641" fmla="*/ 2492512 w 7467600"/>
              <a:gd name="connsiteY641" fmla="*/ 1302920 h 6858000"/>
              <a:gd name="connsiteX642" fmla="*/ 2081216 w 7467600"/>
              <a:gd name="connsiteY642" fmla="*/ 2527513 h 6858000"/>
              <a:gd name="connsiteX643" fmla="*/ 2081211 w 7467600"/>
              <a:gd name="connsiteY643" fmla="*/ 2528916 h 6858000"/>
              <a:gd name="connsiteX644" fmla="*/ 2199067 w 7467600"/>
              <a:gd name="connsiteY644" fmla="*/ 2884061 h 6858000"/>
              <a:gd name="connsiteX645" fmla="*/ 3192586 w 7467600"/>
              <a:gd name="connsiteY645" fmla="*/ 3411496 h 6858000"/>
              <a:gd name="connsiteX646" fmla="*/ 3182620 w 7467600"/>
              <a:gd name="connsiteY646" fmla="*/ 3483279 h 6858000"/>
              <a:gd name="connsiteX647" fmla="*/ 2435119 w 7467600"/>
              <a:gd name="connsiteY647" fmla="*/ 3080173 h 6858000"/>
              <a:gd name="connsiteX648" fmla="*/ 2410152 w 7467600"/>
              <a:gd name="connsiteY648" fmla="*/ 3063751 h 6858000"/>
              <a:gd name="connsiteX649" fmla="*/ 2408099 w 7467600"/>
              <a:gd name="connsiteY649" fmla="*/ 3064403 h 6858000"/>
              <a:gd name="connsiteX650" fmla="*/ 2407218 w 7467600"/>
              <a:gd name="connsiteY650" fmla="*/ 3070324 h 6858000"/>
              <a:gd name="connsiteX651" fmla="*/ 2380138 w 7467600"/>
              <a:gd name="connsiteY651" fmla="*/ 3099341 h 6858000"/>
              <a:gd name="connsiteX652" fmla="*/ 1765923 w 7467600"/>
              <a:gd name="connsiteY652" fmla="*/ 3581043 h 6858000"/>
              <a:gd name="connsiteX653" fmla="*/ 1702258 w 7467600"/>
              <a:gd name="connsiteY653" fmla="*/ 3612286 h 6858000"/>
              <a:gd name="connsiteX654" fmla="*/ 1538370 w 7467600"/>
              <a:gd name="connsiteY654" fmla="*/ 3811804 h 6858000"/>
              <a:gd name="connsiteX655" fmla="*/ 542867 w 7467600"/>
              <a:gd name="connsiteY655" fmla="*/ 4944092 h 6858000"/>
              <a:gd name="connsiteX656" fmla="*/ 515800 w 7467600"/>
              <a:gd name="connsiteY656" fmla="*/ 4862180 h 6858000"/>
              <a:gd name="connsiteX657" fmla="*/ 909145 w 7467600"/>
              <a:gd name="connsiteY657" fmla="*/ 4199225 h 6858000"/>
              <a:gd name="connsiteX658" fmla="*/ 1214067 w 7467600"/>
              <a:gd name="connsiteY658" fmla="*/ 3908561 h 6858000"/>
              <a:gd name="connsiteX659" fmla="*/ 640967 w 7467600"/>
              <a:gd name="connsiteY659" fmla="*/ 4105601 h 6858000"/>
              <a:gd name="connsiteX660" fmla="*/ 112563 w 7467600"/>
              <a:gd name="connsiteY660" fmla="*/ 4396952 h 6858000"/>
              <a:gd name="connsiteX661" fmla="*/ 0 w 7467600"/>
              <a:gd name="connsiteY661" fmla="*/ 4466006 h 6858000"/>
              <a:gd name="connsiteX662" fmla="*/ 0 w 7467600"/>
              <a:gd name="connsiteY662" fmla="*/ 4233763 h 6858000"/>
              <a:gd name="connsiteX663" fmla="*/ 36881 w 7467600"/>
              <a:gd name="connsiteY663" fmla="*/ 4200118 h 6858000"/>
              <a:gd name="connsiteX664" fmla="*/ 910534 w 7467600"/>
              <a:gd name="connsiteY664" fmla="*/ 3629753 h 6858000"/>
              <a:gd name="connsiteX665" fmla="*/ 1578717 w 7467600"/>
              <a:gd name="connsiteY665" fmla="*/ 3575982 h 6858000"/>
              <a:gd name="connsiteX666" fmla="*/ 2338780 w 7467600"/>
              <a:gd name="connsiteY666" fmla="*/ 3033725 h 6858000"/>
              <a:gd name="connsiteX667" fmla="*/ 1807991 w 7467600"/>
              <a:gd name="connsiteY667" fmla="*/ 2807184 h 6858000"/>
              <a:gd name="connsiteX668" fmla="*/ 1416358 w 7467600"/>
              <a:gd name="connsiteY668" fmla="*/ 3112571 h 6858000"/>
              <a:gd name="connsiteX669" fmla="*/ 939066 w 7467600"/>
              <a:gd name="connsiteY669" fmla="*/ 3378798 h 6858000"/>
              <a:gd name="connsiteX670" fmla="*/ 115099 w 7467600"/>
              <a:gd name="connsiteY670" fmla="*/ 3607650 h 6858000"/>
              <a:gd name="connsiteX671" fmla="*/ 97284 w 7467600"/>
              <a:gd name="connsiteY671" fmla="*/ 3520393 h 6858000"/>
              <a:gd name="connsiteX672" fmla="*/ 922050 w 7467600"/>
              <a:gd name="connsiteY672" fmla="*/ 3074867 h 6858000"/>
              <a:gd name="connsiteX673" fmla="*/ 1405265 w 7467600"/>
              <a:gd name="connsiteY673" fmla="*/ 3016319 h 6858000"/>
              <a:gd name="connsiteX674" fmla="*/ 1407512 w 7467600"/>
              <a:gd name="connsiteY674" fmla="*/ 3018001 h 6858000"/>
              <a:gd name="connsiteX675" fmla="*/ 1726266 w 7467600"/>
              <a:gd name="connsiteY675" fmla="*/ 2777274 h 6858000"/>
              <a:gd name="connsiteX676" fmla="*/ 625390 w 7467600"/>
              <a:gd name="connsiteY676" fmla="*/ 2514541 h 6858000"/>
              <a:gd name="connsiteX677" fmla="*/ 619799 w 7467600"/>
              <a:gd name="connsiteY677" fmla="*/ 2527180 h 6858000"/>
              <a:gd name="connsiteX678" fmla="*/ 310030 w 7467600"/>
              <a:gd name="connsiteY678" fmla="*/ 2771818 h 6858000"/>
              <a:gd name="connsiteX679" fmla="*/ 173877 w 7467600"/>
              <a:gd name="connsiteY679" fmla="*/ 2937056 h 6858000"/>
              <a:gd name="connsiteX680" fmla="*/ 77889 w 7467600"/>
              <a:gd name="connsiteY680" fmla="*/ 3138440 h 6858000"/>
              <a:gd name="connsiteX681" fmla="*/ 0 w 7467600"/>
              <a:gd name="connsiteY681" fmla="*/ 3271395 h 6858000"/>
              <a:gd name="connsiteX682" fmla="*/ 0 w 7467600"/>
              <a:gd name="connsiteY682" fmla="*/ 3153002 h 6858000"/>
              <a:gd name="connsiteX683" fmla="*/ 2386 w 7467600"/>
              <a:gd name="connsiteY683" fmla="*/ 3149203 h 6858000"/>
              <a:gd name="connsiteX684" fmla="*/ 89753 w 7467600"/>
              <a:gd name="connsiteY684" fmla="*/ 2987702 h 6858000"/>
              <a:gd name="connsiteX685" fmla="*/ 76869 w 7467600"/>
              <a:gd name="connsiteY685" fmla="*/ 3005404 h 6858000"/>
              <a:gd name="connsiteX686" fmla="*/ 32049 w 7467600"/>
              <a:gd name="connsiteY686" fmla="*/ 3065814 h 6858000"/>
              <a:gd name="connsiteX687" fmla="*/ 0 w 7467600"/>
              <a:gd name="connsiteY687" fmla="*/ 3108744 h 6858000"/>
              <a:gd name="connsiteX688" fmla="*/ 0 w 7467600"/>
              <a:gd name="connsiteY688" fmla="*/ 3058059 h 6858000"/>
              <a:gd name="connsiteX689" fmla="*/ 7610 w 7467600"/>
              <a:gd name="connsiteY689" fmla="*/ 3047889 h 6858000"/>
              <a:gd name="connsiteX690" fmla="*/ 52419 w 7467600"/>
              <a:gd name="connsiteY690" fmla="*/ 2987479 h 6858000"/>
              <a:gd name="connsiteX691" fmla="*/ 59142 w 7467600"/>
              <a:gd name="connsiteY691" fmla="*/ 2978488 h 6858000"/>
              <a:gd name="connsiteX692" fmla="*/ 0 w 7467600"/>
              <a:gd name="connsiteY692" fmla="*/ 3015334 h 6858000"/>
              <a:gd name="connsiteX693" fmla="*/ 0 w 7467600"/>
              <a:gd name="connsiteY693" fmla="*/ 2914286 h 6858000"/>
              <a:gd name="connsiteX694" fmla="*/ 36383 w 7467600"/>
              <a:gd name="connsiteY694" fmla="*/ 2901128 h 6858000"/>
              <a:gd name="connsiteX695" fmla="*/ 156329 w 7467600"/>
              <a:gd name="connsiteY695" fmla="*/ 2840533 h 6858000"/>
              <a:gd name="connsiteX696" fmla="*/ 358355 w 7467600"/>
              <a:gd name="connsiteY696" fmla="*/ 2620471 h 6858000"/>
              <a:gd name="connsiteX697" fmla="*/ 510577 w 7467600"/>
              <a:gd name="connsiteY697" fmla="*/ 2501244 h 6858000"/>
              <a:gd name="connsiteX698" fmla="*/ 211967 w 7467600"/>
              <a:gd name="connsiteY698" fmla="*/ 2479171 h 6858000"/>
              <a:gd name="connsiteX699" fmla="*/ 0 w 7467600"/>
              <a:gd name="connsiteY699" fmla="*/ 2476398 h 6858000"/>
              <a:gd name="connsiteX700" fmla="*/ 0 w 7467600"/>
              <a:gd name="connsiteY700" fmla="*/ 2389189 h 6858000"/>
              <a:gd name="connsiteX701" fmla="*/ 103062 w 7467600"/>
              <a:gd name="connsiteY701" fmla="*/ 2389518 h 6858000"/>
              <a:gd name="connsiteX702" fmla="*/ 510734 w 7467600"/>
              <a:gd name="connsiteY702" fmla="*/ 2416201 h 6858000"/>
              <a:gd name="connsiteX703" fmla="*/ 279257 w 7467600"/>
              <a:gd name="connsiteY703" fmla="*/ 2092102 h 6858000"/>
              <a:gd name="connsiteX704" fmla="*/ 65265 w 7467600"/>
              <a:gd name="connsiteY704" fmla="*/ 2006049 h 6858000"/>
              <a:gd name="connsiteX705" fmla="*/ 0 w 7467600"/>
              <a:gd name="connsiteY705" fmla="*/ 1982532 h 6858000"/>
              <a:gd name="connsiteX706" fmla="*/ 0 w 7467600"/>
              <a:gd name="connsiteY706" fmla="*/ 1912789 h 6858000"/>
              <a:gd name="connsiteX707" fmla="*/ 97460 w 7467600"/>
              <a:gd name="connsiteY707" fmla="*/ 1953725 h 6858000"/>
              <a:gd name="connsiteX708" fmla="*/ 221272 w 7467600"/>
              <a:gd name="connsiteY708" fmla="*/ 1980766 h 6858000"/>
              <a:gd name="connsiteX709" fmla="*/ 116765 w 7467600"/>
              <a:gd name="connsiteY709" fmla="*/ 1911033 h 6858000"/>
              <a:gd name="connsiteX710" fmla="*/ 16405 w 7467600"/>
              <a:gd name="connsiteY710" fmla="*/ 1803412 h 6858000"/>
              <a:gd name="connsiteX711" fmla="*/ 0 w 7467600"/>
              <a:gd name="connsiteY711" fmla="*/ 1784777 h 6858000"/>
              <a:gd name="connsiteX712" fmla="*/ 0 w 7467600"/>
              <a:gd name="connsiteY712" fmla="*/ 1740082 h 6858000"/>
              <a:gd name="connsiteX713" fmla="*/ 39394 w 7467600"/>
              <a:gd name="connsiteY713" fmla="*/ 1784856 h 6858000"/>
              <a:gd name="connsiteX714" fmla="*/ 135813 w 7467600"/>
              <a:gd name="connsiteY714" fmla="*/ 1888838 h 6858000"/>
              <a:gd name="connsiteX715" fmla="*/ 242575 w 7467600"/>
              <a:gd name="connsiteY715" fmla="*/ 1958841 h 6858000"/>
              <a:gd name="connsiteX716" fmla="*/ 82197 w 7467600"/>
              <a:gd name="connsiteY716" fmla="*/ 1754826 h 6858000"/>
              <a:gd name="connsiteX717" fmla="*/ 0 w 7467600"/>
              <a:gd name="connsiteY717" fmla="*/ 1679650 h 6858000"/>
              <a:gd name="connsiteX718" fmla="*/ 0 w 7467600"/>
              <a:gd name="connsiteY718" fmla="*/ 1602463 h 6858000"/>
              <a:gd name="connsiteX719" fmla="*/ 84689 w 7467600"/>
              <a:gd name="connsiteY719" fmla="*/ 1677442 h 6858000"/>
              <a:gd name="connsiteX720" fmla="*/ 298437 w 7467600"/>
              <a:gd name="connsiteY720" fmla="*/ 1968019 h 6858000"/>
              <a:gd name="connsiteX721" fmla="*/ 227269 w 7467600"/>
              <a:gd name="connsiteY721" fmla="*/ 1114064 h 6858000"/>
              <a:gd name="connsiteX722" fmla="*/ 248003 w 7467600"/>
              <a:gd name="connsiteY722" fmla="*/ 1089613 h 6858000"/>
              <a:gd name="connsiteX723" fmla="*/ 427020 w 7467600"/>
              <a:gd name="connsiteY723" fmla="*/ 1619803 h 6858000"/>
              <a:gd name="connsiteX724" fmla="*/ 340345 w 7467600"/>
              <a:gd name="connsiteY724" fmla="*/ 2027739 h 6858000"/>
              <a:gd name="connsiteX725" fmla="*/ 360865 w 7467600"/>
              <a:gd name="connsiteY725" fmla="*/ 2044827 h 6858000"/>
              <a:gd name="connsiteX726" fmla="*/ 560414 w 7467600"/>
              <a:gd name="connsiteY726" fmla="*/ 2421457 h 6858000"/>
              <a:gd name="connsiteX727" fmla="*/ 1359703 w 7467600"/>
              <a:gd name="connsiteY727" fmla="*/ 2578554 h 6858000"/>
              <a:gd name="connsiteX728" fmla="*/ 1359422 w 7467600"/>
              <a:gd name="connsiteY728" fmla="*/ 2577994 h 6858000"/>
              <a:gd name="connsiteX729" fmla="*/ 828701 w 7467600"/>
              <a:gd name="connsiteY729" fmla="*/ 1839520 h 6858000"/>
              <a:gd name="connsiteX730" fmla="*/ 494427 w 7467600"/>
              <a:gd name="connsiteY730" fmla="*/ 1092333 h 6858000"/>
              <a:gd name="connsiteX731" fmla="*/ 506322 w 7467600"/>
              <a:gd name="connsiteY731" fmla="*/ 1020997 h 6858000"/>
              <a:gd name="connsiteX732" fmla="*/ 4570198 w 7467600"/>
              <a:gd name="connsiteY732" fmla="*/ 978081 h 6858000"/>
              <a:gd name="connsiteX733" fmla="*/ 4523691 w 7467600"/>
              <a:gd name="connsiteY733" fmla="*/ 1127776 h 6858000"/>
              <a:gd name="connsiteX734" fmla="*/ 4509875 w 7467600"/>
              <a:gd name="connsiteY734" fmla="*/ 1167552 h 6858000"/>
              <a:gd name="connsiteX735" fmla="*/ 4478168 w 7467600"/>
              <a:gd name="connsiteY735" fmla="*/ 1260735 h 6858000"/>
              <a:gd name="connsiteX736" fmla="*/ 4409309 w 7467600"/>
              <a:gd name="connsiteY736" fmla="*/ 1666996 h 6858000"/>
              <a:gd name="connsiteX737" fmla="*/ 4370031 w 7467600"/>
              <a:gd name="connsiteY737" fmla="*/ 1955666 h 6858000"/>
              <a:gd name="connsiteX738" fmla="*/ 4570198 w 7467600"/>
              <a:gd name="connsiteY738" fmla="*/ 978081 h 6858000"/>
              <a:gd name="connsiteX739" fmla="*/ 4557898 w 7467600"/>
              <a:gd name="connsiteY739" fmla="*/ 900011 h 6858000"/>
              <a:gd name="connsiteX740" fmla="*/ 4344840 w 7467600"/>
              <a:gd name="connsiteY740" fmla="*/ 1922038 h 6858000"/>
              <a:gd name="connsiteX741" fmla="*/ 4378710 w 7467600"/>
              <a:gd name="connsiteY741" fmla="*/ 1665516 h 6858000"/>
              <a:gd name="connsiteX742" fmla="*/ 4448798 w 7467600"/>
              <a:gd name="connsiteY742" fmla="*/ 1253024 h 6858000"/>
              <a:gd name="connsiteX743" fmla="*/ 4480315 w 7467600"/>
              <a:gd name="connsiteY743" fmla="*/ 1158454 h 6858000"/>
              <a:gd name="connsiteX744" fmla="*/ 4494133 w 7467600"/>
              <a:gd name="connsiteY744" fmla="*/ 1118676 h 6858000"/>
              <a:gd name="connsiteX745" fmla="*/ 4557898 w 7467600"/>
              <a:gd name="connsiteY745" fmla="*/ 900011 h 6858000"/>
              <a:gd name="connsiteX746" fmla="*/ 5870151 w 7467600"/>
              <a:gd name="connsiteY746" fmla="*/ 898890 h 6858000"/>
              <a:gd name="connsiteX747" fmla="*/ 5861335 w 7467600"/>
              <a:gd name="connsiteY747" fmla="*/ 899177 h 6858000"/>
              <a:gd name="connsiteX748" fmla="*/ 5843702 w 7467600"/>
              <a:gd name="connsiteY748" fmla="*/ 899748 h 6858000"/>
              <a:gd name="connsiteX749" fmla="*/ 5651107 w 7467600"/>
              <a:gd name="connsiteY749" fmla="*/ 920306 h 6858000"/>
              <a:gd name="connsiteX750" fmla="*/ 5459407 w 7467600"/>
              <a:gd name="connsiteY750" fmla="*/ 940975 h 6858000"/>
              <a:gd name="connsiteX751" fmla="*/ 5374846 w 7467600"/>
              <a:gd name="connsiteY751" fmla="*/ 941988 h 6858000"/>
              <a:gd name="connsiteX752" fmla="*/ 5256105 w 7467600"/>
              <a:gd name="connsiteY752" fmla="*/ 945632 h 6858000"/>
              <a:gd name="connsiteX753" fmla="*/ 5107071 w 7467600"/>
              <a:gd name="connsiteY753" fmla="*/ 969720 h 6858000"/>
              <a:gd name="connsiteX754" fmla="*/ 4998681 w 7467600"/>
              <a:gd name="connsiteY754" fmla="*/ 988771 h 6858000"/>
              <a:gd name="connsiteX755" fmla="*/ 5870151 w 7467600"/>
              <a:gd name="connsiteY755" fmla="*/ 898890 h 6858000"/>
              <a:gd name="connsiteX756" fmla="*/ 5504425 w 7467600"/>
              <a:gd name="connsiteY756" fmla="*/ 848067 h 6858000"/>
              <a:gd name="connsiteX757" fmla="*/ 4968849 w 7467600"/>
              <a:gd name="connsiteY757" fmla="*/ 962318 h 6858000"/>
              <a:gd name="connsiteX758" fmla="*/ 5104039 w 7467600"/>
              <a:gd name="connsiteY758" fmla="*/ 940634 h 6858000"/>
              <a:gd name="connsiteX759" fmla="*/ 5256311 w 7467600"/>
              <a:gd name="connsiteY759" fmla="*/ 916490 h 6858000"/>
              <a:gd name="connsiteX760" fmla="*/ 5377381 w 7467600"/>
              <a:gd name="connsiteY760" fmla="*/ 912671 h 6858000"/>
              <a:gd name="connsiteX761" fmla="*/ 5460148 w 7467600"/>
              <a:gd name="connsiteY761" fmla="*/ 911442 h 6858000"/>
              <a:gd name="connsiteX762" fmla="*/ 5648971 w 7467600"/>
              <a:gd name="connsiteY762" fmla="*/ 891331 h 6858000"/>
              <a:gd name="connsiteX763" fmla="*/ 5844807 w 7467600"/>
              <a:gd name="connsiteY763" fmla="*/ 870718 h 6858000"/>
              <a:gd name="connsiteX764" fmla="*/ 5862975 w 7467600"/>
              <a:gd name="connsiteY764" fmla="*/ 869756 h 6858000"/>
              <a:gd name="connsiteX765" fmla="*/ 5920887 w 7467600"/>
              <a:gd name="connsiteY765" fmla="*/ 865929 h 6858000"/>
              <a:gd name="connsiteX766" fmla="*/ 5504425 w 7467600"/>
              <a:gd name="connsiteY766" fmla="*/ 848067 h 6858000"/>
              <a:gd name="connsiteX767" fmla="*/ 3607114 w 7467600"/>
              <a:gd name="connsiteY767" fmla="*/ 467441 h 6858000"/>
              <a:gd name="connsiteX768" fmla="*/ 3296242 w 7467600"/>
              <a:gd name="connsiteY768" fmla="*/ 807991 h 6858000"/>
              <a:gd name="connsiteX769" fmla="*/ 3174674 w 7467600"/>
              <a:gd name="connsiteY769" fmla="*/ 919759 h 6858000"/>
              <a:gd name="connsiteX770" fmla="*/ 3042978 w 7467600"/>
              <a:gd name="connsiteY770" fmla="*/ 1054894 h 6858000"/>
              <a:gd name="connsiteX771" fmla="*/ 2968914 w 7467600"/>
              <a:gd name="connsiteY771" fmla="*/ 1133756 h 6858000"/>
              <a:gd name="connsiteX772" fmla="*/ 3103823 w 7467600"/>
              <a:gd name="connsiteY772" fmla="*/ 1026814 h 6858000"/>
              <a:gd name="connsiteX773" fmla="*/ 3607114 w 7467600"/>
              <a:gd name="connsiteY773" fmla="*/ 467441 h 6858000"/>
              <a:gd name="connsiteX774" fmla="*/ 3744487 w 7467600"/>
              <a:gd name="connsiteY774" fmla="*/ 383136 h 6858000"/>
              <a:gd name="connsiteX775" fmla="*/ 3970213 w 7467600"/>
              <a:gd name="connsiteY775" fmla="*/ 995559 h 6858000"/>
              <a:gd name="connsiteX776" fmla="*/ 3744487 w 7467600"/>
              <a:gd name="connsiteY776" fmla="*/ 383136 h 6858000"/>
              <a:gd name="connsiteX777" fmla="*/ 3624562 w 7467600"/>
              <a:gd name="connsiteY777" fmla="*/ 367041 h 6858000"/>
              <a:gd name="connsiteX778" fmla="*/ 3489712 w 7467600"/>
              <a:gd name="connsiteY778" fmla="*/ 485386 h 6858000"/>
              <a:gd name="connsiteX779" fmla="*/ 3182994 w 7467600"/>
              <a:gd name="connsiteY779" fmla="*/ 828265 h 6858000"/>
              <a:gd name="connsiteX780" fmla="*/ 2892114 w 7467600"/>
              <a:gd name="connsiteY780" fmla="*/ 1172635 h 6858000"/>
              <a:gd name="connsiteX781" fmla="*/ 3021459 w 7467600"/>
              <a:gd name="connsiteY781" fmla="*/ 1035385 h 6858000"/>
              <a:gd name="connsiteX782" fmla="*/ 3153873 w 7467600"/>
              <a:gd name="connsiteY782" fmla="*/ 898971 h 6858000"/>
              <a:gd name="connsiteX783" fmla="*/ 3276511 w 7467600"/>
              <a:gd name="connsiteY783" fmla="*/ 786423 h 6858000"/>
              <a:gd name="connsiteX784" fmla="*/ 3584154 w 7467600"/>
              <a:gd name="connsiteY784" fmla="*/ 448218 h 6858000"/>
              <a:gd name="connsiteX785" fmla="*/ 3624562 w 7467600"/>
              <a:gd name="connsiteY785" fmla="*/ 367041 h 6858000"/>
              <a:gd name="connsiteX786" fmla="*/ 3766672 w 7467600"/>
              <a:gd name="connsiteY786" fmla="*/ 359429 h 6858000"/>
              <a:gd name="connsiteX787" fmla="*/ 3996338 w 7467600"/>
              <a:gd name="connsiteY787" fmla="*/ 968237 h 6858000"/>
              <a:gd name="connsiteX788" fmla="*/ 3766672 w 7467600"/>
              <a:gd name="connsiteY788" fmla="*/ 359429 h 6858000"/>
              <a:gd name="connsiteX789" fmla="*/ 5805386 w 7467600"/>
              <a:gd name="connsiteY789" fmla="*/ 239240 h 6858000"/>
              <a:gd name="connsiteX790" fmla="*/ 5736947 w 7467600"/>
              <a:gd name="connsiteY790" fmla="*/ 261367 h 6858000"/>
              <a:gd name="connsiteX791" fmla="*/ 5427012 w 7467600"/>
              <a:gd name="connsiteY791" fmla="*/ 311272 h 6858000"/>
              <a:gd name="connsiteX792" fmla="*/ 5147818 w 7467600"/>
              <a:gd name="connsiteY792" fmla="*/ 322112 h 6858000"/>
              <a:gd name="connsiteX793" fmla="*/ 5060854 w 7467600"/>
              <a:gd name="connsiteY793" fmla="*/ 311882 h 6858000"/>
              <a:gd name="connsiteX794" fmla="*/ 4945989 w 7467600"/>
              <a:gd name="connsiteY794" fmla="*/ 300516 h 6858000"/>
              <a:gd name="connsiteX795" fmla="*/ 5410479 w 7467600"/>
              <a:gd name="connsiteY795" fmla="*/ 348434 h 6858000"/>
              <a:gd name="connsiteX796" fmla="*/ 5805386 w 7467600"/>
              <a:gd name="connsiteY796" fmla="*/ 239240 h 6858000"/>
              <a:gd name="connsiteX797" fmla="*/ 5905192 w 7467600"/>
              <a:gd name="connsiteY797" fmla="*/ 163079 h 6858000"/>
              <a:gd name="connsiteX798" fmla="*/ 5865655 w 7467600"/>
              <a:gd name="connsiteY798" fmla="*/ 171901 h 6858000"/>
              <a:gd name="connsiteX799" fmla="*/ 5259740 w 7467600"/>
              <a:gd name="connsiteY799" fmla="*/ 257013 h 6858000"/>
              <a:gd name="connsiteX800" fmla="*/ 5208466 w 7467600"/>
              <a:gd name="connsiteY800" fmla="*/ 257550 h 6858000"/>
              <a:gd name="connsiteX801" fmla="*/ 4980204 w 7467600"/>
              <a:gd name="connsiteY801" fmla="*/ 271903 h 6858000"/>
              <a:gd name="connsiteX802" fmla="*/ 5068068 w 7467600"/>
              <a:gd name="connsiteY802" fmla="*/ 282244 h 6858000"/>
              <a:gd name="connsiteX803" fmla="*/ 5153231 w 7467600"/>
              <a:gd name="connsiteY803" fmla="*/ 292240 h 6858000"/>
              <a:gd name="connsiteX804" fmla="*/ 5426491 w 7467600"/>
              <a:gd name="connsiteY804" fmla="*/ 281128 h 6858000"/>
              <a:gd name="connsiteX805" fmla="*/ 5731212 w 7467600"/>
              <a:gd name="connsiteY805" fmla="*/ 231951 h 6858000"/>
              <a:gd name="connsiteX806" fmla="*/ 5905192 w 7467600"/>
              <a:gd name="connsiteY806" fmla="*/ 163079 h 6858000"/>
              <a:gd name="connsiteX807" fmla="*/ 5944437 w 7467600"/>
              <a:gd name="connsiteY807" fmla="*/ 113829 h 6858000"/>
              <a:gd name="connsiteX808" fmla="*/ 5825032 w 7467600"/>
              <a:gd name="connsiteY808" fmla="*/ 146405 h 6858000"/>
              <a:gd name="connsiteX809" fmla="*/ 4955599 w 7467600"/>
              <a:gd name="connsiteY809" fmla="*/ 247008 h 6858000"/>
              <a:gd name="connsiteX810" fmla="*/ 5210104 w 7467600"/>
              <a:gd name="connsiteY810" fmla="*/ 228123 h 6858000"/>
              <a:gd name="connsiteX811" fmla="*/ 5261015 w 7467600"/>
              <a:gd name="connsiteY811" fmla="*/ 227087 h 6858000"/>
              <a:gd name="connsiteX812" fmla="*/ 5861181 w 7467600"/>
              <a:gd name="connsiteY812" fmla="*/ 143093 h 6858000"/>
              <a:gd name="connsiteX813" fmla="*/ 5961252 w 7467600"/>
              <a:gd name="connsiteY813" fmla="*/ 114820 h 6858000"/>
              <a:gd name="connsiteX814" fmla="*/ 5944437 w 7467600"/>
              <a:gd name="connsiteY814" fmla="*/ 113829 h 6858000"/>
              <a:gd name="connsiteX815" fmla="*/ 3882765 w 7467600"/>
              <a:gd name="connsiteY815" fmla="*/ 0 h 6858000"/>
              <a:gd name="connsiteX816" fmla="*/ 3995099 w 7467600"/>
              <a:gd name="connsiteY816" fmla="*/ 0 h 6858000"/>
              <a:gd name="connsiteX817" fmla="*/ 4163818 w 7467600"/>
              <a:gd name="connsiteY817" fmla="*/ 234104 h 6858000"/>
              <a:gd name="connsiteX818" fmla="*/ 4172099 w 7467600"/>
              <a:gd name="connsiteY818" fmla="*/ 234207 h 6858000"/>
              <a:gd name="connsiteX819" fmla="*/ 4784282 w 7467600"/>
              <a:gd name="connsiteY819" fmla="*/ 276561 h 6858000"/>
              <a:gd name="connsiteX820" fmla="*/ 4801687 w 7467600"/>
              <a:gd name="connsiteY820" fmla="*/ 267764 h 6858000"/>
              <a:gd name="connsiteX821" fmla="*/ 6082788 w 7467600"/>
              <a:gd name="connsiteY821" fmla="*/ 64119 h 6858000"/>
              <a:gd name="connsiteX822" fmla="*/ 6099442 w 7467600"/>
              <a:gd name="connsiteY822" fmla="*/ 82568 h 6858000"/>
              <a:gd name="connsiteX823" fmla="*/ 4804137 w 7467600"/>
              <a:gd name="connsiteY823" fmla="*/ 320931 h 6858000"/>
              <a:gd name="connsiteX824" fmla="*/ 4227047 w 7467600"/>
              <a:gd name="connsiteY824" fmla="*/ 313415 h 6858000"/>
              <a:gd name="connsiteX825" fmla="*/ 4346041 w 7467600"/>
              <a:gd name="connsiteY825" fmla="*/ 456086 h 6858000"/>
              <a:gd name="connsiteX826" fmla="*/ 4870967 w 7467600"/>
              <a:gd name="connsiteY826" fmla="*/ 963061 h 6858000"/>
              <a:gd name="connsiteX827" fmla="*/ 4889647 w 7467600"/>
              <a:gd name="connsiteY827" fmla="*/ 957147 h 6858000"/>
              <a:gd name="connsiteX828" fmla="*/ 5422504 w 7467600"/>
              <a:gd name="connsiteY828" fmla="*/ 805191 h 6858000"/>
              <a:gd name="connsiteX829" fmla="*/ 6087656 w 7467600"/>
              <a:gd name="connsiteY829" fmla="*/ 826703 h 6858000"/>
              <a:gd name="connsiteX830" fmla="*/ 6058717 w 7467600"/>
              <a:gd name="connsiteY830" fmla="*/ 865992 h 6858000"/>
              <a:gd name="connsiteX831" fmla="*/ 4974153 w 7467600"/>
              <a:gd name="connsiteY831" fmla="*/ 1045456 h 6858000"/>
              <a:gd name="connsiteX832" fmla="*/ 5627835 w 7467600"/>
              <a:gd name="connsiteY832" fmla="*/ 1472077 h 6858000"/>
              <a:gd name="connsiteX833" fmla="*/ 5629817 w 7467600"/>
              <a:gd name="connsiteY833" fmla="*/ 1471412 h 6858000"/>
              <a:gd name="connsiteX834" fmla="*/ 5634124 w 7467600"/>
              <a:gd name="connsiteY834" fmla="*/ 1470572 h 6858000"/>
              <a:gd name="connsiteX835" fmla="*/ 5755832 w 7467600"/>
              <a:gd name="connsiteY835" fmla="*/ 1383886 h 6858000"/>
              <a:gd name="connsiteX836" fmla="*/ 6014186 w 7467600"/>
              <a:gd name="connsiteY836" fmla="*/ 1279799 h 6858000"/>
              <a:gd name="connsiteX837" fmla="*/ 6901619 w 7467600"/>
              <a:gd name="connsiteY837" fmla="*/ 1047874 h 6858000"/>
              <a:gd name="connsiteX838" fmla="*/ 6931566 w 7467600"/>
              <a:gd name="connsiteY838" fmla="*/ 1062034 h 6858000"/>
              <a:gd name="connsiteX839" fmla="*/ 5790982 w 7467600"/>
              <a:gd name="connsiteY839" fmla="*/ 1561380 h 6858000"/>
              <a:gd name="connsiteX840" fmla="*/ 6188971 w 7467600"/>
              <a:gd name="connsiteY840" fmla="*/ 1755168 h 6858000"/>
              <a:gd name="connsiteX841" fmla="*/ 6202446 w 7467600"/>
              <a:gd name="connsiteY841" fmla="*/ 1752268 h 6858000"/>
              <a:gd name="connsiteX842" fmla="*/ 7179560 w 7467600"/>
              <a:gd name="connsiteY842" fmla="*/ 1467551 h 6858000"/>
              <a:gd name="connsiteX843" fmla="*/ 7158730 w 7467600"/>
              <a:gd name="connsiteY843" fmla="*/ 1507835 h 6858000"/>
              <a:gd name="connsiteX844" fmla="*/ 6326959 w 7467600"/>
              <a:gd name="connsiteY844" fmla="*/ 1817686 h 6858000"/>
              <a:gd name="connsiteX845" fmla="*/ 6537433 w 7467600"/>
              <a:gd name="connsiteY845" fmla="*/ 1907790 h 6858000"/>
              <a:gd name="connsiteX846" fmla="*/ 6550221 w 7467600"/>
              <a:gd name="connsiteY846" fmla="*/ 1910729 h 6858000"/>
              <a:gd name="connsiteX847" fmla="*/ 6964438 w 7467600"/>
              <a:gd name="connsiteY847" fmla="*/ 2209505 h 6858000"/>
              <a:gd name="connsiteX848" fmla="*/ 7367862 w 7467600"/>
              <a:gd name="connsiteY848" fmla="*/ 2806833 h 6858000"/>
              <a:gd name="connsiteX849" fmla="*/ 7364329 w 7467600"/>
              <a:gd name="connsiteY849" fmla="*/ 2826907 h 6858000"/>
              <a:gd name="connsiteX850" fmla="*/ 7290545 w 7467600"/>
              <a:gd name="connsiteY850" fmla="*/ 2850663 h 6858000"/>
              <a:gd name="connsiteX851" fmla="*/ 6472036 w 7467600"/>
              <a:gd name="connsiteY851" fmla="*/ 1959003 h 6858000"/>
              <a:gd name="connsiteX852" fmla="*/ 5792897 w 7467600"/>
              <a:gd name="connsiteY852" fmla="*/ 1647747 h 6858000"/>
              <a:gd name="connsiteX853" fmla="*/ 5842751 w 7467600"/>
              <a:gd name="connsiteY853" fmla="*/ 1816112 h 6858000"/>
              <a:gd name="connsiteX854" fmla="*/ 5847424 w 7467600"/>
              <a:gd name="connsiteY854" fmla="*/ 1815776 h 6858000"/>
              <a:gd name="connsiteX855" fmla="*/ 6399821 w 7467600"/>
              <a:gd name="connsiteY855" fmla="*/ 2344799 h 6858000"/>
              <a:gd name="connsiteX856" fmla="*/ 6323232 w 7467600"/>
              <a:gd name="connsiteY856" fmla="*/ 2389634 h 6858000"/>
              <a:gd name="connsiteX857" fmla="*/ 5942958 w 7467600"/>
              <a:gd name="connsiteY857" fmla="*/ 2077708 h 6858000"/>
              <a:gd name="connsiteX858" fmla="*/ 5921559 w 7467600"/>
              <a:gd name="connsiteY858" fmla="*/ 2378596 h 6858000"/>
              <a:gd name="connsiteX859" fmla="*/ 5817651 w 7467600"/>
              <a:gd name="connsiteY859" fmla="*/ 3023919 h 6858000"/>
              <a:gd name="connsiteX860" fmla="*/ 5729634 w 7467600"/>
              <a:gd name="connsiteY860" fmla="*/ 3051849 h 6858000"/>
              <a:gd name="connsiteX861" fmla="*/ 5611018 w 7467600"/>
              <a:gd name="connsiteY861" fmla="*/ 2316769 h 6858000"/>
              <a:gd name="connsiteX862" fmla="*/ 5687608 w 7467600"/>
              <a:gd name="connsiteY862" fmla="*/ 2039972 h 6858000"/>
              <a:gd name="connsiteX863" fmla="*/ 5657554 w 7467600"/>
              <a:gd name="connsiteY863" fmla="*/ 1576445 h 6858000"/>
              <a:gd name="connsiteX864" fmla="*/ 5150475 w 7467600"/>
              <a:gd name="connsiteY864" fmla="*/ 1274012 h 6858000"/>
              <a:gd name="connsiteX865" fmla="*/ 5349142 w 7467600"/>
              <a:gd name="connsiteY865" fmla="*/ 2204405 h 6858000"/>
              <a:gd name="connsiteX866" fmla="*/ 5262214 w 7467600"/>
              <a:gd name="connsiteY866" fmla="*/ 2233836 h 6858000"/>
              <a:gd name="connsiteX867" fmla="*/ 4981539 w 7467600"/>
              <a:gd name="connsiteY867" fmla="*/ 1542201 h 6858000"/>
              <a:gd name="connsiteX868" fmla="*/ 4958461 w 7467600"/>
              <a:gd name="connsiteY868" fmla="*/ 1136957 h 6858000"/>
              <a:gd name="connsiteX869" fmla="*/ 4655015 w 7467600"/>
              <a:gd name="connsiteY869" fmla="*/ 891426 h 6858000"/>
              <a:gd name="connsiteX870" fmla="*/ 4348002 w 7467600"/>
              <a:gd name="connsiteY870" fmla="*/ 2205895 h 6858000"/>
              <a:gd name="connsiteX871" fmla="*/ 4262250 w 7467600"/>
              <a:gd name="connsiteY871" fmla="*/ 2219972 h 6858000"/>
              <a:gd name="connsiteX872" fmla="*/ 4550611 w 7467600"/>
              <a:gd name="connsiteY872" fmla="*/ 817540 h 6858000"/>
              <a:gd name="connsiteX873" fmla="*/ 4564418 w 7467600"/>
              <a:gd name="connsiteY873" fmla="*/ 808293 h 6858000"/>
              <a:gd name="connsiteX874" fmla="*/ 4266388 w 7467600"/>
              <a:gd name="connsiteY874" fmla="*/ 500083 h 6858000"/>
              <a:gd name="connsiteX875" fmla="*/ 4032842 w 7467600"/>
              <a:gd name="connsiteY875" fmla="*/ 211809 h 6858000"/>
              <a:gd name="connsiteX876" fmla="*/ 3882765 w 7467600"/>
              <a:gd name="connsiteY876" fmla="*/ 0 h 6858000"/>
              <a:gd name="connsiteX877" fmla="*/ 3721337 w 7467600"/>
              <a:gd name="connsiteY877" fmla="*/ 0 h 6858000"/>
              <a:gd name="connsiteX878" fmla="*/ 3797544 w 7467600"/>
              <a:gd name="connsiteY878" fmla="*/ 0 h 6858000"/>
              <a:gd name="connsiteX879" fmla="*/ 3775734 w 7467600"/>
              <a:gd name="connsiteY879" fmla="*/ 95131 h 6858000"/>
              <a:gd name="connsiteX880" fmla="*/ 3724807 w 7467600"/>
              <a:gd name="connsiteY880" fmla="*/ 272257 h 6858000"/>
              <a:gd name="connsiteX881" fmla="*/ 3726844 w 7467600"/>
              <a:gd name="connsiteY881" fmla="*/ 282988 h 6858000"/>
              <a:gd name="connsiteX882" fmla="*/ 3742664 w 7467600"/>
              <a:gd name="connsiteY882" fmla="*/ 279918 h 6858000"/>
              <a:gd name="connsiteX883" fmla="*/ 4103910 w 7467600"/>
              <a:gd name="connsiteY883" fmla="*/ 1161917 h 6858000"/>
              <a:gd name="connsiteX884" fmla="*/ 4020269 w 7467600"/>
              <a:gd name="connsiteY884" fmla="*/ 1200406 h 6858000"/>
              <a:gd name="connsiteX885" fmla="*/ 3674882 w 7467600"/>
              <a:gd name="connsiteY885" fmla="*/ 488524 h 6858000"/>
              <a:gd name="connsiteX886" fmla="*/ 3132682 w 7467600"/>
              <a:gd name="connsiteY886" fmla="*/ 1072284 h 6858000"/>
              <a:gd name="connsiteX887" fmla="*/ 2716346 w 7467600"/>
              <a:gd name="connsiteY887" fmla="*/ 1276376 h 6858000"/>
              <a:gd name="connsiteX888" fmla="*/ 2716772 w 7467600"/>
              <a:gd name="connsiteY888" fmla="*/ 1255462 h 6858000"/>
              <a:gd name="connsiteX889" fmla="*/ 3471096 w 7467600"/>
              <a:gd name="connsiteY889" fmla="*/ 437072 h 6858000"/>
              <a:gd name="connsiteX890" fmla="*/ 3639057 w 7467600"/>
              <a:gd name="connsiteY890" fmla="*/ 286334 h 6858000"/>
              <a:gd name="connsiteX891" fmla="*/ 3640309 w 7467600"/>
              <a:gd name="connsiteY891" fmla="*/ 284664 h 6858000"/>
              <a:gd name="connsiteX892" fmla="*/ 3646022 w 7467600"/>
              <a:gd name="connsiteY892" fmla="*/ 276711 h 6858000"/>
              <a:gd name="connsiteX893" fmla="*/ 3707943 w 7467600"/>
              <a:gd name="connsiteY893" fmla="*/ 65958 h 6858000"/>
              <a:gd name="connsiteX894" fmla="*/ 3721337 w 7467600"/>
              <a:gd name="connsiteY894" fmla="*/ 0 h 6858000"/>
              <a:gd name="connsiteX895" fmla="*/ 2867960 w 7467600"/>
              <a:gd name="connsiteY895" fmla="*/ 0 h 6858000"/>
              <a:gd name="connsiteX896" fmla="*/ 2926351 w 7467600"/>
              <a:gd name="connsiteY896" fmla="*/ 0 h 6858000"/>
              <a:gd name="connsiteX897" fmla="*/ 2902823 w 7467600"/>
              <a:gd name="connsiteY897" fmla="*/ 262929 h 6858000"/>
              <a:gd name="connsiteX898" fmla="*/ 2940663 w 7467600"/>
              <a:gd name="connsiteY898" fmla="*/ 140884 h 6858000"/>
              <a:gd name="connsiteX899" fmla="*/ 2947039 w 7467600"/>
              <a:gd name="connsiteY899" fmla="*/ 122524 h 6858000"/>
              <a:gd name="connsiteX900" fmla="*/ 2984316 w 7467600"/>
              <a:gd name="connsiteY900" fmla="*/ 0 h 6858000"/>
              <a:gd name="connsiteX901" fmla="*/ 3016114 w 7467600"/>
              <a:gd name="connsiteY901" fmla="*/ 0 h 6858000"/>
              <a:gd name="connsiteX902" fmla="*/ 2979949 w 7467600"/>
              <a:gd name="connsiteY902" fmla="*/ 119274 h 6858000"/>
              <a:gd name="connsiteX903" fmla="*/ 3023879 w 7467600"/>
              <a:gd name="connsiteY903" fmla="*/ 0 h 6858000"/>
              <a:gd name="connsiteX904" fmla="*/ 3105400 w 7467600"/>
              <a:gd name="connsiteY904" fmla="*/ 0 h 6858000"/>
              <a:gd name="connsiteX905" fmla="*/ 3094669 w 7467600"/>
              <a:gd name="connsiteY905" fmla="*/ 30308 h 6858000"/>
              <a:gd name="connsiteX906" fmla="*/ 2901945 w 7467600"/>
              <a:gd name="connsiteY906" fmla="*/ 466538 h 6858000"/>
              <a:gd name="connsiteX907" fmla="*/ 2815209 w 7467600"/>
              <a:gd name="connsiteY907" fmla="*/ 497361 h 6858000"/>
              <a:gd name="connsiteX908" fmla="*/ 2844845 w 7467600"/>
              <a:gd name="connsiteY908" fmla="*/ 127638 h 6858000"/>
              <a:gd name="connsiteX909" fmla="*/ 2867960 w 7467600"/>
              <a:gd name="connsiteY909" fmla="*/ 0 h 6858000"/>
              <a:gd name="connsiteX910" fmla="*/ 1057230 w 7467600"/>
              <a:gd name="connsiteY910" fmla="*/ 0 h 6858000"/>
              <a:gd name="connsiteX911" fmla="*/ 1111003 w 7467600"/>
              <a:gd name="connsiteY911" fmla="*/ 0 h 6858000"/>
              <a:gd name="connsiteX912" fmla="*/ 1125553 w 7467600"/>
              <a:gd name="connsiteY912" fmla="*/ 52588 h 6858000"/>
              <a:gd name="connsiteX913" fmla="*/ 1304276 w 7467600"/>
              <a:gd name="connsiteY913" fmla="*/ 476275 h 6858000"/>
              <a:gd name="connsiteX914" fmla="*/ 1492066 w 7467600"/>
              <a:gd name="connsiteY914" fmla="*/ 886333 h 6858000"/>
              <a:gd name="connsiteX915" fmla="*/ 1423698 w 7467600"/>
              <a:gd name="connsiteY915" fmla="*/ 710817 h 6858000"/>
              <a:gd name="connsiteX916" fmla="*/ 1357609 w 7467600"/>
              <a:gd name="connsiteY916" fmla="*/ 532892 h 6858000"/>
              <a:gd name="connsiteX917" fmla="*/ 1309550 w 7467600"/>
              <a:gd name="connsiteY917" fmla="*/ 374031 h 6858000"/>
              <a:gd name="connsiteX918" fmla="*/ 1193673 w 7467600"/>
              <a:gd name="connsiteY918" fmla="*/ 49533 h 6858000"/>
              <a:gd name="connsiteX919" fmla="*/ 1164391 w 7467600"/>
              <a:gd name="connsiteY919" fmla="*/ 0 h 6858000"/>
              <a:gd name="connsiteX920" fmla="*/ 1200666 w 7467600"/>
              <a:gd name="connsiteY920" fmla="*/ 0 h 6858000"/>
              <a:gd name="connsiteX921" fmla="*/ 1223408 w 7467600"/>
              <a:gd name="connsiteY921" fmla="*/ 38996 h 6858000"/>
              <a:gd name="connsiteX922" fmla="*/ 1339635 w 7467600"/>
              <a:gd name="connsiteY922" fmla="*/ 365517 h 6858000"/>
              <a:gd name="connsiteX923" fmla="*/ 1387469 w 7467600"/>
              <a:gd name="connsiteY923" fmla="*/ 523079 h 6858000"/>
              <a:gd name="connsiteX924" fmla="*/ 1452685 w 7467600"/>
              <a:gd name="connsiteY924" fmla="*/ 699806 h 6858000"/>
              <a:gd name="connsiteX925" fmla="*/ 1492092 w 7467600"/>
              <a:gd name="connsiteY925" fmla="*/ 800424 h 6858000"/>
              <a:gd name="connsiteX926" fmla="*/ 1455302 w 7467600"/>
              <a:gd name="connsiteY926" fmla="*/ 632913 h 6858000"/>
              <a:gd name="connsiteX927" fmla="*/ 1222336 w 7467600"/>
              <a:gd name="connsiteY927" fmla="*/ 9480 h 6858000"/>
              <a:gd name="connsiteX928" fmla="*/ 1214634 w 7467600"/>
              <a:gd name="connsiteY928" fmla="*/ 0 h 6858000"/>
              <a:gd name="connsiteX929" fmla="*/ 1289827 w 7467600"/>
              <a:gd name="connsiteY929" fmla="*/ 0 h 6858000"/>
              <a:gd name="connsiteX930" fmla="*/ 1321076 w 7467600"/>
              <a:gd name="connsiteY930" fmla="*/ 59722 h 6858000"/>
              <a:gd name="connsiteX931" fmla="*/ 1512579 w 7467600"/>
              <a:gd name="connsiteY931" fmla="*/ 626441 h 6858000"/>
              <a:gd name="connsiteX932" fmla="*/ 1506076 w 7467600"/>
              <a:gd name="connsiteY932" fmla="*/ 1089289 h 6858000"/>
              <a:gd name="connsiteX933" fmla="*/ 1486346 w 7467600"/>
              <a:gd name="connsiteY933" fmla="*/ 1079919 h 6858000"/>
              <a:gd name="connsiteX934" fmla="*/ 1070511 w 7467600"/>
              <a:gd name="connsiteY934" fmla="*/ 48609 h 6858000"/>
              <a:gd name="connsiteX935" fmla="*/ 1057230 w 7467600"/>
              <a:gd name="connsiteY935" fmla="*/ 0 h 6858000"/>
              <a:gd name="connsiteX936" fmla="*/ 43151 w 7467600"/>
              <a:gd name="connsiteY936" fmla="*/ 0 h 6858000"/>
              <a:gd name="connsiteX937" fmla="*/ 95283 w 7467600"/>
              <a:gd name="connsiteY937" fmla="*/ 0 h 6858000"/>
              <a:gd name="connsiteX938" fmla="*/ 300708 w 7467600"/>
              <a:gd name="connsiteY938" fmla="*/ 154571 h 6858000"/>
              <a:gd name="connsiteX939" fmla="*/ 530414 w 7467600"/>
              <a:gd name="connsiteY939" fmla="*/ 354673 h 6858000"/>
              <a:gd name="connsiteX940" fmla="*/ 333785 w 7467600"/>
              <a:gd name="connsiteY940" fmla="*/ 161564 h 6858000"/>
              <a:gd name="connsiteX941" fmla="*/ 147005 w 7467600"/>
              <a:gd name="connsiteY941" fmla="*/ 0 h 6858000"/>
              <a:gd name="connsiteX942" fmla="*/ 272509 w 7467600"/>
              <a:gd name="connsiteY942" fmla="*/ 0 h 6858000"/>
              <a:gd name="connsiteX943" fmla="*/ 326276 w 7467600"/>
              <a:gd name="connsiteY943" fmla="*/ 45847 h 6858000"/>
              <a:gd name="connsiteX944" fmla="*/ 823759 w 7467600"/>
              <a:gd name="connsiteY944" fmla="*/ 574145 h 6858000"/>
              <a:gd name="connsiteX945" fmla="*/ 811254 w 7467600"/>
              <a:gd name="connsiteY945" fmla="*/ 665546 h 6858000"/>
              <a:gd name="connsiteX946" fmla="*/ 154042 w 7467600"/>
              <a:gd name="connsiteY946" fmla="*/ 261522 h 6858000"/>
              <a:gd name="connsiteX947" fmla="*/ 13550 w 7467600"/>
              <a:gd name="connsiteY947" fmla="*/ 158423 h 6858000"/>
              <a:gd name="connsiteX948" fmla="*/ 0 w 7467600"/>
              <a:gd name="connsiteY948" fmla="*/ 146618 h 6858000"/>
              <a:gd name="connsiteX949" fmla="*/ 0 w 7467600"/>
              <a:gd name="connsiteY949" fmla="*/ 59161 h 6858000"/>
              <a:gd name="connsiteX950" fmla="*/ 45427 w 7467600"/>
              <a:gd name="connsiteY950" fmla="*/ 101078 h 6858000"/>
              <a:gd name="connsiteX951" fmla="*/ 630103 w 7467600"/>
              <a:gd name="connsiteY951" fmla="*/ 485885 h 6858000"/>
              <a:gd name="connsiteX952" fmla="*/ 532040 w 7467600"/>
              <a:gd name="connsiteY952" fmla="*/ 399359 h 6858000"/>
              <a:gd name="connsiteX953" fmla="*/ 517618 w 7467600"/>
              <a:gd name="connsiteY953" fmla="*/ 385726 h 6858000"/>
              <a:gd name="connsiteX954" fmla="*/ 285074 w 7467600"/>
              <a:gd name="connsiteY954" fmla="*/ 182755 h 6858000"/>
              <a:gd name="connsiteX955" fmla="*/ 43151 w 7467600"/>
              <a:gd name="connsiteY95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1456157 w 7467600"/>
              <a:gd name="connsiteY74" fmla="*/ 5371404 h 6858000"/>
              <a:gd name="connsiteX75" fmla="*/ 1244432 w 7467600"/>
              <a:gd name="connsiteY75" fmla="*/ 5385601 h 6858000"/>
              <a:gd name="connsiteX76" fmla="*/ 973990 w 7467600"/>
              <a:gd name="connsiteY76" fmla="*/ 5424940 h 6858000"/>
              <a:gd name="connsiteX77" fmla="*/ 1103809 w 7467600"/>
              <a:gd name="connsiteY77" fmla="*/ 5433720 h 6858000"/>
              <a:gd name="connsiteX78" fmla="*/ 1123454 w 7467600"/>
              <a:gd name="connsiteY78" fmla="*/ 5435727 h 6858000"/>
              <a:gd name="connsiteX79" fmla="*/ 1737017 w 7467600"/>
              <a:gd name="connsiteY79" fmla="*/ 5452183 h 6858000"/>
              <a:gd name="connsiteX80" fmla="*/ 1824397 w 7467600"/>
              <a:gd name="connsiteY80" fmla="*/ 5447757 h 6858000"/>
              <a:gd name="connsiteX81" fmla="*/ 2070059 w 7467600"/>
              <a:gd name="connsiteY81" fmla="*/ 5441660 h 6858000"/>
              <a:gd name="connsiteX82" fmla="*/ 1456157 w 7467600"/>
              <a:gd name="connsiteY82" fmla="*/ 5371404 h 6858000"/>
              <a:gd name="connsiteX83" fmla="*/ 4988186 w 7467600"/>
              <a:gd name="connsiteY83" fmla="*/ 5216467 h 6858000"/>
              <a:gd name="connsiteX84" fmla="*/ 4777334 w 7467600"/>
              <a:gd name="connsiteY84" fmla="*/ 5406072 h 6858000"/>
              <a:gd name="connsiteX85" fmla="*/ 4718341 w 7467600"/>
              <a:gd name="connsiteY85" fmla="*/ 5468043 h 6858000"/>
              <a:gd name="connsiteX86" fmla="*/ 4604655 w 7467600"/>
              <a:gd name="connsiteY86" fmla="*/ 5583434 h 6858000"/>
              <a:gd name="connsiteX87" fmla="*/ 4565074 w 7467600"/>
              <a:gd name="connsiteY87" fmla="*/ 5618550 h 6858000"/>
              <a:gd name="connsiteX88" fmla="*/ 4988186 w 7467600"/>
              <a:gd name="connsiteY88" fmla="*/ 5216467 h 6858000"/>
              <a:gd name="connsiteX89" fmla="*/ 4978032 w 7467600"/>
              <a:gd name="connsiteY89" fmla="*/ 5183809 h 6858000"/>
              <a:gd name="connsiteX90" fmla="*/ 4463413 w 7467600"/>
              <a:gd name="connsiteY90" fmla="*/ 5615162 h 6858000"/>
              <a:gd name="connsiteX91" fmla="*/ 4358134 w 7467600"/>
              <a:gd name="connsiteY91" fmla="*/ 5742791 h 6858000"/>
              <a:gd name="connsiteX92" fmla="*/ 4376219 w 7467600"/>
              <a:gd name="connsiteY92" fmla="*/ 5729027 h 6858000"/>
              <a:gd name="connsiteX93" fmla="*/ 4582340 w 7467600"/>
              <a:gd name="connsiteY93" fmla="*/ 5561037 h 6858000"/>
              <a:gd name="connsiteX94" fmla="*/ 4694684 w 7467600"/>
              <a:gd name="connsiteY94" fmla="*/ 5447098 h 6858000"/>
              <a:gd name="connsiteX95" fmla="*/ 4754123 w 7467600"/>
              <a:gd name="connsiteY95" fmla="*/ 5384643 h 6858000"/>
              <a:gd name="connsiteX96" fmla="*/ 4978032 w 7467600"/>
              <a:gd name="connsiteY96" fmla="*/ 5183809 h 6858000"/>
              <a:gd name="connsiteX97" fmla="*/ 1903353 w 7467600"/>
              <a:gd name="connsiteY97" fmla="*/ 5044827 h 6858000"/>
              <a:gd name="connsiteX98" fmla="*/ 1936931 w 7467600"/>
              <a:gd name="connsiteY98" fmla="*/ 5093954 h 6858000"/>
              <a:gd name="connsiteX99" fmla="*/ 2195868 w 7467600"/>
              <a:gd name="connsiteY99" fmla="*/ 5396574 h 6858000"/>
              <a:gd name="connsiteX100" fmla="*/ 2088852 w 7467600"/>
              <a:gd name="connsiteY100" fmla="*/ 5166123 h 6858000"/>
              <a:gd name="connsiteX101" fmla="*/ 1958241 w 7467600"/>
              <a:gd name="connsiteY101" fmla="*/ 5067955 h 6858000"/>
              <a:gd name="connsiteX102" fmla="*/ 1903353 w 7467600"/>
              <a:gd name="connsiteY102" fmla="*/ 5044827 h 6858000"/>
              <a:gd name="connsiteX103" fmla="*/ 1979378 w 7467600"/>
              <a:gd name="connsiteY103" fmla="*/ 4769504 h 6858000"/>
              <a:gd name="connsiteX104" fmla="*/ 2882120 w 7467600"/>
              <a:gd name="connsiteY104" fmla="*/ 5064547 h 6858000"/>
              <a:gd name="connsiteX105" fmla="*/ 2793103 w 7467600"/>
              <a:gd name="connsiteY105" fmla="*/ 5039699 h 6858000"/>
              <a:gd name="connsiteX106" fmla="*/ 2770041 w 7467600"/>
              <a:gd name="connsiteY106" fmla="*/ 5033634 h 6858000"/>
              <a:gd name="connsiteX107" fmla="*/ 1979378 w 7467600"/>
              <a:gd name="connsiteY107" fmla="*/ 4769504 h 6858000"/>
              <a:gd name="connsiteX108" fmla="*/ 1927410 w 7467600"/>
              <a:gd name="connsiteY108" fmla="*/ 4716164 h 6858000"/>
              <a:gd name="connsiteX109" fmla="*/ 1959587 w 7467600"/>
              <a:gd name="connsiteY109" fmla="*/ 4728849 h 6858000"/>
              <a:gd name="connsiteX110" fmla="*/ 2777707 w 7467600"/>
              <a:gd name="connsiteY110" fmla="*/ 5003991 h 6858000"/>
              <a:gd name="connsiteX111" fmla="*/ 2800768 w 7467600"/>
              <a:gd name="connsiteY111" fmla="*/ 5010056 h 6858000"/>
              <a:gd name="connsiteX112" fmla="*/ 2879408 w 7467600"/>
              <a:gd name="connsiteY112" fmla="*/ 5031590 h 6858000"/>
              <a:gd name="connsiteX113" fmla="*/ 2862295 w 7467600"/>
              <a:gd name="connsiteY113" fmla="*/ 5022958 h 6858000"/>
              <a:gd name="connsiteX114" fmla="*/ 2813343 w 7467600"/>
              <a:gd name="connsiteY114" fmla="*/ 4998369 h 6858000"/>
              <a:gd name="connsiteX115" fmla="*/ 2646245 w 7467600"/>
              <a:gd name="connsiteY115" fmla="*/ 4930999 h 6858000"/>
              <a:gd name="connsiteX116" fmla="*/ 1999243 w 7467600"/>
              <a:gd name="connsiteY116" fmla="*/ 4730524 h 6858000"/>
              <a:gd name="connsiteX117" fmla="*/ 1979527 w 7467600"/>
              <a:gd name="connsiteY117" fmla="*/ 4726651 h 6858000"/>
              <a:gd name="connsiteX118" fmla="*/ 1927410 w 7467600"/>
              <a:gd name="connsiteY118" fmla="*/ 4716164 h 6858000"/>
              <a:gd name="connsiteX119" fmla="*/ 1997014 w 7467600"/>
              <a:gd name="connsiteY119" fmla="*/ 4698007 h 6858000"/>
              <a:gd name="connsiteX120" fmla="*/ 2005458 w 7467600"/>
              <a:gd name="connsiteY120" fmla="*/ 4699540 h 6858000"/>
              <a:gd name="connsiteX121" fmla="*/ 2657186 w 7467600"/>
              <a:gd name="connsiteY121" fmla="*/ 4901687 h 6858000"/>
              <a:gd name="connsiteX122" fmla="*/ 2826662 w 7467600"/>
              <a:gd name="connsiteY122" fmla="*/ 4970362 h 6858000"/>
              <a:gd name="connsiteX123" fmla="*/ 2876100 w 7467600"/>
              <a:gd name="connsiteY123" fmla="*/ 4995397 h 6858000"/>
              <a:gd name="connsiteX124" fmla="*/ 3042600 w 7467600"/>
              <a:gd name="connsiteY124" fmla="*/ 5059532 h 6858000"/>
              <a:gd name="connsiteX125" fmla="*/ 1997014 w 7467600"/>
              <a:gd name="connsiteY125" fmla="*/ 4698007 h 6858000"/>
              <a:gd name="connsiteX126" fmla="*/ 2305292 w 7467600"/>
              <a:gd name="connsiteY126" fmla="*/ 4219492 h 6858000"/>
              <a:gd name="connsiteX127" fmla="*/ 3360922 w 7467600"/>
              <a:gd name="connsiteY127" fmla="*/ 4529373 h 6858000"/>
              <a:gd name="connsiteX128" fmla="*/ 3492420 w 7467600"/>
              <a:gd name="connsiteY128" fmla="*/ 4510145 h 6858000"/>
              <a:gd name="connsiteX129" fmla="*/ 3364086 w 7467600"/>
              <a:gd name="connsiteY129" fmla="*/ 4480340 h 6858000"/>
              <a:gd name="connsiteX130" fmla="*/ 3225818 w 7467600"/>
              <a:gd name="connsiteY130" fmla="*/ 4411822 h 6858000"/>
              <a:gd name="connsiteX131" fmla="*/ 3129696 w 7467600"/>
              <a:gd name="connsiteY131" fmla="*/ 4360704 h 6858000"/>
              <a:gd name="connsiteX132" fmla="*/ 2814545 w 7467600"/>
              <a:gd name="connsiteY132" fmla="*/ 4282955 h 6858000"/>
              <a:gd name="connsiteX133" fmla="*/ 2305292 w 7467600"/>
              <a:gd name="connsiteY133" fmla="*/ 4219492 h 6858000"/>
              <a:gd name="connsiteX134" fmla="*/ 2626982 w 7467600"/>
              <a:gd name="connsiteY134" fmla="*/ 4206450 h 6858000"/>
              <a:gd name="connsiteX135" fmla="*/ 2490617 w 7467600"/>
              <a:gd name="connsiteY135" fmla="*/ 4206951 h 6858000"/>
              <a:gd name="connsiteX136" fmla="*/ 2819869 w 7467600"/>
              <a:gd name="connsiteY136" fmla="*/ 4252936 h 6858000"/>
              <a:gd name="connsiteX137" fmla="*/ 3143018 w 7467600"/>
              <a:gd name="connsiteY137" fmla="*/ 4332698 h 6858000"/>
              <a:gd name="connsiteX138" fmla="*/ 3241520 w 7467600"/>
              <a:gd name="connsiteY138" fmla="*/ 4385112 h 6858000"/>
              <a:gd name="connsiteX139" fmla="*/ 3374575 w 7467600"/>
              <a:gd name="connsiteY139" fmla="*/ 4451517 h 6858000"/>
              <a:gd name="connsiteX140" fmla="*/ 3505221 w 7467600"/>
              <a:gd name="connsiteY140" fmla="*/ 4480757 h 6858000"/>
              <a:gd name="connsiteX141" fmla="*/ 2626982 w 7467600"/>
              <a:gd name="connsiteY141" fmla="*/ 4206450 h 6858000"/>
              <a:gd name="connsiteX142" fmla="*/ 1310106 w 7467600"/>
              <a:gd name="connsiteY142" fmla="*/ 3943217 h 6858000"/>
              <a:gd name="connsiteX143" fmla="*/ 854994 w 7467600"/>
              <a:gd name="connsiteY143" fmla="*/ 4399136 h 6858000"/>
              <a:gd name="connsiteX144" fmla="*/ 742462 w 7467600"/>
              <a:gd name="connsiteY144" fmla="*/ 4594648 h 6858000"/>
              <a:gd name="connsiteX145" fmla="*/ 820602 w 7467600"/>
              <a:gd name="connsiteY145" fmla="*/ 4485915 h 6858000"/>
              <a:gd name="connsiteX146" fmla="*/ 878295 w 7467600"/>
              <a:gd name="connsiteY146" fmla="*/ 4403594 h 6858000"/>
              <a:gd name="connsiteX147" fmla="*/ 1240607 w 7467600"/>
              <a:gd name="connsiteY147" fmla="*/ 4010401 h 6858000"/>
              <a:gd name="connsiteX148" fmla="*/ 1310106 w 7467600"/>
              <a:gd name="connsiteY148" fmla="*/ 3943217 h 6858000"/>
              <a:gd name="connsiteX149" fmla="*/ 1423113 w 7467600"/>
              <a:gd name="connsiteY149" fmla="*/ 3874565 h 6858000"/>
              <a:gd name="connsiteX150" fmla="*/ 1260565 w 7467600"/>
              <a:gd name="connsiteY150" fmla="*/ 4031982 h 6858000"/>
              <a:gd name="connsiteX151" fmla="*/ 901900 w 7467600"/>
              <a:gd name="connsiteY151" fmla="*/ 4421236 h 6858000"/>
              <a:gd name="connsiteX152" fmla="*/ 845044 w 7467600"/>
              <a:gd name="connsiteY152" fmla="*/ 4502436 h 6858000"/>
              <a:gd name="connsiteX153" fmla="*/ 685926 w 7467600"/>
              <a:gd name="connsiteY153" fmla="*/ 4703069 h 6858000"/>
              <a:gd name="connsiteX154" fmla="*/ 684248 w 7467600"/>
              <a:gd name="connsiteY154" fmla="*/ 4706721 h 6858000"/>
              <a:gd name="connsiteX155" fmla="*/ 1423113 w 7467600"/>
              <a:gd name="connsiteY155" fmla="*/ 3874565 h 6858000"/>
              <a:gd name="connsiteX156" fmla="*/ 3316479 w 7467600"/>
              <a:gd name="connsiteY156" fmla="*/ 3872136 h 6858000"/>
              <a:gd name="connsiteX157" fmla="*/ 3546806 w 7467600"/>
              <a:gd name="connsiteY157" fmla="*/ 4356139 h 6858000"/>
              <a:gd name="connsiteX158" fmla="*/ 3364433 w 7467600"/>
              <a:gd name="connsiteY158" fmla="*/ 3953121 h 6858000"/>
              <a:gd name="connsiteX159" fmla="*/ 3316479 w 7467600"/>
              <a:gd name="connsiteY159" fmla="*/ 3872136 h 6858000"/>
              <a:gd name="connsiteX160" fmla="*/ 3291335 w 7467600"/>
              <a:gd name="connsiteY160" fmla="*/ 3767420 h 6858000"/>
              <a:gd name="connsiteX161" fmla="*/ 3390805 w 7467600"/>
              <a:gd name="connsiteY161" fmla="*/ 3937163 h 6858000"/>
              <a:gd name="connsiteX162" fmla="*/ 3579062 w 7467600"/>
              <a:gd name="connsiteY162" fmla="*/ 4359040 h 6858000"/>
              <a:gd name="connsiteX163" fmla="*/ 3467355 w 7467600"/>
              <a:gd name="connsiteY163" fmla="*/ 3988130 h 6858000"/>
              <a:gd name="connsiteX164" fmla="*/ 3310753 w 7467600"/>
              <a:gd name="connsiteY164" fmla="*/ 3787140 h 6858000"/>
              <a:gd name="connsiteX165" fmla="*/ 3291335 w 7467600"/>
              <a:gd name="connsiteY165" fmla="*/ 3767420 h 6858000"/>
              <a:gd name="connsiteX166" fmla="*/ 1635889 w 7467600"/>
              <a:gd name="connsiteY166" fmla="*/ 3709494 h 6858000"/>
              <a:gd name="connsiteX167" fmla="*/ 1634800 w 7467600"/>
              <a:gd name="connsiteY167" fmla="*/ 3731111 h 6858000"/>
              <a:gd name="connsiteX168" fmla="*/ 1635889 w 7467600"/>
              <a:gd name="connsiteY168" fmla="*/ 3709494 h 6858000"/>
              <a:gd name="connsiteX169" fmla="*/ 1510397 w 7467600"/>
              <a:gd name="connsiteY169" fmla="*/ 3684705 h 6858000"/>
              <a:gd name="connsiteX170" fmla="*/ 1146550 w 7467600"/>
              <a:gd name="connsiteY170" fmla="*/ 3802012 h 6858000"/>
              <a:gd name="connsiteX171" fmla="*/ 698834 w 7467600"/>
              <a:gd name="connsiteY171" fmla="*/ 3952272 h 6858000"/>
              <a:gd name="connsiteX172" fmla="*/ 34256 w 7467600"/>
              <a:gd name="connsiteY172" fmla="*/ 4347603 h 6858000"/>
              <a:gd name="connsiteX173" fmla="*/ 527241 w 7467600"/>
              <a:gd name="connsiteY173" fmla="*/ 4065078 h 6858000"/>
              <a:gd name="connsiteX174" fmla="*/ 1510397 w 7467600"/>
              <a:gd name="connsiteY174" fmla="*/ 3684705 h 6858000"/>
              <a:gd name="connsiteX175" fmla="*/ 1313114 w 7467600"/>
              <a:gd name="connsiteY175" fmla="*/ 3655216 h 6858000"/>
              <a:gd name="connsiteX176" fmla="*/ 1109304 w 7467600"/>
              <a:gd name="connsiteY176" fmla="*/ 3669030 h 6858000"/>
              <a:gd name="connsiteX177" fmla="*/ 8129 w 7467600"/>
              <a:gd name="connsiteY177" fmla="*/ 4330519 h 6858000"/>
              <a:gd name="connsiteX178" fmla="*/ 687572 w 7467600"/>
              <a:gd name="connsiteY178" fmla="*/ 3925629 h 6858000"/>
              <a:gd name="connsiteX179" fmla="*/ 1138365 w 7467600"/>
              <a:gd name="connsiteY179" fmla="*/ 3774515 h 6858000"/>
              <a:gd name="connsiteX180" fmla="*/ 1505579 w 7467600"/>
              <a:gd name="connsiteY180" fmla="*/ 3655526 h 6858000"/>
              <a:gd name="connsiteX181" fmla="*/ 1313114 w 7467600"/>
              <a:gd name="connsiteY181" fmla="*/ 3655216 h 6858000"/>
              <a:gd name="connsiteX182" fmla="*/ 3655073 w 7467600"/>
              <a:gd name="connsiteY182" fmla="*/ 3650884 h 6858000"/>
              <a:gd name="connsiteX183" fmla="*/ 3989938 w 7467600"/>
              <a:gd name="connsiteY183" fmla="*/ 3991685 h 6858000"/>
              <a:gd name="connsiteX184" fmla="*/ 4393907 w 7467600"/>
              <a:gd name="connsiteY184" fmla="*/ 4261258 h 6858000"/>
              <a:gd name="connsiteX185" fmla="*/ 4648051 w 7467600"/>
              <a:gd name="connsiteY185" fmla="*/ 4374051 h 6858000"/>
              <a:gd name="connsiteX186" fmla="*/ 4383389 w 7467600"/>
              <a:gd name="connsiteY186" fmla="*/ 4184369 h 6858000"/>
              <a:gd name="connsiteX187" fmla="*/ 4165508 w 7467600"/>
              <a:gd name="connsiteY187" fmla="*/ 4035196 h 6858000"/>
              <a:gd name="connsiteX188" fmla="*/ 4068162 w 7467600"/>
              <a:gd name="connsiteY188" fmla="*/ 3953394 h 6858000"/>
              <a:gd name="connsiteX189" fmla="*/ 3981416 w 7467600"/>
              <a:gd name="connsiteY189" fmla="*/ 3880482 h 6858000"/>
              <a:gd name="connsiteX190" fmla="*/ 3800147 w 7467600"/>
              <a:gd name="connsiteY190" fmla="*/ 3749872 h 6858000"/>
              <a:gd name="connsiteX191" fmla="*/ 3655073 w 7467600"/>
              <a:gd name="connsiteY191" fmla="*/ 3650884 h 6858000"/>
              <a:gd name="connsiteX192" fmla="*/ 3670252 w 7467600"/>
              <a:gd name="connsiteY192" fmla="*/ 3622798 h 6858000"/>
              <a:gd name="connsiteX193" fmla="*/ 3817258 w 7467600"/>
              <a:gd name="connsiteY193" fmla="*/ 3723577 h 6858000"/>
              <a:gd name="connsiteX194" fmla="*/ 4000461 w 7467600"/>
              <a:gd name="connsiteY194" fmla="*/ 3855966 h 6858000"/>
              <a:gd name="connsiteX195" fmla="*/ 4088180 w 7467600"/>
              <a:gd name="connsiteY195" fmla="*/ 3929774 h 6858000"/>
              <a:gd name="connsiteX196" fmla="*/ 4184555 w 7467600"/>
              <a:gd name="connsiteY196" fmla="*/ 4010683 h 6858000"/>
              <a:gd name="connsiteX197" fmla="*/ 4399563 w 7467600"/>
              <a:gd name="connsiteY197" fmla="*/ 4158106 h 6858000"/>
              <a:gd name="connsiteX198" fmla="*/ 4684469 w 7467600"/>
              <a:gd name="connsiteY198" fmla="*/ 4364680 h 6858000"/>
              <a:gd name="connsiteX199" fmla="*/ 4690271 w 7467600"/>
              <a:gd name="connsiteY199" fmla="*/ 4370034 h 6858000"/>
              <a:gd name="connsiteX200" fmla="*/ 4136093 w 7467600"/>
              <a:gd name="connsiteY200" fmla="*/ 3858466 h 6858000"/>
              <a:gd name="connsiteX201" fmla="*/ 3670252 w 7467600"/>
              <a:gd name="connsiteY201" fmla="*/ 3622798 h 6858000"/>
              <a:gd name="connsiteX202" fmla="*/ 4440129 w 7467600"/>
              <a:gd name="connsiteY202" fmla="*/ 3448571 h 6858000"/>
              <a:gd name="connsiteX203" fmla="*/ 4856525 w 7467600"/>
              <a:gd name="connsiteY203" fmla="*/ 3915351 h 6858000"/>
              <a:gd name="connsiteX204" fmla="*/ 5059055 w 7467600"/>
              <a:gd name="connsiteY204" fmla="*/ 4108918 h 6858000"/>
              <a:gd name="connsiteX205" fmla="*/ 5290070 w 7467600"/>
              <a:gd name="connsiteY205" fmla="*/ 4263619 h 6858000"/>
              <a:gd name="connsiteX206" fmla="*/ 4834991 w 7467600"/>
              <a:gd name="connsiteY206" fmla="*/ 3830985 h 6858000"/>
              <a:gd name="connsiteX207" fmla="*/ 4440129 w 7467600"/>
              <a:gd name="connsiteY207" fmla="*/ 3448571 h 6858000"/>
              <a:gd name="connsiteX208" fmla="*/ 4441737 w 7467600"/>
              <a:gd name="connsiteY208" fmla="*/ 3399734 h 6858000"/>
              <a:gd name="connsiteX209" fmla="*/ 4431236 w 7467600"/>
              <a:gd name="connsiteY209" fmla="*/ 3400954 h 6858000"/>
              <a:gd name="connsiteX210" fmla="*/ 4557150 w 7467600"/>
              <a:gd name="connsiteY210" fmla="*/ 3510023 h 6858000"/>
              <a:gd name="connsiteX211" fmla="*/ 4856936 w 7467600"/>
              <a:gd name="connsiteY211" fmla="*/ 3809146 h 6858000"/>
              <a:gd name="connsiteX212" fmla="*/ 5111996 w 7467600"/>
              <a:gd name="connsiteY212" fmla="*/ 4065759 h 6858000"/>
              <a:gd name="connsiteX213" fmla="*/ 5388878 w 7467600"/>
              <a:gd name="connsiteY213" fmla="*/ 4300185 h 6858000"/>
              <a:gd name="connsiteX214" fmla="*/ 5425556 w 7467600"/>
              <a:gd name="connsiteY214" fmla="*/ 4308967 h 6858000"/>
              <a:gd name="connsiteX215" fmla="*/ 4943646 w 7467600"/>
              <a:gd name="connsiteY215" fmla="*/ 3822916 h 6858000"/>
              <a:gd name="connsiteX216" fmla="*/ 4594837 w 7467600"/>
              <a:gd name="connsiteY216" fmla="*/ 3532274 h 6858000"/>
              <a:gd name="connsiteX217" fmla="*/ 4441737 w 7467600"/>
              <a:gd name="connsiteY217" fmla="*/ 3399734 h 6858000"/>
              <a:gd name="connsiteX218" fmla="*/ 5425834 w 7467600"/>
              <a:gd name="connsiteY218" fmla="*/ 3162785 h 6858000"/>
              <a:gd name="connsiteX219" fmla="*/ 5401644 w 7467600"/>
              <a:gd name="connsiteY219" fmla="*/ 3617847 h 6858000"/>
              <a:gd name="connsiteX220" fmla="*/ 5467256 w 7467600"/>
              <a:gd name="connsiteY220" fmla="*/ 4175494 h 6858000"/>
              <a:gd name="connsiteX221" fmla="*/ 5448069 w 7467600"/>
              <a:gd name="connsiteY221" fmla="*/ 3567554 h 6858000"/>
              <a:gd name="connsiteX222" fmla="*/ 5425834 w 7467600"/>
              <a:gd name="connsiteY222" fmla="*/ 3162785 h 6858000"/>
              <a:gd name="connsiteX223" fmla="*/ 1318687 w 7467600"/>
              <a:gd name="connsiteY223" fmla="*/ 3113840 h 6858000"/>
              <a:gd name="connsiteX224" fmla="*/ 1066793 w 7467600"/>
              <a:gd name="connsiteY224" fmla="*/ 3212171 h 6858000"/>
              <a:gd name="connsiteX225" fmla="*/ 993319 w 7467600"/>
              <a:gd name="connsiteY225" fmla="*/ 3247648 h 6858000"/>
              <a:gd name="connsiteX226" fmla="*/ 853081 w 7467600"/>
              <a:gd name="connsiteY226" fmla="*/ 3312410 h 6858000"/>
              <a:gd name="connsiteX227" fmla="*/ 805957 w 7467600"/>
              <a:gd name="connsiteY227" fmla="*/ 3330443 h 6858000"/>
              <a:gd name="connsiteX228" fmla="*/ 1318687 w 7467600"/>
              <a:gd name="connsiteY228" fmla="*/ 3113840 h 6858000"/>
              <a:gd name="connsiteX229" fmla="*/ 5453702 w 7467600"/>
              <a:gd name="connsiteY229" fmla="*/ 3090882 h 6858000"/>
              <a:gd name="connsiteX230" fmla="*/ 5480135 w 7467600"/>
              <a:gd name="connsiteY230" fmla="*/ 3565802 h 6858000"/>
              <a:gd name="connsiteX231" fmla="*/ 5499023 w 7467600"/>
              <a:gd name="connsiteY231" fmla="*/ 4166310 h 6858000"/>
              <a:gd name="connsiteX232" fmla="*/ 5547022 w 7467600"/>
              <a:gd name="connsiteY232" fmla="*/ 3607838 h 6858000"/>
              <a:gd name="connsiteX233" fmla="*/ 5515964 w 7467600"/>
              <a:gd name="connsiteY233" fmla="*/ 3378541 h 6858000"/>
              <a:gd name="connsiteX234" fmla="*/ 5453702 w 7467600"/>
              <a:gd name="connsiteY234" fmla="*/ 3090882 h 6858000"/>
              <a:gd name="connsiteX235" fmla="*/ 1238695 w 7467600"/>
              <a:gd name="connsiteY235" fmla="*/ 3076820 h 6858000"/>
              <a:gd name="connsiteX236" fmla="*/ 716371 w 7467600"/>
              <a:gd name="connsiteY236" fmla="*/ 3293249 h 6858000"/>
              <a:gd name="connsiteX237" fmla="*/ 579522 w 7467600"/>
              <a:gd name="connsiteY237" fmla="*/ 3371759 h 6858000"/>
              <a:gd name="connsiteX238" fmla="*/ 600288 w 7467600"/>
              <a:gd name="connsiteY238" fmla="*/ 3365555 h 6858000"/>
              <a:gd name="connsiteX239" fmla="*/ 840692 w 7467600"/>
              <a:gd name="connsiteY239" fmla="*/ 3284921 h 6858000"/>
              <a:gd name="connsiteX240" fmla="*/ 979248 w 7467600"/>
              <a:gd name="connsiteY240" fmla="*/ 3221003 h 6858000"/>
              <a:gd name="connsiteX241" fmla="*/ 1053282 w 7467600"/>
              <a:gd name="connsiteY241" fmla="*/ 3185247 h 6858000"/>
              <a:gd name="connsiteX242" fmla="*/ 1320603 w 7467600"/>
              <a:gd name="connsiteY242" fmla="*/ 3081281 h 6858000"/>
              <a:gd name="connsiteX243" fmla="*/ 1238695 w 7467600"/>
              <a:gd name="connsiteY243" fmla="*/ 3076820 h 6858000"/>
              <a:gd name="connsiteX244" fmla="*/ 5425627 w 7467600"/>
              <a:gd name="connsiteY244" fmla="*/ 2954192 h 6858000"/>
              <a:gd name="connsiteX245" fmla="*/ 5470770 w 7467600"/>
              <a:gd name="connsiteY245" fmla="*/ 3005435 h 6858000"/>
              <a:gd name="connsiteX246" fmla="*/ 5519779 w 7467600"/>
              <a:gd name="connsiteY246" fmla="*/ 4359223 h 6858000"/>
              <a:gd name="connsiteX247" fmla="*/ 5520293 w 7467600"/>
              <a:gd name="connsiteY247" fmla="*/ 4360602 h 6858000"/>
              <a:gd name="connsiteX248" fmla="*/ 5767221 w 7467600"/>
              <a:gd name="connsiteY248" fmla="*/ 4665564 h 6858000"/>
              <a:gd name="connsiteX249" fmla="*/ 6937169 w 7467600"/>
              <a:gd name="connsiteY249" fmla="*/ 4815941 h 6858000"/>
              <a:gd name="connsiteX250" fmla="*/ 6953922 w 7467600"/>
              <a:gd name="connsiteY250" fmla="*/ 4890068 h 6858000"/>
              <a:gd name="connsiteX251" fmla="*/ 6071359 w 7467600"/>
              <a:gd name="connsiteY251" fmla="*/ 4770770 h 6858000"/>
              <a:gd name="connsiteX252" fmla="*/ 6038839 w 7467600"/>
              <a:gd name="connsiteY252" fmla="*/ 4764474 h 6858000"/>
              <a:gd name="connsiteX253" fmla="*/ 6038706 w 7467600"/>
              <a:gd name="connsiteY253" fmla="*/ 4763847 h 6858000"/>
              <a:gd name="connsiteX254" fmla="*/ 6037784 w 7467600"/>
              <a:gd name="connsiteY254" fmla="*/ 4764270 h 6858000"/>
              <a:gd name="connsiteX255" fmla="*/ 6038839 w 7467600"/>
              <a:gd name="connsiteY255" fmla="*/ 4764474 h 6858000"/>
              <a:gd name="connsiteX256" fmla="*/ 6040338 w 7467600"/>
              <a:gd name="connsiteY256" fmla="*/ 4771418 h 6858000"/>
              <a:gd name="connsiteX257" fmla="*/ 6024488 w 7467600"/>
              <a:gd name="connsiteY257" fmla="*/ 4809903 h 6858000"/>
              <a:gd name="connsiteX258" fmla="*/ 5599771 w 7467600"/>
              <a:gd name="connsiteY258" fmla="*/ 5509652 h 6858000"/>
              <a:gd name="connsiteX259" fmla="*/ 5548843 w 7467600"/>
              <a:gd name="connsiteY259" fmla="*/ 5563845 h 6858000"/>
              <a:gd name="connsiteX260" fmla="*/ 5940952 w 7467600"/>
              <a:gd name="connsiteY260" fmla="*/ 6250028 h 6858000"/>
              <a:gd name="connsiteX261" fmla="*/ 6043441 w 7467600"/>
              <a:gd name="connsiteY261" fmla="*/ 6665847 h 6858000"/>
              <a:gd name="connsiteX262" fmla="*/ 6093432 w 7467600"/>
              <a:gd name="connsiteY262" fmla="*/ 6858000 h 6858000"/>
              <a:gd name="connsiteX263" fmla="*/ 6034344 w 7467600"/>
              <a:gd name="connsiteY263" fmla="*/ 6858000 h 6858000"/>
              <a:gd name="connsiteX264" fmla="*/ 6026679 w 7467600"/>
              <a:gd name="connsiteY264" fmla="*/ 6836959 h 6858000"/>
              <a:gd name="connsiteX265" fmla="*/ 5800441 w 7467600"/>
              <a:gd name="connsiteY265" fmla="*/ 6335286 h 6858000"/>
              <a:gd name="connsiteX266" fmla="*/ 5526562 w 7467600"/>
              <a:gd name="connsiteY266" fmla="*/ 5705388 h 6858000"/>
              <a:gd name="connsiteX267" fmla="*/ 5519640 w 7467600"/>
              <a:gd name="connsiteY267" fmla="*/ 5683774 h 6858000"/>
              <a:gd name="connsiteX268" fmla="*/ 5844559 w 7467600"/>
              <a:gd name="connsiteY268" fmla="*/ 6553349 h 6858000"/>
              <a:gd name="connsiteX269" fmla="*/ 5975994 w 7467600"/>
              <a:gd name="connsiteY269" fmla="*/ 6858000 h 6858000"/>
              <a:gd name="connsiteX270" fmla="*/ 5898547 w 7467600"/>
              <a:gd name="connsiteY270" fmla="*/ 6858000 h 6858000"/>
              <a:gd name="connsiteX271" fmla="*/ 5682041 w 7467600"/>
              <a:gd name="connsiteY271" fmla="*/ 6355860 h 6858000"/>
              <a:gd name="connsiteX272" fmla="*/ 5461758 w 7467600"/>
              <a:gd name="connsiteY272" fmla="*/ 5820220 h 6858000"/>
              <a:gd name="connsiteX273" fmla="*/ 5237282 w 7467600"/>
              <a:gd name="connsiteY273" fmla="*/ 6579086 h 6858000"/>
              <a:gd name="connsiteX274" fmla="*/ 5115009 w 7467600"/>
              <a:gd name="connsiteY274" fmla="*/ 6858000 h 6858000"/>
              <a:gd name="connsiteX275" fmla="*/ 5028074 w 7467600"/>
              <a:gd name="connsiteY275" fmla="*/ 6858000 h 6858000"/>
              <a:gd name="connsiteX276" fmla="*/ 5079508 w 7467600"/>
              <a:gd name="connsiteY276" fmla="*/ 6749074 h 6858000"/>
              <a:gd name="connsiteX277" fmla="*/ 5371846 w 7467600"/>
              <a:gd name="connsiteY277" fmla="*/ 5924413 h 6858000"/>
              <a:gd name="connsiteX278" fmla="*/ 5270512 w 7467600"/>
              <a:gd name="connsiteY278" fmla="*/ 6138975 h 6858000"/>
              <a:gd name="connsiteX279" fmla="*/ 5062409 w 7467600"/>
              <a:gd name="connsiteY279" fmla="*/ 6653544 h 6858000"/>
              <a:gd name="connsiteX280" fmla="*/ 5036628 w 7467600"/>
              <a:gd name="connsiteY280" fmla="*/ 6754247 h 6858000"/>
              <a:gd name="connsiteX281" fmla="*/ 5009112 w 7467600"/>
              <a:gd name="connsiteY281" fmla="*/ 6858000 h 6858000"/>
              <a:gd name="connsiteX282" fmla="*/ 4976679 w 7467600"/>
              <a:gd name="connsiteY282" fmla="*/ 6858000 h 6858000"/>
              <a:gd name="connsiteX283" fmla="*/ 5006537 w 7467600"/>
              <a:gd name="connsiteY283" fmla="*/ 6747068 h 6858000"/>
              <a:gd name="connsiteX284" fmla="*/ 5032723 w 7467600"/>
              <a:gd name="connsiteY284" fmla="*/ 6644957 h 6858000"/>
              <a:gd name="connsiteX285" fmla="*/ 5242949 w 7467600"/>
              <a:gd name="connsiteY285" fmla="*/ 6125175 h 6858000"/>
              <a:gd name="connsiteX286" fmla="*/ 5286321 w 7467600"/>
              <a:gd name="connsiteY286" fmla="*/ 6033555 h 6858000"/>
              <a:gd name="connsiteX287" fmla="*/ 5008210 w 7467600"/>
              <a:gd name="connsiteY287" fmla="*/ 6649194 h 6858000"/>
              <a:gd name="connsiteX288" fmla="*/ 4986321 w 7467600"/>
              <a:gd name="connsiteY288" fmla="*/ 6765687 h 6858000"/>
              <a:gd name="connsiteX289" fmla="*/ 4973474 w 7467600"/>
              <a:gd name="connsiteY289" fmla="*/ 6858000 h 6858000"/>
              <a:gd name="connsiteX290" fmla="*/ 4907178 w 7467600"/>
              <a:gd name="connsiteY290" fmla="*/ 6858000 h 6858000"/>
              <a:gd name="connsiteX291" fmla="*/ 4910810 w 7467600"/>
              <a:gd name="connsiteY291" fmla="*/ 6829660 h 6858000"/>
              <a:gd name="connsiteX292" fmla="*/ 4987461 w 7467600"/>
              <a:gd name="connsiteY292" fmla="*/ 6432994 h 6858000"/>
              <a:gd name="connsiteX293" fmla="*/ 5179262 w 7467600"/>
              <a:gd name="connsiteY293" fmla="*/ 6035044 h 6858000"/>
              <a:gd name="connsiteX294" fmla="*/ 4689678 w 7467600"/>
              <a:gd name="connsiteY294" fmla="*/ 6440241 h 6858000"/>
              <a:gd name="connsiteX295" fmla="*/ 4477543 w 7467600"/>
              <a:gd name="connsiteY295" fmla="*/ 6674836 h 6858000"/>
              <a:gd name="connsiteX296" fmla="*/ 4329957 w 7467600"/>
              <a:gd name="connsiteY296" fmla="*/ 6858000 h 6858000"/>
              <a:gd name="connsiteX297" fmla="*/ 4218595 w 7467600"/>
              <a:gd name="connsiteY297" fmla="*/ 6858000 h 6858000"/>
              <a:gd name="connsiteX298" fmla="*/ 4368888 w 7467600"/>
              <a:gd name="connsiteY298" fmla="*/ 6668412 h 6858000"/>
              <a:gd name="connsiteX299" fmla="*/ 4563091 w 7467600"/>
              <a:gd name="connsiteY299" fmla="*/ 6442508 h 6858000"/>
              <a:gd name="connsiteX300" fmla="*/ 5387324 w 7467600"/>
              <a:gd name="connsiteY300" fmla="*/ 5705830 h 6858000"/>
              <a:gd name="connsiteX301" fmla="*/ 5073620 w 7467600"/>
              <a:gd name="connsiteY301" fmla="*/ 5955437 h 6858000"/>
              <a:gd name="connsiteX302" fmla="*/ 4689789 w 7467600"/>
              <a:gd name="connsiteY302" fmla="*/ 6268382 h 6858000"/>
              <a:gd name="connsiteX303" fmla="*/ 4418722 w 7467600"/>
              <a:gd name="connsiteY303" fmla="*/ 6570886 h 6858000"/>
              <a:gd name="connsiteX304" fmla="*/ 4214944 w 7467600"/>
              <a:gd name="connsiteY304" fmla="*/ 6858000 h 6858000"/>
              <a:gd name="connsiteX305" fmla="*/ 4177898 w 7467600"/>
              <a:gd name="connsiteY305" fmla="*/ 6858000 h 6858000"/>
              <a:gd name="connsiteX306" fmla="*/ 4391597 w 7467600"/>
              <a:gd name="connsiteY306" fmla="*/ 6556370 h 6858000"/>
              <a:gd name="connsiteX307" fmla="*/ 4668889 w 7467600"/>
              <a:gd name="connsiteY307" fmla="*/ 6246399 h 6858000"/>
              <a:gd name="connsiteX308" fmla="*/ 5055427 w 7467600"/>
              <a:gd name="connsiteY308" fmla="*/ 5931476 h 6858000"/>
              <a:gd name="connsiteX309" fmla="*/ 5371814 w 7467600"/>
              <a:gd name="connsiteY309" fmla="*/ 5678975 h 6858000"/>
              <a:gd name="connsiteX310" fmla="*/ 4987918 w 7467600"/>
              <a:gd name="connsiteY310" fmla="*/ 5838701 h 6858000"/>
              <a:gd name="connsiteX311" fmla="*/ 4317146 w 7467600"/>
              <a:gd name="connsiteY311" fmla="*/ 6587716 h 6858000"/>
              <a:gd name="connsiteX312" fmla="*/ 4171627 w 7467600"/>
              <a:gd name="connsiteY312" fmla="*/ 6858000 h 6858000"/>
              <a:gd name="connsiteX313" fmla="*/ 4081585 w 7467600"/>
              <a:gd name="connsiteY313" fmla="*/ 6858000 h 6858000"/>
              <a:gd name="connsiteX314" fmla="*/ 4238603 w 7467600"/>
              <a:gd name="connsiteY314" fmla="*/ 6559341 h 6858000"/>
              <a:gd name="connsiteX315" fmla="*/ 4778333 w 7467600"/>
              <a:gd name="connsiteY315" fmla="*/ 5873626 h 6858000"/>
              <a:gd name="connsiteX316" fmla="*/ 5414185 w 7467600"/>
              <a:gd name="connsiteY316" fmla="*/ 5573882 h 6858000"/>
              <a:gd name="connsiteX317" fmla="*/ 5959648 w 7467600"/>
              <a:gd name="connsiteY317" fmla="*/ 4760797 h 6858000"/>
              <a:gd name="connsiteX318" fmla="*/ 5355019 w 7467600"/>
              <a:gd name="connsiteY318" fmla="*/ 4734672 h 6858000"/>
              <a:gd name="connsiteX319" fmla="*/ 5083565 w 7467600"/>
              <a:gd name="connsiteY319" fmla="*/ 5179121 h 6858000"/>
              <a:gd name="connsiteX320" fmla="*/ 4713577 w 7467600"/>
              <a:gd name="connsiteY320" fmla="*/ 5616803 h 6858000"/>
              <a:gd name="connsiteX321" fmla="*/ 3989559 w 7467600"/>
              <a:gd name="connsiteY321" fmla="*/ 6145945 h 6858000"/>
              <a:gd name="connsiteX322" fmla="*/ 3939824 w 7467600"/>
              <a:gd name="connsiteY322" fmla="*/ 6066900 h 6858000"/>
              <a:gd name="connsiteX323" fmla="*/ 4584537 w 7467600"/>
              <a:gd name="connsiteY323" fmla="*/ 5324826 h 6858000"/>
              <a:gd name="connsiteX324" fmla="*/ 5037105 w 7467600"/>
              <a:gd name="connsiteY324" fmla="*/ 5088765 h 6858000"/>
              <a:gd name="connsiteX325" fmla="*/ 5039930 w 7467600"/>
              <a:gd name="connsiteY325" fmla="*/ 5089585 h 6858000"/>
              <a:gd name="connsiteX326" fmla="*/ 5263764 w 7467600"/>
              <a:gd name="connsiteY326" fmla="*/ 4735525 h 6858000"/>
              <a:gd name="connsiteX327" fmla="*/ 4086300 w 7467600"/>
              <a:gd name="connsiteY327" fmla="*/ 4884599 h 6858000"/>
              <a:gd name="connsiteX328" fmla="*/ 4085485 w 7467600"/>
              <a:gd name="connsiteY328" fmla="*/ 4899070 h 6858000"/>
              <a:gd name="connsiteX329" fmla="*/ 3871915 w 7467600"/>
              <a:gd name="connsiteY329" fmla="*/ 5253645 h 6858000"/>
              <a:gd name="connsiteX330" fmla="*/ 3799374 w 7467600"/>
              <a:gd name="connsiteY330" fmla="*/ 5466127 h 6858000"/>
              <a:gd name="connsiteX331" fmla="*/ 3498850 w 7467600"/>
              <a:gd name="connsiteY331" fmla="*/ 6661888 h 6858000"/>
              <a:gd name="connsiteX332" fmla="*/ 3399216 w 7467600"/>
              <a:gd name="connsiteY332" fmla="*/ 6858000 h 6858000"/>
              <a:gd name="connsiteX333" fmla="*/ 3303688 w 7467600"/>
              <a:gd name="connsiteY333" fmla="*/ 6858000 h 6858000"/>
              <a:gd name="connsiteX334" fmla="*/ 3391774 w 7467600"/>
              <a:gd name="connsiteY334" fmla="*/ 6697181 h 6858000"/>
              <a:gd name="connsiteX335" fmla="*/ 3735540 w 7467600"/>
              <a:gd name="connsiteY335" fmla="*/ 5546923 h 6858000"/>
              <a:gd name="connsiteX336" fmla="*/ 3729438 w 7467600"/>
              <a:gd name="connsiteY336" fmla="*/ 5569058 h 6858000"/>
              <a:gd name="connsiteX337" fmla="*/ 3707782 w 7467600"/>
              <a:gd name="connsiteY337" fmla="*/ 5644908 h 6858000"/>
              <a:gd name="connsiteX338" fmla="*/ 3583827 w 7467600"/>
              <a:gd name="connsiteY338" fmla="*/ 6039215 h 6858000"/>
              <a:gd name="connsiteX339" fmla="*/ 3547861 w 7467600"/>
              <a:gd name="connsiteY339" fmla="*/ 6129609 h 6858000"/>
              <a:gd name="connsiteX340" fmla="*/ 3490905 w 7467600"/>
              <a:gd name="connsiteY340" fmla="*/ 6277660 h 6858000"/>
              <a:gd name="connsiteX341" fmla="*/ 3455859 w 7467600"/>
              <a:gd name="connsiteY341" fmla="*/ 6391301 h 6858000"/>
              <a:gd name="connsiteX342" fmla="*/ 3429112 w 7467600"/>
              <a:gd name="connsiteY342" fmla="*/ 6479469 h 6858000"/>
              <a:gd name="connsiteX343" fmla="*/ 3304862 w 7467600"/>
              <a:gd name="connsiteY343" fmla="*/ 6796476 h 6858000"/>
              <a:gd name="connsiteX344" fmla="*/ 3276071 w 7467600"/>
              <a:gd name="connsiteY344" fmla="*/ 6858000 h 6858000"/>
              <a:gd name="connsiteX345" fmla="*/ 3240805 w 7467600"/>
              <a:gd name="connsiteY345" fmla="*/ 6858000 h 6858000"/>
              <a:gd name="connsiteX346" fmla="*/ 3275917 w 7467600"/>
              <a:gd name="connsiteY346" fmla="*/ 6783192 h 6858000"/>
              <a:gd name="connsiteX347" fmla="*/ 3399358 w 7467600"/>
              <a:gd name="connsiteY347" fmla="*/ 6469011 h 6858000"/>
              <a:gd name="connsiteX348" fmla="*/ 3425650 w 7467600"/>
              <a:gd name="connsiteY348" fmla="*/ 6381333 h 6858000"/>
              <a:gd name="connsiteX349" fmla="*/ 3460661 w 7467600"/>
              <a:gd name="connsiteY349" fmla="*/ 6266763 h 6858000"/>
              <a:gd name="connsiteX350" fmla="*/ 3518021 w 7467600"/>
              <a:gd name="connsiteY350" fmla="*/ 6117298 h 6858000"/>
              <a:gd name="connsiteX351" fmla="*/ 3554035 w 7467600"/>
              <a:gd name="connsiteY351" fmla="*/ 6027832 h 6858000"/>
              <a:gd name="connsiteX352" fmla="*/ 3677174 w 7467600"/>
              <a:gd name="connsiteY352" fmla="*/ 5636351 h 6858000"/>
              <a:gd name="connsiteX353" fmla="*/ 3698819 w 7467600"/>
              <a:gd name="connsiteY353" fmla="*/ 5560503 h 6858000"/>
              <a:gd name="connsiteX354" fmla="*/ 3702094 w 7467600"/>
              <a:gd name="connsiteY354" fmla="*/ 5549194 h 6858000"/>
              <a:gd name="connsiteX355" fmla="*/ 3398355 w 7467600"/>
              <a:gd name="connsiteY355" fmla="*/ 6094603 h 6858000"/>
              <a:gd name="connsiteX356" fmla="*/ 3193941 w 7467600"/>
              <a:gd name="connsiteY356" fmla="*/ 6798775 h 6858000"/>
              <a:gd name="connsiteX357" fmla="*/ 3184140 w 7467600"/>
              <a:gd name="connsiteY357" fmla="*/ 6858000 h 6858000"/>
              <a:gd name="connsiteX358" fmla="*/ 3099978 w 7467600"/>
              <a:gd name="connsiteY358" fmla="*/ 6858000 h 6858000"/>
              <a:gd name="connsiteX359" fmla="*/ 3101556 w 7467600"/>
              <a:gd name="connsiteY359" fmla="*/ 6843337 h 6858000"/>
              <a:gd name="connsiteX360" fmla="*/ 3370162 w 7467600"/>
              <a:gd name="connsiteY360" fmla="*/ 5785550 h 6858000"/>
              <a:gd name="connsiteX361" fmla="*/ 3746477 w 7467600"/>
              <a:gd name="connsiteY361" fmla="*/ 5377889 h 6858000"/>
              <a:gd name="connsiteX362" fmla="*/ 3863399 w 7467600"/>
              <a:gd name="connsiteY362" fmla="*/ 5087257 h 6858000"/>
              <a:gd name="connsiteX363" fmla="*/ 3968712 w 7467600"/>
              <a:gd name="connsiteY363" fmla="*/ 4913989 h 6858000"/>
              <a:gd name="connsiteX364" fmla="*/ 2792390 w 7467600"/>
              <a:gd name="connsiteY364" fmla="*/ 5382974 h 6858000"/>
              <a:gd name="connsiteX365" fmla="*/ 2714982 w 7467600"/>
              <a:gd name="connsiteY365" fmla="*/ 5427051 h 6858000"/>
              <a:gd name="connsiteX366" fmla="*/ 2813361 w 7467600"/>
              <a:gd name="connsiteY366" fmla="*/ 6023912 h 6858000"/>
              <a:gd name="connsiteX367" fmla="*/ 2688430 w 7467600"/>
              <a:gd name="connsiteY367" fmla="*/ 6801564 h 6858000"/>
              <a:gd name="connsiteX368" fmla="*/ 2629626 w 7467600"/>
              <a:gd name="connsiteY368" fmla="*/ 6763394 h 6858000"/>
              <a:gd name="connsiteX369" fmla="*/ 2565328 w 7467600"/>
              <a:gd name="connsiteY369" fmla="*/ 5516399 h 6858000"/>
              <a:gd name="connsiteX370" fmla="*/ 1922999 w 7467600"/>
              <a:gd name="connsiteY370" fmla="*/ 5980343 h 6858000"/>
              <a:gd name="connsiteX371" fmla="*/ 1950261 w 7467600"/>
              <a:gd name="connsiteY371" fmla="*/ 6405858 h 6858000"/>
              <a:gd name="connsiteX372" fmla="*/ 2365554 w 7467600"/>
              <a:gd name="connsiteY372" fmla="*/ 6759107 h 6858000"/>
              <a:gd name="connsiteX373" fmla="*/ 2424142 w 7467600"/>
              <a:gd name="connsiteY373" fmla="*/ 6858000 h 6858000"/>
              <a:gd name="connsiteX374" fmla="*/ 2395994 w 7467600"/>
              <a:gd name="connsiteY374" fmla="*/ 6858000 h 6858000"/>
              <a:gd name="connsiteX375" fmla="*/ 2392863 w 7467600"/>
              <a:gd name="connsiteY375" fmla="*/ 6852964 h 6858000"/>
              <a:gd name="connsiteX376" fmla="*/ 2017589 w 7467600"/>
              <a:gd name="connsiteY376" fmla="*/ 6493982 h 6858000"/>
              <a:gd name="connsiteX377" fmla="*/ 2147336 w 7467600"/>
              <a:gd name="connsiteY377" fmla="*/ 6594052 h 6858000"/>
              <a:gd name="connsiteX378" fmla="*/ 2207047 w 7467600"/>
              <a:gd name="connsiteY378" fmla="*/ 6654540 h 6858000"/>
              <a:gd name="connsiteX379" fmla="*/ 2299106 w 7467600"/>
              <a:gd name="connsiteY379" fmla="*/ 6778931 h 6858000"/>
              <a:gd name="connsiteX380" fmla="*/ 2314430 w 7467600"/>
              <a:gd name="connsiteY380" fmla="*/ 6801144 h 6858000"/>
              <a:gd name="connsiteX381" fmla="*/ 2352406 w 7467600"/>
              <a:gd name="connsiteY381" fmla="*/ 6858000 h 6858000"/>
              <a:gd name="connsiteX382" fmla="*/ 2314492 w 7467600"/>
              <a:gd name="connsiteY382" fmla="*/ 6858000 h 6858000"/>
              <a:gd name="connsiteX383" fmla="*/ 2288095 w 7467600"/>
              <a:gd name="connsiteY383" fmla="*/ 6818030 h 6858000"/>
              <a:gd name="connsiteX384" fmla="*/ 2272768 w 7467600"/>
              <a:gd name="connsiteY384" fmla="*/ 6795822 h 6858000"/>
              <a:gd name="connsiteX385" fmla="*/ 2182715 w 7467600"/>
              <a:gd name="connsiteY385" fmla="*/ 6675071 h 6858000"/>
              <a:gd name="connsiteX386" fmla="*/ 2032061 w 7467600"/>
              <a:gd name="connsiteY386" fmla="*/ 6541380 h 6858000"/>
              <a:gd name="connsiteX387" fmla="*/ 2257220 w 7467600"/>
              <a:gd name="connsiteY387" fmla="*/ 6826257 h 6858000"/>
              <a:gd name="connsiteX388" fmla="*/ 2281324 w 7467600"/>
              <a:gd name="connsiteY388" fmla="*/ 6858000 h 6858000"/>
              <a:gd name="connsiteX389" fmla="*/ 2242860 w 7467600"/>
              <a:gd name="connsiteY389" fmla="*/ 6858000 h 6858000"/>
              <a:gd name="connsiteX390" fmla="*/ 2232818 w 7467600"/>
              <a:gd name="connsiteY390" fmla="*/ 6844926 h 6858000"/>
              <a:gd name="connsiteX391" fmla="*/ 1990172 w 7467600"/>
              <a:gd name="connsiteY391" fmla="*/ 6542121 h 6858000"/>
              <a:gd name="connsiteX392" fmla="*/ 2124090 w 7467600"/>
              <a:gd name="connsiteY392" fmla="*/ 6761017 h 6858000"/>
              <a:gd name="connsiteX393" fmla="*/ 2200380 w 7467600"/>
              <a:gd name="connsiteY393" fmla="*/ 6858000 h 6858000"/>
              <a:gd name="connsiteX394" fmla="*/ 2147507 w 7467600"/>
              <a:gd name="connsiteY394" fmla="*/ 6858000 h 6858000"/>
              <a:gd name="connsiteX395" fmla="*/ 2070668 w 7467600"/>
              <a:gd name="connsiteY395" fmla="*/ 6761520 h 6858000"/>
              <a:gd name="connsiteX396" fmla="*/ 1975142 w 7467600"/>
              <a:gd name="connsiteY396" fmla="*/ 6585570 h 6858000"/>
              <a:gd name="connsiteX397" fmla="*/ 2050035 w 7467600"/>
              <a:gd name="connsiteY397" fmla="*/ 6813345 h 6858000"/>
              <a:gd name="connsiteX398" fmla="*/ 2063025 w 7467600"/>
              <a:gd name="connsiteY398" fmla="*/ 6858000 h 6858000"/>
              <a:gd name="connsiteX399" fmla="*/ 2021675 w 7467600"/>
              <a:gd name="connsiteY399" fmla="*/ 6858000 h 6858000"/>
              <a:gd name="connsiteX400" fmla="*/ 2019308 w 7467600"/>
              <a:gd name="connsiteY400" fmla="*/ 6847118 h 6858000"/>
              <a:gd name="connsiteX401" fmla="*/ 1938835 w 7467600"/>
              <a:gd name="connsiteY401" fmla="*/ 6551160 h 6858000"/>
              <a:gd name="connsiteX402" fmla="*/ 1953230 w 7467600"/>
              <a:gd name="connsiteY402" fmla="*/ 6759699 h 6858000"/>
              <a:gd name="connsiteX403" fmla="*/ 1956763 w 7467600"/>
              <a:gd name="connsiteY403" fmla="*/ 6778191 h 6858000"/>
              <a:gd name="connsiteX404" fmla="*/ 1967925 w 7467600"/>
              <a:gd name="connsiteY404" fmla="*/ 6858000 h 6858000"/>
              <a:gd name="connsiteX405" fmla="*/ 1936622 w 7467600"/>
              <a:gd name="connsiteY405" fmla="*/ 6858000 h 6858000"/>
              <a:gd name="connsiteX406" fmla="*/ 1926261 w 7467600"/>
              <a:gd name="connsiteY406" fmla="*/ 6784064 h 6858000"/>
              <a:gd name="connsiteX407" fmla="*/ 1922724 w 7467600"/>
              <a:gd name="connsiteY407" fmla="*/ 6765577 h 6858000"/>
              <a:gd name="connsiteX408" fmla="*/ 1904650 w 7467600"/>
              <a:gd name="connsiteY408" fmla="*/ 6639616 h 6858000"/>
              <a:gd name="connsiteX409" fmla="*/ 1885273 w 7467600"/>
              <a:gd name="connsiteY409" fmla="*/ 6858000 h 6858000"/>
              <a:gd name="connsiteX410" fmla="*/ 1854363 w 7467600"/>
              <a:gd name="connsiteY410" fmla="*/ 6858000 h 6858000"/>
              <a:gd name="connsiteX411" fmla="*/ 1880391 w 7467600"/>
              <a:gd name="connsiteY411" fmla="*/ 6603796 h 6858000"/>
              <a:gd name="connsiteX412" fmla="*/ 1818273 w 7467600"/>
              <a:gd name="connsiteY412" fmla="*/ 6715729 h 6858000"/>
              <a:gd name="connsiteX413" fmla="*/ 1794691 w 7467600"/>
              <a:gd name="connsiteY413" fmla="*/ 6843239 h 6858000"/>
              <a:gd name="connsiteX414" fmla="*/ 1794914 w 7467600"/>
              <a:gd name="connsiteY414" fmla="*/ 6858000 h 6858000"/>
              <a:gd name="connsiteX415" fmla="*/ 1746128 w 7467600"/>
              <a:gd name="connsiteY415" fmla="*/ 6858000 h 6858000"/>
              <a:gd name="connsiteX416" fmla="*/ 1753934 w 7467600"/>
              <a:gd name="connsiteY416" fmla="*/ 6724796 h 6858000"/>
              <a:gd name="connsiteX417" fmla="*/ 1792053 w 7467600"/>
              <a:gd name="connsiteY417" fmla="*/ 6572396 h 6858000"/>
              <a:gd name="connsiteX418" fmla="*/ 1862248 w 7467600"/>
              <a:gd name="connsiteY418" fmla="*/ 6266397 h 6858000"/>
              <a:gd name="connsiteX419" fmla="*/ 1862250 w 7467600"/>
              <a:gd name="connsiteY419" fmla="*/ 6033531 h 6858000"/>
              <a:gd name="connsiteX420" fmla="*/ 1211999 w 7467600"/>
              <a:gd name="connsiteY420" fmla="*/ 6683610 h 6858000"/>
              <a:gd name="connsiteX421" fmla="*/ 1213266 w 7467600"/>
              <a:gd name="connsiteY421" fmla="*/ 6691947 h 6858000"/>
              <a:gd name="connsiteX422" fmla="*/ 1203370 w 7467600"/>
              <a:gd name="connsiteY422" fmla="*/ 6850676 h 6858000"/>
              <a:gd name="connsiteX423" fmla="*/ 1203671 w 7467600"/>
              <a:gd name="connsiteY423" fmla="*/ 6858000 h 6858000"/>
              <a:gd name="connsiteX424" fmla="*/ 1143180 w 7467600"/>
              <a:gd name="connsiteY424" fmla="*/ 6858000 h 6858000"/>
              <a:gd name="connsiteX425" fmla="*/ 1142176 w 7467600"/>
              <a:gd name="connsiteY425" fmla="*/ 6766045 h 6858000"/>
              <a:gd name="connsiteX426" fmla="*/ 1067484 w 7467600"/>
              <a:gd name="connsiteY426" fmla="*/ 6858000 h 6858000"/>
              <a:gd name="connsiteX427" fmla="*/ 953928 w 7467600"/>
              <a:gd name="connsiteY427" fmla="*/ 6858000 h 6858000"/>
              <a:gd name="connsiteX428" fmla="*/ 959715 w 7467600"/>
              <a:gd name="connsiteY428" fmla="*/ 6850185 h 6858000"/>
              <a:gd name="connsiteX429" fmla="*/ 1483788 w 7467600"/>
              <a:gd name="connsiteY429" fmla="*/ 6259174 h 6858000"/>
              <a:gd name="connsiteX430" fmla="*/ 1100671 w 7467600"/>
              <a:gd name="connsiteY430" fmla="*/ 6252137 h 6858000"/>
              <a:gd name="connsiteX431" fmla="*/ 1090144 w 7467600"/>
              <a:gd name="connsiteY431" fmla="*/ 6256748 h 6858000"/>
              <a:gd name="connsiteX432" fmla="*/ 1095872 w 7467600"/>
              <a:gd name="connsiteY432" fmla="*/ 6271892 h 6858000"/>
              <a:gd name="connsiteX433" fmla="*/ 262785 w 7467600"/>
              <a:gd name="connsiteY433" fmla="*/ 6845450 h 6858000"/>
              <a:gd name="connsiteX434" fmla="*/ 209968 w 7467600"/>
              <a:gd name="connsiteY434" fmla="*/ 6770713 h 6858000"/>
              <a:gd name="connsiteX435" fmla="*/ 873460 w 7467600"/>
              <a:gd name="connsiteY435" fmla="*/ 6253768 h 6858000"/>
              <a:gd name="connsiteX436" fmla="*/ 192686 w 7467600"/>
              <a:gd name="connsiteY436" fmla="*/ 5849257 h 6858000"/>
              <a:gd name="connsiteX437" fmla="*/ 4696 w 7467600"/>
              <a:gd name="connsiteY437" fmla="*/ 5697668 h 6858000"/>
              <a:gd name="connsiteX438" fmla="*/ 0 w 7467600"/>
              <a:gd name="connsiteY438" fmla="*/ 5689984 h 6858000"/>
              <a:gd name="connsiteX439" fmla="*/ 0 w 7467600"/>
              <a:gd name="connsiteY439" fmla="*/ 5513472 h 6858000"/>
              <a:gd name="connsiteX440" fmla="*/ 174101 w 7467600"/>
              <a:gd name="connsiteY440" fmla="*/ 5620277 h 6858000"/>
              <a:gd name="connsiteX441" fmla="*/ 891800 w 7467600"/>
              <a:gd name="connsiteY441" fmla="*/ 6036935 h 6858000"/>
              <a:gd name="connsiteX442" fmla="*/ 1072219 w 7467600"/>
              <a:gd name="connsiteY442" fmla="*/ 6169443 h 6858000"/>
              <a:gd name="connsiteX443" fmla="*/ 1074117 w 7467600"/>
              <a:gd name="connsiteY443" fmla="*/ 6170301 h 6858000"/>
              <a:gd name="connsiteX444" fmla="*/ 1083114 w 7467600"/>
              <a:gd name="connsiteY444" fmla="*/ 6174131 h 6858000"/>
              <a:gd name="connsiteX445" fmla="*/ 1543010 w 7467600"/>
              <a:gd name="connsiteY445" fmla="*/ 6191140 h 6858000"/>
              <a:gd name="connsiteX446" fmla="*/ 1551080 w 7467600"/>
              <a:gd name="connsiteY446" fmla="*/ 6195006 h 6858000"/>
              <a:gd name="connsiteX447" fmla="*/ 2345443 w 7467600"/>
              <a:gd name="connsiteY447" fmla="*/ 5549882 h 6858000"/>
              <a:gd name="connsiteX448" fmla="*/ 1721499 w 7467600"/>
              <a:gd name="connsiteY448" fmla="*/ 5599969 h 6858000"/>
              <a:gd name="connsiteX449" fmla="*/ 767716 w 7467600"/>
              <a:gd name="connsiteY449" fmla="*/ 5472768 h 6858000"/>
              <a:gd name="connsiteX450" fmla="*/ 722147 w 7467600"/>
              <a:gd name="connsiteY450" fmla="*/ 5393091 h 6858000"/>
              <a:gd name="connsiteX451" fmla="*/ 1485552 w 7467600"/>
              <a:gd name="connsiteY451" fmla="*/ 5313202 h 6858000"/>
              <a:gd name="connsiteX452" fmla="*/ 2143004 w 7467600"/>
              <a:gd name="connsiteY452" fmla="*/ 5402420 h 6858000"/>
              <a:gd name="connsiteX453" fmla="*/ 1933391 w 7467600"/>
              <a:gd name="connsiteY453" fmla="*/ 5156971 h 6858000"/>
              <a:gd name="connsiteX454" fmla="*/ 1827118 w 7467600"/>
              <a:gd name="connsiteY454" fmla="*/ 4968410 h 6858000"/>
              <a:gd name="connsiteX455" fmla="*/ 1837349 w 7467600"/>
              <a:gd name="connsiteY455" fmla="*/ 4956357 h 6858000"/>
              <a:gd name="connsiteX456" fmla="*/ 2162835 w 7467600"/>
              <a:gd name="connsiteY456" fmla="*/ 5187853 h 6858000"/>
              <a:gd name="connsiteX457" fmla="*/ 2257167 w 7467600"/>
              <a:gd name="connsiteY457" fmla="*/ 5462123 h 6858000"/>
              <a:gd name="connsiteX458" fmla="*/ 2261598 w 7467600"/>
              <a:gd name="connsiteY458" fmla="*/ 5467998 h 6858000"/>
              <a:gd name="connsiteX459" fmla="*/ 2437177 w 7467600"/>
              <a:gd name="connsiteY459" fmla="*/ 5479608 h 6858000"/>
              <a:gd name="connsiteX460" fmla="*/ 2445247 w 7467600"/>
              <a:gd name="connsiteY460" fmla="*/ 5483476 h 6858000"/>
              <a:gd name="connsiteX461" fmla="*/ 2743626 w 7467600"/>
              <a:gd name="connsiteY461" fmla="*/ 5304819 h 6858000"/>
              <a:gd name="connsiteX462" fmla="*/ 3048102 w 7467600"/>
              <a:gd name="connsiteY462" fmla="*/ 5150595 h 6858000"/>
              <a:gd name="connsiteX463" fmla="*/ 1799414 w 7467600"/>
              <a:gd name="connsiteY463" fmla="*/ 4694732 h 6858000"/>
              <a:gd name="connsiteX464" fmla="*/ 1771735 w 7467600"/>
              <a:gd name="connsiteY464" fmla="*/ 4619929 h 6858000"/>
              <a:gd name="connsiteX465" fmla="*/ 3104273 w 7467600"/>
              <a:gd name="connsiteY465" fmla="*/ 5076159 h 6858000"/>
              <a:gd name="connsiteX466" fmla="*/ 3113245 w 7467600"/>
              <a:gd name="connsiteY466" fmla="*/ 5090705 h 6858000"/>
              <a:gd name="connsiteX467" fmla="*/ 3126294 w 7467600"/>
              <a:gd name="connsiteY467" fmla="*/ 5114400 h 6858000"/>
              <a:gd name="connsiteX468" fmla="*/ 3937433 w 7467600"/>
              <a:gd name="connsiteY468" fmla="*/ 4830473 h 6858000"/>
              <a:gd name="connsiteX469" fmla="*/ 3590475 w 7467600"/>
              <a:gd name="connsiteY469" fmla="*/ 4597974 h 6858000"/>
              <a:gd name="connsiteX470" fmla="*/ 3100264 w 7467600"/>
              <a:gd name="connsiteY470" fmla="*/ 4579845 h 6858000"/>
              <a:gd name="connsiteX471" fmla="*/ 2183576 w 7467600"/>
              <a:gd name="connsiteY471" fmla="*/ 4227150 h 6858000"/>
              <a:gd name="connsiteX472" fmla="*/ 2151029 w 7467600"/>
              <a:gd name="connsiteY472" fmla="*/ 4146947 h 6858000"/>
              <a:gd name="connsiteX473" fmla="*/ 3563434 w 7467600"/>
              <a:gd name="connsiteY473" fmla="*/ 4469115 h 6858000"/>
              <a:gd name="connsiteX474" fmla="*/ 3177952 w 7467600"/>
              <a:gd name="connsiteY474" fmla="*/ 3657386 h 6858000"/>
              <a:gd name="connsiteX475" fmla="*/ 3189263 w 7467600"/>
              <a:gd name="connsiteY475" fmla="*/ 3625726 h 6858000"/>
              <a:gd name="connsiteX476" fmla="*/ 3560912 w 7467600"/>
              <a:gd name="connsiteY476" fmla="*/ 4079863 h 6858000"/>
              <a:gd name="connsiteX477" fmla="*/ 3626636 w 7467600"/>
              <a:gd name="connsiteY477" fmla="*/ 4512230 h 6858000"/>
              <a:gd name="connsiteX478" fmla="*/ 3653088 w 7467600"/>
              <a:gd name="connsiteY478" fmla="*/ 4521417 h 6858000"/>
              <a:gd name="connsiteX479" fmla="*/ 3988128 w 7467600"/>
              <a:gd name="connsiteY479" fmla="*/ 4817267 h 6858000"/>
              <a:gd name="connsiteX480" fmla="*/ 4830582 w 7467600"/>
              <a:gd name="connsiteY480" fmla="*/ 4676000 h 6858000"/>
              <a:gd name="connsiteX481" fmla="*/ 4830100 w 7467600"/>
              <a:gd name="connsiteY481" fmla="*/ 4675554 h 6858000"/>
              <a:gd name="connsiteX482" fmla="*/ 4036318 w 7467600"/>
              <a:gd name="connsiteY482" fmla="*/ 4147013 h 6858000"/>
              <a:gd name="connsiteX483" fmla="*/ 3432098 w 7467600"/>
              <a:gd name="connsiteY483" fmla="*/ 3537312 h 6858000"/>
              <a:gd name="connsiteX484" fmla="*/ 3446761 w 7467600"/>
              <a:gd name="connsiteY484" fmla="*/ 3461278 h 6858000"/>
              <a:gd name="connsiteX485" fmla="*/ 4419733 w 7467600"/>
              <a:gd name="connsiteY485" fmla="*/ 3963555 h 6858000"/>
              <a:gd name="connsiteX486" fmla="*/ 4781371 w 7467600"/>
              <a:gd name="connsiteY486" fmla="*/ 4458604 h 6858000"/>
              <a:gd name="connsiteX487" fmla="*/ 4780440 w 7467600"/>
              <a:gd name="connsiteY487" fmla="*/ 4470290 h 6858000"/>
              <a:gd name="connsiteX488" fmla="*/ 4898954 w 7467600"/>
              <a:gd name="connsiteY488" fmla="*/ 4662092 h 6858000"/>
              <a:gd name="connsiteX489" fmla="*/ 4900699 w 7467600"/>
              <a:gd name="connsiteY489" fmla="*/ 4670867 h 6858000"/>
              <a:gd name="connsiteX490" fmla="*/ 5714511 w 7467600"/>
              <a:gd name="connsiteY490" fmla="*/ 4663483 h 6858000"/>
              <a:gd name="connsiteX491" fmla="*/ 5464793 w 7467600"/>
              <a:gd name="connsiteY491" fmla="*/ 4393556 h 6858000"/>
              <a:gd name="connsiteX492" fmla="*/ 5461897 w 7467600"/>
              <a:gd name="connsiteY492" fmla="*/ 4390879 h 6858000"/>
              <a:gd name="connsiteX493" fmla="*/ 4294126 w 7467600"/>
              <a:gd name="connsiteY493" fmla="*/ 3303048 h 6858000"/>
              <a:gd name="connsiteX494" fmla="*/ 4305321 w 7467600"/>
              <a:gd name="connsiteY494" fmla="*/ 3256953 h 6858000"/>
              <a:gd name="connsiteX495" fmla="*/ 4949299 w 7467600"/>
              <a:gd name="connsiteY495" fmla="*/ 3766336 h 6858000"/>
              <a:gd name="connsiteX496" fmla="*/ 5291452 w 7467600"/>
              <a:gd name="connsiteY496" fmla="*/ 4076801 h 6858000"/>
              <a:gd name="connsiteX497" fmla="*/ 5434998 w 7467600"/>
              <a:gd name="connsiteY497" fmla="*/ 4254100 h 6858000"/>
              <a:gd name="connsiteX498" fmla="*/ 5351015 w 7467600"/>
              <a:gd name="connsiteY498" fmla="*/ 3760989 h 6858000"/>
              <a:gd name="connsiteX499" fmla="*/ 5413780 w 7467600"/>
              <a:gd name="connsiteY499" fmla="*/ 2966265 h 6858000"/>
              <a:gd name="connsiteX500" fmla="*/ 5425627 w 7467600"/>
              <a:gd name="connsiteY500" fmla="*/ 2954192 h 6858000"/>
              <a:gd name="connsiteX501" fmla="*/ 6604735 w 7467600"/>
              <a:gd name="connsiteY501" fmla="*/ 2041381 h 6858000"/>
              <a:gd name="connsiteX502" fmla="*/ 7204487 w 7467600"/>
              <a:gd name="connsiteY502" fmla="*/ 2742112 h 6858000"/>
              <a:gd name="connsiteX503" fmla="*/ 7131592 w 7467600"/>
              <a:gd name="connsiteY503" fmla="*/ 2672096 h 6858000"/>
              <a:gd name="connsiteX504" fmla="*/ 6996344 w 7467600"/>
              <a:gd name="connsiteY504" fmla="*/ 2518310 h 6858000"/>
              <a:gd name="connsiteX505" fmla="*/ 6735495 w 7467600"/>
              <a:gd name="connsiteY505" fmla="*/ 2196890 h 6858000"/>
              <a:gd name="connsiteX506" fmla="*/ 6721901 w 7467600"/>
              <a:gd name="connsiteY506" fmla="*/ 2179274 h 6858000"/>
              <a:gd name="connsiteX507" fmla="*/ 6604735 w 7467600"/>
              <a:gd name="connsiteY507" fmla="*/ 2041381 h 6858000"/>
              <a:gd name="connsiteX508" fmla="*/ 6591670 w 7467600"/>
              <a:gd name="connsiteY508" fmla="*/ 1988277 h 6858000"/>
              <a:gd name="connsiteX509" fmla="*/ 6747349 w 7467600"/>
              <a:gd name="connsiteY509" fmla="*/ 2160069 h 6858000"/>
              <a:gd name="connsiteX510" fmla="*/ 6760943 w 7467600"/>
              <a:gd name="connsiteY510" fmla="*/ 2177686 h 6858000"/>
              <a:gd name="connsiteX511" fmla="*/ 7021065 w 7467600"/>
              <a:gd name="connsiteY511" fmla="*/ 2498102 h 6858000"/>
              <a:gd name="connsiteX512" fmla="*/ 7155223 w 7467600"/>
              <a:gd name="connsiteY512" fmla="*/ 2650386 h 6858000"/>
              <a:gd name="connsiteX513" fmla="*/ 7203167 w 7467600"/>
              <a:gd name="connsiteY513" fmla="*/ 2697288 h 6858000"/>
              <a:gd name="connsiteX514" fmla="*/ 6937703 w 7467600"/>
              <a:gd name="connsiteY514" fmla="*/ 2321981 h 6858000"/>
              <a:gd name="connsiteX515" fmla="*/ 6591670 w 7467600"/>
              <a:gd name="connsiteY515" fmla="*/ 1988277 h 6858000"/>
              <a:gd name="connsiteX516" fmla="*/ 5798671 w 7467600"/>
              <a:gd name="connsiteY516" fmla="*/ 1981601 h 6858000"/>
              <a:gd name="connsiteX517" fmla="*/ 5754709 w 7467600"/>
              <a:gd name="connsiteY517" fmla="*/ 2071454 h 6858000"/>
              <a:gd name="connsiteX518" fmla="*/ 5763044 w 7467600"/>
              <a:gd name="connsiteY518" fmla="*/ 2842206 h 6858000"/>
              <a:gd name="connsiteX519" fmla="*/ 5764974 w 7467600"/>
              <a:gd name="connsiteY519" fmla="*/ 2799609 h 6858000"/>
              <a:gd name="connsiteX520" fmla="*/ 5767665 w 7467600"/>
              <a:gd name="connsiteY520" fmla="*/ 2666409 h 6858000"/>
              <a:gd name="connsiteX521" fmla="*/ 5763055 w 7467600"/>
              <a:gd name="connsiteY521" fmla="*/ 2579705 h 6858000"/>
              <a:gd name="connsiteX522" fmla="*/ 5758079 w 7467600"/>
              <a:gd name="connsiteY522" fmla="*/ 2492508 h 6858000"/>
              <a:gd name="connsiteX523" fmla="*/ 5779325 w 7467600"/>
              <a:gd name="connsiteY523" fmla="*/ 2197069 h 6858000"/>
              <a:gd name="connsiteX524" fmla="*/ 5798671 w 7467600"/>
              <a:gd name="connsiteY524" fmla="*/ 1981601 h 6858000"/>
              <a:gd name="connsiteX525" fmla="*/ 5829202 w 7467600"/>
              <a:gd name="connsiteY525" fmla="*/ 1971679 h 6858000"/>
              <a:gd name="connsiteX526" fmla="*/ 5809558 w 7467600"/>
              <a:gd name="connsiteY526" fmla="*/ 2198043 h 6858000"/>
              <a:gd name="connsiteX527" fmla="*/ 5788653 w 7467600"/>
              <a:gd name="connsiteY527" fmla="*/ 2489430 h 6858000"/>
              <a:gd name="connsiteX528" fmla="*/ 5793439 w 7467600"/>
              <a:gd name="connsiteY528" fmla="*/ 2575235 h 6858000"/>
              <a:gd name="connsiteX529" fmla="*/ 5796837 w 7467600"/>
              <a:gd name="connsiteY529" fmla="*/ 2637633 h 6858000"/>
              <a:gd name="connsiteX530" fmla="*/ 5818614 w 7467600"/>
              <a:gd name="connsiteY530" fmla="*/ 2473055 h 6858000"/>
              <a:gd name="connsiteX531" fmla="*/ 5829202 w 7467600"/>
              <a:gd name="connsiteY531" fmla="*/ 1971679 h 6858000"/>
              <a:gd name="connsiteX532" fmla="*/ 5911389 w 7467600"/>
              <a:gd name="connsiteY532" fmla="*/ 1898371 h 6858000"/>
              <a:gd name="connsiteX533" fmla="*/ 6237627 w 7467600"/>
              <a:gd name="connsiteY533" fmla="*/ 2231921 h 6858000"/>
              <a:gd name="connsiteX534" fmla="*/ 5911389 w 7467600"/>
              <a:gd name="connsiteY534" fmla="*/ 1898371 h 6858000"/>
              <a:gd name="connsiteX535" fmla="*/ 6944437 w 7467600"/>
              <a:gd name="connsiteY535" fmla="*/ 1575402 h 6858000"/>
              <a:gd name="connsiteX536" fmla="*/ 6304730 w 7467600"/>
              <a:gd name="connsiteY536" fmla="*/ 1766654 h 6858000"/>
              <a:gd name="connsiteX537" fmla="*/ 6944437 w 7467600"/>
              <a:gd name="connsiteY537" fmla="*/ 1575402 h 6858000"/>
              <a:gd name="connsiteX538" fmla="*/ 7019523 w 7467600"/>
              <a:gd name="connsiteY538" fmla="*/ 1519450 h 6858000"/>
              <a:gd name="connsiteX539" fmla="*/ 6298091 w 7467600"/>
              <a:gd name="connsiteY539" fmla="*/ 1737122 h 6858000"/>
              <a:gd name="connsiteX540" fmla="*/ 7019523 w 7467600"/>
              <a:gd name="connsiteY540" fmla="*/ 1519450 h 6858000"/>
              <a:gd name="connsiteX541" fmla="*/ 2399523 w 7467600"/>
              <a:gd name="connsiteY541" fmla="*/ 1428234 h 6858000"/>
              <a:gd name="connsiteX542" fmla="*/ 2224982 w 7467600"/>
              <a:gd name="connsiteY542" fmla="*/ 1826201 h 6858000"/>
              <a:gd name="connsiteX543" fmla="*/ 2096099 w 7467600"/>
              <a:gd name="connsiteY543" fmla="*/ 2345900 h 6858000"/>
              <a:gd name="connsiteX544" fmla="*/ 2283317 w 7467600"/>
              <a:gd name="connsiteY544" fmla="*/ 1796925 h 6858000"/>
              <a:gd name="connsiteX545" fmla="*/ 2399523 w 7467600"/>
              <a:gd name="connsiteY545" fmla="*/ 1428234 h 6858000"/>
              <a:gd name="connsiteX546" fmla="*/ 2448558 w 7467600"/>
              <a:gd name="connsiteY546" fmla="*/ 1373435 h 6858000"/>
              <a:gd name="connsiteX547" fmla="*/ 2312521 w 7467600"/>
              <a:gd name="connsiteY547" fmla="*/ 1806140 h 6858000"/>
              <a:gd name="connsiteX548" fmla="*/ 2127533 w 7467600"/>
              <a:gd name="connsiteY548" fmla="*/ 2348380 h 6858000"/>
              <a:gd name="connsiteX549" fmla="*/ 2358080 w 7467600"/>
              <a:gd name="connsiteY549" fmla="*/ 1866134 h 6858000"/>
              <a:gd name="connsiteX550" fmla="*/ 2407436 w 7467600"/>
              <a:gd name="connsiteY550" fmla="*/ 1651070 h 6858000"/>
              <a:gd name="connsiteX551" fmla="*/ 2448558 w 7467600"/>
              <a:gd name="connsiteY551" fmla="*/ 1373435 h 6858000"/>
              <a:gd name="connsiteX552" fmla="*/ 278707 w 7467600"/>
              <a:gd name="connsiteY552" fmla="*/ 1352270 h 6858000"/>
              <a:gd name="connsiteX553" fmla="*/ 321570 w 7467600"/>
              <a:gd name="connsiteY553" fmla="*/ 1861610 h 6858000"/>
              <a:gd name="connsiteX554" fmla="*/ 294281 w 7467600"/>
              <a:gd name="connsiteY554" fmla="*/ 1440658 h 6858000"/>
              <a:gd name="connsiteX555" fmla="*/ 278707 w 7467600"/>
              <a:gd name="connsiteY555" fmla="*/ 1352270 h 6858000"/>
              <a:gd name="connsiteX556" fmla="*/ 1423821 w 7467600"/>
              <a:gd name="connsiteY556" fmla="*/ 1351958 h 6858000"/>
              <a:gd name="connsiteX557" fmla="*/ 1638521 w 7467600"/>
              <a:gd name="connsiteY557" fmla="*/ 1908470 h 6858000"/>
              <a:gd name="connsiteX558" fmla="*/ 1754199 w 7467600"/>
              <a:gd name="connsiteY558" fmla="*/ 2149284 h 6858000"/>
              <a:gd name="connsiteX559" fmla="*/ 1908359 w 7467600"/>
              <a:gd name="connsiteY559" fmla="*/ 2364988 h 6858000"/>
              <a:gd name="connsiteX560" fmla="*/ 1647661 w 7467600"/>
              <a:gd name="connsiteY560" fmla="*/ 1825945 h 6858000"/>
              <a:gd name="connsiteX561" fmla="*/ 1423821 w 7467600"/>
              <a:gd name="connsiteY561" fmla="*/ 1351958 h 6858000"/>
              <a:gd name="connsiteX562" fmla="*/ 1431890 w 7467600"/>
              <a:gd name="connsiteY562" fmla="*/ 1306475 h 6858000"/>
              <a:gd name="connsiteX563" fmla="*/ 1507597 w 7467600"/>
              <a:gd name="connsiteY563" fmla="*/ 1446132 h 6858000"/>
              <a:gd name="connsiteX564" fmla="*/ 1674586 w 7467600"/>
              <a:gd name="connsiteY564" fmla="*/ 1813832 h 6858000"/>
              <a:gd name="connsiteX565" fmla="*/ 1815950 w 7467600"/>
              <a:gd name="connsiteY565" fmla="*/ 2128564 h 6858000"/>
              <a:gd name="connsiteX566" fmla="*/ 1984242 w 7467600"/>
              <a:gd name="connsiteY566" fmla="*/ 2430829 h 6858000"/>
              <a:gd name="connsiteX567" fmla="*/ 2014023 w 7467600"/>
              <a:gd name="connsiteY567" fmla="*/ 2450995 h 6858000"/>
              <a:gd name="connsiteX568" fmla="*/ 1747337 w 7467600"/>
              <a:gd name="connsiteY568" fmla="*/ 1855264 h 6858000"/>
              <a:gd name="connsiteX569" fmla="*/ 1533749 w 7467600"/>
              <a:gd name="connsiteY569" fmla="*/ 1478656 h 6858000"/>
              <a:gd name="connsiteX570" fmla="*/ 1431890 w 7467600"/>
              <a:gd name="connsiteY570" fmla="*/ 1306475 h 6858000"/>
              <a:gd name="connsiteX571" fmla="*/ 5052692 w 7467600"/>
              <a:gd name="connsiteY571" fmla="*/ 1292994 h 6858000"/>
              <a:gd name="connsiteX572" fmla="*/ 5200661 w 7467600"/>
              <a:gd name="connsiteY572" fmla="*/ 1635186 h 6858000"/>
              <a:gd name="connsiteX573" fmla="*/ 5297138 w 7467600"/>
              <a:gd name="connsiteY573" fmla="*/ 1906351 h 6858000"/>
              <a:gd name="connsiteX574" fmla="*/ 5052692 w 7467600"/>
              <a:gd name="connsiteY574" fmla="*/ 1292994 h 6858000"/>
              <a:gd name="connsiteX575" fmla="*/ 5009948 w 7467600"/>
              <a:gd name="connsiteY575" fmla="*/ 1273619 h 6858000"/>
              <a:gd name="connsiteX576" fmla="*/ 5121777 w 7467600"/>
              <a:gd name="connsiteY576" fmla="*/ 1654213 h 6858000"/>
              <a:gd name="connsiteX577" fmla="*/ 5293545 w 7467600"/>
              <a:gd name="connsiteY577" fmla="*/ 2072247 h 6858000"/>
              <a:gd name="connsiteX578" fmla="*/ 5294042 w 7467600"/>
              <a:gd name="connsiteY578" fmla="*/ 2065019 h 6858000"/>
              <a:gd name="connsiteX579" fmla="*/ 5171936 w 7467600"/>
              <a:gd name="connsiteY579" fmla="*/ 1647613 h 6858000"/>
              <a:gd name="connsiteX580" fmla="*/ 5009948 w 7467600"/>
              <a:gd name="connsiteY580" fmla="*/ 1273619 h 6858000"/>
              <a:gd name="connsiteX581" fmla="*/ 655236 w 7467600"/>
              <a:gd name="connsiteY581" fmla="*/ 1268632 h 6858000"/>
              <a:gd name="connsiteX582" fmla="*/ 839521 w 7467600"/>
              <a:gd name="connsiteY582" fmla="*/ 1685315 h 6858000"/>
              <a:gd name="connsiteX583" fmla="*/ 1109416 w 7467600"/>
              <a:gd name="connsiteY583" fmla="*/ 2061663 h 6858000"/>
              <a:gd name="connsiteX584" fmla="*/ 1298300 w 7467600"/>
              <a:gd name="connsiteY584" fmla="*/ 2247742 h 6858000"/>
              <a:gd name="connsiteX585" fmla="*/ 1125871 w 7467600"/>
              <a:gd name="connsiteY585" fmla="*/ 1989513 h 6858000"/>
              <a:gd name="connsiteX586" fmla="*/ 981574 w 7467600"/>
              <a:gd name="connsiteY586" fmla="*/ 1783157 h 6858000"/>
              <a:gd name="connsiteX587" fmla="*/ 922198 w 7467600"/>
              <a:gd name="connsiteY587" fmla="*/ 1677437 h 6858000"/>
              <a:gd name="connsiteX588" fmla="*/ 869293 w 7467600"/>
              <a:gd name="connsiteY588" fmla="*/ 1583214 h 6858000"/>
              <a:gd name="connsiteX589" fmla="*/ 751431 w 7467600"/>
              <a:gd name="connsiteY589" fmla="*/ 1405731 h 6858000"/>
              <a:gd name="connsiteX590" fmla="*/ 655236 w 7467600"/>
              <a:gd name="connsiteY590" fmla="*/ 1268632 h 6858000"/>
              <a:gd name="connsiteX591" fmla="*/ 6516292 w 7467600"/>
              <a:gd name="connsiteY591" fmla="*/ 1263064 h 6858000"/>
              <a:gd name="connsiteX592" fmla="*/ 5736320 w 7467600"/>
              <a:gd name="connsiteY592" fmla="*/ 1501803 h 6858000"/>
              <a:gd name="connsiteX593" fmla="*/ 6516292 w 7467600"/>
              <a:gd name="connsiteY593" fmla="*/ 1263064 h 6858000"/>
              <a:gd name="connsiteX594" fmla="*/ 291466 w 7467600"/>
              <a:gd name="connsiteY594" fmla="*/ 1250369 h 6858000"/>
              <a:gd name="connsiteX595" fmla="*/ 323180 w 7467600"/>
              <a:gd name="connsiteY595" fmla="*/ 1435283 h 6858000"/>
              <a:gd name="connsiteX596" fmla="*/ 349381 w 7467600"/>
              <a:gd name="connsiteY596" fmla="*/ 1875041 h 6858000"/>
              <a:gd name="connsiteX597" fmla="*/ 374363 w 7467600"/>
              <a:gd name="connsiteY597" fmla="*/ 1506494 h 6858000"/>
              <a:gd name="connsiteX598" fmla="*/ 302168 w 7467600"/>
              <a:gd name="connsiteY598" fmla="*/ 1274495 h 6858000"/>
              <a:gd name="connsiteX599" fmla="*/ 291466 w 7467600"/>
              <a:gd name="connsiteY599" fmla="*/ 1250369 h 6858000"/>
              <a:gd name="connsiteX600" fmla="*/ 678222 w 7467600"/>
              <a:gd name="connsiteY600" fmla="*/ 1248670 h 6858000"/>
              <a:gd name="connsiteX601" fmla="*/ 775536 w 7467600"/>
              <a:gd name="connsiteY601" fmla="*/ 1388015 h 6858000"/>
              <a:gd name="connsiteX602" fmla="*/ 894529 w 7467600"/>
              <a:gd name="connsiteY602" fmla="*/ 1567739 h 6858000"/>
              <a:gd name="connsiteX603" fmla="*/ 948000 w 7467600"/>
              <a:gd name="connsiteY603" fmla="*/ 1663088 h 6858000"/>
              <a:gd name="connsiteX604" fmla="*/ 1006812 w 7467600"/>
              <a:gd name="connsiteY604" fmla="*/ 1767683 h 6858000"/>
              <a:gd name="connsiteX605" fmla="*/ 1149133 w 7467600"/>
              <a:gd name="connsiteY605" fmla="*/ 1971513 h 6858000"/>
              <a:gd name="connsiteX606" fmla="*/ 1333952 w 7467600"/>
              <a:gd name="connsiteY606" fmla="*/ 2251620 h 6858000"/>
              <a:gd name="connsiteX607" fmla="*/ 1337329 w 7467600"/>
              <a:gd name="connsiteY607" fmla="*/ 2258350 h 6858000"/>
              <a:gd name="connsiteX608" fmla="*/ 1014726 w 7467600"/>
              <a:gd name="connsiteY608" fmla="*/ 1615556 h 6858000"/>
              <a:gd name="connsiteX609" fmla="*/ 678222 w 7467600"/>
              <a:gd name="connsiteY609" fmla="*/ 1248670 h 6858000"/>
              <a:gd name="connsiteX610" fmla="*/ 6691602 w 7467600"/>
              <a:gd name="connsiteY610" fmla="*/ 1140573 h 6858000"/>
              <a:gd name="connsiteX611" fmla="*/ 6571100 w 7467600"/>
              <a:gd name="connsiteY611" fmla="*/ 1183662 h 6858000"/>
              <a:gd name="connsiteX612" fmla="*/ 6241687 w 7467600"/>
              <a:gd name="connsiteY612" fmla="*/ 1257600 h 6858000"/>
              <a:gd name="connsiteX613" fmla="*/ 5693009 w 7467600"/>
              <a:gd name="connsiteY613" fmla="*/ 1478256 h 6858000"/>
              <a:gd name="connsiteX614" fmla="*/ 6548420 w 7467600"/>
              <a:gd name="connsiteY614" fmla="*/ 1214599 h 6858000"/>
              <a:gd name="connsiteX615" fmla="*/ 6605473 w 7467600"/>
              <a:gd name="connsiteY615" fmla="*/ 1184686 h 6858000"/>
              <a:gd name="connsiteX616" fmla="*/ 6691602 w 7467600"/>
              <a:gd name="connsiteY616" fmla="*/ 1140573 h 6858000"/>
              <a:gd name="connsiteX617" fmla="*/ 4002475 w 7467600"/>
              <a:gd name="connsiteY617" fmla="*/ 1037802 h 6858000"/>
              <a:gd name="connsiteX618" fmla="*/ 4000324 w 7467600"/>
              <a:gd name="connsiteY618" fmla="*/ 1039362 h 6858000"/>
              <a:gd name="connsiteX619" fmla="*/ 4002862 w 7467600"/>
              <a:gd name="connsiteY619" fmla="*/ 1042866 h 6858000"/>
              <a:gd name="connsiteX620" fmla="*/ 4002475 w 7467600"/>
              <a:gd name="connsiteY620" fmla="*/ 1037802 h 6858000"/>
              <a:gd name="connsiteX621" fmla="*/ 506322 w 7467600"/>
              <a:gd name="connsiteY621" fmla="*/ 1020997 h 6858000"/>
              <a:gd name="connsiteX622" fmla="*/ 533068 w 7467600"/>
              <a:gd name="connsiteY622" fmla="*/ 1029409 h 6858000"/>
              <a:gd name="connsiteX623" fmla="*/ 1232525 w 7467600"/>
              <a:gd name="connsiteY623" fmla="*/ 1804675 h 6858000"/>
              <a:gd name="connsiteX624" fmla="*/ 1388858 w 7467600"/>
              <a:gd name="connsiteY624" fmla="*/ 2368011 h 6858000"/>
              <a:gd name="connsiteX625" fmla="*/ 1384098 w 7467600"/>
              <a:gd name="connsiteY625" fmla="*/ 2378125 h 6858000"/>
              <a:gd name="connsiteX626" fmla="*/ 1425393 w 7467600"/>
              <a:gd name="connsiteY626" fmla="*/ 2589124 h 6858000"/>
              <a:gd name="connsiteX627" fmla="*/ 1424001 w 7467600"/>
              <a:gd name="connsiteY627" fmla="*/ 2597541 h 6858000"/>
              <a:gd name="connsiteX628" fmla="*/ 2152729 w 7467600"/>
              <a:gd name="connsiteY628" fmla="*/ 2864487 h 6858000"/>
              <a:gd name="connsiteX629" fmla="*/ 2020609 w 7467600"/>
              <a:gd name="connsiteY629" fmla="*/ 2539671 h 6858000"/>
              <a:gd name="connsiteX630" fmla="*/ 2018920 w 7467600"/>
              <a:gd name="connsiteY630" fmla="*/ 2536309 h 6858000"/>
              <a:gd name="connsiteX631" fmla="*/ 1342441 w 7467600"/>
              <a:gd name="connsiteY631" fmla="*/ 1173017 h 6858000"/>
              <a:gd name="connsiteX632" fmla="*/ 1367925 w 7467600"/>
              <a:gd name="connsiteY632" fmla="*/ 1135648 h 6858000"/>
              <a:gd name="connsiteX633" fmla="*/ 1771401 w 7467600"/>
              <a:gd name="connsiteY633" fmla="*/ 1806673 h 6858000"/>
              <a:gd name="connsiteX634" fmla="*/ 1972385 w 7467600"/>
              <a:gd name="connsiteY634" fmla="*/ 2198735 h 6858000"/>
              <a:gd name="connsiteX635" fmla="*/ 2040892 w 7467600"/>
              <a:gd name="connsiteY635" fmla="*/ 2405205 h 6858000"/>
              <a:gd name="connsiteX636" fmla="*/ 2131689 w 7467600"/>
              <a:gd name="connsiteY636" fmla="*/ 1936926 h 6858000"/>
              <a:gd name="connsiteX637" fmla="*/ 2454820 w 7467600"/>
              <a:gd name="connsiteY637" fmla="*/ 1248808 h 6858000"/>
              <a:gd name="connsiteX638" fmla="*/ 2492512 w 7467600"/>
              <a:gd name="connsiteY638" fmla="*/ 1302920 h 6858000"/>
              <a:gd name="connsiteX639" fmla="*/ 2081216 w 7467600"/>
              <a:gd name="connsiteY639" fmla="*/ 2527513 h 6858000"/>
              <a:gd name="connsiteX640" fmla="*/ 2081211 w 7467600"/>
              <a:gd name="connsiteY640" fmla="*/ 2528916 h 6858000"/>
              <a:gd name="connsiteX641" fmla="*/ 2199067 w 7467600"/>
              <a:gd name="connsiteY641" fmla="*/ 2884061 h 6858000"/>
              <a:gd name="connsiteX642" fmla="*/ 3192586 w 7467600"/>
              <a:gd name="connsiteY642" fmla="*/ 3411496 h 6858000"/>
              <a:gd name="connsiteX643" fmla="*/ 3182620 w 7467600"/>
              <a:gd name="connsiteY643" fmla="*/ 3483279 h 6858000"/>
              <a:gd name="connsiteX644" fmla="*/ 2435119 w 7467600"/>
              <a:gd name="connsiteY644" fmla="*/ 3080173 h 6858000"/>
              <a:gd name="connsiteX645" fmla="*/ 2410152 w 7467600"/>
              <a:gd name="connsiteY645" fmla="*/ 3063751 h 6858000"/>
              <a:gd name="connsiteX646" fmla="*/ 2408099 w 7467600"/>
              <a:gd name="connsiteY646" fmla="*/ 3064403 h 6858000"/>
              <a:gd name="connsiteX647" fmla="*/ 2407218 w 7467600"/>
              <a:gd name="connsiteY647" fmla="*/ 3070324 h 6858000"/>
              <a:gd name="connsiteX648" fmla="*/ 2380138 w 7467600"/>
              <a:gd name="connsiteY648" fmla="*/ 3099341 h 6858000"/>
              <a:gd name="connsiteX649" fmla="*/ 1765923 w 7467600"/>
              <a:gd name="connsiteY649" fmla="*/ 3581043 h 6858000"/>
              <a:gd name="connsiteX650" fmla="*/ 1702258 w 7467600"/>
              <a:gd name="connsiteY650" fmla="*/ 3612286 h 6858000"/>
              <a:gd name="connsiteX651" fmla="*/ 1538370 w 7467600"/>
              <a:gd name="connsiteY651" fmla="*/ 3811804 h 6858000"/>
              <a:gd name="connsiteX652" fmla="*/ 542867 w 7467600"/>
              <a:gd name="connsiteY652" fmla="*/ 4944092 h 6858000"/>
              <a:gd name="connsiteX653" fmla="*/ 515800 w 7467600"/>
              <a:gd name="connsiteY653" fmla="*/ 4862180 h 6858000"/>
              <a:gd name="connsiteX654" fmla="*/ 909145 w 7467600"/>
              <a:gd name="connsiteY654" fmla="*/ 4199225 h 6858000"/>
              <a:gd name="connsiteX655" fmla="*/ 1214067 w 7467600"/>
              <a:gd name="connsiteY655" fmla="*/ 3908561 h 6858000"/>
              <a:gd name="connsiteX656" fmla="*/ 640967 w 7467600"/>
              <a:gd name="connsiteY656" fmla="*/ 4105601 h 6858000"/>
              <a:gd name="connsiteX657" fmla="*/ 112563 w 7467600"/>
              <a:gd name="connsiteY657" fmla="*/ 4396952 h 6858000"/>
              <a:gd name="connsiteX658" fmla="*/ 0 w 7467600"/>
              <a:gd name="connsiteY658" fmla="*/ 4466006 h 6858000"/>
              <a:gd name="connsiteX659" fmla="*/ 0 w 7467600"/>
              <a:gd name="connsiteY659" fmla="*/ 4233763 h 6858000"/>
              <a:gd name="connsiteX660" fmla="*/ 36881 w 7467600"/>
              <a:gd name="connsiteY660" fmla="*/ 4200118 h 6858000"/>
              <a:gd name="connsiteX661" fmla="*/ 910534 w 7467600"/>
              <a:gd name="connsiteY661" fmla="*/ 3629753 h 6858000"/>
              <a:gd name="connsiteX662" fmla="*/ 1578717 w 7467600"/>
              <a:gd name="connsiteY662" fmla="*/ 3575982 h 6858000"/>
              <a:gd name="connsiteX663" fmla="*/ 2338780 w 7467600"/>
              <a:gd name="connsiteY663" fmla="*/ 3033725 h 6858000"/>
              <a:gd name="connsiteX664" fmla="*/ 1807991 w 7467600"/>
              <a:gd name="connsiteY664" fmla="*/ 2807184 h 6858000"/>
              <a:gd name="connsiteX665" fmla="*/ 1416358 w 7467600"/>
              <a:gd name="connsiteY665" fmla="*/ 3112571 h 6858000"/>
              <a:gd name="connsiteX666" fmla="*/ 939066 w 7467600"/>
              <a:gd name="connsiteY666" fmla="*/ 3378798 h 6858000"/>
              <a:gd name="connsiteX667" fmla="*/ 115099 w 7467600"/>
              <a:gd name="connsiteY667" fmla="*/ 3607650 h 6858000"/>
              <a:gd name="connsiteX668" fmla="*/ 97284 w 7467600"/>
              <a:gd name="connsiteY668" fmla="*/ 3520393 h 6858000"/>
              <a:gd name="connsiteX669" fmla="*/ 922050 w 7467600"/>
              <a:gd name="connsiteY669" fmla="*/ 3074867 h 6858000"/>
              <a:gd name="connsiteX670" fmla="*/ 1405265 w 7467600"/>
              <a:gd name="connsiteY670" fmla="*/ 3016319 h 6858000"/>
              <a:gd name="connsiteX671" fmla="*/ 1407512 w 7467600"/>
              <a:gd name="connsiteY671" fmla="*/ 3018001 h 6858000"/>
              <a:gd name="connsiteX672" fmla="*/ 1726266 w 7467600"/>
              <a:gd name="connsiteY672" fmla="*/ 2777274 h 6858000"/>
              <a:gd name="connsiteX673" fmla="*/ 625390 w 7467600"/>
              <a:gd name="connsiteY673" fmla="*/ 2514541 h 6858000"/>
              <a:gd name="connsiteX674" fmla="*/ 619799 w 7467600"/>
              <a:gd name="connsiteY674" fmla="*/ 2527180 h 6858000"/>
              <a:gd name="connsiteX675" fmla="*/ 310030 w 7467600"/>
              <a:gd name="connsiteY675" fmla="*/ 2771818 h 6858000"/>
              <a:gd name="connsiteX676" fmla="*/ 173877 w 7467600"/>
              <a:gd name="connsiteY676" fmla="*/ 2937056 h 6858000"/>
              <a:gd name="connsiteX677" fmla="*/ 77889 w 7467600"/>
              <a:gd name="connsiteY677" fmla="*/ 3138440 h 6858000"/>
              <a:gd name="connsiteX678" fmla="*/ 0 w 7467600"/>
              <a:gd name="connsiteY678" fmla="*/ 3271395 h 6858000"/>
              <a:gd name="connsiteX679" fmla="*/ 0 w 7467600"/>
              <a:gd name="connsiteY679" fmla="*/ 3153002 h 6858000"/>
              <a:gd name="connsiteX680" fmla="*/ 2386 w 7467600"/>
              <a:gd name="connsiteY680" fmla="*/ 3149203 h 6858000"/>
              <a:gd name="connsiteX681" fmla="*/ 89753 w 7467600"/>
              <a:gd name="connsiteY681" fmla="*/ 2987702 h 6858000"/>
              <a:gd name="connsiteX682" fmla="*/ 76869 w 7467600"/>
              <a:gd name="connsiteY682" fmla="*/ 3005404 h 6858000"/>
              <a:gd name="connsiteX683" fmla="*/ 32049 w 7467600"/>
              <a:gd name="connsiteY683" fmla="*/ 3065814 h 6858000"/>
              <a:gd name="connsiteX684" fmla="*/ 0 w 7467600"/>
              <a:gd name="connsiteY684" fmla="*/ 3108744 h 6858000"/>
              <a:gd name="connsiteX685" fmla="*/ 0 w 7467600"/>
              <a:gd name="connsiteY685" fmla="*/ 3058059 h 6858000"/>
              <a:gd name="connsiteX686" fmla="*/ 7610 w 7467600"/>
              <a:gd name="connsiteY686" fmla="*/ 3047889 h 6858000"/>
              <a:gd name="connsiteX687" fmla="*/ 52419 w 7467600"/>
              <a:gd name="connsiteY687" fmla="*/ 2987479 h 6858000"/>
              <a:gd name="connsiteX688" fmla="*/ 59142 w 7467600"/>
              <a:gd name="connsiteY688" fmla="*/ 2978488 h 6858000"/>
              <a:gd name="connsiteX689" fmla="*/ 0 w 7467600"/>
              <a:gd name="connsiteY689" fmla="*/ 3015334 h 6858000"/>
              <a:gd name="connsiteX690" fmla="*/ 0 w 7467600"/>
              <a:gd name="connsiteY690" fmla="*/ 2914286 h 6858000"/>
              <a:gd name="connsiteX691" fmla="*/ 36383 w 7467600"/>
              <a:gd name="connsiteY691" fmla="*/ 2901128 h 6858000"/>
              <a:gd name="connsiteX692" fmla="*/ 156329 w 7467600"/>
              <a:gd name="connsiteY692" fmla="*/ 2840533 h 6858000"/>
              <a:gd name="connsiteX693" fmla="*/ 358355 w 7467600"/>
              <a:gd name="connsiteY693" fmla="*/ 2620471 h 6858000"/>
              <a:gd name="connsiteX694" fmla="*/ 510577 w 7467600"/>
              <a:gd name="connsiteY694" fmla="*/ 2501244 h 6858000"/>
              <a:gd name="connsiteX695" fmla="*/ 211967 w 7467600"/>
              <a:gd name="connsiteY695" fmla="*/ 2479171 h 6858000"/>
              <a:gd name="connsiteX696" fmla="*/ 0 w 7467600"/>
              <a:gd name="connsiteY696" fmla="*/ 2476398 h 6858000"/>
              <a:gd name="connsiteX697" fmla="*/ 0 w 7467600"/>
              <a:gd name="connsiteY697" fmla="*/ 2389189 h 6858000"/>
              <a:gd name="connsiteX698" fmla="*/ 103062 w 7467600"/>
              <a:gd name="connsiteY698" fmla="*/ 2389518 h 6858000"/>
              <a:gd name="connsiteX699" fmla="*/ 510734 w 7467600"/>
              <a:gd name="connsiteY699" fmla="*/ 2416201 h 6858000"/>
              <a:gd name="connsiteX700" fmla="*/ 279257 w 7467600"/>
              <a:gd name="connsiteY700" fmla="*/ 2092102 h 6858000"/>
              <a:gd name="connsiteX701" fmla="*/ 65265 w 7467600"/>
              <a:gd name="connsiteY701" fmla="*/ 2006049 h 6858000"/>
              <a:gd name="connsiteX702" fmla="*/ 0 w 7467600"/>
              <a:gd name="connsiteY702" fmla="*/ 1982532 h 6858000"/>
              <a:gd name="connsiteX703" fmla="*/ 0 w 7467600"/>
              <a:gd name="connsiteY703" fmla="*/ 1912789 h 6858000"/>
              <a:gd name="connsiteX704" fmla="*/ 97460 w 7467600"/>
              <a:gd name="connsiteY704" fmla="*/ 1953725 h 6858000"/>
              <a:gd name="connsiteX705" fmla="*/ 221272 w 7467600"/>
              <a:gd name="connsiteY705" fmla="*/ 1980766 h 6858000"/>
              <a:gd name="connsiteX706" fmla="*/ 116765 w 7467600"/>
              <a:gd name="connsiteY706" fmla="*/ 1911033 h 6858000"/>
              <a:gd name="connsiteX707" fmla="*/ 16405 w 7467600"/>
              <a:gd name="connsiteY707" fmla="*/ 1803412 h 6858000"/>
              <a:gd name="connsiteX708" fmla="*/ 0 w 7467600"/>
              <a:gd name="connsiteY708" fmla="*/ 1784777 h 6858000"/>
              <a:gd name="connsiteX709" fmla="*/ 0 w 7467600"/>
              <a:gd name="connsiteY709" fmla="*/ 1740082 h 6858000"/>
              <a:gd name="connsiteX710" fmla="*/ 39394 w 7467600"/>
              <a:gd name="connsiteY710" fmla="*/ 1784856 h 6858000"/>
              <a:gd name="connsiteX711" fmla="*/ 135813 w 7467600"/>
              <a:gd name="connsiteY711" fmla="*/ 1888838 h 6858000"/>
              <a:gd name="connsiteX712" fmla="*/ 242575 w 7467600"/>
              <a:gd name="connsiteY712" fmla="*/ 1958841 h 6858000"/>
              <a:gd name="connsiteX713" fmla="*/ 82197 w 7467600"/>
              <a:gd name="connsiteY713" fmla="*/ 1754826 h 6858000"/>
              <a:gd name="connsiteX714" fmla="*/ 0 w 7467600"/>
              <a:gd name="connsiteY714" fmla="*/ 1679650 h 6858000"/>
              <a:gd name="connsiteX715" fmla="*/ 0 w 7467600"/>
              <a:gd name="connsiteY715" fmla="*/ 1602463 h 6858000"/>
              <a:gd name="connsiteX716" fmla="*/ 84689 w 7467600"/>
              <a:gd name="connsiteY716" fmla="*/ 1677442 h 6858000"/>
              <a:gd name="connsiteX717" fmla="*/ 298437 w 7467600"/>
              <a:gd name="connsiteY717" fmla="*/ 1968019 h 6858000"/>
              <a:gd name="connsiteX718" fmla="*/ 227269 w 7467600"/>
              <a:gd name="connsiteY718" fmla="*/ 1114064 h 6858000"/>
              <a:gd name="connsiteX719" fmla="*/ 248003 w 7467600"/>
              <a:gd name="connsiteY719" fmla="*/ 1089613 h 6858000"/>
              <a:gd name="connsiteX720" fmla="*/ 427020 w 7467600"/>
              <a:gd name="connsiteY720" fmla="*/ 1619803 h 6858000"/>
              <a:gd name="connsiteX721" fmla="*/ 340345 w 7467600"/>
              <a:gd name="connsiteY721" fmla="*/ 2027739 h 6858000"/>
              <a:gd name="connsiteX722" fmla="*/ 360865 w 7467600"/>
              <a:gd name="connsiteY722" fmla="*/ 2044827 h 6858000"/>
              <a:gd name="connsiteX723" fmla="*/ 560414 w 7467600"/>
              <a:gd name="connsiteY723" fmla="*/ 2421457 h 6858000"/>
              <a:gd name="connsiteX724" fmla="*/ 1359703 w 7467600"/>
              <a:gd name="connsiteY724" fmla="*/ 2578554 h 6858000"/>
              <a:gd name="connsiteX725" fmla="*/ 1359422 w 7467600"/>
              <a:gd name="connsiteY725" fmla="*/ 2577994 h 6858000"/>
              <a:gd name="connsiteX726" fmla="*/ 828701 w 7467600"/>
              <a:gd name="connsiteY726" fmla="*/ 1839520 h 6858000"/>
              <a:gd name="connsiteX727" fmla="*/ 494427 w 7467600"/>
              <a:gd name="connsiteY727" fmla="*/ 1092333 h 6858000"/>
              <a:gd name="connsiteX728" fmla="*/ 506322 w 7467600"/>
              <a:gd name="connsiteY728" fmla="*/ 1020997 h 6858000"/>
              <a:gd name="connsiteX729" fmla="*/ 4570198 w 7467600"/>
              <a:gd name="connsiteY729" fmla="*/ 978081 h 6858000"/>
              <a:gd name="connsiteX730" fmla="*/ 4523691 w 7467600"/>
              <a:gd name="connsiteY730" fmla="*/ 1127776 h 6858000"/>
              <a:gd name="connsiteX731" fmla="*/ 4509875 w 7467600"/>
              <a:gd name="connsiteY731" fmla="*/ 1167552 h 6858000"/>
              <a:gd name="connsiteX732" fmla="*/ 4478168 w 7467600"/>
              <a:gd name="connsiteY732" fmla="*/ 1260735 h 6858000"/>
              <a:gd name="connsiteX733" fmla="*/ 4409309 w 7467600"/>
              <a:gd name="connsiteY733" fmla="*/ 1666996 h 6858000"/>
              <a:gd name="connsiteX734" fmla="*/ 4370031 w 7467600"/>
              <a:gd name="connsiteY734" fmla="*/ 1955666 h 6858000"/>
              <a:gd name="connsiteX735" fmla="*/ 4570198 w 7467600"/>
              <a:gd name="connsiteY735" fmla="*/ 978081 h 6858000"/>
              <a:gd name="connsiteX736" fmla="*/ 4557898 w 7467600"/>
              <a:gd name="connsiteY736" fmla="*/ 900011 h 6858000"/>
              <a:gd name="connsiteX737" fmla="*/ 4344840 w 7467600"/>
              <a:gd name="connsiteY737" fmla="*/ 1922038 h 6858000"/>
              <a:gd name="connsiteX738" fmla="*/ 4378710 w 7467600"/>
              <a:gd name="connsiteY738" fmla="*/ 1665516 h 6858000"/>
              <a:gd name="connsiteX739" fmla="*/ 4448798 w 7467600"/>
              <a:gd name="connsiteY739" fmla="*/ 1253024 h 6858000"/>
              <a:gd name="connsiteX740" fmla="*/ 4480315 w 7467600"/>
              <a:gd name="connsiteY740" fmla="*/ 1158454 h 6858000"/>
              <a:gd name="connsiteX741" fmla="*/ 4494133 w 7467600"/>
              <a:gd name="connsiteY741" fmla="*/ 1118676 h 6858000"/>
              <a:gd name="connsiteX742" fmla="*/ 4557898 w 7467600"/>
              <a:gd name="connsiteY742" fmla="*/ 900011 h 6858000"/>
              <a:gd name="connsiteX743" fmla="*/ 5870151 w 7467600"/>
              <a:gd name="connsiteY743" fmla="*/ 898890 h 6858000"/>
              <a:gd name="connsiteX744" fmla="*/ 5861335 w 7467600"/>
              <a:gd name="connsiteY744" fmla="*/ 899177 h 6858000"/>
              <a:gd name="connsiteX745" fmla="*/ 5843702 w 7467600"/>
              <a:gd name="connsiteY745" fmla="*/ 899748 h 6858000"/>
              <a:gd name="connsiteX746" fmla="*/ 5651107 w 7467600"/>
              <a:gd name="connsiteY746" fmla="*/ 920306 h 6858000"/>
              <a:gd name="connsiteX747" fmla="*/ 5459407 w 7467600"/>
              <a:gd name="connsiteY747" fmla="*/ 940975 h 6858000"/>
              <a:gd name="connsiteX748" fmla="*/ 5374846 w 7467600"/>
              <a:gd name="connsiteY748" fmla="*/ 941988 h 6858000"/>
              <a:gd name="connsiteX749" fmla="*/ 5256105 w 7467600"/>
              <a:gd name="connsiteY749" fmla="*/ 945632 h 6858000"/>
              <a:gd name="connsiteX750" fmla="*/ 5107071 w 7467600"/>
              <a:gd name="connsiteY750" fmla="*/ 969720 h 6858000"/>
              <a:gd name="connsiteX751" fmla="*/ 4998681 w 7467600"/>
              <a:gd name="connsiteY751" fmla="*/ 988771 h 6858000"/>
              <a:gd name="connsiteX752" fmla="*/ 5870151 w 7467600"/>
              <a:gd name="connsiteY752" fmla="*/ 898890 h 6858000"/>
              <a:gd name="connsiteX753" fmla="*/ 5504425 w 7467600"/>
              <a:gd name="connsiteY753" fmla="*/ 848067 h 6858000"/>
              <a:gd name="connsiteX754" fmla="*/ 4968849 w 7467600"/>
              <a:gd name="connsiteY754" fmla="*/ 962318 h 6858000"/>
              <a:gd name="connsiteX755" fmla="*/ 5104039 w 7467600"/>
              <a:gd name="connsiteY755" fmla="*/ 940634 h 6858000"/>
              <a:gd name="connsiteX756" fmla="*/ 5256311 w 7467600"/>
              <a:gd name="connsiteY756" fmla="*/ 916490 h 6858000"/>
              <a:gd name="connsiteX757" fmla="*/ 5377381 w 7467600"/>
              <a:gd name="connsiteY757" fmla="*/ 912671 h 6858000"/>
              <a:gd name="connsiteX758" fmla="*/ 5460148 w 7467600"/>
              <a:gd name="connsiteY758" fmla="*/ 911442 h 6858000"/>
              <a:gd name="connsiteX759" fmla="*/ 5648971 w 7467600"/>
              <a:gd name="connsiteY759" fmla="*/ 891331 h 6858000"/>
              <a:gd name="connsiteX760" fmla="*/ 5844807 w 7467600"/>
              <a:gd name="connsiteY760" fmla="*/ 870718 h 6858000"/>
              <a:gd name="connsiteX761" fmla="*/ 5862975 w 7467600"/>
              <a:gd name="connsiteY761" fmla="*/ 869756 h 6858000"/>
              <a:gd name="connsiteX762" fmla="*/ 5920887 w 7467600"/>
              <a:gd name="connsiteY762" fmla="*/ 865929 h 6858000"/>
              <a:gd name="connsiteX763" fmla="*/ 5504425 w 7467600"/>
              <a:gd name="connsiteY763" fmla="*/ 848067 h 6858000"/>
              <a:gd name="connsiteX764" fmla="*/ 3607114 w 7467600"/>
              <a:gd name="connsiteY764" fmla="*/ 467441 h 6858000"/>
              <a:gd name="connsiteX765" fmla="*/ 3296242 w 7467600"/>
              <a:gd name="connsiteY765" fmla="*/ 807991 h 6858000"/>
              <a:gd name="connsiteX766" fmla="*/ 3174674 w 7467600"/>
              <a:gd name="connsiteY766" fmla="*/ 919759 h 6858000"/>
              <a:gd name="connsiteX767" fmla="*/ 3042978 w 7467600"/>
              <a:gd name="connsiteY767" fmla="*/ 1054894 h 6858000"/>
              <a:gd name="connsiteX768" fmla="*/ 2968914 w 7467600"/>
              <a:gd name="connsiteY768" fmla="*/ 1133756 h 6858000"/>
              <a:gd name="connsiteX769" fmla="*/ 3103823 w 7467600"/>
              <a:gd name="connsiteY769" fmla="*/ 1026814 h 6858000"/>
              <a:gd name="connsiteX770" fmla="*/ 3607114 w 7467600"/>
              <a:gd name="connsiteY770" fmla="*/ 467441 h 6858000"/>
              <a:gd name="connsiteX771" fmla="*/ 3744487 w 7467600"/>
              <a:gd name="connsiteY771" fmla="*/ 383136 h 6858000"/>
              <a:gd name="connsiteX772" fmla="*/ 3970213 w 7467600"/>
              <a:gd name="connsiteY772" fmla="*/ 995559 h 6858000"/>
              <a:gd name="connsiteX773" fmla="*/ 3744487 w 7467600"/>
              <a:gd name="connsiteY773" fmla="*/ 383136 h 6858000"/>
              <a:gd name="connsiteX774" fmla="*/ 3624562 w 7467600"/>
              <a:gd name="connsiteY774" fmla="*/ 367041 h 6858000"/>
              <a:gd name="connsiteX775" fmla="*/ 3489712 w 7467600"/>
              <a:gd name="connsiteY775" fmla="*/ 485386 h 6858000"/>
              <a:gd name="connsiteX776" fmla="*/ 3182994 w 7467600"/>
              <a:gd name="connsiteY776" fmla="*/ 828265 h 6858000"/>
              <a:gd name="connsiteX777" fmla="*/ 2892114 w 7467600"/>
              <a:gd name="connsiteY777" fmla="*/ 1172635 h 6858000"/>
              <a:gd name="connsiteX778" fmla="*/ 3021459 w 7467600"/>
              <a:gd name="connsiteY778" fmla="*/ 1035385 h 6858000"/>
              <a:gd name="connsiteX779" fmla="*/ 3153873 w 7467600"/>
              <a:gd name="connsiteY779" fmla="*/ 898971 h 6858000"/>
              <a:gd name="connsiteX780" fmla="*/ 3276511 w 7467600"/>
              <a:gd name="connsiteY780" fmla="*/ 786423 h 6858000"/>
              <a:gd name="connsiteX781" fmla="*/ 3584154 w 7467600"/>
              <a:gd name="connsiteY781" fmla="*/ 448218 h 6858000"/>
              <a:gd name="connsiteX782" fmla="*/ 3624562 w 7467600"/>
              <a:gd name="connsiteY782" fmla="*/ 367041 h 6858000"/>
              <a:gd name="connsiteX783" fmla="*/ 3766672 w 7467600"/>
              <a:gd name="connsiteY783" fmla="*/ 359429 h 6858000"/>
              <a:gd name="connsiteX784" fmla="*/ 3996338 w 7467600"/>
              <a:gd name="connsiteY784" fmla="*/ 968237 h 6858000"/>
              <a:gd name="connsiteX785" fmla="*/ 3766672 w 7467600"/>
              <a:gd name="connsiteY785" fmla="*/ 359429 h 6858000"/>
              <a:gd name="connsiteX786" fmla="*/ 5805386 w 7467600"/>
              <a:gd name="connsiteY786" fmla="*/ 239240 h 6858000"/>
              <a:gd name="connsiteX787" fmla="*/ 5736947 w 7467600"/>
              <a:gd name="connsiteY787" fmla="*/ 261367 h 6858000"/>
              <a:gd name="connsiteX788" fmla="*/ 5427012 w 7467600"/>
              <a:gd name="connsiteY788" fmla="*/ 311272 h 6858000"/>
              <a:gd name="connsiteX789" fmla="*/ 5147818 w 7467600"/>
              <a:gd name="connsiteY789" fmla="*/ 322112 h 6858000"/>
              <a:gd name="connsiteX790" fmla="*/ 5060854 w 7467600"/>
              <a:gd name="connsiteY790" fmla="*/ 311882 h 6858000"/>
              <a:gd name="connsiteX791" fmla="*/ 4945989 w 7467600"/>
              <a:gd name="connsiteY791" fmla="*/ 300516 h 6858000"/>
              <a:gd name="connsiteX792" fmla="*/ 5410479 w 7467600"/>
              <a:gd name="connsiteY792" fmla="*/ 348434 h 6858000"/>
              <a:gd name="connsiteX793" fmla="*/ 5805386 w 7467600"/>
              <a:gd name="connsiteY793" fmla="*/ 239240 h 6858000"/>
              <a:gd name="connsiteX794" fmla="*/ 5905192 w 7467600"/>
              <a:gd name="connsiteY794" fmla="*/ 163079 h 6858000"/>
              <a:gd name="connsiteX795" fmla="*/ 5865655 w 7467600"/>
              <a:gd name="connsiteY795" fmla="*/ 171901 h 6858000"/>
              <a:gd name="connsiteX796" fmla="*/ 5259740 w 7467600"/>
              <a:gd name="connsiteY796" fmla="*/ 257013 h 6858000"/>
              <a:gd name="connsiteX797" fmla="*/ 5208466 w 7467600"/>
              <a:gd name="connsiteY797" fmla="*/ 257550 h 6858000"/>
              <a:gd name="connsiteX798" fmla="*/ 4980204 w 7467600"/>
              <a:gd name="connsiteY798" fmla="*/ 271903 h 6858000"/>
              <a:gd name="connsiteX799" fmla="*/ 5068068 w 7467600"/>
              <a:gd name="connsiteY799" fmla="*/ 282244 h 6858000"/>
              <a:gd name="connsiteX800" fmla="*/ 5153231 w 7467600"/>
              <a:gd name="connsiteY800" fmla="*/ 292240 h 6858000"/>
              <a:gd name="connsiteX801" fmla="*/ 5426491 w 7467600"/>
              <a:gd name="connsiteY801" fmla="*/ 281128 h 6858000"/>
              <a:gd name="connsiteX802" fmla="*/ 5731212 w 7467600"/>
              <a:gd name="connsiteY802" fmla="*/ 231951 h 6858000"/>
              <a:gd name="connsiteX803" fmla="*/ 5905192 w 7467600"/>
              <a:gd name="connsiteY803" fmla="*/ 163079 h 6858000"/>
              <a:gd name="connsiteX804" fmla="*/ 5944437 w 7467600"/>
              <a:gd name="connsiteY804" fmla="*/ 113829 h 6858000"/>
              <a:gd name="connsiteX805" fmla="*/ 5825032 w 7467600"/>
              <a:gd name="connsiteY805" fmla="*/ 146405 h 6858000"/>
              <a:gd name="connsiteX806" fmla="*/ 4955599 w 7467600"/>
              <a:gd name="connsiteY806" fmla="*/ 247008 h 6858000"/>
              <a:gd name="connsiteX807" fmla="*/ 5210104 w 7467600"/>
              <a:gd name="connsiteY807" fmla="*/ 228123 h 6858000"/>
              <a:gd name="connsiteX808" fmla="*/ 5261015 w 7467600"/>
              <a:gd name="connsiteY808" fmla="*/ 227087 h 6858000"/>
              <a:gd name="connsiteX809" fmla="*/ 5861181 w 7467600"/>
              <a:gd name="connsiteY809" fmla="*/ 143093 h 6858000"/>
              <a:gd name="connsiteX810" fmla="*/ 5961252 w 7467600"/>
              <a:gd name="connsiteY810" fmla="*/ 114820 h 6858000"/>
              <a:gd name="connsiteX811" fmla="*/ 5944437 w 7467600"/>
              <a:gd name="connsiteY811" fmla="*/ 113829 h 6858000"/>
              <a:gd name="connsiteX812" fmla="*/ 3882765 w 7467600"/>
              <a:gd name="connsiteY812" fmla="*/ 0 h 6858000"/>
              <a:gd name="connsiteX813" fmla="*/ 3995099 w 7467600"/>
              <a:gd name="connsiteY813" fmla="*/ 0 h 6858000"/>
              <a:gd name="connsiteX814" fmla="*/ 4163818 w 7467600"/>
              <a:gd name="connsiteY814" fmla="*/ 234104 h 6858000"/>
              <a:gd name="connsiteX815" fmla="*/ 4172099 w 7467600"/>
              <a:gd name="connsiteY815" fmla="*/ 234207 h 6858000"/>
              <a:gd name="connsiteX816" fmla="*/ 4784282 w 7467600"/>
              <a:gd name="connsiteY816" fmla="*/ 276561 h 6858000"/>
              <a:gd name="connsiteX817" fmla="*/ 4801687 w 7467600"/>
              <a:gd name="connsiteY817" fmla="*/ 267764 h 6858000"/>
              <a:gd name="connsiteX818" fmla="*/ 6082788 w 7467600"/>
              <a:gd name="connsiteY818" fmla="*/ 64119 h 6858000"/>
              <a:gd name="connsiteX819" fmla="*/ 6099442 w 7467600"/>
              <a:gd name="connsiteY819" fmla="*/ 82568 h 6858000"/>
              <a:gd name="connsiteX820" fmla="*/ 4804137 w 7467600"/>
              <a:gd name="connsiteY820" fmla="*/ 320931 h 6858000"/>
              <a:gd name="connsiteX821" fmla="*/ 4227047 w 7467600"/>
              <a:gd name="connsiteY821" fmla="*/ 313415 h 6858000"/>
              <a:gd name="connsiteX822" fmla="*/ 4346041 w 7467600"/>
              <a:gd name="connsiteY822" fmla="*/ 456086 h 6858000"/>
              <a:gd name="connsiteX823" fmla="*/ 4870967 w 7467600"/>
              <a:gd name="connsiteY823" fmla="*/ 963061 h 6858000"/>
              <a:gd name="connsiteX824" fmla="*/ 4889647 w 7467600"/>
              <a:gd name="connsiteY824" fmla="*/ 957147 h 6858000"/>
              <a:gd name="connsiteX825" fmla="*/ 5422504 w 7467600"/>
              <a:gd name="connsiteY825" fmla="*/ 805191 h 6858000"/>
              <a:gd name="connsiteX826" fmla="*/ 6087656 w 7467600"/>
              <a:gd name="connsiteY826" fmla="*/ 826703 h 6858000"/>
              <a:gd name="connsiteX827" fmla="*/ 6058717 w 7467600"/>
              <a:gd name="connsiteY827" fmla="*/ 865992 h 6858000"/>
              <a:gd name="connsiteX828" fmla="*/ 4974153 w 7467600"/>
              <a:gd name="connsiteY828" fmla="*/ 1045456 h 6858000"/>
              <a:gd name="connsiteX829" fmla="*/ 5627835 w 7467600"/>
              <a:gd name="connsiteY829" fmla="*/ 1472077 h 6858000"/>
              <a:gd name="connsiteX830" fmla="*/ 5629817 w 7467600"/>
              <a:gd name="connsiteY830" fmla="*/ 1471412 h 6858000"/>
              <a:gd name="connsiteX831" fmla="*/ 5634124 w 7467600"/>
              <a:gd name="connsiteY831" fmla="*/ 1470572 h 6858000"/>
              <a:gd name="connsiteX832" fmla="*/ 5755832 w 7467600"/>
              <a:gd name="connsiteY832" fmla="*/ 1383886 h 6858000"/>
              <a:gd name="connsiteX833" fmla="*/ 6014186 w 7467600"/>
              <a:gd name="connsiteY833" fmla="*/ 1279799 h 6858000"/>
              <a:gd name="connsiteX834" fmla="*/ 6901619 w 7467600"/>
              <a:gd name="connsiteY834" fmla="*/ 1047874 h 6858000"/>
              <a:gd name="connsiteX835" fmla="*/ 6931566 w 7467600"/>
              <a:gd name="connsiteY835" fmla="*/ 1062034 h 6858000"/>
              <a:gd name="connsiteX836" fmla="*/ 5790982 w 7467600"/>
              <a:gd name="connsiteY836" fmla="*/ 1561380 h 6858000"/>
              <a:gd name="connsiteX837" fmla="*/ 6188971 w 7467600"/>
              <a:gd name="connsiteY837" fmla="*/ 1755168 h 6858000"/>
              <a:gd name="connsiteX838" fmla="*/ 6202446 w 7467600"/>
              <a:gd name="connsiteY838" fmla="*/ 1752268 h 6858000"/>
              <a:gd name="connsiteX839" fmla="*/ 7179560 w 7467600"/>
              <a:gd name="connsiteY839" fmla="*/ 1467551 h 6858000"/>
              <a:gd name="connsiteX840" fmla="*/ 7158730 w 7467600"/>
              <a:gd name="connsiteY840" fmla="*/ 1507835 h 6858000"/>
              <a:gd name="connsiteX841" fmla="*/ 6326959 w 7467600"/>
              <a:gd name="connsiteY841" fmla="*/ 1817686 h 6858000"/>
              <a:gd name="connsiteX842" fmla="*/ 6537433 w 7467600"/>
              <a:gd name="connsiteY842" fmla="*/ 1907790 h 6858000"/>
              <a:gd name="connsiteX843" fmla="*/ 6550221 w 7467600"/>
              <a:gd name="connsiteY843" fmla="*/ 1910729 h 6858000"/>
              <a:gd name="connsiteX844" fmla="*/ 6964438 w 7467600"/>
              <a:gd name="connsiteY844" fmla="*/ 2209505 h 6858000"/>
              <a:gd name="connsiteX845" fmla="*/ 7367862 w 7467600"/>
              <a:gd name="connsiteY845" fmla="*/ 2806833 h 6858000"/>
              <a:gd name="connsiteX846" fmla="*/ 7364329 w 7467600"/>
              <a:gd name="connsiteY846" fmla="*/ 2826907 h 6858000"/>
              <a:gd name="connsiteX847" fmla="*/ 7290545 w 7467600"/>
              <a:gd name="connsiteY847" fmla="*/ 2850663 h 6858000"/>
              <a:gd name="connsiteX848" fmla="*/ 6472036 w 7467600"/>
              <a:gd name="connsiteY848" fmla="*/ 1959003 h 6858000"/>
              <a:gd name="connsiteX849" fmla="*/ 5792897 w 7467600"/>
              <a:gd name="connsiteY849" fmla="*/ 1647747 h 6858000"/>
              <a:gd name="connsiteX850" fmla="*/ 5842751 w 7467600"/>
              <a:gd name="connsiteY850" fmla="*/ 1816112 h 6858000"/>
              <a:gd name="connsiteX851" fmla="*/ 5847424 w 7467600"/>
              <a:gd name="connsiteY851" fmla="*/ 1815776 h 6858000"/>
              <a:gd name="connsiteX852" fmla="*/ 6399821 w 7467600"/>
              <a:gd name="connsiteY852" fmla="*/ 2344799 h 6858000"/>
              <a:gd name="connsiteX853" fmla="*/ 6323232 w 7467600"/>
              <a:gd name="connsiteY853" fmla="*/ 2389634 h 6858000"/>
              <a:gd name="connsiteX854" fmla="*/ 5942958 w 7467600"/>
              <a:gd name="connsiteY854" fmla="*/ 2077708 h 6858000"/>
              <a:gd name="connsiteX855" fmla="*/ 5921559 w 7467600"/>
              <a:gd name="connsiteY855" fmla="*/ 2378596 h 6858000"/>
              <a:gd name="connsiteX856" fmla="*/ 5817651 w 7467600"/>
              <a:gd name="connsiteY856" fmla="*/ 3023919 h 6858000"/>
              <a:gd name="connsiteX857" fmla="*/ 5729634 w 7467600"/>
              <a:gd name="connsiteY857" fmla="*/ 3051849 h 6858000"/>
              <a:gd name="connsiteX858" fmla="*/ 5611018 w 7467600"/>
              <a:gd name="connsiteY858" fmla="*/ 2316769 h 6858000"/>
              <a:gd name="connsiteX859" fmla="*/ 5687608 w 7467600"/>
              <a:gd name="connsiteY859" fmla="*/ 2039972 h 6858000"/>
              <a:gd name="connsiteX860" fmla="*/ 5657554 w 7467600"/>
              <a:gd name="connsiteY860" fmla="*/ 1576445 h 6858000"/>
              <a:gd name="connsiteX861" fmla="*/ 5150475 w 7467600"/>
              <a:gd name="connsiteY861" fmla="*/ 1274012 h 6858000"/>
              <a:gd name="connsiteX862" fmla="*/ 5349142 w 7467600"/>
              <a:gd name="connsiteY862" fmla="*/ 2204405 h 6858000"/>
              <a:gd name="connsiteX863" fmla="*/ 5262214 w 7467600"/>
              <a:gd name="connsiteY863" fmla="*/ 2233836 h 6858000"/>
              <a:gd name="connsiteX864" fmla="*/ 4981539 w 7467600"/>
              <a:gd name="connsiteY864" fmla="*/ 1542201 h 6858000"/>
              <a:gd name="connsiteX865" fmla="*/ 4958461 w 7467600"/>
              <a:gd name="connsiteY865" fmla="*/ 1136957 h 6858000"/>
              <a:gd name="connsiteX866" fmla="*/ 4655015 w 7467600"/>
              <a:gd name="connsiteY866" fmla="*/ 891426 h 6858000"/>
              <a:gd name="connsiteX867" fmla="*/ 4348002 w 7467600"/>
              <a:gd name="connsiteY867" fmla="*/ 2205895 h 6858000"/>
              <a:gd name="connsiteX868" fmla="*/ 4262250 w 7467600"/>
              <a:gd name="connsiteY868" fmla="*/ 2219972 h 6858000"/>
              <a:gd name="connsiteX869" fmla="*/ 4550611 w 7467600"/>
              <a:gd name="connsiteY869" fmla="*/ 817540 h 6858000"/>
              <a:gd name="connsiteX870" fmla="*/ 4564418 w 7467600"/>
              <a:gd name="connsiteY870" fmla="*/ 808293 h 6858000"/>
              <a:gd name="connsiteX871" fmla="*/ 4266388 w 7467600"/>
              <a:gd name="connsiteY871" fmla="*/ 500083 h 6858000"/>
              <a:gd name="connsiteX872" fmla="*/ 4032842 w 7467600"/>
              <a:gd name="connsiteY872" fmla="*/ 211809 h 6858000"/>
              <a:gd name="connsiteX873" fmla="*/ 3882765 w 7467600"/>
              <a:gd name="connsiteY873" fmla="*/ 0 h 6858000"/>
              <a:gd name="connsiteX874" fmla="*/ 3721337 w 7467600"/>
              <a:gd name="connsiteY874" fmla="*/ 0 h 6858000"/>
              <a:gd name="connsiteX875" fmla="*/ 3797544 w 7467600"/>
              <a:gd name="connsiteY875" fmla="*/ 0 h 6858000"/>
              <a:gd name="connsiteX876" fmla="*/ 3775734 w 7467600"/>
              <a:gd name="connsiteY876" fmla="*/ 95131 h 6858000"/>
              <a:gd name="connsiteX877" fmla="*/ 3724807 w 7467600"/>
              <a:gd name="connsiteY877" fmla="*/ 272257 h 6858000"/>
              <a:gd name="connsiteX878" fmla="*/ 3726844 w 7467600"/>
              <a:gd name="connsiteY878" fmla="*/ 282988 h 6858000"/>
              <a:gd name="connsiteX879" fmla="*/ 3742664 w 7467600"/>
              <a:gd name="connsiteY879" fmla="*/ 279918 h 6858000"/>
              <a:gd name="connsiteX880" fmla="*/ 4103910 w 7467600"/>
              <a:gd name="connsiteY880" fmla="*/ 1161917 h 6858000"/>
              <a:gd name="connsiteX881" fmla="*/ 4020269 w 7467600"/>
              <a:gd name="connsiteY881" fmla="*/ 1200406 h 6858000"/>
              <a:gd name="connsiteX882" fmla="*/ 3674882 w 7467600"/>
              <a:gd name="connsiteY882" fmla="*/ 488524 h 6858000"/>
              <a:gd name="connsiteX883" fmla="*/ 3132682 w 7467600"/>
              <a:gd name="connsiteY883" fmla="*/ 1072284 h 6858000"/>
              <a:gd name="connsiteX884" fmla="*/ 2716346 w 7467600"/>
              <a:gd name="connsiteY884" fmla="*/ 1276376 h 6858000"/>
              <a:gd name="connsiteX885" fmla="*/ 2716772 w 7467600"/>
              <a:gd name="connsiteY885" fmla="*/ 1255462 h 6858000"/>
              <a:gd name="connsiteX886" fmla="*/ 3471096 w 7467600"/>
              <a:gd name="connsiteY886" fmla="*/ 437072 h 6858000"/>
              <a:gd name="connsiteX887" fmla="*/ 3639057 w 7467600"/>
              <a:gd name="connsiteY887" fmla="*/ 286334 h 6858000"/>
              <a:gd name="connsiteX888" fmla="*/ 3640309 w 7467600"/>
              <a:gd name="connsiteY888" fmla="*/ 284664 h 6858000"/>
              <a:gd name="connsiteX889" fmla="*/ 3646022 w 7467600"/>
              <a:gd name="connsiteY889" fmla="*/ 276711 h 6858000"/>
              <a:gd name="connsiteX890" fmla="*/ 3707943 w 7467600"/>
              <a:gd name="connsiteY890" fmla="*/ 65958 h 6858000"/>
              <a:gd name="connsiteX891" fmla="*/ 3721337 w 7467600"/>
              <a:gd name="connsiteY891" fmla="*/ 0 h 6858000"/>
              <a:gd name="connsiteX892" fmla="*/ 2867960 w 7467600"/>
              <a:gd name="connsiteY892" fmla="*/ 0 h 6858000"/>
              <a:gd name="connsiteX893" fmla="*/ 2926351 w 7467600"/>
              <a:gd name="connsiteY893" fmla="*/ 0 h 6858000"/>
              <a:gd name="connsiteX894" fmla="*/ 2902823 w 7467600"/>
              <a:gd name="connsiteY894" fmla="*/ 262929 h 6858000"/>
              <a:gd name="connsiteX895" fmla="*/ 2940663 w 7467600"/>
              <a:gd name="connsiteY895" fmla="*/ 140884 h 6858000"/>
              <a:gd name="connsiteX896" fmla="*/ 2947039 w 7467600"/>
              <a:gd name="connsiteY896" fmla="*/ 122524 h 6858000"/>
              <a:gd name="connsiteX897" fmla="*/ 2984316 w 7467600"/>
              <a:gd name="connsiteY897" fmla="*/ 0 h 6858000"/>
              <a:gd name="connsiteX898" fmla="*/ 3016114 w 7467600"/>
              <a:gd name="connsiteY898" fmla="*/ 0 h 6858000"/>
              <a:gd name="connsiteX899" fmla="*/ 2979949 w 7467600"/>
              <a:gd name="connsiteY899" fmla="*/ 119274 h 6858000"/>
              <a:gd name="connsiteX900" fmla="*/ 3023879 w 7467600"/>
              <a:gd name="connsiteY900" fmla="*/ 0 h 6858000"/>
              <a:gd name="connsiteX901" fmla="*/ 3105400 w 7467600"/>
              <a:gd name="connsiteY901" fmla="*/ 0 h 6858000"/>
              <a:gd name="connsiteX902" fmla="*/ 3094669 w 7467600"/>
              <a:gd name="connsiteY902" fmla="*/ 30308 h 6858000"/>
              <a:gd name="connsiteX903" fmla="*/ 2901945 w 7467600"/>
              <a:gd name="connsiteY903" fmla="*/ 466538 h 6858000"/>
              <a:gd name="connsiteX904" fmla="*/ 2815209 w 7467600"/>
              <a:gd name="connsiteY904" fmla="*/ 497361 h 6858000"/>
              <a:gd name="connsiteX905" fmla="*/ 2844845 w 7467600"/>
              <a:gd name="connsiteY905" fmla="*/ 127638 h 6858000"/>
              <a:gd name="connsiteX906" fmla="*/ 2867960 w 7467600"/>
              <a:gd name="connsiteY906" fmla="*/ 0 h 6858000"/>
              <a:gd name="connsiteX907" fmla="*/ 1057230 w 7467600"/>
              <a:gd name="connsiteY907" fmla="*/ 0 h 6858000"/>
              <a:gd name="connsiteX908" fmla="*/ 1111003 w 7467600"/>
              <a:gd name="connsiteY908" fmla="*/ 0 h 6858000"/>
              <a:gd name="connsiteX909" fmla="*/ 1125553 w 7467600"/>
              <a:gd name="connsiteY909" fmla="*/ 52588 h 6858000"/>
              <a:gd name="connsiteX910" fmla="*/ 1304276 w 7467600"/>
              <a:gd name="connsiteY910" fmla="*/ 476275 h 6858000"/>
              <a:gd name="connsiteX911" fmla="*/ 1492066 w 7467600"/>
              <a:gd name="connsiteY911" fmla="*/ 886333 h 6858000"/>
              <a:gd name="connsiteX912" fmla="*/ 1423698 w 7467600"/>
              <a:gd name="connsiteY912" fmla="*/ 710817 h 6858000"/>
              <a:gd name="connsiteX913" fmla="*/ 1357609 w 7467600"/>
              <a:gd name="connsiteY913" fmla="*/ 532892 h 6858000"/>
              <a:gd name="connsiteX914" fmla="*/ 1309550 w 7467600"/>
              <a:gd name="connsiteY914" fmla="*/ 374031 h 6858000"/>
              <a:gd name="connsiteX915" fmla="*/ 1193673 w 7467600"/>
              <a:gd name="connsiteY915" fmla="*/ 49533 h 6858000"/>
              <a:gd name="connsiteX916" fmla="*/ 1164391 w 7467600"/>
              <a:gd name="connsiteY916" fmla="*/ 0 h 6858000"/>
              <a:gd name="connsiteX917" fmla="*/ 1200666 w 7467600"/>
              <a:gd name="connsiteY917" fmla="*/ 0 h 6858000"/>
              <a:gd name="connsiteX918" fmla="*/ 1223408 w 7467600"/>
              <a:gd name="connsiteY918" fmla="*/ 38996 h 6858000"/>
              <a:gd name="connsiteX919" fmla="*/ 1339635 w 7467600"/>
              <a:gd name="connsiteY919" fmla="*/ 365517 h 6858000"/>
              <a:gd name="connsiteX920" fmla="*/ 1387469 w 7467600"/>
              <a:gd name="connsiteY920" fmla="*/ 523079 h 6858000"/>
              <a:gd name="connsiteX921" fmla="*/ 1452685 w 7467600"/>
              <a:gd name="connsiteY921" fmla="*/ 699806 h 6858000"/>
              <a:gd name="connsiteX922" fmla="*/ 1492092 w 7467600"/>
              <a:gd name="connsiteY922" fmla="*/ 800424 h 6858000"/>
              <a:gd name="connsiteX923" fmla="*/ 1455302 w 7467600"/>
              <a:gd name="connsiteY923" fmla="*/ 632913 h 6858000"/>
              <a:gd name="connsiteX924" fmla="*/ 1222336 w 7467600"/>
              <a:gd name="connsiteY924" fmla="*/ 9480 h 6858000"/>
              <a:gd name="connsiteX925" fmla="*/ 1214634 w 7467600"/>
              <a:gd name="connsiteY925" fmla="*/ 0 h 6858000"/>
              <a:gd name="connsiteX926" fmla="*/ 1289827 w 7467600"/>
              <a:gd name="connsiteY926" fmla="*/ 0 h 6858000"/>
              <a:gd name="connsiteX927" fmla="*/ 1321076 w 7467600"/>
              <a:gd name="connsiteY927" fmla="*/ 59722 h 6858000"/>
              <a:gd name="connsiteX928" fmla="*/ 1512579 w 7467600"/>
              <a:gd name="connsiteY928" fmla="*/ 626441 h 6858000"/>
              <a:gd name="connsiteX929" fmla="*/ 1506076 w 7467600"/>
              <a:gd name="connsiteY929" fmla="*/ 1089289 h 6858000"/>
              <a:gd name="connsiteX930" fmla="*/ 1486346 w 7467600"/>
              <a:gd name="connsiteY930" fmla="*/ 1079919 h 6858000"/>
              <a:gd name="connsiteX931" fmla="*/ 1070511 w 7467600"/>
              <a:gd name="connsiteY931" fmla="*/ 48609 h 6858000"/>
              <a:gd name="connsiteX932" fmla="*/ 1057230 w 7467600"/>
              <a:gd name="connsiteY932" fmla="*/ 0 h 6858000"/>
              <a:gd name="connsiteX933" fmla="*/ 43151 w 7467600"/>
              <a:gd name="connsiteY933" fmla="*/ 0 h 6858000"/>
              <a:gd name="connsiteX934" fmla="*/ 95283 w 7467600"/>
              <a:gd name="connsiteY934" fmla="*/ 0 h 6858000"/>
              <a:gd name="connsiteX935" fmla="*/ 300708 w 7467600"/>
              <a:gd name="connsiteY935" fmla="*/ 154571 h 6858000"/>
              <a:gd name="connsiteX936" fmla="*/ 530414 w 7467600"/>
              <a:gd name="connsiteY936" fmla="*/ 354673 h 6858000"/>
              <a:gd name="connsiteX937" fmla="*/ 333785 w 7467600"/>
              <a:gd name="connsiteY937" fmla="*/ 161564 h 6858000"/>
              <a:gd name="connsiteX938" fmla="*/ 147005 w 7467600"/>
              <a:gd name="connsiteY938" fmla="*/ 0 h 6858000"/>
              <a:gd name="connsiteX939" fmla="*/ 272509 w 7467600"/>
              <a:gd name="connsiteY939" fmla="*/ 0 h 6858000"/>
              <a:gd name="connsiteX940" fmla="*/ 326276 w 7467600"/>
              <a:gd name="connsiteY940" fmla="*/ 45847 h 6858000"/>
              <a:gd name="connsiteX941" fmla="*/ 823759 w 7467600"/>
              <a:gd name="connsiteY941" fmla="*/ 574145 h 6858000"/>
              <a:gd name="connsiteX942" fmla="*/ 811254 w 7467600"/>
              <a:gd name="connsiteY942" fmla="*/ 665546 h 6858000"/>
              <a:gd name="connsiteX943" fmla="*/ 154042 w 7467600"/>
              <a:gd name="connsiteY943" fmla="*/ 261522 h 6858000"/>
              <a:gd name="connsiteX944" fmla="*/ 13550 w 7467600"/>
              <a:gd name="connsiteY944" fmla="*/ 158423 h 6858000"/>
              <a:gd name="connsiteX945" fmla="*/ 0 w 7467600"/>
              <a:gd name="connsiteY945" fmla="*/ 146618 h 6858000"/>
              <a:gd name="connsiteX946" fmla="*/ 0 w 7467600"/>
              <a:gd name="connsiteY946" fmla="*/ 59161 h 6858000"/>
              <a:gd name="connsiteX947" fmla="*/ 45427 w 7467600"/>
              <a:gd name="connsiteY947" fmla="*/ 101078 h 6858000"/>
              <a:gd name="connsiteX948" fmla="*/ 630103 w 7467600"/>
              <a:gd name="connsiteY948" fmla="*/ 485885 h 6858000"/>
              <a:gd name="connsiteX949" fmla="*/ 532040 w 7467600"/>
              <a:gd name="connsiteY949" fmla="*/ 399359 h 6858000"/>
              <a:gd name="connsiteX950" fmla="*/ 517618 w 7467600"/>
              <a:gd name="connsiteY950" fmla="*/ 385726 h 6858000"/>
              <a:gd name="connsiteX951" fmla="*/ 285074 w 7467600"/>
              <a:gd name="connsiteY951" fmla="*/ 182755 h 6858000"/>
              <a:gd name="connsiteX952" fmla="*/ 43151 w 7467600"/>
              <a:gd name="connsiteY95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10696 w 7467600"/>
              <a:gd name="connsiteY4" fmla="*/ 6803861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1019354 w 7467600"/>
              <a:gd name="connsiteY20" fmla="*/ 6315006 h 6858000"/>
              <a:gd name="connsiteX21" fmla="*/ 441046 w 7467600"/>
              <a:gd name="connsiteY21" fmla="*/ 6691153 h 6858000"/>
              <a:gd name="connsiteX22" fmla="*/ 1019354 w 7467600"/>
              <a:gd name="connsiteY22" fmla="*/ 6315006 h 6858000"/>
              <a:gd name="connsiteX23" fmla="*/ 991680 w 7467600"/>
              <a:gd name="connsiteY23" fmla="*/ 6298413 h 6858000"/>
              <a:gd name="connsiteX24" fmla="*/ 409060 w 7467600"/>
              <a:gd name="connsiteY24" fmla="*/ 6671470 h 6858000"/>
              <a:gd name="connsiteX25" fmla="*/ 991680 w 7467600"/>
              <a:gd name="connsiteY25" fmla="*/ 6298413 h 6858000"/>
              <a:gd name="connsiteX26" fmla="*/ 103333 w 7467600"/>
              <a:gd name="connsiteY26" fmla="*/ 5699602 h 6858000"/>
              <a:gd name="connsiteX27" fmla="*/ 233938 w 7467600"/>
              <a:gd name="connsiteY27" fmla="*/ 5809416 h 6858000"/>
              <a:gd name="connsiteX28" fmla="*/ 883580 w 7467600"/>
              <a:gd name="connsiteY28" fmla="*/ 6180710 h 6858000"/>
              <a:gd name="connsiteX29" fmla="*/ 487337 w 7467600"/>
              <a:gd name="connsiteY29" fmla="*/ 5950182 h 6858000"/>
              <a:gd name="connsiteX30" fmla="*/ 354051 w 7467600"/>
              <a:gd name="connsiteY30" fmla="*/ 5854912 h 6858000"/>
              <a:gd name="connsiteX31" fmla="*/ 195436 w 7467600"/>
              <a:gd name="connsiteY31" fmla="*/ 5755068 h 6858000"/>
              <a:gd name="connsiteX32" fmla="*/ 103333 w 7467600"/>
              <a:gd name="connsiteY32" fmla="*/ 5699602 h 6858000"/>
              <a:gd name="connsiteX33" fmla="*/ 5539432 w 7467600"/>
              <a:gd name="connsiteY33" fmla="*/ 5642928 h 6858000"/>
              <a:gd name="connsiteX34" fmla="*/ 5555462 w 7467600"/>
              <a:gd name="connsiteY34" fmla="*/ 5694454 h 6858000"/>
              <a:gd name="connsiteX35" fmla="*/ 5828270 w 7467600"/>
              <a:gd name="connsiteY35" fmla="*/ 6320663 h 6858000"/>
              <a:gd name="connsiteX36" fmla="*/ 5947416 w 7467600"/>
              <a:gd name="connsiteY36" fmla="*/ 6574846 h 6858000"/>
              <a:gd name="connsiteX37" fmla="*/ 5539432 w 7467600"/>
              <a:gd name="connsiteY37" fmla="*/ 5642928 h 6858000"/>
              <a:gd name="connsiteX38" fmla="*/ 51253 w 7467600"/>
              <a:gd name="connsiteY38" fmla="*/ 5631825 h 6858000"/>
              <a:gd name="connsiteX39" fmla="*/ 211622 w 7467600"/>
              <a:gd name="connsiteY39" fmla="*/ 5728803 h 6858000"/>
              <a:gd name="connsiteX40" fmla="*/ 371652 w 7467600"/>
              <a:gd name="connsiteY40" fmla="*/ 5829062 h 6858000"/>
              <a:gd name="connsiteX41" fmla="*/ 505903 w 7467600"/>
              <a:gd name="connsiteY41" fmla="*/ 5925221 h 6858000"/>
              <a:gd name="connsiteX42" fmla="*/ 899240 w 7467600"/>
              <a:gd name="connsiteY42" fmla="*/ 6153068 h 6858000"/>
              <a:gd name="connsiteX43" fmla="*/ 988114 w 7467600"/>
              <a:gd name="connsiteY43" fmla="*/ 6174204 h 6858000"/>
              <a:gd name="connsiteX44" fmla="*/ 845971 w 7467600"/>
              <a:gd name="connsiteY44" fmla="*/ 6067177 h 6858000"/>
              <a:gd name="connsiteX45" fmla="*/ 448057 w 7467600"/>
              <a:gd name="connsiteY45" fmla="*/ 5841376 h 6858000"/>
              <a:gd name="connsiteX46" fmla="*/ 51253 w 7467600"/>
              <a:gd name="connsiteY46" fmla="*/ 5631825 h 6858000"/>
              <a:gd name="connsiteX47" fmla="*/ 2606687 w 7467600"/>
              <a:gd name="connsiteY47" fmla="*/ 5630718 h 6858000"/>
              <a:gd name="connsiteX48" fmla="*/ 2645658 w 7467600"/>
              <a:gd name="connsiteY48" fmla="*/ 6640259 h 6858000"/>
              <a:gd name="connsiteX49" fmla="*/ 2606687 w 7467600"/>
              <a:gd name="connsiteY49" fmla="*/ 5630718 h 6858000"/>
              <a:gd name="connsiteX50" fmla="*/ 3642057 w 7467600"/>
              <a:gd name="connsiteY50" fmla="*/ 5573487 h 6858000"/>
              <a:gd name="connsiteX51" fmla="*/ 3632981 w 7467600"/>
              <a:gd name="connsiteY51" fmla="*/ 5579437 h 6858000"/>
              <a:gd name="connsiteX52" fmla="*/ 3382436 w 7467600"/>
              <a:gd name="connsiteY52" fmla="*/ 5952726 h 6858000"/>
              <a:gd name="connsiteX53" fmla="*/ 3191929 w 7467600"/>
              <a:gd name="connsiteY53" fmla="*/ 6662669 h 6858000"/>
              <a:gd name="connsiteX54" fmla="*/ 3369898 w 7467600"/>
              <a:gd name="connsiteY54" fmla="*/ 6081771 h 6858000"/>
              <a:gd name="connsiteX55" fmla="*/ 3642057 w 7467600"/>
              <a:gd name="connsiteY55" fmla="*/ 5573487 h 6858000"/>
              <a:gd name="connsiteX56" fmla="*/ 2650666 w 7467600"/>
              <a:gd name="connsiteY56" fmla="*/ 5530686 h 6858000"/>
              <a:gd name="connsiteX57" fmla="*/ 2650249 w 7467600"/>
              <a:gd name="connsiteY57" fmla="*/ 5532101 h 6858000"/>
              <a:gd name="connsiteX58" fmla="*/ 2663808 w 7467600"/>
              <a:gd name="connsiteY58" fmla="*/ 6535215 h 6858000"/>
              <a:gd name="connsiteX59" fmla="*/ 2665418 w 7467600"/>
              <a:gd name="connsiteY59" fmla="*/ 6132756 h 6858000"/>
              <a:gd name="connsiteX60" fmla="*/ 2650666 w 7467600"/>
              <a:gd name="connsiteY60" fmla="*/ 5530686 h 6858000"/>
              <a:gd name="connsiteX61" fmla="*/ 2680277 w 7467600"/>
              <a:gd name="connsiteY61" fmla="*/ 5479204 h 6858000"/>
              <a:gd name="connsiteX62" fmla="*/ 2678972 w 7467600"/>
              <a:gd name="connsiteY62" fmla="*/ 5481582 h 6858000"/>
              <a:gd name="connsiteX63" fmla="*/ 2696666 w 7467600"/>
              <a:gd name="connsiteY63" fmla="*/ 6133836 h 6858000"/>
              <a:gd name="connsiteX64" fmla="*/ 2695769 w 7467600"/>
              <a:gd name="connsiteY64" fmla="*/ 6390955 h 6858000"/>
              <a:gd name="connsiteX65" fmla="*/ 2739893 w 7467600"/>
              <a:gd name="connsiteY65" fmla="*/ 6108357 h 6858000"/>
              <a:gd name="connsiteX66" fmla="*/ 2680277 w 7467600"/>
              <a:gd name="connsiteY66" fmla="*/ 5479204 h 6858000"/>
              <a:gd name="connsiteX67" fmla="*/ 1132195 w 7467600"/>
              <a:gd name="connsiteY67" fmla="*/ 5467980 h 6858000"/>
              <a:gd name="connsiteX68" fmla="*/ 1679056 w 7467600"/>
              <a:gd name="connsiteY68" fmla="*/ 5516907 h 6858000"/>
              <a:gd name="connsiteX69" fmla="*/ 2128648 w 7467600"/>
              <a:gd name="connsiteY69" fmla="*/ 5474249 h 6858000"/>
              <a:gd name="connsiteX70" fmla="*/ 1825619 w 7467600"/>
              <a:gd name="connsiteY70" fmla="*/ 5478447 h 6858000"/>
              <a:gd name="connsiteX71" fmla="*/ 1737798 w 7467600"/>
              <a:gd name="connsiteY71" fmla="*/ 5483353 h 6858000"/>
              <a:gd name="connsiteX72" fmla="*/ 1132195 w 7467600"/>
              <a:gd name="connsiteY72" fmla="*/ 5467980 h 6858000"/>
              <a:gd name="connsiteX73" fmla="*/ 1456157 w 7467600"/>
              <a:gd name="connsiteY73" fmla="*/ 5371404 h 6858000"/>
              <a:gd name="connsiteX74" fmla="*/ 1244432 w 7467600"/>
              <a:gd name="connsiteY74" fmla="*/ 5385601 h 6858000"/>
              <a:gd name="connsiteX75" fmla="*/ 973990 w 7467600"/>
              <a:gd name="connsiteY75" fmla="*/ 5424940 h 6858000"/>
              <a:gd name="connsiteX76" fmla="*/ 1103809 w 7467600"/>
              <a:gd name="connsiteY76" fmla="*/ 5433720 h 6858000"/>
              <a:gd name="connsiteX77" fmla="*/ 1123454 w 7467600"/>
              <a:gd name="connsiteY77" fmla="*/ 5435727 h 6858000"/>
              <a:gd name="connsiteX78" fmla="*/ 1737017 w 7467600"/>
              <a:gd name="connsiteY78" fmla="*/ 5452183 h 6858000"/>
              <a:gd name="connsiteX79" fmla="*/ 1824397 w 7467600"/>
              <a:gd name="connsiteY79" fmla="*/ 5447757 h 6858000"/>
              <a:gd name="connsiteX80" fmla="*/ 2070059 w 7467600"/>
              <a:gd name="connsiteY80" fmla="*/ 5441660 h 6858000"/>
              <a:gd name="connsiteX81" fmla="*/ 1456157 w 7467600"/>
              <a:gd name="connsiteY81" fmla="*/ 5371404 h 6858000"/>
              <a:gd name="connsiteX82" fmla="*/ 4988186 w 7467600"/>
              <a:gd name="connsiteY82" fmla="*/ 5216467 h 6858000"/>
              <a:gd name="connsiteX83" fmla="*/ 4777334 w 7467600"/>
              <a:gd name="connsiteY83" fmla="*/ 5406072 h 6858000"/>
              <a:gd name="connsiteX84" fmla="*/ 4718341 w 7467600"/>
              <a:gd name="connsiteY84" fmla="*/ 5468043 h 6858000"/>
              <a:gd name="connsiteX85" fmla="*/ 4604655 w 7467600"/>
              <a:gd name="connsiteY85" fmla="*/ 5583434 h 6858000"/>
              <a:gd name="connsiteX86" fmla="*/ 4565074 w 7467600"/>
              <a:gd name="connsiteY86" fmla="*/ 5618550 h 6858000"/>
              <a:gd name="connsiteX87" fmla="*/ 4988186 w 7467600"/>
              <a:gd name="connsiteY87" fmla="*/ 5216467 h 6858000"/>
              <a:gd name="connsiteX88" fmla="*/ 4978032 w 7467600"/>
              <a:gd name="connsiteY88" fmla="*/ 5183809 h 6858000"/>
              <a:gd name="connsiteX89" fmla="*/ 4463413 w 7467600"/>
              <a:gd name="connsiteY89" fmla="*/ 5615162 h 6858000"/>
              <a:gd name="connsiteX90" fmla="*/ 4358134 w 7467600"/>
              <a:gd name="connsiteY90" fmla="*/ 5742791 h 6858000"/>
              <a:gd name="connsiteX91" fmla="*/ 4376219 w 7467600"/>
              <a:gd name="connsiteY91" fmla="*/ 5729027 h 6858000"/>
              <a:gd name="connsiteX92" fmla="*/ 4582340 w 7467600"/>
              <a:gd name="connsiteY92" fmla="*/ 5561037 h 6858000"/>
              <a:gd name="connsiteX93" fmla="*/ 4694684 w 7467600"/>
              <a:gd name="connsiteY93" fmla="*/ 5447098 h 6858000"/>
              <a:gd name="connsiteX94" fmla="*/ 4754123 w 7467600"/>
              <a:gd name="connsiteY94" fmla="*/ 5384643 h 6858000"/>
              <a:gd name="connsiteX95" fmla="*/ 4978032 w 7467600"/>
              <a:gd name="connsiteY95" fmla="*/ 5183809 h 6858000"/>
              <a:gd name="connsiteX96" fmla="*/ 1903353 w 7467600"/>
              <a:gd name="connsiteY96" fmla="*/ 5044827 h 6858000"/>
              <a:gd name="connsiteX97" fmla="*/ 1936931 w 7467600"/>
              <a:gd name="connsiteY97" fmla="*/ 5093954 h 6858000"/>
              <a:gd name="connsiteX98" fmla="*/ 2195868 w 7467600"/>
              <a:gd name="connsiteY98" fmla="*/ 5396574 h 6858000"/>
              <a:gd name="connsiteX99" fmla="*/ 2088852 w 7467600"/>
              <a:gd name="connsiteY99" fmla="*/ 5166123 h 6858000"/>
              <a:gd name="connsiteX100" fmla="*/ 1958241 w 7467600"/>
              <a:gd name="connsiteY100" fmla="*/ 5067955 h 6858000"/>
              <a:gd name="connsiteX101" fmla="*/ 1903353 w 7467600"/>
              <a:gd name="connsiteY101" fmla="*/ 5044827 h 6858000"/>
              <a:gd name="connsiteX102" fmla="*/ 1979378 w 7467600"/>
              <a:gd name="connsiteY102" fmla="*/ 4769504 h 6858000"/>
              <a:gd name="connsiteX103" fmla="*/ 2882120 w 7467600"/>
              <a:gd name="connsiteY103" fmla="*/ 5064547 h 6858000"/>
              <a:gd name="connsiteX104" fmla="*/ 2793103 w 7467600"/>
              <a:gd name="connsiteY104" fmla="*/ 5039699 h 6858000"/>
              <a:gd name="connsiteX105" fmla="*/ 2770041 w 7467600"/>
              <a:gd name="connsiteY105" fmla="*/ 5033634 h 6858000"/>
              <a:gd name="connsiteX106" fmla="*/ 1979378 w 7467600"/>
              <a:gd name="connsiteY106" fmla="*/ 4769504 h 6858000"/>
              <a:gd name="connsiteX107" fmla="*/ 1927410 w 7467600"/>
              <a:gd name="connsiteY107" fmla="*/ 4716164 h 6858000"/>
              <a:gd name="connsiteX108" fmla="*/ 1959587 w 7467600"/>
              <a:gd name="connsiteY108" fmla="*/ 4728849 h 6858000"/>
              <a:gd name="connsiteX109" fmla="*/ 2777707 w 7467600"/>
              <a:gd name="connsiteY109" fmla="*/ 5003991 h 6858000"/>
              <a:gd name="connsiteX110" fmla="*/ 2800768 w 7467600"/>
              <a:gd name="connsiteY110" fmla="*/ 5010056 h 6858000"/>
              <a:gd name="connsiteX111" fmla="*/ 2879408 w 7467600"/>
              <a:gd name="connsiteY111" fmla="*/ 5031590 h 6858000"/>
              <a:gd name="connsiteX112" fmla="*/ 2862295 w 7467600"/>
              <a:gd name="connsiteY112" fmla="*/ 5022958 h 6858000"/>
              <a:gd name="connsiteX113" fmla="*/ 2813343 w 7467600"/>
              <a:gd name="connsiteY113" fmla="*/ 4998369 h 6858000"/>
              <a:gd name="connsiteX114" fmla="*/ 2646245 w 7467600"/>
              <a:gd name="connsiteY114" fmla="*/ 4930999 h 6858000"/>
              <a:gd name="connsiteX115" fmla="*/ 1999243 w 7467600"/>
              <a:gd name="connsiteY115" fmla="*/ 4730524 h 6858000"/>
              <a:gd name="connsiteX116" fmla="*/ 1979527 w 7467600"/>
              <a:gd name="connsiteY116" fmla="*/ 4726651 h 6858000"/>
              <a:gd name="connsiteX117" fmla="*/ 1927410 w 7467600"/>
              <a:gd name="connsiteY117" fmla="*/ 4716164 h 6858000"/>
              <a:gd name="connsiteX118" fmla="*/ 1997014 w 7467600"/>
              <a:gd name="connsiteY118" fmla="*/ 4698007 h 6858000"/>
              <a:gd name="connsiteX119" fmla="*/ 2005458 w 7467600"/>
              <a:gd name="connsiteY119" fmla="*/ 4699540 h 6858000"/>
              <a:gd name="connsiteX120" fmla="*/ 2657186 w 7467600"/>
              <a:gd name="connsiteY120" fmla="*/ 4901687 h 6858000"/>
              <a:gd name="connsiteX121" fmla="*/ 2826662 w 7467600"/>
              <a:gd name="connsiteY121" fmla="*/ 4970362 h 6858000"/>
              <a:gd name="connsiteX122" fmla="*/ 2876100 w 7467600"/>
              <a:gd name="connsiteY122" fmla="*/ 4995397 h 6858000"/>
              <a:gd name="connsiteX123" fmla="*/ 3042600 w 7467600"/>
              <a:gd name="connsiteY123" fmla="*/ 5059532 h 6858000"/>
              <a:gd name="connsiteX124" fmla="*/ 1997014 w 7467600"/>
              <a:gd name="connsiteY124" fmla="*/ 4698007 h 6858000"/>
              <a:gd name="connsiteX125" fmla="*/ 2305292 w 7467600"/>
              <a:gd name="connsiteY125" fmla="*/ 4219492 h 6858000"/>
              <a:gd name="connsiteX126" fmla="*/ 3360922 w 7467600"/>
              <a:gd name="connsiteY126" fmla="*/ 4529373 h 6858000"/>
              <a:gd name="connsiteX127" fmla="*/ 3492420 w 7467600"/>
              <a:gd name="connsiteY127" fmla="*/ 4510145 h 6858000"/>
              <a:gd name="connsiteX128" fmla="*/ 3364086 w 7467600"/>
              <a:gd name="connsiteY128" fmla="*/ 4480340 h 6858000"/>
              <a:gd name="connsiteX129" fmla="*/ 3225818 w 7467600"/>
              <a:gd name="connsiteY129" fmla="*/ 4411822 h 6858000"/>
              <a:gd name="connsiteX130" fmla="*/ 3129696 w 7467600"/>
              <a:gd name="connsiteY130" fmla="*/ 4360704 h 6858000"/>
              <a:gd name="connsiteX131" fmla="*/ 2814545 w 7467600"/>
              <a:gd name="connsiteY131" fmla="*/ 4282955 h 6858000"/>
              <a:gd name="connsiteX132" fmla="*/ 2305292 w 7467600"/>
              <a:gd name="connsiteY132" fmla="*/ 4219492 h 6858000"/>
              <a:gd name="connsiteX133" fmla="*/ 2626982 w 7467600"/>
              <a:gd name="connsiteY133" fmla="*/ 4206450 h 6858000"/>
              <a:gd name="connsiteX134" fmla="*/ 2490617 w 7467600"/>
              <a:gd name="connsiteY134" fmla="*/ 4206951 h 6858000"/>
              <a:gd name="connsiteX135" fmla="*/ 2819869 w 7467600"/>
              <a:gd name="connsiteY135" fmla="*/ 4252936 h 6858000"/>
              <a:gd name="connsiteX136" fmla="*/ 3143018 w 7467600"/>
              <a:gd name="connsiteY136" fmla="*/ 4332698 h 6858000"/>
              <a:gd name="connsiteX137" fmla="*/ 3241520 w 7467600"/>
              <a:gd name="connsiteY137" fmla="*/ 4385112 h 6858000"/>
              <a:gd name="connsiteX138" fmla="*/ 3374575 w 7467600"/>
              <a:gd name="connsiteY138" fmla="*/ 4451517 h 6858000"/>
              <a:gd name="connsiteX139" fmla="*/ 3505221 w 7467600"/>
              <a:gd name="connsiteY139" fmla="*/ 4480757 h 6858000"/>
              <a:gd name="connsiteX140" fmla="*/ 2626982 w 7467600"/>
              <a:gd name="connsiteY140" fmla="*/ 4206450 h 6858000"/>
              <a:gd name="connsiteX141" fmla="*/ 1310106 w 7467600"/>
              <a:gd name="connsiteY141" fmla="*/ 3943217 h 6858000"/>
              <a:gd name="connsiteX142" fmla="*/ 854994 w 7467600"/>
              <a:gd name="connsiteY142" fmla="*/ 4399136 h 6858000"/>
              <a:gd name="connsiteX143" fmla="*/ 742462 w 7467600"/>
              <a:gd name="connsiteY143" fmla="*/ 4594648 h 6858000"/>
              <a:gd name="connsiteX144" fmla="*/ 820602 w 7467600"/>
              <a:gd name="connsiteY144" fmla="*/ 4485915 h 6858000"/>
              <a:gd name="connsiteX145" fmla="*/ 878295 w 7467600"/>
              <a:gd name="connsiteY145" fmla="*/ 4403594 h 6858000"/>
              <a:gd name="connsiteX146" fmla="*/ 1240607 w 7467600"/>
              <a:gd name="connsiteY146" fmla="*/ 4010401 h 6858000"/>
              <a:gd name="connsiteX147" fmla="*/ 1310106 w 7467600"/>
              <a:gd name="connsiteY147" fmla="*/ 3943217 h 6858000"/>
              <a:gd name="connsiteX148" fmla="*/ 1423113 w 7467600"/>
              <a:gd name="connsiteY148" fmla="*/ 3874565 h 6858000"/>
              <a:gd name="connsiteX149" fmla="*/ 1260565 w 7467600"/>
              <a:gd name="connsiteY149" fmla="*/ 4031982 h 6858000"/>
              <a:gd name="connsiteX150" fmla="*/ 901900 w 7467600"/>
              <a:gd name="connsiteY150" fmla="*/ 4421236 h 6858000"/>
              <a:gd name="connsiteX151" fmla="*/ 845044 w 7467600"/>
              <a:gd name="connsiteY151" fmla="*/ 4502436 h 6858000"/>
              <a:gd name="connsiteX152" fmla="*/ 685926 w 7467600"/>
              <a:gd name="connsiteY152" fmla="*/ 4703069 h 6858000"/>
              <a:gd name="connsiteX153" fmla="*/ 684248 w 7467600"/>
              <a:gd name="connsiteY153" fmla="*/ 4706721 h 6858000"/>
              <a:gd name="connsiteX154" fmla="*/ 1423113 w 7467600"/>
              <a:gd name="connsiteY154" fmla="*/ 3874565 h 6858000"/>
              <a:gd name="connsiteX155" fmla="*/ 3316479 w 7467600"/>
              <a:gd name="connsiteY155" fmla="*/ 3872136 h 6858000"/>
              <a:gd name="connsiteX156" fmla="*/ 3546806 w 7467600"/>
              <a:gd name="connsiteY156" fmla="*/ 4356139 h 6858000"/>
              <a:gd name="connsiteX157" fmla="*/ 3364433 w 7467600"/>
              <a:gd name="connsiteY157" fmla="*/ 3953121 h 6858000"/>
              <a:gd name="connsiteX158" fmla="*/ 3316479 w 7467600"/>
              <a:gd name="connsiteY158" fmla="*/ 3872136 h 6858000"/>
              <a:gd name="connsiteX159" fmla="*/ 3291335 w 7467600"/>
              <a:gd name="connsiteY159" fmla="*/ 3767420 h 6858000"/>
              <a:gd name="connsiteX160" fmla="*/ 3390805 w 7467600"/>
              <a:gd name="connsiteY160" fmla="*/ 3937163 h 6858000"/>
              <a:gd name="connsiteX161" fmla="*/ 3579062 w 7467600"/>
              <a:gd name="connsiteY161" fmla="*/ 4359040 h 6858000"/>
              <a:gd name="connsiteX162" fmla="*/ 3467355 w 7467600"/>
              <a:gd name="connsiteY162" fmla="*/ 3988130 h 6858000"/>
              <a:gd name="connsiteX163" fmla="*/ 3310753 w 7467600"/>
              <a:gd name="connsiteY163" fmla="*/ 3787140 h 6858000"/>
              <a:gd name="connsiteX164" fmla="*/ 3291335 w 7467600"/>
              <a:gd name="connsiteY164" fmla="*/ 3767420 h 6858000"/>
              <a:gd name="connsiteX165" fmla="*/ 1635889 w 7467600"/>
              <a:gd name="connsiteY165" fmla="*/ 3709494 h 6858000"/>
              <a:gd name="connsiteX166" fmla="*/ 1634800 w 7467600"/>
              <a:gd name="connsiteY166" fmla="*/ 3731111 h 6858000"/>
              <a:gd name="connsiteX167" fmla="*/ 1635889 w 7467600"/>
              <a:gd name="connsiteY167" fmla="*/ 3709494 h 6858000"/>
              <a:gd name="connsiteX168" fmla="*/ 1510397 w 7467600"/>
              <a:gd name="connsiteY168" fmla="*/ 3684705 h 6858000"/>
              <a:gd name="connsiteX169" fmla="*/ 1146550 w 7467600"/>
              <a:gd name="connsiteY169" fmla="*/ 3802012 h 6858000"/>
              <a:gd name="connsiteX170" fmla="*/ 698834 w 7467600"/>
              <a:gd name="connsiteY170" fmla="*/ 3952272 h 6858000"/>
              <a:gd name="connsiteX171" fmla="*/ 34256 w 7467600"/>
              <a:gd name="connsiteY171" fmla="*/ 4347603 h 6858000"/>
              <a:gd name="connsiteX172" fmla="*/ 527241 w 7467600"/>
              <a:gd name="connsiteY172" fmla="*/ 4065078 h 6858000"/>
              <a:gd name="connsiteX173" fmla="*/ 1510397 w 7467600"/>
              <a:gd name="connsiteY173" fmla="*/ 3684705 h 6858000"/>
              <a:gd name="connsiteX174" fmla="*/ 1313114 w 7467600"/>
              <a:gd name="connsiteY174" fmla="*/ 3655216 h 6858000"/>
              <a:gd name="connsiteX175" fmla="*/ 1109304 w 7467600"/>
              <a:gd name="connsiteY175" fmla="*/ 3669030 h 6858000"/>
              <a:gd name="connsiteX176" fmla="*/ 8129 w 7467600"/>
              <a:gd name="connsiteY176" fmla="*/ 4330519 h 6858000"/>
              <a:gd name="connsiteX177" fmla="*/ 687572 w 7467600"/>
              <a:gd name="connsiteY177" fmla="*/ 3925629 h 6858000"/>
              <a:gd name="connsiteX178" fmla="*/ 1138365 w 7467600"/>
              <a:gd name="connsiteY178" fmla="*/ 3774515 h 6858000"/>
              <a:gd name="connsiteX179" fmla="*/ 1505579 w 7467600"/>
              <a:gd name="connsiteY179" fmla="*/ 3655526 h 6858000"/>
              <a:gd name="connsiteX180" fmla="*/ 1313114 w 7467600"/>
              <a:gd name="connsiteY180" fmla="*/ 3655216 h 6858000"/>
              <a:gd name="connsiteX181" fmla="*/ 3655073 w 7467600"/>
              <a:gd name="connsiteY181" fmla="*/ 3650884 h 6858000"/>
              <a:gd name="connsiteX182" fmla="*/ 3989938 w 7467600"/>
              <a:gd name="connsiteY182" fmla="*/ 3991685 h 6858000"/>
              <a:gd name="connsiteX183" fmla="*/ 4393907 w 7467600"/>
              <a:gd name="connsiteY183" fmla="*/ 4261258 h 6858000"/>
              <a:gd name="connsiteX184" fmla="*/ 4648051 w 7467600"/>
              <a:gd name="connsiteY184" fmla="*/ 4374051 h 6858000"/>
              <a:gd name="connsiteX185" fmla="*/ 4383389 w 7467600"/>
              <a:gd name="connsiteY185" fmla="*/ 4184369 h 6858000"/>
              <a:gd name="connsiteX186" fmla="*/ 4165508 w 7467600"/>
              <a:gd name="connsiteY186" fmla="*/ 4035196 h 6858000"/>
              <a:gd name="connsiteX187" fmla="*/ 4068162 w 7467600"/>
              <a:gd name="connsiteY187" fmla="*/ 3953394 h 6858000"/>
              <a:gd name="connsiteX188" fmla="*/ 3981416 w 7467600"/>
              <a:gd name="connsiteY188" fmla="*/ 3880482 h 6858000"/>
              <a:gd name="connsiteX189" fmla="*/ 3800147 w 7467600"/>
              <a:gd name="connsiteY189" fmla="*/ 3749872 h 6858000"/>
              <a:gd name="connsiteX190" fmla="*/ 3655073 w 7467600"/>
              <a:gd name="connsiteY190" fmla="*/ 3650884 h 6858000"/>
              <a:gd name="connsiteX191" fmla="*/ 3670252 w 7467600"/>
              <a:gd name="connsiteY191" fmla="*/ 3622798 h 6858000"/>
              <a:gd name="connsiteX192" fmla="*/ 3817258 w 7467600"/>
              <a:gd name="connsiteY192" fmla="*/ 3723577 h 6858000"/>
              <a:gd name="connsiteX193" fmla="*/ 4000461 w 7467600"/>
              <a:gd name="connsiteY193" fmla="*/ 3855966 h 6858000"/>
              <a:gd name="connsiteX194" fmla="*/ 4088180 w 7467600"/>
              <a:gd name="connsiteY194" fmla="*/ 3929774 h 6858000"/>
              <a:gd name="connsiteX195" fmla="*/ 4184555 w 7467600"/>
              <a:gd name="connsiteY195" fmla="*/ 4010683 h 6858000"/>
              <a:gd name="connsiteX196" fmla="*/ 4399563 w 7467600"/>
              <a:gd name="connsiteY196" fmla="*/ 4158106 h 6858000"/>
              <a:gd name="connsiteX197" fmla="*/ 4684469 w 7467600"/>
              <a:gd name="connsiteY197" fmla="*/ 4364680 h 6858000"/>
              <a:gd name="connsiteX198" fmla="*/ 4690271 w 7467600"/>
              <a:gd name="connsiteY198" fmla="*/ 4370034 h 6858000"/>
              <a:gd name="connsiteX199" fmla="*/ 4136093 w 7467600"/>
              <a:gd name="connsiteY199" fmla="*/ 3858466 h 6858000"/>
              <a:gd name="connsiteX200" fmla="*/ 3670252 w 7467600"/>
              <a:gd name="connsiteY200" fmla="*/ 3622798 h 6858000"/>
              <a:gd name="connsiteX201" fmla="*/ 4440129 w 7467600"/>
              <a:gd name="connsiteY201" fmla="*/ 3448571 h 6858000"/>
              <a:gd name="connsiteX202" fmla="*/ 4856525 w 7467600"/>
              <a:gd name="connsiteY202" fmla="*/ 3915351 h 6858000"/>
              <a:gd name="connsiteX203" fmla="*/ 5059055 w 7467600"/>
              <a:gd name="connsiteY203" fmla="*/ 4108918 h 6858000"/>
              <a:gd name="connsiteX204" fmla="*/ 5290070 w 7467600"/>
              <a:gd name="connsiteY204" fmla="*/ 4263619 h 6858000"/>
              <a:gd name="connsiteX205" fmla="*/ 4834991 w 7467600"/>
              <a:gd name="connsiteY205" fmla="*/ 3830985 h 6858000"/>
              <a:gd name="connsiteX206" fmla="*/ 4440129 w 7467600"/>
              <a:gd name="connsiteY206" fmla="*/ 3448571 h 6858000"/>
              <a:gd name="connsiteX207" fmla="*/ 4441737 w 7467600"/>
              <a:gd name="connsiteY207" fmla="*/ 3399734 h 6858000"/>
              <a:gd name="connsiteX208" fmla="*/ 4431236 w 7467600"/>
              <a:gd name="connsiteY208" fmla="*/ 3400954 h 6858000"/>
              <a:gd name="connsiteX209" fmla="*/ 4557150 w 7467600"/>
              <a:gd name="connsiteY209" fmla="*/ 3510023 h 6858000"/>
              <a:gd name="connsiteX210" fmla="*/ 4856936 w 7467600"/>
              <a:gd name="connsiteY210" fmla="*/ 3809146 h 6858000"/>
              <a:gd name="connsiteX211" fmla="*/ 5111996 w 7467600"/>
              <a:gd name="connsiteY211" fmla="*/ 4065759 h 6858000"/>
              <a:gd name="connsiteX212" fmla="*/ 5388878 w 7467600"/>
              <a:gd name="connsiteY212" fmla="*/ 4300185 h 6858000"/>
              <a:gd name="connsiteX213" fmla="*/ 5425556 w 7467600"/>
              <a:gd name="connsiteY213" fmla="*/ 4308967 h 6858000"/>
              <a:gd name="connsiteX214" fmla="*/ 4943646 w 7467600"/>
              <a:gd name="connsiteY214" fmla="*/ 3822916 h 6858000"/>
              <a:gd name="connsiteX215" fmla="*/ 4594837 w 7467600"/>
              <a:gd name="connsiteY215" fmla="*/ 3532274 h 6858000"/>
              <a:gd name="connsiteX216" fmla="*/ 4441737 w 7467600"/>
              <a:gd name="connsiteY216" fmla="*/ 3399734 h 6858000"/>
              <a:gd name="connsiteX217" fmla="*/ 5425834 w 7467600"/>
              <a:gd name="connsiteY217" fmla="*/ 3162785 h 6858000"/>
              <a:gd name="connsiteX218" fmla="*/ 5401644 w 7467600"/>
              <a:gd name="connsiteY218" fmla="*/ 3617847 h 6858000"/>
              <a:gd name="connsiteX219" fmla="*/ 5467256 w 7467600"/>
              <a:gd name="connsiteY219" fmla="*/ 4175494 h 6858000"/>
              <a:gd name="connsiteX220" fmla="*/ 5448069 w 7467600"/>
              <a:gd name="connsiteY220" fmla="*/ 3567554 h 6858000"/>
              <a:gd name="connsiteX221" fmla="*/ 5425834 w 7467600"/>
              <a:gd name="connsiteY221" fmla="*/ 3162785 h 6858000"/>
              <a:gd name="connsiteX222" fmla="*/ 1318687 w 7467600"/>
              <a:gd name="connsiteY222" fmla="*/ 3113840 h 6858000"/>
              <a:gd name="connsiteX223" fmla="*/ 1066793 w 7467600"/>
              <a:gd name="connsiteY223" fmla="*/ 3212171 h 6858000"/>
              <a:gd name="connsiteX224" fmla="*/ 993319 w 7467600"/>
              <a:gd name="connsiteY224" fmla="*/ 3247648 h 6858000"/>
              <a:gd name="connsiteX225" fmla="*/ 853081 w 7467600"/>
              <a:gd name="connsiteY225" fmla="*/ 3312410 h 6858000"/>
              <a:gd name="connsiteX226" fmla="*/ 805957 w 7467600"/>
              <a:gd name="connsiteY226" fmla="*/ 3330443 h 6858000"/>
              <a:gd name="connsiteX227" fmla="*/ 1318687 w 7467600"/>
              <a:gd name="connsiteY227" fmla="*/ 3113840 h 6858000"/>
              <a:gd name="connsiteX228" fmla="*/ 5453702 w 7467600"/>
              <a:gd name="connsiteY228" fmla="*/ 3090882 h 6858000"/>
              <a:gd name="connsiteX229" fmla="*/ 5480135 w 7467600"/>
              <a:gd name="connsiteY229" fmla="*/ 3565802 h 6858000"/>
              <a:gd name="connsiteX230" fmla="*/ 5499023 w 7467600"/>
              <a:gd name="connsiteY230" fmla="*/ 4166310 h 6858000"/>
              <a:gd name="connsiteX231" fmla="*/ 5547022 w 7467600"/>
              <a:gd name="connsiteY231" fmla="*/ 3607838 h 6858000"/>
              <a:gd name="connsiteX232" fmla="*/ 5515964 w 7467600"/>
              <a:gd name="connsiteY232" fmla="*/ 3378541 h 6858000"/>
              <a:gd name="connsiteX233" fmla="*/ 5453702 w 7467600"/>
              <a:gd name="connsiteY233" fmla="*/ 3090882 h 6858000"/>
              <a:gd name="connsiteX234" fmla="*/ 1238695 w 7467600"/>
              <a:gd name="connsiteY234" fmla="*/ 3076820 h 6858000"/>
              <a:gd name="connsiteX235" fmla="*/ 716371 w 7467600"/>
              <a:gd name="connsiteY235" fmla="*/ 3293249 h 6858000"/>
              <a:gd name="connsiteX236" fmla="*/ 579522 w 7467600"/>
              <a:gd name="connsiteY236" fmla="*/ 3371759 h 6858000"/>
              <a:gd name="connsiteX237" fmla="*/ 600288 w 7467600"/>
              <a:gd name="connsiteY237" fmla="*/ 3365555 h 6858000"/>
              <a:gd name="connsiteX238" fmla="*/ 840692 w 7467600"/>
              <a:gd name="connsiteY238" fmla="*/ 3284921 h 6858000"/>
              <a:gd name="connsiteX239" fmla="*/ 979248 w 7467600"/>
              <a:gd name="connsiteY239" fmla="*/ 3221003 h 6858000"/>
              <a:gd name="connsiteX240" fmla="*/ 1053282 w 7467600"/>
              <a:gd name="connsiteY240" fmla="*/ 3185247 h 6858000"/>
              <a:gd name="connsiteX241" fmla="*/ 1320603 w 7467600"/>
              <a:gd name="connsiteY241" fmla="*/ 3081281 h 6858000"/>
              <a:gd name="connsiteX242" fmla="*/ 1238695 w 7467600"/>
              <a:gd name="connsiteY242" fmla="*/ 3076820 h 6858000"/>
              <a:gd name="connsiteX243" fmla="*/ 5425627 w 7467600"/>
              <a:gd name="connsiteY243" fmla="*/ 2954192 h 6858000"/>
              <a:gd name="connsiteX244" fmla="*/ 5470770 w 7467600"/>
              <a:gd name="connsiteY244" fmla="*/ 3005435 h 6858000"/>
              <a:gd name="connsiteX245" fmla="*/ 5519779 w 7467600"/>
              <a:gd name="connsiteY245" fmla="*/ 4359223 h 6858000"/>
              <a:gd name="connsiteX246" fmla="*/ 5520293 w 7467600"/>
              <a:gd name="connsiteY246" fmla="*/ 4360602 h 6858000"/>
              <a:gd name="connsiteX247" fmla="*/ 5767221 w 7467600"/>
              <a:gd name="connsiteY247" fmla="*/ 4665564 h 6858000"/>
              <a:gd name="connsiteX248" fmla="*/ 6937169 w 7467600"/>
              <a:gd name="connsiteY248" fmla="*/ 4815941 h 6858000"/>
              <a:gd name="connsiteX249" fmla="*/ 6953922 w 7467600"/>
              <a:gd name="connsiteY249" fmla="*/ 4890068 h 6858000"/>
              <a:gd name="connsiteX250" fmla="*/ 6071359 w 7467600"/>
              <a:gd name="connsiteY250" fmla="*/ 4770770 h 6858000"/>
              <a:gd name="connsiteX251" fmla="*/ 6038839 w 7467600"/>
              <a:gd name="connsiteY251" fmla="*/ 4764474 h 6858000"/>
              <a:gd name="connsiteX252" fmla="*/ 6038706 w 7467600"/>
              <a:gd name="connsiteY252" fmla="*/ 4763847 h 6858000"/>
              <a:gd name="connsiteX253" fmla="*/ 6037784 w 7467600"/>
              <a:gd name="connsiteY253" fmla="*/ 4764270 h 6858000"/>
              <a:gd name="connsiteX254" fmla="*/ 6038839 w 7467600"/>
              <a:gd name="connsiteY254" fmla="*/ 4764474 h 6858000"/>
              <a:gd name="connsiteX255" fmla="*/ 6040338 w 7467600"/>
              <a:gd name="connsiteY255" fmla="*/ 4771418 h 6858000"/>
              <a:gd name="connsiteX256" fmla="*/ 6024488 w 7467600"/>
              <a:gd name="connsiteY256" fmla="*/ 4809903 h 6858000"/>
              <a:gd name="connsiteX257" fmla="*/ 5599771 w 7467600"/>
              <a:gd name="connsiteY257" fmla="*/ 5509652 h 6858000"/>
              <a:gd name="connsiteX258" fmla="*/ 5548843 w 7467600"/>
              <a:gd name="connsiteY258" fmla="*/ 5563845 h 6858000"/>
              <a:gd name="connsiteX259" fmla="*/ 5940952 w 7467600"/>
              <a:gd name="connsiteY259" fmla="*/ 6250028 h 6858000"/>
              <a:gd name="connsiteX260" fmla="*/ 6043441 w 7467600"/>
              <a:gd name="connsiteY260" fmla="*/ 6665847 h 6858000"/>
              <a:gd name="connsiteX261" fmla="*/ 6093432 w 7467600"/>
              <a:gd name="connsiteY261" fmla="*/ 6858000 h 6858000"/>
              <a:gd name="connsiteX262" fmla="*/ 6034344 w 7467600"/>
              <a:gd name="connsiteY262" fmla="*/ 6858000 h 6858000"/>
              <a:gd name="connsiteX263" fmla="*/ 6026679 w 7467600"/>
              <a:gd name="connsiteY263" fmla="*/ 6836959 h 6858000"/>
              <a:gd name="connsiteX264" fmla="*/ 5800441 w 7467600"/>
              <a:gd name="connsiteY264" fmla="*/ 6335286 h 6858000"/>
              <a:gd name="connsiteX265" fmla="*/ 5526562 w 7467600"/>
              <a:gd name="connsiteY265" fmla="*/ 5705388 h 6858000"/>
              <a:gd name="connsiteX266" fmla="*/ 5519640 w 7467600"/>
              <a:gd name="connsiteY266" fmla="*/ 5683774 h 6858000"/>
              <a:gd name="connsiteX267" fmla="*/ 5844559 w 7467600"/>
              <a:gd name="connsiteY267" fmla="*/ 6553349 h 6858000"/>
              <a:gd name="connsiteX268" fmla="*/ 5975994 w 7467600"/>
              <a:gd name="connsiteY268" fmla="*/ 6858000 h 6858000"/>
              <a:gd name="connsiteX269" fmla="*/ 5898547 w 7467600"/>
              <a:gd name="connsiteY269" fmla="*/ 6858000 h 6858000"/>
              <a:gd name="connsiteX270" fmla="*/ 5682041 w 7467600"/>
              <a:gd name="connsiteY270" fmla="*/ 6355860 h 6858000"/>
              <a:gd name="connsiteX271" fmla="*/ 5461758 w 7467600"/>
              <a:gd name="connsiteY271" fmla="*/ 5820220 h 6858000"/>
              <a:gd name="connsiteX272" fmla="*/ 5237282 w 7467600"/>
              <a:gd name="connsiteY272" fmla="*/ 6579086 h 6858000"/>
              <a:gd name="connsiteX273" fmla="*/ 5115009 w 7467600"/>
              <a:gd name="connsiteY273" fmla="*/ 6858000 h 6858000"/>
              <a:gd name="connsiteX274" fmla="*/ 5028074 w 7467600"/>
              <a:gd name="connsiteY274" fmla="*/ 6858000 h 6858000"/>
              <a:gd name="connsiteX275" fmla="*/ 5079508 w 7467600"/>
              <a:gd name="connsiteY275" fmla="*/ 6749074 h 6858000"/>
              <a:gd name="connsiteX276" fmla="*/ 5371846 w 7467600"/>
              <a:gd name="connsiteY276" fmla="*/ 5924413 h 6858000"/>
              <a:gd name="connsiteX277" fmla="*/ 5270512 w 7467600"/>
              <a:gd name="connsiteY277" fmla="*/ 6138975 h 6858000"/>
              <a:gd name="connsiteX278" fmla="*/ 5062409 w 7467600"/>
              <a:gd name="connsiteY278" fmla="*/ 6653544 h 6858000"/>
              <a:gd name="connsiteX279" fmla="*/ 5036628 w 7467600"/>
              <a:gd name="connsiteY279" fmla="*/ 6754247 h 6858000"/>
              <a:gd name="connsiteX280" fmla="*/ 5009112 w 7467600"/>
              <a:gd name="connsiteY280" fmla="*/ 6858000 h 6858000"/>
              <a:gd name="connsiteX281" fmla="*/ 4976679 w 7467600"/>
              <a:gd name="connsiteY281" fmla="*/ 6858000 h 6858000"/>
              <a:gd name="connsiteX282" fmla="*/ 5006537 w 7467600"/>
              <a:gd name="connsiteY282" fmla="*/ 6747068 h 6858000"/>
              <a:gd name="connsiteX283" fmla="*/ 5032723 w 7467600"/>
              <a:gd name="connsiteY283" fmla="*/ 6644957 h 6858000"/>
              <a:gd name="connsiteX284" fmla="*/ 5242949 w 7467600"/>
              <a:gd name="connsiteY284" fmla="*/ 6125175 h 6858000"/>
              <a:gd name="connsiteX285" fmla="*/ 5286321 w 7467600"/>
              <a:gd name="connsiteY285" fmla="*/ 6033555 h 6858000"/>
              <a:gd name="connsiteX286" fmla="*/ 5008210 w 7467600"/>
              <a:gd name="connsiteY286" fmla="*/ 6649194 h 6858000"/>
              <a:gd name="connsiteX287" fmla="*/ 4986321 w 7467600"/>
              <a:gd name="connsiteY287" fmla="*/ 6765687 h 6858000"/>
              <a:gd name="connsiteX288" fmla="*/ 4973474 w 7467600"/>
              <a:gd name="connsiteY288" fmla="*/ 6858000 h 6858000"/>
              <a:gd name="connsiteX289" fmla="*/ 4907178 w 7467600"/>
              <a:gd name="connsiteY289" fmla="*/ 6858000 h 6858000"/>
              <a:gd name="connsiteX290" fmla="*/ 4910810 w 7467600"/>
              <a:gd name="connsiteY290" fmla="*/ 6829660 h 6858000"/>
              <a:gd name="connsiteX291" fmla="*/ 4987461 w 7467600"/>
              <a:gd name="connsiteY291" fmla="*/ 6432994 h 6858000"/>
              <a:gd name="connsiteX292" fmla="*/ 5179262 w 7467600"/>
              <a:gd name="connsiteY292" fmla="*/ 6035044 h 6858000"/>
              <a:gd name="connsiteX293" fmla="*/ 4689678 w 7467600"/>
              <a:gd name="connsiteY293" fmla="*/ 6440241 h 6858000"/>
              <a:gd name="connsiteX294" fmla="*/ 4477543 w 7467600"/>
              <a:gd name="connsiteY294" fmla="*/ 6674836 h 6858000"/>
              <a:gd name="connsiteX295" fmla="*/ 4329957 w 7467600"/>
              <a:gd name="connsiteY295" fmla="*/ 6858000 h 6858000"/>
              <a:gd name="connsiteX296" fmla="*/ 4218595 w 7467600"/>
              <a:gd name="connsiteY296" fmla="*/ 6858000 h 6858000"/>
              <a:gd name="connsiteX297" fmla="*/ 4368888 w 7467600"/>
              <a:gd name="connsiteY297" fmla="*/ 6668412 h 6858000"/>
              <a:gd name="connsiteX298" fmla="*/ 4563091 w 7467600"/>
              <a:gd name="connsiteY298" fmla="*/ 6442508 h 6858000"/>
              <a:gd name="connsiteX299" fmla="*/ 5387324 w 7467600"/>
              <a:gd name="connsiteY299" fmla="*/ 5705830 h 6858000"/>
              <a:gd name="connsiteX300" fmla="*/ 5073620 w 7467600"/>
              <a:gd name="connsiteY300" fmla="*/ 5955437 h 6858000"/>
              <a:gd name="connsiteX301" fmla="*/ 4689789 w 7467600"/>
              <a:gd name="connsiteY301" fmla="*/ 6268382 h 6858000"/>
              <a:gd name="connsiteX302" fmla="*/ 4418722 w 7467600"/>
              <a:gd name="connsiteY302" fmla="*/ 6570886 h 6858000"/>
              <a:gd name="connsiteX303" fmla="*/ 4214944 w 7467600"/>
              <a:gd name="connsiteY303" fmla="*/ 6858000 h 6858000"/>
              <a:gd name="connsiteX304" fmla="*/ 4177898 w 7467600"/>
              <a:gd name="connsiteY304" fmla="*/ 6858000 h 6858000"/>
              <a:gd name="connsiteX305" fmla="*/ 4391597 w 7467600"/>
              <a:gd name="connsiteY305" fmla="*/ 6556370 h 6858000"/>
              <a:gd name="connsiteX306" fmla="*/ 4668889 w 7467600"/>
              <a:gd name="connsiteY306" fmla="*/ 6246399 h 6858000"/>
              <a:gd name="connsiteX307" fmla="*/ 5055427 w 7467600"/>
              <a:gd name="connsiteY307" fmla="*/ 5931476 h 6858000"/>
              <a:gd name="connsiteX308" fmla="*/ 5371814 w 7467600"/>
              <a:gd name="connsiteY308" fmla="*/ 5678975 h 6858000"/>
              <a:gd name="connsiteX309" fmla="*/ 4987918 w 7467600"/>
              <a:gd name="connsiteY309" fmla="*/ 5838701 h 6858000"/>
              <a:gd name="connsiteX310" fmla="*/ 4317146 w 7467600"/>
              <a:gd name="connsiteY310" fmla="*/ 6587716 h 6858000"/>
              <a:gd name="connsiteX311" fmla="*/ 4171627 w 7467600"/>
              <a:gd name="connsiteY311" fmla="*/ 6858000 h 6858000"/>
              <a:gd name="connsiteX312" fmla="*/ 4081585 w 7467600"/>
              <a:gd name="connsiteY312" fmla="*/ 6858000 h 6858000"/>
              <a:gd name="connsiteX313" fmla="*/ 4238603 w 7467600"/>
              <a:gd name="connsiteY313" fmla="*/ 6559341 h 6858000"/>
              <a:gd name="connsiteX314" fmla="*/ 4778333 w 7467600"/>
              <a:gd name="connsiteY314" fmla="*/ 5873626 h 6858000"/>
              <a:gd name="connsiteX315" fmla="*/ 5414185 w 7467600"/>
              <a:gd name="connsiteY315" fmla="*/ 5573882 h 6858000"/>
              <a:gd name="connsiteX316" fmla="*/ 5959648 w 7467600"/>
              <a:gd name="connsiteY316" fmla="*/ 4760797 h 6858000"/>
              <a:gd name="connsiteX317" fmla="*/ 5355019 w 7467600"/>
              <a:gd name="connsiteY317" fmla="*/ 4734672 h 6858000"/>
              <a:gd name="connsiteX318" fmla="*/ 5083565 w 7467600"/>
              <a:gd name="connsiteY318" fmla="*/ 5179121 h 6858000"/>
              <a:gd name="connsiteX319" fmla="*/ 4713577 w 7467600"/>
              <a:gd name="connsiteY319" fmla="*/ 5616803 h 6858000"/>
              <a:gd name="connsiteX320" fmla="*/ 3989559 w 7467600"/>
              <a:gd name="connsiteY320" fmla="*/ 6145945 h 6858000"/>
              <a:gd name="connsiteX321" fmla="*/ 3939824 w 7467600"/>
              <a:gd name="connsiteY321" fmla="*/ 6066900 h 6858000"/>
              <a:gd name="connsiteX322" fmla="*/ 4584537 w 7467600"/>
              <a:gd name="connsiteY322" fmla="*/ 5324826 h 6858000"/>
              <a:gd name="connsiteX323" fmla="*/ 5037105 w 7467600"/>
              <a:gd name="connsiteY323" fmla="*/ 5088765 h 6858000"/>
              <a:gd name="connsiteX324" fmla="*/ 5039930 w 7467600"/>
              <a:gd name="connsiteY324" fmla="*/ 5089585 h 6858000"/>
              <a:gd name="connsiteX325" fmla="*/ 5263764 w 7467600"/>
              <a:gd name="connsiteY325" fmla="*/ 4735525 h 6858000"/>
              <a:gd name="connsiteX326" fmla="*/ 4086300 w 7467600"/>
              <a:gd name="connsiteY326" fmla="*/ 4884599 h 6858000"/>
              <a:gd name="connsiteX327" fmla="*/ 4085485 w 7467600"/>
              <a:gd name="connsiteY327" fmla="*/ 4899070 h 6858000"/>
              <a:gd name="connsiteX328" fmla="*/ 3871915 w 7467600"/>
              <a:gd name="connsiteY328" fmla="*/ 5253645 h 6858000"/>
              <a:gd name="connsiteX329" fmla="*/ 3799374 w 7467600"/>
              <a:gd name="connsiteY329" fmla="*/ 5466127 h 6858000"/>
              <a:gd name="connsiteX330" fmla="*/ 3498850 w 7467600"/>
              <a:gd name="connsiteY330" fmla="*/ 6661888 h 6858000"/>
              <a:gd name="connsiteX331" fmla="*/ 3399216 w 7467600"/>
              <a:gd name="connsiteY331" fmla="*/ 6858000 h 6858000"/>
              <a:gd name="connsiteX332" fmla="*/ 3303688 w 7467600"/>
              <a:gd name="connsiteY332" fmla="*/ 6858000 h 6858000"/>
              <a:gd name="connsiteX333" fmla="*/ 3391774 w 7467600"/>
              <a:gd name="connsiteY333" fmla="*/ 6697181 h 6858000"/>
              <a:gd name="connsiteX334" fmla="*/ 3735540 w 7467600"/>
              <a:gd name="connsiteY334" fmla="*/ 5546923 h 6858000"/>
              <a:gd name="connsiteX335" fmla="*/ 3729438 w 7467600"/>
              <a:gd name="connsiteY335" fmla="*/ 5569058 h 6858000"/>
              <a:gd name="connsiteX336" fmla="*/ 3707782 w 7467600"/>
              <a:gd name="connsiteY336" fmla="*/ 5644908 h 6858000"/>
              <a:gd name="connsiteX337" fmla="*/ 3583827 w 7467600"/>
              <a:gd name="connsiteY337" fmla="*/ 6039215 h 6858000"/>
              <a:gd name="connsiteX338" fmla="*/ 3547861 w 7467600"/>
              <a:gd name="connsiteY338" fmla="*/ 6129609 h 6858000"/>
              <a:gd name="connsiteX339" fmla="*/ 3490905 w 7467600"/>
              <a:gd name="connsiteY339" fmla="*/ 6277660 h 6858000"/>
              <a:gd name="connsiteX340" fmla="*/ 3455859 w 7467600"/>
              <a:gd name="connsiteY340" fmla="*/ 6391301 h 6858000"/>
              <a:gd name="connsiteX341" fmla="*/ 3429112 w 7467600"/>
              <a:gd name="connsiteY341" fmla="*/ 6479469 h 6858000"/>
              <a:gd name="connsiteX342" fmla="*/ 3304862 w 7467600"/>
              <a:gd name="connsiteY342" fmla="*/ 6796476 h 6858000"/>
              <a:gd name="connsiteX343" fmla="*/ 3276071 w 7467600"/>
              <a:gd name="connsiteY343" fmla="*/ 6858000 h 6858000"/>
              <a:gd name="connsiteX344" fmla="*/ 3240805 w 7467600"/>
              <a:gd name="connsiteY344" fmla="*/ 6858000 h 6858000"/>
              <a:gd name="connsiteX345" fmla="*/ 3275917 w 7467600"/>
              <a:gd name="connsiteY345" fmla="*/ 6783192 h 6858000"/>
              <a:gd name="connsiteX346" fmla="*/ 3399358 w 7467600"/>
              <a:gd name="connsiteY346" fmla="*/ 6469011 h 6858000"/>
              <a:gd name="connsiteX347" fmla="*/ 3425650 w 7467600"/>
              <a:gd name="connsiteY347" fmla="*/ 6381333 h 6858000"/>
              <a:gd name="connsiteX348" fmla="*/ 3460661 w 7467600"/>
              <a:gd name="connsiteY348" fmla="*/ 6266763 h 6858000"/>
              <a:gd name="connsiteX349" fmla="*/ 3518021 w 7467600"/>
              <a:gd name="connsiteY349" fmla="*/ 6117298 h 6858000"/>
              <a:gd name="connsiteX350" fmla="*/ 3554035 w 7467600"/>
              <a:gd name="connsiteY350" fmla="*/ 6027832 h 6858000"/>
              <a:gd name="connsiteX351" fmla="*/ 3677174 w 7467600"/>
              <a:gd name="connsiteY351" fmla="*/ 5636351 h 6858000"/>
              <a:gd name="connsiteX352" fmla="*/ 3698819 w 7467600"/>
              <a:gd name="connsiteY352" fmla="*/ 5560503 h 6858000"/>
              <a:gd name="connsiteX353" fmla="*/ 3702094 w 7467600"/>
              <a:gd name="connsiteY353" fmla="*/ 5549194 h 6858000"/>
              <a:gd name="connsiteX354" fmla="*/ 3398355 w 7467600"/>
              <a:gd name="connsiteY354" fmla="*/ 6094603 h 6858000"/>
              <a:gd name="connsiteX355" fmla="*/ 3193941 w 7467600"/>
              <a:gd name="connsiteY355" fmla="*/ 6798775 h 6858000"/>
              <a:gd name="connsiteX356" fmla="*/ 3184140 w 7467600"/>
              <a:gd name="connsiteY356" fmla="*/ 6858000 h 6858000"/>
              <a:gd name="connsiteX357" fmla="*/ 3099978 w 7467600"/>
              <a:gd name="connsiteY357" fmla="*/ 6858000 h 6858000"/>
              <a:gd name="connsiteX358" fmla="*/ 3101556 w 7467600"/>
              <a:gd name="connsiteY358" fmla="*/ 6843337 h 6858000"/>
              <a:gd name="connsiteX359" fmla="*/ 3370162 w 7467600"/>
              <a:gd name="connsiteY359" fmla="*/ 5785550 h 6858000"/>
              <a:gd name="connsiteX360" fmla="*/ 3746477 w 7467600"/>
              <a:gd name="connsiteY360" fmla="*/ 5377889 h 6858000"/>
              <a:gd name="connsiteX361" fmla="*/ 3863399 w 7467600"/>
              <a:gd name="connsiteY361" fmla="*/ 5087257 h 6858000"/>
              <a:gd name="connsiteX362" fmla="*/ 3968712 w 7467600"/>
              <a:gd name="connsiteY362" fmla="*/ 4913989 h 6858000"/>
              <a:gd name="connsiteX363" fmla="*/ 2792390 w 7467600"/>
              <a:gd name="connsiteY363" fmla="*/ 5382974 h 6858000"/>
              <a:gd name="connsiteX364" fmla="*/ 2714982 w 7467600"/>
              <a:gd name="connsiteY364" fmla="*/ 5427051 h 6858000"/>
              <a:gd name="connsiteX365" fmla="*/ 2813361 w 7467600"/>
              <a:gd name="connsiteY365" fmla="*/ 6023912 h 6858000"/>
              <a:gd name="connsiteX366" fmla="*/ 2688430 w 7467600"/>
              <a:gd name="connsiteY366" fmla="*/ 6801564 h 6858000"/>
              <a:gd name="connsiteX367" fmla="*/ 2629626 w 7467600"/>
              <a:gd name="connsiteY367" fmla="*/ 6763394 h 6858000"/>
              <a:gd name="connsiteX368" fmla="*/ 2565328 w 7467600"/>
              <a:gd name="connsiteY368" fmla="*/ 5516399 h 6858000"/>
              <a:gd name="connsiteX369" fmla="*/ 1922999 w 7467600"/>
              <a:gd name="connsiteY369" fmla="*/ 5980343 h 6858000"/>
              <a:gd name="connsiteX370" fmla="*/ 1950261 w 7467600"/>
              <a:gd name="connsiteY370" fmla="*/ 6405858 h 6858000"/>
              <a:gd name="connsiteX371" fmla="*/ 2365554 w 7467600"/>
              <a:gd name="connsiteY371" fmla="*/ 6759107 h 6858000"/>
              <a:gd name="connsiteX372" fmla="*/ 2424142 w 7467600"/>
              <a:gd name="connsiteY372" fmla="*/ 6858000 h 6858000"/>
              <a:gd name="connsiteX373" fmla="*/ 2395994 w 7467600"/>
              <a:gd name="connsiteY373" fmla="*/ 6858000 h 6858000"/>
              <a:gd name="connsiteX374" fmla="*/ 2392863 w 7467600"/>
              <a:gd name="connsiteY374" fmla="*/ 6852964 h 6858000"/>
              <a:gd name="connsiteX375" fmla="*/ 2017589 w 7467600"/>
              <a:gd name="connsiteY375" fmla="*/ 6493982 h 6858000"/>
              <a:gd name="connsiteX376" fmla="*/ 2147336 w 7467600"/>
              <a:gd name="connsiteY376" fmla="*/ 6594052 h 6858000"/>
              <a:gd name="connsiteX377" fmla="*/ 2207047 w 7467600"/>
              <a:gd name="connsiteY377" fmla="*/ 6654540 h 6858000"/>
              <a:gd name="connsiteX378" fmla="*/ 2299106 w 7467600"/>
              <a:gd name="connsiteY378" fmla="*/ 6778931 h 6858000"/>
              <a:gd name="connsiteX379" fmla="*/ 2314430 w 7467600"/>
              <a:gd name="connsiteY379" fmla="*/ 6801144 h 6858000"/>
              <a:gd name="connsiteX380" fmla="*/ 2352406 w 7467600"/>
              <a:gd name="connsiteY380" fmla="*/ 6858000 h 6858000"/>
              <a:gd name="connsiteX381" fmla="*/ 2314492 w 7467600"/>
              <a:gd name="connsiteY381" fmla="*/ 6858000 h 6858000"/>
              <a:gd name="connsiteX382" fmla="*/ 2288095 w 7467600"/>
              <a:gd name="connsiteY382" fmla="*/ 6818030 h 6858000"/>
              <a:gd name="connsiteX383" fmla="*/ 2272768 w 7467600"/>
              <a:gd name="connsiteY383" fmla="*/ 6795822 h 6858000"/>
              <a:gd name="connsiteX384" fmla="*/ 2182715 w 7467600"/>
              <a:gd name="connsiteY384" fmla="*/ 6675071 h 6858000"/>
              <a:gd name="connsiteX385" fmla="*/ 2032061 w 7467600"/>
              <a:gd name="connsiteY385" fmla="*/ 6541380 h 6858000"/>
              <a:gd name="connsiteX386" fmla="*/ 2257220 w 7467600"/>
              <a:gd name="connsiteY386" fmla="*/ 6826257 h 6858000"/>
              <a:gd name="connsiteX387" fmla="*/ 2281324 w 7467600"/>
              <a:gd name="connsiteY387" fmla="*/ 6858000 h 6858000"/>
              <a:gd name="connsiteX388" fmla="*/ 2242860 w 7467600"/>
              <a:gd name="connsiteY388" fmla="*/ 6858000 h 6858000"/>
              <a:gd name="connsiteX389" fmla="*/ 2232818 w 7467600"/>
              <a:gd name="connsiteY389" fmla="*/ 6844926 h 6858000"/>
              <a:gd name="connsiteX390" fmla="*/ 1990172 w 7467600"/>
              <a:gd name="connsiteY390" fmla="*/ 6542121 h 6858000"/>
              <a:gd name="connsiteX391" fmla="*/ 2124090 w 7467600"/>
              <a:gd name="connsiteY391" fmla="*/ 6761017 h 6858000"/>
              <a:gd name="connsiteX392" fmla="*/ 2200380 w 7467600"/>
              <a:gd name="connsiteY392" fmla="*/ 6858000 h 6858000"/>
              <a:gd name="connsiteX393" fmla="*/ 2147507 w 7467600"/>
              <a:gd name="connsiteY393" fmla="*/ 6858000 h 6858000"/>
              <a:gd name="connsiteX394" fmla="*/ 2070668 w 7467600"/>
              <a:gd name="connsiteY394" fmla="*/ 6761520 h 6858000"/>
              <a:gd name="connsiteX395" fmla="*/ 1975142 w 7467600"/>
              <a:gd name="connsiteY395" fmla="*/ 6585570 h 6858000"/>
              <a:gd name="connsiteX396" fmla="*/ 2050035 w 7467600"/>
              <a:gd name="connsiteY396" fmla="*/ 6813345 h 6858000"/>
              <a:gd name="connsiteX397" fmla="*/ 2063025 w 7467600"/>
              <a:gd name="connsiteY397" fmla="*/ 6858000 h 6858000"/>
              <a:gd name="connsiteX398" fmla="*/ 2021675 w 7467600"/>
              <a:gd name="connsiteY398" fmla="*/ 6858000 h 6858000"/>
              <a:gd name="connsiteX399" fmla="*/ 2019308 w 7467600"/>
              <a:gd name="connsiteY399" fmla="*/ 6847118 h 6858000"/>
              <a:gd name="connsiteX400" fmla="*/ 1938835 w 7467600"/>
              <a:gd name="connsiteY400" fmla="*/ 6551160 h 6858000"/>
              <a:gd name="connsiteX401" fmla="*/ 1953230 w 7467600"/>
              <a:gd name="connsiteY401" fmla="*/ 6759699 h 6858000"/>
              <a:gd name="connsiteX402" fmla="*/ 1956763 w 7467600"/>
              <a:gd name="connsiteY402" fmla="*/ 6778191 h 6858000"/>
              <a:gd name="connsiteX403" fmla="*/ 1967925 w 7467600"/>
              <a:gd name="connsiteY403" fmla="*/ 6858000 h 6858000"/>
              <a:gd name="connsiteX404" fmla="*/ 1936622 w 7467600"/>
              <a:gd name="connsiteY404" fmla="*/ 6858000 h 6858000"/>
              <a:gd name="connsiteX405" fmla="*/ 1926261 w 7467600"/>
              <a:gd name="connsiteY405" fmla="*/ 6784064 h 6858000"/>
              <a:gd name="connsiteX406" fmla="*/ 1922724 w 7467600"/>
              <a:gd name="connsiteY406" fmla="*/ 6765577 h 6858000"/>
              <a:gd name="connsiteX407" fmla="*/ 1904650 w 7467600"/>
              <a:gd name="connsiteY407" fmla="*/ 6639616 h 6858000"/>
              <a:gd name="connsiteX408" fmla="*/ 1885273 w 7467600"/>
              <a:gd name="connsiteY408" fmla="*/ 6858000 h 6858000"/>
              <a:gd name="connsiteX409" fmla="*/ 1854363 w 7467600"/>
              <a:gd name="connsiteY409" fmla="*/ 6858000 h 6858000"/>
              <a:gd name="connsiteX410" fmla="*/ 1880391 w 7467600"/>
              <a:gd name="connsiteY410" fmla="*/ 6603796 h 6858000"/>
              <a:gd name="connsiteX411" fmla="*/ 1818273 w 7467600"/>
              <a:gd name="connsiteY411" fmla="*/ 6715729 h 6858000"/>
              <a:gd name="connsiteX412" fmla="*/ 1794691 w 7467600"/>
              <a:gd name="connsiteY412" fmla="*/ 6843239 h 6858000"/>
              <a:gd name="connsiteX413" fmla="*/ 1794914 w 7467600"/>
              <a:gd name="connsiteY413" fmla="*/ 6858000 h 6858000"/>
              <a:gd name="connsiteX414" fmla="*/ 1746128 w 7467600"/>
              <a:gd name="connsiteY414" fmla="*/ 6858000 h 6858000"/>
              <a:gd name="connsiteX415" fmla="*/ 1753934 w 7467600"/>
              <a:gd name="connsiteY415" fmla="*/ 6724796 h 6858000"/>
              <a:gd name="connsiteX416" fmla="*/ 1792053 w 7467600"/>
              <a:gd name="connsiteY416" fmla="*/ 6572396 h 6858000"/>
              <a:gd name="connsiteX417" fmla="*/ 1862248 w 7467600"/>
              <a:gd name="connsiteY417" fmla="*/ 6266397 h 6858000"/>
              <a:gd name="connsiteX418" fmla="*/ 1862250 w 7467600"/>
              <a:gd name="connsiteY418" fmla="*/ 6033531 h 6858000"/>
              <a:gd name="connsiteX419" fmla="*/ 1211999 w 7467600"/>
              <a:gd name="connsiteY419" fmla="*/ 6683610 h 6858000"/>
              <a:gd name="connsiteX420" fmla="*/ 1213266 w 7467600"/>
              <a:gd name="connsiteY420" fmla="*/ 6691947 h 6858000"/>
              <a:gd name="connsiteX421" fmla="*/ 1203370 w 7467600"/>
              <a:gd name="connsiteY421" fmla="*/ 6850676 h 6858000"/>
              <a:gd name="connsiteX422" fmla="*/ 1203671 w 7467600"/>
              <a:gd name="connsiteY422" fmla="*/ 6858000 h 6858000"/>
              <a:gd name="connsiteX423" fmla="*/ 1143180 w 7467600"/>
              <a:gd name="connsiteY423" fmla="*/ 6858000 h 6858000"/>
              <a:gd name="connsiteX424" fmla="*/ 1142176 w 7467600"/>
              <a:gd name="connsiteY424" fmla="*/ 6766045 h 6858000"/>
              <a:gd name="connsiteX425" fmla="*/ 1067484 w 7467600"/>
              <a:gd name="connsiteY425" fmla="*/ 6858000 h 6858000"/>
              <a:gd name="connsiteX426" fmla="*/ 953928 w 7467600"/>
              <a:gd name="connsiteY426" fmla="*/ 6858000 h 6858000"/>
              <a:gd name="connsiteX427" fmla="*/ 959715 w 7467600"/>
              <a:gd name="connsiteY427" fmla="*/ 6850185 h 6858000"/>
              <a:gd name="connsiteX428" fmla="*/ 1483788 w 7467600"/>
              <a:gd name="connsiteY428" fmla="*/ 6259174 h 6858000"/>
              <a:gd name="connsiteX429" fmla="*/ 1100671 w 7467600"/>
              <a:gd name="connsiteY429" fmla="*/ 6252137 h 6858000"/>
              <a:gd name="connsiteX430" fmla="*/ 1090144 w 7467600"/>
              <a:gd name="connsiteY430" fmla="*/ 6256748 h 6858000"/>
              <a:gd name="connsiteX431" fmla="*/ 1095872 w 7467600"/>
              <a:gd name="connsiteY431" fmla="*/ 6271892 h 6858000"/>
              <a:gd name="connsiteX432" fmla="*/ 262785 w 7467600"/>
              <a:gd name="connsiteY432" fmla="*/ 6845450 h 6858000"/>
              <a:gd name="connsiteX433" fmla="*/ 209968 w 7467600"/>
              <a:gd name="connsiteY433" fmla="*/ 6770713 h 6858000"/>
              <a:gd name="connsiteX434" fmla="*/ 873460 w 7467600"/>
              <a:gd name="connsiteY434" fmla="*/ 6253768 h 6858000"/>
              <a:gd name="connsiteX435" fmla="*/ 192686 w 7467600"/>
              <a:gd name="connsiteY435" fmla="*/ 5849257 h 6858000"/>
              <a:gd name="connsiteX436" fmla="*/ 4696 w 7467600"/>
              <a:gd name="connsiteY436" fmla="*/ 5697668 h 6858000"/>
              <a:gd name="connsiteX437" fmla="*/ 0 w 7467600"/>
              <a:gd name="connsiteY437" fmla="*/ 5689984 h 6858000"/>
              <a:gd name="connsiteX438" fmla="*/ 0 w 7467600"/>
              <a:gd name="connsiteY438" fmla="*/ 5513472 h 6858000"/>
              <a:gd name="connsiteX439" fmla="*/ 174101 w 7467600"/>
              <a:gd name="connsiteY439" fmla="*/ 5620277 h 6858000"/>
              <a:gd name="connsiteX440" fmla="*/ 891800 w 7467600"/>
              <a:gd name="connsiteY440" fmla="*/ 6036935 h 6858000"/>
              <a:gd name="connsiteX441" fmla="*/ 1072219 w 7467600"/>
              <a:gd name="connsiteY441" fmla="*/ 6169443 h 6858000"/>
              <a:gd name="connsiteX442" fmla="*/ 1074117 w 7467600"/>
              <a:gd name="connsiteY442" fmla="*/ 6170301 h 6858000"/>
              <a:gd name="connsiteX443" fmla="*/ 1083114 w 7467600"/>
              <a:gd name="connsiteY443" fmla="*/ 6174131 h 6858000"/>
              <a:gd name="connsiteX444" fmla="*/ 1543010 w 7467600"/>
              <a:gd name="connsiteY444" fmla="*/ 6191140 h 6858000"/>
              <a:gd name="connsiteX445" fmla="*/ 1551080 w 7467600"/>
              <a:gd name="connsiteY445" fmla="*/ 6195006 h 6858000"/>
              <a:gd name="connsiteX446" fmla="*/ 2345443 w 7467600"/>
              <a:gd name="connsiteY446" fmla="*/ 5549882 h 6858000"/>
              <a:gd name="connsiteX447" fmla="*/ 1721499 w 7467600"/>
              <a:gd name="connsiteY447" fmla="*/ 5599969 h 6858000"/>
              <a:gd name="connsiteX448" fmla="*/ 767716 w 7467600"/>
              <a:gd name="connsiteY448" fmla="*/ 5472768 h 6858000"/>
              <a:gd name="connsiteX449" fmla="*/ 722147 w 7467600"/>
              <a:gd name="connsiteY449" fmla="*/ 5393091 h 6858000"/>
              <a:gd name="connsiteX450" fmla="*/ 1485552 w 7467600"/>
              <a:gd name="connsiteY450" fmla="*/ 5313202 h 6858000"/>
              <a:gd name="connsiteX451" fmla="*/ 2143004 w 7467600"/>
              <a:gd name="connsiteY451" fmla="*/ 5402420 h 6858000"/>
              <a:gd name="connsiteX452" fmla="*/ 1933391 w 7467600"/>
              <a:gd name="connsiteY452" fmla="*/ 5156971 h 6858000"/>
              <a:gd name="connsiteX453" fmla="*/ 1827118 w 7467600"/>
              <a:gd name="connsiteY453" fmla="*/ 4968410 h 6858000"/>
              <a:gd name="connsiteX454" fmla="*/ 1837349 w 7467600"/>
              <a:gd name="connsiteY454" fmla="*/ 4956357 h 6858000"/>
              <a:gd name="connsiteX455" fmla="*/ 2162835 w 7467600"/>
              <a:gd name="connsiteY455" fmla="*/ 5187853 h 6858000"/>
              <a:gd name="connsiteX456" fmla="*/ 2257167 w 7467600"/>
              <a:gd name="connsiteY456" fmla="*/ 5462123 h 6858000"/>
              <a:gd name="connsiteX457" fmla="*/ 2261598 w 7467600"/>
              <a:gd name="connsiteY457" fmla="*/ 5467998 h 6858000"/>
              <a:gd name="connsiteX458" fmla="*/ 2437177 w 7467600"/>
              <a:gd name="connsiteY458" fmla="*/ 5479608 h 6858000"/>
              <a:gd name="connsiteX459" fmla="*/ 2445247 w 7467600"/>
              <a:gd name="connsiteY459" fmla="*/ 5483476 h 6858000"/>
              <a:gd name="connsiteX460" fmla="*/ 2743626 w 7467600"/>
              <a:gd name="connsiteY460" fmla="*/ 5304819 h 6858000"/>
              <a:gd name="connsiteX461" fmla="*/ 3048102 w 7467600"/>
              <a:gd name="connsiteY461" fmla="*/ 5150595 h 6858000"/>
              <a:gd name="connsiteX462" fmla="*/ 1799414 w 7467600"/>
              <a:gd name="connsiteY462" fmla="*/ 4694732 h 6858000"/>
              <a:gd name="connsiteX463" fmla="*/ 1771735 w 7467600"/>
              <a:gd name="connsiteY463" fmla="*/ 4619929 h 6858000"/>
              <a:gd name="connsiteX464" fmla="*/ 3104273 w 7467600"/>
              <a:gd name="connsiteY464" fmla="*/ 5076159 h 6858000"/>
              <a:gd name="connsiteX465" fmla="*/ 3113245 w 7467600"/>
              <a:gd name="connsiteY465" fmla="*/ 5090705 h 6858000"/>
              <a:gd name="connsiteX466" fmla="*/ 3126294 w 7467600"/>
              <a:gd name="connsiteY466" fmla="*/ 5114400 h 6858000"/>
              <a:gd name="connsiteX467" fmla="*/ 3937433 w 7467600"/>
              <a:gd name="connsiteY467" fmla="*/ 4830473 h 6858000"/>
              <a:gd name="connsiteX468" fmla="*/ 3590475 w 7467600"/>
              <a:gd name="connsiteY468" fmla="*/ 4597974 h 6858000"/>
              <a:gd name="connsiteX469" fmla="*/ 3100264 w 7467600"/>
              <a:gd name="connsiteY469" fmla="*/ 4579845 h 6858000"/>
              <a:gd name="connsiteX470" fmla="*/ 2183576 w 7467600"/>
              <a:gd name="connsiteY470" fmla="*/ 4227150 h 6858000"/>
              <a:gd name="connsiteX471" fmla="*/ 2151029 w 7467600"/>
              <a:gd name="connsiteY471" fmla="*/ 4146947 h 6858000"/>
              <a:gd name="connsiteX472" fmla="*/ 3563434 w 7467600"/>
              <a:gd name="connsiteY472" fmla="*/ 4469115 h 6858000"/>
              <a:gd name="connsiteX473" fmla="*/ 3177952 w 7467600"/>
              <a:gd name="connsiteY473" fmla="*/ 3657386 h 6858000"/>
              <a:gd name="connsiteX474" fmla="*/ 3189263 w 7467600"/>
              <a:gd name="connsiteY474" fmla="*/ 3625726 h 6858000"/>
              <a:gd name="connsiteX475" fmla="*/ 3560912 w 7467600"/>
              <a:gd name="connsiteY475" fmla="*/ 4079863 h 6858000"/>
              <a:gd name="connsiteX476" fmla="*/ 3626636 w 7467600"/>
              <a:gd name="connsiteY476" fmla="*/ 4512230 h 6858000"/>
              <a:gd name="connsiteX477" fmla="*/ 3653088 w 7467600"/>
              <a:gd name="connsiteY477" fmla="*/ 4521417 h 6858000"/>
              <a:gd name="connsiteX478" fmla="*/ 3988128 w 7467600"/>
              <a:gd name="connsiteY478" fmla="*/ 4817267 h 6858000"/>
              <a:gd name="connsiteX479" fmla="*/ 4830582 w 7467600"/>
              <a:gd name="connsiteY479" fmla="*/ 4676000 h 6858000"/>
              <a:gd name="connsiteX480" fmla="*/ 4830100 w 7467600"/>
              <a:gd name="connsiteY480" fmla="*/ 4675554 h 6858000"/>
              <a:gd name="connsiteX481" fmla="*/ 4036318 w 7467600"/>
              <a:gd name="connsiteY481" fmla="*/ 4147013 h 6858000"/>
              <a:gd name="connsiteX482" fmla="*/ 3432098 w 7467600"/>
              <a:gd name="connsiteY482" fmla="*/ 3537312 h 6858000"/>
              <a:gd name="connsiteX483" fmla="*/ 3446761 w 7467600"/>
              <a:gd name="connsiteY483" fmla="*/ 3461278 h 6858000"/>
              <a:gd name="connsiteX484" fmla="*/ 4419733 w 7467600"/>
              <a:gd name="connsiteY484" fmla="*/ 3963555 h 6858000"/>
              <a:gd name="connsiteX485" fmla="*/ 4781371 w 7467600"/>
              <a:gd name="connsiteY485" fmla="*/ 4458604 h 6858000"/>
              <a:gd name="connsiteX486" fmla="*/ 4780440 w 7467600"/>
              <a:gd name="connsiteY486" fmla="*/ 4470290 h 6858000"/>
              <a:gd name="connsiteX487" fmla="*/ 4898954 w 7467600"/>
              <a:gd name="connsiteY487" fmla="*/ 4662092 h 6858000"/>
              <a:gd name="connsiteX488" fmla="*/ 4900699 w 7467600"/>
              <a:gd name="connsiteY488" fmla="*/ 4670867 h 6858000"/>
              <a:gd name="connsiteX489" fmla="*/ 5714511 w 7467600"/>
              <a:gd name="connsiteY489" fmla="*/ 4663483 h 6858000"/>
              <a:gd name="connsiteX490" fmla="*/ 5464793 w 7467600"/>
              <a:gd name="connsiteY490" fmla="*/ 4393556 h 6858000"/>
              <a:gd name="connsiteX491" fmla="*/ 5461897 w 7467600"/>
              <a:gd name="connsiteY491" fmla="*/ 4390879 h 6858000"/>
              <a:gd name="connsiteX492" fmla="*/ 4294126 w 7467600"/>
              <a:gd name="connsiteY492" fmla="*/ 3303048 h 6858000"/>
              <a:gd name="connsiteX493" fmla="*/ 4305321 w 7467600"/>
              <a:gd name="connsiteY493" fmla="*/ 3256953 h 6858000"/>
              <a:gd name="connsiteX494" fmla="*/ 4949299 w 7467600"/>
              <a:gd name="connsiteY494" fmla="*/ 3766336 h 6858000"/>
              <a:gd name="connsiteX495" fmla="*/ 5291452 w 7467600"/>
              <a:gd name="connsiteY495" fmla="*/ 4076801 h 6858000"/>
              <a:gd name="connsiteX496" fmla="*/ 5434998 w 7467600"/>
              <a:gd name="connsiteY496" fmla="*/ 4254100 h 6858000"/>
              <a:gd name="connsiteX497" fmla="*/ 5351015 w 7467600"/>
              <a:gd name="connsiteY497" fmla="*/ 3760989 h 6858000"/>
              <a:gd name="connsiteX498" fmla="*/ 5413780 w 7467600"/>
              <a:gd name="connsiteY498" fmla="*/ 2966265 h 6858000"/>
              <a:gd name="connsiteX499" fmla="*/ 5425627 w 7467600"/>
              <a:gd name="connsiteY499" fmla="*/ 2954192 h 6858000"/>
              <a:gd name="connsiteX500" fmla="*/ 6604735 w 7467600"/>
              <a:gd name="connsiteY500" fmla="*/ 2041381 h 6858000"/>
              <a:gd name="connsiteX501" fmla="*/ 7204487 w 7467600"/>
              <a:gd name="connsiteY501" fmla="*/ 2742112 h 6858000"/>
              <a:gd name="connsiteX502" fmla="*/ 7131592 w 7467600"/>
              <a:gd name="connsiteY502" fmla="*/ 2672096 h 6858000"/>
              <a:gd name="connsiteX503" fmla="*/ 6996344 w 7467600"/>
              <a:gd name="connsiteY503" fmla="*/ 2518310 h 6858000"/>
              <a:gd name="connsiteX504" fmla="*/ 6735495 w 7467600"/>
              <a:gd name="connsiteY504" fmla="*/ 2196890 h 6858000"/>
              <a:gd name="connsiteX505" fmla="*/ 6721901 w 7467600"/>
              <a:gd name="connsiteY505" fmla="*/ 2179274 h 6858000"/>
              <a:gd name="connsiteX506" fmla="*/ 6604735 w 7467600"/>
              <a:gd name="connsiteY506" fmla="*/ 2041381 h 6858000"/>
              <a:gd name="connsiteX507" fmla="*/ 6591670 w 7467600"/>
              <a:gd name="connsiteY507" fmla="*/ 1988277 h 6858000"/>
              <a:gd name="connsiteX508" fmla="*/ 6747349 w 7467600"/>
              <a:gd name="connsiteY508" fmla="*/ 2160069 h 6858000"/>
              <a:gd name="connsiteX509" fmla="*/ 6760943 w 7467600"/>
              <a:gd name="connsiteY509" fmla="*/ 2177686 h 6858000"/>
              <a:gd name="connsiteX510" fmla="*/ 7021065 w 7467600"/>
              <a:gd name="connsiteY510" fmla="*/ 2498102 h 6858000"/>
              <a:gd name="connsiteX511" fmla="*/ 7155223 w 7467600"/>
              <a:gd name="connsiteY511" fmla="*/ 2650386 h 6858000"/>
              <a:gd name="connsiteX512" fmla="*/ 7203167 w 7467600"/>
              <a:gd name="connsiteY512" fmla="*/ 2697288 h 6858000"/>
              <a:gd name="connsiteX513" fmla="*/ 6937703 w 7467600"/>
              <a:gd name="connsiteY513" fmla="*/ 2321981 h 6858000"/>
              <a:gd name="connsiteX514" fmla="*/ 6591670 w 7467600"/>
              <a:gd name="connsiteY514" fmla="*/ 1988277 h 6858000"/>
              <a:gd name="connsiteX515" fmla="*/ 5798671 w 7467600"/>
              <a:gd name="connsiteY515" fmla="*/ 1981601 h 6858000"/>
              <a:gd name="connsiteX516" fmla="*/ 5754709 w 7467600"/>
              <a:gd name="connsiteY516" fmla="*/ 2071454 h 6858000"/>
              <a:gd name="connsiteX517" fmla="*/ 5763044 w 7467600"/>
              <a:gd name="connsiteY517" fmla="*/ 2842206 h 6858000"/>
              <a:gd name="connsiteX518" fmla="*/ 5764974 w 7467600"/>
              <a:gd name="connsiteY518" fmla="*/ 2799609 h 6858000"/>
              <a:gd name="connsiteX519" fmla="*/ 5767665 w 7467600"/>
              <a:gd name="connsiteY519" fmla="*/ 2666409 h 6858000"/>
              <a:gd name="connsiteX520" fmla="*/ 5763055 w 7467600"/>
              <a:gd name="connsiteY520" fmla="*/ 2579705 h 6858000"/>
              <a:gd name="connsiteX521" fmla="*/ 5758079 w 7467600"/>
              <a:gd name="connsiteY521" fmla="*/ 2492508 h 6858000"/>
              <a:gd name="connsiteX522" fmla="*/ 5779325 w 7467600"/>
              <a:gd name="connsiteY522" fmla="*/ 2197069 h 6858000"/>
              <a:gd name="connsiteX523" fmla="*/ 5798671 w 7467600"/>
              <a:gd name="connsiteY523" fmla="*/ 1981601 h 6858000"/>
              <a:gd name="connsiteX524" fmla="*/ 5829202 w 7467600"/>
              <a:gd name="connsiteY524" fmla="*/ 1971679 h 6858000"/>
              <a:gd name="connsiteX525" fmla="*/ 5809558 w 7467600"/>
              <a:gd name="connsiteY525" fmla="*/ 2198043 h 6858000"/>
              <a:gd name="connsiteX526" fmla="*/ 5788653 w 7467600"/>
              <a:gd name="connsiteY526" fmla="*/ 2489430 h 6858000"/>
              <a:gd name="connsiteX527" fmla="*/ 5793439 w 7467600"/>
              <a:gd name="connsiteY527" fmla="*/ 2575235 h 6858000"/>
              <a:gd name="connsiteX528" fmla="*/ 5796837 w 7467600"/>
              <a:gd name="connsiteY528" fmla="*/ 2637633 h 6858000"/>
              <a:gd name="connsiteX529" fmla="*/ 5818614 w 7467600"/>
              <a:gd name="connsiteY529" fmla="*/ 2473055 h 6858000"/>
              <a:gd name="connsiteX530" fmla="*/ 5829202 w 7467600"/>
              <a:gd name="connsiteY530" fmla="*/ 1971679 h 6858000"/>
              <a:gd name="connsiteX531" fmla="*/ 5911389 w 7467600"/>
              <a:gd name="connsiteY531" fmla="*/ 1898371 h 6858000"/>
              <a:gd name="connsiteX532" fmla="*/ 6237627 w 7467600"/>
              <a:gd name="connsiteY532" fmla="*/ 2231921 h 6858000"/>
              <a:gd name="connsiteX533" fmla="*/ 5911389 w 7467600"/>
              <a:gd name="connsiteY533" fmla="*/ 1898371 h 6858000"/>
              <a:gd name="connsiteX534" fmla="*/ 6944437 w 7467600"/>
              <a:gd name="connsiteY534" fmla="*/ 1575402 h 6858000"/>
              <a:gd name="connsiteX535" fmla="*/ 6304730 w 7467600"/>
              <a:gd name="connsiteY535" fmla="*/ 1766654 h 6858000"/>
              <a:gd name="connsiteX536" fmla="*/ 6944437 w 7467600"/>
              <a:gd name="connsiteY536" fmla="*/ 1575402 h 6858000"/>
              <a:gd name="connsiteX537" fmla="*/ 7019523 w 7467600"/>
              <a:gd name="connsiteY537" fmla="*/ 1519450 h 6858000"/>
              <a:gd name="connsiteX538" fmla="*/ 6298091 w 7467600"/>
              <a:gd name="connsiteY538" fmla="*/ 1737122 h 6858000"/>
              <a:gd name="connsiteX539" fmla="*/ 7019523 w 7467600"/>
              <a:gd name="connsiteY539" fmla="*/ 1519450 h 6858000"/>
              <a:gd name="connsiteX540" fmla="*/ 2399523 w 7467600"/>
              <a:gd name="connsiteY540" fmla="*/ 1428234 h 6858000"/>
              <a:gd name="connsiteX541" fmla="*/ 2224982 w 7467600"/>
              <a:gd name="connsiteY541" fmla="*/ 1826201 h 6858000"/>
              <a:gd name="connsiteX542" fmla="*/ 2096099 w 7467600"/>
              <a:gd name="connsiteY542" fmla="*/ 2345900 h 6858000"/>
              <a:gd name="connsiteX543" fmla="*/ 2283317 w 7467600"/>
              <a:gd name="connsiteY543" fmla="*/ 1796925 h 6858000"/>
              <a:gd name="connsiteX544" fmla="*/ 2399523 w 7467600"/>
              <a:gd name="connsiteY544" fmla="*/ 1428234 h 6858000"/>
              <a:gd name="connsiteX545" fmla="*/ 2448558 w 7467600"/>
              <a:gd name="connsiteY545" fmla="*/ 1373435 h 6858000"/>
              <a:gd name="connsiteX546" fmla="*/ 2312521 w 7467600"/>
              <a:gd name="connsiteY546" fmla="*/ 1806140 h 6858000"/>
              <a:gd name="connsiteX547" fmla="*/ 2127533 w 7467600"/>
              <a:gd name="connsiteY547" fmla="*/ 2348380 h 6858000"/>
              <a:gd name="connsiteX548" fmla="*/ 2358080 w 7467600"/>
              <a:gd name="connsiteY548" fmla="*/ 1866134 h 6858000"/>
              <a:gd name="connsiteX549" fmla="*/ 2407436 w 7467600"/>
              <a:gd name="connsiteY549" fmla="*/ 1651070 h 6858000"/>
              <a:gd name="connsiteX550" fmla="*/ 2448558 w 7467600"/>
              <a:gd name="connsiteY550" fmla="*/ 1373435 h 6858000"/>
              <a:gd name="connsiteX551" fmla="*/ 278707 w 7467600"/>
              <a:gd name="connsiteY551" fmla="*/ 1352270 h 6858000"/>
              <a:gd name="connsiteX552" fmla="*/ 321570 w 7467600"/>
              <a:gd name="connsiteY552" fmla="*/ 1861610 h 6858000"/>
              <a:gd name="connsiteX553" fmla="*/ 294281 w 7467600"/>
              <a:gd name="connsiteY553" fmla="*/ 1440658 h 6858000"/>
              <a:gd name="connsiteX554" fmla="*/ 278707 w 7467600"/>
              <a:gd name="connsiteY554" fmla="*/ 1352270 h 6858000"/>
              <a:gd name="connsiteX555" fmla="*/ 1423821 w 7467600"/>
              <a:gd name="connsiteY555" fmla="*/ 1351958 h 6858000"/>
              <a:gd name="connsiteX556" fmla="*/ 1638521 w 7467600"/>
              <a:gd name="connsiteY556" fmla="*/ 1908470 h 6858000"/>
              <a:gd name="connsiteX557" fmla="*/ 1754199 w 7467600"/>
              <a:gd name="connsiteY557" fmla="*/ 2149284 h 6858000"/>
              <a:gd name="connsiteX558" fmla="*/ 1908359 w 7467600"/>
              <a:gd name="connsiteY558" fmla="*/ 2364988 h 6858000"/>
              <a:gd name="connsiteX559" fmla="*/ 1647661 w 7467600"/>
              <a:gd name="connsiteY559" fmla="*/ 1825945 h 6858000"/>
              <a:gd name="connsiteX560" fmla="*/ 1423821 w 7467600"/>
              <a:gd name="connsiteY560" fmla="*/ 1351958 h 6858000"/>
              <a:gd name="connsiteX561" fmla="*/ 1431890 w 7467600"/>
              <a:gd name="connsiteY561" fmla="*/ 1306475 h 6858000"/>
              <a:gd name="connsiteX562" fmla="*/ 1507597 w 7467600"/>
              <a:gd name="connsiteY562" fmla="*/ 1446132 h 6858000"/>
              <a:gd name="connsiteX563" fmla="*/ 1674586 w 7467600"/>
              <a:gd name="connsiteY563" fmla="*/ 1813832 h 6858000"/>
              <a:gd name="connsiteX564" fmla="*/ 1815950 w 7467600"/>
              <a:gd name="connsiteY564" fmla="*/ 2128564 h 6858000"/>
              <a:gd name="connsiteX565" fmla="*/ 1984242 w 7467600"/>
              <a:gd name="connsiteY565" fmla="*/ 2430829 h 6858000"/>
              <a:gd name="connsiteX566" fmla="*/ 2014023 w 7467600"/>
              <a:gd name="connsiteY566" fmla="*/ 2450995 h 6858000"/>
              <a:gd name="connsiteX567" fmla="*/ 1747337 w 7467600"/>
              <a:gd name="connsiteY567" fmla="*/ 1855264 h 6858000"/>
              <a:gd name="connsiteX568" fmla="*/ 1533749 w 7467600"/>
              <a:gd name="connsiteY568" fmla="*/ 1478656 h 6858000"/>
              <a:gd name="connsiteX569" fmla="*/ 1431890 w 7467600"/>
              <a:gd name="connsiteY569" fmla="*/ 1306475 h 6858000"/>
              <a:gd name="connsiteX570" fmla="*/ 5052692 w 7467600"/>
              <a:gd name="connsiteY570" fmla="*/ 1292994 h 6858000"/>
              <a:gd name="connsiteX571" fmla="*/ 5200661 w 7467600"/>
              <a:gd name="connsiteY571" fmla="*/ 1635186 h 6858000"/>
              <a:gd name="connsiteX572" fmla="*/ 5297138 w 7467600"/>
              <a:gd name="connsiteY572" fmla="*/ 1906351 h 6858000"/>
              <a:gd name="connsiteX573" fmla="*/ 5052692 w 7467600"/>
              <a:gd name="connsiteY573" fmla="*/ 1292994 h 6858000"/>
              <a:gd name="connsiteX574" fmla="*/ 5009948 w 7467600"/>
              <a:gd name="connsiteY574" fmla="*/ 1273619 h 6858000"/>
              <a:gd name="connsiteX575" fmla="*/ 5121777 w 7467600"/>
              <a:gd name="connsiteY575" fmla="*/ 1654213 h 6858000"/>
              <a:gd name="connsiteX576" fmla="*/ 5293545 w 7467600"/>
              <a:gd name="connsiteY576" fmla="*/ 2072247 h 6858000"/>
              <a:gd name="connsiteX577" fmla="*/ 5294042 w 7467600"/>
              <a:gd name="connsiteY577" fmla="*/ 2065019 h 6858000"/>
              <a:gd name="connsiteX578" fmla="*/ 5171936 w 7467600"/>
              <a:gd name="connsiteY578" fmla="*/ 1647613 h 6858000"/>
              <a:gd name="connsiteX579" fmla="*/ 5009948 w 7467600"/>
              <a:gd name="connsiteY579" fmla="*/ 1273619 h 6858000"/>
              <a:gd name="connsiteX580" fmla="*/ 655236 w 7467600"/>
              <a:gd name="connsiteY580" fmla="*/ 1268632 h 6858000"/>
              <a:gd name="connsiteX581" fmla="*/ 839521 w 7467600"/>
              <a:gd name="connsiteY581" fmla="*/ 1685315 h 6858000"/>
              <a:gd name="connsiteX582" fmla="*/ 1109416 w 7467600"/>
              <a:gd name="connsiteY582" fmla="*/ 2061663 h 6858000"/>
              <a:gd name="connsiteX583" fmla="*/ 1298300 w 7467600"/>
              <a:gd name="connsiteY583" fmla="*/ 2247742 h 6858000"/>
              <a:gd name="connsiteX584" fmla="*/ 1125871 w 7467600"/>
              <a:gd name="connsiteY584" fmla="*/ 1989513 h 6858000"/>
              <a:gd name="connsiteX585" fmla="*/ 981574 w 7467600"/>
              <a:gd name="connsiteY585" fmla="*/ 1783157 h 6858000"/>
              <a:gd name="connsiteX586" fmla="*/ 922198 w 7467600"/>
              <a:gd name="connsiteY586" fmla="*/ 1677437 h 6858000"/>
              <a:gd name="connsiteX587" fmla="*/ 869293 w 7467600"/>
              <a:gd name="connsiteY587" fmla="*/ 1583214 h 6858000"/>
              <a:gd name="connsiteX588" fmla="*/ 751431 w 7467600"/>
              <a:gd name="connsiteY588" fmla="*/ 1405731 h 6858000"/>
              <a:gd name="connsiteX589" fmla="*/ 655236 w 7467600"/>
              <a:gd name="connsiteY589" fmla="*/ 1268632 h 6858000"/>
              <a:gd name="connsiteX590" fmla="*/ 6516292 w 7467600"/>
              <a:gd name="connsiteY590" fmla="*/ 1263064 h 6858000"/>
              <a:gd name="connsiteX591" fmla="*/ 5736320 w 7467600"/>
              <a:gd name="connsiteY591" fmla="*/ 1501803 h 6858000"/>
              <a:gd name="connsiteX592" fmla="*/ 6516292 w 7467600"/>
              <a:gd name="connsiteY592" fmla="*/ 1263064 h 6858000"/>
              <a:gd name="connsiteX593" fmla="*/ 291466 w 7467600"/>
              <a:gd name="connsiteY593" fmla="*/ 1250369 h 6858000"/>
              <a:gd name="connsiteX594" fmla="*/ 323180 w 7467600"/>
              <a:gd name="connsiteY594" fmla="*/ 1435283 h 6858000"/>
              <a:gd name="connsiteX595" fmla="*/ 349381 w 7467600"/>
              <a:gd name="connsiteY595" fmla="*/ 1875041 h 6858000"/>
              <a:gd name="connsiteX596" fmla="*/ 374363 w 7467600"/>
              <a:gd name="connsiteY596" fmla="*/ 1506494 h 6858000"/>
              <a:gd name="connsiteX597" fmla="*/ 302168 w 7467600"/>
              <a:gd name="connsiteY597" fmla="*/ 1274495 h 6858000"/>
              <a:gd name="connsiteX598" fmla="*/ 291466 w 7467600"/>
              <a:gd name="connsiteY598" fmla="*/ 1250369 h 6858000"/>
              <a:gd name="connsiteX599" fmla="*/ 678222 w 7467600"/>
              <a:gd name="connsiteY599" fmla="*/ 1248670 h 6858000"/>
              <a:gd name="connsiteX600" fmla="*/ 775536 w 7467600"/>
              <a:gd name="connsiteY600" fmla="*/ 1388015 h 6858000"/>
              <a:gd name="connsiteX601" fmla="*/ 894529 w 7467600"/>
              <a:gd name="connsiteY601" fmla="*/ 1567739 h 6858000"/>
              <a:gd name="connsiteX602" fmla="*/ 948000 w 7467600"/>
              <a:gd name="connsiteY602" fmla="*/ 1663088 h 6858000"/>
              <a:gd name="connsiteX603" fmla="*/ 1006812 w 7467600"/>
              <a:gd name="connsiteY603" fmla="*/ 1767683 h 6858000"/>
              <a:gd name="connsiteX604" fmla="*/ 1149133 w 7467600"/>
              <a:gd name="connsiteY604" fmla="*/ 1971513 h 6858000"/>
              <a:gd name="connsiteX605" fmla="*/ 1333952 w 7467600"/>
              <a:gd name="connsiteY605" fmla="*/ 2251620 h 6858000"/>
              <a:gd name="connsiteX606" fmla="*/ 1337329 w 7467600"/>
              <a:gd name="connsiteY606" fmla="*/ 2258350 h 6858000"/>
              <a:gd name="connsiteX607" fmla="*/ 1014726 w 7467600"/>
              <a:gd name="connsiteY607" fmla="*/ 1615556 h 6858000"/>
              <a:gd name="connsiteX608" fmla="*/ 678222 w 7467600"/>
              <a:gd name="connsiteY608" fmla="*/ 1248670 h 6858000"/>
              <a:gd name="connsiteX609" fmla="*/ 6691602 w 7467600"/>
              <a:gd name="connsiteY609" fmla="*/ 1140573 h 6858000"/>
              <a:gd name="connsiteX610" fmla="*/ 6571100 w 7467600"/>
              <a:gd name="connsiteY610" fmla="*/ 1183662 h 6858000"/>
              <a:gd name="connsiteX611" fmla="*/ 6241687 w 7467600"/>
              <a:gd name="connsiteY611" fmla="*/ 1257600 h 6858000"/>
              <a:gd name="connsiteX612" fmla="*/ 5693009 w 7467600"/>
              <a:gd name="connsiteY612" fmla="*/ 1478256 h 6858000"/>
              <a:gd name="connsiteX613" fmla="*/ 6548420 w 7467600"/>
              <a:gd name="connsiteY613" fmla="*/ 1214599 h 6858000"/>
              <a:gd name="connsiteX614" fmla="*/ 6605473 w 7467600"/>
              <a:gd name="connsiteY614" fmla="*/ 1184686 h 6858000"/>
              <a:gd name="connsiteX615" fmla="*/ 6691602 w 7467600"/>
              <a:gd name="connsiteY615" fmla="*/ 1140573 h 6858000"/>
              <a:gd name="connsiteX616" fmla="*/ 4002475 w 7467600"/>
              <a:gd name="connsiteY616" fmla="*/ 1037802 h 6858000"/>
              <a:gd name="connsiteX617" fmla="*/ 4000324 w 7467600"/>
              <a:gd name="connsiteY617" fmla="*/ 1039362 h 6858000"/>
              <a:gd name="connsiteX618" fmla="*/ 4002862 w 7467600"/>
              <a:gd name="connsiteY618" fmla="*/ 1042866 h 6858000"/>
              <a:gd name="connsiteX619" fmla="*/ 4002475 w 7467600"/>
              <a:gd name="connsiteY619" fmla="*/ 1037802 h 6858000"/>
              <a:gd name="connsiteX620" fmla="*/ 506322 w 7467600"/>
              <a:gd name="connsiteY620" fmla="*/ 1020997 h 6858000"/>
              <a:gd name="connsiteX621" fmla="*/ 533068 w 7467600"/>
              <a:gd name="connsiteY621" fmla="*/ 1029409 h 6858000"/>
              <a:gd name="connsiteX622" fmla="*/ 1232525 w 7467600"/>
              <a:gd name="connsiteY622" fmla="*/ 1804675 h 6858000"/>
              <a:gd name="connsiteX623" fmla="*/ 1388858 w 7467600"/>
              <a:gd name="connsiteY623" fmla="*/ 2368011 h 6858000"/>
              <a:gd name="connsiteX624" fmla="*/ 1384098 w 7467600"/>
              <a:gd name="connsiteY624" fmla="*/ 2378125 h 6858000"/>
              <a:gd name="connsiteX625" fmla="*/ 1425393 w 7467600"/>
              <a:gd name="connsiteY625" fmla="*/ 2589124 h 6858000"/>
              <a:gd name="connsiteX626" fmla="*/ 1424001 w 7467600"/>
              <a:gd name="connsiteY626" fmla="*/ 2597541 h 6858000"/>
              <a:gd name="connsiteX627" fmla="*/ 2152729 w 7467600"/>
              <a:gd name="connsiteY627" fmla="*/ 2864487 h 6858000"/>
              <a:gd name="connsiteX628" fmla="*/ 2020609 w 7467600"/>
              <a:gd name="connsiteY628" fmla="*/ 2539671 h 6858000"/>
              <a:gd name="connsiteX629" fmla="*/ 2018920 w 7467600"/>
              <a:gd name="connsiteY629" fmla="*/ 2536309 h 6858000"/>
              <a:gd name="connsiteX630" fmla="*/ 1342441 w 7467600"/>
              <a:gd name="connsiteY630" fmla="*/ 1173017 h 6858000"/>
              <a:gd name="connsiteX631" fmla="*/ 1367925 w 7467600"/>
              <a:gd name="connsiteY631" fmla="*/ 1135648 h 6858000"/>
              <a:gd name="connsiteX632" fmla="*/ 1771401 w 7467600"/>
              <a:gd name="connsiteY632" fmla="*/ 1806673 h 6858000"/>
              <a:gd name="connsiteX633" fmla="*/ 1972385 w 7467600"/>
              <a:gd name="connsiteY633" fmla="*/ 2198735 h 6858000"/>
              <a:gd name="connsiteX634" fmla="*/ 2040892 w 7467600"/>
              <a:gd name="connsiteY634" fmla="*/ 2405205 h 6858000"/>
              <a:gd name="connsiteX635" fmla="*/ 2131689 w 7467600"/>
              <a:gd name="connsiteY635" fmla="*/ 1936926 h 6858000"/>
              <a:gd name="connsiteX636" fmla="*/ 2454820 w 7467600"/>
              <a:gd name="connsiteY636" fmla="*/ 1248808 h 6858000"/>
              <a:gd name="connsiteX637" fmla="*/ 2492512 w 7467600"/>
              <a:gd name="connsiteY637" fmla="*/ 1302920 h 6858000"/>
              <a:gd name="connsiteX638" fmla="*/ 2081216 w 7467600"/>
              <a:gd name="connsiteY638" fmla="*/ 2527513 h 6858000"/>
              <a:gd name="connsiteX639" fmla="*/ 2081211 w 7467600"/>
              <a:gd name="connsiteY639" fmla="*/ 2528916 h 6858000"/>
              <a:gd name="connsiteX640" fmla="*/ 2199067 w 7467600"/>
              <a:gd name="connsiteY640" fmla="*/ 2884061 h 6858000"/>
              <a:gd name="connsiteX641" fmla="*/ 3192586 w 7467600"/>
              <a:gd name="connsiteY641" fmla="*/ 3411496 h 6858000"/>
              <a:gd name="connsiteX642" fmla="*/ 3182620 w 7467600"/>
              <a:gd name="connsiteY642" fmla="*/ 3483279 h 6858000"/>
              <a:gd name="connsiteX643" fmla="*/ 2435119 w 7467600"/>
              <a:gd name="connsiteY643" fmla="*/ 3080173 h 6858000"/>
              <a:gd name="connsiteX644" fmla="*/ 2410152 w 7467600"/>
              <a:gd name="connsiteY644" fmla="*/ 3063751 h 6858000"/>
              <a:gd name="connsiteX645" fmla="*/ 2408099 w 7467600"/>
              <a:gd name="connsiteY645" fmla="*/ 3064403 h 6858000"/>
              <a:gd name="connsiteX646" fmla="*/ 2407218 w 7467600"/>
              <a:gd name="connsiteY646" fmla="*/ 3070324 h 6858000"/>
              <a:gd name="connsiteX647" fmla="*/ 2380138 w 7467600"/>
              <a:gd name="connsiteY647" fmla="*/ 3099341 h 6858000"/>
              <a:gd name="connsiteX648" fmla="*/ 1765923 w 7467600"/>
              <a:gd name="connsiteY648" fmla="*/ 3581043 h 6858000"/>
              <a:gd name="connsiteX649" fmla="*/ 1702258 w 7467600"/>
              <a:gd name="connsiteY649" fmla="*/ 3612286 h 6858000"/>
              <a:gd name="connsiteX650" fmla="*/ 1538370 w 7467600"/>
              <a:gd name="connsiteY650" fmla="*/ 3811804 h 6858000"/>
              <a:gd name="connsiteX651" fmla="*/ 542867 w 7467600"/>
              <a:gd name="connsiteY651" fmla="*/ 4944092 h 6858000"/>
              <a:gd name="connsiteX652" fmla="*/ 515800 w 7467600"/>
              <a:gd name="connsiteY652" fmla="*/ 4862180 h 6858000"/>
              <a:gd name="connsiteX653" fmla="*/ 909145 w 7467600"/>
              <a:gd name="connsiteY653" fmla="*/ 4199225 h 6858000"/>
              <a:gd name="connsiteX654" fmla="*/ 1214067 w 7467600"/>
              <a:gd name="connsiteY654" fmla="*/ 3908561 h 6858000"/>
              <a:gd name="connsiteX655" fmla="*/ 640967 w 7467600"/>
              <a:gd name="connsiteY655" fmla="*/ 4105601 h 6858000"/>
              <a:gd name="connsiteX656" fmla="*/ 112563 w 7467600"/>
              <a:gd name="connsiteY656" fmla="*/ 4396952 h 6858000"/>
              <a:gd name="connsiteX657" fmla="*/ 0 w 7467600"/>
              <a:gd name="connsiteY657" fmla="*/ 4466006 h 6858000"/>
              <a:gd name="connsiteX658" fmla="*/ 0 w 7467600"/>
              <a:gd name="connsiteY658" fmla="*/ 4233763 h 6858000"/>
              <a:gd name="connsiteX659" fmla="*/ 36881 w 7467600"/>
              <a:gd name="connsiteY659" fmla="*/ 4200118 h 6858000"/>
              <a:gd name="connsiteX660" fmla="*/ 910534 w 7467600"/>
              <a:gd name="connsiteY660" fmla="*/ 3629753 h 6858000"/>
              <a:gd name="connsiteX661" fmla="*/ 1578717 w 7467600"/>
              <a:gd name="connsiteY661" fmla="*/ 3575982 h 6858000"/>
              <a:gd name="connsiteX662" fmla="*/ 2338780 w 7467600"/>
              <a:gd name="connsiteY662" fmla="*/ 3033725 h 6858000"/>
              <a:gd name="connsiteX663" fmla="*/ 1807991 w 7467600"/>
              <a:gd name="connsiteY663" fmla="*/ 2807184 h 6858000"/>
              <a:gd name="connsiteX664" fmla="*/ 1416358 w 7467600"/>
              <a:gd name="connsiteY664" fmla="*/ 3112571 h 6858000"/>
              <a:gd name="connsiteX665" fmla="*/ 939066 w 7467600"/>
              <a:gd name="connsiteY665" fmla="*/ 3378798 h 6858000"/>
              <a:gd name="connsiteX666" fmla="*/ 115099 w 7467600"/>
              <a:gd name="connsiteY666" fmla="*/ 3607650 h 6858000"/>
              <a:gd name="connsiteX667" fmla="*/ 97284 w 7467600"/>
              <a:gd name="connsiteY667" fmla="*/ 3520393 h 6858000"/>
              <a:gd name="connsiteX668" fmla="*/ 922050 w 7467600"/>
              <a:gd name="connsiteY668" fmla="*/ 3074867 h 6858000"/>
              <a:gd name="connsiteX669" fmla="*/ 1405265 w 7467600"/>
              <a:gd name="connsiteY669" fmla="*/ 3016319 h 6858000"/>
              <a:gd name="connsiteX670" fmla="*/ 1407512 w 7467600"/>
              <a:gd name="connsiteY670" fmla="*/ 3018001 h 6858000"/>
              <a:gd name="connsiteX671" fmla="*/ 1726266 w 7467600"/>
              <a:gd name="connsiteY671" fmla="*/ 2777274 h 6858000"/>
              <a:gd name="connsiteX672" fmla="*/ 625390 w 7467600"/>
              <a:gd name="connsiteY672" fmla="*/ 2514541 h 6858000"/>
              <a:gd name="connsiteX673" fmla="*/ 619799 w 7467600"/>
              <a:gd name="connsiteY673" fmla="*/ 2527180 h 6858000"/>
              <a:gd name="connsiteX674" fmla="*/ 310030 w 7467600"/>
              <a:gd name="connsiteY674" fmla="*/ 2771818 h 6858000"/>
              <a:gd name="connsiteX675" fmla="*/ 173877 w 7467600"/>
              <a:gd name="connsiteY675" fmla="*/ 2937056 h 6858000"/>
              <a:gd name="connsiteX676" fmla="*/ 77889 w 7467600"/>
              <a:gd name="connsiteY676" fmla="*/ 3138440 h 6858000"/>
              <a:gd name="connsiteX677" fmla="*/ 0 w 7467600"/>
              <a:gd name="connsiteY677" fmla="*/ 3271395 h 6858000"/>
              <a:gd name="connsiteX678" fmla="*/ 0 w 7467600"/>
              <a:gd name="connsiteY678" fmla="*/ 3153002 h 6858000"/>
              <a:gd name="connsiteX679" fmla="*/ 2386 w 7467600"/>
              <a:gd name="connsiteY679" fmla="*/ 3149203 h 6858000"/>
              <a:gd name="connsiteX680" fmla="*/ 89753 w 7467600"/>
              <a:gd name="connsiteY680" fmla="*/ 2987702 h 6858000"/>
              <a:gd name="connsiteX681" fmla="*/ 76869 w 7467600"/>
              <a:gd name="connsiteY681" fmla="*/ 3005404 h 6858000"/>
              <a:gd name="connsiteX682" fmla="*/ 32049 w 7467600"/>
              <a:gd name="connsiteY682" fmla="*/ 3065814 h 6858000"/>
              <a:gd name="connsiteX683" fmla="*/ 0 w 7467600"/>
              <a:gd name="connsiteY683" fmla="*/ 3108744 h 6858000"/>
              <a:gd name="connsiteX684" fmla="*/ 0 w 7467600"/>
              <a:gd name="connsiteY684" fmla="*/ 3058059 h 6858000"/>
              <a:gd name="connsiteX685" fmla="*/ 7610 w 7467600"/>
              <a:gd name="connsiteY685" fmla="*/ 3047889 h 6858000"/>
              <a:gd name="connsiteX686" fmla="*/ 52419 w 7467600"/>
              <a:gd name="connsiteY686" fmla="*/ 2987479 h 6858000"/>
              <a:gd name="connsiteX687" fmla="*/ 59142 w 7467600"/>
              <a:gd name="connsiteY687" fmla="*/ 2978488 h 6858000"/>
              <a:gd name="connsiteX688" fmla="*/ 0 w 7467600"/>
              <a:gd name="connsiteY688" fmla="*/ 3015334 h 6858000"/>
              <a:gd name="connsiteX689" fmla="*/ 0 w 7467600"/>
              <a:gd name="connsiteY689" fmla="*/ 2914286 h 6858000"/>
              <a:gd name="connsiteX690" fmla="*/ 36383 w 7467600"/>
              <a:gd name="connsiteY690" fmla="*/ 2901128 h 6858000"/>
              <a:gd name="connsiteX691" fmla="*/ 156329 w 7467600"/>
              <a:gd name="connsiteY691" fmla="*/ 2840533 h 6858000"/>
              <a:gd name="connsiteX692" fmla="*/ 358355 w 7467600"/>
              <a:gd name="connsiteY692" fmla="*/ 2620471 h 6858000"/>
              <a:gd name="connsiteX693" fmla="*/ 510577 w 7467600"/>
              <a:gd name="connsiteY693" fmla="*/ 2501244 h 6858000"/>
              <a:gd name="connsiteX694" fmla="*/ 211967 w 7467600"/>
              <a:gd name="connsiteY694" fmla="*/ 2479171 h 6858000"/>
              <a:gd name="connsiteX695" fmla="*/ 0 w 7467600"/>
              <a:gd name="connsiteY695" fmla="*/ 2476398 h 6858000"/>
              <a:gd name="connsiteX696" fmla="*/ 0 w 7467600"/>
              <a:gd name="connsiteY696" fmla="*/ 2389189 h 6858000"/>
              <a:gd name="connsiteX697" fmla="*/ 103062 w 7467600"/>
              <a:gd name="connsiteY697" fmla="*/ 2389518 h 6858000"/>
              <a:gd name="connsiteX698" fmla="*/ 510734 w 7467600"/>
              <a:gd name="connsiteY698" fmla="*/ 2416201 h 6858000"/>
              <a:gd name="connsiteX699" fmla="*/ 279257 w 7467600"/>
              <a:gd name="connsiteY699" fmla="*/ 2092102 h 6858000"/>
              <a:gd name="connsiteX700" fmla="*/ 65265 w 7467600"/>
              <a:gd name="connsiteY700" fmla="*/ 2006049 h 6858000"/>
              <a:gd name="connsiteX701" fmla="*/ 0 w 7467600"/>
              <a:gd name="connsiteY701" fmla="*/ 1982532 h 6858000"/>
              <a:gd name="connsiteX702" fmla="*/ 0 w 7467600"/>
              <a:gd name="connsiteY702" fmla="*/ 1912789 h 6858000"/>
              <a:gd name="connsiteX703" fmla="*/ 97460 w 7467600"/>
              <a:gd name="connsiteY703" fmla="*/ 1953725 h 6858000"/>
              <a:gd name="connsiteX704" fmla="*/ 221272 w 7467600"/>
              <a:gd name="connsiteY704" fmla="*/ 1980766 h 6858000"/>
              <a:gd name="connsiteX705" fmla="*/ 116765 w 7467600"/>
              <a:gd name="connsiteY705" fmla="*/ 1911033 h 6858000"/>
              <a:gd name="connsiteX706" fmla="*/ 16405 w 7467600"/>
              <a:gd name="connsiteY706" fmla="*/ 1803412 h 6858000"/>
              <a:gd name="connsiteX707" fmla="*/ 0 w 7467600"/>
              <a:gd name="connsiteY707" fmla="*/ 1784777 h 6858000"/>
              <a:gd name="connsiteX708" fmla="*/ 0 w 7467600"/>
              <a:gd name="connsiteY708" fmla="*/ 1740082 h 6858000"/>
              <a:gd name="connsiteX709" fmla="*/ 39394 w 7467600"/>
              <a:gd name="connsiteY709" fmla="*/ 1784856 h 6858000"/>
              <a:gd name="connsiteX710" fmla="*/ 135813 w 7467600"/>
              <a:gd name="connsiteY710" fmla="*/ 1888838 h 6858000"/>
              <a:gd name="connsiteX711" fmla="*/ 242575 w 7467600"/>
              <a:gd name="connsiteY711" fmla="*/ 1958841 h 6858000"/>
              <a:gd name="connsiteX712" fmla="*/ 82197 w 7467600"/>
              <a:gd name="connsiteY712" fmla="*/ 1754826 h 6858000"/>
              <a:gd name="connsiteX713" fmla="*/ 0 w 7467600"/>
              <a:gd name="connsiteY713" fmla="*/ 1679650 h 6858000"/>
              <a:gd name="connsiteX714" fmla="*/ 0 w 7467600"/>
              <a:gd name="connsiteY714" fmla="*/ 1602463 h 6858000"/>
              <a:gd name="connsiteX715" fmla="*/ 84689 w 7467600"/>
              <a:gd name="connsiteY715" fmla="*/ 1677442 h 6858000"/>
              <a:gd name="connsiteX716" fmla="*/ 298437 w 7467600"/>
              <a:gd name="connsiteY716" fmla="*/ 1968019 h 6858000"/>
              <a:gd name="connsiteX717" fmla="*/ 227269 w 7467600"/>
              <a:gd name="connsiteY717" fmla="*/ 1114064 h 6858000"/>
              <a:gd name="connsiteX718" fmla="*/ 248003 w 7467600"/>
              <a:gd name="connsiteY718" fmla="*/ 1089613 h 6858000"/>
              <a:gd name="connsiteX719" fmla="*/ 427020 w 7467600"/>
              <a:gd name="connsiteY719" fmla="*/ 1619803 h 6858000"/>
              <a:gd name="connsiteX720" fmla="*/ 340345 w 7467600"/>
              <a:gd name="connsiteY720" fmla="*/ 2027739 h 6858000"/>
              <a:gd name="connsiteX721" fmla="*/ 360865 w 7467600"/>
              <a:gd name="connsiteY721" fmla="*/ 2044827 h 6858000"/>
              <a:gd name="connsiteX722" fmla="*/ 560414 w 7467600"/>
              <a:gd name="connsiteY722" fmla="*/ 2421457 h 6858000"/>
              <a:gd name="connsiteX723" fmla="*/ 1359703 w 7467600"/>
              <a:gd name="connsiteY723" fmla="*/ 2578554 h 6858000"/>
              <a:gd name="connsiteX724" fmla="*/ 1359422 w 7467600"/>
              <a:gd name="connsiteY724" fmla="*/ 2577994 h 6858000"/>
              <a:gd name="connsiteX725" fmla="*/ 828701 w 7467600"/>
              <a:gd name="connsiteY725" fmla="*/ 1839520 h 6858000"/>
              <a:gd name="connsiteX726" fmla="*/ 494427 w 7467600"/>
              <a:gd name="connsiteY726" fmla="*/ 1092333 h 6858000"/>
              <a:gd name="connsiteX727" fmla="*/ 506322 w 7467600"/>
              <a:gd name="connsiteY727" fmla="*/ 1020997 h 6858000"/>
              <a:gd name="connsiteX728" fmla="*/ 4570198 w 7467600"/>
              <a:gd name="connsiteY728" fmla="*/ 978081 h 6858000"/>
              <a:gd name="connsiteX729" fmla="*/ 4523691 w 7467600"/>
              <a:gd name="connsiteY729" fmla="*/ 1127776 h 6858000"/>
              <a:gd name="connsiteX730" fmla="*/ 4509875 w 7467600"/>
              <a:gd name="connsiteY730" fmla="*/ 1167552 h 6858000"/>
              <a:gd name="connsiteX731" fmla="*/ 4478168 w 7467600"/>
              <a:gd name="connsiteY731" fmla="*/ 1260735 h 6858000"/>
              <a:gd name="connsiteX732" fmla="*/ 4409309 w 7467600"/>
              <a:gd name="connsiteY732" fmla="*/ 1666996 h 6858000"/>
              <a:gd name="connsiteX733" fmla="*/ 4370031 w 7467600"/>
              <a:gd name="connsiteY733" fmla="*/ 1955666 h 6858000"/>
              <a:gd name="connsiteX734" fmla="*/ 4570198 w 7467600"/>
              <a:gd name="connsiteY734" fmla="*/ 978081 h 6858000"/>
              <a:gd name="connsiteX735" fmla="*/ 4557898 w 7467600"/>
              <a:gd name="connsiteY735" fmla="*/ 900011 h 6858000"/>
              <a:gd name="connsiteX736" fmla="*/ 4344840 w 7467600"/>
              <a:gd name="connsiteY736" fmla="*/ 1922038 h 6858000"/>
              <a:gd name="connsiteX737" fmla="*/ 4378710 w 7467600"/>
              <a:gd name="connsiteY737" fmla="*/ 1665516 h 6858000"/>
              <a:gd name="connsiteX738" fmla="*/ 4448798 w 7467600"/>
              <a:gd name="connsiteY738" fmla="*/ 1253024 h 6858000"/>
              <a:gd name="connsiteX739" fmla="*/ 4480315 w 7467600"/>
              <a:gd name="connsiteY739" fmla="*/ 1158454 h 6858000"/>
              <a:gd name="connsiteX740" fmla="*/ 4494133 w 7467600"/>
              <a:gd name="connsiteY740" fmla="*/ 1118676 h 6858000"/>
              <a:gd name="connsiteX741" fmla="*/ 4557898 w 7467600"/>
              <a:gd name="connsiteY741" fmla="*/ 900011 h 6858000"/>
              <a:gd name="connsiteX742" fmla="*/ 5870151 w 7467600"/>
              <a:gd name="connsiteY742" fmla="*/ 898890 h 6858000"/>
              <a:gd name="connsiteX743" fmla="*/ 5861335 w 7467600"/>
              <a:gd name="connsiteY743" fmla="*/ 899177 h 6858000"/>
              <a:gd name="connsiteX744" fmla="*/ 5843702 w 7467600"/>
              <a:gd name="connsiteY744" fmla="*/ 899748 h 6858000"/>
              <a:gd name="connsiteX745" fmla="*/ 5651107 w 7467600"/>
              <a:gd name="connsiteY745" fmla="*/ 920306 h 6858000"/>
              <a:gd name="connsiteX746" fmla="*/ 5459407 w 7467600"/>
              <a:gd name="connsiteY746" fmla="*/ 940975 h 6858000"/>
              <a:gd name="connsiteX747" fmla="*/ 5374846 w 7467600"/>
              <a:gd name="connsiteY747" fmla="*/ 941988 h 6858000"/>
              <a:gd name="connsiteX748" fmla="*/ 5256105 w 7467600"/>
              <a:gd name="connsiteY748" fmla="*/ 945632 h 6858000"/>
              <a:gd name="connsiteX749" fmla="*/ 5107071 w 7467600"/>
              <a:gd name="connsiteY749" fmla="*/ 969720 h 6858000"/>
              <a:gd name="connsiteX750" fmla="*/ 4998681 w 7467600"/>
              <a:gd name="connsiteY750" fmla="*/ 988771 h 6858000"/>
              <a:gd name="connsiteX751" fmla="*/ 5870151 w 7467600"/>
              <a:gd name="connsiteY751" fmla="*/ 898890 h 6858000"/>
              <a:gd name="connsiteX752" fmla="*/ 5504425 w 7467600"/>
              <a:gd name="connsiteY752" fmla="*/ 848067 h 6858000"/>
              <a:gd name="connsiteX753" fmla="*/ 4968849 w 7467600"/>
              <a:gd name="connsiteY753" fmla="*/ 962318 h 6858000"/>
              <a:gd name="connsiteX754" fmla="*/ 5104039 w 7467600"/>
              <a:gd name="connsiteY754" fmla="*/ 940634 h 6858000"/>
              <a:gd name="connsiteX755" fmla="*/ 5256311 w 7467600"/>
              <a:gd name="connsiteY755" fmla="*/ 916490 h 6858000"/>
              <a:gd name="connsiteX756" fmla="*/ 5377381 w 7467600"/>
              <a:gd name="connsiteY756" fmla="*/ 912671 h 6858000"/>
              <a:gd name="connsiteX757" fmla="*/ 5460148 w 7467600"/>
              <a:gd name="connsiteY757" fmla="*/ 911442 h 6858000"/>
              <a:gd name="connsiteX758" fmla="*/ 5648971 w 7467600"/>
              <a:gd name="connsiteY758" fmla="*/ 891331 h 6858000"/>
              <a:gd name="connsiteX759" fmla="*/ 5844807 w 7467600"/>
              <a:gd name="connsiteY759" fmla="*/ 870718 h 6858000"/>
              <a:gd name="connsiteX760" fmla="*/ 5862975 w 7467600"/>
              <a:gd name="connsiteY760" fmla="*/ 869756 h 6858000"/>
              <a:gd name="connsiteX761" fmla="*/ 5920887 w 7467600"/>
              <a:gd name="connsiteY761" fmla="*/ 865929 h 6858000"/>
              <a:gd name="connsiteX762" fmla="*/ 5504425 w 7467600"/>
              <a:gd name="connsiteY762" fmla="*/ 848067 h 6858000"/>
              <a:gd name="connsiteX763" fmla="*/ 3607114 w 7467600"/>
              <a:gd name="connsiteY763" fmla="*/ 467441 h 6858000"/>
              <a:gd name="connsiteX764" fmla="*/ 3296242 w 7467600"/>
              <a:gd name="connsiteY764" fmla="*/ 807991 h 6858000"/>
              <a:gd name="connsiteX765" fmla="*/ 3174674 w 7467600"/>
              <a:gd name="connsiteY765" fmla="*/ 919759 h 6858000"/>
              <a:gd name="connsiteX766" fmla="*/ 3042978 w 7467600"/>
              <a:gd name="connsiteY766" fmla="*/ 1054894 h 6858000"/>
              <a:gd name="connsiteX767" fmla="*/ 2968914 w 7467600"/>
              <a:gd name="connsiteY767" fmla="*/ 1133756 h 6858000"/>
              <a:gd name="connsiteX768" fmla="*/ 3103823 w 7467600"/>
              <a:gd name="connsiteY768" fmla="*/ 1026814 h 6858000"/>
              <a:gd name="connsiteX769" fmla="*/ 3607114 w 7467600"/>
              <a:gd name="connsiteY769" fmla="*/ 467441 h 6858000"/>
              <a:gd name="connsiteX770" fmla="*/ 3744487 w 7467600"/>
              <a:gd name="connsiteY770" fmla="*/ 383136 h 6858000"/>
              <a:gd name="connsiteX771" fmla="*/ 3970213 w 7467600"/>
              <a:gd name="connsiteY771" fmla="*/ 995559 h 6858000"/>
              <a:gd name="connsiteX772" fmla="*/ 3744487 w 7467600"/>
              <a:gd name="connsiteY772" fmla="*/ 383136 h 6858000"/>
              <a:gd name="connsiteX773" fmla="*/ 3624562 w 7467600"/>
              <a:gd name="connsiteY773" fmla="*/ 367041 h 6858000"/>
              <a:gd name="connsiteX774" fmla="*/ 3489712 w 7467600"/>
              <a:gd name="connsiteY774" fmla="*/ 485386 h 6858000"/>
              <a:gd name="connsiteX775" fmla="*/ 3182994 w 7467600"/>
              <a:gd name="connsiteY775" fmla="*/ 828265 h 6858000"/>
              <a:gd name="connsiteX776" fmla="*/ 2892114 w 7467600"/>
              <a:gd name="connsiteY776" fmla="*/ 1172635 h 6858000"/>
              <a:gd name="connsiteX777" fmla="*/ 3021459 w 7467600"/>
              <a:gd name="connsiteY777" fmla="*/ 1035385 h 6858000"/>
              <a:gd name="connsiteX778" fmla="*/ 3153873 w 7467600"/>
              <a:gd name="connsiteY778" fmla="*/ 898971 h 6858000"/>
              <a:gd name="connsiteX779" fmla="*/ 3276511 w 7467600"/>
              <a:gd name="connsiteY779" fmla="*/ 786423 h 6858000"/>
              <a:gd name="connsiteX780" fmla="*/ 3584154 w 7467600"/>
              <a:gd name="connsiteY780" fmla="*/ 448218 h 6858000"/>
              <a:gd name="connsiteX781" fmla="*/ 3624562 w 7467600"/>
              <a:gd name="connsiteY781" fmla="*/ 367041 h 6858000"/>
              <a:gd name="connsiteX782" fmla="*/ 3766672 w 7467600"/>
              <a:gd name="connsiteY782" fmla="*/ 359429 h 6858000"/>
              <a:gd name="connsiteX783" fmla="*/ 3996338 w 7467600"/>
              <a:gd name="connsiteY783" fmla="*/ 968237 h 6858000"/>
              <a:gd name="connsiteX784" fmla="*/ 3766672 w 7467600"/>
              <a:gd name="connsiteY784" fmla="*/ 359429 h 6858000"/>
              <a:gd name="connsiteX785" fmla="*/ 5805386 w 7467600"/>
              <a:gd name="connsiteY785" fmla="*/ 239240 h 6858000"/>
              <a:gd name="connsiteX786" fmla="*/ 5736947 w 7467600"/>
              <a:gd name="connsiteY786" fmla="*/ 261367 h 6858000"/>
              <a:gd name="connsiteX787" fmla="*/ 5427012 w 7467600"/>
              <a:gd name="connsiteY787" fmla="*/ 311272 h 6858000"/>
              <a:gd name="connsiteX788" fmla="*/ 5147818 w 7467600"/>
              <a:gd name="connsiteY788" fmla="*/ 322112 h 6858000"/>
              <a:gd name="connsiteX789" fmla="*/ 5060854 w 7467600"/>
              <a:gd name="connsiteY789" fmla="*/ 311882 h 6858000"/>
              <a:gd name="connsiteX790" fmla="*/ 4945989 w 7467600"/>
              <a:gd name="connsiteY790" fmla="*/ 300516 h 6858000"/>
              <a:gd name="connsiteX791" fmla="*/ 5410479 w 7467600"/>
              <a:gd name="connsiteY791" fmla="*/ 348434 h 6858000"/>
              <a:gd name="connsiteX792" fmla="*/ 5805386 w 7467600"/>
              <a:gd name="connsiteY792" fmla="*/ 239240 h 6858000"/>
              <a:gd name="connsiteX793" fmla="*/ 5905192 w 7467600"/>
              <a:gd name="connsiteY793" fmla="*/ 163079 h 6858000"/>
              <a:gd name="connsiteX794" fmla="*/ 5865655 w 7467600"/>
              <a:gd name="connsiteY794" fmla="*/ 171901 h 6858000"/>
              <a:gd name="connsiteX795" fmla="*/ 5259740 w 7467600"/>
              <a:gd name="connsiteY795" fmla="*/ 257013 h 6858000"/>
              <a:gd name="connsiteX796" fmla="*/ 5208466 w 7467600"/>
              <a:gd name="connsiteY796" fmla="*/ 257550 h 6858000"/>
              <a:gd name="connsiteX797" fmla="*/ 4980204 w 7467600"/>
              <a:gd name="connsiteY797" fmla="*/ 271903 h 6858000"/>
              <a:gd name="connsiteX798" fmla="*/ 5068068 w 7467600"/>
              <a:gd name="connsiteY798" fmla="*/ 282244 h 6858000"/>
              <a:gd name="connsiteX799" fmla="*/ 5153231 w 7467600"/>
              <a:gd name="connsiteY799" fmla="*/ 292240 h 6858000"/>
              <a:gd name="connsiteX800" fmla="*/ 5426491 w 7467600"/>
              <a:gd name="connsiteY800" fmla="*/ 281128 h 6858000"/>
              <a:gd name="connsiteX801" fmla="*/ 5731212 w 7467600"/>
              <a:gd name="connsiteY801" fmla="*/ 231951 h 6858000"/>
              <a:gd name="connsiteX802" fmla="*/ 5905192 w 7467600"/>
              <a:gd name="connsiteY802" fmla="*/ 163079 h 6858000"/>
              <a:gd name="connsiteX803" fmla="*/ 5944437 w 7467600"/>
              <a:gd name="connsiteY803" fmla="*/ 113829 h 6858000"/>
              <a:gd name="connsiteX804" fmla="*/ 5825032 w 7467600"/>
              <a:gd name="connsiteY804" fmla="*/ 146405 h 6858000"/>
              <a:gd name="connsiteX805" fmla="*/ 4955599 w 7467600"/>
              <a:gd name="connsiteY805" fmla="*/ 247008 h 6858000"/>
              <a:gd name="connsiteX806" fmla="*/ 5210104 w 7467600"/>
              <a:gd name="connsiteY806" fmla="*/ 228123 h 6858000"/>
              <a:gd name="connsiteX807" fmla="*/ 5261015 w 7467600"/>
              <a:gd name="connsiteY807" fmla="*/ 227087 h 6858000"/>
              <a:gd name="connsiteX808" fmla="*/ 5861181 w 7467600"/>
              <a:gd name="connsiteY808" fmla="*/ 143093 h 6858000"/>
              <a:gd name="connsiteX809" fmla="*/ 5961252 w 7467600"/>
              <a:gd name="connsiteY809" fmla="*/ 114820 h 6858000"/>
              <a:gd name="connsiteX810" fmla="*/ 5944437 w 7467600"/>
              <a:gd name="connsiteY810" fmla="*/ 113829 h 6858000"/>
              <a:gd name="connsiteX811" fmla="*/ 3882765 w 7467600"/>
              <a:gd name="connsiteY811" fmla="*/ 0 h 6858000"/>
              <a:gd name="connsiteX812" fmla="*/ 3995099 w 7467600"/>
              <a:gd name="connsiteY812" fmla="*/ 0 h 6858000"/>
              <a:gd name="connsiteX813" fmla="*/ 4163818 w 7467600"/>
              <a:gd name="connsiteY813" fmla="*/ 234104 h 6858000"/>
              <a:gd name="connsiteX814" fmla="*/ 4172099 w 7467600"/>
              <a:gd name="connsiteY814" fmla="*/ 234207 h 6858000"/>
              <a:gd name="connsiteX815" fmla="*/ 4784282 w 7467600"/>
              <a:gd name="connsiteY815" fmla="*/ 276561 h 6858000"/>
              <a:gd name="connsiteX816" fmla="*/ 4801687 w 7467600"/>
              <a:gd name="connsiteY816" fmla="*/ 267764 h 6858000"/>
              <a:gd name="connsiteX817" fmla="*/ 6082788 w 7467600"/>
              <a:gd name="connsiteY817" fmla="*/ 64119 h 6858000"/>
              <a:gd name="connsiteX818" fmla="*/ 6099442 w 7467600"/>
              <a:gd name="connsiteY818" fmla="*/ 82568 h 6858000"/>
              <a:gd name="connsiteX819" fmla="*/ 4804137 w 7467600"/>
              <a:gd name="connsiteY819" fmla="*/ 320931 h 6858000"/>
              <a:gd name="connsiteX820" fmla="*/ 4227047 w 7467600"/>
              <a:gd name="connsiteY820" fmla="*/ 313415 h 6858000"/>
              <a:gd name="connsiteX821" fmla="*/ 4346041 w 7467600"/>
              <a:gd name="connsiteY821" fmla="*/ 456086 h 6858000"/>
              <a:gd name="connsiteX822" fmla="*/ 4870967 w 7467600"/>
              <a:gd name="connsiteY822" fmla="*/ 963061 h 6858000"/>
              <a:gd name="connsiteX823" fmla="*/ 4889647 w 7467600"/>
              <a:gd name="connsiteY823" fmla="*/ 957147 h 6858000"/>
              <a:gd name="connsiteX824" fmla="*/ 5422504 w 7467600"/>
              <a:gd name="connsiteY824" fmla="*/ 805191 h 6858000"/>
              <a:gd name="connsiteX825" fmla="*/ 6087656 w 7467600"/>
              <a:gd name="connsiteY825" fmla="*/ 826703 h 6858000"/>
              <a:gd name="connsiteX826" fmla="*/ 6058717 w 7467600"/>
              <a:gd name="connsiteY826" fmla="*/ 865992 h 6858000"/>
              <a:gd name="connsiteX827" fmla="*/ 4974153 w 7467600"/>
              <a:gd name="connsiteY827" fmla="*/ 1045456 h 6858000"/>
              <a:gd name="connsiteX828" fmla="*/ 5627835 w 7467600"/>
              <a:gd name="connsiteY828" fmla="*/ 1472077 h 6858000"/>
              <a:gd name="connsiteX829" fmla="*/ 5629817 w 7467600"/>
              <a:gd name="connsiteY829" fmla="*/ 1471412 h 6858000"/>
              <a:gd name="connsiteX830" fmla="*/ 5634124 w 7467600"/>
              <a:gd name="connsiteY830" fmla="*/ 1470572 h 6858000"/>
              <a:gd name="connsiteX831" fmla="*/ 5755832 w 7467600"/>
              <a:gd name="connsiteY831" fmla="*/ 1383886 h 6858000"/>
              <a:gd name="connsiteX832" fmla="*/ 6014186 w 7467600"/>
              <a:gd name="connsiteY832" fmla="*/ 1279799 h 6858000"/>
              <a:gd name="connsiteX833" fmla="*/ 6901619 w 7467600"/>
              <a:gd name="connsiteY833" fmla="*/ 1047874 h 6858000"/>
              <a:gd name="connsiteX834" fmla="*/ 6931566 w 7467600"/>
              <a:gd name="connsiteY834" fmla="*/ 1062034 h 6858000"/>
              <a:gd name="connsiteX835" fmla="*/ 5790982 w 7467600"/>
              <a:gd name="connsiteY835" fmla="*/ 1561380 h 6858000"/>
              <a:gd name="connsiteX836" fmla="*/ 6188971 w 7467600"/>
              <a:gd name="connsiteY836" fmla="*/ 1755168 h 6858000"/>
              <a:gd name="connsiteX837" fmla="*/ 6202446 w 7467600"/>
              <a:gd name="connsiteY837" fmla="*/ 1752268 h 6858000"/>
              <a:gd name="connsiteX838" fmla="*/ 7179560 w 7467600"/>
              <a:gd name="connsiteY838" fmla="*/ 1467551 h 6858000"/>
              <a:gd name="connsiteX839" fmla="*/ 7158730 w 7467600"/>
              <a:gd name="connsiteY839" fmla="*/ 1507835 h 6858000"/>
              <a:gd name="connsiteX840" fmla="*/ 6326959 w 7467600"/>
              <a:gd name="connsiteY840" fmla="*/ 1817686 h 6858000"/>
              <a:gd name="connsiteX841" fmla="*/ 6537433 w 7467600"/>
              <a:gd name="connsiteY841" fmla="*/ 1907790 h 6858000"/>
              <a:gd name="connsiteX842" fmla="*/ 6550221 w 7467600"/>
              <a:gd name="connsiteY842" fmla="*/ 1910729 h 6858000"/>
              <a:gd name="connsiteX843" fmla="*/ 6964438 w 7467600"/>
              <a:gd name="connsiteY843" fmla="*/ 2209505 h 6858000"/>
              <a:gd name="connsiteX844" fmla="*/ 7367862 w 7467600"/>
              <a:gd name="connsiteY844" fmla="*/ 2806833 h 6858000"/>
              <a:gd name="connsiteX845" fmla="*/ 7364329 w 7467600"/>
              <a:gd name="connsiteY845" fmla="*/ 2826907 h 6858000"/>
              <a:gd name="connsiteX846" fmla="*/ 7290545 w 7467600"/>
              <a:gd name="connsiteY846" fmla="*/ 2850663 h 6858000"/>
              <a:gd name="connsiteX847" fmla="*/ 6472036 w 7467600"/>
              <a:gd name="connsiteY847" fmla="*/ 1959003 h 6858000"/>
              <a:gd name="connsiteX848" fmla="*/ 5792897 w 7467600"/>
              <a:gd name="connsiteY848" fmla="*/ 1647747 h 6858000"/>
              <a:gd name="connsiteX849" fmla="*/ 5842751 w 7467600"/>
              <a:gd name="connsiteY849" fmla="*/ 1816112 h 6858000"/>
              <a:gd name="connsiteX850" fmla="*/ 5847424 w 7467600"/>
              <a:gd name="connsiteY850" fmla="*/ 1815776 h 6858000"/>
              <a:gd name="connsiteX851" fmla="*/ 6399821 w 7467600"/>
              <a:gd name="connsiteY851" fmla="*/ 2344799 h 6858000"/>
              <a:gd name="connsiteX852" fmla="*/ 6323232 w 7467600"/>
              <a:gd name="connsiteY852" fmla="*/ 2389634 h 6858000"/>
              <a:gd name="connsiteX853" fmla="*/ 5942958 w 7467600"/>
              <a:gd name="connsiteY853" fmla="*/ 2077708 h 6858000"/>
              <a:gd name="connsiteX854" fmla="*/ 5921559 w 7467600"/>
              <a:gd name="connsiteY854" fmla="*/ 2378596 h 6858000"/>
              <a:gd name="connsiteX855" fmla="*/ 5817651 w 7467600"/>
              <a:gd name="connsiteY855" fmla="*/ 3023919 h 6858000"/>
              <a:gd name="connsiteX856" fmla="*/ 5729634 w 7467600"/>
              <a:gd name="connsiteY856" fmla="*/ 3051849 h 6858000"/>
              <a:gd name="connsiteX857" fmla="*/ 5611018 w 7467600"/>
              <a:gd name="connsiteY857" fmla="*/ 2316769 h 6858000"/>
              <a:gd name="connsiteX858" fmla="*/ 5687608 w 7467600"/>
              <a:gd name="connsiteY858" fmla="*/ 2039972 h 6858000"/>
              <a:gd name="connsiteX859" fmla="*/ 5657554 w 7467600"/>
              <a:gd name="connsiteY859" fmla="*/ 1576445 h 6858000"/>
              <a:gd name="connsiteX860" fmla="*/ 5150475 w 7467600"/>
              <a:gd name="connsiteY860" fmla="*/ 1274012 h 6858000"/>
              <a:gd name="connsiteX861" fmla="*/ 5349142 w 7467600"/>
              <a:gd name="connsiteY861" fmla="*/ 2204405 h 6858000"/>
              <a:gd name="connsiteX862" fmla="*/ 5262214 w 7467600"/>
              <a:gd name="connsiteY862" fmla="*/ 2233836 h 6858000"/>
              <a:gd name="connsiteX863" fmla="*/ 4981539 w 7467600"/>
              <a:gd name="connsiteY863" fmla="*/ 1542201 h 6858000"/>
              <a:gd name="connsiteX864" fmla="*/ 4958461 w 7467600"/>
              <a:gd name="connsiteY864" fmla="*/ 1136957 h 6858000"/>
              <a:gd name="connsiteX865" fmla="*/ 4655015 w 7467600"/>
              <a:gd name="connsiteY865" fmla="*/ 891426 h 6858000"/>
              <a:gd name="connsiteX866" fmla="*/ 4348002 w 7467600"/>
              <a:gd name="connsiteY866" fmla="*/ 2205895 h 6858000"/>
              <a:gd name="connsiteX867" fmla="*/ 4262250 w 7467600"/>
              <a:gd name="connsiteY867" fmla="*/ 2219972 h 6858000"/>
              <a:gd name="connsiteX868" fmla="*/ 4550611 w 7467600"/>
              <a:gd name="connsiteY868" fmla="*/ 817540 h 6858000"/>
              <a:gd name="connsiteX869" fmla="*/ 4564418 w 7467600"/>
              <a:gd name="connsiteY869" fmla="*/ 808293 h 6858000"/>
              <a:gd name="connsiteX870" fmla="*/ 4266388 w 7467600"/>
              <a:gd name="connsiteY870" fmla="*/ 500083 h 6858000"/>
              <a:gd name="connsiteX871" fmla="*/ 4032842 w 7467600"/>
              <a:gd name="connsiteY871" fmla="*/ 211809 h 6858000"/>
              <a:gd name="connsiteX872" fmla="*/ 3882765 w 7467600"/>
              <a:gd name="connsiteY872" fmla="*/ 0 h 6858000"/>
              <a:gd name="connsiteX873" fmla="*/ 3721337 w 7467600"/>
              <a:gd name="connsiteY873" fmla="*/ 0 h 6858000"/>
              <a:gd name="connsiteX874" fmla="*/ 3797544 w 7467600"/>
              <a:gd name="connsiteY874" fmla="*/ 0 h 6858000"/>
              <a:gd name="connsiteX875" fmla="*/ 3775734 w 7467600"/>
              <a:gd name="connsiteY875" fmla="*/ 95131 h 6858000"/>
              <a:gd name="connsiteX876" fmla="*/ 3724807 w 7467600"/>
              <a:gd name="connsiteY876" fmla="*/ 272257 h 6858000"/>
              <a:gd name="connsiteX877" fmla="*/ 3726844 w 7467600"/>
              <a:gd name="connsiteY877" fmla="*/ 282988 h 6858000"/>
              <a:gd name="connsiteX878" fmla="*/ 3742664 w 7467600"/>
              <a:gd name="connsiteY878" fmla="*/ 279918 h 6858000"/>
              <a:gd name="connsiteX879" fmla="*/ 4103910 w 7467600"/>
              <a:gd name="connsiteY879" fmla="*/ 1161917 h 6858000"/>
              <a:gd name="connsiteX880" fmla="*/ 4020269 w 7467600"/>
              <a:gd name="connsiteY880" fmla="*/ 1200406 h 6858000"/>
              <a:gd name="connsiteX881" fmla="*/ 3674882 w 7467600"/>
              <a:gd name="connsiteY881" fmla="*/ 488524 h 6858000"/>
              <a:gd name="connsiteX882" fmla="*/ 3132682 w 7467600"/>
              <a:gd name="connsiteY882" fmla="*/ 1072284 h 6858000"/>
              <a:gd name="connsiteX883" fmla="*/ 2716346 w 7467600"/>
              <a:gd name="connsiteY883" fmla="*/ 1276376 h 6858000"/>
              <a:gd name="connsiteX884" fmla="*/ 2716772 w 7467600"/>
              <a:gd name="connsiteY884" fmla="*/ 1255462 h 6858000"/>
              <a:gd name="connsiteX885" fmla="*/ 3471096 w 7467600"/>
              <a:gd name="connsiteY885" fmla="*/ 437072 h 6858000"/>
              <a:gd name="connsiteX886" fmla="*/ 3639057 w 7467600"/>
              <a:gd name="connsiteY886" fmla="*/ 286334 h 6858000"/>
              <a:gd name="connsiteX887" fmla="*/ 3640309 w 7467600"/>
              <a:gd name="connsiteY887" fmla="*/ 284664 h 6858000"/>
              <a:gd name="connsiteX888" fmla="*/ 3646022 w 7467600"/>
              <a:gd name="connsiteY888" fmla="*/ 276711 h 6858000"/>
              <a:gd name="connsiteX889" fmla="*/ 3707943 w 7467600"/>
              <a:gd name="connsiteY889" fmla="*/ 65958 h 6858000"/>
              <a:gd name="connsiteX890" fmla="*/ 3721337 w 7467600"/>
              <a:gd name="connsiteY890" fmla="*/ 0 h 6858000"/>
              <a:gd name="connsiteX891" fmla="*/ 2867960 w 7467600"/>
              <a:gd name="connsiteY891" fmla="*/ 0 h 6858000"/>
              <a:gd name="connsiteX892" fmla="*/ 2926351 w 7467600"/>
              <a:gd name="connsiteY892" fmla="*/ 0 h 6858000"/>
              <a:gd name="connsiteX893" fmla="*/ 2902823 w 7467600"/>
              <a:gd name="connsiteY893" fmla="*/ 262929 h 6858000"/>
              <a:gd name="connsiteX894" fmla="*/ 2940663 w 7467600"/>
              <a:gd name="connsiteY894" fmla="*/ 140884 h 6858000"/>
              <a:gd name="connsiteX895" fmla="*/ 2947039 w 7467600"/>
              <a:gd name="connsiteY895" fmla="*/ 122524 h 6858000"/>
              <a:gd name="connsiteX896" fmla="*/ 2984316 w 7467600"/>
              <a:gd name="connsiteY896" fmla="*/ 0 h 6858000"/>
              <a:gd name="connsiteX897" fmla="*/ 3016114 w 7467600"/>
              <a:gd name="connsiteY897" fmla="*/ 0 h 6858000"/>
              <a:gd name="connsiteX898" fmla="*/ 2979949 w 7467600"/>
              <a:gd name="connsiteY898" fmla="*/ 119274 h 6858000"/>
              <a:gd name="connsiteX899" fmla="*/ 3023879 w 7467600"/>
              <a:gd name="connsiteY899" fmla="*/ 0 h 6858000"/>
              <a:gd name="connsiteX900" fmla="*/ 3105400 w 7467600"/>
              <a:gd name="connsiteY900" fmla="*/ 0 h 6858000"/>
              <a:gd name="connsiteX901" fmla="*/ 3094669 w 7467600"/>
              <a:gd name="connsiteY901" fmla="*/ 30308 h 6858000"/>
              <a:gd name="connsiteX902" fmla="*/ 2901945 w 7467600"/>
              <a:gd name="connsiteY902" fmla="*/ 466538 h 6858000"/>
              <a:gd name="connsiteX903" fmla="*/ 2815209 w 7467600"/>
              <a:gd name="connsiteY903" fmla="*/ 497361 h 6858000"/>
              <a:gd name="connsiteX904" fmla="*/ 2844845 w 7467600"/>
              <a:gd name="connsiteY904" fmla="*/ 127638 h 6858000"/>
              <a:gd name="connsiteX905" fmla="*/ 2867960 w 7467600"/>
              <a:gd name="connsiteY905" fmla="*/ 0 h 6858000"/>
              <a:gd name="connsiteX906" fmla="*/ 1057230 w 7467600"/>
              <a:gd name="connsiteY906" fmla="*/ 0 h 6858000"/>
              <a:gd name="connsiteX907" fmla="*/ 1111003 w 7467600"/>
              <a:gd name="connsiteY907" fmla="*/ 0 h 6858000"/>
              <a:gd name="connsiteX908" fmla="*/ 1125553 w 7467600"/>
              <a:gd name="connsiteY908" fmla="*/ 52588 h 6858000"/>
              <a:gd name="connsiteX909" fmla="*/ 1304276 w 7467600"/>
              <a:gd name="connsiteY909" fmla="*/ 476275 h 6858000"/>
              <a:gd name="connsiteX910" fmla="*/ 1492066 w 7467600"/>
              <a:gd name="connsiteY910" fmla="*/ 886333 h 6858000"/>
              <a:gd name="connsiteX911" fmla="*/ 1423698 w 7467600"/>
              <a:gd name="connsiteY911" fmla="*/ 710817 h 6858000"/>
              <a:gd name="connsiteX912" fmla="*/ 1357609 w 7467600"/>
              <a:gd name="connsiteY912" fmla="*/ 532892 h 6858000"/>
              <a:gd name="connsiteX913" fmla="*/ 1309550 w 7467600"/>
              <a:gd name="connsiteY913" fmla="*/ 374031 h 6858000"/>
              <a:gd name="connsiteX914" fmla="*/ 1193673 w 7467600"/>
              <a:gd name="connsiteY914" fmla="*/ 49533 h 6858000"/>
              <a:gd name="connsiteX915" fmla="*/ 1164391 w 7467600"/>
              <a:gd name="connsiteY915" fmla="*/ 0 h 6858000"/>
              <a:gd name="connsiteX916" fmla="*/ 1200666 w 7467600"/>
              <a:gd name="connsiteY916" fmla="*/ 0 h 6858000"/>
              <a:gd name="connsiteX917" fmla="*/ 1223408 w 7467600"/>
              <a:gd name="connsiteY917" fmla="*/ 38996 h 6858000"/>
              <a:gd name="connsiteX918" fmla="*/ 1339635 w 7467600"/>
              <a:gd name="connsiteY918" fmla="*/ 365517 h 6858000"/>
              <a:gd name="connsiteX919" fmla="*/ 1387469 w 7467600"/>
              <a:gd name="connsiteY919" fmla="*/ 523079 h 6858000"/>
              <a:gd name="connsiteX920" fmla="*/ 1452685 w 7467600"/>
              <a:gd name="connsiteY920" fmla="*/ 699806 h 6858000"/>
              <a:gd name="connsiteX921" fmla="*/ 1492092 w 7467600"/>
              <a:gd name="connsiteY921" fmla="*/ 800424 h 6858000"/>
              <a:gd name="connsiteX922" fmla="*/ 1455302 w 7467600"/>
              <a:gd name="connsiteY922" fmla="*/ 632913 h 6858000"/>
              <a:gd name="connsiteX923" fmla="*/ 1222336 w 7467600"/>
              <a:gd name="connsiteY923" fmla="*/ 9480 h 6858000"/>
              <a:gd name="connsiteX924" fmla="*/ 1214634 w 7467600"/>
              <a:gd name="connsiteY924" fmla="*/ 0 h 6858000"/>
              <a:gd name="connsiteX925" fmla="*/ 1289827 w 7467600"/>
              <a:gd name="connsiteY925" fmla="*/ 0 h 6858000"/>
              <a:gd name="connsiteX926" fmla="*/ 1321076 w 7467600"/>
              <a:gd name="connsiteY926" fmla="*/ 59722 h 6858000"/>
              <a:gd name="connsiteX927" fmla="*/ 1512579 w 7467600"/>
              <a:gd name="connsiteY927" fmla="*/ 626441 h 6858000"/>
              <a:gd name="connsiteX928" fmla="*/ 1506076 w 7467600"/>
              <a:gd name="connsiteY928" fmla="*/ 1089289 h 6858000"/>
              <a:gd name="connsiteX929" fmla="*/ 1486346 w 7467600"/>
              <a:gd name="connsiteY929" fmla="*/ 1079919 h 6858000"/>
              <a:gd name="connsiteX930" fmla="*/ 1070511 w 7467600"/>
              <a:gd name="connsiteY930" fmla="*/ 48609 h 6858000"/>
              <a:gd name="connsiteX931" fmla="*/ 1057230 w 7467600"/>
              <a:gd name="connsiteY931" fmla="*/ 0 h 6858000"/>
              <a:gd name="connsiteX932" fmla="*/ 43151 w 7467600"/>
              <a:gd name="connsiteY932" fmla="*/ 0 h 6858000"/>
              <a:gd name="connsiteX933" fmla="*/ 95283 w 7467600"/>
              <a:gd name="connsiteY933" fmla="*/ 0 h 6858000"/>
              <a:gd name="connsiteX934" fmla="*/ 300708 w 7467600"/>
              <a:gd name="connsiteY934" fmla="*/ 154571 h 6858000"/>
              <a:gd name="connsiteX935" fmla="*/ 530414 w 7467600"/>
              <a:gd name="connsiteY935" fmla="*/ 354673 h 6858000"/>
              <a:gd name="connsiteX936" fmla="*/ 333785 w 7467600"/>
              <a:gd name="connsiteY936" fmla="*/ 161564 h 6858000"/>
              <a:gd name="connsiteX937" fmla="*/ 147005 w 7467600"/>
              <a:gd name="connsiteY937" fmla="*/ 0 h 6858000"/>
              <a:gd name="connsiteX938" fmla="*/ 272509 w 7467600"/>
              <a:gd name="connsiteY938" fmla="*/ 0 h 6858000"/>
              <a:gd name="connsiteX939" fmla="*/ 326276 w 7467600"/>
              <a:gd name="connsiteY939" fmla="*/ 45847 h 6858000"/>
              <a:gd name="connsiteX940" fmla="*/ 823759 w 7467600"/>
              <a:gd name="connsiteY940" fmla="*/ 574145 h 6858000"/>
              <a:gd name="connsiteX941" fmla="*/ 811254 w 7467600"/>
              <a:gd name="connsiteY941" fmla="*/ 665546 h 6858000"/>
              <a:gd name="connsiteX942" fmla="*/ 154042 w 7467600"/>
              <a:gd name="connsiteY942" fmla="*/ 261522 h 6858000"/>
              <a:gd name="connsiteX943" fmla="*/ 13550 w 7467600"/>
              <a:gd name="connsiteY943" fmla="*/ 158423 h 6858000"/>
              <a:gd name="connsiteX944" fmla="*/ 0 w 7467600"/>
              <a:gd name="connsiteY944" fmla="*/ 146618 h 6858000"/>
              <a:gd name="connsiteX945" fmla="*/ 0 w 7467600"/>
              <a:gd name="connsiteY945" fmla="*/ 59161 h 6858000"/>
              <a:gd name="connsiteX946" fmla="*/ 45427 w 7467600"/>
              <a:gd name="connsiteY946" fmla="*/ 101078 h 6858000"/>
              <a:gd name="connsiteX947" fmla="*/ 630103 w 7467600"/>
              <a:gd name="connsiteY947" fmla="*/ 485885 h 6858000"/>
              <a:gd name="connsiteX948" fmla="*/ 532040 w 7467600"/>
              <a:gd name="connsiteY948" fmla="*/ 399359 h 6858000"/>
              <a:gd name="connsiteX949" fmla="*/ 517618 w 7467600"/>
              <a:gd name="connsiteY949" fmla="*/ 385726 h 6858000"/>
              <a:gd name="connsiteX950" fmla="*/ 285074 w 7467600"/>
              <a:gd name="connsiteY950" fmla="*/ 182755 h 6858000"/>
              <a:gd name="connsiteX951" fmla="*/ 43151 w 7467600"/>
              <a:gd name="connsiteY95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10696 w 7467600"/>
              <a:gd name="connsiteY4" fmla="*/ 6803861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7467600 w 7467600"/>
              <a:gd name="connsiteY17" fmla="*/ 6831490 h 6858000"/>
              <a:gd name="connsiteX18" fmla="*/ 7410696 w 7467600"/>
              <a:gd name="connsiteY18" fmla="*/ 6803861 h 6858000"/>
              <a:gd name="connsiteX19" fmla="*/ 1019354 w 7467600"/>
              <a:gd name="connsiteY19" fmla="*/ 6315006 h 6858000"/>
              <a:gd name="connsiteX20" fmla="*/ 441046 w 7467600"/>
              <a:gd name="connsiteY20" fmla="*/ 6691153 h 6858000"/>
              <a:gd name="connsiteX21" fmla="*/ 1019354 w 7467600"/>
              <a:gd name="connsiteY21" fmla="*/ 6315006 h 6858000"/>
              <a:gd name="connsiteX22" fmla="*/ 991680 w 7467600"/>
              <a:gd name="connsiteY22" fmla="*/ 6298413 h 6858000"/>
              <a:gd name="connsiteX23" fmla="*/ 409060 w 7467600"/>
              <a:gd name="connsiteY23" fmla="*/ 6671470 h 6858000"/>
              <a:gd name="connsiteX24" fmla="*/ 991680 w 7467600"/>
              <a:gd name="connsiteY24" fmla="*/ 6298413 h 6858000"/>
              <a:gd name="connsiteX25" fmla="*/ 103333 w 7467600"/>
              <a:gd name="connsiteY25" fmla="*/ 5699602 h 6858000"/>
              <a:gd name="connsiteX26" fmla="*/ 233938 w 7467600"/>
              <a:gd name="connsiteY26" fmla="*/ 5809416 h 6858000"/>
              <a:gd name="connsiteX27" fmla="*/ 883580 w 7467600"/>
              <a:gd name="connsiteY27" fmla="*/ 6180710 h 6858000"/>
              <a:gd name="connsiteX28" fmla="*/ 487337 w 7467600"/>
              <a:gd name="connsiteY28" fmla="*/ 5950182 h 6858000"/>
              <a:gd name="connsiteX29" fmla="*/ 354051 w 7467600"/>
              <a:gd name="connsiteY29" fmla="*/ 5854912 h 6858000"/>
              <a:gd name="connsiteX30" fmla="*/ 195436 w 7467600"/>
              <a:gd name="connsiteY30" fmla="*/ 5755068 h 6858000"/>
              <a:gd name="connsiteX31" fmla="*/ 103333 w 7467600"/>
              <a:gd name="connsiteY31" fmla="*/ 5699602 h 6858000"/>
              <a:gd name="connsiteX32" fmla="*/ 5539432 w 7467600"/>
              <a:gd name="connsiteY32" fmla="*/ 5642928 h 6858000"/>
              <a:gd name="connsiteX33" fmla="*/ 5555462 w 7467600"/>
              <a:gd name="connsiteY33" fmla="*/ 5694454 h 6858000"/>
              <a:gd name="connsiteX34" fmla="*/ 5828270 w 7467600"/>
              <a:gd name="connsiteY34" fmla="*/ 6320663 h 6858000"/>
              <a:gd name="connsiteX35" fmla="*/ 5947416 w 7467600"/>
              <a:gd name="connsiteY35" fmla="*/ 6574846 h 6858000"/>
              <a:gd name="connsiteX36" fmla="*/ 5539432 w 7467600"/>
              <a:gd name="connsiteY36" fmla="*/ 5642928 h 6858000"/>
              <a:gd name="connsiteX37" fmla="*/ 51253 w 7467600"/>
              <a:gd name="connsiteY37" fmla="*/ 5631825 h 6858000"/>
              <a:gd name="connsiteX38" fmla="*/ 211622 w 7467600"/>
              <a:gd name="connsiteY38" fmla="*/ 5728803 h 6858000"/>
              <a:gd name="connsiteX39" fmla="*/ 371652 w 7467600"/>
              <a:gd name="connsiteY39" fmla="*/ 5829062 h 6858000"/>
              <a:gd name="connsiteX40" fmla="*/ 505903 w 7467600"/>
              <a:gd name="connsiteY40" fmla="*/ 5925221 h 6858000"/>
              <a:gd name="connsiteX41" fmla="*/ 899240 w 7467600"/>
              <a:gd name="connsiteY41" fmla="*/ 6153068 h 6858000"/>
              <a:gd name="connsiteX42" fmla="*/ 988114 w 7467600"/>
              <a:gd name="connsiteY42" fmla="*/ 6174204 h 6858000"/>
              <a:gd name="connsiteX43" fmla="*/ 845971 w 7467600"/>
              <a:gd name="connsiteY43" fmla="*/ 6067177 h 6858000"/>
              <a:gd name="connsiteX44" fmla="*/ 448057 w 7467600"/>
              <a:gd name="connsiteY44" fmla="*/ 5841376 h 6858000"/>
              <a:gd name="connsiteX45" fmla="*/ 51253 w 7467600"/>
              <a:gd name="connsiteY45" fmla="*/ 5631825 h 6858000"/>
              <a:gd name="connsiteX46" fmla="*/ 2606687 w 7467600"/>
              <a:gd name="connsiteY46" fmla="*/ 5630718 h 6858000"/>
              <a:gd name="connsiteX47" fmla="*/ 2645658 w 7467600"/>
              <a:gd name="connsiteY47" fmla="*/ 6640259 h 6858000"/>
              <a:gd name="connsiteX48" fmla="*/ 2606687 w 7467600"/>
              <a:gd name="connsiteY48" fmla="*/ 5630718 h 6858000"/>
              <a:gd name="connsiteX49" fmla="*/ 3642057 w 7467600"/>
              <a:gd name="connsiteY49" fmla="*/ 5573487 h 6858000"/>
              <a:gd name="connsiteX50" fmla="*/ 3632981 w 7467600"/>
              <a:gd name="connsiteY50" fmla="*/ 5579437 h 6858000"/>
              <a:gd name="connsiteX51" fmla="*/ 3382436 w 7467600"/>
              <a:gd name="connsiteY51" fmla="*/ 5952726 h 6858000"/>
              <a:gd name="connsiteX52" fmla="*/ 3191929 w 7467600"/>
              <a:gd name="connsiteY52" fmla="*/ 6662669 h 6858000"/>
              <a:gd name="connsiteX53" fmla="*/ 3369898 w 7467600"/>
              <a:gd name="connsiteY53" fmla="*/ 6081771 h 6858000"/>
              <a:gd name="connsiteX54" fmla="*/ 3642057 w 7467600"/>
              <a:gd name="connsiteY54" fmla="*/ 5573487 h 6858000"/>
              <a:gd name="connsiteX55" fmla="*/ 2650666 w 7467600"/>
              <a:gd name="connsiteY55" fmla="*/ 5530686 h 6858000"/>
              <a:gd name="connsiteX56" fmla="*/ 2650249 w 7467600"/>
              <a:gd name="connsiteY56" fmla="*/ 5532101 h 6858000"/>
              <a:gd name="connsiteX57" fmla="*/ 2663808 w 7467600"/>
              <a:gd name="connsiteY57" fmla="*/ 6535215 h 6858000"/>
              <a:gd name="connsiteX58" fmla="*/ 2665418 w 7467600"/>
              <a:gd name="connsiteY58" fmla="*/ 6132756 h 6858000"/>
              <a:gd name="connsiteX59" fmla="*/ 2650666 w 7467600"/>
              <a:gd name="connsiteY59" fmla="*/ 5530686 h 6858000"/>
              <a:gd name="connsiteX60" fmla="*/ 2680277 w 7467600"/>
              <a:gd name="connsiteY60" fmla="*/ 5479204 h 6858000"/>
              <a:gd name="connsiteX61" fmla="*/ 2678972 w 7467600"/>
              <a:gd name="connsiteY61" fmla="*/ 5481582 h 6858000"/>
              <a:gd name="connsiteX62" fmla="*/ 2696666 w 7467600"/>
              <a:gd name="connsiteY62" fmla="*/ 6133836 h 6858000"/>
              <a:gd name="connsiteX63" fmla="*/ 2695769 w 7467600"/>
              <a:gd name="connsiteY63" fmla="*/ 6390955 h 6858000"/>
              <a:gd name="connsiteX64" fmla="*/ 2739893 w 7467600"/>
              <a:gd name="connsiteY64" fmla="*/ 6108357 h 6858000"/>
              <a:gd name="connsiteX65" fmla="*/ 2680277 w 7467600"/>
              <a:gd name="connsiteY65" fmla="*/ 5479204 h 6858000"/>
              <a:gd name="connsiteX66" fmla="*/ 1132195 w 7467600"/>
              <a:gd name="connsiteY66" fmla="*/ 5467980 h 6858000"/>
              <a:gd name="connsiteX67" fmla="*/ 1679056 w 7467600"/>
              <a:gd name="connsiteY67" fmla="*/ 5516907 h 6858000"/>
              <a:gd name="connsiteX68" fmla="*/ 2128648 w 7467600"/>
              <a:gd name="connsiteY68" fmla="*/ 5474249 h 6858000"/>
              <a:gd name="connsiteX69" fmla="*/ 1825619 w 7467600"/>
              <a:gd name="connsiteY69" fmla="*/ 5478447 h 6858000"/>
              <a:gd name="connsiteX70" fmla="*/ 1737798 w 7467600"/>
              <a:gd name="connsiteY70" fmla="*/ 5483353 h 6858000"/>
              <a:gd name="connsiteX71" fmla="*/ 1132195 w 7467600"/>
              <a:gd name="connsiteY71" fmla="*/ 5467980 h 6858000"/>
              <a:gd name="connsiteX72" fmla="*/ 1456157 w 7467600"/>
              <a:gd name="connsiteY72" fmla="*/ 5371404 h 6858000"/>
              <a:gd name="connsiteX73" fmla="*/ 1244432 w 7467600"/>
              <a:gd name="connsiteY73" fmla="*/ 5385601 h 6858000"/>
              <a:gd name="connsiteX74" fmla="*/ 973990 w 7467600"/>
              <a:gd name="connsiteY74" fmla="*/ 5424940 h 6858000"/>
              <a:gd name="connsiteX75" fmla="*/ 1103809 w 7467600"/>
              <a:gd name="connsiteY75" fmla="*/ 5433720 h 6858000"/>
              <a:gd name="connsiteX76" fmla="*/ 1123454 w 7467600"/>
              <a:gd name="connsiteY76" fmla="*/ 5435727 h 6858000"/>
              <a:gd name="connsiteX77" fmla="*/ 1737017 w 7467600"/>
              <a:gd name="connsiteY77" fmla="*/ 5452183 h 6858000"/>
              <a:gd name="connsiteX78" fmla="*/ 1824397 w 7467600"/>
              <a:gd name="connsiteY78" fmla="*/ 5447757 h 6858000"/>
              <a:gd name="connsiteX79" fmla="*/ 2070059 w 7467600"/>
              <a:gd name="connsiteY79" fmla="*/ 5441660 h 6858000"/>
              <a:gd name="connsiteX80" fmla="*/ 1456157 w 7467600"/>
              <a:gd name="connsiteY80" fmla="*/ 5371404 h 6858000"/>
              <a:gd name="connsiteX81" fmla="*/ 4988186 w 7467600"/>
              <a:gd name="connsiteY81" fmla="*/ 5216467 h 6858000"/>
              <a:gd name="connsiteX82" fmla="*/ 4777334 w 7467600"/>
              <a:gd name="connsiteY82" fmla="*/ 5406072 h 6858000"/>
              <a:gd name="connsiteX83" fmla="*/ 4718341 w 7467600"/>
              <a:gd name="connsiteY83" fmla="*/ 5468043 h 6858000"/>
              <a:gd name="connsiteX84" fmla="*/ 4604655 w 7467600"/>
              <a:gd name="connsiteY84" fmla="*/ 5583434 h 6858000"/>
              <a:gd name="connsiteX85" fmla="*/ 4565074 w 7467600"/>
              <a:gd name="connsiteY85" fmla="*/ 5618550 h 6858000"/>
              <a:gd name="connsiteX86" fmla="*/ 4988186 w 7467600"/>
              <a:gd name="connsiteY86" fmla="*/ 5216467 h 6858000"/>
              <a:gd name="connsiteX87" fmla="*/ 4978032 w 7467600"/>
              <a:gd name="connsiteY87" fmla="*/ 5183809 h 6858000"/>
              <a:gd name="connsiteX88" fmla="*/ 4463413 w 7467600"/>
              <a:gd name="connsiteY88" fmla="*/ 5615162 h 6858000"/>
              <a:gd name="connsiteX89" fmla="*/ 4358134 w 7467600"/>
              <a:gd name="connsiteY89" fmla="*/ 5742791 h 6858000"/>
              <a:gd name="connsiteX90" fmla="*/ 4376219 w 7467600"/>
              <a:gd name="connsiteY90" fmla="*/ 5729027 h 6858000"/>
              <a:gd name="connsiteX91" fmla="*/ 4582340 w 7467600"/>
              <a:gd name="connsiteY91" fmla="*/ 5561037 h 6858000"/>
              <a:gd name="connsiteX92" fmla="*/ 4694684 w 7467600"/>
              <a:gd name="connsiteY92" fmla="*/ 5447098 h 6858000"/>
              <a:gd name="connsiteX93" fmla="*/ 4754123 w 7467600"/>
              <a:gd name="connsiteY93" fmla="*/ 5384643 h 6858000"/>
              <a:gd name="connsiteX94" fmla="*/ 4978032 w 7467600"/>
              <a:gd name="connsiteY94" fmla="*/ 5183809 h 6858000"/>
              <a:gd name="connsiteX95" fmla="*/ 1903353 w 7467600"/>
              <a:gd name="connsiteY95" fmla="*/ 5044827 h 6858000"/>
              <a:gd name="connsiteX96" fmla="*/ 1936931 w 7467600"/>
              <a:gd name="connsiteY96" fmla="*/ 5093954 h 6858000"/>
              <a:gd name="connsiteX97" fmla="*/ 2195868 w 7467600"/>
              <a:gd name="connsiteY97" fmla="*/ 5396574 h 6858000"/>
              <a:gd name="connsiteX98" fmla="*/ 2088852 w 7467600"/>
              <a:gd name="connsiteY98" fmla="*/ 5166123 h 6858000"/>
              <a:gd name="connsiteX99" fmla="*/ 1958241 w 7467600"/>
              <a:gd name="connsiteY99" fmla="*/ 5067955 h 6858000"/>
              <a:gd name="connsiteX100" fmla="*/ 1903353 w 7467600"/>
              <a:gd name="connsiteY100" fmla="*/ 5044827 h 6858000"/>
              <a:gd name="connsiteX101" fmla="*/ 1979378 w 7467600"/>
              <a:gd name="connsiteY101" fmla="*/ 4769504 h 6858000"/>
              <a:gd name="connsiteX102" fmla="*/ 2882120 w 7467600"/>
              <a:gd name="connsiteY102" fmla="*/ 5064547 h 6858000"/>
              <a:gd name="connsiteX103" fmla="*/ 2793103 w 7467600"/>
              <a:gd name="connsiteY103" fmla="*/ 5039699 h 6858000"/>
              <a:gd name="connsiteX104" fmla="*/ 2770041 w 7467600"/>
              <a:gd name="connsiteY104" fmla="*/ 5033634 h 6858000"/>
              <a:gd name="connsiteX105" fmla="*/ 1979378 w 7467600"/>
              <a:gd name="connsiteY105" fmla="*/ 4769504 h 6858000"/>
              <a:gd name="connsiteX106" fmla="*/ 1927410 w 7467600"/>
              <a:gd name="connsiteY106" fmla="*/ 4716164 h 6858000"/>
              <a:gd name="connsiteX107" fmla="*/ 1959587 w 7467600"/>
              <a:gd name="connsiteY107" fmla="*/ 4728849 h 6858000"/>
              <a:gd name="connsiteX108" fmla="*/ 2777707 w 7467600"/>
              <a:gd name="connsiteY108" fmla="*/ 5003991 h 6858000"/>
              <a:gd name="connsiteX109" fmla="*/ 2800768 w 7467600"/>
              <a:gd name="connsiteY109" fmla="*/ 5010056 h 6858000"/>
              <a:gd name="connsiteX110" fmla="*/ 2879408 w 7467600"/>
              <a:gd name="connsiteY110" fmla="*/ 5031590 h 6858000"/>
              <a:gd name="connsiteX111" fmla="*/ 2862295 w 7467600"/>
              <a:gd name="connsiteY111" fmla="*/ 5022958 h 6858000"/>
              <a:gd name="connsiteX112" fmla="*/ 2813343 w 7467600"/>
              <a:gd name="connsiteY112" fmla="*/ 4998369 h 6858000"/>
              <a:gd name="connsiteX113" fmla="*/ 2646245 w 7467600"/>
              <a:gd name="connsiteY113" fmla="*/ 4930999 h 6858000"/>
              <a:gd name="connsiteX114" fmla="*/ 1999243 w 7467600"/>
              <a:gd name="connsiteY114" fmla="*/ 4730524 h 6858000"/>
              <a:gd name="connsiteX115" fmla="*/ 1979527 w 7467600"/>
              <a:gd name="connsiteY115" fmla="*/ 4726651 h 6858000"/>
              <a:gd name="connsiteX116" fmla="*/ 1927410 w 7467600"/>
              <a:gd name="connsiteY116" fmla="*/ 4716164 h 6858000"/>
              <a:gd name="connsiteX117" fmla="*/ 1997014 w 7467600"/>
              <a:gd name="connsiteY117" fmla="*/ 4698007 h 6858000"/>
              <a:gd name="connsiteX118" fmla="*/ 2005458 w 7467600"/>
              <a:gd name="connsiteY118" fmla="*/ 4699540 h 6858000"/>
              <a:gd name="connsiteX119" fmla="*/ 2657186 w 7467600"/>
              <a:gd name="connsiteY119" fmla="*/ 4901687 h 6858000"/>
              <a:gd name="connsiteX120" fmla="*/ 2826662 w 7467600"/>
              <a:gd name="connsiteY120" fmla="*/ 4970362 h 6858000"/>
              <a:gd name="connsiteX121" fmla="*/ 2876100 w 7467600"/>
              <a:gd name="connsiteY121" fmla="*/ 4995397 h 6858000"/>
              <a:gd name="connsiteX122" fmla="*/ 3042600 w 7467600"/>
              <a:gd name="connsiteY122" fmla="*/ 5059532 h 6858000"/>
              <a:gd name="connsiteX123" fmla="*/ 1997014 w 7467600"/>
              <a:gd name="connsiteY123" fmla="*/ 4698007 h 6858000"/>
              <a:gd name="connsiteX124" fmla="*/ 2305292 w 7467600"/>
              <a:gd name="connsiteY124" fmla="*/ 4219492 h 6858000"/>
              <a:gd name="connsiteX125" fmla="*/ 3360922 w 7467600"/>
              <a:gd name="connsiteY125" fmla="*/ 4529373 h 6858000"/>
              <a:gd name="connsiteX126" fmla="*/ 3492420 w 7467600"/>
              <a:gd name="connsiteY126" fmla="*/ 4510145 h 6858000"/>
              <a:gd name="connsiteX127" fmla="*/ 3364086 w 7467600"/>
              <a:gd name="connsiteY127" fmla="*/ 4480340 h 6858000"/>
              <a:gd name="connsiteX128" fmla="*/ 3225818 w 7467600"/>
              <a:gd name="connsiteY128" fmla="*/ 4411822 h 6858000"/>
              <a:gd name="connsiteX129" fmla="*/ 3129696 w 7467600"/>
              <a:gd name="connsiteY129" fmla="*/ 4360704 h 6858000"/>
              <a:gd name="connsiteX130" fmla="*/ 2814545 w 7467600"/>
              <a:gd name="connsiteY130" fmla="*/ 4282955 h 6858000"/>
              <a:gd name="connsiteX131" fmla="*/ 2305292 w 7467600"/>
              <a:gd name="connsiteY131" fmla="*/ 4219492 h 6858000"/>
              <a:gd name="connsiteX132" fmla="*/ 2626982 w 7467600"/>
              <a:gd name="connsiteY132" fmla="*/ 4206450 h 6858000"/>
              <a:gd name="connsiteX133" fmla="*/ 2490617 w 7467600"/>
              <a:gd name="connsiteY133" fmla="*/ 4206951 h 6858000"/>
              <a:gd name="connsiteX134" fmla="*/ 2819869 w 7467600"/>
              <a:gd name="connsiteY134" fmla="*/ 4252936 h 6858000"/>
              <a:gd name="connsiteX135" fmla="*/ 3143018 w 7467600"/>
              <a:gd name="connsiteY135" fmla="*/ 4332698 h 6858000"/>
              <a:gd name="connsiteX136" fmla="*/ 3241520 w 7467600"/>
              <a:gd name="connsiteY136" fmla="*/ 4385112 h 6858000"/>
              <a:gd name="connsiteX137" fmla="*/ 3374575 w 7467600"/>
              <a:gd name="connsiteY137" fmla="*/ 4451517 h 6858000"/>
              <a:gd name="connsiteX138" fmla="*/ 3505221 w 7467600"/>
              <a:gd name="connsiteY138" fmla="*/ 4480757 h 6858000"/>
              <a:gd name="connsiteX139" fmla="*/ 2626982 w 7467600"/>
              <a:gd name="connsiteY139" fmla="*/ 4206450 h 6858000"/>
              <a:gd name="connsiteX140" fmla="*/ 1310106 w 7467600"/>
              <a:gd name="connsiteY140" fmla="*/ 3943217 h 6858000"/>
              <a:gd name="connsiteX141" fmla="*/ 854994 w 7467600"/>
              <a:gd name="connsiteY141" fmla="*/ 4399136 h 6858000"/>
              <a:gd name="connsiteX142" fmla="*/ 742462 w 7467600"/>
              <a:gd name="connsiteY142" fmla="*/ 4594648 h 6858000"/>
              <a:gd name="connsiteX143" fmla="*/ 820602 w 7467600"/>
              <a:gd name="connsiteY143" fmla="*/ 4485915 h 6858000"/>
              <a:gd name="connsiteX144" fmla="*/ 878295 w 7467600"/>
              <a:gd name="connsiteY144" fmla="*/ 4403594 h 6858000"/>
              <a:gd name="connsiteX145" fmla="*/ 1240607 w 7467600"/>
              <a:gd name="connsiteY145" fmla="*/ 4010401 h 6858000"/>
              <a:gd name="connsiteX146" fmla="*/ 1310106 w 7467600"/>
              <a:gd name="connsiteY146" fmla="*/ 3943217 h 6858000"/>
              <a:gd name="connsiteX147" fmla="*/ 1423113 w 7467600"/>
              <a:gd name="connsiteY147" fmla="*/ 3874565 h 6858000"/>
              <a:gd name="connsiteX148" fmla="*/ 1260565 w 7467600"/>
              <a:gd name="connsiteY148" fmla="*/ 4031982 h 6858000"/>
              <a:gd name="connsiteX149" fmla="*/ 901900 w 7467600"/>
              <a:gd name="connsiteY149" fmla="*/ 4421236 h 6858000"/>
              <a:gd name="connsiteX150" fmla="*/ 845044 w 7467600"/>
              <a:gd name="connsiteY150" fmla="*/ 4502436 h 6858000"/>
              <a:gd name="connsiteX151" fmla="*/ 685926 w 7467600"/>
              <a:gd name="connsiteY151" fmla="*/ 4703069 h 6858000"/>
              <a:gd name="connsiteX152" fmla="*/ 684248 w 7467600"/>
              <a:gd name="connsiteY152" fmla="*/ 4706721 h 6858000"/>
              <a:gd name="connsiteX153" fmla="*/ 1423113 w 7467600"/>
              <a:gd name="connsiteY153" fmla="*/ 3874565 h 6858000"/>
              <a:gd name="connsiteX154" fmla="*/ 3316479 w 7467600"/>
              <a:gd name="connsiteY154" fmla="*/ 3872136 h 6858000"/>
              <a:gd name="connsiteX155" fmla="*/ 3546806 w 7467600"/>
              <a:gd name="connsiteY155" fmla="*/ 4356139 h 6858000"/>
              <a:gd name="connsiteX156" fmla="*/ 3364433 w 7467600"/>
              <a:gd name="connsiteY156" fmla="*/ 3953121 h 6858000"/>
              <a:gd name="connsiteX157" fmla="*/ 3316479 w 7467600"/>
              <a:gd name="connsiteY157" fmla="*/ 3872136 h 6858000"/>
              <a:gd name="connsiteX158" fmla="*/ 3291335 w 7467600"/>
              <a:gd name="connsiteY158" fmla="*/ 3767420 h 6858000"/>
              <a:gd name="connsiteX159" fmla="*/ 3390805 w 7467600"/>
              <a:gd name="connsiteY159" fmla="*/ 3937163 h 6858000"/>
              <a:gd name="connsiteX160" fmla="*/ 3579062 w 7467600"/>
              <a:gd name="connsiteY160" fmla="*/ 4359040 h 6858000"/>
              <a:gd name="connsiteX161" fmla="*/ 3467355 w 7467600"/>
              <a:gd name="connsiteY161" fmla="*/ 3988130 h 6858000"/>
              <a:gd name="connsiteX162" fmla="*/ 3310753 w 7467600"/>
              <a:gd name="connsiteY162" fmla="*/ 3787140 h 6858000"/>
              <a:gd name="connsiteX163" fmla="*/ 3291335 w 7467600"/>
              <a:gd name="connsiteY163" fmla="*/ 3767420 h 6858000"/>
              <a:gd name="connsiteX164" fmla="*/ 1635889 w 7467600"/>
              <a:gd name="connsiteY164" fmla="*/ 3709494 h 6858000"/>
              <a:gd name="connsiteX165" fmla="*/ 1634800 w 7467600"/>
              <a:gd name="connsiteY165" fmla="*/ 3731111 h 6858000"/>
              <a:gd name="connsiteX166" fmla="*/ 1635889 w 7467600"/>
              <a:gd name="connsiteY166" fmla="*/ 3709494 h 6858000"/>
              <a:gd name="connsiteX167" fmla="*/ 1510397 w 7467600"/>
              <a:gd name="connsiteY167" fmla="*/ 3684705 h 6858000"/>
              <a:gd name="connsiteX168" fmla="*/ 1146550 w 7467600"/>
              <a:gd name="connsiteY168" fmla="*/ 3802012 h 6858000"/>
              <a:gd name="connsiteX169" fmla="*/ 698834 w 7467600"/>
              <a:gd name="connsiteY169" fmla="*/ 3952272 h 6858000"/>
              <a:gd name="connsiteX170" fmla="*/ 34256 w 7467600"/>
              <a:gd name="connsiteY170" fmla="*/ 4347603 h 6858000"/>
              <a:gd name="connsiteX171" fmla="*/ 527241 w 7467600"/>
              <a:gd name="connsiteY171" fmla="*/ 4065078 h 6858000"/>
              <a:gd name="connsiteX172" fmla="*/ 1510397 w 7467600"/>
              <a:gd name="connsiteY172" fmla="*/ 3684705 h 6858000"/>
              <a:gd name="connsiteX173" fmla="*/ 1313114 w 7467600"/>
              <a:gd name="connsiteY173" fmla="*/ 3655216 h 6858000"/>
              <a:gd name="connsiteX174" fmla="*/ 1109304 w 7467600"/>
              <a:gd name="connsiteY174" fmla="*/ 3669030 h 6858000"/>
              <a:gd name="connsiteX175" fmla="*/ 8129 w 7467600"/>
              <a:gd name="connsiteY175" fmla="*/ 4330519 h 6858000"/>
              <a:gd name="connsiteX176" fmla="*/ 687572 w 7467600"/>
              <a:gd name="connsiteY176" fmla="*/ 3925629 h 6858000"/>
              <a:gd name="connsiteX177" fmla="*/ 1138365 w 7467600"/>
              <a:gd name="connsiteY177" fmla="*/ 3774515 h 6858000"/>
              <a:gd name="connsiteX178" fmla="*/ 1505579 w 7467600"/>
              <a:gd name="connsiteY178" fmla="*/ 3655526 h 6858000"/>
              <a:gd name="connsiteX179" fmla="*/ 1313114 w 7467600"/>
              <a:gd name="connsiteY179" fmla="*/ 3655216 h 6858000"/>
              <a:gd name="connsiteX180" fmla="*/ 3655073 w 7467600"/>
              <a:gd name="connsiteY180" fmla="*/ 3650884 h 6858000"/>
              <a:gd name="connsiteX181" fmla="*/ 3989938 w 7467600"/>
              <a:gd name="connsiteY181" fmla="*/ 3991685 h 6858000"/>
              <a:gd name="connsiteX182" fmla="*/ 4393907 w 7467600"/>
              <a:gd name="connsiteY182" fmla="*/ 4261258 h 6858000"/>
              <a:gd name="connsiteX183" fmla="*/ 4648051 w 7467600"/>
              <a:gd name="connsiteY183" fmla="*/ 4374051 h 6858000"/>
              <a:gd name="connsiteX184" fmla="*/ 4383389 w 7467600"/>
              <a:gd name="connsiteY184" fmla="*/ 4184369 h 6858000"/>
              <a:gd name="connsiteX185" fmla="*/ 4165508 w 7467600"/>
              <a:gd name="connsiteY185" fmla="*/ 4035196 h 6858000"/>
              <a:gd name="connsiteX186" fmla="*/ 4068162 w 7467600"/>
              <a:gd name="connsiteY186" fmla="*/ 3953394 h 6858000"/>
              <a:gd name="connsiteX187" fmla="*/ 3981416 w 7467600"/>
              <a:gd name="connsiteY187" fmla="*/ 3880482 h 6858000"/>
              <a:gd name="connsiteX188" fmla="*/ 3800147 w 7467600"/>
              <a:gd name="connsiteY188" fmla="*/ 3749872 h 6858000"/>
              <a:gd name="connsiteX189" fmla="*/ 3655073 w 7467600"/>
              <a:gd name="connsiteY189" fmla="*/ 3650884 h 6858000"/>
              <a:gd name="connsiteX190" fmla="*/ 3670252 w 7467600"/>
              <a:gd name="connsiteY190" fmla="*/ 3622798 h 6858000"/>
              <a:gd name="connsiteX191" fmla="*/ 3817258 w 7467600"/>
              <a:gd name="connsiteY191" fmla="*/ 3723577 h 6858000"/>
              <a:gd name="connsiteX192" fmla="*/ 4000461 w 7467600"/>
              <a:gd name="connsiteY192" fmla="*/ 3855966 h 6858000"/>
              <a:gd name="connsiteX193" fmla="*/ 4088180 w 7467600"/>
              <a:gd name="connsiteY193" fmla="*/ 3929774 h 6858000"/>
              <a:gd name="connsiteX194" fmla="*/ 4184555 w 7467600"/>
              <a:gd name="connsiteY194" fmla="*/ 4010683 h 6858000"/>
              <a:gd name="connsiteX195" fmla="*/ 4399563 w 7467600"/>
              <a:gd name="connsiteY195" fmla="*/ 4158106 h 6858000"/>
              <a:gd name="connsiteX196" fmla="*/ 4684469 w 7467600"/>
              <a:gd name="connsiteY196" fmla="*/ 4364680 h 6858000"/>
              <a:gd name="connsiteX197" fmla="*/ 4690271 w 7467600"/>
              <a:gd name="connsiteY197" fmla="*/ 4370034 h 6858000"/>
              <a:gd name="connsiteX198" fmla="*/ 4136093 w 7467600"/>
              <a:gd name="connsiteY198" fmla="*/ 3858466 h 6858000"/>
              <a:gd name="connsiteX199" fmla="*/ 3670252 w 7467600"/>
              <a:gd name="connsiteY199" fmla="*/ 3622798 h 6858000"/>
              <a:gd name="connsiteX200" fmla="*/ 4440129 w 7467600"/>
              <a:gd name="connsiteY200" fmla="*/ 3448571 h 6858000"/>
              <a:gd name="connsiteX201" fmla="*/ 4856525 w 7467600"/>
              <a:gd name="connsiteY201" fmla="*/ 3915351 h 6858000"/>
              <a:gd name="connsiteX202" fmla="*/ 5059055 w 7467600"/>
              <a:gd name="connsiteY202" fmla="*/ 4108918 h 6858000"/>
              <a:gd name="connsiteX203" fmla="*/ 5290070 w 7467600"/>
              <a:gd name="connsiteY203" fmla="*/ 4263619 h 6858000"/>
              <a:gd name="connsiteX204" fmla="*/ 4834991 w 7467600"/>
              <a:gd name="connsiteY204" fmla="*/ 3830985 h 6858000"/>
              <a:gd name="connsiteX205" fmla="*/ 4440129 w 7467600"/>
              <a:gd name="connsiteY205" fmla="*/ 3448571 h 6858000"/>
              <a:gd name="connsiteX206" fmla="*/ 4441737 w 7467600"/>
              <a:gd name="connsiteY206" fmla="*/ 3399734 h 6858000"/>
              <a:gd name="connsiteX207" fmla="*/ 4431236 w 7467600"/>
              <a:gd name="connsiteY207" fmla="*/ 3400954 h 6858000"/>
              <a:gd name="connsiteX208" fmla="*/ 4557150 w 7467600"/>
              <a:gd name="connsiteY208" fmla="*/ 3510023 h 6858000"/>
              <a:gd name="connsiteX209" fmla="*/ 4856936 w 7467600"/>
              <a:gd name="connsiteY209" fmla="*/ 3809146 h 6858000"/>
              <a:gd name="connsiteX210" fmla="*/ 5111996 w 7467600"/>
              <a:gd name="connsiteY210" fmla="*/ 4065759 h 6858000"/>
              <a:gd name="connsiteX211" fmla="*/ 5388878 w 7467600"/>
              <a:gd name="connsiteY211" fmla="*/ 4300185 h 6858000"/>
              <a:gd name="connsiteX212" fmla="*/ 5425556 w 7467600"/>
              <a:gd name="connsiteY212" fmla="*/ 4308967 h 6858000"/>
              <a:gd name="connsiteX213" fmla="*/ 4943646 w 7467600"/>
              <a:gd name="connsiteY213" fmla="*/ 3822916 h 6858000"/>
              <a:gd name="connsiteX214" fmla="*/ 4594837 w 7467600"/>
              <a:gd name="connsiteY214" fmla="*/ 3532274 h 6858000"/>
              <a:gd name="connsiteX215" fmla="*/ 4441737 w 7467600"/>
              <a:gd name="connsiteY215" fmla="*/ 3399734 h 6858000"/>
              <a:gd name="connsiteX216" fmla="*/ 5425834 w 7467600"/>
              <a:gd name="connsiteY216" fmla="*/ 3162785 h 6858000"/>
              <a:gd name="connsiteX217" fmla="*/ 5401644 w 7467600"/>
              <a:gd name="connsiteY217" fmla="*/ 3617847 h 6858000"/>
              <a:gd name="connsiteX218" fmla="*/ 5467256 w 7467600"/>
              <a:gd name="connsiteY218" fmla="*/ 4175494 h 6858000"/>
              <a:gd name="connsiteX219" fmla="*/ 5448069 w 7467600"/>
              <a:gd name="connsiteY219" fmla="*/ 3567554 h 6858000"/>
              <a:gd name="connsiteX220" fmla="*/ 5425834 w 7467600"/>
              <a:gd name="connsiteY220" fmla="*/ 3162785 h 6858000"/>
              <a:gd name="connsiteX221" fmla="*/ 1318687 w 7467600"/>
              <a:gd name="connsiteY221" fmla="*/ 3113840 h 6858000"/>
              <a:gd name="connsiteX222" fmla="*/ 1066793 w 7467600"/>
              <a:gd name="connsiteY222" fmla="*/ 3212171 h 6858000"/>
              <a:gd name="connsiteX223" fmla="*/ 993319 w 7467600"/>
              <a:gd name="connsiteY223" fmla="*/ 3247648 h 6858000"/>
              <a:gd name="connsiteX224" fmla="*/ 853081 w 7467600"/>
              <a:gd name="connsiteY224" fmla="*/ 3312410 h 6858000"/>
              <a:gd name="connsiteX225" fmla="*/ 805957 w 7467600"/>
              <a:gd name="connsiteY225" fmla="*/ 3330443 h 6858000"/>
              <a:gd name="connsiteX226" fmla="*/ 1318687 w 7467600"/>
              <a:gd name="connsiteY226" fmla="*/ 3113840 h 6858000"/>
              <a:gd name="connsiteX227" fmla="*/ 5453702 w 7467600"/>
              <a:gd name="connsiteY227" fmla="*/ 3090882 h 6858000"/>
              <a:gd name="connsiteX228" fmla="*/ 5480135 w 7467600"/>
              <a:gd name="connsiteY228" fmla="*/ 3565802 h 6858000"/>
              <a:gd name="connsiteX229" fmla="*/ 5499023 w 7467600"/>
              <a:gd name="connsiteY229" fmla="*/ 4166310 h 6858000"/>
              <a:gd name="connsiteX230" fmla="*/ 5547022 w 7467600"/>
              <a:gd name="connsiteY230" fmla="*/ 3607838 h 6858000"/>
              <a:gd name="connsiteX231" fmla="*/ 5515964 w 7467600"/>
              <a:gd name="connsiteY231" fmla="*/ 3378541 h 6858000"/>
              <a:gd name="connsiteX232" fmla="*/ 5453702 w 7467600"/>
              <a:gd name="connsiteY232" fmla="*/ 3090882 h 6858000"/>
              <a:gd name="connsiteX233" fmla="*/ 1238695 w 7467600"/>
              <a:gd name="connsiteY233" fmla="*/ 3076820 h 6858000"/>
              <a:gd name="connsiteX234" fmla="*/ 716371 w 7467600"/>
              <a:gd name="connsiteY234" fmla="*/ 3293249 h 6858000"/>
              <a:gd name="connsiteX235" fmla="*/ 579522 w 7467600"/>
              <a:gd name="connsiteY235" fmla="*/ 3371759 h 6858000"/>
              <a:gd name="connsiteX236" fmla="*/ 600288 w 7467600"/>
              <a:gd name="connsiteY236" fmla="*/ 3365555 h 6858000"/>
              <a:gd name="connsiteX237" fmla="*/ 840692 w 7467600"/>
              <a:gd name="connsiteY237" fmla="*/ 3284921 h 6858000"/>
              <a:gd name="connsiteX238" fmla="*/ 979248 w 7467600"/>
              <a:gd name="connsiteY238" fmla="*/ 3221003 h 6858000"/>
              <a:gd name="connsiteX239" fmla="*/ 1053282 w 7467600"/>
              <a:gd name="connsiteY239" fmla="*/ 3185247 h 6858000"/>
              <a:gd name="connsiteX240" fmla="*/ 1320603 w 7467600"/>
              <a:gd name="connsiteY240" fmla="*/ 3081281 h 6858000"/>
              <a:gd name="connsiteX241" fmla="*/ 1238695 w 7467600"/>
              <a:gd name="connsiteY241" fmla="*/ 3076820 h 6858000"/>
              <a:gd name="connsiteX242" fmla="*/ 5425627 w 7467600"/>
              <a:gd name="connsiteY242" fmla="*/ 2954192 h 6858000"/>
              <a:gd name="connsiteX243" fmla="*/ 5470770 w 7467600"/>
              <a:gd name="connsiteY243" fmla="*/ 3005435 h 6858000"/>
              <a:gd name="connsiteX244" fmla="*/ 5519779 w 7467600"/>
              <a:gd name="connsiteY244" fmla="*/ 4359223 h 6858000"/>
              <a:gd name="connsiteX245" fmla="*/ 5520293 w 7467600"/>
              <a:gd name="connsiteY245" fmla="*/ 4360602 h 6858000"/>
              <a:gd name="connsiteX246" fmla="*/ 5767221 w 7467600"/>
              <a:gd name="connsiteY246" fmla="*/ 4665564 h 6858000"/>
              <a:gd name="connsiteX247" fmla="*/ 6937169 w 7467600"/>
              <a:gd name="connsiteY247" fmla="*/ 4815941 h 6858000"/>
              <a:gd name="connsiteX248" fmla="*/ 6953922 w 7467600"/>
              <a:gd name="connsiteY248" fmla="*/ 4890068 h 6858000"/>
              <a:gd name="connsiteX249" fmla="*/ 6071359 w 7467600"/>
              <a:gd name="connsiteY249" fmla="*/ 4770770 h 6858000"/>
              <a:gd name="connsiteX250" fmla="*/ 6038839 w 7467600"/>
              <a:gd name="connsiteY250" fmla="*/ 4764474 h 6858000"/>
              <a:gd name="connsiteX251" fmla="*/ 6038706 w 7467600"/>
              <a:gd name="connsiteY251" fmla="*/ 4763847 h 6858000"/>
              <a:gd name="connsiteX252" fmla="*/ 6037784 w 7467600"/>
              <a:gd name="connsiteY252" fmla="*/ 4764270 h 6858000"/>
              <a:gd name="connsiteX253" fmla="*/ 6038839 w 7467600"/>
              <a:gd name="connsiteY253" fmla="*/ 4764474 h 6858000"/>
              <a:gd name="connsiteX254" fmla="*/ 6040338 w 7467600"/>
              <a:gd name="connsiteY254" fmla="*/ 4771418 h 6858000"/>
              <a:gd name="connsiteX255" fmla="*/ 6024488 w 7467600"/>
              <a:gd name="connsiteY255" fmla="*/ 4809903 h 6858000"/>
              <a:gd name="connsiteX256" fmla="*/ 5599771 w 7467600"/>
              <a:gd name="connsiteY256" fmla="*/ 5509652 h 6858000"/>
              <a:gd name="connsiteX257" fmla="*/ 5548843 w 7467600"/>
              <a:gd name="connsiteY257" fmla="*/ 5563845 h 6858000"/>
              <a:gd name="connsiteX258" fmla="*/ 5940952 w 7467600"/>
              <a:gd name="connsiteY258" fmla="*/ 6250028 h 6858000"/>
              <a:gd name="connsiteX259" fmla="*/ 6043441 w 7467600"/>
              <a:gd name="connsiteY259" fmla="*/ 6665847 h 6858000"/>
              <a:gd name="connsiteX260" fmla="*/ 6093432 w 7467600"/>
              <a:gd name="connsiteY260" fmla="*/ 6858000 h 6858000"/>
              <a:gd name="connsiteX261" fmla="*/ 6034344 w 7467600"/>
              <a:gd name="connsiteY261" fmla="*/ 6858000 h 6858000"/>
              <a:gd name="connsiteX262" fmla="*/ 6026679 w 7467600"/>
              <a:gd name="connsiteY262" fmla="*/ 6836959 h 6858000"/>
              <a:gd name="connsiteX263" fmla="*/ 5800441 w 7467600"/>
              <a:gd name="connsiteY263" fmla="*/ 6335286 h 6858000"/>
              <a:gd name="connsiteX264" fmla="*/ 5526562 w 7467600"/>
              <a:gd name="connsiteY264" fmla="*/ 5705388 h 6858000"/>
              <a:gd name="connsiteX265" fmla="*/ 5519640 w 7467600"/>
              <a:gd name="connsiteY265" fmla="*/ 5683774 h 6858000"/>
              <a:gd name="connsiteX266" fmla="*/ 5844559 w 7467600"/>
              <a:gd name="connsiteY266" fmla="*/ 6553349 h 6858000"/>
              <a:gd name="connsiteX267" fmla="*/ 5975994 w 7467600"/>
              <a:gd name="connsiteY267" fmla="*/ 6858000 h 6858000"/>
              <a:gd name="connsiteX268" fmla="*/ 5898547 w 7467600"/>
              <a:gd name="connsiteY268" fmla="*/ 6858000 h 6858000"/>
              <a:gd name="connsiteX269" fmla="*/ 5682041 w 7467600"/>
              <a:gd name="connsiteY269" fmla="*/ 6355860 h 6858000"/>
              <a:gd name="connsiteX270" fmla="*/ 5461758 w 7467600"/>
              <a:gd name="connsiteY270" fmla="*/ 5820220 h 6858000"/>
              <a:gd name="connsiteX271" fmla="*/ 5237282 w 7467600"/>
              <a:gd name="connsiteY271" fmla="*/ 6579086 h 6858000"/>
              <a:gd name="connsiteX272" fmla="*/ 5115009 w 7467600"/>
              <a:gd name="connsiteY272" fmla="*/ 6858000 h 6858000"/>
              <a:gd name="connsiteX273" fmla="*/ 5028074 w 7467600"/>
              <a:gd name="connsiteY273" fmla="*/ 6858000 h 6858000"/>
              <a:gd name="connsiteX274" fmla="*/ 5079508 w 7467600"/>
              <a:gd name="connsiteY274" fmla="*/ 6749074 h 6858000"/>
              <a:gd name="connsiteX275" fmla="*/ 5371846 w 7467600"/>
              <a:gd name="connsiteY275" fmla="*/ 5924413 h 6858000"/>
              <a:gd name="connsiteX276" fmla="*/ 5270512 w 7467600"/>
              <a:gd name="connsiteY276" fmla="*/ 6138975 h 6858000"/>
              <a:gd name="connsiteX277" fmla="*/ 5062409 w 7467600"/>
              <a:gd name="connsiteY277" fmla="*/ 6653544 h 6858000"/>
              <a:gd name="connsiteX278" fmla="*/ 5036628 w 7467600"/>
              <a:gd name="connsiteY278" fmla="*/ 6754247 h 6858000"/>
              <a:gd name="connsiteX279" fmla="*/ 5009112 w 7467600"/>
              <a:gd name="connsiteY279" fmla="*/ 6858000 h 6858000"/>
              <a:gd name="connsiteX280" fmla="*/ 4976679 w 7467600"/>
              <a:gd name="connsiteY280" fmla="*/ 6858000 h 6858000"/>
              <a:gd name="connsiteX281" fmla="*/ 5006537 w 7467600"/>
              <a:gd name="connsiteY281" fmla="*/ 6747068 h 6858000"/>
              <a:gd name="connsiteX282" fmla="*/ 5032723 w 7467600"/>
              <a:gd name="connsiteY282" fmla="*/ 6644957 h 6858000"/>
              <a:gd name="connsiteX283" fmla="*/ 5242949 w 7467600"/>
              <a:gd name="connsiteY283" fmla="*/ 6125175 h 6858000"/>
              <a:gd name="connsiteX284" fmla="*/ 5286321 w 7467600"/>
              <a:gd name="connsiteY284" fmla="*/ 6033555 h 6858000"/>
              <a:gd name="connsiteX285" fmla="*/ 5008210 w 7467600"/>
              <a:gd name="connsiteY285" fmla="*/ 6649194 h 6858000"/>
              <a:gd name="connsiteX286" fmla="*/ 4986321 w 7467600"/>
              <a:gd name="connsiteY286" fmla="*/ 6765687 h 6858000"/>
              <a:gd name="connsiteX287" fmla="*/ 4973474 w 7467600"/>
              <a:gd name="connsiteY287" fmla="*/ 6858000 h 6858000"/>
              <a:gd name="connsiteX288" fmla="*/ 4907178 w 7467600"/>
              <a:gd name="connsiteY288" fmla="*/ 6858000 h 6858000"/>
              <a:gd name="connsiteX289" fmla="*/ 4910810 w 7467600"/>
              <a:gd name="connsiteY289" fmla="*/ 6829660 h 6858000"/>
              <a:gd name="connsiteX290" fmla="*/ 4987461 w 7467600"/>
              <a:gd name="connsiteY290" fmla="*/ 6432994 h 6858000"/>
              <a:gd name="connsiteX291" fmla="*/ 5179262 w 7467600"/>
              <a:gd name="connsiteY291" fmla="*/ 6035044 h 6858000"/>
              <a:gd name="connsiteX292" fmla="*/ 4689678 w 7467600"/>
              <a:gd name="connsiteY292" fmla="*/ 6440241 h 6858000"/>
              <a:gd name="connsiteX293" fmla="*/ 4477543 w 7467600"/>
              <a:gd name="connsiteY293" fmla="*/ 6674836 h 6858000"/>
              <a:gd name="connsiteX294" fmla="*/ 4329957 w 7467600"/>
              <a:gd name="connsiteY294" fmla="*/ 6858000 h 6858000"/>
              <a:gd name="connsiteX295" fmla="*/ 4218595 w 7467600"/>
              <a:gd name="connsiteY295" fmla="*/ 6858000 h 6858000"/>
              <a:gd name="connsiteX296" fmla="*/ 4368888 w 7467600"/>
              <a:gd name="connsiteY296" fmla="*/ 6668412 h 6858000"/>
              <a:gd name="connsiteX297" fmla="*/ 4563091 w 7467600"/>
              <a:gd name="connsiteY297" fmla="*/ 6442508 h 6858000"/>
              <a:gd name="connsiteX298" fmla="*/ 5387324 w 7467600"/>
              <a:gd name="connsiteY298" fmla="*/ 5705830 h 6858000"/>
              <a:gd name="connsiteX299" fmla="*/ 5073620 w 7467600"/>
              <a:gd name="connsiteY299" fmla="*/ 5955437 h 6858000"/>
              <a:gd name="connsiteX300" fmla="*/ 4689789 w 7467600"/>
              <a:gd name="connsiteY300" fmla="*/ 6268382 h 6858000"/>
              <a:gd name="connsiteX301" fmla="*/ 4418722 w 7467600"/>
              <a:gd name="connsiteY301" fmla="*/ 6570886 h 6858000"/>
              <a:gd name="connsiteX302" fmla="*/ 4214944 w 7467600"/>
              <a:gd name="connsiteY302" fmla="*/ 6858000 h 6858000"/>
              <a:gd name="connsiteX303" fmla="*/ 4177898 w 7467600"/>
              <a:gd name="connsiteY303" fmla="*/ 6858000 h 6858000"/>
              <a:gd name="connsiteX304" fmla="*/ 4391597 w 7467600"/>
              <a:gd name="connsiteY304" fmla="*/ 6556370 h 6858000"/>
              <a:gd name="connsiteX305" fmla="*/ 4668889 w 7467600"/>
              <a:gd name="connsiteY305" fmla="*/ 6246399 h 6858000"/>
              <a:gd name="connsiteX306" fmla="*/ 5055427 w 7467600"/>
              <a:gd name="connsiteY306" fmla="*/ 5931476 h 6858000"/>
              <a:gd name="connsiteX307" fmla="*/ 5371814 w 7467600"/>
              <a:gd name="connsiteY307" fmla="*/ 5678975 h 6858000"/>
              <a:gd name="connsiteX308" fmla="*/ 4987918 w 7467600"/>
              <a:gd name="connsiteY308" fmla="*/ 5838701 h 6858000"/>
              <a:gd name="connsiteX309" fmla="*/ 4317146 w 7467600"/>
              <a:gd name="connsiteY309" fmla="*/ 6587716 h 6858000"/>
              <a:gd name="connsiteX310" fmla="*/ 4171627 w 7467600"/>
              <a:gd name="connsiteY310" fmla="*/ 6858000 h 6858000"/>
              <a:gd name="connsiteX311" fmla="*/ 4081585 w 7467600"/>
              <a:gd name="connsiteY311" fmla="*/ 6858000 h 6858000"/>
              <a:gd name="connsiteX312" fmla="*/ 4238603 w 7467600"/>
              <a:gd name="connsiteY312" fmla="*/ 6559341 h 6858000"/>
              <a:gd name="connsiteX313" fmla="*/ 4778333 w 7467600"/>
              <a:gd name="connsiteY313" fmla="*/ 5873626 h 6858000"/>
              <a:gd name="connsiteX314" fmla="*/ 5414185 w 7467600"/>
              <a:gd name="connsiteY314" fmla="*/ 5573882 h 6858000"/>
              <a:gd name="connsiteX315" fmla="*/ 5959648 w 7467600"/>
              <a:gd name="connsiteY315" fmla="*/ 4760797 h 6858000"/>
              <a:gd name="connsiteX316" fmla="*/ 5355019 w 7467600"/>
              <a:gd name="connsiteY316" fmla="*/ 4734672 h 6858000"/>
              <a:gd name="connsiteX317" fmla="*/ 5083565 w 7467600"/>
              <a:gd name="connsiteY317" fmla="*/ 5179121 h 6858000"/>
              <a:gd name="connsiteX318" fmla="*/ 4713577 w 7467600"/>
              <a:gd name="connsiteY318" fmla="*/ 5616803 h 6858000"/>
              <a:gd name="connsiteX319" fmla="*/ 3989559 w 7467600"/>
              <a:gd name="connsiteY319" fmla="*/ 6145945 h 6858000"/>
              <a:gd name="connsiteX320" fmla="*/ 3939824 w 7467600"/>
              <a:gd name="connsiteY320" fmla="*/ 6066900 h 6858000"/>
              <a:gd name="connsiteX321" fmla="*/ 4584537 w 7467600"/>
              <a:gd name="connsiteY321" fmla="*/ 5324826 h 6858000"/>
              <a:gd name="connsiteX322" fmla="*/ 5037105 w 7467600"/>
              <a:gd name="connsiteY322" fmla="*/ 5088765 h 6858000"/>
              <a:gd name="connsiteX323" fmla="*/ 5039930 w 7467600"/>
              <a:gd name="connsiteY323" fmla="*/ 5089585 h 6858000"/>
              <a:gd name="connsiteX324" fmla="*/ 5263764 w 7467600"/>
              <a:gd name="connsiteY324" fmla="*/ 4735525 h 6858000"/>
              <a:gd name="connsiteX325" fmla="*/ 4086300 w 7467600"/>
              <a:gd name="connsiteY325" fmla="*/ 4884599 h 6858000"/>
              <a:gd name="connsiteX326" fmla="*/ 4085485 w 7467600"/>
              <a:gd name="connsiteY326" fmla="*/ 4899070 h 6858000"/>
              <a:gd name="connsiteX327" fmla="*/ 3871915 w 7467600"/>
              <a:gd name="connsiteY327" fmla="*/ 5253645 h 6858000"/>
              <a:gd name="connsiteX328" fmla="*/ 3799374 w 7467600"/>
              <a:gd name="connsiteY328" fmla="*/ 5466127 h 6858000"/>
              <a:gd name="connsiteX329" fmla="*/ 3498850 w 7467600"/>
              <a:gd name="connsiteY329" fmla="*/ 6661888 h 6858000"/>
              <a:gd name="connsiteX330" fmla="*/ 3399216 w 7467600"/>
              <a:gd name="connsiteY330" fmla="*/ 6858000 h 6858000"/>
              <a:gd name="connsiteX331" fmla="*/ 3303688 w 7467600"/>
              <a:gd name="connsiteY331" fmla="*/ 6858000 h 6858000"/>
              <a:gd name="connsiteX332" fmla="*/ 3391774 w 7467600"/>
              <a:gd name="connsiteY332" fmla="*/ 6697181 h 6858000"/>
              <a:gd name="connsiteX333" fmla="*/ 3735540 w 7467600"/>
              <a:gd name="connsiteY333" fmla="*/ 5546923 h 6858000"/>
              <a:gd name="connsiteX334" fmla="*/ 3729438 w 7467600"/>
              <a:gd name="connsiteY334" fmla="*/ 5569058 h 6858000"/>
              <a:gd name="connsiteX335" fmla="*/ 3707782 w 7467600"/>
              <a:gd name="connsiteY335" fmla="*/ 5644908 h 6858000"/>
              <a:gd name="connsiteX336" fmla="*/ 3583827 w 7467600"/>
              <a:gd name="connsiteY336" fmla="*/ 6039215 h 6858000"/>
              <a:gd name="connsiteX337" fmla="*/ 3547861 w 7467600"/>
              <a:gd name="connsiteY337" fmla="*/ 6129609 h 6858000"/>
              <a:gd name="connsiteX338" fmla="*/ 3490905 w 7467600"/>
              <a:gd name="connsiteY338" fmla="*/ 6277660 h 6858000"/>
              <a:gd name="connsiteX339" fmla="*/ 3455859 w 7467600"/>
              <a:gd name="connsiteY339" fmla="*/ 6391301 h 6858000"/>
              <a:gd name="connsiteX340" fmla="*/ 3429112 w 7467600"/>
              <a:gd name="connsiteY340" fmla="*/ 6479469 h 6858000"/>
              <a:gd name="connsiteX341" fmla="*/ 3304862 w 7467600"/>
              <a:gd name="connsiteY341" fmla="*/ 6796476 h 6858000"/>
              <a:gd name="connsiteX342" fmla="*/ 3276071 w 7467600"/>
              <a:gd name="connsiteY342" fmla="*/ 6858000 h 6858000"/>
              <a:gd name="connsiteX343" fmla="*/ 3240805 w 7467600"/>
              <a:gd name="connsiteY343" fmla="*/ 6858000 h 6858000"/>
              <a:gd name="connsiteX344" fmla="*/ 3275917 w 7467600"/>
              <a:gd name="connsiteY344" fmla="*/ 6783192 h 6858000"/>
              <a:gd name="connsiteX345" fmla="*/ 3399358 w 7467600"/>
              <a:gd name="connsiteY345" fmla="*/ 6469011 h 6858000"/>
              <a:gd name="connsiteX346" fmla="*/ 3425650 w 7467600"/>
              <a:gd name="connsiteY346" fmla="*/ 6381333 h 6858000"/>
              <a:gd name="connsiteX347" fmla="*/ 3460661 w 7467600"/>
              <a:gd name="connsiteY347" fmla="*/ 6266763 h 6858000"/>
              <a:gd name="connsiteX348" fmla="*/ 3518021 w 7467600"/>
              <a:gd name="connsiteY348" fmla="*/ 6117298 h 6858000"/>
              <a:gd name="connsiteX349" fmla="*/ 3554035 w 7467600"/>
              <a:gd name="connsiteY349" fmla="*/ 6027832 h 6858000"/>
              <a:gd name="connsiteX350" fmla="*/ 3677174 w 7467600"/>
              <a:gd name="connsiteY350" fmla="*/ 5636351 h 6858000"/>
              <a:gd name="connsiteX351" fmla="*/ 3698819 w 7467600"/>
              <a:gd name="connsiteY351" fmla="*/ 5560503 h 6858000"/>
              <a:gd name="connsiteX352" fmla="*/ 3702094 w 7467600"/>
              <a:gd name="connsiteY352" fmla="*/ 5549194 h 6858000"/>
              <a:gd name="connsiteX353" fmla="*/ 3398355 w 7467600"/>
              <a:gd name="connsiteY353" fmla="*/ 6094603 h 6858000"/>
              <a:gd name="connsiteX354" fmla="*/ 3193941 w 7467600"/>
              <a:gd name="connsiteY354" fmla="*/ 6798775 h 6858000"/>
              <a:gd name="connsiteX355" fmla="*/ 3184140 w 7467600"/>
              <a:gd name="connsiteY355" fmla="*/ 6858000 h 6858000"/>
              <a:gd name="connsiteX356" fmla="*/ 3099978 w 7467600"/>
              <a:gd name="connsiteY356" fmla="*/ 6858000 h 6858000"/>
              <a:gd name="connsiteX357" fmla="*/ 3101556 w 7467600"/>
              <a:gd name="connsiteY357" fmla="*/ 6843337 h 6858000"/>
              <a:gd name="connsiteX358" fmla="*/ 3370162 w 7467600"/>
              <a:gd name="connsiteY358" fmla="*/ 5785550 h 6858000"/>
              <a:gd name="connsiteX359" fmla="*/ 3746477 w 7467600"/>
              <a:gd name="connsiteY359" fmla="*/ 5377889 h 6858000"/>
              <a:gd name="connsiteX360" fmla="*/ 3863399 w 7467600"/>
              <a:gd name="connsiteY360" fmla="*/ 5087257 h 6858000"/>
              <a:gd name="connsiteX361" fmla="*/ 3968712 w 7467600"/>
              <a:gd name="connsiteY361" fmla="*/ 4913989 h 6858000"/>
              <a:gd name="connsiteX362" fmla="*/ 2792390 w 7467600"/>
              <a:gd name="connsiteY362" fmla="*/ 5382974 h 6858000"/>
              <a:gd name="connsiteX363" fmla="*/ 2714982 w 7467600"/>
              <a:gd name="connsiteY363" fmla="*/ 5427051 h 6858000"/>
              <a:gd name="connsiteX364" fmla="*/ 2813361 w 7467600"/>
              <a:gd name="connsiteY364" fmla="*/ 6023912 h 6858000"/>
              <a:gd name="connsiteX365" fmla="*/ 2688430 w 7467600"/>
              <a:gd name="connsiteY365" fmla="*/ 6801564 h 6858000"/>
              <a:gd name="connsiteX366" fmla="*/ 2629626 w 7467600"/>
              <a:gd name="connsiteY366" fmla="*/ 6763394 h 6858000"/>
              <a:gd name="connsiteX367" fmla="*/ 2565328 w 7467600"/>
              <a:gd name="connsiteY367" fmla="*/ 5516399 h 6858000"/>
              <a:gd name="connsiteX368" fmla="*/ 1922999 w 7467600"/>
              <a:gd name="connsiteY368" fmla="*/ 5980343 h 6858000"/>
              <a:gd name="connsiteX369" fmla="*/ 1950261 w 7467600"/>
              <a:gd name="connsiteY369" fmla="*/ 6405858 h 6858000"/>
              <a:gd name="connsiteX370" fmla="*/ 2365554 w 7467600"/>
              <a:gd name="connsiteY370" fmla="*/ 6759107 h 6858000"/>
              <a:gd name="connsiteX371" fmla="*/ 2424142 w 7467600"/>
              <a:gd name="connsiteY371" fmla="*/ 6858000 h 6858000"/>
              <a:gd name="connsiteX372" fmla="*/ 2395994 w 7467600"/>
              <a:gd name="connsiteY372" fmla="*/ 6858000 h 6858000"/>
              <a:gd name="connsiteX373" fmla="*/ 2392863 w 7467600"/>
              <a:gd name="connsiteY373" fmla="*/ 6852964 h 6858000"/>
              <a:gd name="connsiteX374" fmla="*/ 2017589 w 7467600"/>
              <a:gd name="connsiteY374" fmla="*/ 6493982 h 6858000"/>
              <a:gd name="connsiteX375" fmla="*/ 2147336 w 7467600"/>
              <a:gd name="connsiteY375" fmla="*/ 6594052 h 6858000"/>
              <a:gd name="connsiteX376" fmla="*/ 2207047 w 7467600"/>
              <a:gd name="connsiteY376" fmla="*/ 6654540 h 6858000"/>
              <a:gd name="connsiteX377" fmla="*/ 2299106 w 7467600"/>
              <a:gd name="connsiteY377" fmla="*/ 6778931 h 6858000"/>
              <a:gd name="connsiteX378" fmla="*/ 2314430 w 7467600"/>
              <a:gd name="connsiteY378" fmla="*/ 6801144 h 6858000"/>
              <a:gd name="connsiteX379" fmla="*/ 2352406 w 7467600"/>
              <a:gd name="connsiteY379" fmla="*/ 6858000 h 6858000"/>
              <a:gd name="connsiteX380" fmla="*/ 2314492 w 7467600"/>
              <a:gd name="connsiteY380" fmla="*/ 6858000 h 6858000"/>
              <a:gd name="connsiteX381" fmla="*/ 2288095 w 7467600"/>
              <a:gd name="connsiteY381" fmla="*/ 6818030 h 6858000"/>
              <a:gd name="connsiteX382" fmla="*/ 2272768 w 7467600"/>
              <a:gd name="connsiteY382" fmla="*/ 6795822 h 6858000"/>
              <a:gd name="connsiteX383" fmla="*/ 2182715 w 7467600"/>
              <a:gd name="connsiteY383" fmla="*/ 6675071 h 6858000"/>
              <a:gd name="connsiteX384" fmla="*/ 2032061 w 7467600"/>
              <a:gd name="connsiteY384" fmla="*/ 6541380 h 6858000"/>
              <a:gd name="connsiteX385" fmla="*/ 2257220 w 7467600"/>
              <a:gd name="connsiteY385" fmla="*/ 6826257 h 6858000"/>
              <a:gd name="connsiteX386" fmla="*/ 2281324 w 7467600"/>
              <a:gd name="connsiteY386" fmla="*/ 6858000 h 6858000"/>
              <a:gd name="connsiteX387" fmla="*/ 2242860 w 7467600"/>
              <a:gd name="connsiteY387" fmla="*/ 6858000 h 6858000"/>
              <a:gd name="connsiteX388" fmla="*/ 2232818 w 7467600"/>
              <a:gd name="connsiteY388" fmla="*/ 6844926 h 6858000"/>
              <a:gd name="connsiteX389" fmla="*/ 1990172 w 7467600"/>
              <a:gd name="connsiteY389" fmla="*/ 6542121 h 6858000"/>
              <a:gd name="connsiteX390" fmla="*/ 2124090 w 7467600"/>
              <a:gd name="connsiteY390" fmla="*/ 6761017 h 6858000"/>
              <a:gd name="connsiteX391" fmla="*/ 2200380 w 7467600"/>
              <a:gd name="connsiteY391" fmla="*/ 6858000 h 6858000"/>
              <a:gd name="connsiteX392" fmla="*/ 2147507 w 7467600"/>
              <a:gd name="connsiteY392" fmla="*/ 6858000 h 6858000"/>
              <a:gd name="connsiteX393" fmla="*/ 2070668 w 7467600"/>
              <a:gd name="connsiteY393" fmla="*/ 6761520 h 6858000"/>
              <a:gd name="connsiteX394" fmla="*/ 1975142 w 7467600"/>
              <a:gd name="connsiteY394" fmla="*/ 6585570 h 6858000"/>
              <a:gd name="connsiteX395" fmla="*/ 2050035 w 7467600"/>
              <a:gd name="connsiteY395" fmla="*/ 6813345 h 6858000"/>
              <a:gd name="connsiteX396" fmla="*/ 2063025 w 7467600"/>
              <a:gd name="connsiteY396" fmla="*/ 6858000 h 6858000"/>
              <a:gd name="connsiteX397" fmla="*/ 2021675 w 7467600"/>
              <a:gd name="connsiteY397" fmla="*/ 6858000 h 6858000"/>
              <a:gd name="connsiteX398" fmla="*/ 2019308 w 7467600"/>
              <a:gd name="connsiteY398" fmla="*/ 6847118 h 6858000"/>
              <a:gd name="connsiteX399" fmla="*/ 1938835 w 7467600"/>
              <a:gd name="connsiteY399" fmla="*/ 6551160 h 6858000"/>
              <a:gd name="connsiteX400" fmla="*/ 1953230 w 7467600"/>
              <a:gd name="connsiteY400" fmla="*/ 6759699 h 6858000"/>
              <a:gd name="connsiteX401" fmla="*/ 1956763 w 7467600"/>
              <a:gd name="connsiteY401" fmla="*/ 6778191 h 6858000"/>
              <a:gd name="connsiteX402" fmla="*/ 1967925 w 7467600"/>
              <a:gd name="connsiteY402" fmla="*/ 6858000 h 6858000"/>
              <a:gd name="connsiteX403" fmla="*/ 1936622 w 7467600"/>
              <a:gd name="connsiteY403" fmla="*/ 6858000 h 6858000"/>
              <a:gd name="connsiteX404" fmla="*/ 1926261 w 7467600"/>
              <a:gd name="connsiteY404" fmla="*/ 6784064 h 6858000"/>
              <a:gd name="connsiteX405" fmla="*/ 1922724 w 7467600"/>
              <a:gd name="connsiteY405" fmla="*/ 6765577 h 6858000"/>
              <a:gd name="connsiteX406" fmla="*/ 1904650 w 7467600"/>
              <a:gd name="connsiteY406" fmla="*/ 6639616 h 6858000"/>
              <a:gd name="connsiteX407" fmla="*/ 1885273 w 7467600"/>
              <a:gd name="connsiteY407" fmla="*/ 6858000 h 6858000"/>
              <a:gd name="connsiteX408" fmla="*/ 1854363 w 7467600"/>
              <a:gd name="connsiteY408" fmla="*/ 6858000 h 6858000"/>
              <a:gd name="connsiteX409" fmla="*/ 1880391 w 7467600"/>
              <a:gd name="connsiteY409" fmla="*/ 6603796 h 6858000"/>
              <a:gd name="connsiteX410" fmla="*/ 1818273 w 7467600"/>
              <a:gd name="connsiteY410" fmla="*/ 6715729 h 6858000"/>
              <a:gd name="connsiteX411" fmla="*/ 1794691 w 7467600"/>
              <a:gd name="connsiteY411" fmla="*/ 6843239 h 6858000"/>
              <a:gd name="connsiteX412" fmla="*/ 1794914 w 7467600"/>
              <a:gd name="connsiteY412" fmla="*/ 6858000 h 6858000"/>
              <a:gd name="connsiteX413" fmla="*/ 1746128 w 7467600"/>
              <a:gd name="connsiteY413" fmla="*/ 6858000 h 6858000"/>
              <a:gd name="connsiteX414" fmla="*/ 1753934 w 7467600"/>
              <a:gd name="connsiteY414" fmla="*/ 6724796 h 6858000"/>
              <a:gd name="connsiteX415" fmla="*/ 1792053 w 7467600"/>
              <a:gd name="connsiteY415" fmla="*/ 6572396 h 6858000"/>
              <a:gd name="connsiteX416" fmla="*/ 1862248 w 7467600"/>
              <a:gd name="connsiteY416" fmla="*/ 6266397 h 6858000"/>
              <a:gd name="connsiteX417" fmla="*/ 1862250 w 7467600"/>
              <a:gd name="connsiteY417" fmla="*/ 6033531 h 6858000"/>
              <a:gd name="connsiteX418" fmla="*/ 1211999 w 7467600"/>
              <a:gd name="connsiteY418" fmla="*/ 6683610 h 6858000"/>
              <a:gd name="connsiteX419" fmla="*/ 1213266 w 7467600"/>
              <a:gd name="connsiteY419" fmla="*/ 6691947 h 6858000"/>
              <a:gd name="connsiteX420" fmla="*/ 1203370 w 7467600"/>
              <a:gd name="connsiteY420" fmla="*/ 6850676 h 6858000"/>
              <a:gd name="connsiteX421" fmla="*/ 1203671 w 7467600"/>
              <a:gd name="connsiteY421" fmla="*/ 6858000 h 6858000"/>
              <a:gd name="connsiteX422" fmla="*/ 1143180 w 7467600"/>
              <a:gd name="connsiteY422" fmla="*/ 6858000 h 6858000"/>
              <a:gd name="connsiteX423" fmla="*/ 1142176 w 7467600"/>
              <a:gd name="connsiteY423" fmla="*/ 6766045 h 6858000"/>
              <a:gd name="connsiteX424" fmla="*/ 1067484 w 7467600"/>
              <a:gd name="connsiteY424" fmla="*/ 6858000 h 6858000"/>
              <a:gd name="connsiteX425" fmla="*/ 953928 w 7467600"/>
              <a:gd name="connsiteY425" fmla="*/ 6858000 h 6858000"/>
              <a:gd name="connsiteX426" fmla="*/ 959715 w 7467600"/>
              <a:gd name="connsiteY426" fmla="*/ 6850185 h 6858000"/>
              <a:gd name="connsiteX427" fmla="*/ 1483788 w 7467600"/>
              <a:gd name="connsiteY427" fmla="*/ 6259174 h 6858000"/>
              <a:gd name="connsiteX428" fmla="*/ 1100671 w 7467600"/>
              <a:gd name="connsiteY428" fmla="*/ 6252137 h 6858000"/>
              <a:gd name="connsiteX429" fmla="*/ 1090144 w 7467600"/>
              <a:gd name="connsiteY429" fmla="*/ 6256748 h 6858000"/>
              <a:gd name="connsiteX430" fmla="*/ 1095872 w 7467600"/>
              <a:gd name="connsiteY430" fmla="*/ 6271892 h 6858000"/>
              <a:gd name="connsiteX431" fmla="*/ 262785 w 7467600"/>
              <a:gd name="connsiteY431" fmla="*/ 6845450 h 6858000"/>
              <a:gd name="connsiteX432" fmla="*/ 209968 w 7467600"/>
              <a:gd name="connsiteY432" fmla="*/ 6770713 h 6858000"/>
              <a:gd name="connsiteX433" fmla="*/ 873460 w 7467600"/>
              <a:gd name="connsiteY433" fmla="*/ 6253768 h 6858000"/>
              <a:gd name="connsiteX434" fmla="*/ 192686 w 7467600"/>
              <a:gd name="connsiteY434" fmla="*/ 5849257 h 6858000"/>
              <a:gd name="connsiteX435" fmla="*/ 4696 w 7467600"/>
              <a:gd name="connsiteY435" fmla="*/ 5697668 h 6858000"/>
              <a:gd name="connsiteX436" fmla="*/ 0 w 7467600"/>
              <a:gd name="connsiteY436" fmla="*/ 5689984 h 6858000"/>
              <a:gd name="connsiteX437" fmla="*/ 0 w 7467600"/>
              <a:gd name="connsiteY437" fmla="*/ 5513472 h 6858000"/>
              <a:gd name="connsiteX438" fmla="*/ 174101 w 7467600"/>
              <a:gd name="connsiteY438" fmla="*/ 5620277 h 6858000"/>
              <a:gd name="connsiteX439" fmla="*/ 891800 w 7467600"/>
              <a:gd name="connsiteY439" fmla="*/ 6036935 h 6858000"/>
              <a:gd name="connsiteX440" fmla="*/ 1072219 w 7467600"/>
              <a:gd name="connsiteY440" fmla="*/ 6169443 h 6858000"/>
              <a:gd name="connsiteX441" fmla="*/ 1074117 w 7467600"/>
              <a:gd name="connsiteY441" fmla="*/ 6170301 h 6858000"/>
              <a:gd name="connsiteX442" fmla="*/ 1083114 w 7467600"/>
              <a:gd name="connsiteY442" fmla="*/ 6174131 h 6858000"/>
              <a:gd name="connsiteX443" fmla="*/ 1543010 w 7467600"/>
              <a:gd name="connsiteY443" fmla="*/ 6191140 h 6858000"/>
              <a:gd name="connsiteX444" fmla="*/ 1551080 w 7467600"/>
              <a:gd name="connsiteY444" fmla="*/ 6195006 h 6858000"/>
              <a:gd name="connsiteX445" fmla="*/ 2345443 w 7467600"/>
              <a:gd name="connsiteY445" fmla="*/ 5549882 h 6858000"/>
              <a:gd name="connsiteX446" fmla="*/ 1721499 w 7467600"/>
              <a:gd name="connsiteY446" fmla="*/ 5599969 h 6858000"/>
              <a:gd name="connsiteX447" fmla="*/ 767716 w 7467600"/>
              <a:gd name="connsiteY447" fmla="*/ 5472768 h 6858000"/>
              <a:gd name="connsiteX448" fmla="*/ 722147 w 7467600"/>
              <a:gd name="connsiteY448" fmla="*/ 5393091 h 6858000"/>
              <a:gd name="connsiteX449" fmla="*/ 1485552 w 7467600"/>
              <a:gd name="connsiteY449" fmla="*/ 5313202 h 6858000"/>
              <a:gd name="connsiteX450" fmla="*/ 2143004 w 7467600"/>
              <a:gd name="connsiteY450" fmla="*/ 5402420 h 6858000"/>
              <a:gd name="connsiteX451" fmla="*/ 1933391 w 7467600"/>
              <a:gd name="connsiteY451" fmla="*/ 5156971 h 6858000"/>
              <a:gd name="connsiteX452" fmla="*/ 1827118 w 7467600"/>
              <a:gd name="connsiteY452" fmla="*/ 4968410 h 6858000"/>
              <a:gd name="connsiteX453" fmla="*/ 1837349 w 7467600"/>
              <a:gd name="connsiteY453" fmla="*/ 4956357 h 6858000"/>
              <a:gd name="connsiteX454" fmla="*/ 2162835 w 7467600"/>
              <a:gd name="connsiteY454" fmla="*/ 5187853 h 6858000"/>
              <a:gd name="connsiteX455" fmla="*/ 2257167 w 7467600"/>
              <a:gd name="connsiteY455" fmla="*/ 5462123 h 6858000"/>
              <a:gd name="connsiteX456" fmla="*/ 2261598 w 7467600"/>
              <a:gd name="connsiteY456" fmla="*/ 5467998 h 6858000"/>
              <a:gd name="connsiteX457" fmla="*/ 2437177 w 7467600"/>
              <a:gd name="connsiteY457" fmla="*/ 5479608 h 6858000"/>
              <a:gd name="connsiteX458" fmla="*/ 2445247 w 7467600"/>
              <a:gd name="connsiteY458" fmla="*/ 5483476 h 6858000"/>
              <a:gd name="connsiteX459" fmla="*/ 2743626 w 7467600"/>
              <a:gd name="connsiteY459" fmla="*/ 5304819 h 6858000"/>
              <a:gd name="connsiteX460" fmla="*/ 3048102 w 7467600"/>
              <a:gd name="connsiteY460" fmla="*/ 5150595 h 6858000"/>
              <a:gd name="connsiteX461" fmla="*/ 1799414 w 7467600"/>
              <a:gd name="connsiteY461" fmla="*/ 4694732 h 6858000"/>
              <a:gd name="connsiteX462" fmla="*/ 1771735 w 7467600"/>
              <a:gd name="connsiteY462" fmla="*/ 4619929 h 6858000"/>
              <a:gd name="connsiteX463" fmla="*/ 3104273 w 7467600"/>
              <a:gd name="connsiteY463" fmla="*/ 5076159 h 6858000"/>
              <a:gd name="connsiteX464" fmla="*/ 3113245 w 7467600"/>
              <a:gd name="connsiteY464" fmla="*/ 5090705 h 6858000"/>
              <a:gd name="connsiteX465" fmla="*/ 3126294 w 7467600"/>
              <a:gd name="connsiteY465" fmla="*/ 5114400 h 6858000"/>
              <a:gd name="connsiteX466" fmla="*/ 3937433 w 7467600"/>
              <a:gd name="connsiteY466" fmla="*/ 4830473 h 6858000"/>
              <a:gd name="connsiteX467" fmla="*/ 3590475 w 7467600"/>
              <a:gd name="connsiteY467" fmla="*/ 4597974 h 6858000"/>
              <a:gd name="connsiteX468" fmla="*/ 3100264 w 7467600"/>
              <a:gd name="connsiteY468" fmla="*/ 4579845 h 6858000"/>
              <a:gd name="connsiteX469" fmla="*/ 2183576 w 7467600"/>
              <a:gd name="connsiteY469" fmla="*/ 4227150 h 6858000"/>
              <a:gd name="connsiteX470" fmla="*/ 2151029 w 7467600"/>
              <a:gd name="connsiteY470" fmla="*/ 4146947 h 6858000"/>
              <a:gd name="connsiteX471" fmla="*/ 3563434 w 7467600"/>
              <a:gd name="connsiteY471" fmla="*/ 4469115 h 6858000"/>
              <a:gd name="connsiteX472" fmla="*/ 3177952 w 7467600"/>
              <a:gd name="connsiteY472" fmla="*/ 3657386 h 6858000"/>
              <a:gd name="connsiteX473" fmla="*/ 3189263 w 7467600"/>
              <a:gd name="connsiteY473" fmla="*/ 3625726 h 6858000"/>
              <a:gd name="connsiteX474" fmla="*/ 3560912 w 7467600"/>
              <a:gd name="connsiteY474" fmla="*/ 4079863 h 6858000"/>
              <a:gd name="connsiteX475" fmla="*/ 3626636 w 7467600"/>
              <a:gd name="connsiteY475" fmla="*/ 4512230 h 6858000"/>
              <a:gd name="connsiteX476" fmla="*/ 3653088 w 7467600"/>
              <a:gd name="connsiteY476" fmla="*/ 4521417 h 6858000"/>
              <a:gd name="connsiteX477" fmla="*/ 3988128 w 7467600"/>
              <a:gd name="connsiteY477" fmla="*/ 4817267 h 6858000"/>
              <a:gd name="connsiteX478" fmla="*/ 4830582 w 7467600"/>
              <a:gd name="connsiteY478" fmla="*/ 4676000 h 6858000"/>
              <a:gd name="connsiteX479" fmla="*/ 4830100 w 7467600"/>
              <a:gd name="connsiteY479" fmla="*/ 4675554 h 6858000"/>
              <a:gd name="connsiteX480" fmla="*/ 4036318 w 7467600"/>
              <a:gd name="connsiteY480" fmla="*/ 4147013 h 6858000"/>
              <a:gd name="connsiteX481" fmla="*/ 3432098 w 7467600"/>
              <a:gd name="connsiteY481" fmla="*/ 3537312 h 6858000"/>
              <a:gd name="connsiteX482" fmla="*/ 3446761 w 7467600"/>
              <a:gd name="connsiteY482" fmla="*/ 3461278 h 6858000"/>
              <a:gd name="connsiteX483" fmla="*/ 4419733 w 7467600"/>
              <a:gd name="connsiteY483" fmla="*/ 3963555 h 6858000"/>
              <a:gd name="connsiteX484" fmla="*/ 4781371 w 7467600"/>
              <a:gd name="connsiteY484" fmla="*/ 4458604 h 6858000"/>
              <a:gd name="connsiteX485" fmla="*/ 4780440 w 7467600"/>
              <a:gd name="connsiteY485" fmla="*/ 4470290 h 6858000"/>
              <a:gd name="connsiteX486" fmla="*/ 4898954 w 7467600"/>
              <a:gd name="connsiteY486" fmla="*/ 4662092 h 6858000"/>
              <a:gd name="connsiteX487" fmla="*/ 4900699 w 7467600"/>
              <a:gd name="connsiteY487" fmla="*/ 4670867 h 6858000"/>
              <a:gd name="connsiteX488" fmla="*/ 5714511 w 7467600"/>
              <a:gd name="connsiteY488" fmla="*/ 4663483 h 6858000"/>
              <a:gd name="connsiteX489" fmla="*/ 5464793 w 7467600"/>
              <a:gd name="connsiteY489" fmla="*/ 4393556 h 6858000"/>
              <a:gd name="connsiteX490" fmla="*/ 5461897 w 7467600"/>
              <a:gd name="connsiteY490" fmla="*/ 4390879 h 6858000"/>
              <a:gd name="connsiteX491" fmla="*/ 4294126 w 7467600"/>
              <a:gd name="connsiteY491" fmla="*/ 3303048 h 6858000"/>
              <a:gd name="connsiteX492" fmla="*/ 4305321 w 7467600"/>
              <a:gd name="connsiteY492" fmla="*/ 3256953 h 6858000"/>
              <a:gd name="connsiteX493" fmla="*/ 4949299 w 7467600"/>
              <a:gd name="connsiteY493" fmla="*/ 3766336 h 6858000"/>
              <a:gd name="connsiteX494" fmla="*/ 5291452 w 7467600"/>
              <a:gd name="connsiteY494" fmla="*/ 4076801 h 6858000"/>
              <a:gd name="connsiteX495" fmla="*/ 5434998 w 7467600"/>
              <a:gd name="connsiteY495" fmla="*/ 4254100 h 6858000"/>
              <a:gd name="connsiteX496" fmla="*/ 5351015 w 7467600"/>
              <a:gd name="connsiteY496" fmla="*/ 3760989 h 6858000"/>
              <a:gd name="connsiteX497" fmla="*/ 5413780 w 7467600"/>
              <a:gd name="connsiteY497" fmla="*/ 2966265 h 6858000"/>
              <a:gd name="connsiteX498" fmla="*/ 5425627 w 7467600"/>
              <a:gd name="connsiteY498" fmla="*/ 2954192 h 6858000"/>
              <a:gd name="connsiteX499" fmla="*/ 6604735 w 7467600"/>
              <a:gd name="connsiteY499" fmla="*/ 2041381 h 6858000"/>
              <a:gd name="connsiteX500" fmla="*/ 7204487 w 7467600"/>
              <a:gd name="connsiteY500" fmla="*/ 2742112 h 6858000"/>
              <a:gd name="connsiteX501" fmla="*/ 7131592 w 7467600"/>
              <a:gd name="connsiteY501" fmla="*/ 2672096 h 6858000"/>
              <a:gd name="connsiteX502" fmla="*/ 6996344 w 7467600"/>
              <a:gd name="connsiteY502" fmla="*/ 2518310 h 6858000"/>
              <a:gd name="connsiteX503" fmla="*/ 6735495 w 7467600"/>
              <a:gd name="connsiteY503" fmla="*/ 2196890 h 6858000"/>
              <a:gd name="connsiteX504" fmla="*/ 6721901 w 7467600"/>
              <a:gd name="connsiteY504" fmla="*/ 2179274 h 6858000"/>
              <a:gd name="connsiteX505" fmla="*/ 6604735 w 7467600"/>
              <a:gd name="connsiteY505" fmla="*/ 2041381 h 6858000"/>
              <a:gd name="connsiteX506" fmla="*/ 6591670 w 7467600"/>
              <a:gd name="connsiteY506" fmla="*/ 1988277 h 6858000"/>
              <a:gd name="connsiteX507" fmla="*/ 6747349 w 7467600"/>
              <a:gd name="connsiteY507" fmla="*/ 2160069 h 6858000"/>
              <a:gd name="connsiteX508" fmla="*/ 6760943 w 7467600"/>
              <a:gd name="connsiteY508" fmla="*/ 2177686 h 6858000"/>
              <a:gd name="connsiteX509" fmla="*/ 7021065 w 7467600"/>
              <a:gd name="connsiteY509" fmla="*/ 2498102 h 6858000"/>
              <a:gd name="connsiteX510" fmla="*/ 7155223 w 7467600"/>
              <a:gd name="connsiteY510" fmla="*/ 2650386 h 6858000"/>
              <a:gd name="connsiteX511" fmla="*/ 7203167 w 7467600"/>
              <a:gd name="connsiteY511" fmla="*/ 2697288 h 6858000"/>
              <a:gd name="connsiteX512" fmla="*/ 6937703 w 7467600"/>
              <a:gd name="connsiteY512" fmla="*/ 2321981 h 6858000"/>
              <a:gd name="connsiteX513" fmla="*/ 6591670 w 7467600"/>
              <a:gd name="connsiteY513" fmla="*/ 1988277 h 6858000"/>
              <a:gd name="connsiteX514" fmla="*/ 5798671 w 7467600"/>
              <a:gd name="connsiteY514" fmla="*/ 1981601 h 6858000"/>
              <a:gd name="connsiteX515" fmla="*/ 5754709 w 7467600"/>
              <a:gd name="connsiteY515" fmla="*/ 2071454 h 6858000"/>
              <a:gd name="connsiteX516" fmla="*/ 5763044 w 7467600"/>
              <a:gd name="connsiteY516" fmla="*/ 2842206 h 6858000"/>
              <a:gd name="connsiteX517" fmla="*/ 5764974 w 7467600"/>
              <a:gd name="connsiteY517" fmla="*/ 2799609 h 6858000"/>
              <a:gd name="connsiteX518" fmla="*/ 5767665 w 7467600"/>
              <a:gd name="connsiteY518" fmla="*/ 2666409 h 6858000"/>
              <a:gd name="connsiteX519" fmla="*/ 5763055 w 7467600"/>
              <a:gd name="connsiteY519" fmla="*/ 2579705 h 6858000"/>
              <a:gd name="connsiteX520" fmla="*/ 5758079 w 7467600"/>
              <a:gd name="connsiteY520" fmla="*/ 2492508 h 6858000"/>
              <a:gd name="connsiteX521" fmla="*/ 5779325 w 7467600"/>
              <a:gd name="connsiteY521" fmla="*/ 2197069 h 6858000"/>
              <a:gd name="connsiteX522" fmla="*/ 5798671 w 7467600"/>
              <a:gd name="connsiteY522" fmla="*/ 1981601 h 6858000"/>
              <a:gd name="connsiteX523" fmla="*/ 5829202 w 7467600"/>
              <a:gd name="connsiteY523" fmla="*/ 1971679 h 6858000"/>
              <a:gd name="connsiteX524" fmla="*/ 5809558 w 7467600"/>
              <a:gd name="connsiteY524" fmla="*/ 2198043 h 6858000"/>
              <a:gd name="connsiteX525" fmla="*/ 5788653 w 7467600"/>
              <a:gd name="connsiteY525" fmla="*/ 2489430 h 6858000"/>
              <a:gd name="connsiteX526" fmla="*/ 5793439 w 7467600"/>
              <a:gd name="connsiteY526" fmla="*/ 2575235 h 6858000"/>
              <a:gd name="connsiteX527" fmla="*/ 5796837 w 7467600"/>
              <a:gd name="connsiteY527" fmla="*/ 2637633 h 6858000"/>
              <a:gd name="connsiteX528" fmla="*/ 5818614 w 7467600"/>
              <a:gd name="connsiteY528" fmla="*/ 2473055 h 6858000"/>
              <a:gd name="connsiteX529" fmla="*/ 5829202 w 7467600"/>
              <a:gd name="connsiteY529" fmla="*/ 1971679 h 6858000"/>
              <a:gd name="connsiteX530" fmla="*/ 5911389 w 7467600"/>
              <a:gd name="connsiteY530" fmla="*/ 1898371 h 6858000"/>
              <a:gd name="connsiteX531" fmla="*/ 6237627 w 7467600"/>
              <a:gd name="connsiteY531" fmla="*/ 2231921 h 6858000"/>
              <a:gd name="connsiteX532" fmla="*/ 5911389 w 7467600"/>
              <a:gd name="connsiteY532" fmla="*/ 1898371 h 6858000"/>
              <a:gd name="connsiteX533" fmla="*/ 6944437 w 7467600"/>
              <a:gd name="connsiteY533" fmla="*/ 1575402 h 6858000"/>
              <a:gd name="connsiteX534" fmla="*/ 6304730 w 7467600"/>
              <a:gd name="connsiteY534" fmla="*/ 1766654 h 6858000"/>
              <a:gd name="connsiteX535" fmla="*/ 6944437 w 7467600"/>
              <a:gd name="connsiteY535" fmla="*/ 1575402 h 6858000"/>
              <a:gd name="connsiteX536" fmla="*/ 7019523 w 7467600"/>
              <a:gd name="connsiteY536" fmla="*/ 1519450 h 6858000"/>
              <a:gd name="connsiteX537" fmla="*/ 6298091 w 7467600"/>
              <a:gd name="connsiteY537" fmla="*/ 1737122 h 6858000"/>
              <a:gd name="connsiteX538" fmla="*/ 7019523 w 7467600"/>
              <a:gd name="connsiteY538" fmla="*/ 1519450 h 6858000"/>
              <a:gd name="connsiteX539" fmla="*/ 2399523 w 7467600"/>
              <a:gd name="connsiteY539" fmla="*/ 1428234 h 6858000"/>
              <a:gd name="connsiteX540" fmla="*/ 2224982 w 7467600"/>
              <a:gd name="connsiteY540" fmla="*/ 1826201 h 6858000"/>
              <a:gd name="connsiteX541" fmla="*/ 2096099 w 7467600"/>
              <a:gd name="connsiteY541" fmla="*/ 2345900 h 6858000"/>
              <a:gd name="connsiteX542" fmla="*/ 2283317 w 7467600"/>
              <a:gd name="connsiteY542" fmla="*/ 1796925 h 6858000"/>
              <a:gd name="connsiteX543" fmla="*/ 2399523 w 7467600"/>
              <a:gd name="connsiteY543" fmla="*/ 1428234 h 6858000"/>
              <a:gd name="connsiteX544" fmla="*/ 2448558 w 7467600"/>
              <a:gd name="connsiteY544" fmla="*/ 1373435 h 6858000"/>
              <a:gd name="connsiteX545" fmla="*/ 2312521 w 7467600"/>
              <a:gd name="connsiteY545" fmla="*/ 1806140 h 6858000"/>
              <a:gd name="connsiteX546" fmla="*/ 2127533 w 7467600"/>
              <a:gd name="connsiteY546" fmla="*/ 2348380 h 6858000"/>
              <a:gd name="connsiteX547" fmla="*/ 2358080 w 7467600"/>
              <a:gd name="connsiteY547" fmla="*/ 1866134 h 6858000"/>
              <a:gd name="connsiteX548" fmla="*/ 2407436 w 7467600"/>
              <a:gd name="connsiteY548" fmla="*/ 1651070 h 6858000"/>
              <a:gd name="connsiteX549" fmla="*/ 2448558 w 7467600"/>
              <a:gd name="connsiteY549" fmla="*/ 1373435 h 6858000"/>
              <a:gd name="connsiteX550" fmla="*/ 278707 w 7467600"/>
              <a:gd name="connsiteY550" fmla="*/ 1352270 h 6858000"/>
              <a:gd name="connsiteX551" fmla="*/ 321570 w 7467600"/>
              <a:gd name="connsiteY551" fmla="*/ 1861610 h 6858000"/>
              <a:gd name="connsiteX552" fmla="*/ 294281 w 7467600"/>
              <a:gd name="connsiteY552" fmla="*/ 1440658 h 6858000"/>
              <a:gd name="connsiteX553" fmla="*/ 278707 w 7467600"/>
              <a:gd name="connsiteY553" fmla="*/ 1352270 h 6858000"/>
              <a:gd name="connsiteX554" fmla="*/ 1423821 w 7467600"/>
              <a:gd name="connsiteY554" fmla="*/ 1351958 h 6858000"/>
              <a:gd name="connsiteX555" fmla="*/ 1638521 w 7467600"/>
              <a:gd name="connsiteY555" fmla="*/ 1908470 h 6858000"/>
              <a:gd name="connsiteX556" fmla="*/ 1754199 w 7467600"/>
              <a:gd name="connsiteY556" fmla="*/ 2149284 h 6858000"/>
              <a:gd name="connsiteX557" fmla="*/ 1908359 w 7467600"/>
              <a:gd name="connsiteY557" fmla="*/ 2364988 h 6858000"/>
              <a:gd name="connsiteX558" fmla="*/ 1647661 w 7467600"/>
              <a:gd name="connsiteY558" fmla="*/ 1825945 h 6858000"/>
              <a:gd name="connsiteX559" fmla="*/ 1423821 w 7467600"/>
              <a:gd name="connsiteY559" fmla="*/ 1351958 h 6858000"/>
              <a:gd name="connsiteX560" fmla="*/ 1431890 w 7467600"/>
              <a:gd name="connsiteY560" fmla="*/ 1306475 h 6858000"/>
              <a:gd name="connsiteX561" fmla="*/ 1507597 w 7467600"/>
              <a:gd name="connsiteY561" fmla="*/ 1446132 h 6858000"/>
              <a:gd name="connsiteX562" fmla="*/ 1674586 w 7467600"/>
              <a:gd name="connsiteY562" fmla="*/ 1813832 h 6858000"/>
              <a:gd name="connsiteX563" fmla="*/ 1815950 w 7467600"/>
              <a:gd name="connsiteY563" fmla="*/ 2128564 h 6858000"/>
              <a:gd name="connsiteX564" fmla="*/ 1984242 w 7467600"/>
              <a:gd name="connsiteY564" fmla="*/ 2430829 h 6858000"/>
              <a:gd name="connsiteX565" fmla="*/ 2014023 w 7467600"/>
              <a:gd name="connsiteY565" fmla="*/ 2450995 h 6858000"/>
              <a:gd name="connsiteX566" fmla="*/ 1747337 w 7467600"/>
              <a:gd name="connsiteY566" fmla="*/ 1855264 h 6858000"/>
              <a:gd name="connsiteX567" fmla="*/ 1533749 w 7467600"/>
              <a:gd name="connsiteY567" fmla="*/ 1478656 h 6858000"/>
              <a:gd name="connsiteX568" fmla="*/ 1431890 w 7467600"/>
              <a:gd name="connsiteY568" fmla="*/ 1306475 h 6858000"/>
              <a:gd name="connsiteX569" fmla="*/ 5052692 w 7467600"/>
              <a:gd name="connsiteY569" fmla="*/ 1292994 h 6858000"/>
              <a:gd name="connsiteX570" fmla="*/ 5200661 w 7467600"/>
              <a:gd name="connsiteY570" fmla="*/ 1635186 h 6858000"/>
              <a:gd name="connsiteX571" fmla="*/ 5297138 w 7467600"/>
              <a:gd name="connsiteY571" fmla="*/ 1906351 h 6858000"/>
              <a:gd name="connsiteX572" fmla="*/ 5052692 w 7467600"/>
              <a:gd name="connsiteY572" fmla="*/ 1292994 h 6858000"/>
              <a:gd name="connsiteX573" fmla="*/ 5009948 w 7467600"/>
              <a:gd name="connsiteY573" fmla="*/ 1273619 h 6858000"/>
              <a:gd name="connsiteX574" fmla="*/ 5121777 w 7467600"/>
              <a:gd name="connsiteY574" fmla="*/ 1654213 h 6858000"/>
              <a:gd name="connsiteX575" fmla="*/ 5293545 w 7467600"/>
              <a:gd name="connsiteY575" fmla="*/ 2072247 h 6858000"/>
              <a:gd name="connsiteX576" fmla="*/ 5294042 w 7467600"/>
              <a:gd name="connsiteY576" fmla="*/ 2065019 h 6858000"/>
              <a:gd name="connsiteX577" fmla="*/ 5171936 w 7467600"/>
              <a:gd name="connsiteY577" fmla="*/ 1647613 h 6858000"/>
              <a:gd name="connsiteX578" fmla="*/ 5009948 w 7467600"/>
              <a:gd name="connsiteY578" fmla="*/ 1273619 h 6858000"/>
              <a:gd name="connsiteX579" fmla="*/ 655236 w 7467600"/>
              <a:gd name="connsiteY579" fmla="*/ 1268632 h 6858000"/>
              <a:gd name="connsiteX580" fmla="*/ 839521 w 7467600"/>
              <a:gd name="connsiteY580" fmla="*/ 1685315 h 6858000"/>
              <a:gd name="connsiteX581" fmla="*/ 1109416 w 7467600"/>
              <a:gd name="connsiteY581" fmla="*/ 2061663 h 6858000"/>
              <a:gd name="connsiteX582" fmla="*/ 1298300 w 7467600"/>
              <a:gd name="connsiteY582" fmla="*/ 2247742 h 6858000"/>
              <a:gd name="connsiteX583" fmla="*/ 1125871 w 7467600"/>
              <a:gd name="connsiteY583" fmla="*/ 1989513 h 6858000"/>
              <a:gd name="connsiteX584" fmla="*/ 981574 w 7467600"/>
              <a:gd name="connsiteY584" fmla="*/ 1783157 h 6858000"/>
              <a:gd name="connsiteX585" fmla="*/ 922198 w 7467600"/>
              <a:gd name="connsiteY585" fmla="*/ 1677437 h 6858000"/>
              <a:gd name="connsiteX586" fmla="*/ 869293 w 7467600"/>
              <a:gd name="connsiteY586" fmla="*/ 1583214 h 6858000"/>
              <a:gd name="connsiteX587" fmla="*/ 751431 w 7467600"/>
              <a:gd name="connsiteY587" fmla="*/ 1405731 h 6858000"/>
              <a:gd name="connsiteX588" fmla="*/ 655236 w 7467600"/>
              <a:gd name="connsiteY588" fmla="*/ 1268632 h 6858000"/>
              <a:gd name="connsiteX589" fmla="*/ 6516292 w 7467600"/>
              <a:gd name="connsiteY589" fmla="*/ 1263064 h 6858000"/>
              <a:gd name="connsiteX590" fmla="*/ 5736320 w 7467600"/>
              <a:gd name="connsiteY590" fmla="*/ 1501803 h 6858000"/>
              <a:gd name="connsiteX591" fmla="*/ 6516292 w 7467600"/>
              <a:gd name="connsiteY591" fmla="*/ 1263064 h 6858000"/>
              <a:gd name="connsiteX592" fmla="*/ 291466 w 7467600"/>
              <a:gd name="connsiteY592" fmla="*/ 1250369 h 6858000"/>
              <a:gd name="connsiteX593" fmla="*/ 323180 w 7467600"/>
              <a:gd name="connsiteY593" fmla="*/ 1435283 h 6858000"/>
              <a:gd name="connsiteX594" fmla="*/ 349381 w 7467600"/>
              <a:gd name="connsiteY594" fmla="*/ 1875041 h 6858000"/>
              <a:gd name="connsiteX595" fmla="*/ 374363 w 7467600"/>
              <a:gd name="connsiteY595" fmla="*/ 1506494 h 6858000"/>
              <a:gd name="connsiteX596" fmla="*/ 302168 w 7467600"/>
              <a:gd name="connsiteY596" fmla="*/ 1274495 h 6858000"/>
              <a:gd name="connsiteX597" fmla="*/ 291466 w 7467600"/>
              <a:gd name="connsiteY597" fmla="*/ 1250369 h 6858000"/>
              <a:gd name="connsiteX598" fmla="*/ 678222 w 7467600"/>
              <a:gd name="connsiteY598" fmla="*/ 1248670 h 6858000"/>
              <a:gd name="connsiteX599" fmla="*/ 775536 w 7467600"/>
              <a:gd name="connsiteY599" fmla="*/ 1388015 h 6858000"/>
              <a:gd name="connsiteX600" fmla="*/ 894529 w 7467600"/>
              <a:gd name="connsiteY600" fmla="*/ 1567739 h 6858000"/>
              <a:gd name="connsiteX601" fmla="*/ 948000 w 7467600"/>
              <a:gd name="connsiteY601" fmla="*/ 1663088 h 6858000"/>
              <a:gd name="connsiteX602" fmla="*/ 1006812 w 7467600"/>
              <a:gd name="connsiteY602" fmla="*/ 1767683 h 6858000"/>
              <a:gd name="connsiteX603" fmla="*/ 1149133 w 7467600"/>
              <a:gd name="connsiteY603" fmla="*/ 1971513 h 6858000"/>
              <a:gd name="connsiteX604" fmla="*/ 1333952 w 7467600"/>
              <a:gd name="connsiteY604" fmla="*/ 2251620 h 6858000"/>
              <a:gd name="connsiteX605" fmla="*/ 1337329 w 7467600"/>
              <a:gd name="connsiteY605" fmla="*/ 2258350 h 6858000"/>
              <a:gd name="connsiteX606" fmla="*/ 1014726 w 7467600"/>
              <a:gd name="connsiteY606" fmla="*/ 1615556 h 6858000"/>
              <a:gd name="connsiteX607" fmla="*/ 678222 w 7467600"/>
              <a:gd name="connsiteY607" fmla="*/ 1248670 h 6858000"/>
              <a:gd name="connsiteX608" fmla="*/ 6691602 w 7467600"/>
              <a:gd name="connsiteY608" fmla="*/ 1140573 h 6858000"/>
              <a:gd name="connsiteX609" fmla="*/ 6571100 w 7467600"/>
              <a:gd name="connsiteY609" fmla="*/ 1183662 h 6858000"/>
              <a:gd name="connsiteX610" fmla="*/ 6241687 w 7467600"/>
              <a:gd name="connsiteY610" fmla="*/ 1257600 h 6858000"/>
              <a:gd name="connsiteX611" fmla="*/ 5693009 w 7467600"/>
              <a:gd name="connsiteY611" fmla="*/ 1478256 h 6858000"/>
              <a:gd name="connsiteX612" fmla="*/ 6548420 w 7467600"/>
              <a:gd name="connsiteY612" fmla="*/ 1214599 h 6858000"/>
              <a:gd name="connsiteX613" fmla="*/ 6605473 w 7467600"/>
              <a:gd name="connsiteY613" fmla="*/ 1184686 h 6858000"/>
              <a:gd name="connsiteX614" fmla="*/ 6691602 w 7467600"/>
              <a:gd name="connsiteY614" fmla="*/ 1140573 h 6858000"/>
              <a:gd name="connsiteX615" fmla="*/ 4002475 w 7467600"/>
              <a:gd name="connsiteY615" fmla="*/ 1037802 h 6858000"/>
              <a:gd name="connsiteX616" fmla="*/ 4000324 w 7467600"/>
              <a:gd name="connsiteY616" fmla="*/ 1039362 h 6858000"/>
              <a:gd name="connsiteX617" fmla="*/ 4002862 w 7467600"/>
              <a:gd name="connsiteY617" fmla="*/ 1042866 h 6858000"/>
              <a:gd name="connsiteX618" fmla="*/ 4002475 w 7467600"/>
              <a:gd name="connsiteY618" fmla="*/ 1037802 h 6858000"/>
              <a:gd name="connsiteX619" fmla="*/ 506322 w 7467600"/>
              <a:gd name="connsiteY619" fmla="*/ 1020997 h 6858000"/>
              <a:gd name="connsiteX620" fmla="*/ 533068 w 7467600"/>
              <a:gd name="connsiteY620" fmla="*/ 1029409 h 6858000"/>
              <a:gd name="connsiteX621" fmla="*/ 1232525 w 7467600"/>
              <a:gd name="connsiteY621" fmla="*/ 1804675 h 6858000"/>
              <a:gd name="connsiteX622" fmla="*/ 1388858 w 7467600"/>
              <a:gd name="connsiteY622" fmla="*/ 2368011 h 6858000"/>
              <a:gd name="connsiteX623" fmla="*/ 1384098 w 7467600"/>
              <a:gd name="connsiteY623" fmla="*/ 2378125 h 6858000"/>
              <a:gd name="connsiteX624" fmla="*/ 1425393 w 7467600"/>
              <a:gd name="connsiteY624" fmla="*/ 2589124 h 6858000"/>
              <a:gd name="connsiteX625" fmla="*/ 1424001 w 7467600"/>
              <a:gd name="connsiteY625" fmla="*/ 2597541 h 6858000"/>
              <a:gd name="connsiteX626" fmla="*/ 2152729 w 7467600"/>
              <a:gd name="connsiteY626" fmla="*/ 2864487 h 6858000"/>
              <a:gd name="connsiteX627" fmla="*/ 2020609 w 7467600"/>
              <a:gd name="connsiteY627" fmla="*/ 2539671 h 6858000"/>
              <a:gd name="connsiteX628" fmla="*/ 2018920 w 7467600"/>
              <a:gd name="connsiteY628" fmla="*/ 2536309 h 6858000"/>
              <a:gd name="connsiteX629" fmla="*/ 1342441 w 7467600"/>
              <a:gd name="connsiteY629" fmla="*/ 1173017 h 6858000"/>
              <a:gd name="connsiteX630" fmla="*/ 1367925 w 7467600"/>
              <a:gd name="connsiteY630" fmla="*/ 1135648 h 6858000"/>
              <a:gd name="connsiteX631" fmla="*/ 1771401 w 7467600"/>
              <a:gd name="connsiteY631" fmla="*/ 1806673 h 6858000"/>
              <a:gd name="connsiteX632" fmla="*/ 1972385 w 7467600"/>
              <a:gd name="connsiteY632" fmla="*/ 2198735 h 6858000"/>
              <a:gd name="connsiteX633" fmla="*/ 2040892 w 7467600"/>
              <a:gd name="connsiteY633" fmla="*/ 2405205 h 6858000"/>
              <a:gd name="connsiteX634" fmla="*/ 2131689 w 7467600"/>
              <a:gd name="connsiteY634" fmla="*/ 1936926 h 6858000"/>
              <a:gd name="connsiteX635" fmla="*/ 2454820 w 7467600"/>
              <a:gd name="connsiteY635" fmla="*/ 1248808 h 6858000"/>
              <a:gd name="connsiteX636" fmla="*/ 2492512 w 7467600"/>
              <a:gd name="connsiteY636" fmla="*/ 1302920 h 6858000"/>
              <a:gd name="connsiteX637" fmla="*/ 2081216 w 7467600"/>
              <a:gd name="connsiteY637" fmla="*/ 2527513 h 6858000"/>
              <a:gd name="connsiteX638" fmla="*/ 2081211 w 7467600"/>
              <a:gd name="connsiteY638" fmla="*/ 2528916 h 6858000"/>
              <a:gd name="connsiteX639" fmla="*/ 2199067 w 7467600"/>
              <a:gd name="connsiteY639" fmla="*/ 2884061 h 6858000"/>
              <a:gd name="connsiteX640" fmla="*/ 3192586 w 7467600"/>
              <a:gd name="connsiteY640" fmla="*/ 3411496 h 6858000"/>
              <a:gd name="connsiteX641" fmla="*/ 3182620 w 7467600"/>
              <a:gd name="connsiteY641" fmla="*/ 3483279 h 6858000"/>
              <a:gd name="connsiteX642" fmla="*/ 2435119 w 7467600"/>
              <a:gd name="connsiteY642" fmla="*/ 3080173 h 6858000"/>
              <a:gd name="connsiteX643" fmla="*/ 2410152 w 7467600"/>
              <a:gd name="connsiteY643" fmla="*/ 3063751 h 6858000"/>
              <a:gd name="connsiteX644" fmla="*/ 2408099 w 7467600"/>
              <a:gd name="connsiteY644" fmla="*/ 3064403 h 6858000"/>
              <a:gd name="connsiteX645" fmla="*/ 2407218 w 7467600"/>
              <a:gd name="connsiteY645" fmla="*/ 3070324 h 6858000"/>
              <a:gd name="connsiteX646" fmla="*/ 2380138 w 7467600"/>
              <a:gd name="connsiteY646" fmla="*/ 3099341 h 6858000"/>
              <a:gd name="connsiteX647" fmla="*/ 1765923 w 7467600"/>
              <a:gd name="connsiteY647" fmla="*/ 3581043 h 6858000"/>
              <a:gd name="connsiteX648" fmla="*/ 1702258 w 7467600"/>
              <a:gd name="connsiteY648" fmla="*/ 3612286 h 6858000"/>
              <a:gd name="connsiteX649" fmla="*/ 1538370 w 7467600"/>
              <a:gd name="connsiteY649" fmla="*/ 3811804 h 6858000"/>
              <a:gd name="connsiteX650" fmla="*/ 542867 w 7467600"/>
              <a:gd name="connsiteY650" fmla="*/ 4944092 h 6858000"/>
              <a:gd name="connsiteX651" fmla="*/ 515800 w 7467600"/>
              <a:gd name="connsiteY651" fmla="*/ 4862180 h 6858000"/>
              <a:gd name="connsiteX652" fmla="*/ 909145 w 7467600"/>
              <a:gd name="connsiteY652" fmla="*/ 4199225 h 6858000"/>
              <a:gd name="connsiteX653" fmla="*/ 1214067 w 7467600"/>
              <a:gd name="connsiteY653" fmla="*/ 3908561 h 6858000"/>
              <a:gd name="connsiteX654" fmla="*/ 640967 w 7467600"/>
              <a:gd name="connsiteY654" fmla="*/ 4105601 h 6858000"/>
              <a:gd name="connsiteX655" fmla="*/ 112563 w 7467600"/>
              <a:gd name="connsiteY655" fmla="*/ 4396952 h 6858000"/>
              <a:gd name="connsiteX656" fmla="*/ 0 w 7467600"/>
              <a:gd name="connsiteY656" fmla="*/ 4466006 h 6858000"/>
              <a:gd name="connsiteX657" fmla="*/ 0 w 7467600"/>
              <a:gd name="connsiteY657" fmla="*/ 4233763 h 6858000"/>
              <a:gd name="connsiteX658" fmla="*/ 36881 w 7467600"/>
              <a:gd name="connsiteY658" fmla="*/ 4200118 h 6858000"/>
              <a:gd name="connsiteX659" fmla="*/ 910534 w 7467600"/>
              <a:gd name="connsiteY659" fmla="*/ 3629753 h 6858000"/>
              <a:gd name="connsiteX660" fmla="*/ 1578717 w 7467600"/>
              <a:gd name="connsiteY660" fmla="*/ 3575982 h 6858000"/>
              <a:gd name="connsiteX661" fmla="*/ 2338780 w 7467600"/>
              <a:gd name="connsiteY661" fmla="*/ 3033725 h 6858000"/>
              <a:gd name="connsiteX662" fmla="*/ 1807991 w 7467600"/>
              <a:gd name="connsiteY662" fmla="*/ 2807184 h 6858000"/>
              <a:gd name="connsiteX663" fmla="*/ 1416358 w 7467600"/>
              <a:gd name="connsiteY663" fmla="*/ 3112571 h 6858000"/>
              <a:gd name="connsiteX664" fmla="*/ 939066 w 7467600"/>
              <a:gd name="connsiteY664" fmla="*/ 3378798 h 6858000"/>
              <a:gd name="connsiteX665" fmla="*/ 115099 w 7467600"/>
              <a:gd name="connsiteY665" fmla="*/ 3607650 h 6858000"/>
              <a:gd name="connsiteX666" fmla="*/ 97284 w 7467600"/>
              <a:gd name="connsiteY666" fmla="*/ 3520393 h 6858000"/>
              <a:gd name="connsiteX667" fmla="*/ 922050 w 7467600"/>
              <a:gd name="connsiteY667" fmla="*/ 3074867 h 6858000"/>
              <a:gd name="connsiteX668" fmla="*/ 1405265 w 7467600"/>
              <a:gd name="connsiteY668" fmla="*/ 3016319 h 6858000"/>
              <a:gd name="connsiteX669" fmla="*/ 1407512 w 7467600"/>
              <a:gd name="connsiteY669" fmla="*/ 3018001 h 6858000"/>
              <a:gd name="connsiteX670" fmla="*/ 1726266 w 7467600"/>
              <a:gd name="connsiteY670" fmla="*/ 2777274 h 6858000"/>
              <a:gd name="connsiteX671" fmla="*/ 625390 w 7467600"/>
              <a:gd name="connsiteY671" fmla="*/ 2514541 h 6858000"/>
              <a:gd name="connsiteX672" fmla="*/ 619799 w 7467600"/>
              <a:gd name="connsiteY672" fmla="*/ 2527180 h 6858000"/>
              <a:gd name="connsiteX673" fmla="*/ 310030 w 7467600"/>
              <a:gd name="connsiteY673" fmla="*/ 2771818 h 6858000"/>
              <a:gd name="connsiteX674" fmla="*/ 173877 w 7467600"/>
              <a:gd name="connsiteY674" fmla="*/ 2937056 h 6858000"/>
              <a:gd name="connsiteX675" fmla="*/ 77889 w 7467600"/>
              <a:gd name="connsiteY675" fmla="*/ 3138440 h 6858000"/>
              <a:gd name="connsiteX676" fmla="*/ 0 w 7467600"/>
              <a:gd name="connsiteY676" fmla="*/ 3271395 h 6858000"/>
              <a:gd name="connsiteX677" fmla="*/ 0 w 7467600"/>
              <a:gd name="connsiteY677" fmla="*/ 3153002 h 6858000"/>
              <a:gd name="connsiteX678" fmla="*/ 2386 w 7467600"/>
              <a:gd name="connsiteY678" fmla="*/ 3149203 h 6858000"/>
              <a:gd name="connsiteX679" fmla="*/ 89753 w 7467600"/>
              <a:gd name="connsiteY679" fmla="*/ 2987702 h 6858000"/>
              <a:gd name="connsiteX680" fmla="*/ 76869 w 7467600"/>
              <a:gd name="connsiteY680" fmla="*/ 3005404 h 6858000"/>
              <a:gd name="connsiteX681" fmla="*/ 32049 w 7467600"/>
              <a:gd name="connsiteY681" fmla="*/ 3065814 h 6858000"/>
              <a:gd name="connsiteX682" fmla="*/ 0 w 7467600"/>
              <a:gd name="connsiteY682" fmla="*/ 3108744 h 6858000"/>
              <a:gd name="connsiteX683" fmla="*/ 0 w 7467600"/>
              <a:gd name="connsiteY683" fmla="*/ 3058059 h 6858000"/>
              <a:gd name="connsiteX684" fmla="*/ 7610 w 7467600"/>
              <a:gd name="connsiteY684" fmla="*/ 3047889 h 6858000"/>
              <a:gd name="connsiteX685" fmla="*/ 52419 w 7467600"/>
              <a:gd name="connsiteY685" fmla="*/ 2987479 h 6858000"/>
              <a:gd name="connsiteX686" fmla="*/ 59142 w 7467600"/>
              <a:gd name="connsiteY686" fmla="*/ 2978488 h 6858000"/>
              <a:gd name="connsiteX687" fmla="*/ 0 w 7467600"/>
              <a:gd name="connsiteY687" fmla="*/ 3015334 h 6858000"/>
              <a:gd name="connsiteX688" fmla="*/ 0 w 7467600"/>
              <a:gd name="connsiteY688" fmla="*/ 2914286 h 6858000"/>
              <a:gd name="connsiteX689" fmla="*/ 36383 w 7467600"/>
              <a:gd name="connsiteY689" fmla="*/ 2901128 h 6858000"/>
              <a:gd name="connsiteX690" fmla="*/ 156329 w 7467600"/>
              <a:gd name="connsiteY690" fmla="*/ 2840533 h 6858000"/>
              <a:gd name="connsiteX691" fmla="*/ 358355 w 7467600"/>
              <a:gd name="connsiteY691" fmla="*/ 2620471 h 6858000"/>
              <a:gd name="connsiteX692" fmla="*/ 510577 w 7467600"/>
              <a:gd name="connsiteY692" fmla="*/ 2501244 h 6858000"/>
              <a:gd name="connsiteX693" fmla="*/ 211967 w 7467600"/>
              <a:gd name="connsiteY693" fmla="*/ 2479171 h 6858000"/>
              <a:gd name="connsiteX694" fmla="*/ 0 w 7467600"/>
              <a:gd name="connsiteY694" fmla="*/ 2476398 h 6858000"/>
              <a:gd name="connsiteX695" fmla="*/ 0 w 7467600"/>
              <a:gd name="connsiteY695" fmla="*/ 2389189 h 6858000"/>
              <a:gd name="connsiteX696" fmla="*/ 103062 w 7467600"/>
              <a:gd name="connsiteY696" fmla="*/ 2389518 h 6858000"/>
              <a:gd name="connsiteX697" fmla="*/ 510734 w 7467600"/>
              <a:gd name="connsiteY697" fmla="*/ 2416201 h 6858000"/>
              <a:gd name="connsiteX698" fmla="*/ 279257 w 7467600"/>
              <a:gd name="connsiteY698" fmla="*/ 2092102 h 6858000"/>
              <a:gd name="connsiteX699" fmla="*/ 65265 w 7467600"/>
              <a:gd name="connsiteY699" fmla="*/ 2006049 h 6858000"/>
              <a:gd name="connsiteX700" fmla="*/ 0 w 7467600"/>
              <a:gd name="connsiteY700" fmla="*/ 1982532 h 6858000"/>
              <a:gd name="connsiteX701" fmla="*/ 0 w 7467600"/>
              <a:gd name="connsiteY701" fmla="*/ 1912789 h 6858000"/>
              <a:gd name="connsiteX702" fmla="*/ 97460 w 7467600"/>
              <a:gd name="connsiteY702" fmla="*/ 1953725 h 6858000"/>
              <a:gd name="connsiteX703" fmla="*/ 221272 w 7467600"/>
              <a:gd name="connsiteY703" fmla="*/ 1980766 h 6858000"/>
              <a:gd name="connsiteX704" fmla="*/ 116765 w 7467600"/>
              <a:gd name="connsiteY704" fmla="*/ 1911033 h 6858000"/>
              <a:gd name="connsiteX705" fmla="*/ 16405 w 7467600"/>
              <a:gd name="connsiteY705" fmla="*/ 1803412 h 6858000"/>
              <a:gd name="connsiteX706" fmla="*/ 0 w 7467600"/>
              <a:gd name="connsiteY706" fmla="*/ 1784777 h 6858000"/>
              <a:gd name="connsiteX707" fmla="*/ 0 w 7467600"/>
              <a:gd name="connsiteY707" fmla="*/ 1740082 h 6858000"/>
              <a:gd name="connsiteX708" fmla="*/ 39394 w 7467600"/>
              <a:gd name="connsiteY708" fmla="*/ 1784856 h 6858000"/>
              <a:gd name="connsiteX709" fmla="*/ 135813 w 7467600"/>
              <a:gd name="connsiteY709" fmla="*/ 1888838 h 6858000"/>
              <a:gd name="connsiteX710" fmla="*/ 242575 w 7467600"/>
              <a:gd name="connsiteY710" fmla="*/ 1958841 h 6858000"/>
              <a:gd name="connsiteX711" fmla="*/ 82197 w 7467600"/>
              <a:gd name="connsiteY711" fmla="*/ 1754826 h 6858000"/>
              <a:gd name="connsiteX712" fmla="*/ 0 w 7467600"/>
              <a:gd name="connsiteY712" fmla="*/ 1679650 h 6858000"/>
              <a:gd name="connsiteX713" fmla="*/ 0 w 7467600"/>
              <a:gd name="connsiteY713" fmla="*/ 1602463 h 6858000"/>
              <a:gd name="connsiteX714" fmla="*/ 84689 w 7467600"/>
              <a:gd name="connsiteY714" fmla="*/ 1677442 h 6858000"/>
              <a:gd name="connsiteX715" fmla="*/ 298437 w 7467600"/>
              <a:gd name="connsiteY715" fmla="*/ 1968019 h 6858000"/>
              <a:gd name="connsiteX716" fmla="*/ 227269 w 7467600"/>
              <a:gd name="connsiteY716" fmla="*/ 1114064 h 6858000"/>
              <a:gd name="connsiteX717" fmla="*/ 248003 w 7467600"/>
              <a:gd name="connsiteY717" fmla="*/ 1089613 h 6858000"/>
              <a:gd name="connsiteX718" fmla="*/ 427020 w 7467600"/>
              <a:gd name="connsiteY718" fmla="*/ 1619803 h 6858000"/>
              <a:gd name="connsiteX719" fmla="*/ 340345 w 7467600"/>
              <a:gd name="connsiteY719" fmla="*/ 2027739 h 6858000"/>
              <a:gd name="connsiteX720" fmla="*/ 360865 w 7467600"/>
              <a:gd name="connsiteY720" fmla="*/ 2044827 h 6858000"/>
              <a:gd name="connsiteX721" fmla="*/ 560414 w 7467600"/>
              <a:gd name="connsiteY721" fmla="*/ 2421457 h 6858000"/>
              <a:gd name="connsiteX722" fmla="*/ 1359703 w 7467600"/>
              <a:gd name="connsiteY722" fmla="*/ 2578554 h 6858000"/>
              <a:gd name="connsiteX723" fmla="*/ 1359422 w 7467600"/>
              <a:gd name="connsiteY723" fmla="*/ 2577994 h 6858000"/>
              <a:gd name="connsiteX724" fmla="*/ 828701 w 7467600"/>
              <a:gd name="connsiteY724" fmla="*/ 1839520 h 6858000"/>
              <a:gd name="connsiteX725" fmla="*/ 494427 w 7467600"/>
              <a:gd name="connsiteY725" fmla="*/ 1092333 h 6858000"/>
              <a:gd name="connsiteX726" fmla="*/ 506322 w 7467600"/>
              <a:gd name="connsiteY726" fmla="*/ 1020997 h 6858000"/>
              <a:gd name="connsiteX727" fmla="*/ 4570198 w 7467600"/>
              <a:gd name="connsiteY727" fmla="*/ 978081 h 6858000"/>
              <a:gd name="connsiteX728" fmla="*/ 4523691 w 7467600"/>
              <a:gd name="connsiteY728" fmla="*/ 1127776 h 6858000"/>
              <a:gd name="connsiteX729" fmla="*/ 4509875 w 7467600"/>
              <a:gd name="connsiteY729" fmla="*/ 1167552 h 6858000"/>
              <a:gd name="connsiteX730" fmla="*/ 4478168 w 7467600"/>
              <a:gd name="connsiteY730" fmla="*/ 1260735 h 6858000"/>
              <a:gd name="connsiteX731" fmla="*/ 4409309 w 7467600"/>
              <a:gd name="connsiteY731" fmla="*/ 1666996 h 6858000"/>
              <a:gd name="connsiteX732" fmla="*/ 4370031 w 7467600"/>
              <a:gd name="connsiteY732" fmla="*/ 1955666 h 6858000"/>
              <a:gd name="connsiteX733" fmla="*/ 4570198 w 7467600"/>
              <a:gd name="connsiteY733" fmla="*/ 978081 h 6858000"/>
              <a:gd name="connsiteX734" fmla="*/ 4557898 w 7467600"/>
              <a:gd name="connsiteY734" fmla="*/ 900011 h 6858000"/>
              <a:gd name="connsiteX735" fmla="*/ 4344840 w 7467600"/>
              <a:gd name="connsiteY735" fmla="*/ 1922038 h 6858000"/>
              <a:gd name="connsiteX736" fmla="*/ 4378710 w 7467600"/>
              <a:gd name="connsiteY736" fmla="*/ 1665516 h 6858000"/>
              <a:gd name="connsiteX737" fmla="*/ 4448798 w 7467600"/>
              <a:gd name="connsiteY737" fmla="*/ 1253024 h 6858000"/>
              <a:gd name="connsiteX738" fmla="*/ 4480315 w 7467600"/>
              <a:gd name="connsiteY738" fmla="*/ 1158454 h 6858000"/>
              <a:gd name="connsiteX739" fmla="*/ 4494133 w 7467600"/>
              <a:gd name="connsiteY739" fmla="*/ 1118676 h 6858000"/>
              <a:gd name="connsiteX740" fmla="*/ 4557898 w 7467600"/>
              <a:gd name="connsiteY740" fmla="*/ 900011 h 6858000"/>
              <a:gd name="connsiteX741" fmla="*/ 5870151 w 7467600"/>
              <a:gd name="connsiteY741" fmla="*/ 898890 h 6858000"/>
              <a:gd name="connsiteX742" fmla="*/ 5861335 w 7467600"/>
              <a:gd name="connsiteY742" fmla="*/ 899177 h 6858000"/>
              <a:gd name="connsiteX743" fmla="*/ 5843702 w 7467600"/>
              <a:gd name="connsiteY743" fmla="*/ 899748 h 6858000"/>
              <a:gd name="connsiteX744" fmla="*/ 5651107 w 7467600"/>
              <a:gd name="connsiteY744" fmla="*/ 920306 h 6858000"/>
              <a:gd name="connsiteX745" fmla="*/ 5459407 w 7467600"/>
              <a:gd name="connsiteY745" fmla="*/ 940975 h 6858000"/>
              <a:gd name="connsiteX746" fmla="*/ 5374846 w 7467600"/>
              <a:gd name="connsiteY746" fmla="*/ 941988 h 6858000"/>
              <a:gd name="connsiteX747" fmla="*/ 5256105 w 7467600"/>
              <a:gd name="connsiteY747" fmla="*/ 945632 h 6858000"/>
              <a:gd name="connsiteX748" fmla="*/ 5107071 w 7467600"/>
              <a:gd name="connsiteY748" fmla="*/ 969720 h 6858000"/>
              <a:gd name="connsiteX749" fmla="*/ 4998681 w 7467600"/>
              <a:gd name="connsiteY749" fmla="*/ 988771 h 6858000"/>
              <a:gd name="connsiteX750" fmla="*/ 5870151 w 7467600"/>
              <a:gd name="connsiteY750" fmla="*/ 898890 h 6858000"/>
              <a:gd name="connsiteX751" fmla="*/ 5504425 w 7467600"/>
              <a:gd name="connsiteY751" fmla="*/ 848067 h 6858000"/>
              <a:gd name="connsiteX752" fmla="*/ 4968849 w 7467600"/>
              <a:gd name="connsiteY752" fmla="*/ 962318 h 6858000"/>
              <a:gd name="connsiteX753" fmla="*/ 5104039 w 7467600"/>
              <a:gd name="connsiteY753" fmla="*/ 940634 h 6858000"/>
              <a:gd name="connsiteX754" fmla="*/ 5256311 w 7467600"/>
              <a:gd name="connsiteY754" fmla="*/ 916490 h 6858000"/>
              <a:gd name="connsiteX755" fmla="*/ 5377381 w 7467600"/>
              <a:gd name="connsiteY755" fmla="*/ 912671 h 6858000"/>
              <a:gd name="connsiteX756" fmla="*/ 5460148 w 7467600"/>
              <a:gd name="connsiteY756" fmla="*/ 911442 h 6858000"/>
              <a:gd name="connsiteX757" fmla="*/ 5648971 w 7467600"/>
              <a:gd name="connsiteY757" fmla="*/ 891331 h 6858000"/>
              <a:gd name="connsiteX758" fmla="*/ 5844807 w 7467600"/>
              <a:gd name="connsiteY758" fmla="*/ 870718 h 6858000"/>
              <a:gd name="connsiteX759" fmla="*/ 5862975 w 7467600"/>
              <a:gd name="connsiteY759" fmla="*/ 869756 h 6858000"/>
              <a:gd name="connsiteX760" fmla="*/ 5920887 w 7467600"/>
              <a:gd name="connsiteY760" fmla="*/ 865929 h 6858000"/>
              <a:gd name="connsiteX761" fmla="*/ 5504425 w 7467600"/>
              <a:gd name="connsiteY761" fmla="*/ 848067 h 6858000"/>
              <a:gd name="connsiteX762" fmla="*/ 3607114 w 7467600"/>
              <a:gd name="connsiteY762" fmla="*/ 467441 h 6858000"/>
              <a:gd name="connsiteX763" fmla="*/ 3296242 w 7467600"/>
              <a:gd name="connsiteY763" fmla="*/ 807991 h 6858000"/>
              <a:gd name="connsiteX764" fmla="*/ 3174674 w 7467600"/>
              <a:gd name="connsiteY764" fmla="*/ 919759 h 6858000"/>
              <a:gd name="connsiteX765" fmla="*/ 3042978 w 7467600"/>
              <a:gd name="connsiteY765" fmla="*/ 1054894 h 6858000"/>
              <a:gd name="connsiteX766" fmla="*/ 2968914 w 7467600"/>
              <a:gd name="connsiteY766" fmla="*/ 1133756 h 6858000"/>
              <a:gd name="connsiteX767" fmla="*/ 3103823 w 7467600"/>
              <a:gd name="connsiteY767" fmla="*/ 1026814 h 6858000"/>
              <a:gd name="connsiteX768" fmla="*/ 3607114 w 7467600"/>
              <a:gd name="connsiteY768" fmla="*/ 467441 h 6858000"/>
              <a:gd name="connsiteX769" fmla="*/ 3744487 w 7467600"/>
              <a:gd name="connsiteY769" fmla="*/ 383136 h 6858000"/>
              <a:gd name="connsiteX770" fmla="*/ 3970213 w 7467600"/>
              <a:gd name="connsiteY770" fmla="*/ 995559 h 6858000"/>
              <a:gd name="connsiteX771" fmla="*/ 3744487 w 7467600"/>
              <a:gd name="connsiteY771" fmla="*/ 383136 h 6858000"/>
              <a:gd name="connsiteX772" fmla="*/ 3624562 w 7467600"/>
              <a:gd name="connsiteY772" fmla="*/ 367041 h 6858000"/>
              <a:gd name="connsiteX773" fmla="*/ 3489712 w 7467600"/>
              <a:gd name="connsiteY773" fmla="*/ 485386 h 6858000"/>
              <a:gd name="connsiteX774" fmla="*/ 3182994 w 7467600"/>
              <a:gd name="connsiteY774" fmla="*/ 828265 h 6858000"/>
              <a:gd name="connsiteX775" fmla="*/ 2892114 w 7467600"/>
              <a:gd name="connsiteY775" fmla="*/ 1172635 h 6858000"/>
              <a:gd name="connsiteX776" fmla="*/ 3021459 w 7467600"/>
              <a:gd name="connsiteY776" fmla="*/ 1035385 h 6858000"/>
              <a:gd name="connsiteX777" fmla="*/ 3153873 w 7467600"/>
              <a:gd name="connsiteY777" fmla="*/ 898971 h 6858000"/>
              <a:gd name="connsiteX778" fmla="*/ 3276511 w 7467600"/>
              <a:gd name="connsiteY778" fmla="*/ 786423 h 6858000"/>
              <a:gd name="connsiteX779" fmla="*/ 3584154 w 7467600"/>
              <a:gd name="connsiteY779" fmla="*/ 448218 h 6858000"/>
              <a:gd name="connsiteX780" fmla="*/ 3624562 w 7467600"/>
              <a:gd name="connsiteY780" fmla="*/ 367041 h 6858000"/>
              <a:gd name="connsiteX781" fmla="*/ 3766672 w 7467600"/>
              <a:gd name="connsiteY781" fmla="*/ 359429 h 6858000"/>
              <a:gd name="connsiteX782" fmla="*/ 3996338 w 7467600"/>
              <a:gd name="connsiteY782" fmla="*/ 968237 h 6858000"/>
              <a:gd name="connsiteX783" fmla="*/ 3766672 w 7467600"/>
              <a:gd name="connsiteY783" fmla="*/ 359429 h 6858000"/>
              <a:gd name="connsiteX784" fmla="*/ 5805386 w 7467600"/>
              <a:gd name="connsiteY784" fmla="*/ 239240 h 6858000"/>
              <a:gd name="connsiteX785" fmla="*/ 5736947 w 7467600"/>
              <a:gd name="connsiteY785" fmla="*/ 261367 h 6858000"/>
              <a:gd name="connsiteX786" fmla="*/ 5427012 w 7467600"/>
              <a:gd name="connsiteY786" fmla="*/ 311272 h 6858000"/>
              <a:gd name="connsiteX787" fmla="*/ 5147818 w 7467600"/>
              <a:gd name="connsiteY787" fmla="*/ 322112 h 6858000"/>
              <a:gd name="connsiteX788" fmla="*/ 5060854 w 7467600"/>
              <a:gd name="connsiteY788" fmla="*/ 311882 h 6858000"/>
              <a:gd name="connsiteX789" fmla="*/ 4945989 w 7467600"/>
              <a:gd name="connsiteY789" fmla="*/ 300516 h 6858000"/>
              <a:gd name="connsiteX790" fmla="*/ 5410479 w 7467600"/>
              <a:gd name="connsiteY790" fmla="*/ 348434 h 6858000"/>
              <a:gd name="connsiteX791" fmla="*/ 5805386 w 7467600"/>
              <a:gd name="connsiteY791" fmla="*/ 239240 h 6858000"/>
              <a:gd name="connsiteX792" fmla="*/ 5905192 w 7467600"/>
              <a:gd name="connsiteY792" fmla="*/ 163079 h 6858000"/>
              <a:gd name="connsiteX793" fmla="*/ 5865655 w 7467600"/>
              <a:gd name="connsiteY793" fmla="*/ 171901 h 6858000"/>
              <a:gd name="connsiteX794" fmla="*/ 5259740 w 7467600"/>
              <a:gd name="connsiteY794" fmla="*/ 257013 h 6858000"/>
              <a:gd name="connsiteX795" fmla="*/ 5208466 w 7467600"/>
              <a:gd name="connsiteY795" fmla="*/ 257550 h 6858000"/>
              <a:gd name="connsiteX796" fmla="*/ 4980204 w 7467600"/>
              <a:gd name="connsiteY796" fmla="*/ 271903 h 6858000"/>
              <a:gd name="connsiteX797" fmla="*/ 5068068 w 7467600"/>
              <a:gd name="connsiteY797" fmla="*/ 282244 h 6858000"/>
              <a:gd name="connsiteX798" fmla="*/ 5153231 w 7467600"/>
              <a:gd name="connsiteY798" fmla="*/ 292240 h 6858000"/>
              <a:gd name="connsiteX799" fmla="*/ 5426491 w 7467600"/>
              <a:gd name="connsiteY799" fmla="*/ 281128 h 6858000"/>
              <a:gd name="connsiteX800" fmla="*/ 5731212 w 7467600"/>
              <a:gd name="connsiteY800" fmla="*/ 231951 h 6858000"/>
              <a:gd name="connsiteX801" fmla="*/ 5905192 w 7467600"/>
              <a:gd name="connsiteY801" fmla="*/ 163079 h 6858000"/>
              <a:gd name="connsiteX802" fmla="*/ 5944437 w 7467600"/>
              <a:gd name="connsiteY802" fmla="*/ 113829 h 6858000"/>
              <a:gd name="connsiteX803" fmla="*/ 5825032 w 7467600"/>
              <a:gd name="connsiteY803" fmla="*/ 146405 h 6858000"/>
              <a:gd name="connsiteX804" fmla="*/ 4955599 w 7467600"/>
              <a:gd name="connsiteY804" fmla="*/ 247008 h 6858000"/>
              <a:gd name="connsiteX805" fmla="*/ 5210104 w 7467600"/>
              <a:gd name="connsiteY805" fmla="*/ 228123 h 6858000"/>
              <a:gd name="connsiteX806" fmla="*/ 5261015 w 7467600"/>
              <a:gd name="connsiteY806" fmla="*/ 227087 h 6858000"/>
              <a:gd name="connsiteX807" fmla="*/ 5861181 w 7467600"/>
              <a:gd name="connsiteY807" fmla="*/ 143093 h 6858000"/>
              <a:gd name="connsiteX808" fmla="*/ 5961252 w 7467600"/>
              <a:gd name="connsiteY808" fmla="*/ 114820 h 6858000"/>
              <a:gd name="connsiteX809" fmla="*/ 5944437 w 7467600"/>
              <a:gd name="connsiteY809" fmla="*/ 113829 h 6858000"/>
              <a:gd name="connsiteX810" fmla="*/ 3882765 w 7467600"/>
              <a:gd name="connsiteY810" fmla="*/ 0 h 6858000"/>
              <a:gd name="connsiteX811" fmla="*/ 3995099 w 7467600"/>
              <a:gd name="connsiteY811" fmla="*/ 0 h 6858000"/>
              <a:gd name="connsiteX812" fmla="*/ 4163818 w 7467600"/>
              <a:gd name="connsiteY812" fmla="*/ 234104 h 6858000"/>
              <a:gd name="connsiteX813" fmla="*/ 4172099 w 7467600"/>
              <a:gd name="connsiteY813" fmla="*/ 234207 h 6858000"/>
              <a:gd name="connsiteX814" fmla="*/ 4784282 w 7467600"/>
              <a:gd name="connsiteY814" fmla="*/ 276561 h 6858000"/>
              <a:gd name="connsiteX815" fmla="*/ 4801687 w 7467600"/>
              <a:gd name="connsiteY815" fmla="*/ 267764 h 6858000"/>
              <a:gd name="connsiteX816" fmla="*/ 6082788 w 7467600"/>
              <a:gd name="connsiteY816" fmla="*/ 64119 h 6858000"/>
              <a:gd name="connsiteX817" fmla="*/ 6099442 w 7467600"/>
              <a:gd name="connsiteY817" fmla="*/ 82568 h 6858000"/>
              <a:gd name="connsiteX818" fmla="*/ 4804137 w 7467600"/>
              <a:gd name="connsiteY818" fmla="*/ 320931 h 6858000"/>
              <a:gd name="connsiteX819" fmla="*/ 4227047 w 7467600"/>
              <a:gd name="connsiteY819" fmla="*/ 313415 h 6858000"/>
              <a:gd name="connsiteX820" fmla="*/ 4346041 w 7467600"/>
              <a:gd name="connsiteY820" fmla="*/ 456086 h 6858000"/>
              <a:gd name="connsiteX821" fmla="*/ 4870967 w 7467600"/>
              <a:gd name="connsiteY821" fmla="*/ 963061 h 6858000"/>
              <a:gd name="connsiteX822" fmla="*/ 4889647 w 7467600"/>
              <a:gd name="connsiteY822" fmla="*/ 957147 h 6858000"/>
              <a:gd name="connsiteX823" fmla="*/ 5422504 w 7467600"/>
              <a:gd name="connsiteY823" fmla="*/ 805191 h 6858000"/>
              <a:gd name="connsiteX824" fmla="*/ 6087656 w 7467600"/>
              <a:gd name="connsiteY824" fmla="*/ 826703 h 6858000"/>
              <a:gd name="connsiteX825" fmla="*/ 6058717 w 7467600"/>
              <a:gd name="connsiteY825" fmla="*/ 865992 h 6858000"/>
              <a:gd name="connsiteX826" fmla="*/ 4974153 w 7467600"/>
              <a:gd name="connsiteY826" fmla="*/ 1045456 h 6858000"/>
              <a:gd name="connsiteX827" fmla="*/ 5627835 w 7467600"/>
              <a:gd name="connsiteY827" fmla="*/ 1472077 h 6858000"/>
              <a:gd name="connsiteX828" fmla="*/ 5629817 w 7467600"/>
              <a:gd name="connsiteY828" fmla="*/ 1471412 h 6858000"/>
              <a:gd name="connsiteX829" fmla="*/ 5634124 w 7467600"/>
              <a:gd name="connsiteY829" fmla="*/ 1470572 h 6858000"/>
              <a:gd name="connsiteX830" fmla="*/ 5755832 w 7467600"/>
              <a:gd name="connsiteY830" fmla="*/ 1383886 h 6858000"/>
              <a:gd name="connsiteX831" fmla="*/ 6014186 w 7467600"/>
              <a:gd name="connsiteY831" fmla="*/ 1279799 h 6858000"/>
              <a:gd name="connsiteX832" fmla="*/ 6901619 w 7467600"/>
              <a:gd name="connsiteY832" fmla="*/ 1047874 h 6858000"/>
              <a:gd name="connsiteX833" fmla="*/ 6931566 w 7467600"/>
              <a:gd name="connsiteY833" fmla="*/ 1062034 h 6858000"/>
              <a:gd name="connsiteX834" fmla="*/ 5790982 w 7467600"/>
              <a:gd name="connsiteY834" fmla="*/ 1561380 h 6858000"/>
              <a:gd name="connsiteX835" fmla="*/ 6188971 w 7467600"/>
              <a:gd name="connsiteY835" fmla="*/ 1755168 h 6858000"/>
              <a:gd name="connsiteX836" fmla="*/ 6202446 w 7467600"/>
              <a:gd name="connsiteY836" fmla="*/ 1752268 h 6858000"/>
              <a:gd name="connsiteX837" fmla="*/ 7179560 w 7467600"/>
              <a:gd name="connsiteY837" fmla="*/ 1467551 h 6858000"/>
              <a:gd name="connsiteX838" fmla="*/ 7158730 w 7467600"/>
              <a:gd name="connsiteY838" fmla="*/ 1507835 h 6858000"/>
              <a:gd name="connsiteX839" fmla="*/ 6326959 w 7467600"/>
              <a:gd name="connsiteY839" fmla="*/ 1817686 h 6858000"/>
              <a:gd name="connsiteX840" fmla="*/ 6537433 w 7467600"/>
              <a:gd name="connsiteY840" fmla="*/ 1907790 h 6858000"/>
              <a:gd name="connsiteX841" fmla="*/ 6550221 w 7467600"/>
              <a:gd name="connsiteY841" fmla="*/ 1910729 h 6858000"/>
              <a:gd name="connsiteX842" fmla="*/ 6964438 w 7467600"/>
              <a:gd name="connsiteY842" fmla="*/ 2209505 h 6858000"/>
              <a:gd name="connsiteX843" fmla="*/ 7367862 w 7467600"/>
              <a:gd name="connsiteY843" fmla="*/ 2806833 h 6858000"/>
              <a:gd name="connsiteX844" fmla="*/ 7364329 w 7467600"/>
              <a:gd name="connsiteY844" fmla="*/ 2826907 h 6858000"/>
              <a:gd name="connsiteX845" fmla="*/ 7290545 w 7467600"/>
              <a:gd name="connsiteY845" fmla="*/ 2850663 h 6858000"/>
              <a:gd name="connsiteX846" fmla="*/ 6472036 w 7467600"/>
              <a:gd name="connsiteY846" fmla="*/ 1959003 h 6858000"/>
              <a:gd name="connsiteX847" fmla="*/ 5792897 w 7467600"/>
              <a:gd name="connsiteY847" fmla="*/ 1647747 h 6858000"/>
              <a:gd name="connsiteX848" fmla="*/ 5842751 w 7467600"/>
              <a:gd name="connsiteY848" fmla="*/ 1816112 h 6858000"/>
              <a:gd name="connsiteX849" fmla="*/ 5847424 w 7467600"/>
              <a:gd name="connsiteY849" fmla="*/ 1815776 h 6858000"/>
              <a:gd name="connsiteX850" fmla="*/ 6399821 w 7467600"/>
              <a:gd name="connsiteY850" fmla="*/ 2344799 h 6858000"/>
              <a:gd name="connsiteX851" fmla="*/ 6323232 w 7467600"/>
              <a:gd name="connsiteY851" fmla="*/ 2389634 h 6858000"/>
              <a:gd name="connsiteX852" fmla="*/ 5942958 w 7467600"/>
              <a:gd name="connsiteY852" fmla="*/ 2077708 h 6858000"/>
              <a:gd name="connsiteX853" fmla="*/ 5921559 w 7467600"/>
              <a:gd name="connsiteY853" fmla="*/ 2378596 h 6858000"/>
              <a:gd name="connsiteX854" fmla="*/ 5817651 w 7467600"/>
              <a:gd name="connsiteY854" fmla="*/ 3023919 h 6858000"/>
              <a:gd name="connsiteX855" fmla="*/ 5729634 w 7467600"/>
              <a:gd name="connsiteY855" fmla="*/ 3051849 h 6858000"/>
              <a:gd name="connsiteX856" fmla="*/ 5611018 w 7467600"/>
              <a:gd name="connsiteY856" fmla="*/ 2316769 h 6858000"/>
              <a:gd name="connsiteX857" fmla="*/ 5687608 w 7467600"/>
              <a:gd name="connsiteY857" fmla="*/ 2039972 h 6858000"/>
              <a:gd name="connsiteX858" fmla="*/ 5657554 w 7467600"/>
              <a:gd name="connsiteY858" fmla="*/ 1576445 h 6858000"/>
              <a:gd name="connsiteX859" fmla="*/ 5150475 w 7467600"/>
              <a:gd name="connsiteY859" fmla="*/ 1274012 h 6858000"/>
              <a:gd name="connsiteX860" fmla="*/ 5349142 w 7467600"/>
              <a:gd name="connsiteY860" fmla="*/ 2204405 h 6858000"/>
              <a:gd name="connsiteX861" fmla="*/ 5262214 w 7467600"/>
              <a:gd name="connsiteY861" fmla="*/ 2233836 h 6858000"/>
              <a:gd name="connsiteX862" fmla="*/ 4981539 w 7467600"/>
              <a:gd name="connsiteY862" fmla="*/ 1542201 h 6858000"/>
              <a:gd name="connsiteX863" fmla="*/ 4958461 w 7467600"/>
              <a:gd name="connsiteY863" fmla="*/ 1136957 h 6858000"/>
              <a:gd name="connsiteX864" fmla="*/ 4655015 w 7467600"/>
              <a:gd name="connsiteY864" fmla="*/ 891426 h 6858000"/>
              <a:gd name="connsiteX865" fmla="*/ 4348002 w 7467600"/>
              <a:gd name="connsiteY865" fmla="*/ 2205895 h 6858000"/>
              <a:gd name="connsiteX866" fmla="*/ 4262250 w 7467600"/>
              <a:gd name="connsiteY866" fmla="*/ 2219972 h 6858000"/>
              <a:gd name="connsiteX867" fmla="*/ 4550611 w 7467600"/>
              <a:gd name="connsiteY867" fmla="*/ 817540 h 6858000"/>
              <a:gd name="connsiteX868" fmla="*/ 4564418 w 7467600"/>
              <a:gd name="connsiteY868" fmla="*/ 808293 h 6858000"/>
              <a:gd name="connsiteX869" fmla="*/ 4266388 w 7467600"/>
              <a:gd name="connsiteY869" fmla="*/ 500083 h 6858000"/>
              <a:gd name="connsiteX870" fmla="*/ 4032842 w 7467600"/>
              <a:gd name="connsiteY870" fmla="*/ 211809 h 6858000"/>
              <a:gd name="connsiteX871" fmla="*/ 3882765 w 7467600"/>
              <a:gd name="connsiteY871" fmla="*/ 0 h 6858000"/>
              <a:gd name="connsiteX872" fmla="*/ 3721337 w 7467600"/>
              <a:gd name="connsiteY872" fmla="*/ 0 h 6858000"/>
              <a:gd name="connsiteX873" fmla="*/ 3797544 w 7467600"/>
              <a:gd name="connsiteY873" fmla="*/ 0 h 6858000"/>
              <a:gd name="connsiteX874" fmla="*/ 3775734 w 7467600"/>
              <a:gd name="connsiteY874" fmla="*/ 95131 h 6858000"/>
              <a:gd name="connsiteX875" fmla="*/ 3724807 w 7467600"/>
              <a:gd name="connsiteY875" fmla="*/ 272257 h 6858000"/>
              <a:gd name="connsiteX876" fmla="*/ 3726844 w 7467600"/>
              <a:gd name="connsiteY876" fmla="*/ 282988 h 6858000"/>
              <a:gd name="connsiteX877" fmla="*/ 3742664 w 7467600"/>
              <a:gd name="connsiteY877" fmla="*/ 279918 h 6858000"/>
              <a:gd name="connsiteX878" fmla="*/ 4103910 w 7467600"/>
              <a:gd name="connsiteY878" fmla="*/ 1161917 h 6858000"/>
              <a:gd name="connsiteX879" fmla="*/ 4020269 w 7467600"/>
              <a:gd name="connsiteY879" fmla="*/ 1200406 h 6858000"/>
              <a:gd name="connsiteX880" fmla="*/ 3674882 w 7467600"/>
              <a:gd name="connsiteY880" fmla="*/ 488524 h 6858000"/>
              <a:gd name="connsiteX881" fmla="*/ 3132682 w 7467600"/>
              <a:gd name="connsiteY881" fmla="*/ 1072284 h 6858000"/>
              <a:gd name="connsiteX882" fmla="*/ 2716346 w 7467600"/>
              <a:gd name="connsiteY882" fmla="*/ 1276376 h 6858000"/>
              <a:gd name="connsiteX883" fmla="*/ 2716772 w 7467600"/>
              <a:gd name="connsiteY883" fmla="*/ 1255462 h 6858000"/>
              <a:gd name="connsiteX884" fmla="*/ 3471096 w 7467600"/>
              <a:gd name="connsiteY884" fmla="*/ 437072 h 6858000"/>
              <a:gd name="connsiteX885" fmla="*/ 3639057 w 7467600"/>
              <a:gd name="connsiteY885" fmla="*/ 286334 h 6858000"/>
              <a:gd name="connsiteX886" fmla="*/ 3640309 w 7467600"/>
              <a:gd name="connsiteY886" fmla="*/ 284664 h 6858000"/>
              <a:gd name="connsiteX887" fmla="*/ 3646022 w 7467600"/>
              <a:gd name="connsiteY887" fmla="*/ 276711 h 6858000"/>
              <a:gd name="connsiteX888" fmla="*/ 3707943 w 7467600"/>
              <a:gd name="connsiteY888" fmla="*/ 65958 h 6858000"/>
              <a:gd name="connsiteX889" fmla="*/ 3721337 w 7467600"/>
              <a:gd name="connsiteY889" fmla="*/ 0 h 6858000"/>
              <a:gd name="connsiteX890" fmla="*/ 2867960 w 7467600"/>
              <a:gd name="connsiteY890" fmla="*/ 0 h 6858000"/>
              <a:gd name="connsiteX891" fmla="*/ 2926351 w 7467600"/>
              <a:gd name="connsiteY891" fmla="*/ 0 h 6858000"/>
              <a:gd name="connsiteX892" fmla="*/ 2902823 w 7467600"/>
              <a:gd name="connsiteY892" fmla="*/ 262929 h 6858000"/>
              <a:gd name="connsiteX893" fmla="*/ 2940663 w 7467600"/>
              <a:gd name="connsiteY893" fmla="*/ 140884 h 6858000"/>
              <a:gd name="connsiteX894" fmla="*/ 2947039 w 7467600"/>
              <a:gd name="connsiteY894" fmla="*/ 122524 h 6858000"/>
              <a:gd name="connsiteX895" fmla="*/ 2984316 w 7467600"/>
              <a:gd name="connsiteY895" fmla="*/ 0 h 6858000"/>
              <a:gd name="connsiteX896" fmla="*/ 3016114 w 7467600"/>
              <a:gd name="connsiteY896" fmla="*/ 0 h 6858000"/>
              <a:gd name="connsiteX897" fmla="*/ 2979949 w 7467600"/>
              <a:gd name="connsiteY897" fmla="*/ 119274 h 6858000"/>
              <a:gd name="connsiteX898" fmla="*/ 3023879 w 7467600"/>
              <a:gd name="connsiteY898" fmla="*/ 0 h 6858000"/>
              <a:gd name="connsiteX899" fmla="*/ 3105400 w 7467600"/>
              <a:gd name="connsiteY899" fmla="*/ 0 h 6858000"/>
              <a:gd name="connsiteX900" fmla="*/ 3094669 w 7467600"/>
              <a:gd name="connsiteY900" fmla="*/ 30308 h 6858000"/>
              <a:gd name="connsiteX901" fmla="*/ 2901945 w 7467600"/>
              <a:gd name="connsiteY901" fmla="*/ 466538 h 6858000"/>
              <a:gd name="connsiteX902" fmla="*/ 2815209 w 7467600"/>
              <a:gd name="connsiteY902" fmla="*/ 497361 h 6858000"/>
              <a:gd name="connsiteX903" fmla="*/ 2844845 w 7467600"/>
              <a:gd name="connsiteY903" fmla="*/ 127638 h 6858000"/>
              <a:gd name="connsiteX904" fmla="*/ 2867960 w 7467600"/>
              <a:gd name="connsiteY904" fmla="*/ 0 h 6858000"/>
              <a:gd name="connsiteX905" fmla="*/ 1057230 w 7467600"/>
              <a:gd name="connsiteY905" fmla="*/ 0 h 6858000"/>
              <a:gd name="connsiteX906" fmla="*/ 1111003 w 7467600"/>
              <a:gd name="connsiteY906" fmla="*/ 0 h 6858000"/>
              <a:gd name="connsiteX907" fmla="*/ 1125553 w 7467600"/>
              <a:gd name="connsiteY907" fmla="*/ 52588 h 6858000"/>
              <a:gd name="connsiteX908" fmla="*/ 1304276 w 7467600"/>
              <a:gd name="connsiteY908" fmla="*/ 476275 h 6858000"/>
              <a:gd name="connsiteX909" fmla="*/ 1492066 w 7467600"/>
              <a:gd name="connsiteY909" fmla="*/ 886333 h 6858000"/>
              <a:gd name="connsiteX910" fmla="*/ 1423698 w 7467600"/>
              <a:gd name="connsiteY910" fmla="*/ 710817 h 6858000"/>
              <a:gd name="connsiteX911" fmla="*/ 1357609 w 7467600"/>
              <a:gd name="connsiteY911" fmla="*/ 532892 h 6858000"/>
              <a:gd name="connsiteX912" fmla="*/ 1309550 w 7467600"/>
              <a:gd name="connsiteY912" fmla="*/ 374031 h 6858000"/>
              <a:gd name="connsiteX913" fmla="*/ 1193673 w 7467600"/>
              <a:gd name="connsiteY913" fmla="*/ 49533 h 6858000"/>
              <a:gd name="connsiteX914" fmla="*/ 1164391 w 7467600"/>
              <a:gd name="connsiteY914" fmla="*/ 0 h 6858000"/>
              <a:gd name="connsiteX915" fmla="*/ 1200666 w 7467600"/>
              <a:gd name="connsiteY915" fmla="*/ 0 h 6858000"/>
              <a:gd name="connsiteX916" fmla="*/ 1223408 w 7467600"/>
              <a:gd name="connsiteY916" fmla="*/ 38996 h 6858000"/>
              <a:gd name="connsiteX917" fmla="*/ 1339635 w 7467600"/>
              <a:gd name="connsiteY917" fmla="*/ 365517 h 6858000"/>
              <a:gd name="connsiteX918" fmla="*/ 1387469 w 7467600"/>
              <a:gd name="connsiteY918" fmla="*/ 523079 h 6858000"/>
              <a:gd name="connsiteX919" fmla="*/ 1452685 w 7467600"/>
              <a:gd name="connsiteY919" fmla="*/ 699806 h 6858000"/>
              <a:gd name="connsiteX920" fmla="*/ 1492092 w 7467600"/>
              <a:gd name="connsiteY920" fmla="*/ 800424 h 6858000"/>
              <a:gd name="connsiteX921" fmla="*/ 1455302 w 7467600"/>
              <a:gd name="connsiteY921" fmla="*/ 632913 h 6858000"/>
              <a:gd name="connsiteX922" fmla="*/ 1222336 w 7467600"/>
              <a:gd name="connsiteY922" fmla="*/ 9480 h 6858000"/>
              <a:gd name="connsiteX923" fmla="*/ 1214634 w 7467600"/>
              <a:gd name="connsiteY923" fmla="*/ 0 h 6858000"/>
              <a:gd name="connsiteX924" fmla="*/ 1289827 w 7467600"/>
              <a:gd name="connsiteY924" fmla="*/ 0 h 6858000"/>
              <a:gd name="connsiteX925" fmla="*/ 1321076 w 7467600"/>
              <a:gd name="connsiteY925" fmla="*/ 59722 h 6858000"/>
              <a:gd name="connsiteX926" fmla="*/ 1512579 w 7467600"/>
              <a:gd name="connsiteY926" fmla="*/ 626441 h 6858000"/>
              <a:gd name="connsiteX927" fmla="*/ 1506076 w 7467600"/>
              <a:gd name="connsiteY927" fmla="*/ 1089289 h 6858000"/>
              <a:gd name="connsiteX928" fmla="*/ 1486346 w 7467600"/>
              <a:gd name="connsiteY928" fmla="*/ 1079919 h 6858000"/>
              <a:gd name="connsiteX929" fmla="*/ 1070511 w 7467600"/>
              <a:gd name="connsiteY929" fmla="*/ 48609 h 6858000"/>
              <a:gd name="connsiteX930" fmla="*/ 1057230 w 7467600"/>
              <a:gd name="connsiteY930" fmla="*/ 0 h 6858000"/>
              <a:gd name="connsiteX931" fmla="*/ 43151 w 7467600"/>
              <a:gd name="connsiteY931" fmla="*/ 0 h 6858000"/>
              <a:gd name="connsiteX932" fmla="*/ 95283 w 7467600"/>
              <a:gd name="connsiteY932" fmla="*/ 0 h 6858000"/>
              <a:gd name="connsiteX933" fmla="*/ 300708 w 7467600"/>
              <a:gd name="connsiteY933" fmla="*/ 154571 h 6858000"/>
              <a:gd name="connsiteX934" fmla="*/ 530414 w 7467600"/>
              <a:gd name="connsiteY934" fmla="*/ 354673 h 6858000"/>
              <a:gd name="connsiteX935" fmla="*/ 333785 w 7467600"/>
              <a:gd name="connsiteY935" fmla="*/ 161564 h 6858000"/>
              <a:gd name="connsiteX936" fmla="*/ 147005 w 7467600"/>
              <a:gd name="connsiteY936" fmla="*/ 0 h 6858000"/>
              <a:gd name="connsiteX937" fmla="*/ 272509 w 7467600"/>
              <a:gd name="connsiteY937" fmla="*/ 0 h 6858000"/>
              <a:gd name="connsiteX938" fmla="*/ 326276 w 7467600"/>
              <a:gd name="connsiteY938" fmla="*/ 45847 h 6858000"/>
              <a:gd name="connsiteX939" fmla="*/ 823759 w 7467600"/>
              <a:gd name="connsiteY939" fmla="*/ 574145 h 6858000"/>
              <a:gd name="connsiteX940" fmla="*/ 811254 w 7467600"/>
              <a:gd name="connsiteY940" fmla="*/ 665546 h 6858000"/>
              <a:gd name="connsiteX941" fmla="*/ 154042 w 7467600"/>
              <a:gd name="connsiteY941" fmla="*/ 261522 h 6858000"/>
              <a:gd name="connsiteX942" fmla="*/ 13550 w 7467600"/>
              <a:gd name="connsiteY942" fmla="*/ 158423 h 6858000"/>
              <a:gd name="connsiteX943" fmla="*/ 0 w 7467600"/>
              <a:gd name="connsiteY943" fmla="*/ 146618 h 6858000"/>
              <a:gd name="connsiteX944" fmla="*/ 0 w 7467600"/>
              <a:gd name="connsiteY944" fmla="*/ 59161 h 6858000"/>
              <a:gd name="connsiteX945" fmla="*/ 45427 w 7467600"/>
              <a:gd name="connsiteY945" fmla="*/ 101078 h 6858000"/>
              <a:gd name="connsiteX946" fmla="*/ 630103 w 7467600"/>
              <a:gd name="connsiteY946" fmla="*/ 485885 h 6858000"/>
              <a:gd name="connsiteX947" fmla="*/ 532040 w 7467600"/>
              <a:gd name="connsiteY947" fmla="*/ 399359 h 6858000"/>
              <a:gd name="connsiteX948" fmla="*/ 517618 w 7467600"/>
              <a:gd name="connsiteY948" fmla="*/ 385726 h 6858000"/>
              <a:gd name="connsiteX949" fmla="*/ 285074 w 7467600"/>
              <a:gd name="connsiteY949" fmla="*/ 182755 h 6858000"/>
              <a:gd name="connsiteX950" fmla="*/ 43151 w 7467600"/>
              <a:gd name="connsiteY95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831490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7467600 w 7467600"/>
              <a:gd name="connsiteY17" fmla="*/ 6831490 h 6858000"/>
              <a:gd name="connsiteX18" fmla="*/ 1019354 w 7467600"/>
              <a:gd name="connsiteY18" fmla="*/ 6315006 h 6858000"/>
              <a:gd name="connsiteX19" fmla="*/ 441046 w 7467600"/>
              <a:gd name="connsiteY19" fmla="*/ 6691153 h 6858000"/>
              <a:gd name="connsiteX20" fmla="*/ 1019354 w 7467600"/>
              <a:gd name="connsiteY20" fmla="*/ 6315006 h 6858000"/>
              <a:gd name="connsiteX21" fmla="*/ 991680 w 7467600"/>
              <a:gd name="connsiteY21" fmla="*/ 6298413 h 6858000"/>
              <a:gd name="connsiteX22" fmla="*/ 409060 w 7467600"/>
              <a:gd name="connsiteY22" fmla="*/ 6671470 h 6858000"/>
              <a:gd name="connsiteX23" fmla="*/ 991680 w 7467600"/>
              <a:gd name="connsiteY23" fmla="*/ 6298413 h 6858000"/>
              <a:gd name="connsiteX24" fmla="*/ 103333 w 7467600"/>
              <a:gd name="connsiteY24" fmla="*/ 5699602 h 6858000"/>
              <a:gd name="connsiteX25" fmla="*/ 233938 w 7467600"/>
              <a:gd name="connsiteY25" fmla="*/ 5809416 h 6858000"/>
              <a:gd name="connsiteX26" fmla="*/ 883580 w 7467600"/>
              <a:gd name="connsiteY26" fmla="*/ 6180710 h 6858000"/>
              <a:gd name="connsiteX27" fmla="*/ 487337 w 7467600"/>
              <a:gd name="connsiteY27" fmla="*/ 5950182 h 6858000"/>
              <a:gd name="connsiteX28" fmla="*/ 354051 w 7467600"/>
              <a:gd name="connsiteY28" fmla="*/ 5854912 h 6858000"/>
              <a:gd name="connsiteX29" fmla="*/ 195436 w 7467600"/>
              <a:gd name="connsiteY29" fmla="*/ 5755068 h 6858000"/>
              <a:gd name="connsiteX30" fmla="*/ 103333 w 7467600"/>
              <a:gd name="connsiteY30" fmla="*/ 5699602 h 6858000"/>
              <a:gd name="connsiteX31" fmla="*/ 5539432 w 7467600"/>
              <a:gd name="connsiteY31" fmla="*/ 5642928 h 6858000"/>
              <a:gd name="connsiteX32" fmla="*/ 5555462 w 7467600"/>
              <a:gd name="connsiteY32" fmla="*/ 5694454 h 6858000"/>
              <a:gd name="connsiteX33" fmla="*/ 5828270 w 7467600"/>
              <a:gd name="connsiteY33" fmla="*/ 6320663 h 6858000"/>
              <a:gd name="connsiteX34" fmla="*/ 5947416 w 7467600"/>
              <a:gd name="connsiteY34" fmla="*/ 6574846 h 6858000"/>
              <a:gd name="connsiteX35" fmla="*/ 5539432 w 7467600"/>
              <a:gd name="connsiteY35" fmla="*/ 5642928 h 6858000"/>
              <a:gd name="connsiteX36" fmla="*/ 51253 w 7467600"/>
              <a:gd name="connsiteY36" fmla="*/ 5631825 h 6858000"/>
              <a:gd name="connsiteX37" fmla="*/ 211622 w 7467600"/>
              <a:gd name="connsiteY37" fmla="*/ 5728803 h 6858000"/>
              <a:gd name="connsiteX38" fmla="*/ 371652 w 7467600"/>
              <a:gd name="connsiteY38" fmla="*/ 5829062 h 6858000"/>
              <a:gd name="connsiteX39" fmla="*/ 505903 w 7467600"/>
              <a:gd name="connsiteY39" fmla="*/ 5925221 h 6858000"/>
              <a:gd name="connsiteX40" fmla="*/ 899240 w 7467600"/>
              <a:gd name="connsiteY40" fmla="*/ 6153068 h 6858000"/>
              <a:gd name="connsiteX41" fmla="*/ 988114 w 7467600"/>
              <a:gd name="connsiteY41" fmla="*/ 6174204 h 6858000"/>
              <a:gd name="connsiteX42" fmla="*/ 845971 w 7467600"/>
              <a:gd name="connsiteY42" fmla="*/ 6067177 h 6858000"/>
              <a:gd name="connsiteX43" fmla="*/ 448057 w 7467600"/>
              <a:gd name="connsiteY43" fmla="*/ 5841376 h 6858000"/>
              <a:gd name="connsiteX44" fmla="*/ 51253 w 7467600"/>
              <a:gd name="connsiteY44" fmla="*/ 5631825 h 6858000"/>
              <a:gd name="connsiteX45" fmla="*/ 2606687 w 7467600"/>
              <a:gd name="connsiteY45" fmla="*/ 5630718 h 6858000"/>
              <a:gd name="connsiteX46" fmla="*/ 2645658 w 7467600"/>
              <a:gd name="connsiteY46" fmla="*/ 6640259 h 6858000"/>
              <a:gd name="connsiteX47" fmla="*/ 2606687 w 7467600"/>
              <a:gd name="connsiteY47" fmla="*/ 5630718 h 6858000"/>
              <a:gd name="connsiteX48" fmla="*/ 3642057 w 7467600"/>
              <a:gd name="connsiteY48" fmla="*/ 5573487 h 6858000"/>
              <a:gd name="connsiteX49" fmla="*/ 3632981 w 7467600"/>
              <a:gd name="connsiteY49" fmla="*/ 5579437 h 6858000"/>
              <a:gd name="connsiteX50" fmla="*/ 3382436 w 7467600"/>
              <a:gd name="connsiteY50" fmla="*/ 5952726 h 6858000"/>
              <a:gd name="connsiteX51" fmla="*/ 3191929 w 7467600"/>
              <a:gd name="connsiteY51" fmla="*/ 6662669 h 6858000"/>
              <a:gd name="connsiteX52" fmla="*/ 3369898 w 7467600"/>
              <a:gd name="connsiteY52" fmla="*/ 6081771 h 6858000"/>
              <a:gd name="connsiteX53" fmla="*/ 3642057 w 7467600"/>
              <a:gd name="connsiteY53" fmla="*/ 5573487 h 6858000"/>
              <a:gd name="connsiteX54" fmla="*/ 2650666 w 7467600"/>
              <a:gd name="connsiteY54" fmla="*/ 5530686 h 6858000"/>
              <a:gd name="connsiteX55" fmla="*/ 2650249 w 7467600"/>
              <a:gd name="connsiteY55" fmla="*/ 5532101 h 6858000"/>
              <a:gd name="connsiteX56" fmla="*/ 2663808 w 7467600"/>
              <a:gd name="connsiteY56" fmla="*/ 6535215 h 6858000"/>
              <a:gd name="connsiteX57" fmla="*/ 2665418 w 7467600"/>
              <a:gd name="connsiteY57" fmla="*/ 6132756 h 6858000"/>
              <a:gd name="connsiteX58" fmla="*/ 2650666 w 7467600"/>
              <a:gd name="connsiteY58" fmla="*/ 5530686 h 6858000"/>
              <a:gd name="connsiteX59" fmla="*/ 2680277 w 7467600"/>
              <a:gd name="connsiteY59" fmla="*/ 5479204 h 6858000"/>
              <a:gd name="connsiteX60" fmla="*/ 2678972 w 7467600"/>
              <a:gd name="connsiteY60" fmla="*/ 5481582 h 6858000"/>
              <a:gd name="connsiteX61" fmla="*/ 2696666 w 7467600"/>
              <a:gd name="connsiteY61" fmla="*/ 6133836 h 6858000"/>
              <a:gd name="connsiteX62" fmla="*/ 2695769 w 7467600"/>
              <a:gd name="connsiteY62" fmla="*/ 6390955 h 6858000"/>
              <a:gd name="connsiteX63" fmla="*/ 2739893 w 7467600"/>
              <a:gd name="connsiteY63" fmla="*/ 6108357 h 6858000"/>
              <a:gd name="connsiteX64" fmla="*/ 2680277 w 7467600"/>
              <a:gd name="connsiteY64" fmla="*/ 5479204 h 6858000"/>
              <a:gd name="connsiteX65" fmla="*/ 1132195 w 7467600"/>
              <a:gd name="connsiteY65" fmla="*/ 5467980 h 6858000"/>
              <a:gd name="connsiteX66" fmla="*/ 1679056 w 7467600"/>
              <a:gd name="connsiteY66" fmla="*/ 5516907 h 6858000"/>
              <a:gd name="connsiteX67" fmla="*/ 2128648 w 7467600"/>
              <a:gd name="connsiteY67" fmla="*/ 5474249 h 6858000"/>
              <a:gd name="connsiteX68" fmla="*/ 1825619 w 7467600"/>
              <a:gd name="connsiteY68" fmla="*/ 5478447 h 6858000"/>
              <a:gd name="connsiteX69" fmla="*/ 1737798 w 7467600"/>
              <a:gd name="connsiteY69" fmla="*/ 5483353 h 6858000"/>
              <a:gd name="connsiteX70" fmla="*/ 1132195 w 7467600"/>
              <a:gd name="connsiteY70" fmla="*/ 5467980 h 6858000"/>
              <a:gd name="connsiteX71" fmla="*/ 1456157 w 7467600"/>
              <a:gd name="connsiteY71" fmla="*/ 5371404 h 6858000"/>
              <a:gd name="connsiteX72" fmla="*/ 1244432 w 7467600"/>
              <a:gd name="connsiteY72" fmla="*/ 5385601 h 6858000"/>
              <a:gd name="connsiteX73" fmla="*/ 973990 w 7467600"/>
              <a:gd name="connsiteY73" fmla="*/ 5424940 h 6858000"/>
              <a:gd name="connsiteX74" fmla="*/ 1103809 w 7467600"/>
              <a:gd name="connsiteY74" fmla="*/ 5433720 h 6858000"/>
              <a:gd name="connsiteX75" fmla="*/ 1123454 w 7467600"/>
              <a:gd name="connsiteY75" fmla="*/ 5435727 h 6858000"/>
              <a:gd name="connsiteX76" fmla="*/ 1737017 w 7467600"/>
              <a:gd name="connsiteY76" fmla="*/ 5452183 h 6858000"/>
              <a:gd name="connsiteX77" fmla="*/ 1824397 w 7467600"/>
              <a:gd name="connsiteY77" fmla="*/ 5447757 h 6858000"/>
              <a:gd name="connsiteX78" fmla="*/ 2070059 w 7467600"/>
              <a:gd name="connsiteY78" fmla="*/ 5441660 h 6858000"/>
              <a:gd name="connsiteX79" fmla="*/ 1456157 w 7467600"/>
              <a:gd name="connsiteY79" fmla="*/ 5371404 h 6858000"/>
              <a:gd name="connsiteX80" fmla="*/ 4988186 w 7467600"/>
              <a:gd name="connsiteY80" fmla="*/ 5216467 h 6858000"/>
              <a:gd name="connsiteX81" fmla="*/ 4777334 w 7467600"/>
              <a:gd name="connsiteY81" fmla="*/ 5406072 h 6858000"/>
              <a:gd name="connsiteX82" fmla="*/ 4718341 w 7467600"/>
              <a:gd name="connsiteY82" fmla="*/ 5468043 h 6858000"/>
              <a:gd name="connsiteX83" fmla="*/ 4604655 w 7467600"/>
              <a:gd name="connsiteY83" fmla="*/ 5583434 h 6858000"/>
              <a:gd name="connsiteX84" fmla="*/ 4565074 w 7467600"/>
              <a:gd name="connsiteY84" fmla="*/ 5618550 h 6858000"/>
              <a:gd name="connsiteX85" fmla="*/ 4988186 w 7467600"/>
              <a:gd name="connsiteY85" fmla="*/ 5216467 h 6858000"/>
              <a:gd name="connsiteX86" fmla="*/ 4978032 w 7467600"/>
              <a:gd name="connsiteY86" fmla="*/ 5183809 h 6858000"/>
              <a:gd name="connsiteX87" fmla="*/ 4463413 w 7467600"/>
              <a:gd name="connsiteY87" fmla="*/ 5615162 h 6858000"/>
              <a:gd name="connsiteX88" fmla="*/ 4358134 w 7467600"/>
              <a:gd name="connsiteY88" fmla="*/ 5742791 h 6858000"/>
              <a:gd name="connsiteX89" fmla="*/ 4376219 w 7467600"/>
              <a:gd name="connsiteY89" fmla="*/ 5729027 h 6858000"/>
              <a:gd name="connsiteX90" fmla="*/ 4582340 w 7467600"/>
              <a:gd name="connsiteY90" fmla="*/ 5561037 h 6858000"/>
              <a:gd name="connsiteX91" fmla="*/ 4694684 w 7467600"/>
              <a:gd name="connsiteY91" fmla="*/ 5447098 h 6858000"/>
              <a:gd name="connsiteX92" fmla="*/ 4754123 w 7467600"/>
              <a:gd name="connsiteY92" fmla="*/ 5384643 h 6858000"/>
              <a:gd name="connsiteX93" fmla="*/ 4978032 w 7467600"/>
              <a:gd name="connsiteY93" fmla="*/ 5183809 h 6858000"/>
              <a:gd name="connsiteX94" fmla="*/ 1903353 w 7467600"/>
              <a:gd name="connsiteY94" fmla="*/ 5044827 h 6858000"/>
              <a:gd name="connsiteX95" fmla="*/ 1936931 w 7467600"/>
              <a:gd name="connsiteY95" fmla="*/ 5093954 h 6858000"/>
              <a:gd name="connsiteX96" fmla="*/ 2195868 w 7467600"/>
              <a:gd name="connsiteY96" fmla="*/ 5396574 h 6858000"/>
              <a:gd name="connsiteX97" fmla="*/ 2088852 w 7467600"/>
              <a:gd name="connsiteY97" fmla="*/ 5166123 h 6858000"/>
              <a:gd name="connsiteX98" fmla="*/ 1958241 w 7467600"/>
              <a:gd name="connsiteY98" fmla="*/ 5067955 h 6858000"/>
              <a:gd name="connsiteX99" fmla="*/ 1903353 w 7467600"/>
              <a:gd name="connsiteY99" fmla="*/ 5044827 h 6858000"/>
              <a:gd name="connsiteX100" fmla="*/ 1979378 w 7467600"/>
              <a:gd name="connsiteY100" fmla="*/ 4769504 h 6858000"/>
              <a:gd name="connsiteX101" fmla="*/ 2882120 w 7467600"/>
              <a:gd name="connsiteY101" fmla="*/ 5064547 h 6858000"/>
              <a:gd name="connsiteX102" fmla="*/ 2793103 w 7467600"/>
              <a:gd name="connsiteY102" fmla="*/ 5039699 h 6858000"/>
              <a:gd name="connsiteX103" fmla="*/ 2770041 w 7467600"/>
              <a:gd name="connsiteY103" fmla="*/ 5033634 h 6858000"/>
              <a:gd name="connsiteX104" fmla="*/ 1979378 w 7467600"/>
              <a:gd name="connsiteY104" fmla="*/ 4769504 h 6858000"/>
              <a:gd name="connsiteX105" fmla="*/ 1927410 w 7467600"/>
              <a:gd name="connsiteY105" fmla="*/ 4716164 h 6858000"/>
              <a:gd name="connsiteX106" fmla="*/ 1959587 w 7467600"/>
              <a:gd name="connsiteY106" fmla="*/ 4728849 h 6858000"/>
              <a:gd name="connsiteX107" fmla="*/ 2777707 w 7467600"/>
              <a:gd name="connsiteY107" fmla="*/ 5003991 h 6858000"/>
              <a:gd name="connsiteX108" fmla="*/ 2800768 w 7467600"/>
              <a:gd name="connsiteY108" fmla="*/ 5010056 h 6858000"/>
              <a:gd name="connsiteX109" fmla="*/ 2879408 w 7467600"/>
              <a:gd name="connsiteY109" fmla="*/ 5031590 h 6858000"/>
              <a:gd name="connsiteX110" fmla="*/ 2862295 w 7467600"/>
              <a:gd name="connsiteY110" fmla="*/ 5022958 h 6858000"/>
              <a:gd name="connsiteX111" fmla="*/ 2813343 w 7467600"/>
              <a:gd name="connsiteY111" fmla="*/ 4998369 h 6858000"/>
              <a:gd name="connsiteX112" fmla="*/ 2646245 w 7467600"/>
              <a:gd name="connsiteY112" fmla="*/ 4930999 h 6858000"/>
              <a:gd name="connsiteX113" fmla="*/ 1999243 w 7467600"/>
              <a:gd name="connsiteY113" fmla="*/ 4730524 h 6858000"/>
              <a:gd name="connsiteX114" fmla="*/ 1979527 w 7467600"/>
              <a:gd name="connsiteY114" fmla="*/ 4726651 h 6858000"/>
              <a:gd name="connsiteX115" fmla="*/ 1927410 w 7467600"/>
              <a:gd name="connsiteY115" fmla="*/ 4716164 h 6858000"/>
              <a:gd name="connsiteX116" fmla="*/ 1997014 w 7467600"/>
              <a:gd name="connsiteY116" fmla="*/ 4698007 h 6858000"/>
              <a:gd name="connsiteX117" fmla="*/ 2005458 w 7467600"/>
              <a:gd name="connsiteY117" fmla="*/ 4699540 h 6858000"/>
              <a:gd name="connsiteX118" fmla="*/ 2657186 w 7467600"/>
              <a:gd name="connsiteY118" fmla="*/ 4901687 h 6858000"/>
              <a:gd name="connsiteX119" fmla="*/ 2826662 w 7467600"/>
              <a:gd name="connsiteY119" fmla="*/ 4970362 h 6858000"/>
              <a:gd name="connsiteX120" fmla="*/ 2876100 w 7467600"/>
              <a:gd name="connsiteY120" fmla="*/ 4995397 h 6858000"/>
              <a:gd name="connsiteX121" fmla="*/ 3042600 w 7467600"/>
              <a:gd name="connsiteY121" fmla="*/ 5059532 h 6858000"/>
              <a:gd name="connsiteX122" fmla="*/ 1997014 w 7467600"/>
              <a:gd name="connsiteY122" fmla="*/ 4698007 h 6858000"/>
              <a:gd name="connsiteX123" fmla="*/ 2305292 w 7467600"/>
              <a:gd name="connsiteY123" fmla="*/ 4219492 h 6858000"/>
              <a:gd name="connsiteX124" fmla="*/ 3360922 w 7467600"/>
              <a:gd name="connsiteY124" fmla="*/ 4529373 h 6858000"/>
              <a:gd name="connsiteX125" fmla="*/ 3492420 w 7467600"/>
              <a:gd name="connsiteY125" fmla="*/ 4510145 h 6858000"/>
              <a:gd name="connsiteX126" fmla="*/ 3364086 w 7467600"/>
              <a:gd name="connsiteY126" fmla="*/ 4480340 h 6858000"/>
              <a:gd name="connsiteX127" fmla="*/ 3225818 w 7467600"/>
              <a:gd name="connsiteY127" fmla="*/ 4411822 h 6858000"/>
              <a:gd name="connsiteX128" fmla="*/ 3129696 w 7467600"/>
              <a:gd name="connsiteY128" fmla="*/ 4360704 h 6858000"/>
              <a:gd name="connsiteX129" fmla="*/ 2814545 w 7467600"/>
              <a:gd name="connsiteY129" fmla="*/ 4282955 h 6858000"/>
              <a:gd name="connsiteX130" fmla="*/ 2305292 w 7467600"/>
              <a:gd name="connsiteY130" fmla="*/ 4219492 h 6858000"/>
              <a:gd name="connsiteX131" fmla="*/ 2626982 w 7467600"/>
              <a:gd name="connsiteY131" fmla="*/ 4206450 h 6858000"/>
              <a:gd name="connsiteX132" fmla="*/ 2490617 w 7467600"/>
              <a:gd name="connsiteY132" fmla="*/ 4206951 h 6858000"/>
              <a:gd name="connsiteX133" fmla="*/ 2819869 w 7467600"/>
              <a:gd name="connsiteY133" fmla="*/ 4252936 h 6858000"/>
              <a:gd name="connsiteX134" fmla="*/ 3143018 w 7467600"/>
              <a:gd name="connsiteY134" fmla="*/ 4332698 h 6858000"/>
              <a:gd name="connsiteX135" fmla="*/ 3241520 w 7467600"/>
              <a:gd name="connsiteY135" fmla="*/ 4385112 h 6858000"/>
              <a:gd name="connsiteX136" fmla="*/ 3374575 w 7467600"/>
              <a:gd name="connsiteY136" fmla="*/ 4451517 h 6858000"/>
              <a:gd name="connsiteX137" fmla="*/ 3505221 w 7467600"/>
              <a:gd name="connsiteY137" fmla="*/ 4480757 h 6858000"/>
              <a:gd name="connsiteX138" fmla="*/ 2626982 w 7467600"/>
              <a:gd name="connsiteY138" fmla="*/ 4206450 h 6858000"/>
              <a:gd name="connsiteX139" fmla="*/ 1310106 w 7467600"/>
              <a:gd name="connsiteY139" fmla="*/ 3943217 h 6858000"/>
              <a:gd name="connsiteX140" fmla="*/ 854994 w 7467600"/>
              <a:gd name="connsiteY140" fmla="*/ 4399136 h 6858000"/>
              <a:gd name="connsiteX141" fmla="*/ 742462 w 7467600"/>
              <a:gd name="connsiteY141" fmla="*/ 4594648 h 6858000"/>
              <a:gd name="connsiteX142" fmla="*/ 820602 w 7467600"/>
              <a:gd name="connsiteY142" fmla="*/ 4485915 h 6858000"/>
              <a:gd name="connsiteX143" fmla="*/ 878295 w 7467600"/>
              <a:gd name="connsiteY143" fmla="*/ 4403594 h 6858000"/>
              <a:gd name="connsiteX144" fmla="*/ 1240607 w 7467600"/>
              <a:gd name="connsiteY144" fmla="*/ 4010401 h 6858000"/>
              <a:gd name="connsiteX145" fmla="*/ 1310106 w 7467600"/>
              <a:gd name="connsiteY145" fmla="*/ 3943217 h 6858000"/>
              <a:gd name="connsiteX146" fmla="*/ 1423113 w 7467600"/>
              <a:gd name="connsiteY146" fmla="*/ 3874565 h 6858000"/>
              <a:gd name="connsiteX147" fmla="*/ 1260565 w 7467600"/>
              <a:gd name="connsiteY147" fmla="*/ 4031982 h 6858000"/>
              <a:gd name="connsiteX148" fmla="*/ 901900 w 7467600"/>
              <a:gd name="connsiteY148" fmla="*/ 4421236 h 6858000"/>
              <a:gd name="connsiteX149" fmla="*/ 845044 w 7467600"/>
              <a:gd name="connsiteY149" fmla="*/ 4502436 h 6858000"/>
              <a:gd name="connsiteX150" fmla="*/ 685926 w 7467600"/>
              <a:gd name="connsiteY150" fmla="*/ 4703069 h 6858000"/>
              <a:gd name="connsiteX151" fmla="*/ 684248 w 7467600"/>
              <a:gd name="connsiteY151" fmla="*/ 4706721 h 6858000"/>
              <a:gd name="connsiteX152" fmla="*/ 1423113 w 7467600"/>
              <a:gd name="connsiteY152" fmla="*/ 3874565 h 6858000"/>
              <a:gd name="connsiteX153" fmla="*/ 3316479 w 7467600"/>
              <a:gd name="connsiteY153" fmla="*/ 3872136 h 6858000"/>
              <a:gd name="connsiteX154" fmla="*/ 3546806 w 7467600"/>
              <a:gd name="connsiteY154" fmla="*/ 4356139 h 6858000"/>
              <a:gd name="connsiteX155" fmla="*/ 3364433 w 7467600"/>
              <a:gd name="connsiteY155" fmla="*/ 3953121 h 6858000"/>
              <a:gd name="connsiteX156" fmla="*/ 3316479 w 7467600"/>
              <a:gd name="connsiteY156" fmla="*/ 3872136 h 6858000"/>
              <a:gd name="connsiteX157" fmla="*/ 3291335 w 7467600"/>
              <a:gd name="connsiteY157" fmla="*/ 3767420 h 6858000"/>
              <a:gd name="connsiteX158" fmla="*/ 3390805 w 7467600"/>
              <a:gd name="connsiteY158" fmla="*/ 3937163 h 6858000"/>
              <a:gd name="connsiteX159" fmla="*/ 3579062 w 7467600"/>
              <a:gd name="connsiteY159" fmla="*/ 4359040 h 6858000"/>
              <a:gd name="connsiteX160" fmla="*/ 3467355 w 7467600"/>
              <a:gd name="connsiteY160" fmla="*/ 3988130 h 6858000"/>
              <a:gd name="connsiteX161" fmla="*/ 3310753 w 7467600"/>
              <a:gd name="connsiteY161" fmla="*/ 3787140 h 6858000"/>
              <a:gd name="connsiteX162" fmla="*/ 3291335 w 7467600"/>
              <a:gd name="connsiteY162" fmla="*/ 3767420 h 6858000"/>
              <a:gd name="connsiteX163" fmla="*/ 1635889 w 7467600"/>
              <a:gd name="connsiteY163" fmla="*/ 3709494 h 6858000"/>
              <a:gd name="connsiteX164" fmla="*/ 1634800 w 7467600"/>
              <a:gd name="connsiteY164" fmla="*/ 3731111 h 6858000"/>
              <a:gd name="connsiteX165" fmla="*/ 1635889 w 7467600"/>
              <a:gd name="connsiteY165" fmla="*/ 3709494 h 6858000"/>
              <a:gd name="connsiteX166" fmla="*/ 1510397 w 7467600"/>
              <a:gd name="connsiteY166" fmla="*/ 3684705 h 6858000"/>
              <a:gd name="connsiteX167" fmla="*/ 1146550 w 7467600"/>
              <a:gd name="connsiteY167" fmla="*/ 3802012 h 6858000"/>
              <a:gd name="connsiteX168" fmla="*/ 698834 w 7467600"/>
              <a:gd name="connsiteY168" fmla="*/ 3952272 h 6858000"/>
              <a:gd name="connsiteX169" fmla="*/ 34256 w 7467600"/>
              <a:gd name="connsiteY169" fmla="*/ 4347603 h 6858000"/>
              <a:gd name="connsiteX170" fmla="*/ 527241 w 7467600"/>
              <a:gd name="connsiteY170" fmla="*/ 4065078 h 6858000"/>
              <a:gd name="connsiteX171" fmla="*/ 1510397 w 7467600"/>
              <a:gd name="connsiteY171" fmla="*/ 3684705 h 6858000"/>
              <a:gd name="connsiteX172" fmla="*/ 1313114 w 7467600"/>
              <a:gd name="connsiteY172" fmla="*/ 3655216 h 6858000"/>
              <a:gd name="connsiteX173" fmla="*/ 1109304 w 7467600"/>
              <a:gd name="connsiteY173" fmla="*/ 3669030 h 6858000"/>
              <a:gd name="connsiteX174" fmla="*/ 8129 w 7467600"/>
              <a:gd name="connsiteY174" fmla="*/ 4330519 h 6858000"/>
              <a:gd name="connsiteX175" fmla="*/ 687572 w 7467600"/>
              <a:gd name="connsiteY175" fmla="*/ 3925629 h 6858000"/>
              <a:gd name="connsiteX176" fmla="*/ 1138365 w 7467600"/>
              <a:gd name="connsiteY176" fmla="*/ 3774515 h 6858000"/>
              <a:gd name="connsiteX177" fmla="*/ 1505579 w 7467600"/>
              <a:gd name="connsiteY177" fmla="*/ 3655526 h 6858000"/>
              <a:gd name="connsiteX178" fmla="*/ 1313114 w 7467600"/>
              <a:gd name="connsiteY178" fmla="*/ 3655216 h 6858000"/>
              <a:gd name="connsiteX179" fmla="*/ 3655073 w 7467600"/>
              <a:gd name="connsiteY179" fmla="*/ 3650884 h 6858000"/>
              <a:gd name="connsiteX180" fmla="*/ 3989938 w 7467600"/>
              <a:gd name="connsiteY180" fmla="*/ 3991685 h 6858000"/>
              <a:gd name="connsiteX181" fmla="*/ 4393907 w 7467600"/>
              <a:gd name="connsiteY181" fmla="*/ 4261258 h 6858000"/>
              <a:gd name="connsiteX182" fmla="*/ 4648051 w 7467600"/>
              <a:gd name="connsiteY182" fmla="*/ 4374051 h 6858000"/>
              <a:gd name="connsiteX183" fmla="*/ 4383389 w 7467600"/>
              <a:gd name="connsiteY183" fmla="*/ 4184369 h 6858000"/>
              <a:gd name="connsiteX184" fmla="*/ 4165508 w 7467600"/>
              <a:gd name="connsiteY184" fmla="*/ 4035196 h 6858000"/>
              <a:gd name="connsiteX185" fmla="*/ 4068162 w 7467600"/>
              <a:gd name="connsiteY185" fmla="*/ 3953394 h 6858000"/>
              <a:gd name="connsiteX186" fmla="*/ 3981416 w 7467600"/>
              <a:gd name="connsiteY186" fmla="*/ 3880482 h 6858000"/>
              <a:gd name="connsiteX187" fmla="*/ 3800147 w 7467600"/>
              <a:gd name="connsiteY187" fmla="*/ 3749872 h 6858000"/>
              <a:gd name="connsiteX188" fmla="*/ 3655073 w 7467600"/>
              <a:gd name="connsiteY188" fmla="*/ 3650884 h 6858000"/>
              <a:gd name="connsiteX189" fmla="*/ 3670252 w 7467600"/>
              <a:gd name="connsiteY189" fmla="*/ 3622798 h 6858000"/>
              <a:gd name="connsiteX190" fmla="*/ 3817258 w 7467600"/>
              <a:gd name="connsiteY190" fmla="*/ 3723577 h 6858000"/>
              <a:gd name="connsiteX191" fmla="*/ 4000461 w 7467600"/>
              <a:gd name="connsiteY191" fmla="*/ 3855966 h 6858000"/>
              <a:gd name="connsiteX192" fmla="*/ 4088180 w 7467600"/>
              <a:gd name="connsiteY192" fmla="*/ 3929774 h 6858000"/>
              <a:gd name="connsiteX193" fmla="*/ 4184555 w 7467600"/>
              <a:gd name="connsiteY193" fmla="*/ 4010683 h 6858000"/>
              <a:gd name="connsiteX194" fmla="*/ 4399563 w 7467600"/>
              <a:gd name="connsiteY194" fmla="*/ 4158106 h 6858000"/>
              <a:gd name="connsiteX195" fmla="*/ 4684469 w 7467600"/>
              <a:gd name="connsiteY195" fmla="*/ 4364680 h 6858000"/>
              <a:gd name="connsiteX196" fmla="*/ 4690271 w 7467600"/>
              <a:gd name="connsiteY196" fmla="*/ 4370034 h 6858000"/>
              <a:gd name="connsiteX197" fmla="*/ 4136093 w 7467600"/>
              <a:gd name="connsiteY197" fmla="*/ 3858466 h 6858000"/>
              <a:gd name="connsiteX198" fmla="*/ 3670252 w 7467600"/>
              <a:gd name="connsiteY198" fmla="*/ 3622798 h 6858000"/>
              <a:gd name="connsiteX199" fmla="*/ 4440129 w 7467600"/>
              <a:gd name="connsiteY199" fmla="*/ 3448571 h 6858000"/>
              <a:gd name="connsiteX200" fmla="*/ 4856525 w 7467600"/>
              <a:gd name="connsiteY200" fmla="*/ 3915351 h 6858000"/>
              <a:gd name="connsiteX201" fmla="*/ 5059055 w 7467600"/>
              <a:gd name="connsiteY201" fmla="*/ 4108918 h 6858000"/>
              <a:gd name="connsiteX202" fmla="*/ 5290070 w 7467600"/>
              <a:gd name="connsiteY202" fmla="*/ 4263619 h 6858000"/>
              <a:gd name="connsiteX203" fmla="*/ 4834991 w 7467600"/>
              <a:gd name="connsiteY203" fmla="*/ 3830985 h 6858000"/>
              <a:gd name="connsiteX204" fmla="*/ 4440129 w 7467600"/>
              <a:gd name="connsiteY204" fmla="*/ 3448571 h 6858000"/>
              <a:gd name="connsiteX205" fmla="*/ 4441737 w 7467600"/>
              <a:gd name="connsiteY205" fmla="*/ 3399734 h 6858000"/>
              <a:gd name="connsiteX206" fmla="*/ 4431236 w 7467600"/>
              <a:gd name="connsiteY206" fmla="*/ 3400954 h 6858000"/>
              <a:gd name="connsiteX207" fmla="*/ 4557150 w 7467600"/>
              <a:gd name="connsiteY207" fmla="*/ 3510023 h 6858000"/>
              <a:gd name="connsiteX208" fmla="*/ 4856936 w 7467600"/>
              <a:gd name="connsiteY208" fmla="*/ 3809146 h 6858000"/>
              <a:gd name="connsiteX209" fmla="*/ 5111996 w 7467600"/>
              <a:gd name="connsiteY209" fmla="*/ 4065759 h 6858000"/>
              <a:gd name="connsiteX210" fmla="*/ 5388878 w 7467600"/>
              <a:gd name="connsiteY210" fmla="*/ 4300185 h 6858000"/>
              <a:gd name="connsiteX211" fmla="*/ 5425556 w 7467600"/>
              <a:gd name="connsiteY211" fmla="*/ 4308967 h 6858000"/>
              <a:gd name="connsiteX212" fmla="*/ 4943646 w 7467600"/>
              <a:gd name="connsiteY212" fmla="*/ 3822916 h 6858000"/>
              <a:gd name="connsiteX213" fmla="*/ 4594837 w 7467600"/>
              <a:gd name="connsiteY213" fmla="*/ 3532274 h 6858000"/>
              <a:gd name="connsiteX214" fmla="*/ 4441737 w 7467600"/>
              <a:gd name="connsiteY214" fmla="*/ 3399734 h 6858000"/>
              <a:gd name="connsiteX215" fmla="*/ 5425834 w 7467600"/>
              <a:gd name="connsiteY215" fmla="*/ 3162785 h 6858000"/>
              <a:gd name="connsiteX216" fmla="*/ 5401644 w 7467600"/>
              <a:gd name="connsiteY216" fmla="*/ 3617847 h 6858000"/>
              <a:gd name="connsiteX217" fmla="*/ 5467256 w 7467600"/>
              <a:gd name="connsiteY217" fmla="*/ 4175494 h 6858000"/>
              <a:gd name="connsiteX218" fmla="*/ 5448069 w 7467600"/>
              <a:gd name="connsiteY218" fmla="*/ 3567554 h 6858000"/>
              <a:gd name="connsiteX219" fmla="*/ 5425834 w 7467600"/>
              <a:gd name="connsiteY219" fmla="*/ 3162785 h 6858000"/>
              <a:gd name="connsiteX220" fmla="*/ 1318687 w 7467600"/>
              <a:gd name="connsiteY220" fmla="*/ 3113840 h 6858000"/>
              <a:gd name="connsiteX221" fmla="*/ 1066793 w 7467600"/>
              <a:gd name="connsiteY221" fmla="*/ 3212171 h 6858000"/>
              <a:gd name="connsiteX222" fmla="*/ 993319 w 7467600"/>
              <a:gd name="connsiteY222" fmla="*/ 3247648 h 6858000"/>
              <a:gd name="connsiteX223" fmla="*/ 853081 w 7467600"/>
              <a:gd name="connsiteY223" fmla="*/ 3312410 h 6858000"/>
              <a:gd name="connsiteX224" fmla="*/ 805957 w 7467600"/>
              <a:gd name="connsiteY224" fmla="*/ 3330443 h 6858000"/>
              <a:gd name="connsiteX225" fmla="*/ 1318687 w 7467600"/>
              <a:gd name="connsiteY225" fmla="*/ 3113840 h 6858000"/>
              <a:gd name="connsiteX226" fmla="*/ 5453702 w 7467600"/>
              <a:gd name="connsiteY226" fmla="*/ 3090882 h 6858000"/>
              <a:gd name="connsiteX227" fmla="*/ 5480135 w 7467600"/>
              <a:gd name="connsiteY227" fmla="*/ 3565802 h 6858000"/>
              <a:gd name="connsiteX228" fmla="*/ 5499023 w 7467600"/>
              <a:gd name="connsiteY228" fmla="*/ 4166310 h 6858000"/>
              <a:gd name="connsiteX229" fmla="*/ 5547022 w 7467600"/>
              <a:gd name="connsiteY229" fmla="*/ 3607838 h 6858000"/>
              <a:gd name="connsiteX230" fmla="*/ 5515964 w 7467600"/>
              <a:gd name="connsiteY230" fmla="*/ 3378541 h 6858000"/>
              <a:gd name="connsiteX231" fmla="*/ 5453702 w 7467600"/>
              <a:gd name="connsiteY231" fmla="*/ 3090882 h 6858000"/>
              <a:gd name="connsiteX232" fmla="*/ 1238695 w 7467600"/>
              <a:gd name="connsiteY232" fmla="*/ 3076820 h 6858000"/>
              <a:gd name="connsiteX233" fmla="*/ 716371 w 7467600"/>
              <a:gd name="connsiteY233" fmla="*/ 3293249 h 6858000"/>
              <a:gd name="connsiteX234" fmla="*/ 579522 w 7467600"/>
              <a:gd name="connsiteY234" fmla="*/ 3371759 h 6858000"/>
              <a:gd name="connsiteX235" fmla="*/ 600288 w 7467600"/>
              <a:gd name="connsiteY235" fmla="*/ 3365555 h 6858000"/>
              <a:gd name="connsiteX236" fmla="*/ 840692 w 7467600"/>
              <a:gd name="connsiteY236" fmla="*/ 3284921 h 6858000"/>
              <a:gd name="connsiteX237" fmla="*/ 979248 w 7467600"/>
              <a:gd name="connsiteY237" fmla="*/ 3221003 h 6858000"/>
              <a:gd name="connsiteX238" fmla="*/ 1053282 w 7467600"/>
              <a:gd name="connsiteY238" fmla="*/ 3185247 h 6858000"/>
              <a:gd name="connsiteX239" fmla="*/ 1320603 w 7467600"/>
              <a:gd name="connsiteY239" fmla="*/ 3081281 h 6858000"/>
              <a:gd name="connsiteX240" fmla="*/ 1238695 w 7467600"/>
              <a:gd name="connsiteY240" fmla="*/ 3076820 h 6858000"/>
              <a:gd name="connsiteX241" fmla="*/ 5425627 w 7467600"/>
              <a:gd name="connsiteY241" fmla="*/ 2954192 h 6858000"/>
              <a:gd name="connsiteX242" fmla="*/ 5470770 w 7467600"/>
              <a:gd name="connsiteY242" fmla="*/ 3005435 h 6858000"/>
              <a:gd name="connsiteX243" fmla="*/ 5519779 w 7467600"/>
              <a:gd name="connsiteY243" fmla="*/ 4359223 h 6858000"/>
              <a:gd name="connsiteX244" fmla="*/ 5520293 w 7467600"/>
              <a:gd name="connsiteY244" fmla="*/ 4360602 h 6858000"/>
              <a:gd name="connsiteX245" fmla="*/ 5767221 w 7467600"/>
              <a:gd name="connsiteY245" fmla="*/ 4665564 h 6858000"/>
              <a:gd name="connsiteX246" fmla="*/ 6937169 w 7467600"/>
              <a:gd name="connsiteY246" fmla="*/ 4815941 h 6858000"/>
              <a:gd name="connsiteX247" fmla="*/ 6953922 w 7467600"/>
              <a:gd name="connsiteY247" fmla="*/ 4890068 h 6858000"/>
              <a:gd name="connsiteX248" fmla="*/ 6071359 w 7467600"/>
              <a:gd name="connsiteY248" fmla="*/ 4770770 h 6858000"/>
              <a:gd name="connsiteX249" fmla="*/ 6038839 w 7467600"/>
              <a:gd name="connsiteY249" fmla="*/ 4764474 h 6858000"/>
              <a:gd name="connsiteX250" fmla="*/ 6038706 w 7467600"/>
              <a:gd name="connsiteY250" fmla="*/ 4763847 h 6858000"/>
              <a:gd name="connsiteX251" fmla="*/ 6037784 w 7467600"/>
              <a:gd name="connsiteY251" fmla="*/ 4764270 h 6858000"/>
              <a:gd name="connsiteX252" fmla="*/ 6038839 w 7467600"/>
              <a:gd name="connsiteY252" fmla="*/ 4764474 h 6858000"/>
              <a:gd name="connsiteX253" fmla="*/ 6040338 w 7467600"/>
              <a:gd name="connsiteY253" fmla="*/ 4771418 h 6858000"/>
              <a:gd name="connsiteX254" fmla="*/ 6024488 w 7467600"/>
              <a:gd name="connsiteY254" fmla="*/ 4809903 h 6858000"/>
              <a:gd name="connsiteX255" fmla="*/ 5599771 w 7467600"/>
              <a:gd name="connsiteY255" fmla="*/ 5509652 h 6858000"/>
              <a:gd name="connsiteX256" fmla="*/ 5548843 w 7467600"/>
              <a:gd name="connsiteY256" fmla="*/ 5563845 h 6858000"/>
              <a:gd name="connsiteX257" fmla="*/ 5940952 w 7467600"/>
              <a:gd name="connsiteY257" fmla="*/ 6250028 h 6858000"/>
              <a:gd name="connsiteX258" fmla="*/ 6043441 w 7467600"/>
              <a:gd name="connsiteY258" fmla="*/ 6665847 h 6858000"/>
              <a:gd name="connsiteX259" fmla="*/ 6093432 w 7467600"/>
              <a:gd name="connsiteY259" fmla="*/ 6858000 h 6858000"/>
              <a:gd name="connsiteX260" fmla="*/ 6034344 w 7467600"/>
              <a:gd name="connsiteY260" fmla="*/ 6858000 h 6858000"/>
              <a:gd name="connsiteX261" fmla="*/ 6026679 w 7467600"/>
              <a:gd name="connsiteY261" fmla="*/ 6836959 h 6858000"/>
              <a:gd name="connsiteX262" fmla="*/ 5800441 w 7467600"/>
              <a:gd name="connsiteY262" fmla="*/ 6335286 h 6858000"/>
              <a:gd name="connsiteX263" fmla="*/ 5526562 w 7467600"/>
              <a:gd name="connsiteY263" fmla="*/ 5705388 h 6858000"/>
              <a:gd name="connsiteX264" fmla="*/ 5519640 w 7467600"/>
              <a:gd name="connsiteY264" fmla="*/ 5683774 h 6858000"/>
              <a:gd name="connsiteX265" fmla="*/ 5844559 w 7467600"/>
              <a:gd name="connsiteY265" fmla="*/ 6553349 h 6858000"/>
              <a:gd name="connsiteX266" fmla="*/ 5975994 w 7467600"/>
              <a:gd name="connsiteY266" fmla="*/ 6858000 h 6858000"/>
              <a:gd name="connsiteX267" fmla="*/ 5898547 w 7467600"/>
              <a:gd name="connsiteY267" fmla="*/ 6858000 h 6858000"/>
              <a:gd name="connsiteX268" fmla="*/ 5682041 w 7467600"/>
              <a:gd name="connsiteY268" fmla="*/ 6355860 h 6858000"/>
              <a:gd name="connsiteX269" fmla="*/ 5461758 w 7467600"/>
              <a:gd name="connsiteY269" fmla="*/ 5820220 h 6858000"/>
              <a:gd name="connsiteX270" fmla="*/ 5237282 w 7467600"/>
              <a:gd name="connsiteY270" fmla="*/ 6579086 h 6858000"/>
              <a:gd name="connsiteX271" fmla="*/ 5115009 w 7467600"/>
              <a:gd name="connsiteY271" fmla="*/ 6858000 h 6858000"/>
              <a:gd name="connsiteX272" fmla="*/ 5028074 w 7467600"/>
              <a:gd name="connsiteY272" fmla="*/ 6858000 h 6858000"/>
              <a:gd name="connsiteX273" fmla="*/ 5079508 w 7467600"/>
              <a:gd name="connsiteY273" fmla="*/ 6749074 h 6858000"/>
              <a:gd name="connsiteX274" fmla="*/ 5371846 w 7467600"/>
              <a:gd name="connsiteY274" fmla="*/ 5924413 h 6858000"/>
              <a:gd name="connsiteX275" fmla="*/ 5270512 w 7467600"/>
              <a:gd name="connsiteY275" fmla="*/ 6138975 h 6858000"/>
              <a:gd name="connsiteX276" fmla="*/ 5062409 w 7467600"/>
              <a:gd name="connsiteY276" fmla="*/ 6653544 h 6858000"/>
              <a:gd name="connsiteX277" fmla="*/ 5036628 w 7467600"/>
              <a:gd name="connsiteY277" fmla="*/ 6754247 h 6858000"/>
              <a:gd name="connsiteX278" fmla="*/ 5009112 w 7467600"/>
              <a:gd name="connsiteY278" fmla="*/ 6858000 h 6858000"/>
              <a:gd name="connsiteX279" fmla="*/ 4976679 w 7467600"/>
              <a:gd name="connsiteY279" fmla="*/ 6858000 h 6858000"/>
              <a:gd name="connsiteX280" fmla="*/ 5006537 w 7467600"/>
              <a:gd name="connsiteY280" fmla="*/ 6747068 h 6858000"/>
              <a:gd name="connsiteX281" fmla="*/ 5032723 w 7467600"/>
              <a:gd name="connsiteY281" fmla="*/ 6644957 h 6858000"/>
              <a:gd name="connsiteX282" fmla="*/ 5242949 w 7467600"/>
              <a:gd name="connsiteY282" fmla="*/ 6125175 h 6858000"/>
              <a:gd name="connsiteX283" fmla="*/ 5286321 w 7467600"/>
              <a:gd name="connsiteY283" fmla="*/ 6033555 h 6858000"/>
              <a:gd name="connsiteX284" fmla="*/ 5008210 w 7467600"/>
              <a:gd name="connsiteY284" fmla="*/ 6649194 h 6858000"/>
              <a:gd name="connsiteX285" fmla="*/ 4986321 w 7467600"/>
              <a:gd name="connsiteY285" fmla="*/ 6765687 h 6858000"/>
              <a:gd name="connsiteX286" fmla="*/ 4973474 w 7467600"/>
              <a:gd name="connsiteY286" fmla="*/ 6858000 h 6858000"/>
              <a:gd name="connsiteX287" fmla="*/ 4907178 w 7467600"/>
              <a:gd name="connsiteY287" fmla="*/ 6858000 h 6858000"/>
              <a:gd name="connsiteX288" fmla="*/ 4910810 w 7467600"/>
              <a:gd name="connsiteY288" fmla="*/ 6829660 h 6858000"/>
              <a:gd name="connsiteX289" fmla="*/ 4987461 w 7467600"/>
              <a:gd name="connsiteY289" fmla="*/ 6432994 h 6858000"/>
              <a:gd name="connsiteX290" fmla="*/ 5179262 w 7467600"/>
              <a:gd name="connsiteY290" fmla="*/ 6035044 h 6858000"/>
              <a:gd name="connsiteX291" fmla="*/ 4689678 w 7467600"/>
              <a:gd name="connsiteY291" fmla="*/ 6440241 h 6858000"/>
              <a:gd name="connsiteX292" fmla="*/ 4477543 w 7467600"/>
              <a:gd name="connsiteY292" fmla="*/ 6674836 h 6858000"/>
              <a:gd name="connsiteX293" fmla="*/ 4329957 w 7467600"/>
              <a:gd name="connsiteY293" fmla="*/ 6858000 h 6858000"/>
              <a:gd name="connsiteX294" fmla="*/ 4218595 w 7467600"/>
              <a:gd name="connsiteY294" fmla="*/ 6858000 h 6858000"/>
              <a:gd name="connsiteX295" fmla="*/ 4368888 w 7467600"/>
              <a:gd name="connsiteY295" fmla="*/ 6668412 h 6858000"/>
              <a:gd name="connsiteX296" fmla="*/ 4563091 w 7467600"/>
              <a:gd name="connsiteY296" fmla="*/ 6442508 h 6858000"/>
              <a:gd name="connsiteX297" fmla="*/ 5387324 w 7467600"/>
              <a:gd name="connsiteY297" fmla="*/ 5705830 h 6858000"/>
              <a:gd name="connsiteX298" fmla="*/ 5073620 w 7467600"/>
              <a:gd name="connsiteY298" fmla="*/ 5955437 h 6858000"/>
              <a:gd name="connsiteX299" fmla="*/ 4689789 w 7467600"/>
              <a:gd name="connsiteY299" fmla="*/ 6268382 h 6858000"/>
              <a:gd name="connsiteX300" fmla="*/ 4418722 w 7467600"/>
              <a:gd name="connsiteY300" fmla="*/ 6570886 h 6858000"/>
              <a:gd name="connsiteX301" fmla="*/ 4214944 w 7467600"/>
              <a:gd name="connsiteY301" fmla="*/ 6858000 h 6858000"/>
              <a:gd name="connsiteX302" fmla="*/ 4177898 w 7467600"/>
              <a:gd name="connsiteY302" fmla="*/ 6858000 h 6858000"/>
              <a:gd name="connsiteX303" fmla="*/ 4391597 w 7467600"/>
              <a:gd name="connsiteY303" fmla="*/ 6556370 h 6858000"/>
              <a:gd name="connsiteX304" fmla="*/ 4668889 w 7467600"/>
              <a:gd name="connsiteY304" fmla="*/ 6246399 h 6858000"/>
              <a:gd name="connsiteX305" fmla="*/ 5055427 w 7467600"/>
              <a:gd name="connsiteY305" fmla="*/ 5931476 h 6858000"/>
              <a:gd name="connsiteX306" fmla="*/ 5371814 w 7467600"/>
              <a:gd name="connsiteY306" fmla="*/ 5678975 h 6858000"/>
              <a:gd name="connsiteX307" fmla="*/ 4987918 w 7467600"/>
              <a:gd name="connsiteY307" fmla="*/ 5838701 h 6858000"/>
              <a:gd name="connsiteX308" fmla="*/ 4317146 w 7467600"/>
              <a:gd name="connsiteY308" fmla="*/ 6587716 h 6858000"/>
              <a:gd name="connsiteX309" fmla="*/ 4171627 w 7467600"/>
              <a:gd name="connsiteY309" fmla="*/ 6858000 h 6858000"/>
              <a:gd name="connsiteX310" fmla="*/ 4081585 w 7467600"/>
              <a:gd name="connsiteY310" fmla="*/ 6858000 h 6858000"/>
              <a:gd name="connsiteX311" fmla="*/ 4238603 w 7467600"/>
              <a:gd name="connsiteY311" fmla="*/ 6559341 h 6858000"/>
              <a:gd name="connsiteX312" fmla="*/ 4778333 w 7467600"/>
              <a:gd name="connsiteY312" fmla="*/ 5873626 h 6858000"/>
              <a:gd name="connsiteX313" fmla="*/ 5414185 w 7467600"/>
              <a:gd name="connsiteY313" fmla="*/ 5573882 h 6858000"/>
              <a:gd name="connsiteX314" fmla="*/ 5959648 w 7467600"/>
              <a:gd name="connsiteY314" fmla="*/ 4760797 h 6858000"/>
              <a:gd name="connsiteX315" fmla="*/ 5355019 w 7467600"/>
              <a:gd name="connsiteY315" fmla="*/ 4734672 h 6858000"/>
              <a:gd name="connsiteX316" fmla="*/ 5083565 w 7467600"/>
              <a:gd name="connsiteY316" fmla="*/ 5179121 h 6858000"/>
              <a:gd name="connsiteX317" fmla="*/ 4713577 w 7467600"/>
              <a:gd name="connsiteY317" fmla="*/ 5616803 h 6858000"/>
              <a:gd name="connsiteX318" fmla="*/ 3989559 w 7467600"/>
              <a:gd name="connsiteY318" fmla="*/ 6145945 h 6858000"/>
              <a:gd name="connsiteX319" fmla="*/ 3939824 w 7467600"/>
              <a:gd name="connsiteY319" fmla="*/ 6066900 h 6858000"/>
              <a:gd name="connsiteX320" fmla="*/ 4584537 w 7467600"/>
              <a:gd name="connsiteY320" fmla="*/ 5324826 h 6858000"/>
              <a:gd name="connsiteX321" fmla="*/ 5037105 w 7467600"/>
              <a:gd name="connsiteY321" fmla="*/ 5088765 h 6858000"/>
              <a:gd name="connsiteX322" fmla="*/ 5039930 w 7467600"/>
              <a:gd name="connsiteY322" fmla="*/ 5089585 h 6858000"/>
              <a:gd name="connsiteX323" fmla="*/ 5263764 w 7467600"/>
              <a:gd name="connsiteY323" fmla="*/ 4735525 h 6858000"/>
              <a:gd name="connsiteX324" fmla="*/ 4086300 w 7467600"/>
              <a:gd name="connsiteY324" fmla="*/ 4884599 h 6858000"/>
              <a:gd name="connsiteX325" fmla="*/ 4085485 w 7467600"/>
              <a:gd name="connsiteY325" fmla="*/ 4899070 h 6858000"/>
              <a:gd name="connsiteX326" fmla="*/ 3871915 w 7467600"/>
              <a:gd name="connsiteY326" fmla="*/ 5253645 h 6858000"/>
              <a:gd name="connsiteX327" fmla="*/ 3799374 w 7467600"/>
              <a:gd name="connsiteY327" fmla="*/ 5466127 h 6858000"/>
              <a:gd name="connsiteX328" fmla="*/ 3498850 w 7467600"/>
              <a:gd name="connsiteY328" fmla="*/ 6661888 h 6858000"/>
              <a:gd name="connsiteX329" fmla="*/ 3399216 w 7467600"/>
              <a:gd name="connsiteY329" fmla="*/ 6858000 h 6858000"/>
              <a:gd name="connsiteX330" fmla="*/ 3303688 w 7467600"/>
              <a:gd name="connsiteY330" fmla="*/ 6858000 h 6858000"/>
              <a:gd name="connsiteX331" fmla="*/ 3391774 w 7467600"/>
              <a:gd name="connsiteY331" fmla="*/ 6697181 h 6858000"/>
              <a:gd name="connsiteX332" fmla="*/ 3735540 w 7467600"/>
              <a:gd name="connsiteY332" fmla="*/ 5546923 h 6858000"/>
              <a:gd name="connsiteX333" fmla="*/ 3729438 w 7467600"/>
              <a:gd name="connsiteY333" fmla="*/ 5569058 h 6858000"/>
              <a:gd name="connsiteX334" fmla="*/ 3707782 w 7467600"/>
              <a:gd name="connsiteY334" fmla="*/ 5644908 h 6858000"/>
              <a:gd name="connsiteX335" fmla="*/ 3583827 w 7467600"/>
              <a:gd name="connsiteY335" fmla="*/ 6039215 h 6858000"/>
              <a:gd name="connsiteX336" fmla="*/ 3547861 w 7467600"/>
              <a:gd name="connsiteY336" fmla="*/ 6129609 h 6858000"/>
              <a:gd name="connsiteX337" fmla="*/ 3490905 w 7467600"/>
              <a:gd name="connsiteY337" fmla="*/ 6277660 h 6858000"/>
              <a:gd name="connsiteX338" fmla="*/ 3455859 w 7467600"/>
              <a:gd name="connsiteY338" fmla="*/ 6391301 h 6858000"/>
              <a:gd name="connsiteX339" fmla="*/ 3429112 w 7467600"/>
              <a:gd name="connsiteY339" fmla="*/ 6479469 h 6858000"/>
              <a:gd name="connsiteX340" fmla="*/ 3304862 w 7467600"/>
              <a:gd name="connsiteY340" fmla="*/ 6796476 h 6858000"/>
              <a:gd name="connsiteX341" fmla="*/ 3276071 w 7467600"/>
              <a:gd name="connsiteY341" fmla="*/ 6858000 h 6858000"/>
              <a:gd name="connsiteX342" fmla="*/ 3240805 w 7467600"/>
              <a:gd name="connsiteY342" fmla="*/ 6858000 h 6858000"/>
              <a:gd name="connsiteX343" fmla="*/ 3275917 w 7467600"/>
              <a:gd name="connsiteY343" fmla="*/ 6783192 h 6858000"/>
              <a:gd name="connsiteX344" fmla="*/ 3399358 w 7467600"/>
              <a:gd name="connsiteY344" fmla="*/ 6469011 h 6858000"/>
              <a:gd name="connsiteX345" fmla="*/ 3425650 w 7467600"/>
              <a:gd name="connsiteY345" fmla="*/ 6381333 h 6858000"/>
              <a:gd name="connsiteX346" fmla="*/ 3460661 w 7467600"/>
              <a:gd name="connsiteY346" fmla="*/ 6266763 h 6858000"/>
              <a:gd name="connsiteX347" fmla="*/ 3518021 w 7467600"/>
              <a:gd name="connsiteY347" fmla="*/ 6117298 h 6858000"/>
              <a:gd name="connsiteX348" fmla="*/ 3554035 w 7467600"/>
              <a:gd name="connsiteY348" fmla="*/ 6027832 h 6858000"/>
              <a:gd name="connsiteX349" fmla="*/ 3677174 w 7467600"/>
              <a:gd name="connsiteY349" fmla="*/ 5636351 h 6858000"/>
              <a:gd name="connsiteX350" fmla="*/ 3698819 w 7467600"/>
              <a:gd name="connsiteY350" fmla="*/ 5560503 h 6858000"/>
              <a:gd name="connsiteX351" fmla="*/ 3702094 w 7467600"/>
              <a:gd name="connsiteY351" fmla="*/ 5549194 h 6858000"/>
              <a:gd name="connsiteX352" fmla="*/ 3398355 w 7467600"/>
              <a:gd name="connsiteY352" fmla="*/ 6094603 h 6858000"/>
              <a:gd name="connsiteX353" fmla="*/ 3193941 w 7467600"/>
              <a:gd name="connsiteY353" fmla="*/ 6798775 h 6858000"/>
              <a:gd name="connsiteX354" fmla="*/ 3184140 w 7467600"/>
              <a:gd name="connsiteY354" fmla="*/ 6858000 h 6858000"/>
              <a:gd name="connsiteX355" fmla="*/ 3099978 w 7467600"/>
              <a:gd name="connsiteY355" fmla="*/ 6858000 h 6858000"/>
              <a:gd name="connsiteX356" fmla="*/ 3101556 w 7467600"/>
              <a:gd name="connsiteY356" fmla="*/ 6843337 h 6858000"/>
              <a:gd name="connsiteX357" fmla="*/ 3370162 w 7467600"/>
              <a:gd name="connsiteY357" fmla="*/ 5785550 h 6858000"/>
              <a:gd name="connsiteX358" fmla="*/ 3746477 w 7467600"/>
              <a:gd name="connsiteY358" fmla="*/ 5377889 h 6858000"/>
              <a:gd name="connsiteX359" fmla="*/ 3863399 w 7467600"/>
              <a:gd name="connsiteY359" fmla="*/ 5087257 h 6858000"/>
              <a:gd name="connsiteX360" fmla="*/ 3968712 w 7467600"/>
              <a:gd name="connsiteY360" fmla="*/ 4913989 h 6858000"/>
              <a:gd name="connsiteX361" fmla="*/ 2792390 w 7467600"/>
              <a:gd name="connsiteY361" fmla="*/ 5382974 h 6858000"/>
              <a:gd name="connsiteX362" fmla="*/ 2714982 w 7467600"/>
              <a:gd name="connsiteY362" fmla="*/ 5427051 h 6858000"/>
              <a:gd name="connsiteX363" fmla="*/ 2813361 w 7467600"/>
              <a:gd name="connsiteY363" fmla="*/ 6023912 h 6858000"/>
              <a:gd name="connsiteX364" fmla="*/ 2688430 w 7467600"/>
              <a:gd name="connsiteY364" fmla="*/ 6801564 h 6858000"/>
              <a:gd name="connsiteX365" fmla="*/ 2629626 w 7467600"/>
              <a:gd name="connsiteY365" fmla="*/ 6763394 h 6858000"/>
              <a:gd name="connsiteX366" fmla="*/ 2565328 w 7467600"/>
              <a:gd name="connsiteY366" fmla="*/ 5516399 h 6858000"/>
              <a:gd name="connsiteX367" fmla="*/ 1922999 w 7467600"/>
              <a:gd name="connsiteY367" fmla="*/ 5980343 h 6858000"/>
              <a:gd name="connsiteX368" fmla="*/ 1950261 w 7467600"/>
              <a:gd name="connsiteY368" fmla="*/ 6405858 h 6858000"/>
              <a:gd name="connsiteX369" fmla="*/ 2365554 w 7467600"/>
              <a:gd name="connsiteY369" fmla="*/ 6759107 h 6858000"/>
              <a:gd name="connsiteX370" fmla="*/ 2424142 w 7467600"/>
              <a:gd name="connsiteY370" fmla="*/ 6858000 h 6858000"/>
              <a:gd name="connsiteX371" fmla="*/ 2395994 w 7467600"/>
              <a:gd name="connsiteY371" fmla="*/ 6858000 h 6858000"/>
              <a:gd name="connsiteX372" fmla="*/ 2392863 w 7467600"/>
              <a:gd name="connsiteY372" fmla="*/ 6852964 h 6858000"/>
              <a:gd name="connsiteX373" fmla="*/ 2017589 w 7467600"/>
              <a:gd name="connsiteY373" fmla="*/ 6493982 h 6858000"/>
              <a:gd name="connsiteX374" fmla="*/ 2147336 w 7467600"/>
              <a:gd name="connsiteY374" fmla="*/ 6594052 h 6858000"/>
              <a:gd name="connsiteX375" fmla="*/ 2207047 w 7467600"/>
              <a:gd name="connsiteY375" fmla="*/ 6654540 h 6858000"/>
              <a:gd name="connsiteX376" fmla="*/ 2299106 w 7467600"/>
              <a:gd name="connsiteY376" fmla="*/ 6778931 h 6858000"/>
              <a:gd name="connsiteX377" fmla="*/ 2314430 w 7467600"/>
              <a:gd name="connsiteY377" fmla="*/ 6801144 h 6858000"/>
              <a:gd name="connsiteX378" fmla="*/ 2352406 w 7467600"/>
              <a:gd name="connsiteY378" fmla="*/ 6858000 h 6858000"/>
              <a:gd name="connsiteX379" fmla="*/ 2314492 w 7467600"/>
              <a:gd name="connsiteY379" fmla="*/ 6858000 h 6858000"/>
              <a:gd name="connsiteX380" fmla="*/ 2288095 w 7467600"/>
              <a:gd name="connsiteY380" fmla="*/ 6818030 h 6858000"/>
              <a:gd name="connsiteX381" fmla="*/ 2272768 w 7467600"/>
              <a:gd name="connsiteY381" fmla="*/ 6795822 h 6858000"/>
              <a:gd name="connsiteX382" fmla="*/ 2182715 w 7467600"/>
              <a:gd name="connsiteY382" fmla="*/ 6675071 h 6858000"/>
              <a:gd name="connsiteX383" fmla="*/ 2032061 w 7467600"/>
              <a:gd name="connsiteY383" fmla="*/ 6541380 h 6858000"/>
              <a:gd name="connsiteX384" fmla="*/ 2257220 w 7467600"/>
              <a:gd name="connsiteY384" fmla="*/ 6826257 h 6858000"/>
              <a:gd name="connsiteX385" fmla="*/ 2281324 w 7467600"/>
              <a:gd name="connsiteY385" fmla="*/ 6858000 h 6858000"/>
              <a:gd name="connsiteX386" fmla="*/ 2242860 w 7467600"/>
              <a:gd name="connsiteY386" fmla="*/ 6858000 h 6858000"/>
              <a:gd name="connsiteX387" fmla="*/ 2232818 w 7467600"/>
              <a:gd name="connsiteY387" fmla="*/ 6844926 h 6858000"/>
              <a:gd name="connsiteX388" fmla="*/ 1990172 w 7467600"/>
              <a:gd name="connsiteY388" fmla="*/ 6542121 h 6858000"/>
              <a:gd name="connsiteX389" fmla="*/ 2124090 w 7467600"/>
              <a:gd name="connsiteY389" fmla="*/ 6761017 h 6858000"/>
              <a:gd name="connsiteX390" fmla="*/ 2200380 w 7467600"/>
              <a:gd name="connsiteY390" fmla="*/ 6858000 h 6858000"/>
              <a:gd name="connsiteX391" fmla="*/ 2147507 w 7467600"/>
              <a:gd name="connsiteY391" fmla="*/ 6858000 h 6858000"/>
              <a:gd name="connsiteX392" fmla="*/ 2070668 w 7467600"/>
              <a:gd name="connsiteY392" fmla="*/ 6761520 h 6858000"/>
              <a:gd name="connsiteX393" fmla="*/ 1975142 w 7467600"/>
              <a:gd name="connsiteY393" fmla="*/ 6585570 h 6858000"/>
              <a:gd name="connsiteX394" fmla="*/ 2050035 w 7467600"/>
              <a:gd name="connsiteY394" fmla="*/ 6813345 h 6858000"/>
              <a:gd name="connsiteX395" fmla="*/ 2063025 w 7467600"/>
              <a:gd name="connsiteY395" fmla="*/ 6858000 h 6858000"/>
              <a:gd name="connsiteX396" fmla="*/ 2021675 w 7467600"/>
              <a:gd name="connsiteY396" fmla="*/ 6858000 h 6858000"/>
              <a:gd name="connsiteX397" fmla="*/ 2019308 w 7467600"/>
              <a:gd name="connsiteY397" fmla="*/ 6847118 h 6858000"/>
              <a:gd name="connsiteX398" fmla="*/ 1938835 w 7467600"/>
              <a:gd name="connsiteY398" fmla="*/ 6551160 h 6858000"/>
              <a:gd name="connsiteX399" fmla="*/ 1953230 w 7467600"/>
              <a:gd name="connsiteY399" fmla="*/ 6759699 h 6858000"/>
              <a:gd name="connsiteX400" fmla="*/ 1956763 w 7467600"/>
              <a:gd name="connsiteY400" fmla="*/ 6778191 h 6858000"/>
              <a:gd name="connsiteX401" fmla="*/ 1967925 w 7467600"/>
              <a:gd name="connsiteY401" fmla="*/ 6858000 h 6858000"/>
              <a:gd name="connsiteX402" fmla="*/ 1936622 w 7467600"/>
              <a:gd name="connsiteY402" fmla="*/ 6858000 h 6858000"/>
              <a:gd name="connsiteX403" fmla="*/ 1926261 w 7467600"/>
              <a:gd name="connsiteY403" fmla="*/ 6784064 h 6858000"/>
              <a:gd name="connsiteX404" fmla="*/ 1922724 w 7467600"/>
              <a:gd name="connsiteY404" fmla="*/ 6765577 h 6858000"/>
              <a:gd name="connsiteX405" fmla="*/ 1904650 w 7467600"/>
              <a:gd name="connsiteY405" fmla="*/ 6639616 h 6858000"/>
              <a:gd name="connsiteX406" fmla="*/ 1885273 w 7467600"/>
              <a:gd name="connsiteY406" fmla="*/ 6858000 h 6858000"/>
              <a:gd name="connsiteX407" fmla="*/ 1854363 w 7467600"/>
              <a:gd name="connsiteY407" fmla="*/ 6858000 h 6858000"/>
              <a:gd name="connsiteX408" fmla="*/ 1880391 w 7467600"/>
              <a:gd name="connsiteY408" fmla="*/ 6603796 h 6858000"/>
              <a:gd name="connsiteX409" fmla="*/ 1818273 w 7467600"/>
              <a:gd name="connsiteY409" fmla="*/ 6715729 h 6858000"/>
              <a:gd name="connsiteX410" fmla="*/ 1794691 w 7467600"/>
              <a:gd name="connsiteY410" fmla="*/ 6843239 h 6858000"/>
              <a:gd name="connsiteX411" fmla="*/ 1794914 w 7467600"/>
              <a:gd name="connsiteY411" fmla="*/ 6858000 h 6858000"/>
              <a:gd name="connsiteX412" fmla="*/ 1746128 w 7467600"/>
              <a:gd name="connsiteY412" fmla="*/ 6858000 h 6858000"/>
              <a:gd name="connsiteX413" fmla="*/ 1753934 w 7467600"/>
              <a:gd name="connsiteY413" fmla="*/ 6724796 h 6858000"/>
              <a:gd name="connsiteX414" fmla="*/ 1792053 w 7467600"/>
              <a:gd name="connsiteY414" fmla="*/ 6572396 h 6858000"/>
              <a:gd name="connsiteX415" fmla="*/ 1862248 w 7467600"/>
              <a:gd name="connsiteY415" fmla="*/ 6266397 h 6858000"/>
              <a:gd name="connsiteX416" fmla="*/ 1862250 w 7467600"/>
              <a:gd name="connsiteY416" fmla="*/ 6033531 h 6858000"/>
              <a:gd name="connsiteX417" fmla="*/ 1211999 w 7467600"/>
              <a:gd name="connsiteY417" fmla="*/ 6683610 h 6858000"/>
              <a:gd name="connsiteX418" fmla="*/ 1213266 w 7467600"/>
              <a:gd name="connsiteY418" fmla="*/ 6691947 h 6858000"/>
              <a:gd name="connsiteX419" fmla="*/ 1203370 w 7467600"/>
              <a:gd name="connsiteY419" fmla="*/ 6850676 h 6858000"/>
              <a:gd name="connsiteX420" fmla="*/ 1203671 w 7467600"/>
              <a:gd name="connsiteY420" fmla="*/ 6858000 h 6858000"/>
              <a:gd name="connsiteX421" fmla="*/ 1143180 w 7467600"/>
              <a:gd name="connsiteY421" fmla="*/ 6858000 h 6858000"/>
              <a:gd name="connsiteX422" fmla="*/ 1142176 w 7467600"/>
              <a:gd name="connsiteY422" fmla="*/ 6766045 h 6858000"/>
              <a:gd name="connsiteX423" fmla="*/ 1067484 w 7467600"/>
              <a:gd name="connsiteY423" fmla="*/ 6858000 h 6858000"/>
              <a:gd name="connsiteX424" fmla="*/ 953928 w 7467600"/>
              <a:gd name="connsiteY424" fmla="*/ 6858000 h 6858000"/>
              <a:gd name="connsiteX425" fmla="*/ 959715 w 7467600"/>
              <a:gd name="connsiteY425" fmla="*/ 6850185 h 6858000"/>
              <a:gd name="connsiteX426" fmla="*/ 1483788 w 7467600"/>
              <a:gd name="connsiteY426" fmla="*/ 6259174 h 6858000"/>
              <a:gd name="connsiteX427" fmla="*/ 1100671 w 7467600"/>
              <a:gd name="connsiteY427" fmla="*/ 6252137 h 6858000"/>
              <a:gd name="connsiteX428" fmla="*/ 1090144 w 7467600"/>
              <a:gd name="connsiteY428" fmla="*/ 6256748 h 6858000"/>
              <a:gd name="connsiteX429" fmla="*/ 1095872 w 7467600"/>
              <a:gd name="connsiteY429" fmla="*/ 6271892 h 6858000"/>
              <a:gd name="connsiteX430" fmla="*/ 262785 w 7467600"/>
              <a:gd name="connsiteY430" fmla="*/ 6845450 h 6858000"/>
              <a:gd name="connsiteX431" fmla="*/ 209968 w 7467600"/>
              <a:gd name="connsiteY431" fmla="*/ 6770713 h 6858000"/>
              <a:gd name="connsiteX432" fmla="*/ 873460 w 7467600"/>
              <a:gd name="connsiteY432" fmla="*/ 6253768 h 6858000"/>
              <a:gd name="connsiteX433" fmla="*/ 192686 w 7467600"/>
              <a:gd name="connsiteY433" fmla="*/ 5849257 h 6858000"/>
              <a:gd name="connsiteX434" fmla="*/ 4696 w 7467600"/>
              <a:gd name="connsiteY434" fmla="*/ 5697668 h 6858000"/>
              <a:gd name="connsiteX435" fmla="*/ 0 w 7467600"/>
              <a:gd name="connsiteY435" fmla="*/ 5689984 h 6858000"/>
              <a:gd name="connsiteX436" fmla="*/ 0 w 7467600"/>
              <a:gd name="connsiteY436" fmla="*/ 5513472 h 6858000"/>
              <a:gd name="connsiteX437" fmla="*/ 174101 w 7467600"/>
              <a:gd name="connsiteY437" fmla="*/ 5620277 h 6858000"/>
              <a:gd name="connsiteX438" fmla="*/ 891800 w 7467600"/>
              <a:gd name="connsiteY438" fmla="*/ 6036935 h 6858000"/>
              <a:gd name="connsiteX439" fmla="*/ 1072219 w 7467600"/>
              <a:gd name="connsiteY439" fmla="*/ 6169443 h 6858000"/>
              <a:gd name="connsiteX440" fmla="*/ 1074117 w 7467600"/>
              <a:gd name="connsiteY440" fmla="*/ 6170301 h 6858000"/>
              <a:gd name="connsiteX441" fmla="*/ 1083114 w 7467600"/>
              <a:gd name="connsiteY441" fmla="*/ 6174131 h 6858000"/>
              <a:gd name="connsiteX442" fmla="*/ 1543010 w 7467600"/>
              <a:gd name="connsiteY442" fmla="*/ 6191140 h 6858000"/>
              <a:gd name="connsiteX443" fmla="*/ 1551080 w 7467600"/>
              <a:gd name="connsiteY443" fmla="*/ 6195006 h 6858000"/>
              <a:gd name="connsiteX444" fmla="*/ 2345443 w 7467600"/>
              <a:gd name="connsiteY444" fmla="*/ 5549882 h 6858000"/>
              <a:gd name="connsiteX445" fmla="*/ 1721499 w 7467600"/>
              <a:gd name="connsiteY445" fmla="*/ 5599969 h 6858000"/>
              <a:gd name="connsiteX446" fmla="*/ 767716 w 7467600"/>
              <a:gd name="connsiteY446" fmla="*/ 5472768 h 6858000"/>
              <a:gd name="connsiteX447" fmla="*/ 722147 w 7467600"/>
              <a:gd name="connsiteY447" fmla="*/ 5393091 h 6858000"/>
              <a:gd name="connsiteX448" fmla="*/ 1485552 w 7467600"/>
              <a:gd name="connsiteY448" fmla="*/ 5313202 h 6858000"/>
              <a:gd name="connsiteX449" fmla="*/ 2143004 w 7467600"/>
              <a:gd name="connsiteY449" fmla="*/ 5402420 h 6858000"/>
              <a:gd name="connsiteX450" fmla="*/ 1933391 w 7467600"/>
              <a:gd name="connsiteY450" fmla="*/ 5156971 h 6858000"/>
              <a:gd name="connsiteX451" fmla="*/ 1827118 w 7467600"/>
              <a:gd name="connsiteY451" fmla="*/ 4968410 h 6858000"/>
              <a:gd name="connsiteX452" fmla="*/ 1837349 w 7467600"/>
              <a:gd name="connsiteY452" fmla="*/ 4956357 h 6858000"/>
              <a:gd name="connsiteX453" fmla="*/ 2162835 w 7467600"/>
              <a:gd name="connsiteY453" fmla="*/ 5187853 h 6858000"/>
              <a:gd name="connsiteX454" fmla="*/ 2257167 w 7467600"/>
              <a:gd name="connsiteY454" fmla="*/ 5462123 h 6858000"/>
              <a:gd name="connsiteX455" fmla="*/ 2261598 w 7467600"/>
              <a:gd name="connsiteY455" fmla="*/ 5467998 h 6858000"/>
              <a:gd name="connsiteX456" fmla="*/ 2437177 w 7467600"/>
              <a:gd name="connsiteY456" fmla="*/ 5479608 h 6858000"/>
              <a:gd name="connsiteX457" fmla="*/ 2445247 w 7467600"/>
              <a:gd name="connsiteY457" fmla="*/ 5483476 h 6858000"/>
              <a:gd name="connsiteX458" fmla="*/ 2743626 w 7467600"/>
              <a:gd name="connsiteY458" fmla="*/ 5304819 h 6858000"/>
              <a:gd name="connsiteX459" fmla="*/ 3048102 w 7467600"/>
              <a:gd name="connsiteY459" fmla="*/ 5150595 h 6858000"/>
              <a:gd name="connsiteX460" fmla="*/ 1799414 w 7467600"/>
              <a:gd name="connsiteY460" fmla="*/ 4694732 h 6858000"/>
              <a:gd name="connsiteX461" fmla="*/ 1771735 w 7467600"/>
              <a:gd name="connsiteY461" fmla="*/ 4619929 h 6858000"/>
              <a:gd name="connsiteX462" fmla="*/ 3104273 w 7467600"/>
              <a:gd name="connsiteY462" fmla="*/ 5076159 h 6858000"/>
              <a:gd name="connsiteX463" fmla="*/ 3113245 w 7467600"/>
              <a:gd name="connsiteY463" fmla="*/ 5090705 h 6858000"/>
              <a:gd name="connsiteX464" fmla="*/ 3126294 w 7467600"/>
              <a:gd name="connsiteY464" fmla="*/ 5114400 h 6858000"/>
              <a:gd name="connsiteX465" fmla="*/ 3937433 w 7467600"/>
              <a:gd name="connsiteY465" fmla="*/ 4830473 h 6858000"/>
              <a:gd name="connsiteX466" fmla="*/ 3590475 w 7467600"/>
              <a:gd name="connsiteY466" fmla="*/ 4597974 h 6858000"/>
              <a:gd name="connsiteX467" fmla="*/ 3100264 w 7467600"/>
              <a:gd name="connsiteY467" fmla="*/ 4579845 h 6858000"/>
              <a:gd name="connsiteX468" fmla="*/ 2183576 w 7467600"/>
              <a:gd name="connsiteY468" fmla="*/ 4227150 h 6858000"/>
              <a:gd name="connsiteX469" fmla="*/ 2151029 w 7467600"/>
              <a:gd name="connsiteY469" fmla="*/ 4146947 h 6858000"/>
              <a:gd name="connsiteX470" fmla="*/ 3563434 w 7467600"/>
              <a:gd name="connsiteY470" fmla="*/ 4469115 h 6858000"/>
              <a:gd name="connsiteX471" fmla="*/ 3177952 w 7467600"/>
              <a:gd name="connsiteY471" fmla="*/ 3657386 h 6858000"/>
              <a:gd name="connsiteX472" fmla="*/ 3189263 w 7467600"/>
              <a:gd name="connsiteY472" fmla="*/ 3625726 h 6858000"/>
              <a:gd name="connsiteX473" fmla="*/ 3560912 w 7467600"/>
              <a:gd name="connsiteY473" fmla="*/ 4079863 h 6858000"/>
              <a:gd name="connsiteX474" fmla="*/ 3626636 w 7467600"/>
              <a:gd name="connsiteY474" fmla="*/ 4512230 h 6858000"/>
              <a:gd name="connsiteX475" fmla="*/ 3653088 w 7467600"/>
              <a:gd name="connsiteY475" fmla="*/ 4521417 h 6858000"/>
              <a:gd name="connsiteX476" fmla="*/ 3988128 w 7467600"/>
              <a:gd name="connsiteY476" fmla="*/ 4817267 h 6858000"/>
              <a:gd name="connsiteX477" fmla="*/ 4830582 w 7467600"/>
              <a:gd name="connsiteY477" fmla="*/ 4676000 h 6858000"/>
              <a:gd name="connsiteX478" fmla="*/ 4830100 w 7467600"/>
              <a:gd name="connsiteY478" fmla="*/ 4675554 h 6858000"/>
              <a:gd name="connsiteX479" fmla="*/ 4036318 w 7467600"/>
              <a:gd name="connsiteY479" fmla="*/ 4147013 h 6858000"/>
              <a:gd name="connsiteX480" fmla="*/ 3432098 w 7467600"/>
              <a:gd name="connsiteY480" fmla="*/ 3537312 h 6858000"/>
              <a:gd name="connsiteX481" fmla="*/ 3446761 w 7467600"/>
              <a:gd name="connsiteY481" fmla="*/ 3461278 h 6858000"/>
              <a:gd name="connsiteX482" fmla="*/ 4419733 w 7467600"/>
              <a:gd name="connsiteY482" fmla="*/ 3963555 h 6858000"/>
              <a:gd name="connsiteX483" fmla="*/ 4781371 w 7467600"/>
              <a:gd name="connsiteY483" fmla="*/ 4458604 h 6858000"/>
              <a:gd name="connsiteX484" fmla="*/ 4780440 w 7467600"/>
              <a:gd name="connsiteY484" fmla="*/ 4470290 h 6858000"/>
              <a:gd name="connsiteX485" fmla="*/ 4898954 w 7467600"/>
              <a:gd name="connsiteY485" fmla="*/ 4662092 h 6858000"/>
              <a:gd name="connsiteX486" fmla="*/ 4900699 w 7467600"/>
              <a:gd name="connsiteY486" fmla="*/ 4670867 h 6858000"/>
              <a:gd name="connsiteX487" fmla="*/ 5714511 w 7467600"/>
              <a:gd name="connsiteY487" fmla="*/ 4663483 h 6858000"/>
              <a:gd name="connsiteX488" fmla="*/ 5464793 w 7467600"/>
              <a:gd name="connsiteY488" fmla="*/ 4393556 h 6858000"/>
              <a:gd name="connsiteX489" fmla="*/ 5461897 w 7467600"/>
              <a:gd name="connsiteY489" fmla="*/ 4390879 h 6858000"/>
              <a:gd name="connsiteX490" fmla="*/ 4294126 w 7467600"/>
              <a:gd name="connsiteY490" fmla="*/ 3303048 h 6858000"/>
              <a:gd name="connsiteX491" fmla="*/ 4305321 w 7467600"/>
              <a:gd name="connsiteY491" fmla="*/ 3256953 h 6858000"/>
              <a:gd name="connsiteX492" fmla="*/ 4949299 w 7467600"/>
              <a:gd name="connsiteY492" fmla="*/ 3766336 h 6858000"/>
              <a:gd name="connsiteX493" fmla="*/ 5291452 w 7467600"/>
              <a:gd name="connsiteY493" fmla="*/ 4076801 h 6858000"/>
              <a:gd name="connsiteX494" fmla="*/ 5434998 w 7467600"/>
              <a:gd name="connsiteY494" fmla="*/ 4254100 h 6858000"/>
              <a:gd name="connsiteX495" fmla="*/ 5351015 w 7467600"/>
              <a:gd name="connsiteY495" fmla="*/ 3760989 h 6858000"/>
              <a:gd name="connsiteX496" fmla="*/ 5413780 w 7467600"/>
              <a:gd name="connsiteY496" fmla="*/ 2966265 h 6858000"/>
              <a:gd name="connsiteX497" fmla="*/ 5425627 w 7467600"/>
              <a:gd name="connsiteY497" fmla="*/ 2954192 h 6858000"/>
              <a:gd name="connsiteX498" fmla="*/ 6604735 w 7467600"/>
              <a:gd name="connsiteY498" fmla="*/ 2041381 h 6858000"/>
              <a:gd name="connsiteX499" fmla="*/ 7204487 w 7467600"/>
              <a:gd name="connsiteY499" fmla="*/ 2742112 h 6858000"/>
              <a:gd name="connsiteX500" fmla="*/ 7131592 w 7467600"/>
              <a:gd name="connsiteY500" fmla="*/ 2672096 h 6858000"/>
              <a:gd name="connsiteX501" fmla="*/ 6996344 w 7467600"/>
              <a:gd name="connsiteY501" fmla="*/ 2518310 h 6858000"/>
              <a:gd name="connsiteX502" fmla="*/ 6735495 w 7467600"/>
              <a:gd name="connsiteY502" fmla="*/ 2196890 h 6858000"/>
              <a:gd name="connsiteX503" fmla="*/ 6721901 w 7467600"/>
              <a:gd name="connsiteY503" fmla="*/ 2179274 h 6858000"/>
              <a:gd name="connsiteX504" fmla="*/ 6604735 w 7467600"/>
              <a:gd name="connsiteY504" fmla="*/ 2041381 h 6858000"/>
              <a:gd name="connsiteX505" fmla="*/ 6591670 w 7467600"/>
              <a:gd name="connsiteY505" fmla="*/ 1988277 h 6858000"/>
              <a:gd name="connsiteX506" fmla="*/ 6747349 w 7467600"/>
              <a:gd name="connsiteY506" fmla="*/ 2160069 h 6858000"/>
              <a:gd name="connsiteX507" fmla="*/ 6760943 w 7467600"/>
              <a:gd name="connsiteY507" fmla="*/ 2177686 h 6858000"/>
              <a:gd name="connsiteX508" fmla="*/ 7021065 w 7467600"/>
              <a:gd name="connsiteY508" fmla="*/ 2498102 h 6858000"/>
              <a:gd name="connsiteX509" fmla="*/ 7155223 w 7467600"/>
              <a:gd name="connsiteY509" fmla="*/ 2650386 h 6858000"/>
              <a:gd name="connsiteX510" fmla="*/ 7203167 w 7467600"/>
              <a:gd name="connsiteY510" fmla="*/ 2697288 h 6858000"/>
              <a:gd name="connsiteX511" fmla="*/ 6937703 w 7467600"/>
              <a:gd name="connsiteY511" fmla="*/ 2321981 h 6858000"/>
              <a:gd name="connsiteX512" fmla="*/ 6591670 w 7467600"/>
              <a:gd name="connsiteY512" fmla="*/ 1988277 h 6858000"/>
              <a:gd name="connsiteX513" fmla="*/ 5798671 w 7467600"/>
              <a:gd name="connsiteY513" fmla="*/ 1981601 h 6858000"/>
              <a:gd name="connsiteX514" fmla="*/ 5754709 w 7467600"/>
              <a:gd name="connsiteY514" fmla="*/ 2071454 h 6858000"/>
              <a:gd name="connsiteX515" fmla="*/ 5763044 w 7467600"/>
              <a:gd name="connsiteY515" fmla="*/ 2842206 h 6858000"/>
              <a:gd name="connsiteX516" fmla="*/ 5764974 w 7467600"/>
              <a:gd name="connsiteY516" fmla="*/ 2799609 h 6858000"/>
              <a:gd name="connsiteX517" fmla="*/ 5767665 w 7467600"/>
              <a:gd name="connsiteY517" fmla="*/ 2666409 h 6858000"/>
              <a:gd name="connsiteX518" fmla="*/ 5763055 w 7467600"/>
              <a:gd name="connsiteY518" fmla="*/ 2579705 h 6858000"/>
              <a:gd name="connsiteX519" fmla="*/ 5758079 w 7467600"/>
              <a:gd name="connsiteY519" fmla="*/ 2492508 h 6858000"/>
              <a:gd name="connsiteX520" fmla="*/ 5779325 w 7467600"/>
              <a:gd name="connsiteY520" fmla="*/ 2197069 h 6858000"/>
              <a:gd name="connsiteX521" fmla="*/ 5798671 w 7467600"/>
              <a:gd name="connsiteY521" fmla="*/ 1981601 h 6858000"/>
              <a:gd name="connsiteX522" fmla="*/ 5829202 w 7467600"/>
              <a:gd name="connsiteY522" fmla="*/ 1971679 h 6858000"/>
              <a:gd name="connsiteX523" fmla="*/ 5809558 w 7467600"/>
              <a:gd name="connsiteY523" fmla="*/ 2198043 h 6858000"/>
              <a:gd name="connsiteX524" fmla="*/ 5788653 w 7467600"/>
              <a:gd name="connsiteY524" fmla="*/ 2489430 h 6858000"/>
              <a:gd name="connsiteX525" fmla="*/ 5793439 w 7467600"/>
              <a:gd name="connsiteY525" fmla="*/ 2575235 h 6858000"/>
              <a:gd name="connsiteX526" fmla="*/ 5796837 w 7467600"/>
              <a:gd name="connsiteY526" fmla="*/ 2637633 h 6858000"/>
              <a:gd name="connsiteX527" fmla="*/ 5818614 w 7467600"/>
              <a:gd name="connsiteY527" fmla="*/ 2473055 h 6858000"/>
              <a:gd name="connsiteX528" fmla="*/ 5829202 w 7467600"/>
              <a:gd name="connsiteY528" fmla="*/ 1971679 h 6858000"/>
              <a:gd name="connsiteX529" fmla="*/ 5911389 w 7467600"/>
              <a:gd name="connsiteY529" fmla="*/ 1898371 h 6858000"/>
              <a:gd name="connsiteX530" fmla="*/ 6237627 w 7467600"/>
              <a:gd name="connsiteY530" fmla="*/ 2231921 h 6858000"/>
              <a:gd name="connsiteX531" fmla="*/ 5911389 w 7467600"/>
              <a:gd name="connsiteY531" fmla="*/ 1898371 h 6858000"/>
              <a:gd name="connsiteX532" fmla="*/ 6944437 w 7467600"/>
              <a:gd name="connsiteY532" fmla="*/ 1575402 h 6858000"/>
              <a:gd name="connsiteX533" fmla="*/ 6304730 w 7467600"/>
              <a:gd name="connsiteY533" fmla="*/ 1766654 h 6858000"/>
              <a:gd name="connsiteX534" fmla="*/ 6944437 w 7467600"/>
              <a:gd name="connsiteY534" fmla="*/ 1575402 h 6858000"/>
              <a:gd name="connsiteX535" fmla="*/ 7019523 w 7467600"/>
              <a:gd name="connsiteY535" fmla="*/ 1519450 h 6858000"/>
              <a:gd name="connsiteX536" fmla="*/ 6298091 w 7467600"/>
              <a:gd name="connsiteY536" fmla="*/ 1737122 h 6858000"/>
              <a:gd name="connsiteX537" fmla="*/ 7019523 w 7467600"/>
              <a:gd name="connsiteY537" fmla="*/ 1519450 h 6858000"/>
              <a:gd name="connsiteX538" fmla="*/ 2399523 w 7467600"/>
              <a:gd name="connsiteY538" fmla="*/ 1428234 h 6858000"/>
              <a:gd name="connsiteX539" fmla="*/ 2224982 w 7467600"/>
              <a:gd name="connsiteY539" fmla="*/ 1826201 h 6858000"/>
              <a:gd name="connsiteX540" fmla="*/ 2096099 w 7467600"/>
              <a:gd name="connsiteY540" fmla="*/ 2345900 h 6858000"/>
              <a:gd name="connsiteX541" fmla="*/ 2283317 w 7467600"/>
              <a:gd name="connsiteY541" fmla="*/ 1796925 h 6858000"/>
              <a:gd name="connsiteX542" fmla="*/ 2399523 w 7467600"/>
              <a:gd name="connsiteY542" fmla="*/ 1428234 h 6858000"/>
              <a:gd name="connsiteX543" fmla="*/ 2448558 w 7467600"/>
              <a:gd name="connsiteY543" fmla="*/ 1373435 h 6858000"/>
              <a:gd name="connsiteX544" fmla="*/ 2312521 w 7467600"/>
              <a:gd name="connsiteY544" fmla="*/ 1806140 h 6858000"/>
              <a:gd name="connsiteX545" fmla="*/ 2127533 w 7467600"/>
              <a:gd name="connsiteY545" fmla="*/ 2348380 h 6858000"/>
              <a:gd name="connsiteX546" fmla="*/ 2358080 w 7467600"/>
              <a:gd name="connsiteY546" fmla="*/ 1866134 h 6858000"/>
              <a:gd name="connsiteX547" fmla="*/ 2407436 w 7467600"/>
              <a:gd name="connsiteY547" fmla="*/ 1651070 h 6858000"/>
              <a:gd name="connsiteX548" fmla="*/ 2448558 w 7467600"/>
              <a:gd name="connsiteY548" fmla="*/ 1373435 h 6858000"/>
              <a:gd name="connsiteX549" fmla="*/ 278707 w 7467600"/>
              <a:gd name="connsiteY549" fmla="*/ 1352270 h 6858000"/>
              <a:gd name="connsiteX550" fmla="*/ 321570 w 7467600"/>
              <a:gd name="connsiteY550" fmla="*/ 1861610 h 6858000"/>
              <a:gd name="connsiteX551" fmla="*/ 294281 w 7467600"/>
              <a:gd name="connsiteY551" fmla="*/ 1440658 h 6858000"/>
              <a:gd name="connsiteX552" fmla="*/ 278707 w 7467600"/>
              <a:gd name="connsiteY552" fmla="*/ 1352270 h 6858000"/>
              <a:gd name="connsiteX553" fmla="*/ 1423821 w 7467600"/>
              <a:gd name="connsiteY553" fmla="*/ 1351958 h 6858000"/>
              <a:gd name="connsiteX554" fmla="*/ 1638521 w 7467600"/>
              <a:gd name="connsiteY554" fmla="*/ 1908470 h 6858000"/>
              <a:gd name="connsiteX555" fmla="*/ 1754199 w 7467600"/>
              <a:gd name="connsiteY555" fmla="*/ 2149284 h 6858000"/>
              <a:gd name="connsiteX556" fmla="*/ 1908359 w 7467600"/>
              <a:gd name="connsiteY556" fmla="*/ 2364988 h 6858000"/>
              <a:gd name="connsiteX557" fmla="*/ 1647661 w 7467600"/>
              <a:gd name="connsiteY557" fmla="*/ 1825945 h 6858000"/>
              <a:gd name="connsiteX558" fmla="*/ 1423821 w 7467600"/>
              <a:gd name="connsiteY558" fmla="*/ 1351958 h 6858000"/>
              <a:gd name="connsiteX559" fmla="*/ 1431890 w 7467600"/>
              <a:gd name="connsiteY559" fmla="*/ 1306475 h 6858000"/>
              <a:gd name="connsiteX560" fmla="*/ 1507597 w 7467600"/>
              <a:gd name="connsiteY560" fmla="*/ 1446132 h 6858000"/>
              <a:gd name="connsiteX561" fmla="*/ 1674586 w 7467600"/>
              <a:gd name="connsiteY561" fmla="*/ 1813832 h 6858000"/>
              <a:gd name="connsiteX562" fmla="*/ 1815950 w 7467600"/>
              <a:gd name="connsiteY562" fmla="*/ 2128564 h 6858000"/>
              <a:gd name="connsiteX563" fmla="*/ 1984242 w 7467600"/>
              <a:gd name="connsiteY563" fmla="*/ 2430829 h 6858000"/>
              <a:gd name="connsiteX564" fmla="*/ 2014023 w 7467600"/>
              <a:gd name="connsiteY564" fmla="*/ 2450995 h 6858000"/>
              <a:gd name="connsiteX565" fmla="*/ 1747337 w 7467600"/>
              <a:gd name="connsiteY565" fmla="*/ 1855264 h 6858000"/>
              <a:gd name="connsiteX566" fmla="*/ 1533749 w 7467600"/>
              <a:gd name="connsiteY566" fmla="*/ 1478656 h 6858000"/>
              <a:gd name="connsiteX567" fmla="*/ 1431890 w 7467600"/>
              <a:gd name="connsiteY567" fmla="*/ 1306475 h 6858000"/>
              <a:gd name="connsiteX568" fmla="*/ 5052692 w 7467600"/>
              <a:gd name="connsiteY568" fmla="*/ 1292994 h 6858000"/>
              <a:gd name="connsiteX569" fmla="*/ 5200661 w 7467600"/>
              <a:gd name="connsiteY569" fmla="*/ 1635186 h 6858000"/>
              <a:gd name="connsiteX570" fmla="*/ 5297138 w 7467600"/>
              <a:gd name="connsiteY570" fmla="*/ 1906351 h 6858000"/>
              <a:gd name="connsiteX571" fmla="*/ 5052692 w 7467600"/>
              <a:gd name="connsiteY571" fmla="*/ 1292994 h 6858000"/>
              <a:gd name="connsiteX572" fmla="*/ 5009948 w 7467600"/>
              <a:gd name="connsiteY572" fmla="*/ 1273619 h 6858000"/>
              <a:gd name="connsiteX573" fmla="*/ 5121777 w 7467600"/>
              <a:gd name="connsiteY573" fmla="*/ 1654213 h 6858000"/>
              <a:gd name="connsiteX574" fmla="*/ 5293545 w 7467600"/>
              <a:gd name="connsiteY574" fmla="*/ 2072247 h 6858000"/>
              <a:gd name="connsiteX575" fmla="*/ 5294042 w 7467600"/>
              <a:gd name="connsiteY575" fmla="*/ 2065019 h 6858000"/>
              <a:gd name="connsiteX576" fmla="*/ 5171936 w 7467600"/>
              <a:gd name="connsiteY576" fmla="*/ 1647613 h 6858000"/>
              <a:gd name="connsiteX577" fmla="*/ 5009948 w 7467600"/>
              <a:gd name="connsiteY577" fmla="*/ 1273619 h 6858000"/>
              <a:gd name="connsiteX578" fmla="*/ 655236 w 7467600"/>
              <a:gd name="connsiteY578" fmla="*/ 1268632 h 6858000"/>
              <a:gd name="connsiteX579" fmla="*/ 839521 w 7467600"/>
              <a:gd name="connsiteY579" fmla="*/ 1685315 h 6858000"/>
              <a:gd name="connsiteX580" fmla="*/ 1109416 w 7467600"/>
              <a:gd name="connsiteY580" fmla="*/ 2061663 h 6858000"/>
              <a:gd name="connsiteX581" fmla="*/ 1298300 w 7467600"/>
              <a:gd name="connsiteY581" fmla="*/ 2247742 h 6858000"/>
              <a:gd name="connsiteX582" fmla="*/ 1125871 w 7467600"/>
              <a:gd name="connsiteY582" fmla="*/ 1989513 h 6858000"/>
              <a:gd name="connsiteX583" fmla="*/ 981574 w 7467600"/>
              <a:gd name="connsiteY583" fmla="*/ 1783157 h 6858000"/>
              <a:gd name="connsiteX584" fmla="*/ 922198 w 7467600"/>
              <a:gd name="connsiteY584" fmla="*/ 1677437 h 6858000"/>
              <a:gd name="connsiteX585" fmla="*/ 869293 w 7467600"/>
              <a:gd name="connsiteY585" fmla="*/ 1583214 h 6858000"/>
              <a:gd name="connsiteX586" fmla="*/ 751431 w 7467600"/>
              <a:gd name="connsiteY586" fmla="*/ 1405731 h 6858000"/>
              <a:gd name="connsiteX587" fmla="*/ 655236 w 7467600"/>
              <a:gd name="connsiteY587" fmla="*/ 1268632 h 6858000"/>
              <a:gd name="connsiteX588" fmla="*/ 6516292 w 7467600"/>
              <a:gd name="connsiteY588" fmla="*/ 1263064 h 6858000"/>
              <a:gd name="connsiteX589" fmla="*/ 5736320 w 7467600"/>
              <a:gd name="connsiteY589" fmla="*/ 1501803 h 6858000"/>
              <a:gd name="connsiteX590" fmla="*/ 6516292 w 7467600"/>
              <a:gd name="connsiteY590" fmla="*/ 1263064 h 6858000"/>
              <a:gd name="connsiteX591" fmla="*/ 291466 w 7467600"/>
              <a:gd name="connsiteY591" fmla="*/ 1250369 h 6858000"/>
              <a:gd name="connsiteX592" fmla="*/ 323180 w 7467600"/>
              <a:gd name="connsiteY592" fmla="*/ 1435283 h 6858000"/>
              <a:gd name="connsiteX593" fmla="*/ 349381 w 7467600"/>
              <a:gd name="connsiteY593" fmla="*/ 1875041 h 6858000"/>
              <a:gd name="connsiteX594" fmla="*/ 374363 w 7467600"/>
              <a:gd name="connsiteY594" fmla="*/ 1506494 h 6858000"/>
              <a:gd name="connsiteX595" fmla="*/ 302168 w 7467600"/>
              <a:gd name="connsiteY595" fmla="*/ 1274495 h 6858000"/>
              <a:gd name="connsiteX596" fmla="*/ 291466 w 7467600"/>
              <a:gd name="connsiteY596" fmla="*/ 1250369 h 6858000"/>
              <a:gd name="connsiteX597" fmla="*/ 678222 w 7467600"/>
              <a:gd name="connsiteY597" fmla="*/ 1248670 h 6858000"/>
              <a:gd name="connsiteX598" fmla="*/ 775536 w 7467600"/>
              <a:gd name="connsiteY598" fmla="*/ 1388015 h 6858000"/>
              <a:gd name="connsiteX599" fmla="*/ 894529 w 7467600"/>
              <a:gd name="connsiteY599" fmla="*/ 1567739 h 6858000"/>
              <a:gd name="connsiteX600" fmla="*/ 948000 w 7467600"/>
              <a:gd name="connsiteY600" fmla="*/ 1663088 h 6858000"/>
              <a:gd name="connsiteX601" fmla="*/ 1006812 w 7467600"/>
              <a:gd name="connsiteY601" fmla="*/ 1767683 h 6858000"/>
              <a:gd name="connsiteX602" fmla="*/ 1149133 w 7467600"/>
              <a:gd name="connsiteY602" fmla="*/ 1971513 h 6858000"/>
              <a:gd name="connsiteX603" fmla="*/ 1333952 w 7467600"/>
              <a:gd name="connsiteY603" fmla="*/ 2251620 h 6858000"/>
              <a:gd name="connsiteX604" fmla="*/ 1337329 w 7467600"/>
              <a:gd name="connsiteY604" fmla="*/ 2258350 h 6858000"/>
              <a:gd name="connsiteX605" fmla="*/ 1014726 w 7467600"/>
              <a:gd name="connsiteY605" fmla="*/ 1615556 h 6858000"/>
              <a:gd name="connsiteX606" fmla="*/ 678222 w 7467600"/>
              <a:gd name="connsiteY606" fmla="*/ 1248670 h 6858000"/>
              <a:gd name="connsiteX607" fmla="*/ 6691602 w 7467600"/>
              <a:gd name="connsiteY607" fmla="*/ 1140573 h 6858000"/>
              <a:gd name="connsiteX608" fmla="*/ 6571100 w 7467600"/>
              <a:gd name="connsiteY608" fmla="*/ 1183662 h 6858000"/>
              <a:gd name="connsiteX609" fmla="*/ 6241687 w 7467600"/>
              <a:gd name="connsiteY609" fmla="*/ 1257600 h 6858000"/>
              <a:gd name="connsiteX610" fmla="*/ 5693009 w 7467600"/>
              <a:gd name="connsiteY610" fmla="*/ 1478256 h 6858000"/>
              <a:gd name="connsiteX611" fmla="*/ 6548420 w 7467600"/>
              <a:gd name="connsiteY611" fmla="*/ 1214599 h 6858000"/>
              <a:gd name="connsiteX612" fmla="*/ 6605473 w 7467600"/>
              <a:gd name="connsiteY612" fmla="*/ 1184686 h 6858000"/>
              <a:gd name="connsiteX613" fmla="*/ 6691602 w 7467600"/>
              <a:gd name="connsiteY613" fmla="*/ 1140573 h 6858000"/>
              <a:gd name="connsiteX614" fmla="*/ 4002475 w 7467600"/>
              <a:gd name="connsiteY614" fmla="*/ 1037802 h 6858000"/>
              <a:gd name="connsiteX615" fmla="*/ 4000324 w 7467600"/>
              <a:gd name="connsiteY615" fmla="*/ 1039362 h 6858000"/>
              <a:gd name="connsiteX616" fmla="*/ 4002862 w 7467600"/>
              <a:gd name="connsiteY616" fmla="*/ 1042866 h 6858000"/>
              <a:gd name="connsiteX617" fmla="*/ 4002475 w 7467600"/>
              <a:gd name="connsiteY617" fmla="*/ 1037802 h 6858000"/>
              <a:gd name="connsiteX618" fmla="*/ 506322 w 7467600"/>
              <a:gd name="connsiteY618" fmla="*/ 1020997 h 6858000"/>
              <a:gd name="connsiteX619" fmla="*/ 533068 w 7467600"/>
              <a:gd name="connsiteY619" fmla="*/ 1029409 h 6858000"/>
              <a:gd name="connsiteX620" fmla="*/ 1232525 w 7467600"/>
              <a:gd name="connsiteY620" fmla="*/ 1804675 h 6858000"/>
              <a:gd name="connsiteX621" fmla="*/ 1388858 w 7467600"/>
              <a:gd name="connsiteY621" fmla="*/ 2368011 h 6858000"/>
              <a:gd name="connsiteX622" fmla="*/ 1384098 w 7467600"/>
              <a:gd name="connsiteY622" fmla="*/ 2378125 h 6858000"/>
              <a:gd name="connsiteX623" fmla="*/ 1425393 w 7467600"/>
              <a:gd name="connsiteY623" fmla="*/ 2589124 h 6858000"/>
              <a:gd name="connsiteX624" fmla="*/ 1424001 w 7467600"/>
              <a:gd name="connsiteY624" fmla="*/ 2597541 h 6858000"/>
              <a:gd name="connsiteX625" fmla="*/ 2152729 w 7467600"/>
              <a:gd name="connsiteY625" fmla="*/ 2864487 h 6858000"/>
              <a:gd name="connsiteX626" fmla="*/ 2020609 w 7467600"/>
              <a:gd name="connsiteY626" fmla="*/ 2539671 h 6858000"/>
              <a:gd name="connsiteX627" fmla="*/ 2018920 w 7467600"/>
              <a:gd name="connsiteY627" fmla="*/ 2536309 h 6858000"/>
              <a:gd name="connsiteX628" fmla="*/ 1342441 w 7467600"/>
              <a:gd name="connsiteY628" fmla="*/ 1173017 h 6858000"/>
              <a:gd name="connsiteX629" fmla="*/ 1367925 w 7467600"/>
              <a:gd name="connsiteY629" fmla="*/ 1135648 h 6858000"/>
              <a:gd name="connsiteX630" fmla="*/ 1771401 w 7467600"/>
              <a:gd name="connsiteY630" fmla="*/ 1806673 h 6858000"/>
              <a:gd name="connsiteX631" fmla="*/ 1972385 w 7467600"/>
              <a:gd name="connsiteY631" fmla="*/ 2198735 h 6858000"/>
              <a:gd name="connsiteX632" fmla="*/ 2040892 w 7467600"/>
              <a:gd name="connsiteY632" fmla="*/ 2405205 h 6858000"/>
              <a:gd name="connsiteX633" fmla="*/ 2131689 w 7467600"/>
              <a:gd name="connsiteY633" fmla="*/ 1936926 h 6858000"/>
              <a:gd name="connsiteX634" fmla="*/ 2454820 w 7467600"/>
              <a:gd name="connsiteY634" fmla="*/ 1248808 h 6858000"/>
              <a:gd name="connsiteX635" fmla="*/ 2492512 w 7467600"/>
              <a:gd name="connsiteY635" fmla="*/ 1302920 h 6858000"/>
              <a:gd name="connsiteX636" fmla="*/ 2081216 w 7467600"/>
              <a:gd name="connsiteY636" fmla="*/ 2527513 h 6858000"/>
              <a:gd name="connsiteX637" fmla="*/ 2081211 w 7467600"/>
              <a:gd name="connsiteY637" fmla="*/ 2528916 h 6858000"/>
              <a:gd name="connsiteX638" fmla="*/ 2199067 w 7467600"/>
              <a:gd name="connsiteY638" fmla="*/ 2884061 h 6858000"/>
              <a:gd name="connsiteX639" fmla="*/ 3192586 w 7467600"/>
              <a:gd name="connsiteY639" fmla="*/ 3411496 h 6858000"/>
              <a:gd name="connsiteX640" fmla="*/ 3182620 w 7467600"/>
              <a:gd name="connsiteY640" fmla="*/ 3483279 h 6858000"/>
              <a:gd name="connsiteX641" fmla="*/ 2435119 w 7467600"/>
              <a:gd name="connsiteY641" fmla="*/ 3080173 h 6858000"/>
              <a:gd name="connsiteX642" fmla="*/ 2410152 w 7467600"/>
              <a:gd name="connsiteY642" fmla="*/ 3063751 h 6858000"/>
              <a:gd name="connsiteX643" fmla="*/ 2408099 w 7467600"/>
              <a:gd name="connsiteY643" fmla="*/ 3064403 h 6858000"/>
              <a:gd name="connsiteX644" fmla="*/ 2407218 w 7467600"/>
              <a:gd name="connsiteY644" fmla="*/ 3070324 h 6858000"/>
              <a:gd name="connsiteX645" fmla="*/ 2380138 w 7467600"/>
              <a:gd name="connsiteY645" fmla="*/ 3099341 h 6858000"/>
              <a:gd name="connsiteX646" fmla="*/ 1765923 w 7467600"/>
              <a:gd name="connsiteY646" fmla="*/ 3581043 h 6858000"/>
              <a:gd name="connsiteX647" fmla="*/ 1702258 w 7467600"/>
              <a:gd name="connsiteY647" fmla="*/ 3612286 h 6858000"/>
              <a:gd name="connsiteX648" fmla="*/ 1538370 w 7467600"/>
              <a:gd name="connsiteY648" fmla="*/ 3811804 h 6858000"/>
              <a:gd name="connsiteX649" fmla="*/ 542867 w 7467600"/>
              <a:gd name="connsiteY649" fmla="*/ 4944092 h 6858000"/>
              <a:gd name="connsiteX650" fmla="*/ 515800 w 7467600"/>
              <a:gd name="connsiteY650" fmla="*/ 4862180 h 6858000"/>
              <a:gd name="connsiteX651" fmla="*/ 909145 w 7467600"/>
              <a:gd name="connsiteY651" fmla="*/ 4199225 h 6858000"/>
              <a:gd name="connsiteX652" fmla="*/ 1214067 w 7467600"/>
              <a:gd name="connsiteY652" fmla="*/ 3908561 h 6858000"/>
              <a:gd name="connsiteX653" fmla="*/ 640967 w 7467600"/>
              <a:gd name="connsiteY653" fmla="*/ 4105601 h 6858000"/>
              <a:gd name="connsiteX654" fmla="*/ 112563 w 7467600"/>
              <a:gd name="connsiteY654" fmla="*/ 4396952 h 6858000"/>
              <a:gd name="connsiteX655" fmla="*/ 0 w 7467600"/>
              <a:gd name="connsiteY655" fmla="*/ 4466006 h 6858000"/>
              <a:gd name="connsiteX656" fmla="*/ 0 w 7467600"/>
              <a:gd name="connsiteY656" fmla="*/ 4233763 h 6858000"/>
              <a:gd name="connsiteX657" fmla="*/ 36881 w 7467600"/>
              <a:gd name="connsiteY657" fmla="*/ 4200118 h 6858000"/>
              <a:gd name="connsiteX658" fmla="*/ 910534 w 7467600"/>
              <a:gd name="connsiteY658" fmla="*/ 3629753 h 6858000"/>
              <a:gd name="connsiteX659" fmla="*/ 1578717 w 7467600"/>
              <a:gd name="connsiteY659" fmla="*/ 3575982 h 6858000"/>
              <a:gd name="connsiteX660" fmla="*/ 2338780 w 7467600"/>
              <a:gd name="connsiteY660" fmla="*/ 3033725 h 6858000"/>
              <a:gd name="connsiteX661" fmla="*/ 1807991 w 7467600"/>
              <a:gd name="connsiteY661" fmla="*/ 2807184 h 6858000"/>
              <a:gd name="connsiteX662" fmla="*/ 1416358 w 7467600"/>
              <a:gd name="connsiteY662" fmla="*/ 3112571 h 6858000"/>
              <a:gd name="connsiteX663" fmla="*/ 939066 w 7467600"/>
              <a:gd name="connsiteY663" fmla="*/ 3378798 h 6858000"/>
              <a:gd name="connsiteX664" fmla="*/ 115099 w 7467600"/>
              <a:gd name="connsiteY664" fmla="*/ 3607650 h 6858000"/>
              <a:gd name="connsiteX665" fmla="*/ 97284 w 7467600"/>
              <a:gd name="connsiteY665" fmla="*/ 3520393 h 6858000"/>
              <a:gd name="connsiteX666" fmla="*/ 922050 w 7467600"/>
              <a:gd name="connsiteY666" fmla="*/ 3074867 h 6858000"/>
              <a:gd name="connsiteX667" fmla="*/ 1405265 w 7467600"/>
              <a:gd name="connsiteY667" fmla="*/ 3016319 h 6858000"/>
              <a:gd name="connsiteX668" fmla="*/ 1407512 w 7467600"/>
              <a:gd name="connsiteY668" fmla="*/ 3018001 h 6858000"/>
              <a:gd name="connsiteX669" fmla="*/ 1726266 w 7467600"/>
              <a:gd name="connsiteY669" fmla="*/ 2777274 h 6858000"/>
              <a:gd name="connsiteX670" fmla="*/ 625390 w 7467600"/>
              <a:gd name="connsiteY670" fmla="*/ 2514541 h 6858000"/>
              <a:gd name="connsiteX671" fmla="*/ 619799 w 7467600"/>
              <a:gd name="connsiteY671" fmla="*/ 2527180 h 6858000"/>
              <a:gd name="connsiteX672" fmla="*/ 310030 w 7467600"/>
              <a:gd name="connsiteY672" fmla="*/ 2771818 h 6858000"/>
              <a:gd name="connsiteX673" fmla="*/ 173877 w 7467600"/>
              <a:gd name="connsiteY673" fmla="*/ 2937056 h 6858000"/>
              <a:gd name="connsiteX674" fmla="*/ 77889 w 7467600"/>
              <a:gd name="connsiteY674" fmla="*/ 3138440 h 6858000"/>
              <a:gd name="connsiteX675" fmla="*/ 0 w 7467600"/>
              <a:gd name="connsiteY675" fmla="*/ 3271395 h 6858000"/>
              <a:gd name="connsiteX676" fmla="*/ 0 w 7467600"/>
              <a:gd name="connsiteY676" fmla="*/ 3153002 h 6858000"/>
              <a:gd name="connsiteX677" fmla="*/ 2386 w 7467600"/>
              <a:gd name="connsiteY677" fmla="*/ 3149203 h 6858000"/>
              <a:gd name="connsiteX678" fmla="*/ 89753 w 7467600"/>
              <a:gd name="connsiteY678" fmla="*/ 2987702 h 6858000"/>
              <a:gd name="connsiteX679" fmla="*/ 76869 w 7467600"/>
              <a:gd name="connsiteY679" fmla="*/ 3005404 h 6858000"/>
              <a:gd name="connsiteX680" fmla="*/ 32049 w 7467600"/>
              <a:gd name="connsiteY680" fmla="*/ 3065814 h 6858000"/>
              <a:gd name="connsiteX681" fmla="*/ 0 w 7467600"/>
              <a:gd name="connsiteY681" fmla="*/ 3108744 h 6858000"/>
              <a:gd name="connsiteX682" fmla="*/ 0 w 7467600"/>
              <a:gd name="connsiteY682" fmla="*/ 3058059 h 6858000"/>
              <a:gd name="connsiteX683" fmla="*/ 7610 w 7467600"/>
              <a:gd name="connsiteY683" fmla="*/ 3047889 h 6858000"/>
              <a:gd name="connsiteX684" fmla="*/ 52419 w 7467600"/>
              <a:gd name="connsiteY684" fmla="*/ 2987479 h 6858000"/>
              <a:gd name="connsiteX685" fmla="*/ 59142 w 7467600"/>
              <a:gd name="connsiteY685" fmla="*/ 2978488 h 6858000"/>
              <a:gd name="connsiteX686" fmla="*/ 0 w 7467600"/>
              <a:gd name="connsiteY686" fmla="*/ 3015334 h 6858000"/>
              <a:gd name="connsiteX687" fmla="*/ 0 w 7467600"/>
              <a:gd name="connsiteY687" fmla="*/ 2914286 h 6858000"/>
              <a:gd name="connsiteX688" fmla="*/ 36383 w 7467600"/>
              <a:gd name="connsiteY688" fmla="*/ 2901128 h 6858000"/>
              <a:gd name="connsiteX689" fmla="*/ 156329 w 7467600"/>
              <a:gd name="connsiteY689" fmla="*/ 2840533 h 6858000"/>
              <a:gd name="connsiteX690" fmla="*/ 358355 w 7467600"/>
              <a:gd name="connsiteY690" fmla="*/ 2620471 h 6858000"/>
              <a:gd name="connsiteX691" fmla="*/ 510577 w 7467600"/>
              <a:gd name="connsiteY691" fmla="*/ 2501244 h 6858000"/>
              <a:gd name="connsiteX692" fmla="*/ 211967 w 7467600"/>
              <a:gd name="connsiteY692" fmla="*/ 2479171 h 6858000"/>
              <a:gd name="connsiteX693" fmla="*/ 0 w 7467600"/>
              <a:gd name="connsiteY693" fmla="*/ 2476398 h 6858000"/>
              <a:gd name="connsiteX694" fmla="*/ 0 w 7467600"/>
              <a:gd name="connsiteY694" fmla="*/ 2389189 h 6858000"/>
              <a:gd name="connsiteX695" fmla="*/ 103062 w 7467600"/>
              <a:gd name="connsiteY695" fmla="*/ 2389518 h 6858000"/>
              <a:gd name="connsiteX696" fmla="*/ 510734 w 7467600"/>
              <a:gd name="connsiteY696" fmla="*/ 2416201 h 6858000"/>
              <a:gd name="connsiteX697" fmla="*/ 279257 w 7467600"/>
              <a:gd name="connsiteY697" fmla="*/ 2092102 h 6858000"/>
              <a:gd name="connsiteX698" fmla="*/ 65265 w 7467600"/>
              <a:gd name="connsiteY698" fmla="*/ 2006049 h 6858000"/>
              <a:gd name="connsiteX699" fmla="*/ 0 w 7467600"/>
              <a:gd name="connsiteY699" fmla="*/ 1982532 h 6858000"/>
              <a:gd name="connsiteX700" fmla="*/ 0 w 7467600"/>
              <a:gd name="connsiteY700" fmla="*/ 1912789 h 6858000"/>
              <a:gd name="connsiteX701" fmla="*/ 97460 w 7467600"/>
              <a:gd name="connsiteY701" fmla="*/ 1953725 h 6858000"/>
              <a:gd name="connsiteX702" fmla="*/ 221272 w 7467600"/>
              <a:gd name="connsiteY702" fmla="*/ 1980766 h 6858000"/>
              <a:gd name="connsiteX703" fmla="*/ 116765 w 7467600"/>
              <a:gd name="connsiteY703" fmla="*/ 1911033 h 6858000"/>
              <a:gd name="connsiteX704" fmla="*/ 16405 w 7467600"/>
              <a:gd name="connsiteY704" fmla="*/ 1803412 h 6858000"/>
              <a:gd name="connsiteX705" fmla="*/ 0 w 7467600"/>
              <a:gd name="connsiteY705" fmla="*/ 1784777 h 6858000"/>
              <a:gd name="connsiteX706" fmla="*/ 0 w 7467600"/>
              <a:gd name="connsiteY706" fmla="*/ 1740082 h 6858000"/>
              <a:gd name="connsiteX707" fmla="*/ 39394 w 7467600"/>
              <a:gd name="connsiteY707" fmla="*/ 1784856 h 6858000"/>
              <a:gd name="connsiteX708" fmla="*/ 135813 w 7467600"/>
              <a:gd name="connsiteY708" fmla="*/ 1888838 h 6858000"/>
              <a:gd name="connsiteX709" fmla="*/ 242575 w 7467600"/>
              <a:gd name="connsiteY709" fmla="*/ 1958841 h 6858000"/>
              <a:gd name="connsiteX710" fmla="*/ 82197 w 7467600"/>
              <a:gd name="connsiteY710" fmla="*/ 1754826 h 6858000"/>
              <a:gd name="connsiteX711" fmla="*/ 0 w 7467600"/>
              <a:gd name="connsiteY711" fmla="*/ 1679650 h 6858000"/>
              <a:gd name="connsiteX712" fmla="*/ 0 w 7467600"/>
              <a:gd name="connsiteY712" fmla="*/ 1602463 h 6858000"/>
              <a:gd name="connsiteX713" fmla="*/ 84689 w 7467600"/>
              <a:gd name="connsiteY713" fmla="*/ 1677442 h 6858000"/>
              <a:gd name="connsiteX714" fmla="*/ 298437 w 7467600"/>
              <a:gd name="connsiteY714" fmla="*/ 1968019 h 6858000"/>
              <a:gd name="connsiteX715" fmla="*/ 227269 w 7467600"/>
              <a:gd name="connsiteY715" fmla="*/ 1114064 h 6858000"/>
              <a:gd name="connsiteX716" fmla="*/ 248003 w 7467600"/>
              <a:gd name="connsiteY716" fmla="*/ 1089613 h 6858000"/>
              <a:gd name="connsiteX717" fmla="*/ 427020 w 7467600"/>
              <a:gd name="connsiteY717" fmla="*/ 1619803 h 6858000"/>
              <a:gd name="connsiteX718" fmla="*/ 340345 w 7467600"/>
              <a:gd name="connsiteY718" fmla="*/ 2027739 h 6858000"/>
              <a:gd name="connsiteX719" fmla="*/ 360865 w 7467600"/>
              <a:gd name="connsiteY719" fmla="*/ 2044827 h 6858000"/>
              <a:gd name="connsiteX720" fmla="*/ 560414 w 7467600"/>
              <a:gd name="connsiteY720" fmla="*/ 2421457 h 6858000"/>
              <a:gd name="connsiteX721" fmla="*/ 1359703 w 7467600"/>
              <a:gd name="connsiteY721" fmla="*/ 2578554 h 6858000"/>
              <a:gd name="connsiteX722" fmla="*/ 1359422 w 7467600"/>
              <a:gd name="connsiteY722" fmla="*/ 2577994 h 6858000"/>
              <a:gd name="connsiteX723" fmla="*/ 828701 w 7467600"/>
              <a:gd name="connsiteY723" fmla="*/ 1839520 h 6858000"/>
              <a:gd name="connsiteX724" fmla="*/ 494427 w 7467600"/>
              <a:gd name="connsiteY724" fmla="*/ 1092333 h 6858000"/>
              <a:gd name="connsiteX725" fmla="*/ 506322 w 7467600"/>
              <a:gd name="connsiteY725" fmla="*/ 1020997 h 6858000"/>
              <a:gd name="connsiteX726" fmla="*/ 4570198 w 7467600"/>
              <a:gd name="connsiteY726" fmla="*/ 978081 h 6858000"/>
              <a:gd name="connsiteX727" fmla="*/ 4523691 w 7467600"/>
              <a:gd name="connsiteY727" fmla="*/ 1127776 h 6858000"/>
              <a:gd name="connsiteX728" fmla="*/ 4509875 w 7467600"/>
              <a:gd name="connsiteY728" fmla="*/ 1167552 h 6858000"/>
              <a:gd name="connsiteX729" fmla="*/ 4478168 w 7467600"/>
              <a:gd name="connsiteY729" fmla="*/ 1260735 h 6858000"/>
              <a:gd name="connsiteX730" fmla="*/ 4409309 w 7467600"/>
              <a:gd name="connsiteY730" fmla="*/ 1666996 h 6858000"/>
              <a:gd name="connsiteX731" fmla="*/ 4370031 w 7467600"/>
              <a:gd name="connsiteY731" fmla="*/ 1955666 h 6858000"/>
              <a:gd name="connsiteX732" fmla="*/ 4570198 w 7467600"/>
              <a:gd name="connsiteY732" fmla="*/ 978081 h 6858000"/>
              <a:gd name="connsiteX733" fmla="*/ 4557898 w 7467600"/>
              <a:gd name="connsiteY733" fmla="*/ 900011 h 6858000"/>
              <a:gd name="connsiteX734" fmla="*/ 4344840 w 7467600"/>
              <a:gd name="connsiteY734" fmla="*/ 1922038 h 6858000"/>
              <a:gd name="connsiteX735" fmla="*/ 4378710 w 7467600"/>
              <a:gd name="connsiteY735" fmla="*/ 1665516 h 6858000"/>
              <a:gd name="connsiteX736" fmla="*/ 4448798 w 7467600"/>
              <a:gd name="connsiteY736" fmla="*/ 1253024 h 6858000"/>
              <a:gd name="connsiteX737" fmla="*/ 4480315 w 7467600"/>
              <a:gd name="connsiteY737" fmla="*/ 1158454 h 6858000"/>
              <a:gd name="connsiteX738" fmla="*/ 4494133 w 7467600"/>
              <a:gd name="connsiteY738" fmla="*/ 1118676 h 6858000"/>
              <a:gd name="connsiteX739" fmla="*/ 4557898 w 7467600"/>
              <a:gd name="connsiteY739" fmla="*/ 900011 h 6858000"/>
              <a:gd name="connsiteX740" fmla="*/ 5870151 w 7467600"/>
              <a:gd name="connsiteY740" fmla="*/ 898890 h 6858000"/>
              <a:gd name="connsiteX741" fmla="*/ 5861335 w 7467600"/>
              <a:gd name="connsiteY741" fmla="*/ 899177 h 6858000"/>
              <a:gd name="connsiteX742" fmla="*/ 5843702 w 7467600"/>
              <a:gd name="connsiteY742" fmla="*/ 899748 h 6858000"/>
              <a:gd name="connsiteX743" fmla="*/ 5651107 w 7467600"/>
              <a:gd name="connsiteY743" fmla="*/ 920306 h 6858000"/>
              <a:gd name="connsiteX744" fmla="*/ 5459407 w 7467600"/>
              <a:gd name="connsiteY744" fmla="*/ 940975 h 6858000"/>
              <a:gd name="connsiteX745" fmla="*/ 5374846 w 7467600"/>
              <a:gd name="connsiteY745" fmla="*/ 941988 h 6858000"/>
              <a:gd name="connsiteX746" fmla="*/ 5256105 w 7467600"/>
              <a:gd name="connsiteY746" fmla="*/ 945632 h 6858000"/>
              <a:gd name="connsiteX747" fmla="*/ 5107071 w 7467600"/>
              <a:gd name="connsiteY747" fmla="*/ 969720 h 6858000"/>
              <a:gd name="connsiteX748" fmla="*/ 4998681 w 7467600"/>
              <a:gd name="connsiteY748" fmla="*/ 988771 h 6858000"/>
              <a:gd name="connsiteX749" fmla="*/ 5870151 w 7467600"/>
              <a:gd name="connsiteY749" fmla="*/ 898890 h 6858000"/>
              <a:gd name="connsiteX750" fmla="*/ 5504425 w 7467600"/>
              <a:gd name="connsiteY750" fmla="*/ 848067 h 6858000"/>
              <a:gd name="connsiteX751" fmla="*/ 4968849 w 7467600"/>
              <a:gd name="connsiteY751" fmla="*/ 962318 h 6858000"/>
              <a:gd name="connsiteX752" fmla="*/ 5104039 w 7467600"/>
              <a:gd name="connsiteY752" fmla="*/ 940634 h 6858000"/>
              <a:gd name="connsiteX753" fmla="*/ 5256311 w 7467600"/>
              <a:gd name="connsiteY753" fmla="*/ 916490 h 6858000"/>
              <a:gd name="connsiteX754" fmla="*/ 5377381 w 7467600"/>
              <a:gd name="connsiteY754" fmla="*/ 912671 h 6858000"/>
              <a:gd name="connsiteX755" fmla="*/ 5460148 w 7467600"/>
              <a:gd name="connsiteY755" fmla="*/ 911442 h 6858000"/>
              <a:gd name="connsiteX756" fmla="*/ 5648971 w 7467600"/>
              <a:gd name="connsiteY756" fmla="*/ 891331 h 6858000"/>
              <a:gd name="connsiteX757" fmla="*/ 5844807 w 7467600"/>
              <a:gd name="connsiteY757" fmla="*/ 870718 h 6858000"/>
              <a:gd name="connsiteX758" fmla="*/ 5862975 w 7467600"/>
              <a:gd name="connsiteY758" fmla="*/ 869756 h 6858000"/>
              <a:gd name="connsiteX759" fmla="*/ 5920887 w 7467600"/>
              <a:gd name="connsiteY759" fmla="*/ 865929 h 6858000"/>
              <a:gd name="connsiteX760" fmla="*/ 5504425 w 7467600"/>
              <a:gd name="connsiteY760" fmla="*/ 848067 h 6858000"/>
              <a:gd name="connsiteX761" fmla="*/ 3607114 w 7467600"/>
              <a:gd name="connsiteY761" fmla="*/ 467441 h 6858000"/>
              <a:gd name="connsiteX762" fmla="*/ 3296242 w 7467600"/>
              <a:gd name="connsiteY762" fmla="*/ 807991 h 6858000"/>
              <a:gd name="connsiteX763" fmla="*/ 3174674 w 7467600"/>
              <a:gd name="connsiteY763" fmla="*/ 919759 h 6858000"/>
              <a:gd name="connsiteX764" fmla="*/ 3042978 w 7467600"/>
              <a:gd name="connsiteY764" fmla="*/ 1054894 h 6858000"/>
              <a:gd name="connsiteX765" fmla="*/ 2968914 w 7467600"/>
              <a:gd name="connsiteY765" fmla="*/ 1133756 h 6858000"/>
              <a:gd name="connsiteX766" fmla="*/ 3103823 w 7467600"/>
              <a:gd name="connsiteY766" fmla="*/ 1026814 h 6858000"/>
              <a:gd name="connsiteX767" fmla="*/ 3607114 w 7467600"/>
              <a:gd name="connsiteY767" fmla="*/ 467441 h 6858000"/>
              <a:gd name="connsiteX768" fmla="*/ 3744487 w 7467600"/>
              <a:gd name="connsiteY768" fmla="*/ 383136 h 6858000"/>
              <a:gd name="connsiteX769" fmla="*/ 3970213 w 7467600"/>
              <a:gd name="connsiteY769" fmla="*/ 995559 h 6858000"/>
              <a:gd name="connsiteX770" fmla="*/ 3744487 w 7467600"/>
              <a:gd name="connsiteY770" fmla="*/ 383136 h 6858000"/>
              <a:gd name="connsiteX771" fmla="*/ 3624562 w 7467600"/>
              <a:gd name="connsiteY771" fmla="*/ 367041 h 6858000"/>
              <a:gd name="connsiteX772" fmla="*/ 3489712 w 7467600"/>
              <a:gd name="connsiteY772" fmla="*/ 485386 h 6858000"/>
              <a:gd name="connsiteX773" fmla="*/ 3182994 w 7467600"/>
              <a:gd name="connsiteY773" fmla="*/ 828265 h 6858000"/>
              <a:gd name="connsiteX774" fmla="*/ 2892114 w 7467600"/>
              <a:gd name="connsiteY774" fmla="*/ 1172635 h 6858000"/>
              <a:gd name="connsiteX775" fmla="*/ 3021459 w 7467600"/>
              <a:gd name="connsiteY775" fmla="*/ 1035385 h 6858000"/>
              <a:gd name="connsiteX776" fmla="*/ 3153873 w 7467600"/>
              <a:gd name="connsiteY776" fmla="*/ 898971 h 6858000"/>
              <a:gd name="connsiteX777" fmla="*/ 3276511 w 7467600"/>
              <a:gd name="connsiteY777" fmla="*/ 786423 h 6858000"/>
              <a:gd name="connsiteX778" fmla="*/ 3584154 w 7467600"/>
              <a:gd name="connsiteY778" fmla="*/ 448218 h 6858000"/>
              <a:gd name="connsiteX779" fmla="*/ 3624562 w 7467600"/>
              <a:gd name="connsiteY779" fmla="*/ 367041 h 6858000"/>
              <a:gd name="connsiteX780" fmla="*/ 3766672 w 7467600"/>
              <a:gd name="connsiteY780" fmla="*/ 359429 h 6858000"/>
              <a:gd name="connsiteX781" fmla="*/ 3996338 w 7467600"/>
              <a:gd name="connsiteY781" fmla="*/ 968237 h 6858000"/>
              <a:gd name="connsiteX782" fmla="*/ 3766672 w 7467600"/>
              <a:gd name="connsiteY782" fmla="*/ 359429 h 6858000"/>
              <a:gd name="connsiteX783" fmla="*/ 5805386 w 7467600"/>
              <a:gd name="connsiteY783" fmla="*/ 239240 h 6858000"/>
              <a:gd name="connsiteX784" fmla="*/ 5736947 w 7467600"/>
              <a:gd name="connsiteY784" fmla="*/ 261367 h 6858000"/>
              <a:gd name="connsiteX785" fmla="*/ 5427012 w 7467600"/>
              <a:gd name="connsiteY785" fmla="*/ 311272 h 6858000"/>
              <a:gd name="connsiteX786" fmla="*/ 5147818 w 7467600"/>
              <a:gd name="connsiteY786" fmla="*/ 322112 h 6858000"/>
              <a:gd name="connsiteX787" fmla="*/ 5060854 w 7467600"/>
              <a:gd name="connsiteY787" fmla="*/ 311882 h 6858000"/>
              <a:gd name="connsiteX788" fmla="*/ 4945989 w 7467600"/>
              <a:gd name="connsiteY788" fmla="*/ 300516 h 6858000"/>
              <a:gd name="connsiteX789" fmla="*/ 5410479 w 7467600"/>
              <a:gd name="connsiteY789" fmla="*/ 348434 h 6858000"/>
              <a:gd name="connsiteX790" fmla="*/ 5805386 w 7467600"/>
              <a:gd name="connsiteY790" fmla="*/ 239240 h 6858000"/>
              <a:gd name="connsiteX791" fmla="*/ 5905192 w 7467600"/>
              <a:gd name="connsiteY791" fmla="*/ 163079 h 6858000"/>
              <a:gd name="connsiteX792" fmla="*/ 5865655 w 7467600"/>
              <a:gd name="connsiteY792" fmla="*/ 171901 h 6858000"/>
              <a:gd name="connsiteX793" fmla="*/ 5259740 w 7467600"/>
              <a:gd name="connsiteY793" fmla="*/ 257013 h 6858000"/>
              <a:gd name="connsiteX794" fmla="*/ 5208466 w 7467600"/>
              <a:gd name="connsiteY794" fmla="*/ 257550 h 6858000"/>
              <a:gd name="connsiteX795" fmla="*/ 4980204 w 7467600"/>
              <a:gd name="connsiteY795" fmla="*/ 271903 h 6858000"/>
              <a:gd name="connsiteX796" fmla="*/ 5068068 w 7467600"/>
              <a:gd name="connsiteY796" fmla="*/ 282244 h 6858000"/>
              <a:gd name="connsiteX797" fmla="*/ 5153231 w 7467600"/>
              <a:gd name="connsiteY797" fmla="*/ 292240 h 6858000"/>
              <a:gd name="connsiteX798" fmla="*/ 5426491 w 7467600"/>
              <a:gd name="connsiteY798" fmla="*/ 281128 h 6858000"/>
              <a:gd name="connsiteX799" fmla="*/ 5731212 w 7467600"/>
              <a:gd name="connsiteY799" fmla="*/ 231951 h 6858000"/>
              <a:gd name="connsiteX800" fmla="*/ 5905192 w 7467600"/>
              <a:gd name="connsiteY800" fmla="*/ 163079 h 6858000"/>
              <a:gd name="connsiteX801" fmla="*/ 5944437 w 7467600"/>
              <a:gd name="connsiteY801" fmla="*/ 113829 h 6858000"/>
              <a:gd name="connsiteX802" fmla="*/ 5825032 w 7467600"/>
              <a:gd name="connsiteY802" fmla="*/ 146405 h 6858000"/>
              <a:gd name="connsiteX803" fmla="*/ 4955599 w 7467600"/>
              <a:gd name="connsiteY803" fmla="*/ 247008 h 6858000"/>
              <a:gd name="connsiteX804" fmla="*/ 5210104 w 7467600"/>
              <a:gd name="connsiteY804" fmla="*/ 228123 h 6858000"/>
              <a:gd name="connsiteX805" fmla="*/ 5261015 w 7467600"/>
              <a:gd name="connsiteY805" fmla="*/ 227087 h 6858000"/>
              <a:gd name="connsiteX806" fmla="*/ 5861181 w 7467600"/>
              <a:gd name="connsiteY806" fmla="*/ 143093 h 6858000"/>
              <a:gd name="connsiteX807" fmla="*/ 5961252 w 7467600"/>
              <a:gd name="connsiteY807" fmla="*/ 114820 h 6858000"/>
              <a:gd name="connsiteX808" fmla="*/ 5944437 w 7467600"/>
              <a:gd name="connsiteY808" fmla="*/ 113829 h 6858000"/>
              <a:gd name="connsiteX809" fmla="*/ 3882765 w 7467600"/>
              <a:gd name="connsiteY809" fmla="*/ 0 h 6858000"/>
              <a:gd name="connsiteX810" fmla="*/ 3995099 w 7467600"/>
              <a:gd name="connsiteY810" fmla="*/ 0 h 6858000"/>
              <a:gd name="connsiteX811" fmla="*/ 4163818 w 7467600"/>
              <a:gd name="connsiteY811" fmla="*/ 234104 h 6858000"/>
              <a:gd name="connsiteX812" fmla="*/ 4172099 w 7467600"/>
              <a:gd name="connsiteY812" fmla="*/ 234207 h 6858000"/>
              <a:gd name="connsiteX813" fmla="*/ 4784282 w 7467600"/>
              <a:gd name="connsiteY813" fmla="*/ 276561 h 6858000"/>
              <a:gd name="connsiteX814" fmla="*/ 4801687 w 7467600"/>
              <a:gd name="connsiteY814" fmla="*/ 267764 h 6858000"/>
              <a:gd name="connsiteX815" fmla="*/ 6082788 w 7467600"/>
              <a:gd name="connsiteY815" fmla="*/ 64119 h 6858000"/>
              <a:gd name="connsiteX816" fmla="*/ 6099442 w 7467600"/>
              <a:gd name="connsiteY816" fmla="*/ 82568 h 6858000"/>
              <a:gd name="connsiteX817" fmla="*/ 4804137 w 7467600"/>
              <a:gd name="connsiteY817" fmla="*/ 320931 h 6858000"/>
              <a:gd name="connsiteX818" fmla="*/ 4227047 w 7467600"/>
              <a:gd name="connsiteY818" fmla="*/ 313415 h 6858000"/>
              <a:gd name="connsiteX819" fmla="*/ 4346041 w 7467600"/>
              <a:gd name="connsiteY819" fmla="*/ 456086 h 6858000"/>
              <a:gd name="connsiteX820" fmla="*/ 4870967 w 7467600"/>
              <a:gd name="connsiteY820" fmla="*/ 963061 h 6858000"/>
              <a:gd name="connsiteX821" fmla="*/ 4889647 w 7467600"/>
              <a:gd name="connsiteY821" fmla="*/ 957147 h 6858000"/>
              <a:gd name="connsiteX822" fmla="*/ 5422504 w 7467600"/>
              <a:gd name="connsiteY822" fmla="*/ 805191 h 6858000"/>
              <a:gd name="connsiteX823" fmla="*/ 6087656 w 7467600"/>
              <a:gd name="connsiteY823" fmla="*/ 826703 h 6858000"/>
              <a:gd name="connsiteX824" fmla="*/ 6058717 w 7467600"/>
              <a:gd name="connsiteY824" fmla="*/ 865992 h 6858000"/>
              <a:gd name="connsiteX825" fmla="*/ 4974153 w 7467600"/>
              <a:gd name="connsiteY825" fmla="*/ 1045456 h 6858000"/>
              <a:gd name="connsiteX826" fmla="*/ 5627835 w 7467600"/>
              <a:gd name="connsiteY826" fmla="*/ 1472077 h 6858000"/>
              <a:gd name="connsiteX827" fmla="*/ 5629817 w 7467600"/>
              <a:gd name="connsiteY827" fmla="*/ 1471412 h 6858000"/>
              <a:gd name="connsiteX828" fmla="*/ 5634124 w 7467600"/>
              <a:gd name="connsiteY828" fmla="*/ 1470572 h 6858000"/>
              <a:gd name="connsiteX829" fmla="*/ 5755832 w 7467600"/>
              <a:gd name="connsiteY829" fmla="*/ 1383886 h 6858000"/>
              <a:gd name="connsiteX830" fmla="*/ 6014186 w 7467600"/>
              <a:gd name="connsiteY830" fmla="*/ 1279799 h 6858000"/>
              <a:gd name="connsiteX831" fmla="*/ 6901619 w 7467600"/>
              <a:gd name="connsiteY831" fmla="*/ 1047874 h 6858000"/>
              <a:gd name="connsiteX832" fmla="*/ 6931566 w 7467600"/>
              <a:gd name="connsiteY832" fmla="*/ 1062034 h 6858000"/>
              <a:gd name="connsiteX833" fmla="*/ 5790982 w 7467600"/>
              <a:gd name="connsiteY833" fmla="*/ 1561380 h 6858000"/>
              <a:gd name="connsiteX834" fmla="*/ 6188971 w 7467600"/>
              <a:gd name="connsiteY834" fmla="*/ 1755168 h 6858000"/>
              <a:gd name="connsiteX835" fmla="*/ 6202446 w 7467600"/>
              <a:gd name="connsiteY835" fmla="*/ 1752268 h 6858000"/>
              <a:gd name="connsiteX836" fmla="*/ 7179560 w 7467600"/>
              <a:gd name="connsiteY836" fmla="*/ 1467551 h 6858000"/>
              <a:gd name="connsiteX837" fmla="*/ 7158730 w 7467600"/>
              <a:gd name="connsiteY837" fmla="*/ 1507835 h 6858000"/>
              <a:gd name="connsiteX838" fmla="*/ 6326959 w 7467600"/>
              <a:gd name="connsiteY838" fmla="*/ 1817686 h 6858000"/>
              <a:gd name="connsiteX839" fmla="*/ 6537433 w 7467600"/>
              <a:gd name="connsiteY839" fmla="*/ 1907790 h 6858000"/>
              <a:gd name="connsiteX840" fmla="*/ 6550221 w 7467600"/>
              <a:gd name="connsiteY840" fmla="*/ 1910729 h 6858000"/>
              <a:gd name="connsiteX841" fmla="*/ 6964438 w 7467600"/>
              <a:gd name="connsiteY841" fmla="*/ 2209505 h 6858000"/>
              <a:gd name="connsiteX842" fmla="*/ 7367862 w 7467600"/>
              <a:gd name="connsiteY842" fmla="*/ 2806833 h 6858000"/>
              <a:gd name="connsiteX843" fmla="*/ 7364329 w 7467600"/>
              <a:gd name="connsiteY843" fmla="*/ 2826907 h 6858000"/>
              <a:gd name="connsiteX844" fmla="*/ 7290545 w 7467600"/>
              <a:gd name="connsiteY844" fmla="*/ 2850663 h 6858000"/>
              <a:gd name="connsiteX845" fmla="*/ 6472036 w 7467600"/>
              <a:gd name="connsiteY845" fmla="*/ 1959003 h 6858000"/>
              <a:gd name="connsiteX846" fmla="*/ 5792897 w 7467600"/>
              <a:gd name="connsiteY846" fmla="*/ 1647747 h 6858000"/>
              <a:gd name="connsiteX847" fmla="*/ 5842751 w 7467600"/>
              <a:gd name="connsiteY847" fmla="*/ 1816112 h 6858000"/>
              <a:gd name="connsiteX848" fmla="*/ 5847424 w 7467600"/>
              <a:gd name="connsiteY848" fmla="*/ 1815776 h 6858000"/>
              <a:gd name="connsiteX849" fmla="*/ 6399821 w 7467600"/>
              <a:gd name="connsiteY849" fmla="*/ 2344799 h 6858000"/>
              <a:gd name="connsiteX850" fmla="*/ 6323232 w 7467600"/>
              <a:gd name="connsiteY850" fmla="*/ 2389634 h 6858000"/>
              <a:gd name="connsiteX851" fmla="*/ 5942958 w 7467600"/>
              <a:gd name="connsiteY851" fmla="*/ 2077708 h 6858000"/>
              <a:gd name="connsiteX852" fmla="*/ 5921559 w 7467600"/>
              <a:gd name="connsiteY852" fmla="*/ 2378596 h 6858000"/>
              <a:gd name="connsiteX853" fmla="*/ 5817651 w 7467600"/>
              <a:gd name="connsiteY853" fmla="*/ 3023919 h 6858000"/>
              <a:gd name="connsiteX854" fmla="*/ 5729634 w 7467600"/>
              <a:gd name="connsiteY854" fmla="*/ 3051849 h 6858000"/>
              <a:gd name="connsiteX855" fmla="*/ 5611018 w 7467600"/>
              <a:gd name="connsiteY855" fmla="*/ 2316769 h 6858000"/>
              <a:gd name="connsiteX856" fmla="*/ 5687608 w 7467600"/>
              <a:gd name="connsiteY856" fmla="*/ 2039972 h 6858000"/>
              <a:gd name="connsiteX857" fmla="*/ 5657554 w 7467600"/>
              <a:gd name="connsiteY857" fmla="*/ 1576445 h 6858000"/>
              <a:gd name="connsiteX858" fmla="*/ 5150475 w 7467600"/>
              <a:gd name="connsiteY858" fmla="*/ 1274012 h 6858000"/>
              <a:gd name="connsiteX859" fmla="*/ 5349142 w 7467600"/>
              <a:gd name="connsiteY859" fmla="*/ 2204405 h 6858000"/>
              <a:gd name="connsiteX860" fmla="*/ 5262214 w 7467600"/>
              <a:gd name="connsiteY860" fmla="*/ 2233836 h 6858000"/>
              <a:gd name="connsiteX861" fmla="*/ 4981539 w 7467600"/>
              <a:gd name="connsiteY861" fmla="*/ 1542201 h 6858000"/>
              <a:gd name="connsiteX862" fmla="*/ 4958461 w 7467600"/>
              <a:gd name="connsiteY862" fmla="*/ 1136957 h 6858000"/>
              <a:gd name="connsiteX863" fmla="*/ 4655015 w 7467600"/>
              <a:gd name="connsiteY863" fmla="*/ 891426 h 6858000"/>
              <a:gd name="connsiteX864" fmla="*/ 4348002 w 7467600"/>
              <a:gd name="connsiteY864" fmla="*/ 2205895 h 6858000"/>
              <a:gd name="connsiteX865" fmla="*/ 4262250 w 7467600"/>
              <a:gd name="connsiteY865" fmla="*/ 2219972 h 6858000"/>
              <a:gd name="connsiteX866" fmla="*/ 4550611 w 7467600"/>
              <a:gd name="connsiteY866" fmla="*/ 817540 h 6858000"/>
              <a:gd name="connsiteX867" fmla="*/ 4564418 w 7467600"/>
              <a:gd name="connsiteY867" fmla="*/ 808293 h 6858000"/>
              <a:gd name="connsiteX868" fmla="*/ 4266388 w 7467600"/>
              <a:gd name="connsiteY868" fmla="*/ 500083 h 6858000"/>
              <a:gd name="connsiteX869" fmla="*/ 4032842 w 7467600"/>
              <a:gd name="connsiteY869" fmla="*/ 211809 h 6858000"/>
              <a:gd name="connsiteX870" fmla="*/ 3882765 w 7467600"/>
              <a:gd name="connsiteY870" fmla="*/ 0 h 6858000"/>
              <a:gd name="connsiteX871" fmla="*/ 3721337 w 7467600"/>
              <a:gd name="connsiteY871" fmla="*/ 0 h 6858000"/>
              <a:gd name="connsiteX872" fmla="*/ 3797544 w 7467600"/>
              <a:gd name="connsiteY872" fmla="*/ 0 h 6858000"/>
              <a:gd name="connsiteX873" fmla="*/ 3775734 w 7467600"/>
              <a:gd name="connsiteY873" fmla="*/ 95131 h 6858000"/>
              <a:gd name="connsiteX874" fmla="*/ 3724807 w 7467600"/>
              <a:gd name="connsiteY874" fmla="*/ 272257 h 6858000"/>
              <a:gd name="connsiteX875" fmla="*/ 3726844 w 7467600"/>
              <a:gd name="connsiteY875" fmla="*/ 282988 h 6858000"/>
              <a:gd name="connsiteX876" fmla="*/ 3742664 w 7467600"/>
              <a:gd name="connsiteY876" fmla="*/ 279918 h 6858000"/>
              <a:gd name="connsiteX877" fmla="*/ 4103910 w 7467600"/>
              <a:gd name="connsiteY877" fmla="*/ 1161917 h 6858000"/>
              <a:gd name="connsiteX878" fmla="*/ 4020269 w 7467600"/>
              <a:gd name="connsiteY878" fmla="*/ 1200406 h 6858000"/>
              <a:gd name="connsiteX879" fmla="*/ 3674882 w 7467600"/>
              <a:gd name="connsiteY879" fmla="*/ 488524 h 6858000"/>
              <a:gd name="connsiteX880" fmla="*/ 3132682 w 7467600"/>
              <a:gd name="connsiteY880" fmla="*/ 1072284 h 6858000"/>
              <a:gd name="connsiteX881" fmla="*/ 2716346 w 7467600"/>
              <a:gd name="connsiteY881" fmla="*/ 1276376 h 6858000"/>
              <a:gd name="connsiteX882" fmla="*/ 2716772 w 7467600"/>
              <a:gd name="connsiteY882" fmla="*/ 1255462 h 6858000"/>
              <a:gd name="connsiteX883" fmla="*/ 3471096 w 7467600"/>
              <a:gd name="connsiteY883" fmla="*/ 437072 h 6858000"/>
              <a:gd name="connsiteX884" fmla="*/ 3639057 w 7467600"/>
              <a:gd name="connsiteY884" fmla="*/ 286334 h 6858000"/>
              <a:gd name="connsiteX885" fmla="*/ 3640309 w 7467600"/>
              <a:gd name="connsiteY885" fmla="*/ 284664 h 6858000"/>
              <a:gd name="connsiteX886" fmla="*/ 3646022 w 7467600"/>
              <a:gd name="connsiteY886" fmla="*/ 276711 h 6858000"/>
              <a:gd name="connsiteX887" fmla="*/ 3707943 w 7467600"/>
              <a:gd name="connsiteY887" fmla="*/ 65958 h 6858000"/>
              <a:gd name="connsiteX888" fmla="*/ 3721337 w 7467600"/>
              <a:gd name="connsiteY888" fmla="*/ 0 h 6858000"/>
              <a:gd name="connsiteX889" fmla="*/ 2867960 w 7467600"/>
              <a:gd name="connsiteY889" fmla="*/ 0 h 6858000"/>
              <a:gd name="connsiteX890" fmla="*/ 2926351 w 7467600"/>
              <a:gd name="connsiteY890" fmla="*/ 0 h 6858000"/>
              <a:gd name="connsiteX891" fmla="*/ 2902823 w 7467600"/>
              <a:gd name="connsiteY891" fmla="*/ 262929 h 6858000"/>
              <a:gd name="connsiteX892" fmla="*/ 2940663 w 7467600"/>
              <a:gd name="connsiteY892" fmla="*/ 140884 h 6858000"/>
              <a:gd name="connsiteX893" fmla="*/ 2947039 w 7467600"/>
              <a:gd name="connsiteY893" fmla="*/ 122524 h 6858000"/>
              <a:gd name="connsiteX894" fmla="*/ 2984316 w 7467600"/>
              <a:gd name="connsiteY894" fmla="*/ 0 h 6858000"/>
              <a:gd name="connsiteX895" fmla="*/ 3016114 w 7467600"/>
              <a:gd name="connsiteY895" fmla="*/ 0 h 6858000"/>
              <a:gd name="connsiteX896" fmla="*/ 2979949 w 7467600"/>
              <a:gd name="connsiteY896" fmla="*/ 119274 h 6858000"/>
              <a:gd name="connsiteX897" fmla="*/ 3023879 w 7467600"/>
              <a:gd name="connsiteY897" fmla="*/ 0 h 6858000"/>
              <a:gd name="connsiteX898" fmla="*/ 3105400 w 7467600"/>
              <a:gd name="connsiteY898" fmla="*/ 0 h 6858000"/>
              <a:gd name="connsiteX899" fmla="*/ 3094669 w 7467600"/>
              <a:gd name="connsiteY899" fmla="*/ 30308 h 6858000"/>
              <a:gd name="connsiteX900" fmla="*/ 2901945 w 7467600"/>
              <a:gd name="connsiteY900" fmla="*/ 466538 h 6858000"/>
              <a:gd name="connsiteX901" fmla="*/ 2815209 w 7467600"/>
              <a:gd name="connsiteY901" fmla="*/ 497361 h 6858000"/>
              <a:gd name="connsiteX902" fmla="*/ 2844845 w 7467600"/>
              <a:gd name="connsiteY902" fmla="*/ 127638 h 6858000"/>
              <a:gd name="connsiteX903" fmla="*/ 2867960 w 7467600"/>
              <a:gd name="connsiteY903" fmla="*/ 0 h 6858000"/>
              <a:gd name="connsiteX904" fmla="*/ 1057230 w 7467600"/>
              <a:gd name="connsiteY904" fmla="*/ 0 h 6858000"/>
              <a:gd name="connsiteX905" fmla="*/ 1111003 w 7467600"/>
              <a:gd name="connsiteY905" fmla="*/ 0 h 6858000"/>
              <a:gd name="connsiteX906" fmla="*/ 1125553 w 7467600"/>
              <a:gd name="connsiteY906" fmla="*/ 52588 h 6858000"/>
              <a:gd name="connsiteX907" fmla="*/ 1304276 w 7467600"/>
              <a:gd name="connsiteY907" fmla="*/ 476275 h 6858000"/>
              <a:gd name="connsiteX908" fmla="*/ 1492066 w 7467600"/>
              <a:gd name="connsiteY908" fmla="*/ 886333 h 6858000"/>
              <a:gd name="connsiteX909" fmla="*/ 1423698 w 7467600"/>
              <a:gd name="connsiteY909" fmla="*/ 710817 h 6858000"/>
              <a:gd name="connsiteX910" fmla="*/ 1357609 w 7467600"/>
              <a:gd name="connsiteY910" fmla="*/ 532892 h 6858000"/>
              <a:gd name="connsiteX911" fmla="*/ 1309550 w 7467600"/>
              <a:gd name="connsiteY911" fmla="*/ 374031 h 6858000"/>
              <a:gd name="connsiteX912" fmla="*/ 1193673 w 7467600"/>
              <a:gd name="connsiteY912" fmla="*/ 49533 h 6858000"/>
              <a:gd name="connsiteX913" fmla="*/ 1164391 w 7467600"/>
              <a:gd name="connsiteY913" fmla="*/ 0 h 6858000"/>
              <a:gd name="connsiteX914" fmla="*/ 1200666 w 7467600"/>
              <a:gd name="connsiteY914" fmla="*/ 0 h 6858000"/>
              <a:gd name="connsiteX915" fmla="*/ 1223408 w 7467600"/>
              <a:gd name="connsiteY915" fmla="*/ 38996 h 6858000"/>
              <a:gd name="connsiteX916" fmla="*/ 1339635 w 7467600"/>
              <a:gd name="connsiteY916" fmla="*/ 365517 h 6858000"/>
              <a:gd name="connsiteX917" fmla="*/ 1387469 w 7467600"/>
              <a:gd name="connsiteY917" fmla="*/ 523079 h 6858000"/>
              <a:gd name="connsiteX918" fmla="*/ 1452685 w 7467600"/>
              <a:gd name="connsiteY918" fmla="*/ 699806 h 6858000"/>
              <a:gd name="connsiteX919" fmla="*/ 1492092 w 7467600"/>
              <a:gd name="connsiteY919" fmla="*/ 800424 h 6858000"/>
              <a:gd name="connsiteX920" fmla="*/ 1455302 w 7467600"/>
              <a:gd name="connsiteY920" fmla="*/ 632913 h 6858000"/>
              <a:gd name="connsiteX921" fmla="*/ 1222336 w 7467600"/>
              <a:gd name="connsiteY921" fmla="*/ 9480 h 6858000"/>
              <a:gd name="connsiteX922" fmla="*/ 1214634 w 7467600"/>
              <a:gd name="connsiteY922" fmla="*/ 0 h 6858000"/>
              <a:gd name="connsiteX923" fmla="*/ 1289827 w 7467600"/>
              <a:gd name="connsiteY923" fmla="*/ 0 h 6858000"/>
              <a:gd name="connsiteX924" fmla="*/ 1321076 w 7467600"/>
              <a:gd name="connsiteY924" fmla="*/ 59722 h 6858000"/>
              <a:gd name="connsiteX925" fmla="*/ 1512579 w 7467600"/>
              <a:gd name="connsiteY925" fmla="*/ 626441 h 6858000"/>
              <a:gd name="connsiteX926" fmla="*/ 1506076 w 7467600"/>
              <a:gd name="connsiteY926" fmla="*/ 1089289 h 6858000"/>
              <a:gd name="connsiteX927" fmla="*/ 1486346 w 7467600"/>
              <a:gd name="connsiteY927" fmla="*/ 1079919 h 6858000"/>
              <a:gd name="connsiteX928" fmla="*/ 1070511 w 7467600"/>
              <a:gd name="connsiteY928" fmla="*/ 48609 h 6858000"/>
              <a:gd name="connsiteX929" fmla="*/ 1057230 w 7467600"/>
              <a:gd name="connsiteY929" fmla="*/ 0 h 6858000"/>
              <a:gd name="connsiteX930" fmla="*/ 43151 w 7467600"/>
              <a:gd name="connsiteY930" fmla="*/ 0 h 6858000"/>
              <a:gd name="connsiteX931" fmla="*/ 95283 w 7467600"/>
              <a:gd name="connsiteY931" fmla="*/ 0 h 6858000"/>
              <a:gd name="connsiteX932" fmla="*/ 300708 w 7467600"/>
              <a:gd name="connsiteY932" fmla="*/ 154571 h 6858000"/>
              <a:gd name="connsiteX933" fmla="*/ 530414 w 7467600"/>
              <a:gd name="connsiteY933" fmla="*/ 354673 h 6858000"/>
              <a:gd name="connsiteX934" fmla="*/ 333785 w 7467600"/>
              <a:gd name="connsiteY934" fmla="*/ 161564 h 6858000"/>
              <a:gd name="connsiteX935" fmla="*/ 147005 w 7467600"/>
              <a:gd name="connsiteY935" fmla="*/ 0 h 6858000"/>
              <a:gd name="connsiteX936" fmla="*/ 272509 w 7467600"/>
              <a:gd name="connsiteY936" fmla="*/ 0 h 6858000"/>
              <a:gd name="connsiteX937" fmla="*/ 326276 w 7467600"/>
              <a:gd name="connsiteY937" fmla="*/ 45847 h 6858000"/>
              <a:gd name="connsiteX938" fmla="*/ 823759 w 7467600"/>
              <a:gd name="connsiteY938" fmla="*/ 574145 h 6858000"/>
              <a:gd name="connsiteX939" fmla="*/ 811254 w 7467600"/>
              <a:gd name="connsiteY939" fmla="*/ 665546 h 6858000"/>
              <a:gd name="connsiteX940" fmla="*/ 154042 w 7467600"/>
              <a:gd name="connsiteY940" fmla="*/ 261522 h 6858000"/>
              <a:gd name="connsiteX941" fmla="*/ 13550 w 7467600"/>
              <a:gd name="connsiteY941" fmla="*/ 158423 h 6858000"/>
              <a:gd name="connsiteX942" fmla="*/ 0 w 7467600"/>
              <a:gd name="connsiteY942" fmla="*/ 146618 h 6858000"/>
              <a:gd name="connsiteX943" fmla="*/ 0 w 7467600"/>
              <a:gd name="connsiteY943" fmla="*/ 59161 h 6858000"/>
              <a:gd name="connsiteX944" fmla="*/ 45427 w 7467600"/>
              <a:gd name="connsiteY944" fmla="*/ 101078 h 6858000"/>
              <a:gd name="connsiteX945" fmla="*/ 630103 w 7467600"/>
              <a:gd name="connsiteY945" fmla="*/ 485885 h 6858000"/>
              <a:gd name="connsiteX946" fmla="*/ 532040 w 7467600"/>
              <a:gd name="connsiteY946" fmla="*/ 399359 h 6858000"/>
              <a:gd name="connsiteX947" fmla="*/ 517618 w 7467600"/>
              <a:gd name="connsiteY947" fmla="*/ 385726 h 6858000"/>
              <a:gd name="connsiteX948" fmla="*/ 285074 w 7467600"/>
              <a:gd name="connsiteY948" fmla="*/ 182755 h 6858000"/>
              <a:gd name="connsiteX949" fmla="*/ 43151 w 7467600"/>
              <a:gd name="connsiteY94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805948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1019354 w 7467600"/>
              <a:gd name="connsiteY17" fmla="*/ 6315006 h 6858000"/>
              <a:gd name="connsiteX18" fmla="*/ 441046 w 7467600"/>
              <a:gd name="connsiteY18" fmla="*/ 6691153 h 6858000"/>
              <a:gd name="connsiteX19" fmla="*/ 1019354 w 7467600"/>
              <a:gd name="connsiteY19" fmla="*/ 6315006 h 6858000"/>
              <a:gd name="connsiteX20" fmla="*/ 991680 w 7467600"/>
              <a:gd name="connsiteY20" fmla="*/ 6298413 h 6858000"/>
              <a:gd name="connsiteX21" fmla="*/ 409060 w 7467600"/>
              <a:gd name="connsiteY21" fmla="*/ 6671470 h 6858000"/>
              <a:gd name="connsiteX22" fmla="*/ 991680 w 7467600"/>
              <a:gd name="connsiteY22" fmla="*/ 6298413 h 6858000"/>
              <a:gd name="connsiteX23" fmla="*/ 103333 w 7467600"/>
              <a:gd name="connsiteY23" fmla="*/ 5699602 h 6858000"/>
              <a:gd name="connsiteX24" fmla="*/ 233938 w 7467600"/>
              <a:gd name="connsiteY24" fmla="*/ 5809416 h 6858000"/>
              <a:gd name="connsiteX25" fmla="*/ 883580 w 7467600"/>
              <a:gd name="connsiteY25" fmla="*/ 6180710 h 6858000"/>
              <a:gd name="connsiteX26" fmla="*/ 487337 w 7467600"/>
              <a:gd name="connsiteY26" fmla="*/ 5950182 h 6858000"/>
              <a:gd name="connsiteX27" fmla="*/ 354051 w 7467600"/>
              <a:gd name="connsiteY27" fmla="*/ 5854912 h 6858000"/>
              <a:gd name="connsiteX28" fmla="*/ 195436 w 7467600"/>
              <a:gd name="connsiteY28" fmla="*/ 5755068 h 6858000"/>
              <a:gd name="connsiteX29" fmla="*/ 103333 w 7467600"/>
              <a:gd name="connsiteY29" fmla="*/ 5699602 h 6858000"/>
              <a:gd name="connsiteX30" fmla="*/ 5539432 w 7467600"/>
              <a:gd name="connsiteY30" fmla="*/ 5642928 h 6858000"/>
              <a:gd name="connsiteX31" fmla="*/ 5555462 w 7467600"/>
              <a:gd name="connsiteY31" fmla="*/ 5694454 h 6858000"/>
              <a:gd name="connsiteX32" fmla="*/ 5828270 w 7467600"/>
              <a:gd name="connsiteY32" fmla="*/ 6320663 h 6858000"/>
              <a:gd name="connsiteX33" fmla="*/ 5947416 w 7467600"/>
              <a:gd name="connsiteY33" fmla="*/ 6574846 h 6858000"/>
              <a:gd name="connsiteX34" fmla="*/ 5539432 w 7467600"/>
              <a:gd name="connsiteY34" fmla="*/ 5642928 h 6858000"/>
              <a:gd name="connsiteX35" fmla="*/ 51253 w 7467600"/>
              <a:gd name="connsiteY35" fmla="*/ 5631825 h 6858000"/>
              <a:gd name="connsiteX36" fmla="*/ 211622 w 7467600"/>
              <a:gd name="connsiteY36" fmla="*/ 5728803 h 6858000"/>
              <a:gd name="connsiteX37" fmla="*/ 371652 w 7467600"/>
              <a:gd name="connsiteY37" fmla="*/ 5829062 h 6858000"/>
              <a:gd name="connsiteX38" fmla="*/ 505903 w 7467600"/>
              <a:gd name="connsiteY38" fmla="*/ 5925221 h 6858000"/>
              <a:gd name="connsiteX39" fmla="*/ 899240 w 7467600"/>
              <a:gd name="connsiteY39" fmla="*/ 6153068 h 6858000"/>
              <a:gd name="connsiteX40" fmla="*/ 988114 w 7467600"/>
              <a:gd name="connsiteY40" fmla="*/ 6174204 h 6858000"/>
              <a:gd name="connsiteX41" fmla="*/ 845971 w 7467600"/>
              <a:gd name="connsiteY41" fmla="*/ 6067177 h 6858000"/>
              <a:gd name="connsiteX42" fmla="*/ 448057 w 7467600"/>
              <a:gd name="connsiteY42" fmla="*/ 5841376 h 6858000"/>
              <a:gd name="connsiteX43" fmla="*/ 51253 w 7467600"/>
              <a:gd name="connsiteY43" fmla="*/ 5631825 h 6858000"/>
              <a:gd name="connsiteX44" fmla="*/ 2606687 w 7467600"/>
              <a:gd name="connsiteY44" fmla="*/ 5630718 h 6858000"/>
              <a:gd name="connsiteX45" fmla="*/ 2645658 w 7467600"/>
              <a:gd name="connsiteY45" fmla="*/ 6640259 h 6858000"/>
              <a:gd name="connsiteX46" fmla="*/ 2606687 w 7467600"/>
              <a:gd name="connsiteY46" fmla="*/ 5630718 h 6858000"/>
              <a:gd name="connsiteX47" fmla="*/ 3642057 w 7467600"/>
              <a:gd name="connsiteY47" fmla="*/ 5573487 h 6858000"/>
              <a:gd name="connsiteX48" fmla="*/ 3632981 w 7467600"/>
              <a:gd name="connsiteY48" fmla="*/ 5579437 h 6858000"/>
              <a:gd name="connsiteX49" fmla="*/ 3382436 w 7467600"/>
              <a:gd name="connsiteY49" fmla="*/ 5952726 h 6858000"/>
              <a:gd name="connsiteX50" fmla="*/ 3191929 w 7467600"/>
              <a:gd name="connsiteY50" fmla="*/ 6662669 h 6858000"/>
              <a:gd name="connsiteX51" fmla="*/ 3369898 w 7467600"/>
              <a:gd name="connsiteY51" fmla="*/ 6081771 h 6858000"/>
              <a:gd name="connsiteX52" fmla="*/ 3642057 w 7467600"/>
              <a:gd name="connsiteY52" fmla="*/ 5573487 h 6858000"/>
              <a:gd name="connsiteX53" fmla="*/ 2650666 w 7467600"/>
              <a:gd name="connsiteY53" fmla="*/ 5530686 h 6858000"/>
              <a:gd name="connsiteX54" fmla="*/ 2650249 w 7467600"/>
              <a:gd name="connsiteY54" fmla="*/ 5532101 h 6858000"/>
              <a:gd name="connsiteX55" fmla="*/ 2663808 w 7467600"/>
              <a:gd name="connsiteY55" fmla="*/ 6535215 h 6858000"/>
              <a:gd name="connsiteX56" fmla="*/ 2665418 w 7467600"/>
              <a:gd name="connsiteY56" fmla="*/ 6132756 h 6858000"/>
              <a:gd name="connsiteX57" fmla="*/ 2650666 w 7467600"/>
              <a:gd name="connsiteY57" fmla="*/ 5530686 h 6858000"/>
              <a:gd name="connsiteX58" fmla="*/ 2680277 w 7467600"/>
              <a:gd name="connsiteY58" fmla="*/ 5479204 h 6858000"/>
              <a:gd name="connsiteX59" fmla="*/ 2678972 w 7467600"/>
              <a:gd name="connsiteY59" fmla="*/ 5481582 h 6858000"/>
              <a:gd name="connsiteX60" fmla="*/ 2696666 w 7467600"/>
              <a:gd name="connsiteY60" fmla="*/ 6133836 h 6858000"/>
              <a:gd name="connsiteX61" fmla="*/ 2695769 w 7467600"/>
              <a:gd name="connsiteY61" fmla="*/ 6390955 h 6858000"/>
              <a:gd name="connsiteX62" fmla="*/ 2739893 w 7467600"/>
              <a:gd name="connsiteY62" fmla="*/ 6108357 h 6858000"/>
              <a:gd name="connsiteX63" fmla="*/ 2680277 w 7467600"/>
              <a:gd name="connsiteY63" fmla="*/ 5479204 h 6858000"/>
              <a:gd name="connsiteX64" fmla="*/ 1132195 w 7467600"/>
              <a:gd name="connsiteY64" fmla="*/ 5467980 h 6858000"/>
              <a:gd name="connsiteX65" fmla="*/ 1679056 w 7467600"/>
              <a:gd name="connsiteY65" fmla="*/ 5516907 h 6858000"/>
              <a:gd name="connsiteX66" fmla="*/ 2128648 w 7467600"/>
              <a:gd name="connsiteY66" fmla="*/ 5474249 h 6858000"/>
              <a:gd name="connsiteX67" fmla="*/ 1825619 w 7467600"/>
              <a:gd name="connsiteY67" fmla="*/ 5478447 h 6858000"/>
              <a:gd name="connsiteX68" fmla="*/ 1737798 w 7467600"/>
              <a:gd name="connsiteY68" fmla="*/ 5483353 h 6858000"/>
              <a:gd name="connsiteX69" fmla="*/ 1132195 w 7467600"/>
              <a:gd name="connsiteY69" fmla="*/ 5467980 h 6858000"/>
              <a:gd name="connsiteX70" fmla="*/ 1456157 w 7467600"/>
              <a:gd name="connsiteY70" fmla="*/ 5371404 h 6858000"/>
              <a:gd name="connsiteX71" fmla="*/ 1244432 w 7467600"/>
              <a:gd name="connsiteY71" fmla="*/ 5385601 h 6858000"/>
              <a:gd name="connsiteX72" fmla="*/ 973990 w 7467600"/>
              <a:gd name="connsiteY72" fmla="*/ 5424940 h 6858000"/>
              <a:gd name="connsiteX73" fmla="*/ 1103809 w 7467600"/>
              <a:gd name="connsiteY73" fmla="*/ 5433720 h 6858000"/>
              <a:gd name="connsiteX74" fmla="*/ 1123454 w 7467600"/>
              <a:gd name="connsiteY74" fmla="*/ 5435727 h 6858000"/>
              <a:gd name="connsiteX75" fmla="*/ 1737017 w 7467600"/>
              <a:gd name="connsiteY75" fmla="*/ 5452183 h 6858000"/>
              <a:gd name="connsiteX76" fmla="*/ 1824397 w 7467600"/>
              <a:gd name="connsiteY76" fmla="*/ 5447757 h 6858000"/>
              <a:gd name="connsiteX77" fmla="*/ 2070059 w 7467600"/>
              <a:gd name="connsiteY77" fmla="*/ 5441660 h 6858000"/>
              <a:gd name="connsiteX78" fmla="*/ 1456157 w 7467600"/>
              <a:gd name="connsiteY78" fmla="*/ 5371404 h 6858000"/>
              <a:gd name="connsiteX79" fmla="*/ 4988186 w 7467600"/>
              <a:gd name="connsiteY79" fmla="*/ 5216467 h 6858000"/>
              <a:gd name="connsiteX80" fmla="*/ 4777334 w 7467600"/>
              <a:gd name="connsiteY80" fmla="*/ 5406072 h 6858000"/>
              <a:gd name="connsiteX81" fmla="*/ 4718341 w 7467600"/>
              <a:gd name="connsiteY81" fmla="*/ 5468043 h 6858000"/>
              <a:gd name="connsiteX82" fmla="*/ 4604655 w 7467600"/>
              <a:gd name="connsiteY82" fmla="*/ 5583434 h 6858000"/>
              <a:gd name="connsiteX83" fmla="*/ 4565074 w 7467600"/>
              <a:gd name="connsiteY83" fmla="*/ 5618550 h 6858000"/>
              <a:gd name="connsiteX84" fmla="*/ 4988186 w 7467600"/>
              <a:gd name="connsiteY84" fmla="*/ 5216467 h 6858000"/>
              <a:gd name="connsiteX85" fmla="*/ 4978032 w 7467600"/>
              <a:gd name="connsiteY85" fmla="*/ 5183809 h 6858000"/>
              <a:gd name="connsiteX86" fmla="*/ 4463413 w 7467600"/>
              <a:gd name="connsiteY86" fmla="*/ 5615162 h 6858000"/>
              <a:gd name="connsiteX87" fmla="*/ 4358134 w 7467600"/>
              <a:gd name="connsiteY87" fmla="*/ 5742791 h 6858000"/>
              <a:gd name="connsiteX88" fmla="*/ 4376219 w 7467600"/>
              <a:gd name="connsiteY88" fmla="*/ 5729027 h 6858000"/>
              <a:gd name="connsiteX89" fmla="*/ 4582340 w 7467600"/>
              <a:gd name="connsiteY89" fmla="*/ 5561037 h 6858000"/>
              <a:gd name="connsiteX90" fmla="*/ 4694684 w 7467600"/>
              <a:gd name="connsiteY90" fmla="*/ 5447098 h 6858000"/>
              <a:gd name="connsiteX91" fmla="*/ 4754123 w 7467600"/>
              <a:gd name="connsiteY91" fmla="*/ 5384643 h 6858000"/>
              <a:gd name="connsiteX92" fmla="*/ 4978032 w 7467600"/>
              <a:gd name="connsiteY92" fmla="*/ 5183809 h 6858000"/>
              <a:gd name="connsiteX93" fmla="*/ 1903353 w 7467600"/>
              <a:gd name="connsiteY93" fmla="*/ 5044827 h 6858000"/>
              <a:gd name="connsiteX94" fmla="*/ 1936931 w 7467600"/>
              <a:gd name="connsiteY94" fmla="*/ 5093954 h 6858000"/>
              <a:gd name="connsiteX95" fmla="*/ 2195868 w 7467600"/>
              <a:gd name="connsiteY95" fmla="*/ 5396574 h 6858000"/>
              <a:gd name="connsiteX96" fmla="*/ 2088852 w 7467600"/>
              <a:gd name="connsiteY96" fmla="*/ 5166123 h 6858000"/>
              <a:gd name="connsiteX97" fmla="*/ 1958241 w 7467600"/>
              <a:gd name="connsiteY97" fmla="*/ 5067955 h 6858000"/>
              <a:gd name="connsiteX98" fmla="*/ 1903353 w 7467600"/>
              <a:gd name="connsiteY98" fmla="*/ 5044827 h 6858000"/>
              <a:gd name="connsiteX99" fmla="*/ 1979378 w 7467600"/>
              <a:gd name="connsiteY99" fmla="*/ 4769504 h 6858000"/>
              <a:gd name="connsiteX100" fmla="*/ 2882120 w 7467600"/>
              <a:gd name="connsiteY100" fmla="*/ 5064547 h 6858000"/>
              <a:gd name="connsiteX101" fmla="*/ 2793103 w 7467600"/>
              <a:gd name="connsiteY101" fmla="*/ 5039699 h 6858000"/>
              <a:gd name="connsiteX102" fmla="*/ 2770041 w 7467600"/>
              <a:gd name="connsiteY102" fmla="*/ 5033634 h 6858000"/>
              <a:gd name="connsiteX103" fmla="*/ 1979378 w 7467600"/>
              <a:gd name="connsiteY103" fmla="*/ 4769504 h 6858000"/>
              <a:gd name="connsiteX104" fmla="*/ 1927410 w 7467600"/>
              <a:gd name="connsiteY104" fmla="*/ 4716164 h 6858000"/>
              <a:gd name="connsiteX105" fmla="*/ 1959587 w 7467600"/>
              <a:gd name="connsiteY105" fmla="*/ 4728849 h 6858000"/>
              <a:gd name="connsiteX106" fmla="*/ 2777707 w 7467600"/>
              <a:gd name="connsiteY106" fmla="*/ 5003991 h 6858000"/>
              <a:gd name="connsiteX107" fmla="*/ 2800768 w 7467600"/>
              <a:gd name="connsiteY107" fmla="*/ 5010056 h 6858000"/>
              <a:gd name="connsiteX108" fmla="*/ 2879408 w 7467600"/>
              <a:gd name="connsiteY108" fmla="*/ 5031590 h 6858000"/>
              <a:gd name="connsiteX109" fmla="*/ 2862295 w 7467600"/>
              <a:gd name="connsiteY109" fmla="*/ 5022958 h 6858000"/>
              <a:gd name="connsiteX110" fmla="*/ 2813343 w 7467600"/>
              <a:gd name="connsiteY110" fmla="*/ 4998369 h 6858000"/>
              <a:gd name="connsiteX111" fmla="*/ 2646245 w 7467600"/>
              <a:gd name="connsiteY111" fmla="*/ 4930999 h 6858000"/>
              <a:gd name="connsiteX112" fmla="*/ 1999243 w 7467600"/>
              <a:gd name="connsiteY112" fmla="*/ 4730524 h 6858000"/>
              <a:gd name="connsiteX113" fmla="*/ 1979527 w 7467600"/>
              <a:gd name="connsiteY113" fmla="*/ 4726651 h 6858000"/>
              <a:gd name="connsiteX114" fmla="*/ 1927410 w 7467600"/>
              <a:gd name="connsiteY114" fmla="*/ 4716164 h 6858000"/>
              <a:gd name="connsiteX115" fmla="*/ 1997014 w 7467600"/>
              <a:gd name="connsiteY115" fmla="*/ 4698007 h 6858000"/>
              <a:gd name="connsiteX116" fmla="*/ 2005458 w 7467600"/>
              <a:gd name="connsiteY116" fmla="*/ 4699540 h 6858000"/>
              <a:gd name="connsiteX117" fmla="*/ 2657186 w 7467600"/>
              <a:gd name="connsiteY117" fmla="*/ 4901687 h 6858000"/>
              <a:gd name="connsiteX118" fmla="*/ 2826662 w 7467600"/>
              <a:gd name="connsiteY118" fmla="*/ 4970362 h 6858000"/>
              <a:gd name="connsiteX119" fmla="*/ 2876100 w 7467600"/>
              <a:gd name="connsiteY119" fmla="*/ 4995397 h 6858000"/>
              <a:gd name="connsiteX120" fmla="*/ 3042600 w 7467600"/>
              <a:gd name="connsiteY120" fmla="*/ 5059532 h 6858000"/>
              <a:gd name="connsiteX121" fmla="*/ 1997014 w 7467600"/>
              <a:gd name="connsiteY121" fmla="*/ 4698007 h 6858000"/>
              <a:gd name="connsiteX122" fmla="*/ 2305292 w 7467600"/>
              <a:gd name="connsiteY122" fmla="*/ 4219492 h 6858000"/>
              <a:gd name="connsiteX123" fmla="*/ 3360922 w 7467600"/>
              <a:gd name="connsiteY123" fmla="*/ 4529373 h 6858000"/>
              <a:gd name="connsiteX124" fmla="*/ 3492420 w 7467600"/>
              <a:gd name="connsiteY124" fmla="*/ 4510145 h 6858000"/>
              <a:gd name="connsiteX125" fmla="*/ 3364086 w 7467600"/>
              <a:gd name="connsiteY125" fmla="*/ 4480340 h 6858000"/>
              <a:gd name="connsiteX126" fmla="*/ 3225818 w 7467600"/>
              <a:gd name="connsiteY126" fmla="*/ 4411822 h 6858000"/>
              <a:gd name="connsiteX127" fmla="*/ 3129696 w 7467600"/>
              <a:gd name="connsiteY127" fmla="*/ 4360704 h 6858000"/>
              <a:gd name="connsiteX128" fmla="*/ 2814545 w 7467600"/>
              <a:gd name="connsiteY128" fmla="*/ 4282955 h 6858000"/>
              <a:gd name="connsiteX129" fmla="*/ 2305292 w 7467600"/>
              <a:gd name="connsiteY129" fmla="*/ 4219492 h 6858000"/>
              <a:gd name="connsiteX130" fmla="*/ 2626982 w 7467600"/>
              <a:gd name="connsiteY130" fmla="*/ 4206450 h 6858000"/>
              <a:gd name="connsiteX131" fmla="*/ 2490617 w 7467600"/>
              <a:gd name="connsiteY131" fmla="*/ 4206951 h 6858000"/>
              <a:gd name="connsiteX132" fmla="*/ 2819869 w 7467600"/>
              <a:gd name="connsiteY132" fmla="*/ 4252936 h 6858000"/>
              <a:gd name="connsiteX133" fmla="*/ 3143018 w 7467600"/>
              <a:gd name="connsiteY133" fmla="*/ 4332698 h 6858000"/>
              <a:gd name="connsiteX134" fmla="*/ 3241520 w 7467600"/>
              <a:gd name="connsiteY134" fmla="*/ 4385112 h 6858000"/>
              <a:gd name="connsiteX135" fmla="*/ 3374575 w 7467600"/>
              <a:gd name="connsiteY135" fmla="*/ 4451517 h 6858000"/>
              <a:gd name="connsiteX136" fmla="*/ 3505221 w 7467600"/>
              <a:gd name="connsiteY136" fmla="*/ 4480757 h 6858000"/>
              <a:gd name="connsiteX137" fmla="*/ 2626982 w 7467600"/>
              <a:gd name="connsiteY137" fmla="*/ 4206450 h 6858000"/>
              <a:gd name="connsiteX138" fmla="*/ 1310106 w 7467600"/>
              <a:gd name="connsiteY138" fmla="*/ 3943217 h 6858000"/>
              <a:gd name="connsiteX139" fmla="*/ 854994 w 7467600"/>
              <a:gd name="connsiteY139" fmla="*/ 4399136 h 6858000"/>
              <a:gd name="connsiteX140" fmla="*/ 742462 w 7467600"/>
              <a:gd name="connsiteY140" fmla="*/ 4594648 h 6858000"/>
              <a:gd name="connsiteX141" fmla="*/ 820602 w 7467600"/>
              <a:gd name="connsiteY141" fmla="*/ 4485915 h 6858000"/>
              <a:gd name="connsiteX142" fmla="*/ 878295 w 7467600"/>
              <a:gd name="connsiteY142" fmla="*/ 4403594 h 6858000"/>
              <a:gd name="connsiteX143" fmla="*/ 1240607 w 7467600"/>
              <a:gd name="connsiteY143" fmla="*/ 4010401 h 6858000"/>
              <a:gd name="connsiteX144" fmla="*/ 1310106 w 7467600"/>
              <a:gd name="connsiteY144" fmla="*/ 3943217 h 6858000"/>
              <a:gd name="connsiteX145" fmla="*/ 1423113 w 7467600"/>
              <a:gd name="connsiteY145" fmla="*/ 3874565 h 6858000"/>
              <a:gd name="connsiteX146" fmla="*/ 1260565 w 7467600"/>
              <a:gd name="connsiteY146" fmla="*/ 4031982 h 6858000"/>
              <a:gd name="connsiteX147" fmla="*/ 901900 w 7467600"/>
              <a:gd name="connsiteY147" fmla="*/ 4421236 h 6858000"/>
              <a:gd name="connsiteX148" fmla="*/ 845044 w 7467600"/>
              <a:gd name="connsiteY148" fmla="*/ 4502436 h 6858000"/>
              <a:gd name="connsiteX149" fmla="*/ 685926 w 7467600"/>
              <a:gd name="connsiteY149" fmla="*/ 4703069 h 6858000"/>
              <a:gd name="connsiteX150" fmla="*/ 684248 w 7467600"/>
              <a:gd name="connsiteY150" fmla="*/ 4706721 h 6858000"/>
              <a:gd name="connsiteX151" fmla="*/ 1423113 w 7467600"/>
              <a:gd name="connsiteY151" fmla="*/ 3874565 h 6858000"/>
              <a:gd name="connsiteX152" fmla="*/ 3316479 w 7467600"/>
              <a:gd name="connsiteY152" fmla="*/ 3872136 h 6858000"/>
              <a:gd name="connsiteX153" fmla="*/ 3546806 w 7467600"/>
              <a:gd name="connsiteY153" fmla="*/ 4356139 h 6858000"/>
              <a:gd name="connsiteX154" fmla="*/ 3364433 w 7467600"/>
              <a:gd name="connsiteY154" fmla="*/ 3953121 h 6858000"/>
              <a:gd name="connsiteX155" fmla="*/ 3316479 w 7467600"/>
              <a:gd name="connsiteY155" fmla="*/ 3872136 h 6858000"/>
              <a:gd name="connsiteX156" fmla="*/ 3291335 w 7467600"/>
              <a:gd name="connsiteY156" fmla="*/ 3767420 h 6858000"/>
              <a:gd name="connsiteX157" fmla="*/ 3390805 w 7467600"/>
              <a:gd name="connsiteY157" fmla="*/ 3937163 h 6858000"/>
              <a:gd name="connsiteX158" fmla="*/ 3579062 w 7467600"/>
              <a:gd name="connsiteY158" fmla="*/ 4359040 h 6858000"/>
              <a:gd name="connsiteX159" fmla="*/ 3467355 w 7467600"/>
              <a:gd name="connsiteY159" fmla="*/ 3988130 h 6858000"/>
              <a:gd name="connsiteX160" fmla="*/ 3310753 w 7467600"/>
              <a:gd name="connsiteY160" fmla="*/ 3787140 h 6858000"/>
              <a:gd name="connsiteX161" fmla="*/ 3291335 w 7467600"/>
              <a:gd name="connsiteY161" fmla="*/ 3767420 h 6858000"/>
              <a:gd name="connsiteX162" fmla="*/ 1635889 w 7467600"/>
              <a:gd name="connsiteY162" fmla="*/ 3709494 h 6858000"/>
              <a:gd name="connsiteX163" fmla="*/ 1634800 w 7467600"/>
              <a:gd name="connsiteY163" fmla="*/ 3731111 h 6858000"/>
              <a:gd name="connsiteX164" fmla="*/ 1635889 w 7467600"/>
              <a:gd name="connsiteY164" fmla="*/ 3709494 h 6858000"/>
              <a:gd name="connsiteX165" fmla="*/ 1510397 w 7467600"/>
              <a:gd name="connsiteY165" fmla="*/ 3684705 h 6858000"/>
              <a:gd name="connsiteX166" fmla="*/ 1146550 w 7467600"/>
              <a:gd name="connsiteY166" fmla="*/ 3802012 h 6858000"/>
              <a:gd name="connsiteX167" fmla="*/ 698834 w 7467600"/>
              <a:gd name="connsiteY167" fmla="*/ 3952272 h 6858000"/>
              <a:gd name="connsiteX168" fmla="*/ 34256 w 7467600"/>
              <a:gd name="connsiteY168" fmla="*/ 4347603 h 6858000"/>
              <a:gd name="connsiteX169" fmla="*/ 527241 w 7467600"/>
              <a:gd name="connsiteY169" fmla="*/ 4065078 h 6858000"/>
              <a:gd name="connsiteX170" fmla="*/ 1510397 w 7467600"/>
              <a:gd name="connsiteY170" fmla="*/ 3684705 h 6858000"/>
              <a:gd name="connsiteX171" fmla="*/ 1313114 w 7467600"/>
              <a:gd name="connsiteY171" fmla="*/ 3655216 h 6858000"/>
              <a:gd name="connsiteX172" fmla="*/ 1109304 w 7467600"/>
              <a:gd name="connsiteY172" fmla="*/ 3669030 h 6858000"/>
              <a:gd name="connsiteX173" fmla="*/ 8129 w 7467600"/>
              <a:gd name="connsiteY173" fmla="*/ 4330519 h 6858000"/>
              <a:gd name="connsiteX174" fmla="*/ 687572 w 7467600"/>
              <a:gd name="connsiteY174" fmla="*/ 3925629 h 6858000"/>
              <a:gd name="connsiteX175" fmla="*/ 1138365 w 7467600"/>
              <a:gd name="connsiteY175" fmla="*/ 3774515 h 6858000"/>
              <a:gd name="connsiteX176" fmla="*/ 1505579 w 7467600"/>
              <a:gd name="connsiteY176" fmla="*/ 3655526 h 6858000"/>
              <a:gd name="connsiteX177" fmla="*/ 1313114 w 7467600"/>
              <a:gd name="connsiteY177" fmla="*/ 3655216 h 6858000"/>
              <a:gd name="connsiteX178" fmla="*/ 3655073 w 7467600"/>
              <a:gd name="connsiteY178" fmla="*/ 3650884 h 6858000"/>
              <a:gd name="connsiteX179" fmla="*/ 3989938 w 7467600"/>
              <a:gd name="connsiteY179" fmla="*/ 3991685 h 6858000"/>
              <a:gd name="connsiteX180" fmla="*/ 4393907 w 7467600"/>
              <a:gd name="connsiteY180" fmla="*/ 4261258 h 6858000"/>
              <a:gd name="connsiteX181" fmla="*/ 4648051 w 7467600"/>
              <a:gd name="connsiteY181" fmla="*/ 4374051 h 6858000"/>
              <a:gd name="connsiteX182" fmla="*/ 4383389 w 7467600"/>
              <a:gd name="connsiteY182" fmla="*/ 4184369 h 6858000"/>
              <a:gd name="connsiteX183" fmla="*/ 4165508 w 7467600"/>
              <a:gd name="connsiteY183" fmla="*/ 4035196 h 6858000"/>
              <a:gd name="connsiteX184" fmla="*/ 4068162 w 7467600"/>
              <a:gd name="connsiteY184" fmla="*/ 3953394 h 6858000"/>
              <a:gd name="connsiteX185" fmla="*/ 3981416 w 7467600"/>
              <a:gd name="connsiteY185" fmla="*/ 3880482 h 6858000"/>
              <a:gd name="connsiteX186" fmla="*/ 3800147 w 7467600"/>
              <a:gd name="connsiteY186" fmla="*/ 3749872 h 6858000"/>
              <a:gd name="connsiteX187" fmla="*/ 3655073 w 7467600"/>
              <a:gd name="connsiteY187" fmla="*/ 3650884 h 6858000"/>
              <a:gd name="connsiteX188" fmla="*/ 3670252 w 7467600"/>
              <a:gd name="connsiteY188" fmla="*/ 3622798 h 6858000"/>
              <a:gd name="connsiteX189" fmla="*/ 3817258 w 7467600"/>
              <a:gd name="connsiteY189" fmla="*/ 3723577 h 6858000"/>
              <a:gd name="connsiteX190" fmla="*/ 4000461 w 7467600"/>
              <a:gd name="connsiteY190" fmla="*/ 3855966 h 6858000"/>
              <a:gd name="connsiteX191" fmla="*/ 4088180 w 7467600"/>
              <a:gd name="connsiteY191" fmla="*/ 3929774 h 6858000"/>
              <a:gd name="connsiteX192" fmla="*/ 4184555 w 7467600"/>
              <a:gd name="connsiteY192" fmla="*/ 4010683 h 6858000"/>
              <a:gd name="connsiteX193" fmla="*/ 4399563 w 7467600"/>
              <a:gd name="connsiteY193" fmla="*/ 4158106 h 6858000"/>
              <a:gd name="connsiteX194" fmla="*/ 4684469 w 7467600"/>
              <a:gd name="connsiteY194" fmla="*/ 4364680 h 6858000"/>
              <a:gd name="connsiteX195" fmla="*/ 4690271 w 7467600"/>
              <a:gd name="connsiteY195" fmla="*/ 4370034 h 6858000"/>
              <a:gd name="connsiteX196" fmla="*/ 4136093 w 7467600"/>
              <a:gd name="connsiteY196" fmla="*/ 3858466 h 6858000"/>
              <a:gd name="connsiteX197" fmla="*/ 3670252 w 7467600"/>
              <a:gd name="connsiteY197" fmla="*/ 3622798 h 6858000"/>
              <a:gd name="connsiteX198" fmla="*/ 4440129 w 7467600"/>
              <a:gd name="connsiteY198" fmla="*/ 3448571 h 6858000"/>
              <a:gd name="connsiteX199" fmla="*/ 4856525 w 7467600"/>
              <a:gd name="connsiteY199" fmla="*/ 3915351 h 6858000"/>
              <a:gd name="connsiteX200" fmla="*/ 5059055 w 7467600"/>
              <a:gd name="connsiteY200" fmla="*/ 4108918 h 6858000"/>
              <a:gd name="connsiteX201" fmla="*/ 5290070 w 7467600"/>
              <a:gd name="connsiteY201" fmla="*/ 4263619 h 6858000"/>
              <a:gd name="connsiteX202" fmla="*/ 4834991 w 7467600"/>
              <a:gd name="connsiteY202" fmla="*/ 3830985 h 6858000"/>
              <a:gd name="connsiteX203" fmla="*/ 4440129 w 7467600"/>
              <a:gd name="connsiteY203" fmla="*/ 3448571 h 6858000"/>
              <a:gd name="connsiteX204" fmla="*/ 4441737 w 7467600"/>
              <a:gd name="connsiteY204" fmla="*/ 3399734 h 6858000"/>
              <a:gd name="connsiteX205" fmla="*/ 4431236 w 7467600"/>
              <a:gd name="connsiteY205" fmla="*/ 3400954 h 6858000"/>
              <a:gd name="connsiteX206" fmla="*/ 4557150 w 7467600"/>
              <a:gd name="connsiteY206" fmla="*/ 3510023 h 6858000"/>
              <a:gd name="connsiteX207" fmla="*/ 4856936 w 7467600"/>
              <a:gd name="connsiteY207" fmla="*/ 3809146 h 6858000"/>
              <a:gd name="connsiteX208" fmla="*/ 5111996 w 7467600"/>
              <a:gd name="connsiteY208" fmla="*/ 4065759 h 6858000"/>
              <a:gd name="connsiteX209" fmla="*/ 5388878 w 7467600"/>
              <a:gd name="connsiteY209" fmla="*/ 4300185 h 6858000"/>
              <a:gd name="connsiteX210" fmla="*/ 5425556 w 7467600"/>
              <a:gd name="connsiteY210" fmla="*/ 4308967 h 6858000"/>
              <a:gd name="connsiteX211" fmla="*/ 4943646 w 7467600"/>
              <a:gd name="connsiteY211" fmla="*/ 3822916 h 6858000"/>
              <a:gd name="connsiteX212" fmla="*/ 4594837 w 7467600"/>
              <a:gd name="connsiteY212" fmla="*/ 3532274 h 6858000"/>
              <a:gd name="connsiteX213" fmla="*/ 4441737 w 7467600"/>
              <a:gd name="connsiteY213" fmla="*/ 3399734 h 6858000"/>
              <a:gd name="connsiteX214" fmla="*/ 5425834 w 7467600"/>
              <a:gd name="connsiteY214" fmla="*/ 3162785 h 6858000"/>
              <a:gd name="connsiteX215" fmla="*/ 5401644 w 7467600"/>
              <a:gd name="connsiteY215" fmla="*/ 3617847 h 6858000"/>
              <a:gd name="connsiteX216" fmla="*/ 5467256 w 7467600"/>
              <a:gd name="connsiteY216" fmla="*/ 4175494 h 6858000"/>
              <a:gd name="connsiteX217" fmla="*/ 5448069 w 7467600"/>
              <a:gd name="connsiteY217" fmla="*/ 3567554 h 6858000"/>
              <a:gd name="connsiteX218" fmla="*/ 5425834 w 7467600"/>
              <a:gd name="connsiteY218" fmla="*/ 3162785 h 6858000"/>
              <a:gd name="connsiteX219" fmla="*/ 1318687 w 7467600"/>
              <a:gd name="connsiteY219" fmla="*/ 3113840 h 6858000"/>
              <a:gd name="connsiteX220" fmla="*/ 1066793 w 7467600"/>
              <a:gd name="connsiteY220" fmla="*/ 3212171 h 6858000"/>
              <a:gd name="connsiteX221" fmla="*/ 993319 w 7467600"/>
              <a:gd name="connsiteY221" fmla="*/ 3247648 h 6858000"/>
              <a:gd name="connsiteX222" fmla="*/ 853081 w 7467600"/>
              <a:gd name="connsiteY222" fmla="*/ 3312410 h 6858000"/>
              <a:gd name="connsiteX223" fmla="*/ 805957 w 7467600"/>
              <a:gd name="connsiteY223" fmla="*/ 3330443 h 6858000"/>
              <a:gd name="connsiteX224" fmla="*/ 1318687 w 7467600"/>
              <a:gd name="connsiteY224" fmla="*/ 3113840 h 6858000"/>
              <a:gd name="connsiteX225" fmla="*/ 5453702 w 7467600"/>
              <a:gd name="connsiteY225" fmla="*/ 3090882 h 6858000"/>
              <a:gd name="connsiteX226" fmla="*/ 5480135 w 7467600"/>
              <a:gd name="connsiteY226" fmla="*/ 3565802 h 6858000"/>
              <a:gd name="connsiteX227" fmla="*/ 5499023 w 7467600"/>
              <a:gd name="connsiteY227" fmla="*/ 4166310 h 6858000"/>
              <a:gd name="connsiteX228" fmla="*/ 5547022 w 7467600"/>
              <a:gd name="connsiteY228" fmla="*/ 3607838 h 6858000"/>
              <a:gd name="connsiteX229" fmla="*/ 5515964 w 7467600"/>
              <a:gd name="connsiteY229" fmla="*/ 3378541 h 6858000"/>
              <a:gd name="connsiteX230" fmla="*/ 5453702 w 7467600"/>
              <a:gd name="connsiteY230" fmla="*/ 3090882 h 6858000"/>
              <a:gd name="connsiteX231" fmla="*/ 1238695 w 7467600"/>
              <a:gd name="connsiteY231" fmla="*/ 3076820 h 6858000"/>
              <a:gd name="connsiteX232" fmla="*/ 716371 w 7467600"/>
              <a:gd name="connsiteY232" fmla="*/ 3293249 h 6858000"/>
              <a:gd name="connsiteX233" fmla="*/ 579522 w 7467600"/>
              <a:gd name="connsiteY233" fmla="*/ 3371759 h 6858000"/>
              <a:gd name="connsiteX234" fmla="*/ 600288 w 7467600"/>
              <a:gd name="connsiteY234" fmla="*/ 3365555 h 6858000"/>
              <a:gd name="connsiteX235" fmla="*/ 840692 w 7467600"/>
              <a:gd name="connsiteY235" fmla="*/ 3284921 h 6858000"/>
              <a:gd name="connsiteX236" fmla="*/ 979248 w 7467600"/>
              <a:gd name="connsiteY236" fmla="*/ 3221003 h 6858000"/>
              <a:gd name="connsiteX237" fmla="*/ 1053282 w 7467600"/>
              <a:gd name="connsiteY237" fmla="*/ 3185247 h 6858000"/>
              <a:gd name="connsiteX238" fmla="*/ 1320603 w 7467600"/>
              <a:gd name="connsiteY238" fmla="*/ 3081281 h 6858000"/>
              <a:gd name="connsiteX239" fmla="*/ 1238695 w 7467600"/>
              <a:gd name="connsiteY239" fmla="*/ 3076820 h 6858000"/>
              <a:gd name="connsiteX240" fmla="*/ 5425627 w 7467600"/>
              <a:gd name="connsiteY240" fmla="*/ 2954192 h 6858000"/>
              <a:gd name="connsiteX241" fmla="*/ 5470770 w 7467600"/>
              <a:gd name="connsiteY241" fmla="*/ 3005435 h 6858000"/>
              <a:gd name="connsiteX242" fmla="*/ 5519779 w 7467600"/>
              <a:gd name="connsiteY242" fmla="*/ 4359223 h 6858000"/>
              <a:gd name="connsiteX243" fmla="*/ 5520293 w 7467600"/>
              <a:gd name="connsiteY243" fmla="*/ 4360602 h 6858000"/>
              <a:gd name="connsiteX244" fmla="*/ 5767221 w 7467600"/>
              <a:gd name="connsiteY244" fmla="*/ 4665564 h 6858000"/>
              <a:gd name="connsiteX245" fmla="*/ 6937169 w 7467600"/>
              <a:gd name="connsiteY245" fmla="*/ 4815941 h 6858000"/>
              <a:gd name="connsiteX246" fmla="*/ 6953922 w 7467600"/>
              <a:gd name="connsiteY246" fmla="*/ 4890068 h 6858000"/>
              <a:gd name="connsiteX247" fmla="*/ 6071359 w 7467600"/>
              <a:gd name="connsiteY247" fmla="*/ 4770770 h 6858000"/>
              <a:gd name="connsiteX248" fmla="*/ 6038839 w 7467600"/>
              <a:gd name="connsiteY248" fmla="*/ 4764474 h 6858000"/>
              <a:gd name="connsiteX249" fmla="*/ 6038706 w 7467600"/>
              <a:gd name="connsiteY249" fmla="*/ 4763847 h 6858000"/>
              <a:gd name="connsiteX250" fmla="*/ 6037784 w 7467600"/>
              <a:gd name="connsiteY250" fmla="*/ 4764270 h 6858000"/>
              <a:gd name="connsiteX251" fmla="*/ 6038839 w 7467600"/>
              <a:gd name="connsiteY251" fmla="*/ 4764474 h 6858000"/>
              <a:gd name="connsiteX252" fmla="*/ 6040338 w 7467600"/>
              <a:gd name="connsiteY252" fmla="*/ 4771418 h 6858000"/>
              <a:gd name="connsiteX253" fmla="*/ 6024488 w 7467600"/>
              <a:gd name="connsiteY253" fmla="*/ 4809903 h 6858000"/>
              <a:gd name="connsiteX254" fmla="*/ 5599771 w 7467600"/>
              <a:gd name="connsiteY254" fmla="*/ 5509652 h 6858000"/>
              <a:gd name="connsiteX255" fmla="*/ 5548843 w 7467600"/>
              <a:gd name="connsiteY255" fmla="*/ 5563845 h 6858000"/>
              <a:gd name="connsiteX256" fmla="*/ 5940952 w 7467600"/>
              <a:gd name="connsiteY256" fmla="*/ 6250028 h 6858000"/>
              <a:gd name="connsiteX257" fmla="*/ 6043441 w 7467600"/>
              <a:gd name="connsiteY257" fmla="*/ 6665847 h 6858000"/>
              <a:gd name="connsiteX258" fmla="*/ 6093432 w 7467600"/>
              <a:gd name="connsiteY258" fmla="*/ 6858000 h 6858000"/>
              <a:gd name="connsiteX259" fmla="*/ 6034344 w 7467600"/>
              <a:gd name="connsiteY259" fmla="*/ 6858000 h 6858000"/>
              <a:gd name="connsiteX260" fmla="*/ 6026679 w 7467600"/>
              <a:gd name="connsiteY260" fmla="*/ 6836959 h 6858000"/>
              <a:gd name="connsiteX261" fmla="*/ 5800441 w 7467600"/>
              <a:gd name="connsiteY261" fmla="*/ 6335286 h 6858000"/>
              <a:gd name="connsiteX262" fmla="*/ 5526562 w 7467600"/>
              <a:gd name="connsiteY262" fmla="*/ 5705388 h 6858000"/>
              <a:gd name="connsiteX263" fmla="*/ 5519640 w 7467600"/>
              <a:gd name="connsiteY263" fmla="*/ 5683774 h 6858000"/>
              <a:gd name="connsiteX264" fmla="*/ 5844559 w 7467600"/>
              <a:gd name="connsiteY264" fmla="*/ 6553349 h 6858000"/>
              <a:gd name="connsiteX265" fmla="*/ 5975994 w 7467600"/>
              <a:gd name="connsiteY265" fmla="*/ 6858000 h 6858000"/>
              <a:gd name="connsiteX266" fmla="*/ 5898547 w 7467600"/>
              <a:gd name="connsiteY266" fmla="*/ 6858000 h 6858000"/>
              <a:gd name="connsiteX267" fmla="*/ 5682041 w 7467600"/>
              <a:gd name="connsiteY267" fmla="*/ 6355860 h 6858000"/>
              <a:gd name="connsiteX268" fmla="*/ 5461758 w 7467600"/>
              <a:gd name="connsiteY268" fmla="*/ 5820220 h 6858000"/>
              <a:gd name="connsiteX269" fmla="*/ 5237282 w 7467600"/>
              <a:gd name="connsiteY269" fmla="*/ 6579086 h 6858000"/>
              <a:gd name="connsiteX270" fmla="*/ 5115009 w 7467600"/>
              <a:gd name="connsiteY270" fmla="*/ 6858000 h 6858000"/>
              <a:gd name="connsiteX271" fmla="*/ 5028074 w 7467600"/>
              <a:gd name="connsiteY271" fmla="*/ 6858000 h 6858000"/>
              <a:gd name="connsiteX272" fmla="*/ 5079508 w 7467600"/>
              <a:gd name="connsiteY272" fmla="*/ 6749074 h 6858000"/>
              <a:gd name="connsiteX273" fmla="*/ 5371846 w 7467600"/>
              <a:gd name="connsiteY273" fmla="*/ 5924413 h 6858000"/>
              <a:gd name="connsiteX274" fmla="*/ 5270512 w 7467600"/>
              <a:gd name="connsiteY274" fmla="*/ 6138975 h 6858000"/>
              <a:gd name="connsiteX275" fmla="*/ 5062409 w 7467600"/>
              <a:gd name="connsiteY275" fmla="*/ 6653544 h 6858000"/>
              <a:gd name="connsiteX276" fmla="*/ 5036628 w 7467600"/>
              <a:gd name="connsiteY276" fmla="*/ 6754247 h 6858000"/>
              <a:gd name="connsiteX277" fmla="*/ 5009112 w 7467600"/>
              <a:gd name="connsiteY277" fmla="*/ 6858000 h 6858000"/>
              <a:gd name="connsiteX278" fmla="*/ 4976679 w 7467600"/>
              <a:gd name="connsiteY278" fmla="*/ 6858000 h 6858000"/>
              <a:gd name="connsiteX279" fmla="*/ 5006537 w 7467600"/>
              <a:gd name="connsiteY279" fmla="*/ 6747068 h 6858000"/>
              <a:gd name="connsiteX280" fmla="*/ 5032723 w 7467600"/>
              <a:gd name="connsiteY280" fmla="*/ 6644957 h 6858000"/>
              <a:gd name="connsiteX281" fmla="*/ 5242949 w 7467600"/>
              <a:gd name="connsiteY281" fmla="*/ 6125175 h 6858000"/>
              <a:gd name="connsiteX282" fmla="*/ 5286321 w 7467600"/>
              <a:gd name="connsiteY282" fmla="*/ 6033555 h 6858000"/>
              <a:gd name="connsiteX283" fmla="*/ 5008210 w 7467600"/>
              <a:gd name="connsiteY283" fmla="*/ 6649194 h 6858000"/>
              <a:gd name="connsiteX284" fmla="*/ 4986321 w 7467600"/>
              <a:gd name="connsiteY284" fmla="*/ 6765687 h 6858000"/>
              <a:gd name="connsiteX285" fmla="*/ 4973474 w 7467600"/>
              <a:gd name="connsiteY285" fmla="*/ 6858000 h 6858000"/>
              <a:gd name="connsiteX286" fmla="*/ 4907178 w 7467600"/>
              <a:gd name="connsiteY286" fmla="*/ 6858000 h 6858000"/>
              <a:gd name="connsiteX287" fmla="*/ 4910810 w 7467600"/>
              <a:gd name="connsiteY287" fmla="*/ 6829660 h 6858000"/>
              <a:gd name="connsiteX288" fmla="*/ 4987461 w 7467600"/>
              <a:gd name="connsiteY288" fmla="*/ 6432994 h 6858000"/>
              <a:gd name="connsiteX289" fmla="*/ 5179262 w 7467600"/>
              <a:gd name="connsiteY289" fmla="*/ 6035044 h 6858000"/>
              <a:gd name="connsiteX290" fmla="*/ 4689678 w 7467600"/>
              <a:gd name="connsiteY290" fmla="*/ 6440241 h 6858000"/>
              <a:gd name="connsiteX291" fmla="*/ 4477543 w 7467600"/>
              <a:gd name="connsiteY291" fmla="*/ 6674836 h 6858000"/>
              <a:gd name="connsiteX292" fmla="*/ 4329957 w 7467600"/>
              <a:gd name="connsiteY292" fmla="*/ 6858000 h 6858000"/>
              <a:gd name="connsiteX293" fmla="*/ 4218595 w 7467600"/>
              <a:gd name="connsiteY293" fmla="*/ 6858000 h 6858000"/>
              <a:gd name="connsiteX294" fmla="*/ 4368888 w 7467600"/>
              <a:gd name="connsiteY294" fmla="*/ 6668412 h 6858000"/>
              <a:gd name="connsiteX295" fmla="*/ 4563091 w 7467600"/>
              <a:gd name="connsiteY295" fmla="*/ 6442508 h 6858000"/>
              <a:gd name="connsiteX296" fmla="*/ 5387324 w 7467600"/>
              <a:gd name="connsiteY296" fmla="*/ 5705830 h 6858000"/>
              <a:gd name="connsiteX297" fmla="*/ 5073620 w 7467600"/>
              <a:gd name="connsiteY297" fmla="*/ 5955437 h 6858000"/>
              <a:gd name="connsiteX298" fmla="*/ 4689789 w 7467600"/>
              <a:gd name="connsiteY298" fmla="*/ 6268382 h 6858000"/>
              <a:gd name="connsiteX299" fmla="*/ 4418722 w 7467600"/>
              <a:gd name="connsiteY299" fmla="*/ 6570886 h 6858000"/>
              <a:gd name="connsiteX300" fmla="*/ 4214944 w 7467600"/>
              <a:gd name="connsiteY300" fmla="*/ 6858000 h 6858000"/>
              <a:gd name="connsiteX301" fmla="*/ 4177898 w 7467600"/>
              <a:gd name="connsiteY301" fmla="*/ 6858000 h 6858000"/>
              <a:gd name="connsiteX302" fmla="*/ 4391597 w 7467600"/>
              <a:gd name="connsiteY302" fmla="*/ 6556370 h 6858000"/>
              <a:gd name="connsiteX303" fmla="*/ 4668889 w 7467600"/>
              <a:gd name="connsiteY303" fmla="*/ 6246399 h 6858000"/>
              <a:gd name="connsiteX304" fmla="*/ 5055427 w 7467600"/>
              <a:gd name="connsiteY304" fmla="*/ 5931476 h 6858000"/>
              <a:gd name="connsiteX305" fmla="*/ 5371814 w 7467600"/>
              <a:gd name="connsiteY305" fmla="*/ 5678975 h 6858000"/>
              <a:gd name="connsiteX306" fmla="*/ 4987918 w 7467600"/>
              <a:gd name="connsiteY306" fmla="*/ 5838701 h 6858000"/>
              <a:gd name="connsiteX307" fmla="*/ 4317146 w 7467600"/>
              <a:gd name="connsiteY307" fmla="*/ 6587716 h 6858000"/>
              <a:gd name="connsiteX308" fmla="*/ 4171627 w 7467600"/>
              <a:gd name="connsiteY308" fmla="*/ 6858000 h 6858000"/>
              <a:gd name="connsiteX309" fmla="*/ 4081585 w 7467600"/>
              <a:gd name="connsiteY309" fmla="*/ 6858000 h 6858000"/>
              <a:gd name="connsiteX310" fmla="*/ 4238603 w 7467600"/>
              <a:gd name="connsiteY310" fmla="*/ 6559341 h 6858000"/>
              <a:gd name="connsiteX311" fmla="*/ 4778333 w 7467600"/>
              <a:gd name="connsiteY311" fmla="*/ 5873626 h 6858000"/>
              <a:gd name="connsiteX312" fmla="*/ 5414185 w 7467600"/>
              <a:gd name="connsiteY312" fmla="*/ 5573882 h 6858000"/>
              <a:gd name="connsiteX313" fmla="*/ 5959648 w 7467600"/>
              <a:gd name="connsiteY313" fmla="*/ 4760797 h 6858000"/>
              <a:gd name="connsiteX314" fmla="*/ 5355019 w 7467600"/>
              <a:gd name="connsiteY314" fmla="*/ 4734672 h 6858000"/>
              <a:gd name="connsiteX315" fmla="*/ 5083565 w 7467600"/>
              <a:gd name="connsiteY315" fmla="*/ 5179121 h 6858000"/>
              <a:gd name="connsiteX316" fmla="*/ 4713577 w 7467600"/>
              <a:gd name="connsiteY316" fmla="*/ 5616803 h 6858000"/>
              <a:gd name="connsiteX317" fmla="*/ 3989559 w 7467600"/>
              <a:gd name="connsiteY317" fmla="*/ 6145945 h 6858000"/>
              <a:gd name="connsiteX318" fmla="*/ 3939824 w 7467600"/>
              <a:gd name="connsiteY318" fmla="*/ 6066900 h 6858000"/>
              <a:gd name="connsiteX319" fmla="*/ 4584537 w 7467600"/>
              <a:gd name="connsiteY319" fmla="*/ 5324826 h 6858000"/>
              <a:gd name="connsiteX320" fmla="*/ 5037105 w 7467600"/>
              <a:gd name="connsiteY320" fmla="*/ 5088765 h 6858000"/>
              <a:gd name="connsiteX321" fmla="*/ 5039930 w 7467600"/>
              <a:gd name="connsiteY321" fmla="*/ 5089585 h 6858000"/>
              <a:gd name="connsiteX322" fmla="*/ 5263764 w 7467600"/>
              <a:gd name="connsiteY322" fmla="*/ 4735525 h 6858000"/>
              <a:gd name="connsiteX323" fmla="*/ 4086300 w 7467600"/>
              <a:gd name="connsiteY323" fmla="*/ 4884599 h 6858000"/>
              <a:gd name="connsiteX324" fmla="*/ 4085485 w 7467600"/>
              <a:gd name="connsiteY324" fmla="*/ 4899070 h 6858000"/>
              <a:gd name="connsiteX325" fmla="*/ 3871915 w 7467600"/>
              <a:gd name="connsiteY325" fmla="*/ 5253645 h 6858000"/>
              <a:gd name="connsiteX326" fmla="*/ 3799374 w 7467600"/>
              <a:gd name="connsiteY326" fmla="*/ 5466127 h 6858000"/>
              <a:gd name="connsiteX327" fmla="*/ 3498850 w 7467600"/>
              <a:gd name="connsiteY327" fmla="*/ 6661888 h 6858000"/>
              <a:gd name="connsiteX328" fmla="*/ 3399216 w 7467600"/>
              <a:gd name="connsiteY328" fmla="*/ 6858000 h 6858000"/>
              <a:gd name="connsiteX329" fmla="*/ 3303688 w 7467600"/>
              <a:gd name="connsiteY329" fmla="*/ 6858000 h 6858000"/>
              <a:gd name="connsiteX330" fmla="*/ 3391774 w 7467600"/>
              <a:gd name="connsiteY330" fmla="*/ 6697181 h 6858000"/>
              <a:gd name="connsiteX331" fmla="*/ 3735540 w 7467600"/>
              <a:gd name="connsiteY331" fmla="*/ 5546923 h 6858000"/>
              <a:gd name="connsiteX332" fmla="*/ 3729438 w 7467600"/>
              <a:gd name="connsiteY332" fmla="*/ 5569058 h 6858000"/>
              <a:gd name="connsiteX333" fmla="*/ 3707782 w 7467600"/>
              <a:gd name="connsiteY333" fmla="*/ 5644908 h 6858000"/>
              <a:gd name="connsiteX334" fmla="*/ 3583827 w 7467600"/>
              <a:gd name="connsiteY334" fmla="*/ 6039215 h 6858000"/>
              <a:gd name="connsiteX335" fmla="*/ 3547861 w 7467600"/>
              <a:gd name="connsiteY335" fmla="*/ 6129609 h 6858000"/>
              <a:gd name="connsiteX336" fmla="*/ 3490905 w 7467600"/>
              <a:gd name="connsiteY336" fmla="*/ 6277660 h 6858000"/>
              <a:gd name="connsiteX337" fmla="*/ 3455859 w 7467600"/>
              <a:gd name="connsiteY337" fmla="*/ 6391301 h 6858000"/>
              <a:gd name="connsiteX338" fmla="*/ 3429112 w 7467600"/>
              <a:gd name="connsiteY338" fmla="*/ 6479469 h 6858000"/>
              <a:gd name="connsiteX339" fmla="*/ 3304862 w 7467600"/>
              <a:gd name="connsiteY339" fmla="*/ 6796476 h 6858000"/>
              <a:gd name="connsiteX340" fmla="*/ 3276071 w 7467600"/>
              <a:gd name="connsiteY340" fmla="*/ 6858000 h 6858000"/>
              <a:gd name="connsiteX341" fmla="*/ 3240805 w 7467600"/>
              <a:gd name="connsiteY341" fmla="*/ 6858000 h 6858000"/>
              <a:gd name="connsiteX342" fmla="*/ 3275917 w 7467600"/>
              <a:gd name="connsiteY342" fmla="*/ 6783192 h 6858000"/>
              <a:gd name="connsiteX343" fmla="*/ 3399358 w 7467600"/>
              <a:gd name="connsiteY343" fmla="*/ 6469011 h 6858000"/>
              <a:gd name="connsiteX344" fmla="*/ 3425650 w 7467600"/>
              <a:gd name="connsiteY344" fmla="*/ 6381333 h 6858000"/>
              <a:gd name="connsiteX345" fmla="*/ 3460661 w 7467600"/>
              <a:gd name="connsiteY345" fmla="*/ 6266763 h 6858000"/>
              <a:gd name="connsiteX346" fmla="*/ 3518021 w 7467600"/>
              <a:gd name="connsiteY346" fmla="*/ 6117298 h 6858000"/>
              <a:gd name="connsiteX347" fmla="*/ 3554035 w 7467600"/>
              <a:gd name="connsiteY347" fmla="*/ 6027832 h 6858000"/>
              <a:gd name="connsiteX348" fmla="*/ 3677174 w 7467600"/>
              <a:gd name="connsiteY348" fmla="*/ 5636351 h 6858000"/>
              <a:gd name="connsiteX349" fmla="*/ 3698819 w 7467600"/>
              <a:gd name="connsiteY349" fmla="*/ 5560503 h 6858000"/>
              <a:gd name="connsiteX350" fmla="*/ 3702094 w 7467600"/>
              <a:gd name="connsiteY350" fmla="*/ 5549194 h 6858000"/>
              <a:gd name="connsiteX351" fmla="*/ 3398355 w 7467600"/>
              <a:gd name="connsiteY351" fmla="*/ 6094603 h 6858000"/>
              <a:gd name="connsiteX352" fmla="*/ 3193941 w 7467600"/>
              <a:gd name="connsiteY352" fmla="*/ 6798775 h 6858000"/>
              <a:gd name="connsiteX353" fmla="*/ 3184140 w 7467600"/>
              <a:gd name="connsiteY353" fmla="*/ 6858000 h 6858000"/>
              <a:gd name="connsiteX354" fmla="*/ 3099978 w 7467600"/>
              <a:gd name="connsiteY354" fmla="*/ 6858000 h 6858000"/>
              <a:gd name="connsiteX355" fmla="*/ 3101556 w 7467600"/>
              <a:gd name="connsiteY355" fmla="*/ 6843337 h 6858000"/>
              <a:gd name="connsiteX356" fmla="*/ 3370162 w 7467600"/>
              <a:gd name="connsiteY356" fmla="*/ 5785550 h 6858000"/>
              <a:gd name="connsiteX357" fmla="*/ 3746477 w 7467600"/>
              <a:gd name="connsiteY357" fmla="*/ 5377889 h 6858000"/>
              <a:gd name="connsiteX358" fmla="*/ 3863399 w 7467600"/>
              <a:gd name="connsiteY358" fmla="*/ 5087257 h 6858000"/>
              <a:gd name="connsiteX359" fmla="*/ 3968712 w 7467600"/>
              <a:gd name="connsiteY359" fmla="*/ 4913989 h 6858000"/>
              <a:gd name="connsiteX360" fmla="*/ 2792390 w 7467600"/>
              <a:gd name="connsiteY360" fmla="*/ 5382974 h 6858000"/>
              <a:gd name="connsiteX361" fmla="*/ 2714982 w 7467600"/>
              <a:gd name="connsiteY361" fmla="*/ 5427051 h 6858000"/>
              <a:gd name="connsiteX362" fmla="*/ 2813361 w 7467600"/>
              <a:gd name="connsiteY362" fmla="*/ 6023912 h 6858000"/>
              <a:gd name="connsiteX363" fmla="*/ 2688430 w 7467600"/>
              <a:gd name="connsiteY363" fmla="*/ 6801564 h 6858000"/>
              <a:gd name="connsiteX364" fmla="*/ 2629626 w 7467600"/>
              <a:gd name="connsiteY364" fmla="*/ 6763394 h 6858000"/>
              <a:gd name="connsiteX365" fmla="*/ 2565328 w 7467600"/>
              <a:gd name="connsiteY365" fmla="*/ 5516399 h 6858000"/>
              <a:gd name="connsiteX366" fmla="*/ 1922999 w 7467600"/>
              <a:gd name="connsiteY366" fmla="*/ 5980343 h 6858000"/>
              <a:gd name="connsiteX367" fmla="*/ 1950261 w 7467600"/>
              <a:gd name="connsiteY367" fmla="*/ 6405858 h 6858000"/>
              <a:gd name="connsiteX368" fmla="*/ 2365554 w 7467600"/>
              <a:gd name="connsiteY368" fmla="*/ 6759107 h 6858000"/>
              <a:gd name="connsiteX369" fmla="*/ 2424142 w 7467600"/>
              <a:gd name="connsiteY369" fmla="*/ 6858000 h 6858000"/>
              <a:gd name="connsiteX370" fmla="*/ 2395994 w 7467600"/>
              <a:gd name="connsiteY370" fmla="*/ 6858000 h 6858000"/>
              <a:gd name="connsiteX371" fmla="*/ 2392863 w 7467600"/>
              <a:gd name="connsiteY371" fmla="*/ 6852964 h 6858000"/>
              <a:gd name="connsiteX372" fmla="*/ 2017589 w 7467600"/>
              <a:gd name="connsiteY372" fmla="*/ 6493982 h 6858000"/>
              <a:gd name="connsiteX373" fmla="*/ 2147336 w 7467600"/>
              <a:gd name="connsiteY373" fmla="*/ 6594052 h 6858000"/>
              <a:gd name="connsiteX374" fmla="*/ 2207047 w 7467600"/>
              <a:gd name="connsiteY374" fmla="*/ 6654540 h 6858000"/>
              <a:gd name="connsiteX375" fmla="*/ 2299106 w 7467600"/>
              <a:gd name="connsiteY375" fmla="*/ 6778931 h 6858000"/>
              <a:gd name="connsiteX376" fmla="*/ 2314430 w 7467600"/>
              <a:gd name="connsiteY376" fmla="*/ 6801144 h 6858000"/>
              <a:gd name="connsiteX377" fmla="*/ 2352406 w 7467600"/>
              <a:gd name="connsiteY377" fmla="*/ 6858000 h 6858000"/>
              <a:gd name="connsiteX378" fmla="*/ 2314492 w 7467600"/>
              <a:gd name="connsiteY378" fmla="*/ 6858000 h 6858000"/>
              <a:gd name="connsiteX379" fmla="*/ 2288095 w 7467600"/>
              <a:gd name="connsiteY379" fmla="*/ 6818030 h 6858000"/>
              <a:gd name="connsiteX380" fmla="*/ 2272768 w 7467600"/>
              <a:gd name="connsiteY380" fmla="*/ 6795822 h 6858000"/>
              <a:gd name="connsiteX381" fmla="*/ 2182715 w 7467600"/>
              <a:gd name="connsiteY381" fmla="*/ 6675071 h 6858000"/>
              <a:gd name="connsiteX382" fmla="*/ 2032061 w 7467600"/>
              <a:gd name="connsiteY382" fmla="*/ 6541380 h 6858000"/>
              <a:gd name="connsiteX383" fmla="*/ 2257220 w 7467600"/>
              <a:gd name="connsiteY383" fmla="*/ 6826257 h 6858000"/>
              <a:gd name="connsiteX384" fmla="*/ 2281324 w 7467600"/>
              <a:gd name="connsiteY384" fmla="*/ 6858000 h 6858000"/>
              <a:gd name="connsiteX385" fmla="*/ 2242860 w 7467600"/>
              <a:gd name="connsiteY385" fmla="*/ 6858000 h 6858000"/>
              <a:gd name="connsiteX386" fmla="*/ 2232818 w 7467600"/>
              <a:gd name="connsiteY386" fmla="*/ 6844926 h 6858000"/>
              <a:gd name="connsiteX387" fmla="*/ 1990172 w 7467600"/>
              <a:gd name="connsiteY387" fmla="*/ 6542121 h 6858000"/>
              <a:gd name="connsiteX388" fmla="*/ 2124090 w 7467600"/>
              <a:gd name="connsiteY388" fmla="*/ 6761017 h 6858000"/>
              <a:gd name="connsiteX389" fmla="*/ 2200380 w 7467600"/>
              <a:gd name="connsiteY389" fmla="*/ 6858000 h 6858000"/>
              <a:gd name="connsiteX390" fmla="*/ 2147507 w 7467600"/>
              <a:gd name="connsiteY390" fmla="*/ 6858000 h 6858000"/>
              <a:gd name="connsiteX391" fmla="*/ 2070668 w 7467600"/>
              <a:gd name="connsiteY391" fmla="*/ 6761520 h 6858000"/>
              <a:gd name="connsiteX392" fmla="*/ 1975142 w 7467600"/>
              <a:gd name="connsiteY392" fmla="*/ 6585570 h 6858000"/>
              <a:gd name="connsiteX393" fmla="*/ 2050035 w 7467600"/>
              <a:gd name="connsiteY393" fmla="*/ 6813345 h 6858000"/>
              <a:gd name="connsiteX394" fmla="*/ 2063025 w 7467600"/>
              <a:gd name="connsiteY394" fmla="*/ 6858000 h 6858000"/>
              <a:gd name="connsiteX395" fmla="*/ 2021675 w 7467600"/>
              <a:gd name="connsiteY395" fmla="*/ 6858000 h 6858000"/>
              <a:gd name="connsiteX396" fmla="*/ 2019308 w 7467600"/>
              <a:gd name="connsiteY396" fmla="*/ 6847118 h 6858000"/>
              <a:gd name="connsiteX397" fmla="*/ 1938835 w 7467600"/>
              <a:gd name="connsiteY397" fmla="*/ 6551160 h 6858000"/>
              <a:gd name="connsiteX398" fmla="*/ 1953230 w 7467600"/>
              <a:gd name="connsiteY398" fmla="*/ 6759699 h 6858000"/>
              <a:gd name="connsiteX399" fmla="*/ 1956763 w 7467600"/>
              <a:gd name="connsiteY399" fmla="*/ 6778191 h 6858000"/>
              <a:gd name="connsiteX400" fmla="*/ 1967925 w 7467600"/>
              <a:gd name="connsiteY400" fmla="*/ 6858000 h 6858000"/>
              <a:gd name="connsiteX401" fmla="*/ 1936622 w 7467600"/>
              <a:gd name="connsiteY401" fmla="*/ 6858000 h 6858000"/>
              <a:gd name="connsiteX402" fmla="*/ 1926261 w 7467600"/>
              <a:gd name="connsiteY402" fmla="*/ 6784064 h 6858000"/>
              <a:gd name="connsiteX403" fmla="*/ 1922724 w 7467600"/>
              <a:gd name="connsiteY403" fmla="*/ 6765577 h 6858000"/>
              <a:gd name="connsiteX404" fmla="*/ 1904650 w 7467600"/>
              <a:gd name="connsiteY404" fmla="*/ 6639616 h 6858000"/>
              <a:gd name="connsiteX405" fmla="*/ 1885273 w 7467600"/>
              <a:gd name="connsiteY405" fmla="*/ 6858000 h 6858000"/>
              <a:gd name="connsiteX406" fmla="*/ 1854363 w 7467600"/>
              <a:gd name="connsiteY406" fmla="*/ 6858000 h 6858000"/>
              <a:gd name="connsiteX407" fmla="*/ 1880391 w 7467600"/>
              <a:gd name="connsiteY407" fmla="*/ 6603796 h 6858000"/>
              <a:gd name="connsiteX408" fmla="*/ 1818273 w 7467600"/>
              <a:gd name="connsiteY408" fmla="*/ 6715729 h 6858000"/>
              <a:gd name="connsiteX409" fmla="*/ 1794691 w 7467600"/>
              <a:gd name="connsiteY409" fmla="*/ 6843239 h 6858000"/>
              <a:gd name="connsiteX410" fmla="*/ 1794914 w 7467600"/>
              <a:gd name="connsiteY410" fmla="*/ 6858000 h 6858000"/>
              <a:gd name="connsiteX411" fmla="*/ 1746128 w 7467600"/>
              <a:gd name="connsiteY411" fmla="*/ 6858000 h 6858000"/>
              <a:gd name="connsiteX412" fmla="*/ 1753934 w 7467600"/>
              <a:gd name="connsiteY412" fmla="*/ 6724796 h 6858000"/>
              <a:gd name="connsiteX413" fmla="*/ 1792053 w 7467600"/>
              <a:gd name="connsiteY413" fmla="*/ 6572396 h 6858000"/>
              <a:gd name="connsiteX414" fmla="*/ 1862248 w 7467600"/>
              <a:gd name="connsiteY414" fmla="*/ 6266397 h 6858000"/>
              <a:gd name="connsiteX415" fmla="*/ 1862250 w 7467600"/>
              <a:gd name="connsiteY415" fmla="*/ 6033531 h 6858000"/>
              <a:gd name="connsiteX416" fmla="*/ 1211999 w 7467600"/>
              <a:gd name="connsiteY416" fmla="*/ 6683610 h 6858000"/>
              <a:gd name="connsiteX417" fmla="*/ 1213266 w 7467600"/>
              <a:gd name="connsiteY417" fmla="*/ 6691947 h 6858000"/>
              <a:gd name="connsiteX418" fmla="*/ 1203370 w 7467600"/>
              <a:gd name="connsiteY418" fmla="*/ 6850676 h 6858000"/>
              <a:gd name="connsiteX419" fmla="*/ 1203671 w 7467600"/>
              <a:gd name="connsiteY419" fmla="*/ 6858000 h 6858000"/>
              <a:gd name="connsiteX420" fmla="*/ 1143180 w 7467600"/>
              <a:gd name="connsiteY420" fmla="*/ 6858000 h 6858000"/>
              <a:gd name="connsiteX421" fmla="*/ 1142176 w 7467600"/>
              <a:gd name="connsiteY421" fmla="*/ 6766045 h 6858000"/>
              <a:gd name="connsiteX422" fmla="*/ 1067484 w 7467600"/>
              <a:gd name="connsiteY422" fmla="*/ 6858000 h 6858000"/>
              <a:gd name="connsiteX423" fmla="*/ 953928 w 7467600"/>
              <a:gd name="connsiteY423" fmla="*/ 6858000 h 6858000"/>
              <a:gd name="connsiteX424" fmla="*/ 959715 w 7467600"/>
              <a:gd name="connsiteY424" fmla="*/ 6850185 h 6858000"/>
              <a:gd name="connsiteX425" fmla="*/ 1483788 w 7467600"/>
              <a:gd name="connsiteY425" fmla="*/ 6259174 h 6858000"/>
              <a:gd name="connsiteX426" fmla="*/ 1100671 w 7467600"/>
              <a:gd name="connsiteY426" fmla="*/ 6252137 h 6858000"/>
              <a:gd name="connsiteX427" fmla="*/ 1090144 w 7467600"/>
              <a:gd name="connsiteY427" fmla="*/ 6256748 h 6858000"/>
              <a:gd name="connsiteX428" fmla="*/ 1095872 w 7467600"/>
              <a:gd name="connsiteY428" fmla="*/ 6271892 h 6858000"/>
              <a:gd name="connsiteX429" fmla="*/ 262785 w 7467600"/>
              <a:gd name="connsiteY429" fmla="*/ 6845450 h 6858000"/>
              <a:gd name="connsiteX430" fmla="*/ 209968 w 7467600"/>
              <a:gd name="connsiteY430" fmla="*/ 6770713 h 6858000"/>
              <a:gd name="connsiteX431" fmla="*/ 873460 w 7467600"/>
              <a:gd name="connsiteY431" fmla="*/ 6253768 h 6858000"/>
              <a:gd name="connsiteX432" fmla="*/ 192686 w 7467600"/>
              <a:gd name="connsiteY432" fmla="*/ 5849257 h 6858000"/>
              <a:gd name="connsiteX433" fmla="*/ 4696 w 7467600"/>
              <a:gd name="connsiteY433" fmla="*/ 5697668 h 6858000"/>
              <a:gd name="connsiteX434" fmla="*/ 0 w 7467600"/>
              <a:gd name="connsiteY434" fmla="*/ 5689984 h 6858000"/>
              <a:gd name="connsiteX435" fmla="*/ 0 w 7467600"/>
              <a:gd name="connsiteY435" fmla="*/ 5513472 h 6858000"/>
              <a:gd name="connsiteX436" fmla="*/ 174101 w 7467600"/>
              <a:gd name="connsiteY436" fmla="*/ 5620277 h 6858000"/>
              <a:gd name="connsiteX437" fmla="*/ 891800 w 7467600"/>
              <a:gd name="connsiteY437" fmla="*/ 6036935 h 6858000"/>
              <a:gd name="connsiteX438" fmla="*/ 1072219 w 7467600"/>
              <a:gd name="connsiteY438" fmla="*/ 6169443 h 6858000"/>
              <a:gd name="connsiteX439" fmla="*/ 1074117 w 7467600"/>
              <a:gd name="connsiteY439" fmla="*/ 6170301 h 6858000"/>
              <a:gd name="connsiteX440" fmla="*/ 1083114 w 7467600"/>
              <a:gd name="connsiteY440" fmla="*/ 6174131 h 6858000"/>
              <a:gd name="connsiteX441" fmla="*/ 1543010 w 7467600"/>
              <a:gd name="connsiteY441" fmla="*/ 6191140 h 6858000"/>
              <a:gd name="connsiteX442" fmla="*/ 1551080 w 7467600"/>
              <a:gd name="connsiteY442" fmla="*/ 6195006 h 6858000"/>
              <a:gd name="connsiteX443" fmla="*/ 2345443 w 7467600"/>
              <a:gd name="connsiteY443" fmla="*/ 5549882 h 6858000"/>
              <a:gd name="connsiteX444" fmla="*/ 1721499 w 7467600"/>
              <a:gd name="connsiteY444" fmla="*/ 5599969 h 6858000"/>
              <a:gd name="connsiteX445" fmla="*/ 767716 w 7467600"/>
              <a:gd name="connsiteY445" fmla="*/ 5472768 h 6858000"/>
              <a:gd name="connsiteX446" fmla="*/ 722147 w 7467600"/>
              <a:gd name="connsiteY446" fmla="*/ 5393091 h 6858000"/>
              <a:gd name="connsiteX447" fmla="*/ 1485552 w 7467600"/>
              <a:gd name="connsiteY447" fmla="*/ 5313202 h 6858000"/>
              <a:gd name="connsiteX448" fmla="*/ 2143004 w 7467600"/>
              <a:gd name="connsiteY448" fmla="*/ 5402420 h 6858000"/>
              <a:gd name="connsiteX449" fmla="*/ 1933391 w 7467600"/>
              <a:gd name="connsiteY449" fmla="*/ 5156971 h 6858000"/>
              <a:gd name="connsiteX450" fmla="*/ 1827118 w 7467600"/>
              <a:gd name="connsiteY450" fmla="*/ 4968410 h 6858000"/>
              <a:gd name="connsiteX451" fmla="*/ 1837349 w 7467600"/>
              <a:gd name="connsiteY451" fmla="*/ 4956357 h 6858000"/>
              <a:gd name="connsiteX452" fmla="*/ 2162835 w 7467600"/>
              <a:gd name="connsiteY452" fmla="*/ 5187853 h 6858000"/>
              <a:gd name="connsiteX453" fmla="*/ 2257167 w 7467600"/>
              <a:gd name="connsiteY453" fmla="*/ 5462123 h 6858000"/>
              <a:gd name="connsiteX454" fmla="*/ 2261598 w 7467600"/>
              <a:gd name="connsiteY454" fmla="*/ 5467998 h 6858000"/>
              <a:gd name="connsiteX455" fmla="*/ 2437177 w 7467600"/>
              <a:gd name="connsiteY455" fmla="*/ 5479608 h 6858000"/>
              <a:gd name="connsiteX456" fmla="*/ 2445247 w 7467600"/>
              <a:gd name="connsiteY456" fmla="*/ 5483476 h 6858000"/>
              <a:gd name="connsiteX457" fmla="*/ 2743626 w 7467600"/>
              <a:gd name="connsiteY457" fmla="*/ 5304819 h 6858000"/>
              <a:gd name="connsiteX458" fmla="*/ 3048102 w 7467600"/>
              <a:gd name="connsiteY458" fmla="*/ 5150595 h 6858000"/>
              <a:gd name="connsiteX459" fmla="*/ 1799414 w 7467600"/>
              <a:gd name="connsiteY459" fmla="*/ 4694732 h 6858000"/>
              <a:gd name="connsiteX460" fmla="*/ 1771735 w 7467600"/>
              <a:gd name="connsiteY460" fmla="*/ 4619929 h 6858000"/>
              <a:gd name="connsiteX461" fmla="*/ 3104273 w 7467600"/>
              <a:gd name="connsiteY461" fmla="*/ 5076159 h 6858000"/>
              <a:gd name="connsiteX462" fmla="*/ 3113245 w 7467600"/>
              <a:gd name="connsiteY462" fmla="*/ 5090705 h 6858000"/>
              <a:gd name="connsiteX463" fmla="*/ 3126294 w 7467600"/>
              <a:gd name="connsiteY463" fmla="*/ 5114400 h 6858000"/>
              <a:gd name="connsiteX464" fmla="*/ 3937433 w 7467600"/>
              <a:gd name="connsiteY464" fmla="*/ 4830473 h 6858000"/>
              <a:gd name="connsiteX465" fmla="*/ 3590475 w 7467600"/>
              <a:gd name="connsiteY465" fmla="*/ 4597974 h 6858000"/>
              <a:gd name="connsiteX466" fmla="*/ 3100264 w 7467600"/>
              <a:gd name="connsiteY466" fmla="*/ 4579845 h 6858000"/>
              <a:gd name="connsiteX467" fmla="*/ 2183576 w 7467600"/>
              <a:gd name="connsiteY467" fmla="*/ 4227150 h 6858000"/>
              <a:gd name="connsiteX468" fmla="*/ 2151029 w 7467600"/>
              <a:gd name="connsiteY468" fmla="*/ 4146947 h 6858000"/>
              <a:gd name="connsiteX469" fmla="*/ 3563434 w 7467600"/>
              <a:gd name="connsiteY469" fmla="*/ 4469115 h 6858000"/>
              <a:gd name="connsiteX470" fmla="*/ 3177952 w 7467600"/>
              <a:gd name="connsiteY470" fmla="*/ 3657386 h 6858000"/>
              <a:gd name="connsiteX471" fmla="*/ 3189263 w 7467600"/>
              <a:gd name="connsiteY471" fmla="*/ 3625726 h 6858000"/>
              <a:gd name="connsiteX472" fmla="*/ 3560912 w 7467600"/>
              <a:gd name="connsiteY472" fmla="*/ 4079863 h 6858000"/>
              <a:gd name="connsiteX473" fmla="*/ 3626636 w 7467600"/>
              <a:gd name="connsiteY473" fmla="*/ 4512230 h 6858000"/>
              <a:gd name="connsiteX474" fmla="*/ 3653088 w 7467600"/>
              <a:gd name="connsiteY474" fmla="*/ 4521417 h 6858000"/>
              <a:gd name="connsiteX475" fmla="*/ 3988128 w 7467600"/>
              <a:gd name="connsiteY475" fmla="*/ 4817267 h 6858000"/>
              <a:gd name="connsiteX476" fmla="*/ 4830582 w 7467600"/>
              <a:gd name="connsiteY476" fmla="*/ 4676000 h 6858000"/>
              <a:gd name="connsiteX477" fmla="*/ 4830100 w 7467600"/>
              <a:gd name="connsiteY477" fmla="*/ 4675554 h 6858000"/>
              <a:gd name="connsiteX478" fmla="*/ 4036318 w 7467600"/>
              <a:gd name="connsiteY478" fmla="*/ 4147013 h 6858000"/>
              <a:gd name="connsiteX479" fmla="*/ 3432098 w 7467600"/>
              <a:gd name="connsiteY479" fmla="*/ 3537312 h 6858000"/>
              <a:gd name="connsiteX480" fmla="*/ 3446761 w 7467600"/>
              <a:gd name="connsiteY480" fmla="*/ 3461278 h 6858000"/>
              <a:gd name="connsiteX481" fmla="*/ 4419733 w 7467600"/>
              <a:gd name="connsiteY481" fmla="*/ 3963555 h 6858000"/>
              <a:gd name="connsiteX482" fmla="*/ 4781371 w 7467600"/>
              <a:gd name="connsiteY482" fmla="*/ 4458604 h 6858000"/>
              <a:gd name="connsiteX483" fmla="*/ 4780440 w 7467600"/>
              <a:gd name="connsiteY483" fmla="*/ 4470290 h 6858000"/>
              <a:gd name="connsiteX484" fmla="*/ 4898954 w 7467600"/>
              <a:gd name="connsiteY484" fmla="*/ 4662092 h 6858000"/>
              <a:gd name="connsiteX485" fmla="*/ 4900699 w 7467600"/>
              <a:gd name="connsiteY485" fmla="*/ 4670867 h 6858000"/>
              <a:gd name="connsiteX486" fmla="*/ 5714511 w 7467600"/>
              <a:gd name="connsiteY486" fmla="*/ 4663483 h 6858000"/>
              <a:gd name="connsiteX487" fmla="*/ 5464793 w 7467600"/>
              <a:gd name="connsiteY487" fmla="*/ 4393556 h 6858000"/>
              <a:gd name="connsiteX488" fmla="*/ 5461897 w 7467600"/>
              <a:gd name="connsiteY488" fmla="*/ 4390879 h 6858000"/>
              <a:gd name="connsiteX489" fmla="*/ 4294126 w 7467600"/>
              <a:gd name="connsiteY489" fmla="*/ 3303048 h 6858000"/>
              <a:gd name="connsiteX490" fmla="*/ 4305321 w 7467600"/>
              <a:gd name="connsiteY490" fmla="*/ 3256953 h 6858000"/>
              <a:gd name="connsiteX491" fmla="*/ 4949299 w 7467600"/>
              <a:gd name="connsiteY491" fmla="*/ 3766336 h 6858000"/>
              <a:gd name="connsiteX492" fmla="*/ 5291452 w 7467600"/>
              <a:gd name="connsiteY492" fmla="*/ 4076801 h 6858000"/>
              <a:gd name="connsiteX493" fmla="*/ 5434998 w 7467600"/>
              <a:gd name="connsiteY493" fmla="*/ 4254100 h 6858000"/>
              <a:gd name="connsiteX494" fmla="*/ 5351015 w 7467600"/>
              <a:gd name="connsiteY494" fmla="*/ 3760989 h 6858000"/>
              <a:gd name="connsiteX495" fmla="*/ 5413780 w 7467600"/>
              <a:gd name="connsiteY495" fmla="*/ 2966265 h 6858000"/>
              <a:gd name="connsiteX496" fmla="*/ 5425627 w 7467600"/>
              <a:gd name="connsiteY496" fmla="*/ 2954192 h 6858000"/>
              <a:gd name="connsiteX497" fmla="*/ 6604735 w 7467600"/>
              <a:gd name="connsiteY497" fmla="*/ 2041381 h 6858000"/>
              <a:gd name="connsiteX498" fmla="*/ 7204487 w 7467600"/>
              <a:gd name="connsiteY498" fmla="*/ 2742112 h 6858000"/>
              <a:gd name="connsiteX499" fmla="*/ 7131592 w 7467600"/>
              <a:gd name="connsiteY499" fmla="*/ 2672096 h 6858000"/>
              <a:gd name="connsiteX500" fmla="*/ 6996344 w 7467600"/>
              <a:gd name="connsiteY500" fmla="*/ 2518310 h 6858000"/>
              <a:gd name="connsiteX501" fmla="*/ 6735495 w 7467600"/>
              <a:gd name="connsiteY501" fmla="*/ 2196890 h 6858000"/>
              <a:gd name="connsiteX502" fmla="*/ 6721901 w 7467600"/>
              <a:gd name="connsiteY502" fmla="*/ 2179274 h 6858000"/>
              <a:gd name="connsiteX503" fmla="*/ 6604735 w 7467600"/>
              <a:gd name="connsiteY503" fmla="*/ 2041381 h 6858000"/>
              <a:gd name="connsiteX504" fmla="*/ 6591670 w 7467600"/>
              <a:gd name="connsiteY504" fmla="*/ 1988277 h 6858000"/>
              <a:gd name="connsiteX505" fmla="*/ 6747349 w 7467600"/>
              <a:gd name="connsiteY505" fmla="*/ 2160069 h 6858000"/>
              <a:gd name="connsiteX506" fmla="*/ 6760943 w 7467600"/>
              <a:gd name="connsiteY506" fmla="*/ 2177686 h 6858000"/>
              <a:gd name="connsiteX507" fmla="*/ 7021065 w 7467600"/>
              <a:gd name="connsiteY507" fmla="*/ 2498102 h 6858000"/>
              <a:gd name="connsiteX508" fmla="*/ 7155223 w 7467600"/>
              <a:gd name="connsiteY508" fmla="*/ 2650386 h 6858000"/>
              <a:gd name="connsiteX509" fmla="*/ 7203167 w 7467600"/>
              <a:gd name="connsiteY509" fmla="*/ 2697288 h 6858000"/>
              <a:gd name="connsiteX510" fmla="*/ 6937703 w 7467600"/>
              <a:gd name="connsiteY510" fmla="*/ 2321981 h 6858000"/>
              <a:gd name="connsiteX511" fmla="*/ 6591670 w 7467600"/>
              <a:gd name="connsiteY511" fmla="*/ 1988277 h 6858000"/>
              <a:gd name="connsiteX512" fmla="*/ 5798671 w 7467600"/>
              <a:gd name="connsiteY512" fmla="*/ 1981601 h 6858000"/>
              <a:gd name="connsiteX513" fmla="*/ 5754709 w 7467600"/>
              <a:gd name="connsiteY513" fmla="*/ 2071454 h 6858000"/>
              <a:gd name="connsiteX514" fmla="*/ 5763044 w 7467600"/>
              <a:gd name="connsiteY514" fmla="*/ 2842206 h 6858000"/>
              <a:gd name="connsiteX515" fmla="*/ 5764974 w 7467600"/>
              <a:gd name="connsiteY515" fmla="*/ 2799609 h 6858000"/>
              <a:gd name="connsiteX516" fmla="*/ 5767665 w 7467600"/>
              <a:gd name="connsiteY516" fmla="*/ 2666409 h 6858000"/>
              <a:gd name="connsiteX517" fmla="*/ 5763055 w 7467600"/>
              <a:gd name="connsiteY517" fmla="*/ 2579705 h 6858000"/>
              <a:gd name="connsiteX518" fmla="*/ 5758079 w 7467600"/>
              <a:gd name="connsiteY518" fmla="*/ 2492508 h 6858000"/>
              <a:gd name="connsiteX519" fmla="*/ 5779325 w 7467600"/>
              <a:gd name="connsiteY519" fmla="*/ 2197069 h 6858000"/>
              <a:gd name="connsiteX520" fmla="*/ 5798671 w 7467600"/>
              <a:gd name="connsiteY520" fmla="*/ 1981601 h 6858000"/>
              <a:gd name="connsiteX521" fmla="*/ 5829202 w 7467600"/>
              <a:gd name="connsiteY521" fmla="*/ 1971679 h 6858000"/>
              <a:gd name="connsiteX522" fmla="*/ 5809558 w 7467600"/>
              <a:gd name="connsiteY522" fmla="*/ 2198043 h 6858000"/>
              <a:gd name="connsiteX523" fmla="*/ 5788653 w 7467600"/>
              <a:gd name="connsiteY523" fmla="*/ 2489430 h 6858000"/>
              <a:gd name="connsiteX524" fmla="*/ 5793439 w 7467600"/>
              <a:gd name="connsiteY524" fmla="*/ 2575235 h 6858000"/>
              <a:gd name="connsiteX525" fmla="*/ 5796837 w 7467600"/>
              <a:gd name="connsiteY525" fmla="*/ 2637633 h 6858000"/>
              <a:gd name="connsiteX526" fmla="*/ 5818614 w 7467600"/>
              <a:gd name="connsiteY526" fmla="*/ 2473055 h 6858000"/>
              <a:gd name="connsiteX527" fmla="*/ 5829202 w 7467600"/>
              <a:gd name="connsiteY527" fmla="*/ 1971679 h 6858000"/>
              <a:gd name="connsiteX528" fmla="*/ 5911389 w 7467600"/>
              <a:gd name="connsiteY528" fmla="*/ 1898371 h 6858000"/>
              <a:gd name="connsiteX529" fmla="*/ 6237627 w 7467600"/>
              <a:gd name="connsiteY529" fmla="*/ 2231921 h 6858000"/>
              <a:gd name="connsiteX530" fmla="*/ 5911389 w 7467600"/>
              <a:gd name="connsiteY530" fmla="*/ 1898371 h 6858000"/>
              <a:gd name="connsiteX531" fmla="*/ 6944437 w 7467600"/>
              <a:gd name="connsiteY531" fmla="*/ 1575402 h 6858000"/>
              <a:gd name="connsiteX532" fmla="*/ 6304730 w 7467600"/>
              <a:gd name="connsiteY532" fmla="*/ 1766654 h 6858000"/>
              <a:gd name="connsiteX533" fmla="*/ 6944437 w 7467600"/>
              <a:gd name="connsiteY533" fmla="*/ 1575402 h 6858000"/>
              <a:gd name="connsiteX534" fmla="*/ 7019523 w 7467600"/>
              <a:gd name="connsiteY534" fmla="*/ 1519450 h 6858000"/>
              <a:gd name="connsiteX535" fmla="*/ 6298091 w 7467600"/>
              <a:gd name="connsiteY535" fmla="*/ 1737122 h 6858000"/>
              <a:gd name="connsiteX536" fmla="*/ 7019523 w 7467600"/>
              <a:gd name="connsiteY536" fmla="*/ 1519450 h 6858000"/>
              <a:gd name="connsiteX537" fmla="*/ 2399523 w 7467600"/>
              <a:gd name="connsiteY537" fmla="*/ 1428234 h 6858000"/>
              <a:gd name="connsiteX538" fmla="*/ 2224982 w 7467600"/>
              <a:gd name="connsiteY538" fmla="*/ 1826201 h 6858000"/>
              <a:gd name="connsiteX539" fmla="*/ 2096099 w 7467600"/>
              <a:gd name="connsiteY539" fmla="*/ 2345900 h 6858000"/>
              <a:gd name="connsiteX540" fmla="*/ 2283317 w 7467600"/>
              <a:gd name="connsiteY540" fmla="*/ 1796925 h 6858000"/>
              <a:gd name="connsiteX541" fmla="*/ 2399523 w 7467600"/>
              <a:gd name="connsiteY541" fmla="*/ 1428234 h 6858000"/>
              <a:gd name="connsiteX542" fmla="*/ 2448558 w 7467600"/>
              <a:gd name="connsiteY542" fmla="*/ 1373435 h 6858000"/>
              <a:gd name="connsiteX543" fmla="*/ 2312521 w 7467600"/>
              <a:gd name="connsiteY543" fmla="*/ 1806140 h 6858000"/>
              <a:gd name="connsiteX544" fmla="*/ 2127533 w 7467600"/>
              <a:gd name="connsiteY544" fmla="*/ 2348380 h 6858000"/>
              <a:gd name="connsiteX545" fmla="*/ 2358080 w 7467600"/>
              <a:gd name="connsiteY545" fmla="*/ 1866134 h 6858000"/>
              <a:gd name="connsiteX546" fmla="*/ 2407436 w 7467600"/>
              <a:gd name="connsiteY546" fmla="*/ 1651070 h 6858000"/>
              <a:gd name="connsiteX547" fmla="*/ 2448558 w 7467600"/>
              <a:gd name="connsiteY547" fmla="*/ 1373435 h 6858000"/>
              <a:gd name="connsiteX548" fmla="*/ 278707 w 7467600"/>
              <a:gd name="connsiteY548" fmla="*/ 1352270 h 6858000"/>
              <a:gd name="connsiteX549" fmla="*/ 321570 w 7467600"/>
              <a:gd name="connsiteY549" fmla="*/ 1861610 h 6858000"/>
              <a:gd name="connsiteX550" fmla="*/ 294281 w 7467600"/>
              <a:gd name="connsiteY550" fmla="*/ 1440658 h 6858000"/>
              <a:gd name="connsiteX551" fmla="*/ 278707 w 7467600"/>
              <a:gd name="connsiteY551" fmla="*/ 1352270 h 6858000"/>
              <a:gd name="connsiteX552" fmla="*/ 1423821 w 7467600"/>
              <a:gd name="connsiteY552" fmla="*/ 1351958 h 6858000"/>
              <a:gd name="connsiteX553" fmla="*/ 1638521 w 7467600"/>
              <a:gd name="connsiteY553" fmla="*/ 1908470 h 6858000"/>
              <a:gd name="connsiteX554" fmla="*/ 1754199 w 7467600"/>
              <a:gd name="connsiteY554" fmla="*/ 2149284 h 6858000"/>
              <a:gd name="connsiteX555" fmla="*/ 1908359 w 7467600"/>
              <a:gd name="connsiteY555" fmla="*/ 2364988 h 6858000"/>
              <a:gd name="connsiteX556" fmla="*/ 1647661 w 7467600"/>
              <a:gd name="connsiteY556" fmla="*/ 1825945 h 6858000"/>
              <a:gd name="connsiteX557" fmla="*/ 1423821 w 7467600"/>
              <a:gd name="connsiteY557" fmla="*/ 1351958 h 6858000"/>
              <a:gd name="connsiteX558" fmla="*/ 1431890 w 7467600"/>
              <a:gd name="connsiteY558" fmla="*/ 1306475 h 6858000"/>
              <a:gd name="connsiteX559" fmla="*/ 1507597 w 7467600"/>
              <a:gd name="connsiteY559" fmla="*/ 1446132 h 6858000"/>
              <a:gd name="connsiteX560" fmla="*/ 1674586 w 7467600"/>
              <a:gd name="connsiteY560" fmla="*/ 1813832 h 6858000"/>
              <a:gd name="connsiteX561" fmla="*/ 1815950 w 7467600"/>
              <a:gd name="connsiteY561" fmla="*/ 2128564 h 6858000"/>
              <a:gd name="connsiteX562" fmla="*/ 1984242 w 7467600"/>
              <a:gd name="connsiteY562" fmla="*/ 2430829 h 6858000"/>
              <a:gd name="connsiteX563" fmla="*/ 2014023 w 7467600"/>
              <a:gd name="connsiteY563" fmla="*/ 2450995 h 6858000"/>
              <a:gd name="connsiteX564" fmla="*/ 1747337 w 7467600"/>
              <a:gd name="connsiteY564" fmla="*/ 1855264 h 6858000"/>
              <a:gd name="connsiteX565" fmla="*/ 1533749 w 7467600"/>
              <a:gd name="connsiteY565" fmla="*/ 1478656 h 6858000"/>
              <a:gd name="connsiteX566" fmla="*/ 1431890 w 7467600"/>
              <a:gd name="connsiteY566" fmla="*/ 1306475 h 6858000"/>
              <a:gd name="connsiteX567" fmla="*/ 5052692 w 7467600"/>
              <a:gd name="connsiteY567" fmla="*/ 1292994 h 6858000"/>
              <a:gd name="connsiteX568" fmla="*/ 5200661 w 7467600"/>
              <a:gd name="connsiteY568" fmla="*/ 1635186 h 6858000"/>
              <a:gd name="connsiteX569" fmla="*/ 5297138 w 7467600"/>
              <a:gd name="connsiteY569" fmla="*/ 1906351 h 6858000"/>
              <a:gd name="connsiteX570" fmla="*/ 5052692 w 7467600"/>
              <a:gd name="connsiteY570" fmla="*/ 1292994 h 6858000"/>
              <a:gd name="connsiteX571" fmla="*/ 5009948 w 7467600"/>
              <a:gd name="connsiteY571" fmla="*/ 1273619 h 6858000"/>
              <a:gd name="connsiteX572" fmla="*/ 5121777 w 7467600"/>
              <a:gd name="connsiteY572" fmla="*/ 1654213 h 6858000"/>
              <a:gd name="connsiteX573" fmla="*/ 5293545 w 7467600"/>
              <a:gd name="connsiteY573" fmla="*/ 2072247 h 6858000"/>
              <a:gd name="connsiteX574" fmla="*/ 5294042 w 7467600"/>
              <a:gd name="connsiteY574" fmla="*/ 2065019 h 6858000"/>
              <a:gd name="connsiteX575" fmla="*/ 5171936 w 7467600"/>
              <a:gd name="connsiteY575" fmla="*/ 1647613 h 6858000"/>
              <a:gd name="connsiteX576" fmla="*/ 5009948 w 7467600"/>
              <a:gd name="connsiteY576" fmla="*/ 1273619 h 6858000"/>
              <a:gd name="connsiteX577" fmla="*/ 655236 w 7467600"/>
              <a:gd name="connsiteY577" fmla="*/ 1268632 h 6858000"/>
              <a:gd name="connsiteX578" fmla="*/ 839521 w 7467600"/>
              <a:gd name="connsiteY578" fmla="*/ 1685315 h 6858000"/>
              <a:gd name="connsiteX579" fmla="*/ 1109416 w 7467600"/>
              <a:gd name="connsiteY579" fmla="*/ 2061663 h 6858000"/>
              <a:gd name="connsiteX580" fmla="*/ 1298300 w 7467600"/>
              <a:gd name="connsiteY580" fmla="*/ 2247742 h 6858000"/>
              <a:gd name="connsiteX581" fmla="*/ 1125871 w 7467600"/>
              <a:gd name="connsiteY581" fmla="*/ 1989513 h 6858000"/>
              <a:gd name="connsiteX582" fmla="*/ 981574 w 7467600"/>
              <a:gd name="connsiteY582" fmla="*/ 1783157 h 6858000"/>
              <a:gd name="connsiteX583" fmla="*/ 922198 w 7467600"/>
              <a:gd name="connsiteY583" fmla="*/ 1677437 h 6858000"/>
              <a:gd name="connsiteX584" fmla="*/ 869293 w 7467600"/>
              <a:gd name="connsiteY584" fmla="*/ 1583214 h 6858000"/>
              <a:gd name="connsiteX585" fmla="*/ 751431 w 7467600"/>
              <a:gd name="connsiteY585" fmla="*/ 1405731 h 6858000"/>
              <a:gd name="connsiteX586" fmla="*/ 655236 w 7467600"/>
              <a:gd name="connsiteY586" fmla="*/ 1268632 h 6858000"/>
              <a:gd name="connsiteX587" fmla="*/ 6516292 w 7467600"/>
              <a:gd name="connsiteY587" fmla="*/ 1263064 h 6858000"/>
              <a:gd name="connsiteX588" fmla="*/ 5736320 w 7467600"/>
              <a:gd name="connsiteY588" fmla="*/ 1501803 h 6858000"/>
              <a:gd name="connsiteX589" fmla="*/ 6516292 w 7467600"/>
              <a:gd name="connsiteY589" fmla="*/ 1263064 h 6858000"/>
              <a:gd name="connsiteX590" fmla="*/ 291466 w 7467600"/>
              <a:gd name="connsiteY590" fmla="*/ 1250369 h 6858000"/>
              <a:gd name="connsiteX591" fmla="*/ 323180 w 7467600"/>
              <a:gd name="connsiteY591" fmla="*/ 1435283 h 6858000"/>
              <a:gd name="connsiteX592" fmla="*/ 349381 w 7467600"/>
              <a:gd name="connsiteY592" fmla="*/ 1875041 h 6858000"/>
              <a:gd name="connsiteX593" fmla="*/ 374363 w 7467600"/>
              <a:gd name="connsiteY593" fmla="*/ 1506494 h 6858000"/>
              <a:gd name="connsiteX594" fmla="*/ 302168 w 7467600"/>
              <a:gd name="connsiteY594" fmla="*/ 1274495 h 6858000"/>
              <a:gd name="connsiteX595" fmla="*/ 291466 w 7467600"/>
              <a:gd name="connsiteY595" fmla="*/ 1250369 h 6858000"/>
              <a:gd name="connsiteX596" fmla="*/ 678222 w 7467600"/>
              <a:gd name="connsiteY596" fmla="*/ 1248670 h 6858000"/>
              <a:gd name="connsiteX597" fmla="*/ 775536 w 7467600"/>
              <a:gd name="connsiteY597" fmla="*/ 1388015 h 6858000"/>
              <a:gd name="connsiteX598" fmla="*/ 894529 w 7467600"/>
              <a:gd name="connsiteY598" fmla="*/ 1567739 h 6858000"/>
              <a:gd name="connsiteX599" fmla="*/ 948000 w 7467600"/>
              <a:gd name="connsiteY599" fmla="*/ 1663088 h 6858000"/>
              <a:gd name="connsiteX600" fmla="*/ 1006812 w 7467600"/>
              <a:gd name="connsiteY600" fmla="*/ 1767683 h 6858000"/>
              <a:gd name="connsiteX601" fmla="*/ 1149133 w 7467600"/>
              <a:gd name="connsiteY601" fmla="*/ 1971513 h 6858000"/>
              <a:gd name="connsiteX602" fmla="*/ 1333952 w 7467600"/>
              <a:gd name="connsiteY602" fmla="*/ 2251620 h 6858000"/>
              <a:gd name="connsiteX603" fmla="*/ 1337329 w 7467600"/>
              <a:gd name="connsiteY603" fmla="*/ 2258350 h 6858000"/>
              <a:gd name="connsiteX604" fmla="*/ 1014726 w 7467600"/>
              <a:gd name="connsiteY604" fmla="*/ 1615556 h 6858000"/>
              <a:gd name="connsiteX605" fmla="*/ 678222 w 7467600"/>
              <a:gd name="connsiteY605" fmla="*/ 1248670 h 6858000"/>
              <a:gd name="connsiteX606" fmla="*/ 6691602 w 7467600"/>
              <a:gd name="connsiteY606" fmla="*/ 1140573 h 6858000"/>
              <a:gd name="connsiteX607" fmla="*/ 6571100 w 7467600"/>
              <a:gd name="connsiteY607" fmla="*/ 1183662 h 6858000"/>
              <a:gd name="connsiteX608" fmla="*/ 6241687 w 7467600"/>
              <a:gd name="connsiteY608" fmla="*/ 1257600 h 6858000"/>
              <a:gd name="connsiteX609" fmla="*/ 5693009 w 7467600"/>
              <a:gd name="connsiteY609" fmla="*/ 1478256 h 6858000"/>
              <a:gd name="connsiteX610" fmla="*/ 6548420 w 7467600"/>
              <a:gd name="connsiteY610" fmla="*/ 1214599 h 6858000"/>
              <a:gd name="connsiteX611" fmla="*/ 6605473 w 7467600"/>
              <a:gd name="connsiteY611" fmla="*/ 1184686 h 6858000"/>
              <a:gd name="connsiteX612" fmla="*/ 6691602 w 7467600"/>
              <a:gd name="connsiteY612" fmla="*/ 1140573 h 6858000"/>
              <a:gd name="connsiteX613" fmla="*/ 4002475 w 7467600"/>
              <a:gd name="connsiteY613" fmla="*/ 1037802 h 6858000"/>
              <a:gd name="connsiteX614" fmla="*/ 4000324 w 7467600"/>
              <a:gd name="connsiteY614" fmla="*/ 1039362 h 6858000"/>
              <a:gd name="connsiteX615" fmla="*/ 4002862 w 7467600"/>
              <a:gd name="connsiteY615" fmla="*/ 1042866 h 6858000"/>
              <a:gd name="connsiteX616" fmla="*/ 4002475 w 7467600"/>
              <a:gd name="connsiteY616" fmla="*/ 1037802 h 6858000"/>
              <a:gd name="connsiteX617" fmla="*/ 506322 w 7467600"/>
              <a:gd name="connsiteY617" fmla="*/ 1020997 h 6858000"/>
              <a:gd name="connsiteX618" fmla="*/ 533068 w 7467600"/>
              <a:gd name="connsiteY618" fmla="*/ 1029409 h 6858000"/>
              <a:gd name="connsiteX619" fmla="*/ 1232525 w 7467600"/>
              <a:gd name="connsiteY619" fmla="*/ 1804675 h 6858000"/>
              <a:gd name="connsiteX620" fmla="*/ 1388858 w 7467600"/>
              <a:gd name="connsiteY620" fmla="*/ 2368011 h 6858000"/>
              <a:gd name="connsiteX621" fmla="*/ 1384098 w 7467600"/>
              <a:gd name="connsiteY621" fmla="*/ 2378125 h 6858000"/>
              <a:gd name="connsiteX622" fmla="*/ 1425393 w 7467600"/>
              <a:gd name="connsiteY622" fmla="*/ 2589124 h 6858000"/>
              <a:gd name="connsiteX623" fmla="*/ 1424001 w 7467600"/>
              <a:gd name="connsiteY623" fmla="*/ 2597541 h 6858000"/>
              <a:gd name="connsiteX624" fmla="*/ 2152729 w 7467600"/>
              <a:gd name="connsiteY624" fmla="*/ 2864487 h 6858000"/>
              <a:gd name="connsiteX625" fmla="*/ 2020609 w 7467600"/>
              <a:gd name="connsiteY625" fmla="*/ 2539671 h 6858000"/>
              <a:gd name="connsiteX626" fmla="*/ 2018920 w 7467600"/>
              <a:gd name="connsiteY626" fmla="*/ 2536309 h 6858000"/>
              <a:gd name="connsiteX627" fmla="*/ 1342441 w 7467600"/>
              <a:gd name="connsiteY627" fmla="*/ 1173017 h 6858000"/>
              <a:gd name="connsiteX628" fmla="*/ 1367925 w 7467600"/>
              <a:gd name="connsiteY628" fmla="*/ 1135648 h 6858000"/>
              <a:gd name="connsiteX629" fmla="*/ 1771401 w 7467600"/>
              <a:gd name="connsiteY629" fmla="*/ 1806673 h 6858000"/>
              <a:gd name="connsiteX630" fmla="*/ 1972385 w 7467600"/>
              <a:gd name="connsiteY630" fmla="*/ 2198735 h 6858000"/>
              <a:gd name="connsiteX631" fmla="*/ 2040892 w 7467600"/>
              <a:gd name="connsiteY631" fmla="*/ 2405205 h 6858000"/>
              <a:gd name="connsiteX632" fmla="*/ 2131689 w 7467600"/>
              <a:gd name="connsiteY632" fmla="*/ 1936926 h 6858000"/>
              <a:gd name="connsiteX633" fmla="*/ 2454820 w 7467600"/>
              <a:gd name="connsiteY633" fmla="*/ 1248808 h 6858000"/>
              <a:gd name="connsiteX634" fmla="*/ 2492512 w 7467600"/>
              <a:gd name="connsiteY634" fmla="*/ 1302920 h 6858000"/>
              <a:gd name="connsiteX635" fmla="*/ 2081216 w 7467600"/>
              <a:gd name="connsiteY635" fmla="*/ 2527513 h 6858000"/>
              <a:gd name="connsiteX636" fmla="*/ 2081211 w 7467600"/>
              <a:gd name="connsiteY636" fmla="*/ 2528916 h 6858000"/>
              <a:gd name="connsiteX637" fmla="*/ 2199067 w 7467600"/>
              <a:gd name="connsiteY637" fmla="*/ 2884061 h 6858000"/>
              <a:gd name="connsiteX638" fmla="*/ 3192586 w 7467600"/>
              <a:gd name="connsiteY638" fmla="*/ 3411496 h 6858000"/>
              <a:gd name="connsiteX639" fmla="*/ 3182620 w 7467600"/>
              <a:gd name="connsiteY639" fmla="*/ 3483279 h 6858000"/>
              <a:gd name="connsiteX640" fmla="*/ 2435119 w 7467600"/>
              <a:gd name="connsiteY640" fmla="*/ 3080173 h 6858000"/>
              <a:gd name="connsiteX641" fmla="*/ 2410152 w 7467600"/>
              <a:gd name="connsiteY641" fmla="*/ 3063751 h 6858000"/>
              <a:gd name="connsiteX642" fmla="*/ 2408099 w 7467600"/>
              <a:gd name="connsiteY642" fmla="*/ 3064403 h 6858000"/>
              <a:gd name="connsiteX643" fmla="*/ 2407218 w 7467600"/>
              <a:gd name="connsiteY643" fmla="*/ 3070324 h 6858000"/>
              <a:gd name="connsiteX644" fmla="*/ 2380138 w 7467600"/>
              <a:gd name="connsiteY644" fmla="*/ 3099341 h 6858000"/>
              <a:gd name="connsiteX645" fmla="*/ 1765923 w 7467600"/>
              <a:gd name="connsiteY645" fmla="*/ 3581043 h 6858000"/>
              <a:gd name="connsiteX646" fmla="*/ 1702258 w 7467600"/>
              <a:gd name="connsiteY646" fmla="*/ 3612286 h 6858000"/>
              <a:gd name="connsiteX647" fmla="*/ 1538370 w 7467600"/>
              <a:gd name="connsiteY647" fmla="*/ 3811804 h 6858000"/>
              <a:gd name="connsiteX648" fmla="*/ 542867 w 7467600"/>
              <a:gd name="connsiteY648" fmla="*/ 4944092 h 6858000"/>
              <a:gd name="connsiteX649" fmla="*/ 515800 w 7467600"/>
              <a:gd name="connsiteY649" fmla="*/ 4862180 h 6858000"/>
              <a:gd name="connsiteX650" fmla="*/ 909145 w 7467600"/>
              <a:gd name="connsiteY650" fmla="*/ 4199225 h 6858000"/>
              <a:gd name="connsiteX651" fmla="*/ 1214067 w 7467600"/>
              <a:gd name="connsiteY651" fmla="*/ 3908561 h 6858000"/>
              <a:gd name="connsiteX652" fmla="*/ 640967 w 7467600"/>
              <a:gd name="connsiteY652" fmla="*/ 4105601 h 6858000"/>
              <a:gd name="connsiteX653" fmla="*/ 112563 w 7467600"/>
              <a:gd name="connsiteY653" fmla="*/ 4396952 h 6858000"/>
              <a:gd name="connsiteX654" fmla="*/ 0 w 7467600"/>
              <a:gd name="connsiteY654" fmla="*/ 4466006 h 6858000"/>
              <a:gd name="connsiteX655" fmla="*/ 0 w 7467600"/>
              <a:gd name="connsiteY655" fmla="*/ 4233763 h 6858000"/>
              <a:gd name="connsiteX656" fmla="*/ 36881 w 7467600"/>
              <a:gd name="connsiteY656" fmla="*/ 4200118 h 6858000"/>
              <a:gd name="connsiteX657" fmla="*/ 910534 w 7467600"/>
              <a:gd name="connsiteY657" fmla="*/ 3629753 h 6858000"/>
              <a:gd name="connsiteX658" fmla="*/ 1578717 w 7467600"/>
              <a:gd name="connsiteY658" fmla="*/ 3575982 h 6858000"/>
              <a:gd name="connsiteX659" fmla="*/ 2338780 w 7467600"/>
              <a:gd name="connsiteY659" fmla="*/ 3033725 h 6858000"/>
              <a:gd name="connsiteX660" fmla="*/ 1807991 w 7467600"/>
              <a:gd name="connsiteY660" fmla="*/ 2807184 h 6858000"/>
              <a:gd name="connsiteX661" fmla="*/ 1416358 w 7467600"/>
              <a:gd name="connsiteY661" fmla="*/ 3112571 h 6858000"/>
              <a:gd name="connsiteX662" fmla="*/ 939066 w 7467600"/>
              <a:gd name="connsiteY662" fmla="*/ 3378798 h 6858000"/>
              <a:gd name="connsiteX663" fmla="*/ 115099 w 7467600"/>
              <a:gd name="connsiteY663" fmla="*/ 3607650 h 6858000"/>
              <a:gd name="connsiteX664" fmla="*/ 97284 w 7467600"/>
              <a:gd name="connsiteY664" fmla="*/ 3520393 h 6858000"/>
              <a:gd name="connsiteX665" fmla="*/ 922050 w 7467600"/>
              <a:gd name="connsiteY665" fmla="*/ 3074867 h 6858000"/>
              <a:gd name="connsiteX666" fmla="*/ 1405265 w 7467600"/>
              <a:gd name="connsiteY666" fmla="*/ 3016319 h 6858000"/>
              <a:gd name="connsiteX667" fmla="*/ 1407512 w 7467600"/>
              <a:gd name="connsiteY667" fmla="*/ 3018001 h 6858000"/>
              <a:gd name="connsiteX668" fmla="*/ 1726266 w 7467600"/>
              <a:gd name="connsiteY668" fmla="*/ 2777274 h 6858000"/>
              <a:gd name="connsiteX669" fmla="*/ 625390 w 7467600"/>
              <a:gd name="connsiteY669" fmla="*/ 2514541 h 6858000"/>
              <a:gd name="connsiteX670" fmla="*/ 619799 w 7467600"/>
              <a:gd name="connsiteY670" fmla="*/ 2527180 h 6858000"/>
              <a:gd name="connsiteX671" fmla="*/ 310030 w 7467600"/>
              <a:gd name="connsiteY671" fmla="*/ 2771818 h 6858000"/>
              <a:gd name="connsiteX672" fmla="*/ 173877 w 7467600"/>
              <a:gd name="connsiteY672" fmla="*/ 2937056 h 6858000"/>
              <a:gd name="connsiteX673" fmla="*/ 77889 w 7467600"/>
              <a:gd name="connsiteY673" fmla="*/ 3138440 h 6858000"/>
              <a:gd name="connsiteX674" fmla="*/ 0 w 7467600"/>
              <a:gd name="connsiteY674" fmla="*/ 3271395 h 6858000"/>
              <a:gd name="connsiteX675" fmla="*/ 0 w 7467600"/>
              <a:gd name="connsiteY675" fmla="*/ 3153002 h 6858000"/>
              <a:gd name="connsiteX676" fmla="*/ 2386 w 7467600"/>
              <a:gd name="connsiteY676" fmla="*/ 3149203 h 6858000"/>
              <a:gd name="connsiteX677" fmla="*/ 89753 w 7467600"/>
              <a:gd name="connsiteY677" fmla="*/ 2987702 h 6858000"/>
              <a:gd name="connsiteX678" fmla="*/ 76869 w 7467600"/>
              <a:gd name="connsiteY678" fmla="*/ 3005404 h 6858000"/>
              <a:gd name="connsiteX679" fmla="*/ 32049 w 7467600"/>
              <a:gd name="connsiteY679" fmla="*/ 3065814 h 6858000"/>
              <a:gd name="connsiteX680" fmla="*/ 0 w 7467600"/>
              <a:gd name="connsiteY680" fmla="*/ 3108744 h 6858000"/>
              <a:gd name="connsiteX681" fmla="*/ 0 w 7467600"/>
              <a:gd name="connsiteY681" fmla="*/ 3058059 h 6858000"/>
              <a:gd name="connsiteX682" fmla="*/ 7610 w 7467600"/>
              <a:gd name="connsiteY682" fmla="*/ 3047889 h 6858000"/>
              <a:gd name="connsiteX683" fmla="*/ 52419 w 7467600"/>
              <a:gd name="connsiteY683" fmla="*/ 2987479 h 6858000"/>
              <a:gd name="connsiteX684" fmla="*/ 59142 w 7467600"/>
              <a:gd name="connsiteY684" fmla="*/ 2978488 h 6858000"/>
              <a:gd name="connsiteX685" fmla="*/ 0 w 7467600"/>
              <a:gd name="connsiteY685" fmla="*/ 3015334 h 6858000"/>
              <a:gd name="connsiteX686" fmla="*/ 0 w 7467600"/>
              <a:gd name="connsiteY686" fmla="*/ 2914286 h 6858000"/>
              <a:gd name="connsiteX687" fmla="*/ 36383 w 7467600"/>
              <a:gd name="connsiteY687" fmla="*/ 2901128 h 6858000"/>
              <a:gd name="connsiteX688" fmla="*/ 156329 w 7467600"/>
              <a:gd name="connsiteY688" fmla="*/ 2840533 h 6858000"/>
              <a:gd name="connsiteX689" fmla="*/ 358355 w 7467600"/>
              <a:gd name="connsiteY689" fmla="*/ 2620471 h 6858000"/>
              <a:gd name="connsiteX690" fmla="*/ 510577 w 7467600"/>
              <a:gd name="connsiteY690" fmla="*/ 2501244 h 6858000"/>
              <a:gd name="connsiteX691" fmla="*/ 211967 w 7467600"/>
              <a:gd name="connsiteY691" fmla="*/ 2479171 h 6858000"/>
              <a:gd name="connsiteX692" fmla="*/ 0 w 7467600"/>
              <a:gd name="connsiteY692" fmla="*/ 2476398 h 6858000"/>
              <a:gd name="connsiteX693" fmla="*/ 0 w 7467600"/>
              <a:gd name="connsiteY693" fmla="*/ 2389189 h 6858000"/>
              <a:gd name="connsiteX694" fmla="*/ 103062 w 7467600"/>
              <a:gd name="connsiteY694" fmla="*/ 2389518 h 6858000"/>
              <a:gd name="connsiteX695" fmla="*/ 510734 w 7467600"/>
              <a:gd name="connsiteY695" fmla="*/ 2416201 h 6858000"/>
              <a:gd name="connsiteX696" fmla="*/ 279257 w 7467600"/>
              <a:gd name="connsiteY696" fmla="*/ 2092102 h 6858000"/>
              <a:gd name="connsiteX697" fmla="*/ 65265 w 7467600"/>
              <a:gd name="connsiteY697" fmla="*/ 2006049 h 6858000"/>
              <a:gd name="connsiteX698" fmla="*/ 0 w 7467600"/>
              <a:gd name="connsiteY698" fmla="*/ 1982532 h 6858000"/>
              <a:gd name="connsiteX699" fmla="*/ 0 w 7467600"/>
              <a:gd name="connsiteY699" fmla="*/ 1912789 h 6858000"/>
              <a:gd name="connsiteX700" fmla="*/ 97460 w 7467600"/>
              <a:gd name="connsiteY700" fmla="*/ 1953725 h 6858000"/>
              <a:gd name="connsiteX701" fmla="*/ 221272 w 7467600"/>
              <a:gd name="connsiteY701" fmla="*/ 1980766 h 6858000"/>
              <a:gd name="connsiteX702" fmla="*/ 116765 w 7467600"/>
              <a:gd name="connsiteY702" fmla="*/ 1911033 h 6858000"/>
              <a:gd name="connsiteX703" fmla="*/ 16405 w 7467600"/>
              <a:gd name="connsiteY703" fmla="*/ 1803412 h 6858000"/>
              <a:gd name="connsiteX704" fmla="*/ 0 w 7467600"/>
              <a:gd name="connsiteY704" fmla="*/ 1784777 h 6858000"/>
              <a:gd name="connsiteX705" fmla="*/ 0 w 7467600"/>
              <a:gd name="connsiteY705" fmla="*/ 1740082 h 6858000"/>
              <a:gd name="connsiteX706" fmla="*/ 39394 w 7467600"/>
              <a:gd name="connsiteY706" fmla="*/ 1784856 h 6858000"/>
              <a:gd name="connsiteX707" fmla="*/ 135813 w 7467600"/>
              <a:gd name="connsiteY707" fmla="*/ 1888838 h 6858000"/>
              <a:gd name="connsiteX708" fmla="*/ 242575 w 7467600"/>
              <a:gd name="connsiteY708" fmla="*/ 1958841 h 6858000"/>
              <a:gd name="connsiteX709" fmla="*/ 82197 w 7467600"/>
              <a:gd name="connsiteY709" fmla="*/ 1754826 h 6858000"/>
              <a:gd name="connsiteX710" fmla="*/ 0 w 7467600"/>
              <a:gd name="connsiteY710" fmla="*/ 1679650 h 6858000"/>
              <a:gd name="connsiteX711" fmla="*/ 0 w 7467600"/>
              <a:gd name="connsiteY711" fmla="*/ 1602463 h 6858000"/>
              <a:gd name="connsiteX712" fmla="*/ 84689 w 7467600"/>
              <a:gd name="connsiteY712" fmla="*/ 1677442 h 6858000"/>
              <a:gd name="connsiteX713" fmla="*/ 298437 w 7467600"/>
              <a:gd name="connsiteY713" fmla="*/ 1968019 h 6858000"/>
              <a:gd name="connsiteX714" fmla="*/ 227269 w 7467600"/>
              <a:gd name="connsiteY714" fmla="*/ 1114064 h 6858000"/>
              <a:gd name="connsiteX715" fmla="*/ 248003 w 7467600"/>
              <a:gd name="connsiteY715" fmla="*/ 1089613 h 6858000"/>
              <a:gd name="connsiteX716" fmla="*/ 427020 w 7467600"/>
              <a:gd name="connsiteY716" fmla="*/ 1619803 h 6858000"/>
              <a:gd name="connsiteX717" fmla="*/ 340345 w 7467600"/>
              <a:gd name="connsiteY717" fmla="*/ 2027739 h 6858000"/>
              <a:gd name="connsiteX718" fmla="*/ 360865 w 7467600"/>
              <a:gd name="connsiteY718" fmla="*/ 2044827 h 6858000"/>
              <a:gd name="connsiteX719" fmla="*/ 560414 w 7467600"/>
              <a:gd name="connsiteY719" fmla="*/ 2421457 h 6858000"/>
              <a:gd name="connsiteX720" fmla="*/ 1359703 w 7467600"/>
              <a:gd name="connsiteY720" fmla="*/ 2578554 h 6858000"/>
              <a:gd name="connsiteX721" fmla="*/ 1359422 w 7467600"/>
              <a:gd name="connsiteY721" fmla="*/ 2577994 h 6858000"/>
              <a:gd name="connsiteX722" fmla="*/ 828701 w 7467600"/>
              <a:gd name="connsiteY722" fmla="*/ 1839520 h 6858000"/>
              <a:gd name="connsiteX723" fmla="*/ 494427 w 7467600"/>
              <a:gd name="connsiteY723" fmla="*/ 1092333 h 6858000"/>
              <a:gd name="connsiteX724" fmla="*/ 506322 w 7467600"/>
              <a:gd name="connsiteY724" fmla="*/ 1020997 h 6858000"/>
              <a:gd name="connsiteX725" fmla="*/ 4570198 w 7467600"/>
              <a:gd name="connsiteY725" fmla="*/ 978081 h 6858000"/>
              <a:gd name="connsiteX726" fmla="*/ 4523691 w 7467600"/>
              <a:gd name="connsiteY726" fmla="*/ 1127776 h 6858000"/>
              <a:gd name="connsiteX727" fmla="*/ 4509875 w 7467600"/>
              <a:gd name="connsiteY727" fmla="*/ 1167552 h 6858000"/>
              <a:gd name="connsiteX728" fmla="*/ 4478168 w 7467600"/>
              <a:gd name="connsiteY728" fmla="*/ 1260735 h 6858000"/>
              <a:gd name="connsiteX729" fmla="*/ 4409309 w 7467600"/>
              <a:gd name="connsiteY729" fmla="*/ 1666996 h 6858000"/>
              <a:gd name="connsiteX730" fmla="*/ 4370031 w 7467600"/>
              <a:gd name="connsiteY730" fmla="*/ 1955666 h 6858000"/>
              <a:gd name="connsiteX731" fmla="*/ 4570198 w 7467600"/>
              <a:gd name="connsiteY731" fmla="*/ 978081 h 6858000"/>
              <a:gd name="connsiteX732" fmla="*/ 4557898 w 7467600"/>
              <a:gd name="connsiteY732" fmla="*/ 900011 h 6858000"/>
              <a:gd name="connsiteX733" fmla="*/ 4344840 w 7467600"/>
              <a:gd name="connsiteY733" fmla="*/ 1922038 h 6858000"/>
              <a:gd name="connsiteX734" fmla="*/ 4378710 w 7467600"/>
              <a:gd name="connsiteY734" fmla="*/ 1665516 h 6858000"/>
              <a:gd name="connsiteX735" fmla="*/ 4448798 w 7467600"/>
              <a:gd name="connsiteY735" fmla="*/ 1253024 h 6858000"/>
              <a:gd name="connsiteX736" fmla="*/ 4480315 w 7467600"/>
              <a:gd name="connsiteY736" fmla="*/ 1158454 h 6858000"/>
              <a:gd name="connsiteX737" fmla="*/ 4494133 w 7467600"/>
              <a:gd name="connsiteY737" fmla="*/ 1118676 h 6858000"/>
              <a:gd name="connsiteX738" fmla="*/ 4557898 w 7467600"/>
              <a:gd name="connsiteY738" fmla="*/ 900011 h 6858000"/>
              <a:gd name="connsiteX739" fmla="*/ 5870151 w 7467600"/>
              <a:gd name="connsiteY739" fmla="*/ 898890 h 6858000"/>
              <a:gd name="connsiteX740" fmla="*/ 5861335 w 7467600"/>
              <a:gd name="connsiteY740" fmla="*/ 899177 h 6858000"/>
              <a:gd name="connsiteX741" fmla="*/ 5843702 w 7467600"/>
              <a:gd name="connsiteY741" fmla="*/ 899748 h 6858000"/>
              <a:gd name="connsiteX742" fmla="*/ 5651107 w 7467600"/>
              <a:gd name="connsiteY742" fmla="*/ 920306 h 6858000"/>
              <a:gd name="connsiteX743" fmla="*/ 5459407 w 7467600"/>
              <a:gd name="connsiteY743" fmla="*/ 940975 h 6858000"/>
              <a:gd name="connsiteX744" fmla="*/ 5374846 w 7467600"/>
              <a:gd name="connsiteY744" fmla="*/ 941988 h 6858000"/>
              <a:gd name="connsiteX745" fmla="*/ 5256105 w 7467600"/>
              <a:gd name="connsiteY745" fmla="*/ 945632 h 6858000"/>
              <a:gd name="connsiteX746" fmla="*/ 5107071 w 7467600"/>
              <a:gd name="connsiteY746" fmla="*/ 969720 h 6858000"/>
              <a:gd name="connsiteX747" fmla="*/ 4998681 w 7467600"/>
              <a:gd name="connsiteY747" fmla="*/ 988771 h 6858000"/>
              <a:gd name="connsiteX748" fmla="*/ 5870151 w 7467600"/>
              <a:gd name="connsiteY748" fmla="*/ 898890 h 6858000"/>
              <a:gd name="connsiteX749" fmla="*/ 5504425 w 7467600"/>
              <a:gd name="connsiteY749" fmla="*/ 848067 h 6858000"/>
              <a:gd name="connsiteX750" fmla="*/ 4968849 w 7467600"/>
              <a:gd name="connsiteY750" fmla="*/ 962318 h 6858000"/>
              <a:gd name="connsiteX751" fmla="*/ 5104039 w 7467600"/>
              <a:gd name="connsiteY751" fmla="*/ 940634 h 6858000"/>
              <a:gd name="connsiteX752" fmla="*/ 5256311 w 7467600"/>
              <a:gd name="connsiteY752" fmla="*/ 916490 h 6858000"/>
              <a:gd name="connsiteX753" fmla="*/ 5377381 w 7467600"/>
              <a:gd name="connsiteY753" fmla="*/ 912671 h 6858000"/>
              <a:gd name="connsiteX754" fmla="*/ 5460148 w 7467600"/>
              <a:gd name="connsiteY754" fmla="*/ 911442 h 6858000"/>
              <a:gd name="connsiteX755" fmla="*/ 5648971 w 7467600"/>
              <a:gd name="connsiteY755" fmla="*/ 891331 h 6858000"/>
              <a:gd name="connsiteX756" fmla="*/ 5844807 w 7467600"/>
              <a:gd name="connsiteY756" fmla="*/ 870718 h 6858000"/>
              <a:gd name="connsiteX757" fmla="*/ 5862975 w 7467600"/>
              <a:gd name="connsiteY757" fmla="*/ 869756 h 6858000"/>
              <a:gd name="connsiteX758" fmla="*/ 5920887 w 7467600"/>
              <a:gd name="connsiteY758" fmla="*/ 865929 h 6858000"/>
              <a:gd name="connsiteX759" fmla="*/ 5504425 w 7467600"/>
              <a:gd name="connsiteY759" fmla="*/ 848067 h 6858000"/>
              <a:gd name="connsiteX760" fmla="*/ 3607114 w 7467600"/>
              <a:gd name="connsiteY760" fmla="*/ 467441 h 6858000"/>
              <a:gd name="connsiteX761" fmla="*/ 3296242 w 7467600"/>
              <a:gd name="connsiteY761" fmla="*/ 807991 h 6858000"/>
              <a:gd name="connsiteX762" fmla="*/ 3174674 w 7467600"/>
              <a:gd name="connsiteY762" fmla="*/ 919759 h 6858000"/>
              <a:gd name="connsiteX763" fmla="*/ 3042978 w 7467600"/>
              <a:gd name="connsiteY763" fmla="*/ 1054894 h 6858000"/>
              <a:gd name="connsiteX764" fmla="*/ 2968914 w 7467600"/>
              <a:gd name="connsiteY764" fmla="*/ 1133756 h 6858000"/>
              <a:gd name="connsiteX765" fmla="*/ 3103823 w 7467600"/>
              <a:gd name="connsiteY765" fmla="*/ 1026814 h 6858000"/>
              <a:gd name="connsiteX766" fmla="*/ 3607114 w 7467600"/>
              <a:gd name="connsiteY766" fmla="*/ 467441 h 6858000"/>
              <a:gd name="connsiteX767" fmla="*/ 3744487 w 7467600"/>
              <a:gd name="connsiteY767" fmla="*/ 383136 h 6858000"/>
              <a:gd name="connsiteX768" fmla="*/ 3970213 w 7467600"/>
              <a:gd name="connsiteY768" fmla="*/ 995559 h 6858000"/>
              <a:gd name="connsiteX769" fmla="*/ 3744487 w 7467600"/>
              <a:gd name="connsiteY769" fmla="*/ 383136 h 6858000"/>
              <a:gd name="connsiteX770" fmla="*/ 3624562 w 7467600"/>
              <a:gd name="connsiteY770" fmla="*/ 367041 h 6858000"/>
              <a:gd name="connsiteX771" fmla="*/ 3489712 w 7467600"/>
              <a:gd name="connsiteY771" fmla="*/ 485386 h 6858000"/>
              <a:gd name="connsiteX772" fmla="*/ 3182994 w 7467600"/>
              <a:gd name="connsiteY772" fmla="*/ 828265 h 6858000"/>
              <a:gd name="connsiteX773" fmla="*/ 2892114 w 7467600"/>
              <a:gd name="connsiteY773" fmla="*/ 1172635 h 6858000"/>
              <a:gd name="connsiteX774" fmla="*/ 3021459 w 7467600"/>
              <a:gd name="connsiteY774" fmla="*/ 1035385 h 6858000"/>
              <a:gd name="connsiteX775" fmla="*/ 3153873 w 7467600"/>
              <a:gd name="connsiteY775" fmla="*/ 898971 h 6858000"/>
              <a:gd name="connsiteX776" fmla="*/ 3276511 w 7467600"/>
              <a:gd name="connsiteY776" fmla="*/ 786423 h 6858000"/>
              <a:gd name="connsiteX777" fmla="*/ 3584154 w 7467600"/>
              <a:gd name="connsiteY777" fmla="*/ 448218 h 6858000"/>
              <a:gd name="connsiteX778" fmla="*/ 3624562 w 7467600"/>
              <a:gd name="connsiteY778" fmla="*/ 367041 h 6858000"/>
              <a:gd name="connsiteX779" fmla="*/ 3766672 w 7467600"/>
              <a:gd name="connsiteY779" fmla="*/ 359429 h 6858000"/>
              <a:gd name="connsiteX780" fmla="*/ 3996338 w 7467600"/>
              <a:gd name="connsiteY780" fmla="*/ 968237 h 6858000"/>
              <a:gd name="connsiteX781" fmla="*/ 3766672 w 7467600"/>
              <a:gd name="connsiteY781" fmla="*/ 359429 h 6858000"/>
              <a:gd name="connsiteX782" fmla="*/ 5805386 w 7467600"/>
              <a:gd name="connsiteY782" fmla="*/ 239240 h 6858000"/>
              <a:gd name="connsiteX783" fmla="*/ 5736947 w 7467600"/>
              <a:gd name="connsiteY783" fmla="*/ 261367 h 6858000"/>
              <a:gd name="connsiteX784" fmla="*/ 5427012 w 7467600"/>
              <a:gd name="connsiteY784" fmla="*/ 311272 h 6858000"/>
              <a:gd name="connsiteX785" fmla="*/ 5147818 w 7467600"/>
              <a:gd name="connsiteY785" fmla="*/ 322112 h 6858000"/>
              <a:gd name="connsiteX786" fmla="*/ 5060854 w 7467600"/>
              <a:gd name="connsiteY786" fmla="*/ 311882 h 6858000"/>
              <a:gd name="connsiteX787" fmla="*/ 4945989 w 7467600"/>
              <a:gd name="connsiteY787" fmla="*/ 300516 h 6858000"/>
              <a:gd name="connsiteX788" fmla="*/ 5410479 w 7467600"/>
              <a:gd name="connsiteY788" fmla="*/ 348434 h 6858000"/>
              <a:gd name="connsiteX789" fmla="*/ 5805386 w 7467600"/>
              <a:gd name="connsiteY789" fmla="*/ 239240 h 6858000"/>
              <a:gd name="connsiteX790" fmla="*/ 5905192 w 7467600"/>
              <a:gd name="connsiteY790" fmla="*/ 163079 h 6858000"/>
              <a:gd name="connsiteX791" fmla="*/ 5865655 w 7467600"/>
              <a:gd name="connsiteY791" fmla="*/ 171901 h 6858000"/>
              <a:gd name="connsiteX792" fmla="*/ 5259740 w 7467600"/>
              <a:gd name="connsiteY792" fmla="*/ 257013 h 6858000"/>
              <a:gd name="connsiteX793" fmla="*/ 5208466 w 7467600"/>
              <a:gd name="connsiteY793" fmla="*/ 257550 h 6858000"/>
              <a:gd name="connsiteX794" fmla="*/ 4980204 w 7467600"/>
              <a:gd name="connsiteY794" fmla="*/ 271903 h 6858000"/>
              <a:gd name="connsiteX795" fmla="*/ 5068068 w 7467600"/>
              <a:gd name="connsiteY795" fmla="*/ 282244 h 6858000"/>
              <a:gd name="connsiteX796" fmla="*/ 5153231 w 7467600"/>
              <a:gd name="connsiteY796" fmla="*/ 292240 h 6858000"/>
              <a:gd name="connsiteX797" fmla="*/ 5426491 w 7467600"/>
              <a:gd name="connsiteY797" fmla="*/ 281128 h 6858000"/>
              <a:gd name="connsiteX798" fmla="*/ 5731212 w 7467600"/>
              <a:gd name="connsiteY798" fmla="*/ 231951 h 6858000"/>
              <a:gd name="connsiteX799" fmla="*/ 5905192 w 7467600"/>
              <a:gd name="connsiteY799" fmla="*/ 163079 h 6858000"/>
              <a:gd name="connsiteX800" fmla="*/ 5944437 w 7467600"/>
              <a:gd name="connsiteY800" fmla="*/ 113829 h 6858000"/>
              <a:gd name="connsiteX801" fmla="*/ 5825032 w 7467600"/>
              <a:gd name="connsiteY801" fmla="*/ 146405 h 6858000"/>
              <a:gd name="connsiteX802" fmla="*/ 4955599 w 7467600"/>
              <a:gd name="connsiteY802" fmla="*/ 247008 h 6858000"/>
              <a:gd name="connsiteX803" fmla="*/ 5210104 w 7467600"/>
              <a:gd name="connsiteY803" fmla="*/ 228123 h 6858000"/>
              <a:gd name="connsiteX804" fmla="*/ 5261015 w 7467600"/>
              <a:gd name="connsiteY804" fmla="*/ 227087 h 6858000"/>
              <a:gd name="connsiteX805" fmla="*/ 5861181 w 7467600"/>
              <a:gd name="connsiteY805" fmla="*/ 143093 h 6858000"/>
              <a:gd name="connsiteX806" fmla="*/ 5961252 w 7467600"/>
              <a:gd name="connsiteY806" fmla="*/ 114820 h 6858000"/>
              <a:gd name="connsiteX807" fmla="*/ 5944437 w 7467600"/>
              <a:gd name="connsiteY807" fmla="*/ 113829 h 6858000"/>
              <a:gd name="connsiteX808" fmla="*/ 3882765 w 7467600"/>
              <a:gd name="connsiteY808" fmla="*/ 0 h 6858000"/>
              <a:gd name="connsiteX809" fmla="*/ 3995099 w 7467600"/>
              <a:gd name="connsiteY809" fmla="*/ 0 h 6858000"/>
              <a:gd name="connsiteX810" fmla="*/ 4163818 w 7467600"/>
              <a:gd name="connsiteY810" fmla="*/ 234104 h 6858000"/>
              <a:gd name="connsiteX811" fmla="*/ 4172099 w 7467600"/>
              <a:gd name="connsiteY811" fmla="*/ 234207 h 6858000"/>
              <a:gd name="connsiteX812" fmla="*/ 4784282 w 7467600"/>
              <a:gd name="connsiteY812" fmla="*/ 276561 h 6858000"/>
              <a:gd name="connsiteX813" fmla="*/ 4801687 w 7467600"/>
              <a:gd name="connsiteY813" fmla="*/ 267764 h 6858000"/>
              <a:gd name="connsiteX814" fmla="*/ 6082788 w 7467600"/>
              <a:gd name="connsiteY814" fmla="*/ 64119 h 6858000"/>
              <a:gd name="connsiteX815" fmla="*/ 6099442 w 7467600"/>
              <a:gd name="connsiteY815" fmla="*/ 82568 h 6858000"/>
              <a:gd name="connsiteX816" fmla="*/ 4804137 w 7467600"/>
              <a:gd name="connsiteY816" fmla="*/ 320931 h 6858000"/>
              <a:gd name="connsiteX817" fmla="*/ 4227047 w 7467600"/>
              <a:gd name="connsiteY817" fmla="*/ 313415 h 6858000"/>
              <a:gd name="connsiteX818" fmla="*/ 4346041 w 7467600"/>
              <a:gd name="connsiteY818" fmla="*/ 456086 h 6858000"/>
              <a:gd name="connsiteX819" fmla="*/ 4870967 w 7467600"/>
              <a:gd name="connsiteY819" fmla="*/ 963061 h 6858000"/>
              <a:gd name="connsiteX820" fmla="*/ 4889647 w 7467600"/>
              <a:gd name="connsiteY820" fmla="*/ 957147 h 6858000"/>
              <a:gd name="connsiteX821" fmla="*/ 5422504 w 7467600"/>
              <a:gd name="connsiteY821" fmla="*/ 805191 h 6858000"/>
              <a:gd name="connsiteX822" fmla="*/ 6087656 w 7467600"/>
              <a:gd name="connsiteY822" fmla="*/ 826703 h 6858000"/>
              <a:gd name="connsiteX823" fmla="*/ 6058717 w 7467600"/>
              <a:gd name="connsiteY823" fmla="*/ 865992 h 6858000"/>
              <a:gd name="connsiteX824" fmla="*/ 4974153 w 7467600"/>
              <a:gd name="connsiteY824" fmla="*/ 1045456 h 6858000"/>
              <a:gd name="connsiteX825" fmla="*/ 5627835 w 7467600"/>
              <a:gd name="connsiteY825" fmla="*/ 1472077 h 6858000"/>
              <a:gd name="connsiteX826" fmla="*/ 5629817 w 7467600"/>
              <a:gd name="connsiteY826" fmla="*/ 1471412 h 6858000"/>
              <a:gd name="connsiteX827" fmla="*/ 5634124 w 7467600"/>
              <a:gd name="connsiteY827" fmla="*/ 1470572 h 6858000"/>
              <a:gd name="connsiteX828" fmla="*/ 5755832 w 7467600"/>
              <a:gd name="connsiteY828" fmla="*/ 1383886 h 6858000"/>
              <a:gd name="connsiteX829" fmla="*/ 6014186 w 7467600"/>
              <a:gd name="connsiteY829" fmla="*/ 1279799 h 6858000"/>
              <a:gd name="connsiteX830" fmla="*/ 6901619 w 7467600"/>
              <a:gd name="connsiteY830" fmla="*/ 1047874 h 6858000"/>
              <a:gd name="connsiteX831" fmla="*/ 6931566 w 7467600"/>
              <a:gd name="connsiteY831" fmla="*/ 1062034 h 6858000"/>
              <a:gd name="connsiteX832" fmla="*/ 5790982 w 7467600"/>
              <a:gd name="connsiteY832" fmla="*/ 1561380 h 6858000"/>
              <a:gd name="connsiteX833" fmla="*/ 6188971 w 7467600"/>
              <a:gd name="connsiteY833" fmla="*/ 1755168 h 6858000"/>
              <a:gd name="connsiteX834" fmla="*/ 6202446 w 7467600"/>
              <a:gd name="connsiteY834" fmla="*/ 1752268 h 6858000"/>
              <a:gd name="connsiteX835" fmla="*/ 7179560 w 7467600"/>
              <a:gd name="connsiteY835" fmla="*/ 1467551 h 6858000"/>
              <a:gd name="connsiteX836" fmla="*/ 7158730 w 7467600"/>
              <a:gd name="connsiteY836" fmla="*/ 1507835 h 6858000"/>
              <a:gd name="connsiteX837" fmla="*/ 6326959 w 7467600"/>
              <a:gd name="connsiteY837" fmla="*/ 1817686 h 6858000"/>
              <a:gd name="connsiteX838" fmla="*/ 6537433 w 7467600"/>
              <a:gd name="connsiteY838" fmla="*/ 1907790 h 6858000"/>
              <a:gd name="connsiteX839" fmla="*/ 6550221 w 7467600"/>
              <a:gd name="connsiteY839" fmla="*/ 1910729 h 6858000"/>
              <a:gd name="connsiteX840" fmla="*/ 6964438 w 7467600"/>
              <a:gd name="connsiteY840" fmla="*/ 2209505 h 6858000"/>
              <a:gd name="connsiteX841" fmla="*/ 7367862 w 7467600"/>
              <a:gd name="connsiteY841" fmla="*/ 2806833 h 6858000"/>
              <a:gd name="connsiteX842" fmla="*/ 7364329 w 7467600"/>
              <a:gd name="connsiteY842" fmla="*/ 2826907 h 6858000"/>
              <a:gd name="connsiteX843" fmla="*/ 7290545 w 7467600"/>
              <a:gd name="connsiteY843" fmla="*/ 2850663 h 6858000"/>
              <a:gd name="connsiteX844" fmla="*/ 6472036 w 7467600"/>
              <a:gd name="connsiteY844" fmla="*/ 1959003 h 6858000"/>
              <a:gd name="connsiteX845" fmla="*/ 5792897 w 7467600"/>
              <a:gd name="connsiteY845" fmla="*/ 1647747 h 6858000"/>
              <a:gd name="connsiteX846" fmla="*/ 5842751 w 7467600"/>
              <a:gd name="connsiteY846" fmla="*/ 1816112 h 6858000"/>
              <a:gd name="connsiteX847" fmla="*/ 5847424 w 7467600"/>
              <a:gd name="connsiteY847" fmla="*/ 1815776 h 6858000"/>
              <a:gd name="connsiteX848" fmla="*/ 6399821 w 7467600"/>
              <a:gd name="connsiteY848" fmla="*/ 2344799 h 6858000"/>
              <a:gd name="connsiteX849" fmla="*/ 6323232 w 7467600"/>
              <a:gd name="connsiteY849" fmla="*/ 2389634 h 6858000"/>
              <a:gd name="connsiteX850" fmla="*/ 5942958 w 7467600"/>
              <a:gd name="connsiteY850" fmla="*/ 2077708 h 6858000"/>
              <a:gd name="connsiteX851" fmla="*/ 5921559 w 7467600"/>
              <a:gd name="connsiteY851" fmla="*/ 2378596 h 6858000"/>
              <a:gd name="connsiteX852" fmla="*/ 5817651 w 7467600"/>
              <a:gd name="connsiteY852" fmla="*/ 3023919 h 6858000"/>
              <a:gd name="connsiteX853" fmla="*/ 5729634 w 7467600"/>
              <a:gd name="connsiteY853" fmla="*/ 3051849 h 6858000"/>
              <a:gd name="connsiteX854" fmla="*/ 5611018 w 7467600"/>
              <a:gd name="connsiteY854" fmla="*/ 2316769 h 6858000"/>
              <a:gd name="connsiteX855" fmla="*/ 5687608 w 7467600"/>
              <a:gd name="connsiteY855" fmla="*/ 2039972 h 6858000"/>
              <a:gd name="connsiteX856" fmla="*/ 5657554 w 7467600"/>
              <a:gd name="connsiteY856" fmla="*/ 1576445 h 6858000"/>
              <a:gd name="connsiteX857" fmla="*/ 5150475 w 7467600"/>
              <a:gd name="connsiteY857" fmla="*/ 1274012 h 6858000"/>
              <a:gd name="connsiteX858" fmla="*/ 5349142 w 7467600"/>
              <a:gd name="connsiteY858" fmla="*/ 2204405 h 6858000"/>
              <a:gd name="connsiteX859" fmla="*/ 5262214 w 7467600"/>
              <a:gd name="connsiteY859" fmla="*/ 2233836 h 6858000"/>
              <a:gd name="connsiteX860" fmla="*/ 4981539 w 7467600"/>
              <a:gd name="connsiteY860" fmla="*/ 1542201 h 6858000"/>
              <a:gd name="connsiteX861" fmla="*/ 4958461 w 7467600"/>
              <a:gd name="connsiteY861" fmla="*/ 1136957 h 6858000"/>
              <a:gd name="connsiteX862" fmla="*/ 4655015 w 7467600"/>
              <a:gd name="connsiteY862" fmla="*/ 891426 h 6858000"/>
              <a:gd name="connsiteX863" fmla="*/ 4348002 w 7467600"/>
              <a:gd name="connsiteY863" fmla="*/ 2205895 h 6858000"/>
              <a:gd name="connsiteX864" fmla="*/ 4262250 w 7467600"/>
              <a:gd name="connsiteY864" fmla="*/ 2219972 h 6858000"/>
              <a:gd name="connsiteX865" fmla="*/ 4550611 w 7467600"/>
              <a:gd name="connsiteY865" fmla="*/ 817540 h 6858000"/>
              <a:gd name="connsiteX866" fmla="*/ 4564418 w 7467600"/>
              <a:gd name="connsiteY866" fmla="*/ 808293 h 6858000"/>
              <a:gd name="connsiteX867" fmla="*/ 4266388 w 7467600"/>
              <a:gd name="connsiteY867" fmla="*/ 500083 h 6858000"/>
              <a:gd name="connsiteX868" fmla="*/ 4032842 w 7467600"/>
              <a:gd name="connsiteY868" fmla="*/ 211809 h 6858000"/>
              <a:gd name="connsiteX869" fmla="*/ 3882765 w 7467600"/>
              <a:gd name="connsiteY869" fmla="*/ 0 h 6858000"/>
              <a:gd name="connsiteX870" fmla="*/ 3721337 w 7467600"/>
              <a:gd name="connsiteY870" fmla="*/ 0 h 6858000"/>
              <a:gd name="connsiteX871" fmla="*/ 3797544 w 7467600"/>
              <a:gd name="connsiteY871" fmla="*/ 0 h 6858000"/>
              <a:gd name="connsiteX872" fmla="*/ 3775734 w 7467600"/>
              <a:gd name="connsiteY872" fmla="*/ 95131 h 6858000"/>
              <a:gd name="connsiteX873" fmla="*/ 3724807 w 7467600"/>
              <a:gd name="connsiteY873" fmla="*/ 272257 h 6858000"/>
              <a:gd name="connsiteX874" fmla="*/ 3726844 w 7467600"/>
              <a:gd name="connsiteY874" fmla="*/ 282988 h 6858000"/>
              <a:gd name="connsiteX875" fmla="*/ 3742664 w 7467600"/>
              <a:gd name="connsiteY875" fmla="*/ 279918 h 6858000"/>
              <a:gd name="connsiteX876" fmla="*/ 4103910 w 7467600"/>
              <a:gd name="connsiteY876" fmla="*/ 1161917 h 6858000"/>
              <a:gd name="connsiteX877" fmla="*/ 4020269 w 7467600"/>
              <a:gd name="connsiteY877" fmla="*/ 1200406 h 6858000"/>
              <a:gd name="connsiteX878" fmla="*/ 3674882 w 7467600"/>
              <a:gd name="connsiteY878" fmla="*/ 488524 h 6858000"/>
              <a:gd name="connsiteX879" fmla="*/ 3132682 w 7467600"/>
              <a:gd name="connsiteY879" fmla="*/ 1072284 h 6858000"/>
              <a:gd name="connsiteX880" fmla="*/ 2716346 w 7467600"/>
              <a:gd name="connsiteY880" fmla="*/ 1276376 h 6858000"/>
              <a:gd name="connsiteX881" fmla="*/ 2716772 w 7467600"/>
              <a:gd name="connsiteY881" fmla="*/ 1255462 h 6858000"/>
              <a:gd name="connsiteX882" fmla="*/ 3471096 w 7467600"/>
              <a:gd name="connsiteY882" fmla="*/ 437072 h 6858000"/>
              <a:gd name="connsiteX883" fmla="*/ 3639057 w 7467600"/>
              <a:gd name="connsiteY883" fmla="*/ 286334 h 6858000"/>
              <a:gd name="connsiteX884" fmla="*/ 3640309 w 7467600"/>
              <a:gd name="connsiteY884" fmla="*/ 284664 h 6858000"/>
              <a:gd name="connsiteX885" fmla="*/ 3646022 w 7467600"/>
              <a:gd name="connsiteY885" fmla="*/ 276711 h 6858000"/>
              <a:gd name="connsiteX886" fmla="*/ 3707943 w 7467600"/>
              <a:gd name="connsiteY886" fmla="*/ 65958 h 6858000"/>
              <a:gd name="connsiteX887" fmla="*/ 3721337 w 7467600"/>
              <a:gd name="connsiteY887" fmla="*/ 0 h 6858000"/>
              <a:gd name="connsiteX888" fmla="*/ 2867960 w 7467600"/>
              <a:gd name="connsiteY888" fmla="*/ 0 h 6858000"/>
              <a:gd name="connsiteX889" fmla="*/ 2926351 w 7467600"/>
              <a:gd name="connsiteY889" fmla="*/ 0 h 6858000"/>
              <a:gd name="connsiteX890" fmla="*/ 2902823 w 7467600"/>
              <a:gd name="connsiteY890" fmla="*/ 262929 h 6858000"/>
              <a:gd name="connsiteX891" fmla="*/ 2940663 w 7467600"/>
              <a:gd name="connsiteY891" fmla="*/ 140884 h 6858000"/>
              <a:gd name="connsiteX892" fmla="*/ 2947039 w 7467600"/>
              <a:gd name="connsiteY892" fmla="*/ 122524 h 6858000"/>
              <a:gd name="connsiteX893" fmla="*/ 2984316 w 7467600"/>
              <a:gd name="connsiteY893" fmla="*/ 0 h 6858000"/>
              <a:gd name="connsiteX894" fmla="*/ 3016114 w 7467600"/>
              <a:gd name="connsiteY894" fmla="*/ 0 h 6858000"/>
              <a:gd name="connsiteX895" fmla="*/ 2979949 w 7467600"/>
              <a:gd name="connsiteY895" fmla="*/ 119274 h 6858000"/>
              <a:gd name="connsiteX896" fmla="*/ 3023879 w 7467600"/>
              <a:gd name="connsiteY896" fmla="*/ 0 h 6858000"/>
              <a:gd name="connsiteX897" fmla="*/ 3105400 w 7467600"/>
              <a:gd name="connsiteY897" fmla="*/ 0 h 6858000"/>
              <a:gd name="connsiteX898" fmla="*/ 3094669 w 7467600"/>
              <a:gd name="connsiteY898" fmla="*/ 30308 h 6858000"/>
              <a:gd name="connsiteX899" fmla="*/ 2901945 w 7467600"/>
              <a:gd name="connsiteY899" fmla="*/ 466538 h 6858000"/>
              <a:gd name="connsiteX900" fmla="*/ 2815209 w 7467600"/>
              <a:gd name="connsiteY900" fmla="*/ 497361 h 6858000"/>
              <a:gd name="connsiteX901" fmla="*/ 2844845 w 7467600"/>
              <a:gd name="connsiteY901" fmla="*/ 127638 h 6858000"/>
              <a:gd name="connsiteX902" fmla="*/ 2867960 w 7467600"/>
              <a:gd name="connsiteY902" fmla="*/ 0 h 6858000"/>
              <a:gd name="connsiteX903" fmla="*/ 1057230 w 7467600"/>
              <a:gd name="connsiteY903" fmla="*/ 0 h 6858000"/>
              <a:gd name="connsiteX904" fmla="*/ 1111003 w 7467600"/>
              <a:gd name="connsiteY904" fmla="*/ 0 h 6858000"/>
              <a:gd name="connsiteX905" fmla="*/ 1125553 w 7467600"/>
              <a:gd name="connsiteY905" fmla="*/ 52588 h 6858000"/>
              <a:gd name="connsiteX906" fmla="*/ 1304276 w 7467600"/>
              <a:gd name="connsiteY906" fmla="*/ 476275 h 6858000"/>
              <a:gd name="connsiteX907" fmla="*/ 1492066 w 7467600"/>
              <a:gd name="connsiteY907" fmla="*/ 886333 h 6858000"/>
              <a:gd name="connsiteX908" fmla="*/ 1423698 w 7467600"/>
              <a:gd name="connsiteY908" fmla="*/ 710817 h 6858000"/>
              <a:gd name="connsiteX909" fmla="*/ 1357609 w 7467600"/>
              <a:gd name="connsiteY909" fmla="*/ 532892 h 6858000"/>
              <a:gd name="connsiteX910" fmla="*/ 1309550 w 7467600"/>
              <a:gd name="connsiteY910" fmla="*/ 374031 h 6858000"/>
              <a:gd name="connsiteX911" fmla="*/ 1193673 w 7467600"/>
              <a:gd name="connsiteY911" fmla="*/ 49533 h 6858000"/>
              <a:gd name="connsiteX912" fmla="*/ 1164391 w 7467600"/>
              <a:gd name="connsiteY912" fmla="*/ 0 h 6858000"/>
              <a:gd name="connsiteX913" fmla="*/ 1200666 w 7467600"/>
              <a:gd name="connsiteY913" fmla="*/ 0 h 6858000"/>
              <a:gd name="connsiteX914" fmla="*/ 1223408 w 7467600"/>
              <a:gd name="connsiteY914" fmla="*/ 38996 h 6858000"/>
              <a:gd name="connsiteX915" fmla="*/ 1339635 w 7467600"/>
              <a:gd name="connsiteY915" fmla="*/ 365517 h 6858000"/>
              <a:gd name="connsiteX916" fmla="*/ 1387469 w 7467600"/>
              <a:gd name="connsiteY916" fmla="*/ 523079 h 6858000"/>
              <a:gd name="connsiteX917" fmla="*/ 1452685 w 7467600"/>
              <a:gd name="connsiteY917" fmla="*/ 699806 h 6858000"/>
              <a:gd name="connsiteX918" fmla="*/ 1492092 w 7467600"/>
              <a:gd name="connsiteY918" fmla="*/ 800424 h 6858000"/>
              <a:gd name="connsiteX919" fmla="*/ 1455302 w 7467600"/>
              <a:gd name="connsiteY919" fmla="*/ 632913 h 6858000"/>
              <a:gd name="connsiteX920" fmla="*/ 1222336 w 7467600"/>
              <a:gd name="connsiteY920" fmla="*/ 9480 h 6858000"/>
              <a:gd name="connsiteX921" fmla="*/ 1214634 w 7467600"/>
              <a:gd name="connsiteY921" fmla="*/ 0 h 6858000"/>
              <a:gd name="connsiteX922" fmla="*/ 1289827 w 7467600"/>
              <a:gd name="connsiteY922" fmla="*/ 0 h 6858000"/>
              <a:gd name="connsiteX923" fmla="*/ 1321076 w 7467600"/>
              <a:gd name="connsiteY923" fmla="*/ 59722 h 6858000"/>
              <a:gd name="connsiteX924" fmla="*/ 1512579 w 7467600"/>
              <a:gd name="connsiteY924" fmla="*/ 626441 h 6858000"/>
              <a:gd name="connsiteX925" fmla="*/ 1506076 w 7467600"/>
              <a:gd name="connsiteY925" fmla="*/ 1089289 h 6858000"/>
              <a:gd name="connsiteX926" fmla="*/ 1486346 w 7467600"/>
              <a:gd name="connsiteY926" fmla="*/ 1079919 h 6858000"/>
              <a:gd name="connsiteX927" fmla="*/ 1070511 w 7467600"/>
              <a:gd name="connsiteY927" fmla="*/ 48609 h 6858000"/>
              <a:gd name="connsiteX928" fmla="*/ 1057230 w 7467600"/>
              <a:gd name="connsiteY928" fmla="*/ 0 h 6858000"/>
              <a:gd name="connsiteX929" fmla="*/ 43151 w 7467600"/>
              <a:gd name="connsiteY929" fmla="*/ 0 h 6858000"/>
              <a:gd name="connsiteX930" fmla="*/ 95283 w 7467600"/>
              <a:gd name="connsiteY930" fmla="*/ 0 h 6858000"/>
              <a:gd name="connsiteX931" fmla="*/ 300708 w 7467600"/>
              <a:gd name="connsiteY931" fmla="*/ 154571 h 6858000"/>
              <a:gd name="connsiteX932" fmla="*/ 530414 w 7467600"/>
              <a:gd name="connsiteY932" fmla="*/ 354673 h 6858000"/>
              <a:gd name="connsiteX933" fmla="*/ 333785 w 7467600"/>
              <a:gd name="connsiteY933" fmla="*/ 161564 h 6858000"/>
              <a:gd name="connsiteX934" fmla="*/ 147005 w 7467600"/>
              <a:gd name="connsiteY934" fmla="*/ 0 h 6858000"/>
              <a:gd name="connsiteX935" fmla="*/ 272509 w 7467600"/>
              <a:gd name="connsiteY935" fmla="*/ 0 h 6858000"/>
              <a:gd name="connsiteX936" fmla="*/ 326276 w 7467600"/>
              <a:gd name="connsiteY936" fmla="*/ 45847 h 6858000"/>
              <a:gd name="connsiteX937" fmla="*/ 823759 w 7467600"/>
              <a:gd name="connsiteY937" fmla="*/ 574145 h 6858000"/>
              <a:gd name="connsiteX938" fmla="*/ 811254 w 7467600"/>
              <a:gd name="connsiteY938" fmla="*/ 665546 h 6858000"/>
              <a:gd name="connsiteX939" fmla="*/ 154042 w 7467600"/>
              <a:gd name="connsiteY939" fmla="*/ 261522 h 6858000"/>
              <a:gd name="connsiteX940" fmla="*/ 13550 w 7467600"/>
              <a:gd name="connsiteY940" fmla="*/ 158423 h 6858000"/>
              <a:gd name="connsiteX941" fmla="*/ 0 w 7467600"/>
              <a:gd name="connsiteY941" fmla="*/ 146618 h 6858000"/>
              <a:gd name="connsiteX942" fmla="*/ 0 w 7467600"/>
              <a:gd name="connsiteY942" fmla="*/ 59161 h 6858000"/>
              <a:gd name="connsiteX943" fmla="*/ 45427 w 7467600"/>
              <a:gd name="connsiteY943" fmla="*/ 101078 h 6858000"/>
              <a:gd name="connsiteX944" fmla="*/ 630103 w 7467600"/>
              <a:gd name="connsiteY944" fmla="*/ 485885 h 6858000"/>
              <a:gd name="connsiteX945" fmla="*/ 532040 w 7467600"/>
              <a:gd name="connsiteY945" fmla="*/ 399359 h 6858000"/>
              <a:gd name="connsiteX946" fmla="*/ 517618 w 7467600"/>
              <a:gd name="connsiteY946" fmla="*/ 385726 h 6858000"/>
              <a:gd name="connsiteX947" fmla="*/ 285074 w 7467600"/>
              <a:gd name="connsiteY947" fmla="*/ 182755 h 6858000"/>
              <a:gd name="connsiteX948" fmla="*/ 43151 w 7467600"/>
              <a:gd name="connsiteY94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767913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1019354 w 7467600"/>
              <a:gd name="connsiteY16" fmla="*/ 6315006 h 6858000"/>
              <a:gd name="connsiteX17" fmla="*/ 441046 w 7467600"/>
              <a:gd name="connsiteY17" fmla="*/ 6691153 h 6858000"/>
              <a:gd name="connsiteX18" fmla="*/ 1019354 w 7467600"/>
              <a:gd name="connsiteY18" fmla="*/ 6315006 h 6858000"/>
              <a:gd name="connsiteX19" fmla="*/ 991680 w 7467600"/>
              <a:gd name="connsiteY19" fmla="*/ 6298413 h 6858000"/>
              <a:gd name="connsiteX20" fmla="*/ 409060 w 7467600"/>
              <a:gd name="connsiteY20" fmla="*/ 6671470 h 6858000"/>
              <a:gd name="connsiteX21" fmla="*/ 991680 w 7467600"/>
              <a:gd name="connsiteY21" fmla="*/ 6298413 h 6858000"/>
              <a:gd name="connsiteX22" fmla="*/ 103333 w 7467600"/>
              <a:gd name="connsiteY22" fmla="*/ 5699602 h 6858000"/>
              <a:gd name="connsiteX23" fmla="*/ 233938 w 7467600"/>
              <a:gd name="connsiteY23" fmla="*/ 5809416 h 6858000"/>
              <a:gd name="connsiteX24" fmla="*/ 883580 w 7467600"/>
              <a:gd name="connsiteY24" fmla="*/ 6180710 h 6858000"/>
              <a:gd name="connsiteX25" fmla="*/ 487337 w 7467600"/>
              <a:gd name="connsiteY25" fmla="*/ 5950182 h 6858000"/>
              <a:gd name="connsiteX26" fmla="*/ 354051 w 7467600"/>
              <a:gd name="connsiteY26" fmla="*/ 5854912 h 6858000"/>
              <a:gd name="connsiteX27" fmla="*/ 195436 w 7467600"/>
              <a:gd name="connsiteY27" fmla="*/ 5755068 h 6858000"/>
              <a:gd name="connsiteX28" fmla="*/ 103333 w 7467600"/>
              <a:gd name="connsiteY28" fmla="*/ 5699602 h 6858000"/>
              <a:gd name="connsiteX29" fmla="*/ 5539432 w 7467600"/>
              <a:gd name="connsiteY29" fmla="*/ 5642928 h 6858000"/>
              <a:gd name="connsiteX30" fmla="*/ 5555462 w 7467600"/>
              <a:gd name="connsiteY30" fmla="*/ 5694454 h 6858000"/>
              <a:gd name="connsiteX31" fmla="*/ 5828270 w 7467600"/>
              <a:gd name="connsiteY31" fmla="*/ 6320663 h 6858000"/>
              <a:gd name="connsiteX32" fmla="*/ 5947416 w 7467600"/>
              <a:gd name="connsiteY32" fmla="*/ 6574846 h 6858000"/>
              <a:gd name="connsiteX33" fmla="*/ 5539432 w 7467600"/>
              <a:gd name="connsiteY33" fmla="*/ 5642928 h 6858000"/>
              <a:gd name="connsiteX34" fmla="*/ 51253 w 7467600"/>
              <a:gd name="connsiteY34" fmla="*/ 5631825 h 6858000"/>
              <a:gd name="connsiteX35" fmla="*/ 211622 w 7467600"/>
              <a:gd name="connsiteY35" fmla="*/ 5728803 h 6858000"/>
              <a:gd name="connsiteX36" fmla="*/ 371652 w 7467600"/>
              <a:gd name="connsiteY36" fmla="*/ 5829062 h 6858000"/>
              <a:gd name="connsiteX37" fmla="*/ 505903 w 7467600"/>
              <a:gd name="connsiteY37" fmla="*/ 5925221 h 6858000"/>
              <a:gd name="connsiteX38" fmla="*/ 899240 w 7467600"/>
              <a:gd name="connsiteY38" fmla="*/ 6153068 h 6858000"/>
              <a:gd name="connsiteX39" fmla="*/ 988114 w 7467600"/>
              <a:gd name="connsiteY39" fmla="*/ 6174204 h 6858000"/>
              <a:gd name="connsiteX40" fmla="*/ 845971 w 7467600"/>
              <a:gd name="connsiteY40" fmla="*/ 6067177 h 6858000"/>
              <a:gd name="connsiteX41" fmla="*/ 448057 w 7467600"/>
              <a:gd name="connsiteY41" fmla="*/ 5841376 h 6858000"/>
              <a:gd name="connsiteX42" fmla="*/ 51253 w 7467600"/>
              <a:gd name="connsiteY42" fmla="*/ 5631825 h 6858000"/>
              <a:gd name="connsiteX43" fmla="*/ 2606687 w 7467600"/>
              <a:gd name="connsiteY43" fmla="*/ 5630718 h 6858000"/>
              <a:gd name="connsiteX44" fmla="*/ 2645658 w 7467600"/>
              <a:gd name="connsiteY44" fmla="*/ 6640259 h 6858000"/>
              <a:gd name="connsiteX45" fmla="*/ 2606687 w 7467600"/>
              <a:gd name="connsiteY45" fmla="*/ 5630718 h 6858000"/>
              <a:gd name="connsiteX46" fmla="*/ 3642057 w 7467600"/>
              <a:gd name="connsiteY46" fmla="*/ 5573487 h 6858000"/>
              <a:gd name="connsiteX47" fmla="*/ 3632981 w 7467600"/>
              <a:gd name="connsiteY47" fmla="*/ 5579437 h 6858000"/>
              <a:gd name="connsiteX48" fmla="*/ 3382436 w 7467600"/>
              <a:gd name="connsiteY48" fmla="*/ 5952726 h 6858000"/>
              <a:gd name="connsiteX49" fmla="*/ 3191929 w 7467600"/>
              <a:gd name="connsiteY49" fmla="*/ 6662669 h 6858000"/>
              <a:gd name="connsiteX50" fmla="*/ 3369898 w 7467600"/>
              <a:gd name="connsiteY50" fmla="*/ 6081771 h 6858000"/>
              <a:gd name="connsiteX51" fmla="*/ 3642057 w 7467600"/>
              <a:gd name="connsiteY51" fmla="*/ 5573487 h 6858000"/>
              <a:gd name="connsiteX52" fmla="*/ 2650666 w 7467600"/>
              <a:gd name="connsiteY52" fmla="*/ 5530686 h 6858000"/>
              <a:gd name="connsiteX53" fmla="*/ 2650249 w 7467600"/>
              <a:gd name="connsiteY53" fmla="*/ 5532101 h 6858000"/>
              <a:gd name="connsiteX54" fmla="*/ 2663808 w 7467600"/>
              <a:gd name="connsiteY54" fmla="*/ 6535215 h 6858000"/>
              <a:gd name="connsiteX55" fmla="*/ 2665418 w 7467600"/>
              <a:gd name="connsiteY55" fmla="*/ 6132756 h 6858000"/>
              <a:gd name="connsiteX56" fmla="*/ 2650666 w 7467600"/>
              <a:gd name="connsiteY56" fmla="*/ 5530686 h 6858000"/>
              <a:gd name="connsiteX57" fmla="*/ 2680277 w 7467600"/>
              <a:gd name="connsiteY57" fmla="*/ 5479204 h 6858000"/>
              <a:gd name="connsiteX58" fmla="*/ 2678972 w 7467600"/>
              <a:gd name="connsiteY58" fmla="*/ 5481582 h 6858000"/>
              <a:gd name="connsiteX59" fmla="*/ 2696666 w 7467600"/>
              <a:gd name="connsiteY59" fmla="*/ 6133836 h 6858000"/>
              <a:gd name="connsiteX60" fmla="*/ 2695769 w 7467600"/>
              <a:gd name="connsiteY60" fmla="*/ 6390955 h 6858000"/>
              <a:gd name="connsiteX61" fmla="*/ 2739893 w 7467600"/>
              <a:gd name="connsiteY61" fmla="*/ 6108357 h 6858000"/>
              <a:gd name="connsiteX62" fmla="*/ 2680277 w 7467600"/>
              <a:gd name="connsiteY62" fmla="*/ 5479204 h 6858000"/>
              <a:gd name="connsiteX63" fmla="*/ 1132195 w 7467600"/>
              <a:gd name="connsiteY63" fmla="*/ 5467980 h 6858000"/>
              <a:gd name="connsiteX64" fmla="*/ 1679056 w 7467600"/>
              <a:gd name="connsiteY64" fmla="*/ 5516907 h 6858000"/>
              <a:gd name="connsiteX65" fmla="*/ 2128648 w 7467600"/>
              <a:gd name="connsiteY65" fmla="*/ 5474249 h 6858000"/>
              <a:gd name="connsiteX66" fmla="*/ 1825619 w 7467600"/>
              <a:gd name="connsiteY66" fmla="*/ 5478447 h 6858000"/>
              <a:gd name="connsiteX67" fmla="*/ 1737798 w 7467600"/>
              <a:gd name="connsiteY67" fmla="*/ 5483353 h 6858000"/>
              <a:gd name="connsiteX68" fmla="*/ 1132195 w 7467600"/>
              <a:gd name="connsiteY68" fmla="*/ 5467980 h 6858000"/>
              <a:gd name="connsiteX69" fmla="*/ 1456157 w 7467600"/>
              <a:gd name="connsiteY69" fmla="*/ 5371404 h 6858000"/>
              <a:gd name="connsiteX70" fmla="*/ 1244432 w 7467600"/>
              <a:gd name="connsiteY70" fmla="*/ 5385601 h 6858000"/>
              <a:gd name="connsiteX71" fmla="*/ 973990 w 7467600"/>
              <a:gd name="connsiteY71" fmla="*/ 5424940 h 6858000"/>
              <a:gd name="connsiteX72" fmla="*/ 1103809 w 7467600"/>
              <a:gd name="connsiteY72" fmla="*/ 5433720 h 6858000"/>
              <a:gd name="connsiteX73" fmla="*/ 1123454 w 7467600"/>
              <a:gd name="connsiteY73" fmla="*/ 5435727 h 6858000"/>
              <a:gd name="connsiteX74" fmla="*/ 1737017 w 7467600"/>
              <a:gd name="connsiteY74" fmla="*/ 5452183 h 6858000"/>
              <a:gd name="connsiteX75" fmla="*/ 1824397 w 7467600"/>
              <a:gd name="connsiteY75" fmla="*/ 5447757 h 6858000"/>
              <a:gd name="connsiteX76" fmla="*/ 2070059 w 7467600"/>
              <a:gd name="connsiteY76" fmla="*/ 5441660 h 6858000"/>
              <a:gd name="connsiteX77" fmla="*/ 1456157 w 7467600"/>
              <a:gd name="connsiteY77" fmla="*/ 5371404 h 6858000"/>
              <a:gd name="connsiteX78" fmla="*/ 4988186 w 7467600"/>
              <a:gd name="connsiteY78" fmla="*/ 5216467 h 6858000"/>
              <a:gd name="connsiteX79" fmla="*/ 4777334 w 7467600"/>
              <a:gd name="connsiteY79" fmla="*/ 5406072 h 6858000"/>
              <a:gd name="connsiteX80" fmla="*/ 4718341 w 7467600"/>
              <a:gd name="connsiteY80" fmla="*/ 5468043 h 6858000"/>
              <a:gd name="connsiteX81" fmla="*/ 4604655 w 7467600"/>
              <a:gd name="connsiteY81" fmla="*/ 5583434 h 6858000"/>
              <a:gd name="connsiteX82" fmla="*/ 4565074 w 7467600"/>
              <a:gd name="connsiteY82" fmla="*/ 5618550 h 6858000"/>
              <a:gd name="connsiteX83" fmla="*/ 4988186 w 7467600"/>
              <a:gd name="connsiteY83" fmla="*/ 5216467 h 6858000"/>
              <a:gd name="connsiteX84" fmla="*/ 4978032 w 7467600"/>
              <a:gd name="connsiteY84" fmla="*/ 5183809 h 6858000"/>
              <a:gd name="connsiteX85" fmla="*/ 4463413 w 7467600"/>
              <a:gd name="connsiteY85" fmla="*/ 5615162 h 6858000"/>
              <a:gd name="connsiteX86" fmla="*/ 4358134 w 7467600"/>
              <a:gd name="connsiteY86" fmla="*/ 5742791 h 6858000"/>
              <a:gd name="connsiteX87" fmla="*/ 4376219 w 7467600"/>
              <a:gd name="connsiteY87" fmla="*/ 5729027 h 6858000"/>
              <a:gd name="connsiteX88" fmla="*/ 4582340 w 7467600"/>
              <a:gd name="connsiteY88" fmla="*/ 5561037 h 6858000"/>
              <a:gd name="connsiteX89" fmla="*/ 4694684 w 7467600"/>
              <a:gd name="connsiteY89" fmla="*/ 5447098 h 6858000"/>
              <a:gd name="connsiteX90" fmla="*/ 4754123 w 7467600"/>
              <a:gd name="connsiteY90" fmla="*/ 5384643 h 6858000"/>
              <a:gd name="connsiteX91" fmla="*/ 4978032 w 7467600"/>
              <a:gd name="connsiteY91" fmla="*/ 5183809 h 6858000"/>
              <a:gd name="connsiteX92" fmla="*/ 1903353 w 7467600"/>
              <a:gd name="connsiteY92" fmla="*/ 5044827 h 6858000"/>
              <a:gd name="connsiteX93" fmla="*/ 1936931 w 7467600"/>
              <a:gd name="connsiteY93" fmla="*/ 5093954 h 6858000"/>
              <a:gd name="connsiteX94" fmla="*/ 2195868 w 7467600"/>
              <a:gd name="connsiteY94" fmla="*/ 5396574 h 6858000"/>
              <a:gd name="connsiteX95" fmla="*/ 2088852 w 7467600"/>
              <a:gd name="connsiteY95" fmla="*/ 5166123 h 6858000"/>
              <a:gd name="connsiteX96" fmla="*/ 1958241 w 7467600"/>
              <a:gd name="connsiteY96" fmla="*/ 5067955 h 6858000"/>
              <a:gd name="connsiteX97" fmla="*/ 1903353 w 7467600"/>
              <a:gd name="connsiteY97" fmla="*/ 5044827 h 6858000"/>
              <a:gd name="connsiteX98" fmla="*/ 1979378 w 7467600"/>
              <a:gd name="connsiteY98" fmla="*/ 4769504 h 6858000"/>
              <a:gd name="connsiteX99" fmla="*/ 2882120 w 7467600"/>
              <a:gd name="connsiteY99" fmla="*/ 5064547 h 6858000"/>
              <a:gd name="connsiteX100" fmla="*/ 2793103 w 7467600"/>
              <a:gd name="connsiteY100" fmla="*/ 5039699 h 6858000"/>
              <a:gd name="connsiteX101" fmla="*/ 2770041 w 7467600"/>
              <a:gd name="connsiteY101" fmla="*/ 5033634 h 6858000"/>
              <a:gd name="connsiteX102" fmla="*/ 1979378 w 7467600"/>
              <a:gd name="connsiteY102" fmla="*/ 4769504 h 6858000"/>
              <a:gd name="connsiteX103" fmla="*/ 1927410 w 7467600"/>
              <a:gd name="connsiteY103" fmla="*/ 4716164 h 6858000"/>
              <a:gd name="connsiteX104" fmla="*/ 1959587 w 7467600"/>
              <a:gd name="connsiteY104" fmla="*/ 4728849 h 6858000"/>
              <a:gd name="connsiteX105" fmla="*/ 2777707 w 7467600"/>
              <a:gd name="connsiteY105" fmla="*/ 5003991 h 6858000"/>
              <a:gd name="connsiteX106" fmla="*/ 2800768 w 7467600"/>
              <a:gd name="connsiteY106" fmla="*/ 5010056 h 6858000"/>
              <a:gd name="connsiteX107" fmla="*/ 2879408 w 7467600"/>
              <a:gd name="connsiteY107" fmla="*/ 5031590 h 6858000"/>
              <a:gd name="connsiteX108" fmla="*/ 2862295 w 7467600"/>
              <a:gd name="connsiteY108" fmla="*/ 5022958 h 6858000"/>
              <a:gd name="connsiteX109" fmla="*/ 2813343 w 7467600"/>
              <a:gd name="connsiteY109" fmla="*/ 4998369 h 6858000"/>
              <a:gd name="connsiteX110" fmla="*/ 2646245 w 7467600"/>
              <a:gd name="connsiteY110" fmla="*/ 4930999 h 6858000"/>
              <a:gd name="connsiteX111" fmla="*/ 1999243 w 7467600"/>
              <a:gd name="connsiteY111" fmla="*/ 4730524 h 6858000"/>
              <a:gd name="connsiteX112" fmla="*/ 1979527 w 7467600"/>
              <a:gd name="connsiteY112" fmla="*/ 4726651 h 6858000"/>
              <a:gd name="connsiteX113" fmla="*/ 1927410 w 7467600"/>
              <a:gd name="connsiteY113" fmla="*/ 4716164 h 6858000"/>
              <a:gd name="connsiteX114" fmla="*/ 1997014 w 7467600"/>
              <a:gd name="connsiteY114" fmla="*/ 4698007 h 6858000"/>
              <a:gd name="connsiteX115" fmla="*/ 2005458 w 7467600"/>
              <a:gd name="connsiteY115" fmla="*/ 4699540 h 6858000"/>
              <a:gd name="connsiteX116" fmla="*/ 2657186 w 7467600"/>
              <a:gd name="connsiteY116" fmla="*/ 4901687 h 6858000"/>
              <a:gd name="connsiteX117" fmla="*/ 2826662 w 7467600"/>
              <a:gd name="connsiteY117" fmla="*/ 4970362 h 6858000"/>
              <a:gd name="connsiteX118" fmla="*/ 2876100 w 7467600"/>
              <a:gd name="connsiteY118" fmla="*/ 4995397 h 6858000"/>
              <a:gd name="connsiteX119" fmla="*/ 3042600 w 7467600"/>
              <a:gd name="connsiteY119" fmla="*/ 5059532 h 6858000"/>
              <a:gd name="connsiteX120" fmla="*/ 1997014 w 7467600"/>
              <a:gd name="connsiteY120" fmla="*/ 4698007 h 6858000"/>
              <a:gd name="connsiteX121" fmla="*/ 2305292 w 7467600"/>
              <a:gd name="connsiteY121" fmla="*/ 4219492 h 6858000"/>
              <a:gd name="connsiteX122" fmla="*/ 3360922 w 7467600"/>
              <a:gd name="connsiteY122" fmla="*/ 4529373 h 6858000"/>
              <a:gd name="connsiteX123" fmla="*/ 3492420 w 7467600"/>
              <a:gd name="connsiteY123" fmla="*/ 4510145 h 6858000"/>
              <a:gd name="connsiteX124" fmla="*/ 3364086 w 7467600"/>
              <a:gd name="connsiteY124" fmla="*/ 4480340 h 6858000"/>
              <a:gd name="connsiteX125" fmla="*/ 3225818 w 7467600"/>
              <a:gd name="connsiteY125" fmla="*/ 4411822 h 6858000"/>
              <a:gd name="connsiteX126" fmla="*/ 3129696 w 7467600"/>
              <a:gd name="connsiteY126" fmla="*/ 4360704 h 6858000"/>
              <a:gd name="connsiteX127" fmla="*/ 2814545 w 7467600"/>
              <a:gd name="connsiteY127" fmla="*/ 4282955 h 6858000"/>
              <a:gd name="connsiteX128" fmla="*/ 2305292 w 7467600"/>
              <a:gd name="connsiteY128" fmla="*/ 4219492 h 6858000"/>
              <a:gd name="connsiteX129" fmla="*/ 2626982 w 7467600"/>
              <a:gd name="connsiteY129" fmla="*/ 4206450 h 6858000"/>
              <a:gd name="connsiteX130" fmla="*/ 2490617 w 7467600"/>
              <a:gd name="connsiteY130" fmla="*/ 4206951 h 6858000"/>
              <a:gd name="connsiteX131" fmla="*/ 2819869 w 7467600"/>
              <a:gd name="connsiteY131" fmla="*/ 4252936 h 6858000"/>
              <a:gd name="connsiteX132" fmla="*/ 3143018 w 7467600"/>
              <a:gd name="connsiteY132" fmla="*/ 4332698 h 6858000"/>
              <a:gd name="connsiteX133" fmla="*/ 3241520 w 7467600"/>
              <a:gd name="connsiteY133" fmla="*/ 4385112 h 6858000"/>
              <a:gd name="connsiteX134" fmla="*/ 3374575 w 7467600"/>
              <a:gd name="connsiteY134" fmla="*/ 4451517 h 6858000"/>
              <a:gd name="connsiteX135" fmla="*/ 3505221 w 7467600"/>
              <a:gd name="connsiteY135" fmla="*/ 4480757 h 6858000"/>
              <a:gd name="connsiteX136" fmla="*/ 2626982 w 7467600"/>
              <a:gd name="connsiteY136" fmla="*/ 4206450 h 6858000"/>
              <a:gd name="connsiteX137" fmla="*/ 1310106 w 7467600"/>
              <a:gd name="connsiteY137" fmla="*/ 3943217 h 6858000"/>
              <a:gd name="connsiteX138" fmla="*/ 854994 w 7467600"/>
              <a:gd name="connsiteY138" fmla="*/ 4399136 h 6858000"/>
              <a:gd name="connsiteX139" fmla="*/ 742462 w 7467600"/>
              <a:gd name="connsiteY139" fmla="*/ 4594648 h 6858000"/>
              <a:gd name="connsiteX140" fmla="*/ 820602 w 7467600"/>
              <a:gd name="connsiteY140" fmla="*/ 4485915 h 6858000"/>
              <a:gd name="connsiteX141" fmla="*/ 878295 w 7467600"/>
              <a:gd name="connsiteY141" fmla="*/ 4403594 h 6858000"/>
              <a:gd name="connsiteX142" fmla="*/ 1240607 w 7467600"/>
              <a:gd name="connsiteY142" fmla="*/ 4010401 h 6858000"/>
              <a:gd name="connsiteX143" fmla="*/ 1310106 w 7467600"/>
              <a:gd name="connsiteY143" fmla="*/ 3943217 h 6858000"/>
              <a:gd name="connsiteX144" fmla="*/ 1423113 w 7467600"/>
              <a:gd name="connsiteY144" fmla="*/ 3874565 h 6858000"/>
              <a:gd name="connsiteX145" fmla="*/ 1260565 w 7467600"/>
              <a:gd name="connsiteY145" fmla="*/ 4031982 h 6858000"/>
              <a:gd name="connsiteX146" fmla="*/ 901900 w 7467600"/>
              <a:gd name="connsiteY146" fmla="*/ 4421236 h 6858000"/>
              <a:gd name="connsiteX147" fmla="*/ 845044 w 7467600"/>
              <a:gd name="connsiteY147" fmla="*/ 4502436 h 6858000"/>
              <a:gd name="connsiteX148" fmla="*/ 685926 w 7467600"/>
              <a:gd name="connsiteY148" fmla="*/ 4703069 h 6858000"/>
              <a:gd name="connsiteX149" fmla="*/ 684248 w 7467600"/>
              <a:gd name="connsiteY149" fmla="*/ 4706721 h 6858000"/>
              <a:gd name="connsiteX150" fmla="*/ 1423113 w 7467600"/>
              <a:gd name="connsiteY150" fmla="*/ 3874565 h 6858000"/>
              <a:gd name="connsiteX151" fmla="*/ 3316479 w 7467600"/>
              <a:gd name="connsiteY151" fmla="*/ 3872136 h 6858000"/>
              <a:gd name="connsiteX152" fmla="*/ 3546806 w 7467600"/>
              <a:gd name="connsiteY152" fmla="*/ 4356139 h 6858000"/>
              <a:gd name="connsiteX153" fmla="*/ 3364433 w 7467600"/>
              <a:gd name="connsiteY153" fmla="*/ 3953121 h 6858000"/>
              <a:gd name="connsiteX154" fmla="*/ 3316479 w 7467600"/>
              <a:gd name="connsiteY154" fmla="*/ 3872136 h 6858000"/>
              <a:gd name="connsiteX155" fmla="*/ 3291335 w 7467600"/>
              <a:gd name="connsiteY155" fmla="*/ 3767420 h 6858000"/>
              <a:gd name="connsiteX156" fmla="*/ 3390805 w 7467600"/>
              <a:gd name="connsiteY156" fmla="*/ 3937163 h 6858000"/>
              <a:gd name="connsiteX157" fmla="*/ 3579062 w 7467600"/>
              <a:gd name="connsiteY157" fmla="*/ 4359040 h 6858000"/>
              <a:gd name="connsiteX158" fmla="*/ 3467355 w 7467600"/>
              <a:gd name="connsiteY158" fmla="*/ 3988130 h 6858000"/>
              <a:gd name="connsiteX159" fmla="*/ 3310753 w 7467600"/>
              <a:gd name="connsiteY159" fmla="*/ 3787140 h 6858000"/>
              <a:gd name="connsiteX160" fmla="*/ 3291335 w 7467600"/>
              <a:gd name="connsiteY160" fmla="*/ 3767420 h 6858000"/>
              <a:gd name="connsiteX161" fmla="*/ 1635889 w 7467600"/>
              <a:gd name="connsiteY161" fmla="*/ 3709494 h 6858000"/>
              <a:gd name="connsiteX162" fmla="*/ 1634800 w 7467600"/>
              <a:gd name="connsiteY162" fmla="*/ 3731111 h 6858000"/>
              <a:gd name="connsiteX163" fmla="*/ 1635889 w 7467600"/>
              <a:gd name="connsiteY163" fmla="*/ 3709494 h 6858000"/>
              <a:gd name="connsiteX164" fmla="*/ 1510397 w 7467600"/>
              <a:gd name="connsiteY164" fmla="*/ 3684705 h 6858000"/>
              <a:gd name="connsiteX165" fmla="*/ 1146550 w 7467600"/>
              <a:gd name="connsiteY165" fmla="*/ 3802012 h 6858000"/>
              <a:gd name="connsiteX166" fmla="*/ 698834 w 7467600"/>
              <a:gd name="connsiteY166" fmla="*/ 3952272 h 6858000"/>
              <a:gd name="connsiteX167" fmla="*/ 34256 w 7467600"/>
              <a:gd name="connsiteY167" fmla="*/ 4347603 h 6858000"/>
              <a:gd name="connsiteX168" fmla="*/ 527241 w 7467600"/>
              <a:gd name="connsiteY168" fmla="*/ 4065078 h 6858000"/>
              <a:gd name="connsiteX169" fmla="*/ 1510397 w 7467600"/>
              <a:gd name="connsiteY169" fmla="*/ 3684705 h 6858000"/>
              <a:gd name="connsiteX170" fmla="*/ 1313114 w 7467600"/>
              <a:gd name="connsiteY170" fmla="*/ 3655216 h 6858000"/>
              <a:gd name="connsiteX171" fmla="*/ 1109304 w 7467600"/>
              <a:gd name="connsiteY171" fmla="*/ 3669030 h 6858000"/>
              <a:gd name="connsiteX172" fmla="*/ 8129 w 7467600"/>
              <a:gd name="connsiteY172" fmla="*/ 4330519 h 6858000"/>
              <a:gd name="connsiteX173" fmla="*/ 687572 w 7467600"/>
              <a:gd name="connsiteY173" fmla="*/ 3925629 h 6858000"/>
              <a:gd name="connsiteX174" fmla="*/ 1138365 w 7467600"/>
              <a:gd name="connsiteY174" fmla="*/ 3774515 h 6858000"/>
              <a:gd name="connsiteX175" fmla="*/ 1505579 w 7467600"/>
              <a:gd name="connsiteY175" fmla="*/ 3655526 h 6858000"/>
              <a:gd name="connsiteX176" fmla="*/ 1313114 w 7467600"/>
              <a:gd name="connsiteY176" fmla="*/ 3655216 h 6858000"/>
              <a:gd name="connsiteX177" fmla="*/ 3655073 w 7467600"/>
              <a:gd name="connsiteY177" fmla="*/ 3650884 h 6858000"/>
              <a:gd name="connsiteX178" fmla="*/ 3989938 w 7467600"/>
              <a:gd name="connsiteY178" fmla="*/ 3991685 h 6858000"/>
              <a:gd name="connsiteX179" fmla="*/ 4393907 w 7467600"/>
              <a:gd name="connsiteY179" fmla="*/ 4261258 h 6858000"/>
              <a:gd name="connsiteX180" fmla="*/ 4648051 w 7467600"/>
              <a:gd name="connsiteY180" fmla="*/ 4374051 h 6858000"/>
              <a:gd name="connsiteX181" fmla="*/ 4383389 w 7467600"/>
              <a:gd name="connsiteY181" fmla="*/ 4184369 h 6858000"/>
              <a:gd name="connsiteX182" fmla="*/ 4165508 w 7467600"/>
              <a:gd name="connsiteY182" fmla="*/ 4035196 h 6858000"/>
              <a:gd name="connsiteX183" fmla="*/ 4068162 w 7467600"/>
              <a:gd name="connsiteY183" fmla="*/ 3953394 h 6858000"/>
              <a:gd name="connsiteX184" fmla="*/ 3981416 w 7467600"/>
              <a:gd name="connsiteY184" fmla="*/ 3880482 h 6858000"/>
              <a:gd name="connsiteX185" fmla="*/ 3800147 w 7467600"/>
              <a:gd name="connsiteY185" fmla="*/ 3749872 h 6858000"/>
              <a:gd name="connsiteX186" fmla="*/ 3655073 w 7467600"/>
              <a:gd name="connsiteY186" fmla="*/ 3650884 h 6858000"/>
              <a:gd name="connsiteX187" fmla="*/ 3670252 w 7467600"/>
              <a:gd name="connsiteY187" fmla="*/ 3622798 h 6858000"/>
              <a:gd name="connsiteX188" fmla="*/ 3817258 w 7467600"/>
              <a:gd name="connsiteY188" fmla="*/ 3723577 h 6858000"/>
              <a:gd name="connsiteX189" fmla="*/ 4000461 w 7467600"/>
              <a:gd name="connsiteY189" fmla="*/ 3855966 h 6858000"/>
              <a:gd name="connsiteX190" fmla="*/ 4088180 w 7467600"/>
              <a:gd name="connsiteY190" fmla="*/ 3929774 h 6858000"/>
              <a:gd name="connsiteX191" fmla="*/ 4184555 w 7467600"/>
              <a:gd name="connsiteY191" fmla="*/ 4010683 h 6858000"/>
              <a:gd name="connsiteX192" fmla="*/ 4399563 w 7467600"/>
              <a:gd name="connsiteY192" fmla="*/ 4158106 h 6858000"/>
              <a:gd name="connsiteX193" fmla="*/ 4684469 w 7467600"/>
              <a:gd name="connsiteY193" fmla="*/ 4364680 h 6858000"/>
              <a:gd name="connsiteX194" fmla="*/ 4690271 w 7467600"/>
              <a:gd name="connsiteY194" fmla="*/ 4370034 h 6858000"/>
              <a:gd name="connsiteX195" fmla="*/ 4136093 w 7467600"/>
              <a:gd name="connsiteY195" fmla="*/ 3858466 h 6858000"/>
              <a:gd name="connsiteX196" fmla="*/ 3670252 w 7467600"/>
              <a:gd name="connsiteY196" fmla="*/ 3622798 h 6858000"/>
              <a:gd name="connsiteX197" fmla="*/ 4440129 w 7467600"/>
              <a:gd name="connsiteY197" fmla="*/ 3448571 h 6858000"/>
              <a:gd name="connsiteX198" fmla="*/ 4856525 w 7467600"/>
              <a:gd name="connsiteY198" fmla="*/ 3915351 h 6858000"/>
              <a:gd name="connsiteX199" fmla="*/ 5059055 w 7467600"/>
              <a:gd name="connsiteY199" fmla="*/ 4108918 h 6858000"/>
              <a:gd name="connsiteX200" fmla="*/ 5290070 w 7467600"/>
              <a:gd name="connsiteY200" fmla="*/ 4263619 h 6858000"/>
              <a:gd name="connsiteX201" fmla="*/ 4834991 w 7467600"/>
              <a:gd name="connsiteY201" fmla="*/ 3830985 h 6858000"/>
              <a:gd name="connsiteX202" fmla="*/ 4440129 w 7467600"/>
              <a:gd name="connsiteY202" fmla="*/ 3448571 h 6858000"/>
              <a:gd name="connsiteX203" fmla="*/ 4441737 w 7467600"/>
              <a:gd name="connsiteY203" fmla="*/ 3399734 h 6858000"/>
              <a:gd name="connsiteX204" fmla="*/ 4431236 w 7467600"/>
              <a:gd name="connsiteY204" fmla="*/ 3400954 h 6858000"/>
              <a:gd name="connsiteX205" fmla="*/ 4557150 w 7467600"/>
              <a:gd name="connsiteY205" fmla="*/ 3510023 h 6858000"/>
              <a:gd name="connsiteX206" fmla="*/ 4856936 w 7467600"/>
              <a:gd name="connsiteY206" fmla="*/ 3809146 h 6858000"/>
              <a:gd name="connsiteX207" fmla="*/ 5111996 w 7467600"/>
              <a:gd name="connsiteY207" fmla="*/ 4065759 h 6858000"/>
              <a:gd name="connsiteX208" fmla="*/ 5388878 w 7467600"/>
              <a:gd name="connsiteY208" fmla="*/ 4300185 h 6858000"/>
              <a:gd name="connsiteX209" fmla="*/ 5425556 w 7467600"/>
              <a:gd name="connsiteY209" fmla="*/ 4308967 h 6858000"/>
              <a:gd name="connsiteX210" fmla="*/ 4943646 w 7467600"/>
              <a:gd name="connsiteY210" fmla="*/ 3822916 h 6858000"/>
              <a:gd name="connsiteX211" fmla="*/ 4594837 w 7467600"/>
              <a:gd name="connsiteY211" fmla="*/ 3532274 h 6858000"/>
              <a:gd name="connsiteX212" fmla="*/ 4441737 w 7467600"/>
              <a:gd name="connsiteY212" fmla="*/ 3399734 h 6858000"/>
              <a:gd name="connsiteX213" fmla="*/ 5425834 w 7467600"/>
              <a:gd name="connsiteY213" fmla="*/ 3162785 h 6858000"/>
              <a:gd name="connsiteX214" fmla="*/ 5401644 w 7467600"/>
              <a:gd name="connsiteY214" fmla="*/ 3617847 h 6858000"/>
              <a:gd name="connsiteX215" fmla="*/ 5467256 w 7467600"/>
              <a:gd name="connsiteY215" fmla="*/ 4175494 h 6858000"/>
              <a:gd name="connsiteX216" fmla="*/ 5448069 w 7467600"/>
              <a:gd name="connsiteY216" fmla="*/ 3567554 h 6858000"/>
              <a:gd name="connsiteX217" fmla="*/ 5425834 w 7467600"/>
              <a:gd name="connsiteY217" fmla="*/ 3162785 h 6858000"/>
              <a:gd name="connsiteX218" fmla="*/ 1318687 w 7467600"/>
              <a:gd name="connsiteY218" fmla="*/ 3113840 h 6858000"/>
              <a:gd name="connsiteX219" fmla="*/ 1066793 w 7467600"/>
              <a:gd name="connsiteY219" fmla="*/ 3212171 h 6858000"/>
              <a:gd name="connsiteX220" fmla="*/ 993319 w 7467600"/>
              <a:gd name="connsiteY220" fmla="*/ 3247648 h 6858000"/>
              <a:gd name="connsiteX221" fmla="*/ 853081 w 7467600"/>
              <a:gd name="connsiteY221" fmla="*/ 3312410 h 6858000"/>
              <a:gd name="connsiteX222" fmla="*/ 805957 w 7467600"/>
              <a:gd name="connsiteY222" fmla="*/ 3330443 h 6858000"/>
              <a:gd name="connsiteX223" fmla="*/ 1318687 w 7467600"/>
              <a:gd name="connsiteY223" fmla="*/ 3113840 h 6858000"/>
              <a:gd name="connsiteX224" fmla="*/ 5453702 w 7467600"/>
              <a:gd name="connsiteY224" fmla="*/ 3090882 h 6858000"/>
              <a:gd name="connsiteX225" fmla="*/ 5480135 w 7467600"/>
              <a:gd name="connsiteY225" fmla="*/ 3565802 h 6858000"/>
              <a:gd name="connsiteX226" fmla="*/ 5499023 w 7467600"/>
              <a:gd name="connsiteY226" fmla="*/ 4166310 h 6858000"/>
              <a:gd name="connsiteX227" fmla="*/ 5547022 w 7467600"/>
              <a:gd name="connsiteY227" fmla="*/ 3607838 h 6858000"/>
              <a:gd name="connsiteX228" fmla="*/ 5515964 w 7467600"/>
              <a:gd name="connsiteY228" fmla="*/ 3378541 h 6858000"/>
              <a:gd name="connsiteX229" fmla="*/ 5453702 w 7467600"/>
              <a:gd name="connsiteY229" fmla="*/ 3090882 h 6858000"/>
              <a:gd name="connsiteX230" fmla="*/ 1238695 w 7467600"/>
              <a:gd name="connsiteY230" fmla="*/ 3076820 h 6858000"/>
              <a:gd name="connsiteX231" fmla="*/ 716371 w 7467600"/>
              <a:gd name="connsiteY231" fmla="*/ 3293249 h 6858000"/>
              <a:gd name="connsiteX232" fmla="*/ 579522 w 7467600"/>
              <a:gd name="connsiteY232" fmla="*/ 3371759 h 6858000"/>
              <a:gd name="connsiteX233" fmla="*/ 600288 w 7467600"/>
              <a:gd name="connsiteY233" fmla="*/ 3365555 h 6858000"/>
              <a:gd name="connsiteX234" fmla="*/ 840692 w 7467600"/>
              <a:gd name="connsiteY234" fmla="*/ 3284921 h 6858000"/>
              <a:gd name="connsiteX235" fmla="*/ 979248 w 7467600"/>
              <a:gd name="connsiteY235" fmla="*/ 3221003 h 6858000"/>
              <a:gd name="connsiteX236" fmla="*/ 1053282 w 7467600"/>
              <a:gd name="connsiteY236" fmla="*/ 3185247 h 6858000"/>
              <a:gd name="connsiteX237" fmla="*/ 1320603 w 7467600"/>
              <a:gd name="connsiteY237" fmla="*/ 3081281 h 6858000"/>
              <a:gd name="connsiteX238" fmla="*/ 1238695 w 7467600"/>
              <a:gd name="connsiteY238" fmla="*/ 3076820 h 6858000"/>
              <a:gd name="connsiteX239" fmla="*/ 5425627 w 7467600"/>
              <a:gd name="connsiteY239" fmla="*/ 2954192 h 6858000"/>
              <a:gd name="connsiteX240" fmla="*/ 5470770 w 7467600"/>
              <a:gd name="connsiteY240" fmla="*/ 3005435 h 6858000"/>
              <a:gd name="connsiteX241" fmla="*/ 5519779 w 7467600"/>
              <a:gd name="connsiteY241" fmla="*/ 4359223 h 6858000"/>
              <a:gd name="connsiteX242" fmla="*/ 5520293 w 7467600"/>
              <a:gd name="connsiteY242" fmla="*/ 4360602 h 6858000"/>
              <a:gd name="connsiteX243" fmla="*/ 5767221 w 7467600"/>
              <a:gd name="connsiteY243" fmla="*/ 4665564 h 6858000"/>
              <a:gd name="connsiteX244" fmla="*/ 6937169 w 7467600"/>
              <a:gd name="connsiteY244" fmla="*/ 4815941 h 6858000"/>
              <a:gd name="connsiteX245" fmla="*/ 6953922 w 7467600"/>
              <a:gd name="connsiteY245" fmla="*/ 4890068 h 6858000"/>
              <a:gd name="connsiteX246" fmla="*/ 6071359 w 7467600"/>
              <a:gd name="connsiteY246" fmla="*/ 4770770 h 6858000"/>
              <a:gd name="connsiteX247" fmla="*/ 6038839 w 7467600"/>
              <a:gd name="connsiteY247" fmla="*/ 4764474 h 6858000"/>
              <a:gd name="connsiteX248" fmla="*/ 6038706 w 7467600"/>
              <a:gd name="connsiteY248" fmla="*/ 4763847 h 6858000"/>
              <a:gd name="connsiteX249" fmla="*/ 6037784 w 7467600"/>
              <a:gd name="connsiteY249" fmla="*/ 4764270 h 6858000"/>
              <a:gd name="connsiteX250" fmla="*/ 6038839 w 7467600"/>
              <a:gd name="connsiteY250" fmla="*/ 4764474 h 6858000"/>
              <a:gd name="connsiteX251" fmla="*/ 6040338 w 7467600"/>
              <a:gd name="connsiteY251" fmla="*/ 4771418 h 6858000"/>
              <a:gd name="connsiteX252" fmla="*/ 6024488 w 7467600"/>
              <a:gd name="connsiteY252" fmla="*/ 4809903 h 6858000"/>
              <a:gd name="connsiteX253" fmla="*/ 5599771 w 7467600"/>
              <a:gd name="connsiteY253" fmla="*/ 5509652 h 6858000"/>
              <a:gd name="connsiteX254" fmla="*/ 5548843 w 7467600"/>
              <a:gd name="connsiteY254" fmla="*/ 5563845 h 6858000"/>
              <a:gd name="connsiteX255" fmla="*/ 5940952 w 7467600"/>
              <a:gd name="connsiteY255" fmla="*/ 6250028 h 6858000"/>
              <a:gd name="connsiteX256" fmla="*/ 6043441 w 7467600"/>
              <a:gd name="connsiteY256" fmla="*/ 6665847 h 6858000"/>
              <a:gd name="connsiteX257" fmla="*/ 6093432 w 7467600"/>
              <a:gd name="connsiteY257" fmla="*/ 6858000 h 6858000"/>
              <a:gd name="connsiteX258" fmla="*/ 6034344 w 7467600"/>
              <a:gd name="connsiteY258" fmla="*/ 6858000 h 6858000"/>
              <a:gd name="connsiteX259" fmla="*/ 6026679 w 7467600"/>
              <a:gd name="connsiteY259" fmla="*/ 6836959 h 6858000"/>
              <a:gd name="connsiteX260" fmla="*/ 5800441 w 7467600"/>
              <a:gd name="connsiteY260" fmla="*/ 6335286 h 6858000"/>
              <a:gd name="connsiteX261" fmla="*/ 5526562 w 7467600"/>
              <a:gd name="connsiteY261" fmla="*/ 5705388 h 6858000"/>
              <a:gd name="connsiteX262" fmla="*/ 5519640 w 7467600"/>
              <a:gd name="connsiteY262" fmla="*/ 5683774 h 6858000"/>
              <a:gd name="connsiteX263" fmla="*/ 5844559 w 7467600"/>
              <a:gd name="connsiteY263" fmla="*/ 6553349 h 6858000"/>
              <a:gd name="connsiteX264" fmla="*/ 5975994 w 7467600"/>
              <a:gd name="connsiteY264" fmla="*/ 6858000 h 6858000"/>
              <a:gd name="connsiteX265" fmla="*/ 5898547 w 7467600"/>
              <a:gd name="connsiteY265" fmla="*/ 6858000 h 6858000"/>
              <a:gd name="connsiteX266" fmla="*/ 5682041 w 7467600"/>
              <a:gd name="connsiteY266" fmla="*/ 6355860 h 6858000"/>
              <a:gd name="connsiteX267" fmla="*/ 5461758 w 7467600"/>
              <a:gd name="connsiteY267" fmla="*/ 5820220 h 6858000"/>
              <a:gd name="connsiteX268" fmla="*/ 5237282 w 7467600"/>
              <a:gd name="connsiteY268" fmla="*/ 6579086 h 6858000"/>
              <a:gd name="connsiteX269" fmla="*/ 5115009 w 7467600"/>
              <a:gd name="connsiteY269" fmla="*/ 6858000 h 6858000"/>
              <a:gd name="connsiteX270" fmla="*/ 5028074 w 7467600"/>
              <a:gd name="connsiteY270" fmla="*/ 6858000 h 6858000"/>
              <a:gd name="connsiteX271" fmla="*/ 5079508 w 7467600"/>
              <a:gd name="connsiteY271" fmla="*/ 6749074 h 6858000"/>
              <a:gd name="connsiteX272" fmla="*/ 5371846 w 7467600"/>
              <a:gd name="connsiteY272" fmla="*/ 5924413 h 6858000"/>
              <a:gd name="connsiteX273" fmla="*/ 5270512 w 7467600"/>
              <a:gd name="connsiteY273" fmla="*/ 6138975 h 6858000"/>
              <a:gd name="connsiteX274" fmla="*/ 5062409 w 7467600"/>
              <a:gd name="connsiteY274" fmla="*/ 6653544 h 6858000"/>
              <a:gd name="connsiteX275" fmla="*/ 5036628 w 7467600"/>
              <a:gd name="connsiteY275" fmla="*/ 6754247 h 6858000"/>
              <a:gd name="connsiteX276" fmla="*/ 5009112 w 7467600"/>
              <a:gd name="connsiteY276" fmla="*/ 6858000 h 6858000"/>
              <a:gd name="connsiteX277" fmla="*/ 4976679 w 7467600"/>
              <a:gd name="connsiteY277" fmla="*/ 6858000 h 6858000"/>
              <a:gd name="connsiteX278" fmla="*/ 5006537 w 7467600"/>
              <a:gd name="connsiteY278" fmla="*/ 6747068 h 6858000"/>
              <a:gd name="connsiteX279" fmla="*/ 5032723 w 7467600"/>
              <a:gd name="connsiteY279" fmla="*/ 6644957 h 6858000"/>
              <a:gd name="connsiteX280" fmla="*/ 5242949 w 7467600"/>
              <a:gd name="connsiteY280" fmla="*/ 6125175 h 6858000"/>
              <a:gd name="connsiteX281" fmla="*/ 5286321 w 7467600"/>
              <a:gd name="connsiteY281" fmla="*/ 6033555 h 6858000"/>
              <a:gd name="connsiteX282" fmla="*/ 5008210 w 7467600"/>
              <a:gd name="connsiteY282" fmla="*/ 6649194 h 6858000"/>
              <a:gd name="connsiteX283" fmla="*/ 4986321 w 7467600"/>
              <a:gd name="connsiteY283" fmla="*/ 6765687 h 6858000"/>
              <a:gd name="connsiteX284" fmla="*/ 4973474 w 7467600"/>
              <a:gd name="connsiteY284" fmla="*/ 6858000 h 6858000"/>
              <a:gd name="connsiteX285" fmla="*/ 4907178 w 7467600"/>
              <a:gd name="connsiteY285" fmla="*/ 6858000 h 6858000"/>
              <a:gd name="connsiteX286" fmla="*/ 4910810 w 7467600"/>
              <a:gd name="connsiteY286" fmla="*/ 6829660 h 6858000"/>
              <a:gd name="connsiteX287" fmla="*/ 4987461 w 7467600"/>
              <a:gd name="connsiteY287" fmla="*/ 6432994 h 6858000"/>
              <a:gd name="connsiteX288" fmla="*/ 5179262 w 7467600"/>
              <a:gd name="connsiteY288" fmla="*/ 6035044 h 6858000"/>
              <a:gd name="connsiteX289" fmla="*/ 4689678 w 7467600"/>
              <a:gd name="connsiteY289" fmla="*/ 6440241 h 6858000"/>
              <a:gd name="connsiteX290" fmla="*/ 4477543 w 7467600"/>
              <a:gd name="connsiteY290" fmla="*/ 6674836 h 6858000"/>
              <a:gd name="connsiteX291" fmla="*/ 4329957 w 7467600"/>
              <a:gd name="connsiteY291" fmla="*/ 6858000 h 6858000"/>
              <a:gd name="connsiteX292" fmla="*/ 4218595 w 7467600"/>
              <a:gd name="connsiteY292" fmla="*/ 6858000 h 6858000"/>
              <a:gd name="connsiteX293" fmla="*/ 4368888 w 7467600"/>
              <a:gd name="connsiteY293" fmla="*/ 6668412 h 6858000"/>
              <a:gd name="connsiteX294" fmla="*/ 4563091 w 7467600"/>
              <a:gd name="connsiteY294" fmla="*/ 6442508 h 6858000"/>
              <a:gd name="connsiteX295" fmla="*/ 5387324 w 7467600"/>
              <a:gd name="connsiteY295" fmla="*/ 5705830 h 6858000"/>
              <a:gd name="connsiteX296" fmla="*/ 5073620 w 7467600"/>
              <a:gd name="connsiteY296" fmla="*/ 5955437 h 6858000"/>
              <a:gd name="connsiteX297" fmla="*/ 4689789 w 7467600"/>
              <a:gd name="connsiteY297" fmla="*/ 6268382 h 6858000"/>
              <a:gd name="connsiteX298" fmla="*/ 4418722 w 7467600"/>
              <a:gd name="connsiteY298" fmla="*/ 6570886 h 6858000"/>
              <a:gd name="connsiteX299" fmla="*/ 4214944 w 7467600"/>
              <a:gd name="connsiteY299" fmla="*/ 6858000 h 6858000"/>
              <a:gd name="connsiteX300" fmla="*/ 4177898 w 7467600"/>
              <a:gd name="connsiteY300" fmla="*/ 6858000 h 6858000"/>
              <a:gd name="connsiteX301" fmla="*/ 4391597 w 7467600"/>
              <a:gd name="connsiteY301" fmla="*/ 6556370 h 6858000"/>
              <a:gd name="connsiteX302" fmla="*/ 4668889 w 7467600"/>
              <a:gd name="connsiteY302" fmla="*/ 6246399 h 6858000"/>
              <a:gd name="connsiteX303" fmla="*/ 5055427 w 7467600"/>
              <a:gd name="connsiteY303" fmla="*/ 5931476 h 6858000"/>
              <a:gd name="connsiteX304" fmla="*/ 5371814 w 7467600"/>
              <a:gd name="connsiteY304" fmla="*/ 5678975 h 6858000"/>
              <a:gd name="connsiteX305" fmla="*/ 4987918 w 7467600"/>
              <a:gd name="connsiteY305" fmla="*/ 5838701 h 6858000"/>
              <a:gd name="connsiteX306" fmla="*/ 4317146 w 7467600"/>
              <a:gd name="connsiteY306" fmla="*/ 6587716 h 6858000"/>
              <a:gd name="connsiteX307" fmla="*/ 4171627 w 7467600"/>
              <a:gd name="connsiteY307" fmla="*/ 6858000 h 6858000"/>
              <a:gd name="connsiteX308" fmla="*/ 4081585 w 7467600"/>
              <a:gd name="connsiteY308" fmla="*/ 6858000 h 6858000"/>
              <a:gd name="connsiteX309" fmla="*/ 4238603 w 7467600"/>
              <a:gd name="connsiteY309" fmla="*/ 6559341 h 6858000"/>
              <a:gd name="connsiteX310" fmla="*/ 4778333 w 7467600"/>
              <a:gd name="connsiteY310" fmla="*/ 5873626 h 6858000"/>
              <a:gd name="connsiteX311" fmla="*/ 5414185 w 7467600"/>
              <a:gd name="connsiteY311" fmla="*/ 5573882 h 6858000"/>
              <a:gd name="connsiteX312" fmla="*/ 5959648 w 7467600"/>
              <a:gd name="connsiteY312" fmla="*/ 4760797 h 6858000"/>
              <a:gd name="connsiteX313" fmla="*/ 5355019 w 7467600"/>
              <a:gd name="connsiteY313" fmla="*/ 4734672 h 6858000"/>
              <a:gd name="connsiteX314" fmla="*/ 5083565 w 7467600"/>
              <a:gd name="connsiteY314" fmla="*/ 5179121 h 6858000"/>
              <a:gd name="connsiteX315" fmla="*/ 4713577 w 7467600"/>
              <a:gd name="connsiteY315" fmla="*/ 5616803 h 6858000"/>
              <a:gd name="connsiteX316" fmla="*/ 3989559 w 7467600"/>
              <a:gd name="connsiteY316" fmla="*/ 6145945 h 6858000"/>
              <a:gd name="connsiteX317" fmla="*/ 3939824 w 7467600"/>
              <a:gd name="connsiteY317" fmla="*/ 6066900 h 6858000"/>
              <a:gd name="connsiteX318" fmla="*/ 4584537 w 7467600"/>
              <a:gd name="connsiteY318" fmla="*/ 5324826 h 6858000"/>
              <a:gd name="connsiteX319" fmla="*/ 5037105 w 7467600"/>
              <a:gd name="connsiteY319" fmla="*/ 5088765 h 6858000"/>
              <a:gd name="connsiteX320" fmla="*/ 5039930 w 7467600"/>
              <a:gd name="connsiteY320" fmla="*/ 5089585 h 6858000"/>
              <a:gd name="connsiteX321" fmla="*/ 5263764 w 7467600"/>
              <a:gd name="connsiteY321" fmla="*/ 4735525 h 6858000"/>
              <a:gd name="connsiteX322" fmla="*/ 4086300 w 7467600"/>
              <a:gd name="connsiteY322" fmla="*/ 4884599 h 6858000"/>
              <a:gd name="connsiteX323" fmla="*/ 4085485 w 7467600"/>
              <a:gd name="connsiteY323" fmla="*/ 4899070 h 6858000"/>
              <a:gd name="connsiteX324" fmla="*/ 3871915 w 7467600"/>
              <a:gd name="connsiteY324" fmla="*/ 5253645 h 6858000"/>
              <a:gd name="connsiteX325" fmla="*/ 3799374 w 7467600"/>
              <a:gd name="connsiteY325" fmla="*/ 5466127 h 6858000"/>
              <a:gd name="connsiteX326" fmla="*/ 3498850 w 7467600"/>
              <a:gd name="connsiteY326" fmla="*/ 6661888 h 6858000"/>
              <a:gd name="connsiteX327" fmla="*/ 3399216 w 7467600"/>
              <a:gd name="connsiteY327" fmla="*/ 6858000 h 6858000"/>
              <a:gd name="connsiteX328" fmla="*/ 3303688 w 7467600"/>
              <a:gd name="connsiteY328" fmla="*/ 6858000 h 6858000"/>
              <a:gd name="connsiteX329" fmla="*/ 3391774 w 7467600"/>
              <a:gd name="connsiteY329" fmla="*/ 6697181 h 6858000"/>
              <a:gd name="connsiteX330" fmla="*/ 3735540 w 7467600"/>
              <a:gd name="connsiteY330" fmla="*/ 5546923 h 6858000"/>
              <a:gd name="connsiteX331" fmla="*/ 3729438 w 7467600"/>
              <a:gd name="connsiteY331" fmla="*/ 5569058 h 6858000"/>
              <a:gd name="connsiteX332" fmla="*/ 3707782 w 7467600"/>
              <a:gd name="connsiteY332" fmla="*/ 5644908 h 6858000"/>
              <a:gd name="connsiteX333" fmla="*/ 3583827 w 7467600"/>
              <a:gd name="connsiteY333" fmla="*/ 6039215 h 6858000"/>
              <a:gd name="connsiteX334" fmla="*/ 3547861 w 7467600"/>
              <a:gd name="connsiteY334" fmla="*/ 6129609 h 6858000"/>
              <a:gd name="connsiteX335" fmla="*/ 3490905 w 7467600"/>
              <a:gd name="connsiteY335" fmla="*/ 6277660 h 6858000"/>
              <a:gd name="connsiteX336" fmla="*/ 3455859 w 7467600"/>
              <a:gd name="connsiteY336" fmla="*/ 6391301 h 6858000"/>
              <a:gd name="connsiteX337" fmla="*/ 3429112 w 7467600"/>
              <a:gd name="connsiteY337" fmla="*/ 6479469 h 6858000"/>
              <a:gd name="connsiteX338" fmla="*/ 3304862 w 7467600"/>
              <a:gd name="connsiteY338" fmla="*/ 6796476 h 6858000"/>
              <a:gd name="connsiteX339" fmla="*/ 3276071 w 7467600"/>
              <a:gd name="connsiteY339" fmla="*/ 6858000 h 6858000"/>
              <a:gd name="connsiteX340" fmla="*/ 3240805 w 7467600"/>
              <a:gd name="connsiteY340" fmla="*/ 6858000 h 6858000"/>
              <a:gd name="connsiteX341" fmla="*/ 3275917 w 7467600"/>
              <a:gd name="connsiteY341" fmla="*/ 6783192 h 6858000"/>
              <a:gd name="connsiteX342" fmla="*/ 3399358 w 7467600"/>
              <a:gd name="connsiteY342" fmla="*/ 6469011 h 6858000"/>
              <a:gd name="connsiteX343" fmla="*/ 3425650 w 7467600"/>
              <a:gd name="connsiteY343" fmla="*/ 6381333 h 6858000"/>
              <a:gd name="connsiteX344" fmla="*/ 3460661 w 7467600"/>
              <a:gd name="connsiteY344" fmla="*/ 6266763 h 6858000"/>
              <a:gd name="connsiteX345" fmla="*/ 3518021 w 7467600"/>
              <a:gd name="connsiteY345" fmla="*/ 6117298 h 6858000"/>
              <a:gd name="connsiteX346" fmla="*/ 3554035 w 7467600"/>
              <a:gd name="connsiteY346" fmla="*/ 6027832 h 6858000"/>
              <a:gd name="connsiteX347" fmla="*/ 3677174 w 7467600"/>
              <a:gd name="connsiteY347" fmla="*/ 5636351 h 6858000"/>
              <a:gd name="connsiteX348" fmla="*/ 3698819 w 7467600"/>
              <a:gd name="connsiteY348" fmla="*/ 5560503 h 6858000"/>
              <a:gd name="connsiteX349" fmla="*/ 3702094 w 7467600"/>
              <a:gd name="connsiteY349" fmla="*/ 5549194 h 6858000"/>
              <a:gd name="connsiteX350" fmla="*/ 3398355 w 7467600"/>
              <a:gd name="connsiteY350" fmla="*/ 6094603 h 6858000"/>
              <a:gd name="connsiteX351" fmla="*/ 3193941 w 7467600"/>
              <a:gd name="connsiteY351" fmla="*/ 6798775 h 6858000"/>
              <a:gd name="connsiteX352" fmla="*/ 3184140 w 7467600"/>
              <a:gd name="connsiteY352" fmla="*/ 6858000 h 6858000"/>
              <a:gd name="connsiteX353" fmla="*/ 3099978 w 7467600"/>
              <a:gd name="connsiteY353" fmla="*/ 6858000 h 6858000"/>
              <a:gd name="connsiteX354" fmla="*/ 3101556 w 7467600"/>
              <a:gd name="connsiteY354" fmla="*/ 6843337 h 6858000"/>
              <a:gd name="connsiteX355" fmla="*/ 3370162 w 7467600"/>
              <a:gd name="connsiteY355" fmla="*/ 5785550 h 6858000"/>
              <a:gd name="connsiteX356" fmla="*/ 3746477 w 7467600"/>
              <a:gd name="connsiteY356" fmla="*/ 5377889 h 6858000"/>
              <a:gd name="connsiteX357" fmla="*/ 3863399 w 7467600"/>
              <a:gd name="connsiteY357" fmla="*/ 5087257 h 6858000"/>
              <a:gd name="connsiteX358" fmla="*/ 3968712 w 7467600"/>
              <a:gd name="connsiteY358" fmla="*/ 4913989 h 6858000"/>
              <a:gd name="connsiteX359" fmla="*/ 2792390 w 7467600"/>
              <a:gd name="connsiteY359" fmla="*/ 5382974 h 6858000"/>
              <a:gd name="connsiteX360" fmla="*/ 2714982 w 7467600"/>
              <a:gd name="connsiteY360" fmla="*/ 5427051 h 6858000"/>
              <a:gd name="connsiteX361" fmla="*/ 2813361 w 7467600"/>
              <a:gd name="connsiteY361" fmla="*/ 6023912 h 6858000"/>
              <a:gd name="connsiteX362" fmla="*/ 2688430 w 7467600"/>
              <a:gd name="connsiteY362" fmla="*/ 6801564 h 6858000"/>
              <a:gd name="connsiteX363" fmla="*/ 2629626 w 7467600"/>
              <a:gd name="connsiteY363" fmla="*/ 6763394 h 6858000"/>
              <a:gd name="connsiteX364" fmla="*/ 2565328 w 7467600"/>
              <a:gd name="connsiteY364" fmla="*/ 5516399 h 6858000"/>
              <a:gd name="connsiteX365" fmla="*/ 1922999 w 7467600"/>
              <a:gd name="connsiteY365" fmla="*/ 5980343 h 6858000"/>
              <a:gd name="connsiteX366" fmla="*/ 1950261 w 7467600"/>
              <a:gd name="connsiteY366" fmla="*/ 6405858 h 6858000"/>
              <a:gd name="connsiteX367" fmla="*/ 2365554 w 7467600"/>
              <a:gd name="connsiteY367" fmla="*/ 6759107 h 6858000"/>
              <a:gd name="connsiteX368" fmla="*/ 2424142 w 7467600"/>
              <a:gd name="connsiteY368" fmla="*/ 6858000 h 6858000"/>
              <a:gd name="connsiteX369" fmla="*/ 2395994 w 7467600"/>
              <a:gd name="connsiteY369" fmla="*/ 6858000 h 6858000"/>
              <a:gd name="connsiteX370" fmla="*/ 2392863 w 7467600"/>
              <a:gd name="connsiteY370" fmla="*/ 6852964 h 6858000"/>
              <a:gd name="connsiteX371" fmla="*/ 2017589 w 7467600"/>
              <a:gd name="connsiteY371" fmla="*/ 6493982 h 6858000"/>
              <a:gd name="connsiteX372" fmla="*/ 2147336 w 7467600"/>
              <a:gd name="connsiteY372" fmla="*/ 6594052 h 6858000"/>
              <a:gd name="connsiteX373" fmla="*/ 2207047 w 7467600"/>
              <a:gd name="connsiteY373" fmla="*/ 6654540 h 6858000"/>
              <a:gd name="connsiteX374" fmla="*/ 2299106 w 7467600"/>
              <a:gd name="connsiteY374" fmla="*/ 6778931 h 6858000"/>
              <a:gd name="connsiteX375" fmla="*/ 2314430 w 7467600"/>
              <a:gd name="connsiteY375" fmla="*/ 6801144 h 6858000"/>
              <a:gd name="connsiteX376" fmla="*/ 2352406 w 7467600"/>
              <a:gd name="connsiteY376" fmla="*/ 6858000 h 6858000"/>
              <a:gd name="connsiteX377" fmla="*/ 2314492 w 7467600"/>
              <a:gd name="connsiteY377" fmla="*/ 6858000 h 6858000"/>
              <a:gd name="connsiteX378" fmla="*/ 2288095 w 7467600"/>
              <a:gd name="connsiteY378" fmla="*/ 6818030 h 6858000"/>
              <a:gd name="connsiteX379" fmla="*/ 2272768 w 7467600"/>
              <a:gd name="connsiteY379" fmla="*/ 6795822 h 6858000"/>
              <a:gd name="connsiteX380" fmla="*/ 2182715 w 7467600"/>
              <a:gd name="connsiteY380" fmla="*/ 6675071 h 6858000"/>
              <a:gd name="connsiteX381" fmla="*/ 2032061 w 7467600"/>
              <a:gd name="connsiteY381" fmla="*/ 6541380 h 6858000"/>
              <a:gd name="connsiteX382" fmla="*/ 2257220 w 7467600"/>
              <a:gd name="connsiteY382" fmla="*/ 6826257 h 6858000"/>
              <a:gd name="connsiteX383" fmla="*/ 2281324 w 7467600"/>
              <a:gd name="connsiteY383" fmla="*/ 6858000 h 6858000"/>
              <a:gd name="connsiteX384" fmla="*/ 2242860 w 7467600"/>
              <a:gd name="connsiteY384" fmla="*/ 6858000 h 6858000"/>
              <a:gd name="connsiteX385" fmla="*/ 2232818 w 7467600"/>
              <a:gd name="connsiteY385" fmla="*/ 6844926 h 6858000"/>
              <a:gd name="connsiteX386" fmla="*/ 1990172 w 7467600"/>
              <a:gd name="connsiteY386" fmla="*/ 6542121 h 6858000"/>
              <a:gd name="connsiteX387" fmla="*/ 2124090 w 7467600"/>
              <a:gd name="connsiteY387" fmla="*/ 6761017 h 6858000"/>
              <a:gd name="connsiteX388" fmla="*/ 2200380 w 7467600"/>
              <a:gd name="connsiteY388" fmla="*/ 6858000 h 6858000"/>
              <a:gd name="connsiteX389" fmla="*/ 2147507 w 7467600"/>
              <a:gd name="connsiteY389" fmla="*/ 6858000 h 6858000"/>
              <a:gd name="connsiteX390" fmla="*/ 2070668 w 7467600"/>
              <a:gd name="connsiteY390" fmla="*/ 6761520 h 6858000"/>
              <a:gd name="connsiteX391" fmla="*/ 1975142 w 7467600"/>
              <a:gd name="connsiteY391" fmla="*/ 6585570 h 6858000"/>
              <a:gd name="connsiteX392" fmla="*/ 2050035 w 7467600"/>
              <a:gd name="connsiteY392" fmla="*/ 6813345 h 6858000"/>
              <a:gd name="connsiteX393" fmla="*/ 2063025 w 7467600"/>
              <a:gd name="connsiteY393" fmla="*/ 6858000 h 6858000"/>
              <a:gd name="connsiteX394" fmla="*/ 2021675 w 7467600"/>
              <a:gd name="connsiteY394" fmla="*/ 6858000 h 6858000"/>
              <a:gd name="connsiteX395" fmla="*/ 2019308 w 7467600"/>
              <a:gd name="connsiteY395" fmla="*/ 6847118 h 6858000"/>
              <a:gd name="connsiteX396" fmla="*/ 1938835 w 7467600"/>
              <a:gd name="connsiteY396" fmla="*/ 6551160 h 6858000"/>
              <a:gd name="connsiteX397" fmla="*/ 1953230 w 7467600"/>
              <a:gd name="connsiteY397" fmla="*/ 6759699 h 6858000"/>
              <a:gd name="connsiteX398" fmla="*/ 1956763 w 7467600"/>
              <a:gd name="connsiteY398" fmla="*/ 6778191 h 6858000"/>
              <a:gd name="connsiteX399" fmla="*/ 1967925 w 7467600"/>
              <a:gd name="connsiteY399" fmla="*/ 6858000 h 6858000"/>
              <a:gd name="connsiteX400" fmla="*/ 1936622 w 7467600"/>
              <a:gd name="connsiteY400" fmla="*/ 6858000 h 6858000"/>
              <a:gd name="connsiteX401" fmla="*/ 1926261 w 7467600"/>
              <a:gd name="connsiteY401" fmla="*/ 6784064 h 6858000"/>
              <a:gd name="connsiteX402" fmla="*/ 1922724 w 7467600"/>
              <a:gd name="connsiteY402" fmla="*/ 6765577 h 6858000"/>
              <a:gd name="connsiteX403" fmla="*/ 1904650 w 7467600"/>
              <a:gd name="connsiteY403" fmla="*/ 6639616 h 6858000"/>
              <a:gd name="connsiteX404" fmla="*/ 1885273 w 7467600"/>
              <a:gd name="connsiteY404" fmla="*/ 6858000 h 6858000"/>
              <a:gd name="connsiteX405" fmla="*/ 1854363 w 7467600"/>
              <a:gd name="connsiteY405" fmla="*/ 6858000 h 6858000"/>
              <a:gd name="connsiteX406" fmla="*/ 1880391 w 7467600"/>
              <a:gd name="connsiteY406" fmla="*/ 6603796 h 6858000"/>
              <a:gd name="connsiteX407" fmla="*/ 1818273 w 7467600"/>
              <a:gd name="connsiteY407" fmla="*/ 6715729 h 6858000"/>
              <a:gd name="connsiteX408" fmla="*/ 1794691 w 7467600"/>
              <a:gd name="connsiteY408" fmla="*/ 6843239 h 6858000"/>
              <a:gd name="connsiteX409" fmla="*/ 1794914 w 7467600"/>
              <a:gd name="connsiteY409" fmla="*/ 6858000 h 6858000"/>
              <a:gd name="connsiteX410" fmla="*/ 1746128 w 7467600"/>
              <a:gd name="connsiteY410" fmla="*/ 6858000 h 6858000"/>
              <a:gd name="connsiteX411" fmla="*/ 1753934 w 7467600"/>
              <a:gd name="connsiteY411" fmla="*/ 6724796 h 6858000"/>
              <a:gd name="connsiteX412" fmla="*/ 1792053 w 7467600"/>
              <a:gd name="connsiteY412" fmla="*/ 6572396 h 6858000"/>
              <a:gd name="connsiteX413" fmla="*/ 1862248 w 7467600"/>
              <a:gd name="connsiteY413" fmla="*/ 6266397 h 6858000"/>
              <a:gd name="connsiteX414" fmla="*/ 1862250 w 7467600"/>
              <a:gd name="connsiteY414" fmla="*/ 6033531 h 6858000"/>
              <a:gd name="connsiteX415" fmla="*/ 1211999 w 7467600"/>
              <a:gd name="connsiteY415" fmla="*/ 6683610 h 6858000"/>
              <a:gd name="connsiteX416" fmla="*/ 1213266 w 7467600"/>
              <a:gd name="connsiteY416" fmla="*/ 6691947 h 6858000"/>
              <a:gd name="connsiteX417" fmla="*/ 1203370 w 7467600"/>
              <a:gd name="connsiteY417" fmla="*/ 6850676 h 6858000"/>
              <a:gd name="connsiteX418" fmla="*/ 1203671 w 7467600"/>
              <a:gd name="connsiteY418" fmla="*/ 6858000 h 6858000"/>
              <a:gd name="connsiteX419" fmla="*/ 1143180 w 7467600"/>
              <a:gd name="connsiteY419" fmla="*/ 6858000 h 6858000"/>
              <a:gd name="connsiteX420" fmla="*/ 1142176 w 7467600"/>
              <a:gd name="connsiteY420" fmla="*/ 6766045 h 6858000"/>
              <a:gd name="connsiteX421" fmla="*/ 1067484 w 7467600"/>
              <a:gd name="connsiteY421" fmla="*/ 6858000 h 6858000"/>
              <a:gd name="connsiteX422" fmla="*/ 953928 w 7467600"/>
              <a:gd name="connsiteY422" fmla="*/ 6858000 h 6858000"/>
              <a:gd name="connsiteX423" fmla="*/ 959715 w 7467600"/>
              <a:gd name="connsiteY423" fmla="*/ 6850185 h 6858000"/>
              <a:gd name="connsiteX424" fmla="*/ 1483788 w 7467600"/>
              <a:gd name="connsiteY424" fmla="*/ 6259174 h 6858000"/>
              <a:gd name="connsiteX425" fmla="*/ 1100671 w 7467600"/>
              <a:gd name="connsiteY425" fmla="*/ 6252137 h 6858000"/>
              <a:gd name="connsiteX426" fmla="*/ 1090144 w 7467600"/>
              <a:gd name="connsiteY426" fmla="*/ 6256748 h 6858000"/>
              <a:gd name="connsiteX427" fmla="*/ 1095872 w 7467600"/>
              <a:gd name="connsiteY427" fmla="*/ 6271892 h 6858000"/>
              <a:gd name="connsiteX428" fmla="*/ 262785 w 7467600"/>
              <a:gd name="connsiteY428" fmla="*/ 6845450 h 6858000"/>
              <a:gd name="connsiteX429" fmla="*/ 209968 w 7467600"/>
              <a:gd name="connsiteY429" fmla="*/ 6770713 h 6858000"/>
              <a:gd name="connsiteX430" fmla="*/ 873460 w 7467600"/>
              <a:gd name="connsiteY430" fmla="*/ 6253768 h 6858000"/>
              <a:gd name="connsiteX431" fmla="*/ 192686 w 7467600"/>
              <a:gd name="connsiteY431" fmla="*/ 5849257 h 6858000"/>
              <a:gd name="connsiteX432" fmla="*/ 4696 w 7467600"/>
              <a:gd name="connsiteY432" fmla="*/ 5697668 h 6858000"/>
              <a:gd name="connsiteX433" fmla="*/ 0 w 7467600"/>
              <a:gd name="connsiteY433" fmla="*/ 5689984 h 6858000"/>
              <a:gd name="connsiteX434" fmla="*/ 0 w 7467600"/>
              <a:gd name="connsiteY434" fmla="*/ 5513472 h 6858000"/>
              <a:gd name="connsiteX435" fmla="*/ 174101 w 7467600"/>
              <a:gd name="connsiteY435" fmla="*/ 5620277 h 6858000"/>
              <a:gd name="connsiteX436" fmla="*/ 891800 w 7467600"/>
              <a:gd name="connsiteY436" fmla="*/ 6036935 h 6858000"/>
              <a:gd name="connsiteX437" fmla="*/ 1072219 w 7467600"/>
              <a:gd name="connsiteY437" fmla="*/ 6169443 h 6858000"/>
              <a:gd name="connsiteX438" fmla="*/ 1074117 w 7467600"/>
              <a:gd name="connsiteY438" fmla="*/ 6170301 h 6858000"/>
              <a:gd name="connsiteX439" fmla="*/ 1083114 w 7467600"/>
              <a:gd name="connsiteY439" fmla="*/ 6174131 h 6858000"/>
              <a:gd name="connsiteX440" fmla="*/ 1543010 w 7467600"/>
              <a:gd name="connsiteY440" fmla="*/ 6191140 h 6858000"/>
              <a:gd name="connsiteX441" fmla="*/ 1551080 w 7467600"/>
              <a:gd name="connsiteY441" fmla="*/ 6195006 h 6858000"/>
              <a:gd name="connsiteX442" fmla="*/ 2345443 w 7467600"/>
              <a:gd name="connsiteY442" fmla="*/ 5549882 h 6858000"/>
              <a:gd name="connsiteX443" fmla="*/ 1721499 w 7467600"/>
              <a:gd name="connsiteY443" fmla="*/ 5599969 h 6858000"/>
              <a:gd name="connsiteX444" fmla="*/ 767716 w 7467600"/>
              <a:gd name="connsiteY444" fmla="*/ 5472768 h 6858000"/>
              <a:gd name="connsiteX445" fmla="*/ 722147 w 7467600"/>
              <a:gd name="connsiteY445" fmla="*/ 5393091 h 6858000"/>
              <a:gd name="connsiteX446" fmla="*/ 1485552 w 7467600"/>
              <a:gd name="connsiteY446" fmla="*/ 5313202 h 6858000"/>
              <a:gd name="connsiteX447" fmla="*/ 2143004 w 7467600"/>
              <a:gd name="connsiteY447" fmla="*/ 5402420 h 6858000"/>
              <a:gd name="connsiteX448" fmla="*/ 1933391 w 7467600"/>
              <a:gd name="connsiteY448" fmla="*/ 5156971 h 6858000"/>
              <a:gd name="connsiteX449" fmla="*/ 1827118 w 7467600"/>
              <a:gd name="connsiteY449" fmla="*/ 4968410 h 6858000"/>
              <a:gd name="connsiteX450" fmla="*/ 1837349 w 7467600"/>
              <a:gd name="connsiteY450" fmla="*/ 4956357 h 6858000"/>
              <a:gd name="connsiteX451" fmla="*/ 2162835 w 7467600"/>
              <a:gd name="connsiteY451" fmla="*/ 5187853 h 6858000"/>
              <a:gd name="connsiteX452" fmla="*/ 2257167 w 7467600"/>
              <a:gd name="connsiteY452" fmla="*/ 5462123 h 6858000"/>
              <a:gd name="connsiteX453" fmla="*/ 2261598 w 7467600"/>
              <a:gd name="connsiteY453" fmla="*/ 5467998 h 6858000"/>
              <a:gd name="connsiteX454" fmla="*/ 2437177 w 7467600"/>
              <a:gd name="connsiteY454" fmla="*/ 5479608 h 6858000"/>
              <a:gd name="connsiteX455" fmla="*/ 2445247 w 7467600"/>
              <a:gd name="connsiteY455" fmla="*/ 5483476 h 6858000"/>
              <a:gd name="connsiteX456" fmla="*/ 2743626 w 7467600"/>
              <a:gd name="connsiteY456" fmla="*/ 5304819 h 6858000"/>
              <a:gd name="connsiteX457" fmla="*/ 3048102 w 7467600"/>
              <a:gd name="connsiteY457" fmla="*/ 5150595 h 6858000"/>
              <a:gd name="connsiteX458" fmla="*/ 1799414 w 7467600"/>
              <a:gd name="connsiteY458" fmla="*/ 4694732 h 6858000"/>
              <a:gd name="connsiteX459" fmla="*/ 1771735 w 7467600"/>
              <a:gd name="connsiteY459" fmla="*/ 4619929 h 6858000"/>
              <a:gd name="connsiteX460" fmla="*/ 3104273 w 7467600"/>
              <a:gd name="connsiteY460" fmla="*/ 5076159 h 6858000"/>
              <a:gd name="connsiteX461" fmla="*/ 3113245 w 7467600"/>
              <a:gd name="connsiteY461" fmla="*/ 5090705 h 6858000"/>
              <a:gd name="connsiteX462" fmla="*/ 3126294 w 7467600"/>
              <a:gd name="connsiteY462" fmla="*/ 5114400 h 6858000"/>
              <a:gd name="connsiteX463" fmla="*/ 3937433 w 7467600"/>
              <a:gd name="connsiteY463" fmla="*/ 4830473 h 6858000"/>
              <a:gd name="connsiteX464" fmla="*/ 3590475 w 7467600"/>
              <a:gd name="connsiteY464" fmla="*/ 4597974 h 6858000"/>
              <a:gd name="connsiteX465" fmla="*/ 3100264 w 7467600"/>
              <a:gd name="connsiteY465" fmla="*/ 4579845 h 6858000"/>
              <a:gd name="connsiteX466" fmla="*/ 2183576 w 7467600"/>
              <a:gd name="connsiteY466" fmla="*/ 4227150 h 6858000"/>
              <a:gd name="connsiteX467" fmla="*/ 2151029 w 7467600"/>
              <a:gd name="connsiteY467" fmla="*/ 4146947 h 6858000"/>
              <a:gd name="connsiteX468" fmla="*/ 3563434 w 7467600"/>
              <a:gd name="connsiteY468" fmla="*/ 4469115 h 6858000"/>
              <a:gd name="connsiteX469" fmla="*/ 3177952 w 7467600"/>
              <a:gd name="connsiteY469" fmla="*/ 3657386 h 6858000"/>
              <a:gd name="connsiteX470" fmla="*/ 3189263 w 7467600"/>
              <a:gd name="connsiteY470" fmla="*/ 3625726 h 6858000"/>
              <a:gd name="connsiteX471" fmla="*/ 3560912 w 7467600"/>
              <a:gd name="connsiteY471" fmla="*/ 4079863 h 6858000"/>
              <a:gd name="connsiteX472" fmla="*/ 3626636 w 7467600"/>
              <a:gd name="connsiteY472" fmla="*/ 4512230 h 6858000"/>
              <a:gd name="connsiteX473" fmla="*/ 3653088 w 7467600"/>
              <a:gd name="connsiteY473" fmla="*/ 4521417 h 6858000"/>
              <a:gd name="connsiteX474" fmla="*/ 3988128 w 7467600"/>
              <a:gd name="connsiteY474" fmla="*/ 4817267 h 6858000"/>
              <a:gd name="connsiteX475" fmla="*/ 4830582 w 7467600"/>
              <a:gd name="connsiteY475" fmla="*/ 4676000 h 6858000"/>
              <a:gd name="connsiteX476" fmla="*/ 4830100 w 7467600"/>
              <a:gd name="connsiteY476" fmla="*/ 4675554 h 6858000"/>
              <a:gd name="connsiteX477" fmla="*/ 4036318 w 7467600"/>
              <a:gd name="connsiteY477" fmla="*/ 4147013 h 6858000"/>
              <a:gd name="connsiteX478" fmla="*/ 3432098 w 7467600"/>
              <a:gd name="connsiteY478" fmla="*/ 3537312 h 6858000"/>
              <a:gd name="connsiteX479" fmla="*/ 3446761 w 7467600"/>
              <a:gd name="connsiteY479" fmla="*/ 3461278 h 6858000"/>
              <a:gd name="connsiteX480" fmla="*/ 4419733 w 7467600"/>
              <a:gd name="connsiteY480" fmla="*/ 3963555 h 6858000"/>
              <a:gd name="connsiteX481" fmla="*/ 4781371 w 7467600"/>
              <a:gd name="connsiteY481" fmla="*/ 4458604 h 6858000"/>
              <a:gd name="connsiteX482" fmla="*/ 4780440 w 7467600"/>
              <a:gd name="connsiteY482" fmla="*/ 4470290 h 6858000"/>
              <a:gd name="connsiteX483" fmla="*/ 4898954 w 7467600"/>
              <a:gd name="connsiteY483" fmla="*/ 4662092 h 6858000"/>
              <a:gd name="connsiteX484" fmla="*/ 4900699 w 7467600"/>
              <a:gd name="connsiteY484" fmla="*/ 4670867 h 6858000"/>
              <a:gd name="connsiteX485" fmla="*/ 5714511 w 7467600"/>
              <a:gd name="connsiteY485" fmla="*/ 4663483 h 6858000"/>
              <a:gd name="connsiteX486" fmla="*/ 5464793 w 7467600"/>
              <a:gd name="connsiteY486" fmla="*/ 4393556 h 6858000"/>
              <a:gd name="connsiteX487" fmla="*/ 5461897 w 7467600"/>
              <a:gd name="connsiteY487" fmla="*/ 4390879 h 6858000"/>
              <a:gd name="connsiteX488" fmla="*/ 4294126 w 7467600"/>
              <a:gd name="connsiteY488" fmla="*/ 3303048 h 6858000"/>
              <a:gd name="connsiteX489" fmla="*/ 4305321 w 7467600"/>
              <a:gd name="connsiteY489" fmla="*/ 3256953 h 6858000"/>
              <a:gd name="connsiteX490" fmla="*/ 4949299 w 7467600"/>
              <a:gd name="connsiteY490" fmla="*/ 3766336 h 6858000"/>
              <a:gd name="connsiteX491" fmla="*/ 5291452 w 7467600"/>
              <a:gd name="connsiteY491" fmla="*/ 4076801 h 6858000"/>
              <a:gd name="connsiteX492" fmla="*/ 5434998 w 7467600"/>
              <a:gd name="connsiteY492" fmla="*/ 4254100 h 6858000"/>
              <a:gd name="connsiteX493" fmla="*/ 5351015 w 7467600"/>
              <a:gd name="connsiteY493" fmla="*/ 3760989 h 6858000"/>
              <a:gd name="connsiteX494" fmla="*/ 5413780 w 7467600"/>
              <a:gd name="connsiteY494" fmla="*/ 2966265 h 6858000"/>
              <a:gd name="connsiteX495" fmla="*/ 5425627 w 7467600"/>
              <a:gd name="connsiteY495" fmla="*/ 2954192 h 6858000"/>
              <a:gd name="connsiteX496" fmla="*/ 6604735 w 7467600"/>
              <a:gd name="connsiteY496" fmla="*/ 2041381 h 6858000"/>
              <a:gd name="connsiteX497" fmla="*/ 7204487 w 7467600"/>
              <a:gd name="connsiteY497" fmla="*/ 2742112 h 6858000"/>
              <a:gd name="connsiteX498" fmla="*/ 7131592 w 7467600"/>
              <a:gd name="connsiteY498" fmla="*/ 2672096 h 6858000"/>
              <a:gd name="connsiteX499" fmla="*/ 6996344 w 7467600"/>
              <a:gd name="connsiteY499" fmla="*/ 2518310 h 6858000"/>
              <a:gd name="connsiteX500" fmla="*/ 6735495 w 7467600"/>
              <a:gd name="connsiteY500" fmla="*/ 2196890 h 6858000"/>
              <a:gd name="connsiteX501" fmla="*/ 6721901 w 7467600"/>
              <a:gd name="connsiteY501" fmla="*/ 2179274 h 6858000"/>
              <a:gd name="connsiteX502" fmla="*/ 6604735 w 7467600"/>
              <a:gd name="connsiteY502" fmla="*/ 2041381 h 6858000"/>
              <a:gd name="connsiteX503" fmla="*/ 6591670 w 7467600"/>
              <a:gd name="connsiteY503" fmla="*/ 1988277 h 6858000"/>
              <a:gd name="connsiteX504" fmla="*/ 6747349 w 7467600"/>
              <a:gd name="connsiteY504" fmla="*/ 2160069 h 6858000"/>
              <a:gd name="connsiteX505" fmla="*/ 6760943 w 7467600"/>
              <a:gd name="connsiteY505" fmla="*/ 2177686 h 6858000"/>
              <a:gd name="connsiteX506" fmla="*/ 7021065 w 7467600"/>
              <a:gd name="connsiteY506" fmla="*/ 2498102 h 6858000"/>
              <a:gd name="connsiteX507" fmla="*/ 7155223 w 7467600"/>
              <a:gd name="connsiteY507" fmla="*/ 2650386 h 6858000"/>
              <a:gd name="connsiteX508" fmla="*/ 7203167 w 7467600"/>
              <a:gd name="connsiteY508" fmla="*/ 2697288 h 6858000"/>
              <a:gd name="connsiteX509" fmla="*/ 6937703 w 7467600"/>
              <a:gd name="connsiteY509" fmla="*/ 2321981 h 6858000"/>
              <a:gd name="connsiteX510" fmla="*/ 6591670 w 7467600"/>
              <a:gd name="connsiteY510" fmla="*/ 1988277 h 6858000"/>
              <a:gd name="connsiteX511" fmla="*/ 5798671 w 7467600"/>
              <a:gd name="connsiteY511" fmla="*/ 1981601 h 6858000"/>
              <a:gd name="connsiteX512" fmla="*/ 5754709 w 7467600"/>
              <a:gd name="connsiteY512" fmla="*/ 2071454 h 6858000"/>
              <a:gd name="connsiteX513" fmla="*/ 5763044 w 7467600"/>
              <a:gd name="connsiteY513" fmla="*/ 2842206 h 6858000"/>
              <a:gd name="connsiteX514" fmla="*/ 5764974 w 7467600"/>
              <a:gd name="connsiteY514" fmla="*/ 2799609 h 6858000"/>
              <a:gd name="connsiteX515" fmla="*/ 5767665 w 7467600"/>
              <a:gd name="connsiteY515" fmla="*/ 2666409 h 6858000"/>
              <a:gd name="connsiteX516" fmla="*/ 5763055 w 7467600"/>
              <a:gd name="connsiteY516" fmla="*/ 2579705 h 6858000"/>
              <a:gd name="connsiteX517" fmla="*/ 5758079 w 7467600"/>
              <a:gd name="connsiteY517" fmla="*/ 2492508 h 6858000"/>
              <a:gd name="connsiteX518" fmla="*/ 5779325 w 7467600"/>
              <a:gd name="connsiteY518" fmla="*/ 2197069 h 6858000"/>
              <a:gd name="connsiteX519" fmla="*/ 5798671 w 7467600"/>
              <a:gd name="connsiteY519" fmla="*/ 1981601 h 6858000"/>
              <a:gd name="connsiteX520" fmla="*/ 5829202 w 7467600"/>
              <a:gd name="connsiteY520" fmla="*/ 1971679 h 6858000"/>
              <a:gd name="connsiteX521" fmla="*/ 5809558 w 7467600"/>
              <a:gd name="connsiteY521" fmla="*/ 2198043 h 6858000"/>
              <a:gd name="connsiteX522" fmla="*/ 5788653 w 7467600"/>
              <a:gd name="connsiteY522" fmla="*/ 2489430 h 6858000"/>
              <a:gd name="connsiteX523" fmla="*/ 5793439 w 7467600"/>
              <a:gd name="connsiteY523" fmla="*/ 2575235 h 6858000"/>
              <a:gd name="connsiteX524" fmla="*/ 5796837 w 7467600"/>
              <a:gd name="connsiteY524" fmla="*/ 2637633 h 6858000"/>
              <a:gd name="connsiteX525" fmla="*/ 5818614 w 7467600"/>
              <a:gd name="connsiteY525" fmla="*/ 2473055 h 6858000"/>
              <a:gd name="connsiteX526" fmla="*/ 5829202 w 7467600"/>
              <a:gd name="connsiteY526" fmla="*/ 1971679 h 6858000"/>
              <a:gd name="connsiteX527" fmla="*/ 5911389 w 7467600"/>
              <a:gd name="connsiteY527" fmla="*/ 1898371 h 6858000"/>
              <a:gd name="connsiteX528" fmla="*/ 6237627 w 7467600"/>
              <a:gd name="connsiteY528" fmla="*/ 2231921 h 6858000"/>
              <a:gd name="connsiteX529" fmla="*/ 5911389 w 7467600"/>
              <a:gd name="connsiteY529" fmla="*/ 1898371 h 6858000"/>
              <a:gd name="connsiteX530" fmla="*/ 6944437 w 7467600"/>
              <a:gd name="connsiteY530" fmla="*/ 1575402 h 6858000"/>
              <a:gd name="connsiteX531" fmla="*/ 6304730 w 7467600"/>
              <a:gd name="connsiteY531" fmla="*/ 1766654 h 6858000"/>
              <a:gd name="connsiteX532" fmla="*/ 6944437 w 7467600"/>
              <a:gd name="connsiteY532" fmla="*/ 1575402 h 6858000"/>
              <a:gd name="connsiteX533" fmla="*/ 7019523 w 7467600"/>
              <a:gd name="connsiteY533" fmla="*/ 1519450 h 6858000"/>
              <a:gd name="connsiteX534" fmla="*/ 6298091 w 7467600"/>
              <a:gd name="connsiteY534" fmla="*/ 1737122 h 6858000"/>
              <a:gd name="connsiteX535" fmla="*/ 7019523 w 7467600"/>
              <a:gd name="connsiteY535" fmla="*/ 1519450 h 6858000"/>
              <a:gd name="connsiteX536" fmla="*/ 2399523 w 7467600"/>
              <a:gd name="connsiteY536" fmla="*/ 1428234 h 6858000"/>
              <a:gd name="connsiteX537" fmla="*/ 2224982 w 7467600"/>
              <a:gd name="connsiteY537" fmla="*/ 1826201 h 6858000"/>
              <a:gd name="connsiteX538" fmla="*/ 2096099 w 7467600"/>
              <a:gd name="connsiteY538" fmla="*/ 2345900 h 6858000"/>
              <a:gd name="connsiteX539" fmla="*/ 2283317 w 7467600"/>
              <a:gd name="connsiteY539" fmla="*/ 1796925 h 6858000"/>
              <a:gd name="connsiteX540" fmla="*/ 2399523 w 7467600"/>
              <a:gd name="connsiteY540" fmla="*/ 1428234 h 6858000"/>
              <a:gd name="connsiteX541" fmla="*/ 2448558 w 7467600"/>
              <a:gd name="connsiteY541" fmla="*/ 1373435 h 6858000"/>
              <a:gd name="connsiteX542" fmla="*/ 2312521 w 7467600"/>
              <a:gd name="connsiteY542" fmla="*/ 1806140 h 6858000"/>
              <a:gd name="connsiteX543" fmla="*/ 2127533 w 7467600"/>
              <a:gd name="connsiteY543" fmla="*/ 2348380 h 6858000"/>
              <a:gd name="connsiteX544" fmla="*/ 2358080 w 7467600"/>
              <a:gd name="connsiteY544" fmla="*/ 1866134 h 6858000"/>
              <a:gd name="connsiteX545" fmla="*/ 2407436 w 7467600"/>
              <a:gd name="connsiteY545" fmla="*/ 1651070 h 6858000"/>
              <a:gd name="connsiteX546" fmla="*/ 2448558 w 7467600"/>
              <a:gd name="connsiteY546" fmla="*/ 1373435 h 6858000"/>
              <a:gd name="connsiteX547" fmla="*/ 278707 w 7467600"/>
              <a:gd name="connsiteY547" fmla="*/ 1352270 h 6858000"/>
              <a:gd name="connsiteX548" fmla="*/ 321570 w 7467600"/>
              <a:gd name="connsiteY548" fmla="*/ 1861610 h 6858000"/>
              <a:gd name="connsiteX549" fmla="*/ 294281 w 7467600"/>
              <a:gd name="connsiteY549" fmla="*/ 1440658 h 6858000"/>
              <a:gd name="connsiteX550" fmla="*/ 278707 w 7467600"/>
              <a:gd name="connsiteY550" fmla="*/ 1352270 h 6858000"/>
              <a:gd name="connsiteX551" fmla="*/ 1423821 w 7467600"/>
              <a:gd name="connsiteY551" fmla="*/ 1351958 h 6858000"/>
              <a:gd name="connsiteX552" fmla="*/ 1638521 w 7467600"/>
              <a:gd name="connsiteY552" fmla="*/ 1908470 h 6858000"/>
              <a:gd name="connsiteX553" fmla="*/ 1754199 w 7467600"/>
              <a:gd name="connsiteY553" fmla="*/ 2149284 h 6858000"/>
              <a:gd name="connsiteX554" fmla="*/ 1908359 w 7467600"/>
              <a:gd name="connsiteY554" fmla="*/ 2364988 h 6858000"/>
              <a:gd name="connsiteX555" fmla="*/ 1647661 w 7467600"/>
              <a:gd name="connsiteY555" fmla="*/ 1825945 h 6858000"/>
              <a:gd name="connsiteX556" fmla="*/ 1423821 w 7467600"/>
              <a:gd name="connsiteY556" fmla="*/ 1351958 h 6858000"/>
              <a:gd name="connsiteX557" fmla="*/ 1431890 w 7467600"/>
              <a:gd name="connsiteY557" fmla="*/ 1306475 h 6858000"/>
              <a:gd name="connsiteX558" fmla="*/ 1507597 w 7467600"/>
              <a:gd name="connsiteY558" fmla="*/ 1446132 h 6858000"/>
              <a:gd name="connsiteX559" fmla="*/ 1674586 w 7467600"/>
              <a:gd name="connsiteY559" fmla="*/ 1813832 h 6858000"/>
              <a:gd name="connsiteX560" fmla="*/ 1815950 w 7467600"/>
              <a:gd name="connsiteY560" fmla="*/ 2128564 h 6858000"/>
              <a:gd name="connsiteX561" fmla="*/ 1984242 w 7467600"/>
              <a:gd name="connsiteY561" fmla="*/ 2430829 h 6858000"/>
              <a:gd name="connsiteX562" fmla="*/ 2014023 w 7467600"/>
              <a:gd name="connsiteY562" fmla="*/ 2450995 h 6858000"/>
              <a:gd name="connsiteX563" fmla="*/ 1747337 w 7467600"/>
              <a:gd name="connsiteY563" fmla="*/ 1855264 h 6858000"/>
              <a:gd name="connsiteX564" fmla="*/ 1533749 w 7467600"/>
              <a:gd name="connsiteY564" fmla="*/ 1478656 h 6858000"/>
              <a:gd name="connsiteX565" fmla="*/ 1431890 w 7467600"/>
              <a:gd name="connsiteY565" fmla="*/ 1306475 h 6858000"/>
              <a:gd name="connsiteX566" fmla="*/ 5052692 w 7467600"/>
              <a:gd name="connsiteY566" fmla="*/ 1292994 h 6858000"/>
              <a:gd name="connsiteX567" fmla="*/ 5200661 w 7467600"/>
              <a:gd name="connsiteY567" fmla="*/ 1635186 h 6858000"/>
              <a:gd name="connsiteX568" fmla="*/ 5297138 w 7467600"/>
              <a:gd name="connsiteY568" fmla="*/ 1906351 h 6858000"/>
              <a:gd name="connsiteX569" fmla="*/ 5052692 w 7467600"/>
              <a:gd name="connsiteY569" fmla="*/ 1292994 h 6858000"/>
              <a:gd name="connsiteX570" fmla="*/ 5009948 w 7467600"/>
              <a:gd name="connsiteY570" fmla="*/ 1273619 h 6858000"/>
              <a:gd name="connsiteX571" fmla="*/ 5121777 w 7467600"/>
              <a:gd name="connsiteY571" fmla="*/ 1654213 h 6858000"/>
              <a:gd name="connsiteX572" fmla="*/ 5293545 w 7467600"/>
              <a:gd name="connsiteY572" fmla="*/ 2072247 h 6858000"/>
              <a:gd name="connsiteX573" fmla="*/ 5294042 w 7467600"/>
              <a:gd name="connsiteY573" fmla="*/ 2065019 h 6858000"/>
              <a:gd name="connsiteX574" fmla="*/ 5171936 w 7467600"/>
              <a:gd name="connsiteY574" fmla="*/ 1647613 h 6858000"/>
              <a:gd name="connsiteX575" fmla="*/ 5009948 w 7467600"/>
              <a:gd name="connsiteY575" fmla="*/ 1273619 h 6858000"/>
              <a:gd name="connsiteX576" fmla="*/ 655236 w 7467600"/>
              <a:gd name="connsiteY576" fmla="*/ 1268632 h 6858000"/>
              <a:gd name="connsiteX577" fmla="*/ 839521 w 7467600"/>
              <a:gd name="connsiteY577" fmla="*/ 1685315 h 6858000"/>
              <a:gd name="connsiteX578" fmla="*/ 1109416 w 7467600"/>
              <a:gd name="connsiteY578" fmla="*/ 2061663 h 6858000"/>
              <a:gd name="connsiteX579" fmla="*/ 1298300 w 7467600"/>
              <a:gd name="connsiteY579" fmla="*/ 2247742 h 6858000"/>
              <a:gd name="connsiteX580" fmla="*/ 1125871 w 7467600"/>
              <a:gd name="connsiteY580" fmla="*/ 1989513 h 6858000"/>
              <a:gd name="connsiteX581" fmla="*/ 981574 w 7467600"/>
              <a:gd name="connsiteY581" fmla="*/ 1783157 h 6858000"/>
              <a:gd name="connsiteX582" fmla="*/ 922198 w 7467600"/>
              <a:gd name="connsiteY582" fmla="*/ 1677437 h 6858000"/>
              <a:gd name="connsiteX583" fmla="*/ 869293 w 7467600"/>
              <a:gd name="connsiteY583" fmla="*/ 1583214 h 6858000"/>
              <a:gd name="connsiteX584" fmla="*/ 751431 w 7467600"/>
              <a:gd name="connsiteY584" fmla="*/ 1405731 h 6858000"/>
              <a:gd name="connsiteX585" fmla="*/ 655236 w 7467600"/>
              <a:gd name="connsiteY585" fmla="*/ 1268632 h 6858000"/>
              <a:gd name="connsiteX586" fmla="*/ 6516292 w 7467600"/>
              <a:gd name="connsiteY586" fmla="*/ 1263064 h 6858000"/>
              <a:gd name="connsiteX587" fmla="*/ 5736320 w 7467600"/>
              <a:gd name="connsiteY587" fmla="*/ 1501803 h 6858000"/>
              <a:gd name="connsiteX588" fmla="*/ 6516292 w 7467600"/>
              <a:gd name="connsiteY588" fmla="*/ 1263064 h 6858000"/>
              <a:gd name="connsiteX589" fmla="*/ 291466 w 7467600"/>
              <a:gd name="connsiteY589" fmla="*/ 1250369 h 6858000"/>
              <a:gd name="connsiteX590" fmla="*/ 323180 w 7467600"/>
              <a:gd name="connsiteY590" fmla="*/ 1435283 h 6858000"/>
              <a:gd name="connsiteX591" fmla="*/ 349381 w 7467600"/>
              <a:gd name="connsiteY591" fmla="*/ 1875041 h 6858000"/>
              <a:gd name="connsiteX592" fmla="*/ 374363 w 7467600"/>
              <a:gd name="connsiteY592" fmla="*/ 1506494 h 6858000"/>
              <a:gd name="connsiteX593" fmla="*/ 302168 w 7467600"/>
              <a:gd name="connsiteY593" fmla="*/ 1274495 h 6858000"/>
              <a:gd name="connsiteX594" fmla="*/ 291466 w 7467600"/>
              <a:gd name="connsiteY594" fmla="*/ 1250369 h 6858000"/>
              <a:gd name="connsiteX595" fmla="*/ 678222 w 7467600"/>
              <a:gd name="connsiteY595" fmla="*/ 1248670 h 6858000"/>
              <a:gd name="connsiteX596" fmla="*/ 775536 w 7467600"/>
              <a:gd name="connsiteY596" fmla="*/ 1388015 h 6858000"/>
              <a:gd name="connsiteX597" fmla="*/ 894529 w 7467600"/>
              <a:gd name="connsiteY597" fmla="*/ 1567739 h 6858000"/>
              <a:gd name="connsiteX598" fmla="*/ 948000 w 7467600"/>
              <a:gd name="connsiteY598" fmla="*/ 1663088 h 6858000"/>
              <a:gd name="connsiteX599" fmla="*/ 1006812 w 7467600"/>
              <a:gd name="connsiteY599" fmla="*/ 1767683 h 6858000"/>
              <a:gd name="connsiteX600" fmla="*/ 1149133 w 7467600"/>
              <a:gd name="connsiteY600" fmla="*/ 1971513 h 6858000"/>
              <a:gd name="connsiteX601" fmla="*/ 1333952 w 7467600"/>
              <a:gd name="connsiteY601" fmla="*/ 2251620 h 6858000"/>
              <a:gd name="connsiteX602" fmla="*/ 1337329 w 7467600"/>
              <a:gd name="connsiteY602" fmla="*/ 2258350 h 6858000"/>
              <a:gd name="connsiteX603" fmla="*/ 1014726 w 7467600"/>
              <a:gd name="connsiteY603" fmla="*/ 1615556 h 6858000"/>
              <a:gd name="connsiteX604" fmla="*/ 678222 w 7467600"/>
              <a:gd name="connsiteY604" fmla="*/ 1248670 h 6858000"/>
              <a:gd name="connsiteX605" fmla="*/ 6691602 w 7467600"/>
              <a:gd name="connsiteY605" fmla="*/ 1140573 h 6858000"/>
              <a:gd name="connsiteX606" fmla="*/ 6571100 w 7467600"/>
              <a:gd name="connsiteY606" fmla="*/ 1183662 h 6858000"/>
              <a:gd name="connsiteX607" fmla="*/ 6241687 w 7467600"/>
              <a:gd name="connsiteY607" fmla="*/ 1257600 h 6858000"/>
              <a:gd name="connsiteX608" fmla="*/ 5693009 w 7467600"/>
              <a:gd name="connsiteY608" fmla="*/ 1478256 h 6858000"/>
              <a:gd name="connsiteX609" fmla="*/ 6548420 w 7467600"/>
              <a:gd name="connsiteY609" fmla="*/ 1214599 h 6858000"/>
              <a:gd name="connsiteX610" fmla="*/ 6605473 w 7467600"/>
              <a:gd name="connsiteY610" fmla="*/ 1184686 h 6858000"/>
              <a:gd name="connsiteX611" fmla="*/ 6691602 w 7467600"/>
              <a:gd name="connsiteY611" fmla="*/ 1140573 h 6858000"/>
              <a:gd name="connsiteX612" fmla="*/ 4002475 w 7467600"/>
              <a:gd name="connsiteY612" fmla="*/ 1037802 h 6858000"/>
              <a:gd name="connsiteX613" fmla="*/ 4000324 w 7467600"/>
              <a:gd name="connsiteY613" fmla="*/ 1039362 h 6858000"/>
              <a:gd name="connsiteX614" fmla="*/ 4002862 w 7467600"/>
              <a:gd name="connsiteY614" fmla="*/ 1042866 h 6858000"/>
              <a:gd name="connsiteX615" fmla="*/ 4002475 w 7467600"/>
              <a:gd name="connsiteY615" fmla="*/ 1037802 h 6858000"/>
              <a:gd name="connsiteX616" fmla="*/ 506322 w 7467600"/>
              <a:gd name="connsiteY616" fmla="*/ 1020997 h 6858000"/>
              <a:gd name="connsiteX617" fmla="*/ 533068 w 7467600"/>
              <a:gd name="connsiteY617" fmla="*/ 1029409 h 6858000"/>
              <a:gd name="connsiteX618" fmla="*/ 1232525 w 7467600"/>
              <a:gd name="connsiteY618" fmla="*/ 1804675 h 6858000"/>
              <a:gd name="connsiteX619" fmla="*/ 1388858 w 7467600"/>
              <a:gd name="connsiteY619" fmla="*/ 2368011 h 6858000"/>
              <a:gd name="connsiteX620" fmla="*/ 1384098 w 7467600"/>
              <a:gd name="connsiteY620" fmla="*/ 2378125 h 6858000"/>
              <a:gd name="connsiteX621" fmla="*/ 1425393 w 7467600"/>
              <a:gd name="connsiteY621" fmla="*/ 2589124 h 6858000"/>
              <a:gd name="connsiteX622" fmla="*/ 1424001 w 7467600"/>
              <a:gd name="connsiteY622" fmla="*/ 2597541 h 6858000"/>
              <a:gd name="connsiteX623" fmla="*/ 2152729 w 7467600"/>
              <a:gd name="connsiteY623" fmla="*/ 2864487 h 6858000"/>
              <a:gd name="connsiteX624" fmla="*/ 2020609 w 7467600"/>
              <a:gd name="connsiteY624" fmla="*/ 2539671 h 6858000"/>
              <a:gd name="connsiteX625" fmla="*/ 2018920 w 7467600"/>
              <a:gd name="connsiteY625" fmla="*/ 2536309 h 6858000"/>
              <a:gd name="connsiteX626" fmla="*/ 1342441 w 7467600"/>
              <a:gd name="connsiteY626" fmla="*/ 1173017 h 6858000"/>
              <a:gd name="connsiteX627" fmla="*/ 1367925 w 7467600"/>
              <a:gd name="connsiteY627" fmla="*/ 1135648 h 6858000"/>
              <a:gd name="connsiteX628" fmla="*/ 1771401 w 7467600"/>
              <a:gd name="connsiteY628" fmla="*/ 1806673 h 6858000"/>
              <a:gd name="connsiteX629" fmla="*/ 1972385 w 7467600"/>
              <a:gd name="connsiteY629" fmla="*/ 2198735 h 6858000"/>
              <a:gd name="connsiteX630" fmla="*/ 2040892 w 7467600"/>
              <a:gd name="connsiteY630" fmla="*/ 2405205 h 6858000"/>
              <a:gd name="connsiteX631" fmla="*/ 2131689 w 7467600"/>
              <a:gd name="connsiteY631" fmla="*/ 1936926 h 6858000"/>
              <a:gd name="connsiteX632" fmla="*/ 2454820 w 7467600"/>
              <a:gd name="connsiteY632" fmla="*/ 1248808 h 6858000"/>
              <a:gd name="connsiteX633" fmla="*/ 2492512 w 7467600"/>
              <a:gd name="connsiteY633" fmla="*/ 1302920 h 6858000"/>
              <a:gd name="connsiteX634" fmla="*/ 2081216 w 7467600"/>
              <a:gd name="connsiteY634" fmla="*/ 2527513 h 6858000"/>
              <a:gd name="connsiteX635" fmla="*/ 2081211 w 7467600"/>
              <a:gd name="connsiteY635" fmla="*/ 2528916 h 6858000"/>
              <a:gd name="connsiteX636" fmla="*/ 2199067 w 7467600"/>
              <a:gd name="connsiteY636" fmla="*/ 2884061 h 6858000"/>
              <a:gd name="connsiteX637" fmla="*/ 3192586 w 7467600"/>
              <a:gd name="connsiteY637" fmla="*/ 3411496 h 6858000"/>
              <a:gd name="connsiteX638" fmla="*/ 3182620 w 7467600"/>
              <a:gd name="connsiteY638" fmla="*/ 3483279 h 6858000"/>
              <a:gd name="connsiteX639" fmla="*/ 2435119 w 7467600"/>
              <a:gd name="connsiteY639" fmla="*/ 3080173 h 6858000"/>
              <a:gd name="connsiteX640" fmla="*/ 2410152 w 7467600"/>
              <a:gd name="connsiteY640" fmla="*/ 3063751 h 6858000"/>
              <a:gd name="connsiteX641" fmla="*/ 2408099 w 7467600"/>
              <a:gd name="connsiteY641" fmla="*/ 3064403 h 6858000"/>
              <a:gd name="connsiteX642" fmla="*/ 2407218 w 7467600"/>
              <a:gd name="connsiteY642" fmla="*/ 3070324 h 6858000"/>
              <a:gd name="connsiteX643" fmla="*/ 2380138 w 7467600"/>
              <a:gd name="connsiteY643" fmla="*/ 3099341 h 6858000"/>
              <a:gd name="connsiteX644" fmla="*/ 1765923 w 7467600"/>
              <a:gd name="connsiteY644" fmla="*/ 3581043 h 6858000"/>
              <a:gd name="connsiteX645" fmla="*/ 1702258 w 7467600"/>
              <a:gd name="connsiteY645" fmla="*/ 3612286 h 6858000"/>
              <a:gd name="connsiteX646" fmla="*/ 1538370 w 7467600"/>
              <a:gd name="connsiteY646" fmla="*/ 3811804 h 6858000"/>
              <a:gd name="connsiteX647" fmla="*/ 542867 w 7467600"/>
              <a:gd name="connsiteY647" fmla="*/ 4944092 h 6858000"/>
              <a:gd name="connsiteX648" fmla="*/ 515800 w 7467600"/>
              <a:gd name="connsiteY648" fmla="*/ 4862180 h 6858000"/>
              <a:gd name="connsiteX649" fmla="*/ 909145 w 7467600"/>
              <a:gd name="connsiteY649" fmla="*/ 4199225 h 6858000"/>
              <a:gd name="connsiteX650" fmla="*/ 1214067 w 7467600"/>
              <a:gd name="connsiteY650" fmla="*/ 3908561 h 6858000"/>
              <a:gd name="connsiteX651" fmla="*/ 640967 w 7467600"/>
              <a:gd name="connsiteY651" fmla="*/ 4105601 h 6858000"/>
              <a:gd name="connsiteX652" fmla="*/ 112563 w 7467600"/>
              <a:gd name="connsiteY652" fmla="*/ 4396952 h 6858000"/>
              <a:gd name="connsiteX653" fmla="*/ 0 w 7467600"/>
              <a:gd name="connsiteY653" fmla="*/ 4466006 h 6858000"/>
              <a:gd name="connsiteX654" fmla="*/ 0 w 7467600"/>
              <a:gd name="connsiteY654" fmla="*/ 4233763 h 6858000"/>
              <a:gd name="connsiteX655" fmla="*/ 36881 w 7467600"/>
              <a:gd name="connsiteY655" fmla="*/ 4200118 h 6858000"/>
              <a:gd name="connsiteX656" fmla="*/ 910534 w 7467600"/>
              <a:gd name="connsiteY656" fmla="*/ 3629753 h 6858000"/>
              <a:gd name="connsiteX657" fmla="*/ 1578717 w 7467600"/>
              <a:gd name="connsiteY657" fmla="*/ 3575982 h 6858000"/>
              <a:gd name="connsiteX658" fmla="*/ 2338780 w 7467600"/>
              <a:gd name="connsiteY658" fmla="*/ 3033725 h 6858000"/>
              <a:gd name="connsiteX659" fmla="*/ 1807991 w 7467600"/>
              <a:gd name="connsiteY659" fmla="*/ 2807184 h 6858000"/>
              <a:gd name="connsiteX660" fmla="*/ 1416358 w 7467600"/>
              <a:gd name="connsiteY660" fmla="*/ 3112571 h 6858000"/>
              <a:gd name="connsiteX661" fmla="*/ 939066 w 7467600"/>
              <a:gd name="connsiteY661" fmla="*/ 3378798 h 6858000"/>
              <a:gd name="connsiteX662" fmla="*/ 115099 w 7467600"/>
              <a:gd name="connsiteY662" fmla="*/ 3607650 h 6858000"/>
              <a:gd name="connsiteX663" fmla="*/ 97284 w 7467600"/>
              <a:gd name="connsiteY663" fmla="*/ 3520393 h 6858000"/>
              <a:gd name="connsiteX664" fmla="*/ 922050 w 7467600"/>
              <a:gd name="connsiteY664" fmla="*/ 3074867 h 6858000"/>
              <a:gd name="connsiteX665" fmla="*/ 1405265 w 7467600"/>
              <a:gd name="connsiteY665" fmla="*/ 3016319 h 6858000"/>
              <a:gd name="connsiteX666" fmla="*/ 1407512 w 7467600"/>
              <a:gd name="connsiteY666" fmla="*/ 3018001 h 6858000"/>
              <a:gd name="connsiteX667" fmla="*/ 1726266 w 7467600"/>
              <a:gd name="connsiteY667" fmla="*/ 2777274 h 6858000"/>
              <a:gd name="connsiteX668" fmla="*/ 625390 w 7467600"/>
              <a:gd name="connsiteY668" fmla="*/ 2514541 h 6858000"/>
              <a:gd name="connsiteX669" fmla="*/ 619799 w 7467600"/>
              <a:gd name="connsiteY669" fmla="*/ 2527180 h 6858000"/>
              <a:gd name="connsiteX670" fmla="*/ 310030 w 7467600"/>
              <a:gd name="connsiteY670" fmla="*/ 2771818 h 6858000"/>
              <a:gd name="connsiteX671" fmla="*/ 173877 w 7467600"/>
              <a:gd name="connsiteY671" fmla="*/ 2937056 h 6858000"/>
              <a:gd name="connsiteX672" fmla="*/ 77889 w 7467600"/>
              <a:gd name="connsiteY672" fmla="*/ 3138440 h 6858000"/>
              <a:gd name="connsiteX673" fmla="*/ 0 w 7467600"/>
              <a:gd name="connsiteY673" fmla="*/ 3271395 h 6858000"/>
              <a:gd name="connsiteX674" fmla="*/ 0 w 7467600"/>
              <a:gd name="connsiteY674" fmla="*/ 3153002 h 6858000"/>
              <a:gd name="connsiteX675" fmla="*/ 2386 w 7467600"/>
              <a:gd name="connsiteY675" fmla="*/ 3149203 h 6858000"/>
              <a:gd name="connsiteX676" fmla="*/ 89753 w 7467600"/>
              <a:gd name="connsiteY676" fmla="*/ 2987702 h 6858000"/>
              <a:gd name="connsiteX677" fmla="*/ 76869 w 7467600"/>
              <a:gd name="connsiteY677" fmla="*/ 3005404 h 6858000"/>
              <a:gd name="connsiteX678" fmla="*/ 32049 w 7467600"/>
              <a:gd name="connsiteY678" fmla="*/ 3065814 h 6858000"/>
              <a:gd name="connsiteX679" fmla="*/ 0 w 7467600"/>
              <a:gd name="connsiteY679" fmla="*/ 3108744 h 6858000"/>
              <a:gd name="connsiteX680" fmla="*/ 0 w 7467600"/>
              <a:gd name="connsiteY680" fmla="*/ 3058059 h 6858000"/>
              <a:gd name="connsiteX681" fmla="*/ 7610 w 7467600"/>
              <a:gd name="connsiteY681" fmla="*/ 3047889 h 6858000"/>
              <a:gd name="connsiteX682" fmla="*/ 52419 w 7467600"/>
              <a:gd name="connsiteY682" fmla="*/ 2987479 h 6858000"/>
              <a:gd name="connsiteX683" fmla="*/ 59142 w 7467600"/>
              <a:gd name="connsiteY683" fmla="*/ 2978488 h 6858000"/>
              <a:gd name="connsiteX684" fmla="*/ 0 w 7467600"/>
              <a:gd name="connsiteY684" fmla="*/ 3015334 h 6858000"/>
              <a:gd name="connsiteX685" fmla="*/ 0 w 7467600"/>
              <a:gd name="connsiteY685" fmla="*/ 2914286 h 6858000"/>
              <a:gd name="connsiteX686" fmla="*/ 36383 w 7467600"/>
              <a:gd name="connsiteY686" fmla="*/ 2901128 h 6858000"/>
              <a:gd name="connsiteX687" fmla="*/ 156329 w 7467600"/>
              <a:gd name="connsiteY687" fmla="*/ 2840533 h 6858000"/>
              <a:gd name="connsiteX688" fmla="*/ 358355 w 7467600"/>
              <a:gd name="connsiteY688" fmla="*/ 2620471 h 6858000"/>
              <a:gd name="connsiteX689" fmla="*/ 510577 w 7467600"/>
              <a:gd name="connsiteY689" fmla="*/ 2501244 h 6858000"/>
              <a:gd name="connsiteX690" fmla="*/ 211967 w 7467600"/>
              <a:gd name="connsiteY690" fmla="*/ 2479171 h 6858000"/>
              <a:gd name="connsiteX691" fmla="*/ 0 w 7467600"/>
              <a:gd name="connsiteY691" fmla="*/ 2476398 h 6858000"/>
              <a:gd name="connsiteX692" fmla="*/ 0 w 7467600"/>
              <a:gd name="connsiteY692" fmla="*/ 2389189 h 6858000"/>
              <a:gd name="connsiteX693" fmla="*/ 103062 w 7467600"/>
              <a:gd name="connsiteY693" fmla="*/ 2389518 h 6858000"/>
              <a:gd name="connsiteX694" fmla="*/ 510734 w 7467600"/>
              <a:gd name="connsiteY694" fmla="*/ 2416201 h 6858000"/>
              <a:gd name="connsiteX695" fmla="*/ 279257 w 7467600"/>
              <a:gd name="connsiteY695" fmla="*/ 2092102 h 6858000"/>
              <a:gd name="connsiteX696" fmla="*/ 65265 w 7467600"/>
              <a:gd name="connsiteY696" fmla="*/ 2006049 h 6858000"/>
              <a:gd name="connsiteX697" fmla="*/ 0 w 7467600"/>
              <a:gd name="connsiteY697" fmla="*/ 1982532 h 6858000"/>
              <a:gd name="connsiteX698" fmla="*/ 0 w 7467600"/>
              <a:gd name="connsiteY698" fmla="*/ 1912789 h 6858000"/>
              <a:gd name="connsiteX699" fmla="*/ 97460 w 7467600"/>
              <a:gd name="connsiteY699" fmla="*/ 1953725 h 6858000"/>
              <a:gd name="connsiteX700" fmla="*/ 221272 w 7467600"/>
              <a:gd name="connsiteY700" fmla="*/ 1980766 h 6858000"/>
              <a:gd name="connsiteX701" fmla="*/ 116765 w 7467600"/>
              <a:gd name="connsiteY701" fmla="*/ 1911033 h 6858000"/>
              <a:gd name="connsiteX702" fmla="*/ 16405 w 7467600"/>
              <a:gd name="connsiteY702" fmla="*/ 1803412 h 6858000"/>
              <a:gd name="connsiteX703" fmla="*/ 0 w 7467600"/>
              <a:gd name="connsiteY703" fmla="*/ 1784777 h 6858000"/>
              <a:gd name="connsiteX704" fmla="*/ 0 w 7467600"/>
              <a:gd name="connsiteY704" fmla="*/ 1740082 h 6858000"/>
              <a:gd name="connsiteX705" fmla="*/ 39394 w 7467600"/>
              <a:gd name="connsiteY705" fmla="*/ 1784856 h 6858000"/>
              <a:gd name="connsiteX706" fmla="*/ 135813 w 7467600"/>
              <a:gd name="connsiteY706" fmla="*/ 1888838 h 6858000"/>
              <a:gd name="connsiteX707" fmla="*/ 242575 w 7467600"/>
              <a:gd name="connsiteY707" fmla="*/ 1958841 h 6858000"/>
              <a:gd name="connsiteX708" fmla="*/ 82197 w 7467600"/>
              <a:gd name="connsiteY708" fmla="*/ 1754826 h 6858000"/>
              <a:gd name="connsiteX709" fmla="*/ 0 w 7467600"/>
              <a:gd name="connsiteY709" fmla="*/ 1679650 h 6858000"/>
              <a:gd name="connsiteX710" fmla="*/ 0 w 7467600"/>
              <a:gd name="connsiteY710" fmla="*/ 1602463 h 6858000"/>
              <a:gd name="connsiteX711" fmla="*/ 84689 w 7467600"/>
              <a:gd name="connsiteY711" fmla="*/ 1677442 h 6858000"/>
              <a:gd name="connsiteX712" fmla="*/ 298437 w 7467600"/>
              <a:gd name="connsiteY712" fmla="*/ 1968019 h 6858000"/>
              <a:gd name="connsiteX713" fmla="*/ 227269 w 7467600"/>
              <a:gd name="connsiteY713" fmla="*/ 1114064 h 6858000"/>
              <a:gd name="connsiteX714" fmla="*/ 248003 w 7467600"/>
              <a:gd name="connsiteY714" fmla="*/ 1089613 h 6858000"/>
              <a:gd name="connsiteX715" fmla="*/ 427020 w 7467600"/>
              <a:gd name="connsiteY715" fmla="*/ 1619803 h 6858000"/>
              <a:gd name="connsiteX716" fmla="*/ 340345 w 7467600"/>
              <a:gd name="connsiteY716" fmla="*/ 2027739 h 6858000"/>
              <a:gd name="connsiteX717" fmla="*/ 360865 w 7467600"/>
              <a:gd name="connsiteY717" fmla="*/ 2044827 h 6858000"/>
              <a:gd name="connsiteX718" fmla="*/ 560414 w 7467600"/>
              <a:gd name="connsiteY718" fmla="*/ 2421457 h 6858000"/>
              <a:gd name="connsiteX719" fmla="*/ 1359703 w 7467600"/>
              <a:gd name="connsiteY719" fmla="*/ 2578554 h 6858000"/>
              <a:gd name="connsiteX720" fmla="*/ 1359422 w 7467600"/>
              <a:gd name="connsiteY720" fmla="*/ 2577994 h 6858000"/>
              <a:gd name="connsiteX721" fmla="*/ 828701 w 7467600"/>
              <a:gd name="connsiteY721" fmla="*/ 1839520 h 6858000"/>
              <a:gd name="connsiteX722" fmla="*/ 494427 w 7467600"/>
              <a:gd name="connsiteY722" fmla="*/ 1092333 h 6858000"/>
              <a:gd name="connsiteX723" fmla="*/ 506322 w 7467600"/>
              <a:gd name="connsiteY723" fmla="*/ 1020997 h 6858000"/>
              <a:gd name="connsiteX724" fmla="*/ 4570198 w 7467600"/>
              <a:gd name="connsiteY724" fmla="*/ 978081 h 6858000"/>
              <a:gd name="connsiteX725" fmla="*/ 4523691 w 7467600"/>
              <a:gd name="connsiteY725" fmla="*/ 1127776 h 6858000"/>
              <a:gd name="connsiteX726" fmla="*/ 4509875 w 7467600"/>
              <a:gd name="connsiteY726" fmla="*/ 1167552 h 6858000"/>
              <a:gd name="connsiteX727" fmla="*/ 4478168 w 7467600"/>
              <a:gd name="connsiteY727" fmla="*/ 1260735 h 6858000"/>
              <a:gd name="connsiteX728" fmla="*/ 4409309 w 7467600"/>
              <a:gd name="connsiteY728" fmla="*/ 1666996 h 6858000"/>
              <a:gd name="connsiteX729" fmla="*/ 4370031 w 7467600"/>
              <a:gd name="connsiteY729" fmla="*/ 1955666 h 6858000"/>
              <a:gd name="connsiteX730" fmla="*/ 4570198 w 7467600"/>
              <a:gd name="connsiteY730" fmla="*/ 978081 h 6858000"/>
              <a:gd name="connsiteX731" fmla="*/ 4557898 w 7467600"/>
              <a:gd name="connsiteY731" fmla="*/ 900011 h 6858000"/>
              <a:gd name="connsiteX732" fmla="*/ 4344840 w 7467600"/>
              <a:gd name="connsiteY732" fmla="*/ 1922038 h 6858000"/>
              <a:gd name="connsiteX733" fmla="*/ 4378710 w 7467600"/>
              <a:gd name="connsiteY733" fmla="*/ 1665516 h 6858000"/>
              <a:gd name="connsiteX734" fmla="*/ 4448798 w 7467600"/>
              <a:gd name="connsiteY734" fmla="*/ 1253024 h 6858000"/>
              <a:gd name="connsiteX735" fmla="*/ 4480315 w 7467600"/>
              <a:gd name="connsiteY735" fmla="*/ 1158454 h 6858000"/>
              <a:gd name="connsiteX736" fmla="*/ 4494133 w 7467600"/>
              <a:gd name="connsiteY736" fmla="*/ 1118676 h 6858000"/>
              <a:gd name="connsiteX737" fmla="*/ 4557898 w 7467600"/>
              <a:gd name="connsiteY737" fmla="*/ 900011 h 6858000"/>
              <a:gd name="connsiteX738" fmla="*/ 5870151 w 7467600"/>
              <a:gd name="connsiteY738" fmla="*/ 898890 h 6858000"/>
              <a:gd name="connsiteX739" fmla="*/ 5861335 w 7467600"/>
              <a:gd name="connsiteY739" fmla="*/ 899177 h 6858000"/>
              <a:gd name="connsiteX740" fmla="*/ 5843702 w 7467600"/>
              <a:gd name="connsiteY740" fmla="*/ 899748 h 6858000"/>
              <a:gd name="connsiteX741" fmla="*/ 5651107 w 7467600"/>
              <a:gd name="connsiteY741" fmla="*/ 920306 h 6858000"/>
              <a:gd name="connsiteX742" fmla="*/ 5459407 w 7467600"/>
              <a:gd name="connsiteY742" fmla="*/ 940975 h 6858000"/>
              <a:gd name="connsiteX743" fmla="*/ 5374846 w 7467600"/>
              <a:gd name="connsiteY743" fmla="*/ 941988 h 6858000"/>
              <a:gd name="connsiteX744" fmla="*/ 5256105 w 7467600"/>
              <a:gd name="connsiteY744" fmla="*/ 945632 h 6858000"/>
              <a:gd name="connsiteX745" fmla="*/ 5107071 w 7467600"/>
              <a:gd name="connsiteY745" fmla="*/ 969720 h 6858000"/>
              <a:gd name="connsiteX746" fmla="*/ 4998681 w 7467600"/>
              <a:gd name="connsiteY746" fmla="*/ 988771 h 6858000"/>
              <a:gd name="connsiteX747" fmla="*/ 5870151 w 7467600"/>
              <a:gd name="connsiteY747" fmla="*/ 898890 h 6858000"/>
              <a:gd name="connsiteX748" fmla="*/ 5504425 w 7467600"/>
              <a:gd name="connsiteY748" fmla="*/ 848067 h 6858000"/>
              <a:gd name="connsiteX749" fmla="*/ 4968849 w 7467600"/>
              <a:gd name="connsiteY749" fmla="*/ 962318 h 6858000"/>
              <a:gd name="connsiteX750" fmla="*/ 5104039 w 7467600"/>
              <a:gd name="connsiteY750" fmla="*/ 940634 h 6858000"/>
              <a:gd name="connsiteX751" fmla="*/ 5256311 w 7467600"/>
              <a:gd name="connsiteY751" fmla="*/ 916490 h 6858000"/>
              <a:gd name="connsiteX752" fmla="*/ 5377381 w 7467600"/>
              <a:gd name="connsiteY752" fmla="*/ 912671 h 6858000"/>
              <a:gd name="connsiteX753" fmla="*/ 5460148 w 7467600"/>
              <a:gd name="connsiteY753" fmla="*/ 911442 h 6858000"/>
              <a:gd name="connsiteX754" fmla="*/ 5648971 w 7467600"/>
              <a:gd name="connsiteY754" fmla="*/ 891331 h 6858000"/>
              <a:gd name="connsiteX755" fmla="*/ 5844807 w 7467600"/>
              <a:gd name="connsiteY755" fmla="*/ 870718 h 6858000"/>
              <a:gd name="connsiteX756" fmla="*/ 5862975 w 7467600"/>
              <a:gd name="connsiteY756" fmla="*/ 869756 h 6858000"/>
              <a:gd name="connsiteX757" fmla="*/ 5920887 w 7467600"/>
              <a:gd name="connsiteY757" fmla="*/ 865929 h 6858000"/>
              <a:gd name="connsiteX758" fmla="*/ 5504425 w 7467600"/>
              <a:gd name="connsiteY758" fmla="*/ 848067 h 6858000"/>
              <a:gd name="connsiteX759" fmla="*/ 3607114 w 7467600"/>
              <a:gd name="connsiteY759" fmla="*/ 467441 h 6858000"/>
              <a:gd name="connsiteX760" fmla="*/ 3296242 w 7467600"/>
              <a:gd name="connsiteY760" fmla="*/ 807991 h 6858000"/>
              <a:gd name="connsiteX761" fmla="*/ 3174674 w 7467600"/>
              <a:gd name="connsiteY761" fmla="*/ 919759 h 6858000"/>
              <a:gd name="connsiteX762" fmla="*/ 3042978 w 7467600"/>
              <a:gd name="connsiteY762" fmla="*/ 1054894 h 6858000"/>
              <a:gd name="connsiteX763" fmla="*/ 2968914 w 7467600"/>
              <a:gd name="connsiteY763" fmla="*/ 1133756 h 6858000"/>
              <a:gd name="connsiteX764" fmla="*/ 3103823 w 7467600"/>
              <a:gd name="connsiteY764" fmla="*/ 1026814 h 6858000"/>
              <a:gd name="connsiteX765" fmla="*/ 3607114 w 7467600"/>
              <a:gd name="connsiteY765" fmla="*/ 467441 h 6858000"/>
              <a:gd name="connsiteX766" fmla="*/ 3744487 w 7467600"/>
              <a:gd name="connsiteY766" fmla="*/ 383136 h 6858000"/>
              <a:gd name="connsiteX767" fmla="*/ 3970213 w 7467600"/>
              <a:gd name="connsiteY767" fmla="*/ 995559 h 6858000"/>
              <a:gd name="connsiteX768" fmla="*/ 3744487 w 7467600"/>
              <a:gd name="connsiteY768" fmla="*/ 383136 h 6858000"/>
              <a:gd name="connsiteX769" fmla="*/ 3624562 w 7467600"/>
              <a:gd name="connsiteY769" fmla="*/ 367041 h 6858000"/>
              <a:gd name="connsiteX770" fmla="*/ 3489712 w 7467600"/>
              <a:gd name="connsiteY770" fmla="*/ 485386 h 6858000"/>
              <a:gd name="connsiteX771" fmla="*/ 3182994 w 7467600"/>
              <a:gd name="connsiteY771" fmla="*/ 828265 h 6858000"/>
              <a:gd name="connsiteX772" fmla="*/ 2892114 w 7467600"/>
              <a:gd name="connsiteY772" fmla="*/ 1172635 h 6858000"/>
              <a:gd name="connsiteX773" fmla="*/ 3021459 w 7467600"/>
              <a:gd name="connsiteY773" fmla="*/ 1035385 h 6858000"/>
              <a:gd name="connsiteX774" fmla="*/ 3153873 w 7467600"/>
              <a:gd name="connsiteY774" fmla="*/ 898971 h 6858000"/>
              <a:gd name="connsiteX775" fmla="*/ 3276511 w 7467600"/>
              <a:gd name="connsiteY775" fmla="*/ 786423 h 6858000"/>
              <a:gd name="connsiteX776" fmla="*/ 3584154 w 7467600"/>
              <a:gd name="connsiteY776" fmla="*/ 448218 h 6858000"/>
              <a:gd name="connsiteX777" fmla="*/ 3624562 w 7467600"/>
              <a:gd name="connsiteY777" fmla="*/ 367041 h 6858000"/>
              <a:gd name="connsiteX778" fmla="*/ 3766672 w 7467600"/>
              <a:gd name="connsiteY778" fmla="*/ 359429 h 6858000"/>
              <a:gd name="connsiteX779" fmla="*/ 3996338 w 7467600"/>
              <a:gd name="connsiteY779" fmla="*/ 968237 h 6858000"/>
              <a:gd name="connsiteX780" fmla="*/ 3766672 w 7467600"/>
              <a:gd name="connsiteY780" fmla="*/ 359429 h 6858000"/>
              <a:gd name="connsiteX781" fmla="*/ 5805386 w 7467600"/>
              <a:gd name="connsiteY781" fmla="*/ 239240 h 6858000"/>
              <a:gd name="connsiteX782" fmla="*/ 5736947 w 7467600"/>
              <a:gd name="connsiteY782" fmla="*/ 261367 h 6858000"/>
              <a:gd name="connsiteX783" fmla="*/ 5427012 w 7467600"/>
              <a:gd name="connsiteY783" fmla="*/ 311272 h 6858000"/>
              <a:gd name="connsiteX784" fmla="*/ 5147818 w 7467600"/>
              <a:gd name="connsiteY784" fmla="*/ 322112 h 6858000"/>
              <a:gd name="connsiteX785" fmla="*/ 5060854 w 7467600"/>
              <a:gd name="connsiteY785" fmla="*/ 311882 h 6858000"/>
              <a:gd name="connsiteX786" fmla="*/ 4945989 w 7467600"/>
              <a:gd name="connsiteY786" fmla="*/ 300516 h 6858000"/>
              <a:gd name="connsiteX787" fmla="*/ 5410479 w 7467600"/>
              <a:gd name="connsiteY787" fmla="*/ 348434 h 6858000"/>
              <a:gd name="connsiteX788" fmla="*/ 5805386 w 7467600"/>
              <a:gd name="connsiteY788" fmla="*/ 239240 h 6858000"/>
              <a:gd name="connsiteX789" fmla="*/ 5905192 w 7467600"/>
              <a:gd name="connsiteY789" fmla="*/ 163079 h 6858000"/>
              <a:gd name="connsiteX790" fmla="*/ 5865655 w 7467600"/>
              <a:gd name="connsiteY790" fmla="*/ 171901 h 6858000"/>
              <a:gd name="connsiteX791" fmla="*/ 5259740 w 7467600"/>
              <a:gd name="connsiteY791" fmla="*/ 257013 h 6858000"/>
              <a:gd name="connsiteX792" fmla="*/ 5208466 w 7467600"/>
              <a:gd name="connsiteY792" fmla="*/ 257550 h 6858000"/>
              <a:gd name="connsiteX793" fmla="*/ 4980204 w 7467600"/>
              <a:gd name="connsiteY793" fmla="*/ 271903 h 6858000"/>
              <a:gd name="connsiteX794" fmla="*/ 5068068 w 7467600"/>
              <a:gd name="connsiteY794" fmla="*/ 282244 h 6858000"/>
              <a:gd name="connsiteX795" fmla="*/ 5153231 w 7467600"/>
              <a:gd name="connsiteY795" fmla="*/ 292240 h 6858000"/>
              <a:gd name="connsiteX796" fmla="*/ 5426491 w 7467600"/>
              <a:gd name="connsiteY796" fmla="*/ 281128 h 6858000"/>
              <a:gd name="connsiteX797" fmla="*/ 5731212 w 7467600"/>
              <a:gd name="connsiteY797" fmla="*/ 231951 h 6858000"/>
              <a:gd name="connsiteX798" fmla="*/ 5905192 w 7467600"/>
              <a:gd name="connsiteY798" fmla="*/ 163079 h 6858000"/>
              <a:gd name="connsiteX799" fmla="*/ 5944437 w 7467600"/>
              <a:gd name="connsiteY799" fmla="*/ 113829 h 6858000"/>
              <a:gd name="connsiteX800" fmla="*/ 5825032 w 7467600"/>
              <a:gd name="connsiteY800" fmla="*/ 146405 h 6858000"/>
              <a:gd name="connsiteX801" fmla="*/ 4955599 w 7467600"/>
              <a:gd name="connsiteY801" fmla="*/ 247008 h 6858000"/>
              <a:gd name="connsiteX802" fmla="*/ 5210104 w 7467600"/>
              <a:gd name="connsiteY802" fmla="*/ 228123 h 6858000"/>
              <a:gd name="connsiteX803" fmla="*/ 5261015 w 7467600"/>
              <a:gd name="connsiteY803" fmla="*/ 227087 h 6858000"/>
              <a:gd name="connsiteX804" fmla="*/ 5861181 w 7467600"/>
              <a:gd name="connsiteY804" fmla="*/ 143093 h 6858000"/>
              <a:gd name="connsiteX805" fmla="*/ 5961252 w 7467600"/>
              <a:gd name="connsiteY805" fmla="*/ 114820 h 6858000"/>
              <a:gd name="connsiteX806" fmla="*/ 5944437 w 7467600"/>
              <a:gd name="connsiteY806" fmla="*/ 113829 h 6858000"/>
              <a:gd name="connsiteX807" fmla="*/ 3882765 w 7467600"/>
              <a:gd name="connsiteY807" fmla="*/ 0 h 6858000"/>
              <a:gd name="connsiteX808" fmla="*/ 3995099 w 7467600"/>
              <a:gd name="connsiteY808" fmla="*/ 0 h 6858000"/>
              <a:gd name="connsiteX809" fmla="*/ 4163818 w 7467600"/>
              <a:gd name="connsiteY809" fmla="*/ 234104 h 6858000"/>
              <a:gd name="connsiteX810" fmla="*/ 4172099 w 7467600"/>
              <a:gd name="connsiteY810" fmla="*/ 234207 h 6858000"/>
              <a:gd name="connsiteX811" fmla="*/ 4784282 w 7467600"/>
              <a:gd name="connsiteY811" fmla="*/ 276561 h 6858000"/>
              <a:gd name="connsiteX812" fmla="*/ 4801687 w 7467600"/>
              <a:gd name="connsiteY812" fmla="*/ 267764 h 6858000"/>
              <a:gd name="connsiteX813" fmla="*/ 6082788 w 7467600"/>
              <a:gd name="connsiteY813" fmla="*/ 64119 h 6858000"/>
              <a:gd name="connsiteX814" fmla="*/ 6099442 w 7467600"/>
              <a:gd name="connsiteY814" fmla="*/ 82568 h 6858000"/>
              <a:gd name="connsiteX815" fmla="*/ 4804137 w 7467600"/>
              <a:gd name="connsiteY815" fmla="*/ 320931 h 6858000"/>
              <a:gd name="connsiteX816" fmla="*/ 4227047 w 7467600"/>
              <a:gd name="connsiteY816" fmla="*/ 313415 h 6858000"/>
              <a:gd name="connsiteX817" fmla="*/ 4346041 w 7467600"/>
              <a:gd name="connsiteY817" fmla="*/ 456086 h 6858000"/>
              <a:gd name="connsiteX818" fmla="*/ 4870967 w 7467600"/>
              <a:gd name="connsiteY818" fmla="*/ 963061 h 6858000"/>
              <a:gd name="connsiteX819" fmla="*/ 4889647 w 7467600"/>
              <a:gd name="connsiteY819" fmla="*/ 957147 h 6858000"/>
              <a:gd name="connsiteX820" fmla="*/ 5422504 w 7467600"/>
              <a:gd name="connsiteY820" fmla="*/ 805191 h 6858000"/>
              <a:gd name="connsiteX821" fmla="*/ 6087656 w 7467600"/>
              <a:gd name="connsiteY821" fmla="*/ 826703 h 6858000"/>
              <a:gd name="connsiteX822" fmla="*/ 6058717 w 7467600"/>
              <a:gd name="connsiteY822" fmla="*/ 865992 h 6858000"/>
              <a:gd name="connsiteX823" fmla="*/ 4974153 w 7467600"/>
              <a:gd name="connsiteY823" fmla="*/ 1045456 h 6858000"/>
              <a:gd name="connsiteX824" fmla="*/ 5627835 w 7467600"/>
              <a:gd name="connsiteY824" fmla="*/ 1472077 h 6858000"/>
              <a:gd name="connsiteX825" fmla="*/ 5629817 w 7467600"/>
              <a:gd name="connsiteY825" fmla="*/ 1471412 h 6858000"/>
              <a:gd name="connsiteX826" fmla="*/ 5634124 w 7467600"/>
              <a:gd name="connsiteY826" fmla="*/ 1470572 h 6858000"/>
              <a:gd name="connsiteX827" fmla="*/ 5755832 w 7467600"/>
              <a:gd name="connsiteY827" fmla="*/ 1383886 h 6858000"/>
              <a:gd name="connsiteX828" fmla="*/ 6014186 w 7467600"/>
              <a:gd name="connsiteY828" fmla="*/ 1279799 h 6858000"/>
              <a:gd name="connsiteX829" fmla="*/ 6901619 w 7467600"/>
              <a:gd name="connsiteY829" fmla="*/ 1047874 h 6858000"/>
              <a:gd name="connsiteX830" fmla="*/ 6931566 w 7467600"/>
              <a:gd name="connsiteY830" fmla="*/ 1062034 h 6858000"/>
              <a:gd name="connsiteX831" fmla="*/ 5790982 w 7467600"/>
              <a:gd name="connsiteY831" fmla="*/ 1561380 h 6858000"/>
              <a:gd name="connsiteX832" fmla="*/ 6188971 w 7467600"/>
              <a:gd name="connsiteY832" fmla="*/ 1755168 h 6858000"/>
              <a:gd name="connsiteX833" fmla="*/ 6202446 w 7467600"/>
              <a:gd name="connsiteY833" fmla="*/ 1752268 h 6858000"/>
              <a:gd name="connsiteX834" fmla="*/ 7179560 w 7467600"/>
              <a:gd name="connsiteY834" fmla="*/ 1467551 h 6858000"/>
              <a:gd name="connsiteX835" fmla="*/ 7158730 w 7467600"/>
              <a:gd name="connsiteY835" fmla="*/ 1507835 h 6858000"/>
              <a:gd name="connsiteX836" fmla="*/ 6326959 w 7467600"/>
              <a:gd name="connsiteY836" fmla="*/ 1817686 h 6858000"/>
              <a:gd name="connsiteX837" fmla="*/ 6537433 w 7467600"/>
              <a:gd name="connsiteY837" fmla="*/ 1907790 h 6858000"/>
              <a:gd name="connsiteX838" fmla="*/ 6550221 w 7467600"/>
              <a:gd name="connsiteY838" fmla="*/ 1910729 h 6858000"/>
              <a:gd name="connsiteX839" fmla="*/ 6964438 w 7467600"/>
              <a:gd name="connsiteY839" fmla="*/ 2209505 h 6858000"/>
              <a:gd name="connsiteX840" fmla="*/ 7367862 w 7467600"/>
              <a:gd name="connsiteY840" fmla="*/ 2806833 h 6858000"/>
              <a:gd name="connsiteX841" fmla="*/ 7364329 w 7467600"/>
              <a:gd name="connsiteY841" fmla="*/ 2826907 h 6858000"/>
              <a:gd name="connsiteX842" fmla="*/ 7290545 w 7467600"/>
              <a:gd name="connsiteY842" fmla="*/ 2850663 h 6858000"/>
              <a:gd name="connsiteX843" fmla="*/ 6472036 w 7467600"/>
              <a:gd name="connsiteY843" fmla="*/ 1959003 h 6858000"/>
              <a:gd name="connsiteX844" fmla="*/ 5792897 w 7467600"/>
              <a:gd name="connsiteY844" fmla="*/ 1647747 h 6858000"/>
              <a:gd name="connsiteX845" fmla="*/ 5842751 w 7467600"/>
              <a:gd name="connsiteY845" fmla="*/ 1816112 h 6858000"/>
              <a:gd name="connsiteX846" fmla="*/ 5847424 w 7467600"/>
              <a:gd name="connsiteY846" fmla="*/ 1815776 h 6858000"/>
              <a:gd name="connsiteX847" fmla="*/ 6399821 w 7467600"/>
              <a:gd name="connsiteY847" fmla="*/ 2344799 h 6858000"/>
              <a:gd name="connsiteX848" fmla="*/ 6323232 w 7467600"/>
              <a:gd name="connsiteY848" fmla="*/ 2389634 h 6858000"/>
              <a:gd name="connsiteX849" fmla="*/ 5942958 w 7467600"/>
              <a:gd name="connsiteY849" fmla="*/ 2077708 h 6858000"/>
              <a:gd name="connsiteX850" fmla="*/ 5921559 w 7467600"/>
              <a:gd name="connsiteY850" fmla="*/ 2378596 h 6858000"/>
              <a:gd name="connsiteX851" fmla="*/ 5817651 w 7467600"/>
              <a:gd name="connsiteY851" fmla="*/ 3023919 h 6858000"/>
              <a:gd name="connsiteX852" fmla="*/ 5729634 w 7467600"/>
              <a:gd name="connsiteY852" fmla="*/ 3051849 h 6858000"/>
              <a:gd name="connsiteX853" fmla="*/ 5611018 w 7467600"/>
              <a:gd name="connsiteY853" fmla="*/ 2316769 h 6858000"/>
              <a:gd name="connsiteX854" fmla="*/ 5687608 w 7467600"/>
              <a:gd name="connsiteY854" fmla="*/ 2039972 h 6858000"/>
              <a:gd name="connsiteX855" fmla="*/ 5657554 w 7467600"/>
              <a:gd name="connsiteY855" fmla="*/ 1576445 h 6858000"/>
              <a:gd name="connsiteX856" fmla="*/ 5150475 w 7467600"/>
              <a:gd name="connsiteY856" fmla="*/ 1274012 h 6858000"/>
              <a:gd name="connsiteX857" fmla="*/ 5349142 w 7467600"/>
              <a:gd name="connsiteY857" fmla="*/ 2204405 h 6858000"/>
              <a:gd name="connsiteX858" fmla="*/ 5262214 w 7467600"/>
              <a:gd name="connsiteY858" fmla="*/ 2233836 h 6858000"/>
              <a:gd name="connsiteX859" fmla="*/ 4981539 w 7467600"/>
              <a:gd name="connsiteY859" fmla="*/ 1542201 h 6858000"/>
              <a:gd name="connsiteX860" fmla="*/ 4958461 w 7467600"/>
              <a:gd name="connsiteY860" fmla="*/ 1136957 h 6858000"/>
              <a:gd name="connsiteX861" fmla="*/ 4655015 w 7467600"/>
              <a:gd name="connsiteY861" fmla="*/ 891426 h 6858000"/>
              <a:gd name="connsiteX862" fmla="*/ 4348002 w 7467600"/>
              <a:gd name="connsiteY862" fmla="*/ 2205895 h 6858000"/>
              <a:gd name="connsiteX863" fmla="*/ 4262250 w 7467600"/>
              <a:gd name="connsiteY863" fmla="*/ 2219972 h 6858000"/>
              <a:gd name="connsiteX864" fmla="*/ 4550611 w 7467600"/>
              <a:gd name="connsiteY864" fmla="*/ 817540 h 6858000"/>
              <a:gd name="connsiteX865" fmla="*/ 4564418 w 7467600"/>
              <a:gd name="connsiteY865" fmla="*/ 808293 h 6858000"/>
              <a:gd name="connsiteX866" fmla="*/ 4266388 w 7467600"/>
              <a:gd name="connsiteY866" fmla="*/ 500083 h 6858000"/>
              <a:gd name="connsiteX867" fmla="*/ 4032842 w 7467600"/>
              <a:gd name="connsiteY867" fmla="*/ 211809 h 6858000"/>
              <a:gd name="connsiteX868" fmla="*/ 3882765 w 7467600"/>
              <a:gd name="connsiteY868" fmla="*/ 0 h 6858000"/>
              <a:gd name="connsiteX869" fmla="*/ 3721337 w 7467600"/>
              <a:gd name="connsiteY869" fmla="*/ 0 h 6858000"/>
              <a:gd name="connsiteX870" fmla="*/ 3797544 w 7467600"/>
              <a:gd name="connsiteY870" fmla="*/ 0 h 6858000"/>
              <a:gd name="connsiteX871" fmla="*/ 3775734 w 7467600"/>
              <a:gd name="connsiteY871" fmla="*/ 95131 h 6858000"/>
              <a:gd name="connsiteX872" fmla="*/ 3724807 w 7467600"/>
              <a:gd name="connsiteY872" fmla="*/ 272257 h 6858000"/>
              <a:gd name="connsiteX873" fmla="*/ 3726844 w 7467600"/>
              <a:gd name="connsiteY873" fmla="*/ 282988 h 6858000"/>
              <a:gd name="connsiteX874" fmla="*/ 3742664 w 7467600"/>
              <a:gd name="connsiteY874" fmla="*/ 279918 h 6858000"/>
              <a:gd name="connsiteX875" fmla="*/ 4103910 w 7467600"/>
              <a:gd name="connsiteY875" fmla="*/ 1161917 h 6858000"/>
              <a:gd name="connsiteX876" fmla="*/ 4020269 w 7467600"/>
              <a:gd name="connsiteY876" fmla="*/ 1200406 h 6858000"/>
              <a:gd name="connsiteX877" fmla="*/ 3674882 w 7467600"/>
              <a:gd name="connsiteY877" fmla="*/ 488524 h 6858000"/>
              <a:gd name="connsiteX878" fmla="*/ 3132682 w 7467600"/>
              <a:gd name="connsiteY878" fmla="*/ 1072284 h 6858000"/>
              <a:gd name="connsiteX879" fmla="*/ 2716346 w 7467600"/>
              <a:gd name="connsiteY879" fmla="*/ 1276376 h 6858000"/>
              <a:gd name="connsiteX880" fmla="*/ 2716772 w 7467600"/>
              <a:gd name="connsiteY880" fmla="*/ 1255462 h 6858000"/>
              <a:gd name="connsiteX881" fmla="*/ 3471096 w 7467600"/>
              <a:gd name="connsiteY881" fmla="*/ 437072 h 6858000"/>
              <a:gd name="connsiteX882" fmla="*/ 3639057 w 7467600"/>
              <a:gd name="connsiteY882" fmla="*/ 286334 h 6858000"/>
              <a:gd name="connsiteX883" fmla="*/ 3640309 w 7467600"/>
              <a:gd name="connsiteY883" fmla="*/ 284664 h 6858000"/>
              <a:gd name="connsiteX884" fmla="*/ 3646022 w 7467600"/>
              <a:gd name="connsiteY884" fmla="*/ 276711 h 6858000"/>
              <a:gd name="connsiteX885" fmla="*/ 3707943 w 7467600"/>
              <a:gd name="connsiteY885" fmla="*/ 65958 h 6858000"/>
              <a:gd name="connsiteX886" fmla="*/ 3721337 w 7467600"/>
              <a:gd name="connsiteY886" fmla="*/ 0 h 6858000"/>
              <a:gd name="connsiteX887" fmla="*/ 2867960 w 7467600"/>
              <a:gd name="connsiteY887" fmla="*/ 0 h 6858000"/>
              <a:gd name="connsiteX888" fmla="*/ 2926351 w 7467600"/>
              <a:gd name="connsiteY888" fmla="*/ 0 h 6858000"/>
              <a:gd name="connsiteX889" fmla="*/ 2902823 w 7467600"/>
              <a:gd name="connsiteY889" fmla="*/ 262929 h 6858000"/>
              <a:gd name="connsiteX890" fmla="*/ 2940663 w 7467600"/>
              <a:gd name="connsiteY890" fmla="*/ 140884 h 6858000"/>
              <a:gd name="connsiteX891" fmla="*/ 2947039 w 7467600"/>
              <a:gd name="connsiteY891" fmla="*/ 122524 h 6858000"/>
              <a:gd name="connsiteX892" fmla="*/ 2984316 w 7467600"/>
              <a:gd name="connsiteY892" fmla="*/ 0 h 6858000"/>
              <a:gd name="connsiteX893" fmla="*/ 3016114 w 7467600"/>
              <a:gd name="connsiteY893" fmla="*/ 0 h 6858000"/>
              <a:gd name="connsiteX894" fmla="*/ 2979949 w 7467600"/>
              <a:gd name="connsiteY894" fmla="*/ 119274 h 6858000"/>
              <a:gd name="connsiteX895" fmla="*/ 3023879 w 7467600"/>
              <a:gd name="connsiteY895" fmla="*/ 0 h 6858000"/>
              <a:gd name="connsiteX896" fmla="*/ 3105400 w 7467600"/>
              <a:gd name="connsiteY896" fmla="*/ 0 h 6858000"/>
              <a:gd name="connsiteX897" fmla="*/ 3094669 w 7467600"/>
              <a:gd name="connsiteY897" fmla="*/ 30308 h 6858000"/>
              <a:gd name="connsiteX898" fmla="*/ 2901945 w 7467600"/>
              <a:gd name="connsiteY898" fmla="*/ 466538 h 6858000"/>
              <a:gd name="connsiteX899" fmla="*/ 2815209 w 7467600"/>
              <a:gd name="connsiteY899" fmla="*/ 497361 h 6858000"/>
              <a:gd name="connsiteX900" fmla="*/ 2844845 w 7467600"/>
              <a:gd name="connsiteY900" fmla="*/ 127638 h 6858000"/>
              <a:gd name="connsiteX901" fmla="*/ 2867960 w 7467600"/>
              <a:gd name="connsiteY901" fmla="*/ 0 h 6858000"/>
              <a:gd name="connsiteX902" fmla="*/ 1057230 w 7467600"/>
              <a:gd name="connsiteY902" fmla="*/ 0 h 6858000"/>
              <a:gd name="connsiteX903" fmla="*/ 1111003 w 7467600"/>
              <a:gd name="connsiteY903" fmla="*/ 0 h 6858000"/>
              <a:gd name="connsiteX904" fmla="*/ 1125553 w 7467600"/>
              <a:gd name="connsiteY904" fmla="*/ 52588 h 6858000"/>
              <a:gd name="connsiteX905" fmla="*/ 1304276 w 7467600"/>
              <a:gd name="connsiteY905" fmla="*/ 476275 h 6858000"/>
              <a:gd name="connsiteX906" fmla="*/ 1492066 w 7467600"/>
              <a:gd name="connsiteY906" fmla="*/ 886333 h 6858000"/>
              <a:gd name="connsiteX907" fmla="*/ 1423698 w 7467600"/>
              <a:gd name="connsiteY907" fmla="*/ 710817 h 6858000"/>
              <a:gd name="connsiteX908" fmla="*/ 1357609 w 7467600"/>
              <a:gd name="connsiteY908" fmla="*/ 532892 h 6858000"/>
              <a:gd name="connsiteX909" fmla="*/ 1309550 w 7467600"/>
              <a:gd name="connsiteY909" fmla="*/ 374031 h 6858000"/>
              <a:gd name="connsiteX910" fmla="*/ 1193673 w 7467600"/>
              <a:gd name="connsiteY910" fmla="*/ 49533 h 6858000"/>
              <a:gd name="connsiteX911" fmla="*/ 1164391 w 7467600"/>
              <a:gd name="connsiteY911" fmla="*/ 0 h 6858000"/>
              <a:gd name="connsiteX912" fmla="*/ 1200666 w 7467600"/>
              <a:gd name="connsiteY912" fmla="*/ 0 h 6858000"/>
              <a:gd name="connsiteX913" fmla="*/ 1223408 w 7467600"/>
              <a:gd name="connsiteY913" fmla="*/ 38996 h 6858000"/>
              <a:gd name="connsiteX914" fmla="*/ 1339635 w 7467600"/>
              <a:gd name="connsiteY914" fmla="*/ 365517 h 6858000"/>
              <a:gd name="connsiteX915" fmla="*/ 1387469 w 7467600"/>
              <a:gd name="connsiteY915" fmla="*/ 523079 h 6858000"/>
              <a:gd name="connsiteX916" fmla="*/ 1452685 w 7467600"/>
              <a:gd name="connsiteY916" fmla="*/ 699806 h 6858000"/>
              <a:gd name="connsiteX917" fmla="*/ 1492092 w 7467600"/>
              <a:gd name="connsiteY917" fmla="*/ 800424 h 6858000"/>
              <a:gd name="connsiteX918" fmla="*/ 1455302 w 7467600"/>
              <a:gd name="connsiteY918" fmla="*/ 632913 h 6858000"/>
              <a:gd name="connsiteX919" fmla="*/ 1222336 w 7467600"/>
              <a:gd name="connsiteY919" fmla="*/ 9480 h 6858000"/>
              <a:gd name="connsiteX920" fmla="*/ 1214634 w 7467600"/>
              <a:gd name="connsiteY920" fmla="*/ 0 h 6858000"/>
              <a:gd name="connsiteX921" fmla="*/ 1289827 w 7467600"/>
              <a:gd name="connsiteY921" fmla="*/ 0 h 6858000"/>
              <a:gd name="connsiteX922" fmla="*/ 1321076 w 7467600"/>
              <a:gd name="connsiteY922" fmla="*/ 59722 h 6858000"/>
              <a:gd name="connsiteX923" fmla="*/ 1512579 w 7467600"/>
              <a:gd name="connsiteY923" fmla="*/ 626441 h 6858000"/>
              <a:gd name="connsiteX924" fmla="*/ 1506076 w 7467600"/>
              <a:gd name="connsiteY924" fmla="*/ 1089289 h 6858000"/>
              <a:gd name="connsiteX925" fmla="*/ 1486346 w 7467600"/>
              <a:gd name="connsiteY925" fmla="*/ 1079919 h 6858000"/>
              <a:gd name="connsiteX926" fmla="*/ 1070511 w 7467600"/>
              <a:gd name="connsiteY926" fmla="*/ 48609 h 6858000"/>
              <a:gd name="connsiteX927" fmla="*/ 1057230 w 7467600"/>
              <a:gd name="connsiteY927" fmla="*/ 0 h 6858000"/>
              <a:gd name="connsiteX928" fmla="*/ 43151 w 7467600"/>
              <a:gd name="connsiteY928" fmla="*/ 0 h 6858000"/>
              <a:gd name="connsiteX929" fmla="*/ 95283 w 7467600"/>
              <a:gd name="connsiteY929" fmla="*/ 0 h 6858000"/>
              <a:gd name="connsiteX930" fmla="*/ 300708 w 7467600"/>
              <a:gd name="connsiteY930" fmla="*/ 154571 h 6858000"/>
              <a:gd name="connsiteX931" fmla="*/ 530414 w 7467600"/>
              <a:gd name="connsiteY931" fmla="*/ 354673 h 6858000"/>
              <a:gd name="connsiteX932" fmla="*/ 333785 w 7467600"/>
              <a:gd name="connsiteY932" fmla="*/ 161564 h 6858000"/>
              <a:gd name="connsiteX933" fmla="*/ 147005 w 7467600"/>
              <a:gd name="connsiteY933" fmla="*/ 0 h 6858000"/>
              <a:gd name="connsiteX934" fmla="*/ 272509 w 7467600"/>
              <a:gd name="connsiteY934" fmla="*/ 0 h 6858000"/>
              <a:gd name="connsiteX935" fmla="*/ 326276 w 7467600"/>
              <a:gd name="connsiteY935" fmla="*/ 45847 h 6858000"/>
              <a:gd name="connsiteX936" fmla="*/ 823759 w 7467600"/>
              <a:gd name="connsiteY936" fmla="*/ 574145 h 6858000"/>
              <a:gd name="connsiteX937" fmla="*/ 811254 w 7467600"/>
              <a:gd name="connsiteY937" fmla="*/ 665546 h 6858000"/>
              <a:gd name="connsiteX938" fmla="*/ 154042 w 7467600"/>
              <a:gd name="connsiteY938" fmla="*/ 261522 h 6858000"/>
              <a:gd name="connsiteX939" fmla="*/ 13550 w 7467600"/>
              <a:gd name="connsiteY939" fmla="*/ 158423 h 6858000"/>
              <a:gd name="connsiteX940" fmla="*/ 0 w 7467600"/>
              <a:gd name="connsiteY940" fmla="*/ 146618 h 6858000"/>
              <a:gd name="connsiteX941" fmla="*/ 0 w 7467600"/>
              <a:gd name="connsiteY941" fmla="*/ 59161 h 6858000"/>
              <a:gd name="connsiteX942" fmla="*/ 45427 w 7467600"/>
              <a:gd name="connsiteY942" fmla="*/ 101078 h 6858000"/>
              <a:gd name="connsiteX943" fmla="*/ 630103 w 7467600"/>
              <a:gd name="connsiteY943" fmla="*/ 485885 h 6858000"/>
              <a:gd name="connsiteX944" fmla="*/ 532040 w 7467600"/>
              <a:gd name="connsiteY944" fmla="*/ 399359 h 6858000"/>
              <a:gd name="connsiteX945" fmla="*/ 517618 w 7467600"/>
              <a:gd name="connsiteY945" fmla="*/ 385726 h 6858000"/>
              <a:gd name="connsiteX946" fmla="*/ 285074 w 7467600"/>
              <a:gd name="connsiteY946" fmla="*/ 182755 h 6858000"/>
              <a:gd name="connsiteX947" fmla="*/ 43151 w 7467600"/>
              <a:gd name="connsiteY94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73615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1019354 w 7467600"/>
              <a:gd name="connsiteY15" fmla="*/ 6315006 h 6858000"/>
              <a:gd name="connsiteX16" fmla="*/ 441046 w 7467600"/>
              <a:gd name="connsiteY16" fmla="*/ 6691153 h 6858000"/>
              <a:gd name="connsiteX17" fmla="*/ 1019354 w 7467600"/>
              <a:gd name="connsiteY17" fmla="*/ 6315006 h 6858000"/>
              <a:gd name="connsiteX18" fmla="*/ 991680 w 7467600"/>
              <a:gd name="connsiteY18" fmla="*/ 6298413 h 6858000"/>
              <a:gd name="connsiteX19" fmla="*/ 409060 w 7467600"/>
              <a:gd name="connsiteY19" fmla="*/ 6671470 h 6858000"/>
              <a:gd name="connsiteX20" fmla="*/ 991680 w 7467600"/>
              <a:gd name="connsiteY20" fmla="*/ 6298413 h 6858000"/>
              <a:gd name="connsiteX21" fmla="*/ 103333 w 7467600"/>
              <a:gd name="connsiteY21" fmla="*/ 5699602 h 6858000"/>
              <a:gd name="connsiteX22" fmla="*/ 233938 w 7467600"/>
              <a:gd name="connsiteY22" fmla="*/ 5809416 h 6858000"/>
              <a:gd name="connsiteX23" fmla="*/ 883580 w 7467600"/>
              <a:gd name="connsiteY23" fmla="*/ 6180710 h 6858000"/>
              <a:gd name="connsiteX24" fmla="*/ 487337 w 7467600"/>
              <a:gd name="connsiteY24" fmla="*/ 5950182 h 6858000"/>
              <a:gd name="connsiteX25" fmla="*/ 354051 w 7467600"/>
              <a:gd name="connsiteY25" fmla="*/ 5854912 h 6858000"/>
              <a:gd name="connsiteX26" fmla="*/ 195436 w 7467600"/>
              <a:gd name="connsiteY26" fmla="*/ 5755068 h 6858000"/>
              <a:gd name="connsiteX27" fmla="*/ 103333 w 7467600"/>
              <a:gd name="connsiteY27" fmla="*/ 5699602 h 6858000"/>
              <a:gd name="connsiteX28" fmla="*/ 5539432 w 7467600"/>
              <a:gd name="connsiteY28" fmla="*/ 5642928 h 6858000"/>
              <a:gd name="connsiteX29" fmla="*/ 5555462 w 7467600"/>
              <a:gd name="connsiteY29" fmla="*/ 5694454 h 6858000"/>
              <a:gd name="connsiteX30" fmla="*/ 5828270 w 7467600"/>
              <a:gd name="connsiteY30" fmla="*/ 6320663 h 6858000"/>
              <a:gd name="connsiteX31" fmla="*/ 5947416 w 7467600"/>
              <a:gd name="connsiteY31" fmla="*/ 6574846 h 6858000"/>
              <a:gd name="connsiteX32" fmla="*/ 5539432 w 7467600"/>
              <a:gd name="connsiteY32" fmla="*/ 5642928 h 6858000"/>
              <a:gd name="connsiteX33" fmla="*/ 51253 w 7467600"/>
              <a:gd name="connsiteY33" fmla="*/ 5631825 h 6858000"/>
              <a:gd name="connsiteX34" fmla="*/ 211622 w 7467600"/>
              <a:gd name="connsiteY34" fmla="*/ 5728803 h 6858000"/>
              <a:gd name="connsiteX35" fmla="*/ 371652 w 7467600"/>
              <a:gd name="connsiteY35" fmla="*/ 5829062 h 6858000"/>
              <a:gd name="connsiteX36" fmla="*/ 505903 w 7467600"/>
              <a:gd name="connsiteY36" fmla="*/ 5925221 h 6858000"/>
              <a:gd name="connsiteX37" fmla="*/ 899240 w 7467600"/>
              <a:gd name="connsiteY37" fmla="*/ 6153068 h 6858000"/>
              <a:gd name="connsiteX38" fmla="*/ 988114 w 7467600"/>
              <a:gd name="connsiteY38" fmla="*/ 6174204 h 6858000"/>
              <a:gd name="connsiteX39" fmla="*/ 845971 w 7467600"/>
              <a:gd name="connsiteY39" fmla="*/ 6067177 h 6858000"/>
              <a:gd name="connsiteX40" fmla="*/ 448057 w 7467600"/>
              <a:gd name="connsiteY40" fmla="*/ 5841376 h 6858000"/>
              <a:gd name="connsiteX41" fmla="*/ 51253 w 7467600"/>
              <a:gd name="connsiteY41" fmla="*/ 5631825 h 6858000"/>
              <a:gd name="connsiteX42" fmla="*/ 2606687 w 7467600"/>
              <a:gd name="connsiteY42" fmla="*/ 5630718 h 6858000"/>
              <a:gd name="connsiteX43" fmla="*/ 2645658 w 7467600"/>
              <a:gd name="connsiteY43" fmla="*/ 6640259 h 6858000"/>
              <a:gd name="connsiteX44" fmla="*/ 2606687 w 7467600"/>
              <a:gd name="connsiteY44" fmla="*/ 5630718 h 6858000"/>
              <a:gd name="connsiteX45" fmla="*/ 3642057 w 7467600"/>
              <a:gd name="connsiteY45" fmla="*/ 5573487 h 6858000"/>
              <a:gd name="connsiteX46" fmla="*/ 3632981 w 7467600"/>
              <a:gd name="connsiteY46" fmla="*/ 5579437 h 6858000"/>
              <a:gd name="connsiteX47" fmla="*/ 3382436 w 7467600"/>
              <a:gd name="connsiteY47" fmla="*/ 5952726 h 6858000"/>
              <a:gd name="connsiteX48" fmla="*/ 3191929 w 7467600"/>
              <a:gd name="connsiteY48" fmla="*/ 6662669 h 6858000"/>
              <a:gd name="connsiteX49" fmla="*/ 3369898 w 7467600"/>
              <a:gd name="connsiteY49" fmla="*/ 6081771 h 6858000"/>
              <a:gd name="connsiteX50" fmla="*/ 3642057 w 7467600"/>
              <a:gd name="connsiteY50" fmla="*/ 5573487 h 6858000"/>
              <a:gd name="connsiteX51" fmla="*/ 2650666 w 7467600"/>
              <a:gd name="connsiteY51" fmla="*/ 5530686 h 6858000"/>
              <a:gd name="connsiteX52" fmla="*/ 2650249 w 7467600"/>
              <a:gd name="connsiteY52" fmla="*/ 5532101 h 6858000"/>
              <a:gd name="connsiteX53" fmla="*/ 2663808 w 7467600"/>
              <a:gd name="connsiteY53" fmla="*/ 6535215 h 6858000"/>
              <a:gd name="connsiteX54" fmla="*/ 2665418 w 7467600"/>
              <a:gd name="connsiteY54" fmla="*/ 6132756 h 6858000"/>
              <a:gd name="connsiteX55" fmla="*/ 2650666 w 7467600"/>
              <a:gd name="connsiteY55" fmla="*/ 5530686 h 6858000"/>
              <a:gd name="connsiteX56" fmla="*/ 2680277 w 7467600"/>
              <a:gd name="connsiteY56" fmla="*/ 5479204 h 6858000"/>
              <a:gd name="connsiteX57" fmla="*/ 2678972 w 7467600"/>
              <a:gd name="connsiteY57" fmla="*/ 5481582 h 6858000"/>
              <a:gd name="connsiteX58" fmla="*/ 2696666 w 7467600"/>
              <a:gd name="connsiteY58" fmla="*/ 6133836 h 6858000"/>
              <a:gd name="connsiteX59" fmla="*/ 2695769 w 7467600"/>
              <a:gd name="connsiteY59" fmla="*/ 6390955 h 6858000"/>
              <a:gd name="connsiteX60" fmla="*/ 2739893 w 7467600"/>
              <a:gd name="connsiteY60" fmla="*/ 6108357 h 6858000"/>
              <a:gd name="connsiteX61" fmla="*/ 2680277 w 7467600"/>
              <a:gd name="connsiteY61" fmla="*/ 5479204 h 6858000"/>
              <a:gd name="connsiteX62" fmla="*/ 1132195 w 7467600"/>
              <a:gd name="connsiteY62" fmla="*/ 5467980 h 6858000"/>
              <a:gd name="connsiteX63" fmla="*/ 1679056 w 7467600"/>
              <a:gd name="connsiteY63" fmla="*/ 5516907 h 6858000"/>
              <a:gd name="connsiteX64" fmla="*/ 2128648 w 7467600"/>
              <a:gd name="connsiteY64" fmla="*/ 5474249 h 6858000"/>
              <a:gd name="connsiteX65" fmla="*/ 1825619 w 7467600"/>
              <a:gd name="connsiteY65" fmla="*/ 5478447 h 6858000"/>
              <a:gd name="connsiteX66" fmla="*/ 1737798 w 7467600"/>
              <a:gd name="connsiteY66" fmla="*/ 5483353 h 6858000"/>
              <a:gd name="connsiteX67" fmla="*/ 1132195 w 7467600"/>
              <a:gd name="connsiteY67" fmla="*/ 5467980 h 6858000"/>
              <a:gd name="connsiteX68" fmla="*/ 1456157 w 7467600"/>
              <a:gd name="connsiteY68" fmla="*/ 5371404 h 6858000"/>
              <a:gd name="connsiteX69" fmla="*/ 1244432 w 7467600"/>
              <a:gd name="connsiteY69" fmla="*/ 5385601 h 6858000"/>
              <a:gd name="connsiteX70" fmla="*/ 973990 w 7467600"/>
              <a:gd name="connsiteY70" fmla="*/ 5424940 h 6858000"/>
              <a:gd name="connsiteX71" fmla="*/ 1103809 w 7467600"/>
              <a:gd name="connsiteY71" fmla="*/ 5433720 h 6858000"/>
              <a:gd name="connsiteX72" fmla="*/ 1123454 w 7467600"/>
              <a:gd name="connsiteY72" fmla="*/ 5435727 h 6858000"/>
              <a:gd name="connsiteX73" fmla="*/ 1737017 w 7467600"/>
              <a:gd name="connsiteY73" fmla="*/ 5452183 h 6858000"/>
              <a:gd name="connsiteX74" fmla="*/ 1824397 w 7467600"/>
              <a:gd name="connsiteY74" fmla="*/ 5447757 h 6858000"/>
              <a:gd name="connsiteX75" fmla="*/ 2070059 w 7467600"/>
              <a:gd name="connsiteY75" fmla="*/ 5441660 h 6858000"/>
              <a:gd name="connsiteX76" fmla="*/ 1456157 w 7467600"/>
              <a:gd name="connsiteY76" fmla="*/ 5371404 h 6858000"/>
              <a:gd name="connsiteX77" fmla="*/ 4988186 w 7467600"/>
              <a:gd name="connsiteY77" fmla="*/ 5216467 h 6858000"/>
              <a:gd name="connsiteX78" fmla="*/ 4777334 w 7467600"/>
              <a:gd name="connsiteY78" fmla="*/ 5406072 h 6858000"/>
              <a:gd name="connsiteX79" fmla="*/ 4718341 w 7467600"/>
              <a:gd name="connsiteY79" fmla="*/ 5468043 h 6858000"/>
              <a:gd name="connsiteX80" fmla="*/ 4604655 w 7467600"/>
              <a:gd name="connsiteY80" fmla="*/ 5583434 h 6858000"/>
              <a:gd name="connsiteX81" fmla="*/ 4565074 w 7467600"/>
              <a:gd name="connsiteY81" fmla="*/ 5618550 h 6858000"/>
              <a:gd name="connsiteX82" fmla="*/ 4988186 w 7467600"/>
              <a:gd name="connsiteY82" fmla="*/ 5216467 h 6858000"/>
              <a:gd name="connsiteX83" fmla="*/ 4978032 w 7467600"/>
              <a:gd name="connsiteY83" fmla="*/ 5183809 h 6858000"/>
              <a:gd name="connsiteX84" fmla="*/ 4463413 w 7467600"/>
              <a:gd name="connsiteY84" fmla="*/ 5615162 h 6858000"/>
              <a:gd name="connsiteX85" fmla="*/ 4358134 w 7467600"/>
              <a:gd name="connsiteY85" fmla="*/ 5742791 h 6858000"/>
              <a:gd name="connsiteX86" fmla="*/ 4376219 w 7467600"/>
              <a:gd name="connsiteY86" fmla="*/ 5729027 h 6858000"/>
              <a:gd name="connsiteX87" fmla="*/ 4582340 w 7467600"/>
              <a:gd name="connsiteY87" fmla="*/ 5561037 h 6858000"/>
              <a:gd name="connsiteX88" fmla="*/ 4694684 w 7467600"/>
              <a:gd name="connsiteY88" fmla="*/ 5447098 h 6858000"/>
              <a:gd name="connsiteX89" fmla="*/ 4754123 w 7467600"/>
              <a:gd name="connsiteY89" fmla="*/ 5384643 h 6858000"/>
              <a:gd name="connsiteX90" fmla="*/ 4978032 w 7467600"/>
              <a:gd name="connsiteY90" fmla="*/ 5183809 h 6858000"/>
              <a:gd name="connsiteX91" fmla="*/ 1903353 w 7467600"/>
              <a:gd name="connsiteY91" fmla="*/ 5044827 h 6858000"/>
              <a:gd name="connsiteX92" fmla="*/ 1936931 w 7467600"/>
              <a:gd name="connsiteY92" fmla="*/ 5093954 h 6858000"/>
              <a:gd name="connsiteX93" fmla="*/ 2195868 w 7467600"/>
              <a:gd name="connsiteY93" fmla="*/ 5396574 h 6858000"/>
              <a:gd name="connsiteX94" fmla="*/ 2088852 w 7467600"/>
              <a:gd name="connsiteY94" fmla="*/ 5166123 h 6858000"/>
              <a:gd name="connsiteX95" fmla="*/ 1958241 w 7467600"/>
              <a:gd name="connsiteY95" fmla="*/ 5067955 h 6858000"/>
              <a:gd name="connsiteX96" fmla="*/ 1903353 w 7467600"/>
              <a:gd name="connsiteY96" fmla="*/ 5044827 h 6858000"/>
              <a:gd name="connsiteX97" fmla="*/ 1979378 w 7467600"/>
              <a:gd name="connsiteY97" fmla="*/ 4769504 h 6858000"/>
              <a:gd name="connsiteX98" fmla="*/ 2882120 w 7467600"/>
              <a:gd name="connsiteY98" fmla="*/ 5064547 h 6858000"/>
              <a:gd name="connsiteX99" fmla="*/ 2793103 w 7467600"/>
              <a:gd name="connsiteY99" fmla="*/ 5039699 h 6858000"/>
              <a:gd name="connsiteX100" fmla="*/ 2770041 w 7467600"/>
              <a:gd name="connsiteY100" fmla="*/ 5033634 h 6858000"/>
              <a:gd name="connsiteX101" fmla="*/ 1979378 w 7467600"/>
              <a:gd name="connsiteY101" fmla="*/ 4769504 h 6858000"/>
              <a:gd name="connsiteX102" fmla="*/ 1927410 w 7467600"/>
              <a:gd name="connsiteY102" fmla="*/ 4716164 h 6858000"/>
              <a:gd name="connsiteX103" fmla="*/ 1959587 w 7467600"/>
              <a:gd name="connsiteY103" fmla="*/ 4728849 h 6858000"/>
              <a:gd name="connsiteX104" fmla="*/ 2777707 w 7467600"/>
              <a:gd name="connsiteY104" fmla="*/ 5003991 h 6858000"/>
              <a:gd name="connsiteX105" fmla="*/ 2800768 w 7467600"/>
              <a:gd name="connsiteY105" fmla="*/ 5010056 h 6858000"/>
              <a:gd name="connsiteX106" fmla="*/ 2879408 w 7467600"/>
              <a:gd name="connsiteY106" fmla="*/ 5031590 h 6858000"/>
              <a:gd name="connsiteX107" fmla="*/ 2862295 w 7467600"/>
              <a:gd name="connsiteY107" fmla="*/ 5022958 h 6858000"/>
              <a:gd name="connsiteX108" fmla="*/ 2813343 w 7467600"/>
              <a:gd name="connsiteY108" fmla="*/ 4998369 h 6858000"/>
              <a:gd name="connsiteX109" fmla="*/ 2646245 w 7467600"/>
              <a:gd name="connsiteY109" fmla="*/ 4930999 h 6858000"/>
              <a:gd name="connsiteX110" fmla="*/ 1999243 w 7467600"/>
              <a:gd name="connsiteY110" fmla="*/ 4730524 h 6858000"/>
              <a:gd name="connsiteX111" fmla="*/ 1979527 w 7467600"/>
              <a:gd name="connsiteY111" fmla="*/ 4726651 h 6858000"/>
              <a:gd name="connsiteX112" fmla="*/ 1927410 w 7467600"/>
              <a:gd name="connsiteY112" fmla="*/ 4716164 h 6858000"/>
              <a:gd name="connsiteX113" fmla="*/ 1997014 w 7467600"/>
              <a:gd name="connsiteY113" fmla="*/ 4698007 h 6858000"/>
              <a:gd name="connsiteX114" fmla="*/ 2005458 w 7467600"/>
              <a:gd name="connsiteY114" fmla="*/ 4699540 h 6858000"/>
              <a:gd name="connsiteX115" fmla="*/ 2657186 w 7467600"/>
              <a:gd name="connsiteY115" fmla="*/ 4901687 h 6858000"/>
              <a:gd name="connsiteX116" fmla="*/ 2826662 w 7467600"/>
              <a:gd name="connsiteY116" fmla="*/ 4970362 h 6858000"/>
              <a:gd name="connsiteX117" fmla="*/ 2876100 w 7467600"/>
              <a:gd name="connsiteY117" fmla="*/ 4995397 h 6858000"/>
              <a:gd name="connsiteX118" fmla="*/ 3042600 w 7467600"/>
              <a:gd name="connsiteY118" fmla="*/ 5059532 h 6858000"/>
              <a:gd name="connsiteX119" fmla="*/ 1997014 w 7467600"/>
              <a:gd name="connsiteY119" fmla="*/ 4698007 h 6858000"/>
              <a:gd name="connsiteX120" fmla="*/ 2305292 w 7467600"/>
              <a:gd name="connsiteY120" fmla="*/ 4219492 h 6858000"/>
              <a:gd name="connsiteX121" fmla="*/ 3360922 w 7467600"/>
              <a:gd name="connsiteY121" fmla="*/ 4529373 h 6858000"/>
              <a:gd name="connsiteX122" fmla="*/ 3492420 w 7467600"/>
              <a:gd name="connsiteY122" fmla="*/ 4510145 h 6858000"/>
              <a:gd name="connsiteX123" fmla="*/ 3364086 w 7467600"/>
              <a:gd name="connsiteY123" fmla="*/ 4480340 h 6858000"/>
              <a:gd name="connsiteX124" fmla="*/ 3225818 w 7467600"/>
              <a:gd name="connsiteY124" fmla="*/ 4411822 h 6858000"/>
              <a:gd name="connsiteX125" fmla="*/ 3129696 w 7467600"/>
              <a:gd name="connsiteY125" fmla="*/ 4360704 h 6858000"/>
              <a:gd name="connsiteX126" fmla="*/ 2814545 w 7467600"/>
              <a:gd name="connsiteY126" fmla="*/ 4282955 h 6858000"/>
              <a:gd name="connsiteX127" fmla="*/ 2305292 w 7467600"/>
              <a:gd name="connsiteY127" fmla="*/ 4219492 h 6858000"/>
              <a:gd name="connsiteX128" fmla="*/ 2626982 w 7467600"/>
              <a:gd name="connsiteY128" fmla="*/ 4206450 h 6858000"/>
              <a:gd name="connsiteX129" fmla="*/ 2490617 w 7467600"/>
              <a:gd name="connsiteY129" fmla="*/ 4206951 h 6858000"/>
              <a:gd name="connsiteX130" fmla="*/ 2819869 w 7467600"/>
              <a:gd name="connsiteY130" fmla="*/ 4252936 h 6858000"/>
              <a:gd name="connsiteX131" fmla="*/ 3143018 w 7467600"/>
              <a:gd name="connsiteY131" fmla="*/ 4332698 h 6858000"/>
              <a:gd name="connsiteX132" fmla="*/ 3241520 w 7467600"/>
              <a:gd name="connsiteY132" fmla="*/ 4385112 h 6858000"/>
              <a:gd name="connsiteX133" fmla="*/ 3374575 w 7467600"/>
              <a:gd name="connsiteY133" fmla="*/ 4451517 h 6858000"/>
              <a:gd name="connsiteX134" fmla="*/ 3505221 w 7467600"/>
              <a:gd name="connsiteY134" fmla="*/ 4480757 h 6858000"/>
              <a:gd name="connsiteX135" fmla="*/ 2626982 w 7467600"/>
              <a:gd name="connsiteY135" fmla="*/ 4206450 h 6858000"/>
              <a:gd name="connsiteX136" fmla="*/ 1310106 w 7467600"/>
              <a:gd name="connsiteY136" fmla="*/ 3943217 h 6858000"/>
              <a:gd name="connsiteX137" fmla="*/ 854994 w 7467600"/>
              <a:gd name="connsiteY137" fmla="*/ 4399136 h 6858000"/>
              <a:gd name="connsiteX138" fmla="*/ 742462 w 7467600"/>
              <a:gd name="connsiteY138" fmla="*/ 4594648 h 6858000"/>
              <a:gd name="connsiteX139" fmla="*/ 820602 w 7467600"/>
              <a:gd name="connsiteY139" fmla="*/ 4485915 h 6858000"/>
              <a:gd name="connsiteX140" fmla="*/ 878295 w 7467600"/>
              <a:gd name="connsiteY140" fmla="*/ 4403594 h 6858000"/>
              <a:gd name="connsiteX141" fmla="*/ 1240607 w 7467600"/>
              <a:gd name="connsiteY141" fmla="*/ 4010401 h 6858000"/>
              <a:gd name="connsiteX142" fmla="*/ 1310106 w 7467600"/>
              <a:gd name="connsiteY142" fmla="*/ 3943217 h 6858000"/>
              <a:gd name="connsiteX143" fmla="*/ 1423113 w 7467600"/>
              <a:gd name="connsiteY143" fmla="*/ 3874565 h 6858000"/>
              <a:gd name="connsiteX144" fmla="*/ 1260565 w 7467600"/>
              <a:gd name="connsiteY144" fmla="*/ 4031982 h 6858000"/>
              <a:gd name="connsiteX145" fmla="*/ 901900 w 7467600"/>
              <a:gd name="connsiteY145" fmla="*/ 4421236 h 6858000"/>
              <a:gd name="connsiteX146" fmla="*/ 845044 w 7467600"/>
              <a:gd name="connsiteY146" fmla="*/ 4502436 h 6858000"/>
              <a:gd name="connsiteX147" fmla="*/ 685926 w 7467600"/>
              <a:gd name="connsiteY147" fmla="*/ 4703069 h 6858000"/>
              <a:gd name="connsiteX148" fmla="*/ 684248 w 7467600"/>
              <a:gd name="connsiteY148" fmla="*/ 4706721 h 6858000"/>
              <a:gd name="connsiteX149" fmla="*/ 1423113 w 7467600"/>
              <a:gd name="connsiteY149" fmla="*/ 3874565 h 6858000"/>
              <a:gd name="connsiteX150" fmla="*/ 3316479 w 7467600"/>
              <a:gd name="connsiteY150" fmla="*/ 3872136 h 6858000"/>
              <a:gd name="connsiteX151" fmla="*/ 3546806 w 7467600"/>
              <a:gd name="connsiteY151" fmla="*/ 4356139 h 6858000"/>
              <a:gd name="connsiteX152" fmla="*/ 3364433 w 7467600"/>
              <a:gd name="connsiteY152" fmla="*/ 3953121 h 6858000"/>
              <a:gd name="connsiteX153" fmla="*/ 3316479 w 7467600"/>
              <a:gd name="connsiteY153" fmla="*/ 3872136 h 6858000"/>
              <a:gd name="connsiteX154" fmla="*/ 3291335 w 7467600"/>
              <a:gd name="connsiteY154" fmla="*/ 3767420 h 6858000"/>
              <a:gd name="connsiteX155" fmla="*/ 3390805 w 7467600"/>
              <a:gd name="connsiteY155" fmla="*/ 3937163 h 6858000"/>
              <a:gd name="connsiteX156" fmla="*/ 3579062 w 7467600"/>
              <a:gd name="connsiteY156" fmla="*/ 4359040 h 6858000"/>
              <a:gd name="connsiteX157" fmla="*/ 3467355 w 7467600"/>
              <a:gd name="connsiteY157" fmla="*/ 3988130 h 6858000"/>
              <a:gd name="connsiteX158" fmla="*/ 3310753 w 7467600"/>
              <a:gd name="connsiteY158" fmla="*/ 3787140 h 6858000"/>
              <a:gd name="connsiteX159" fmla="*/ 3291335 w 7467600"/>
              <a:gd name="connsiteY159" fmla="*/ 3767420 h 6858000"/>
              <a:gd name="connsiteX160" fmla="*/ 1635889 w 7467600"/>
              <a:gd name="connsiteY160" fmla="*/ 3709494 h 6858000"/>
              <a:gd name="connsiteX161" fmla="*/ 1634800 w 7467600"/>
              <a:gd name="connsiteY161" fmla="*/ 3731111 h 6858000"/>
              <a:gd name="connsiteX162" fmla="*/ 1635889 w 7467600"/>
              <a:gd name="connsiteY162" fmla="*/ 3709494 h 6858000"/>
              <a:gd name="connsiteX163" fmla="*/ 1510397 w 7467600"/>
              <a:gd name="connsiteY163" fmla="*/ 3684705 h 6858000"/>
              <a:gd name="connsiteX164" fmla="*/ 1146550 w 7467600"/>
              <a:gd name="connsiteY164" fmla="*/ 3802012 h 6858000"/>
              <a:gd name="connsiteX165" fmla="*/ 698834 w 7467600"/>
              <a:gd name="connsiteY165" fmla="*/ 3952272 h 6858000"/>
              <a:gd name="connsiteX166" fmla="*/ 34256 w 7467600"/>
              <a:gd name="connsiteY166" fmla="*/ 4347603 h 6858000"/>
              <a:gd name="connsiteX167" fmla="*/ 527241 w 7467600"/>
              <a:gd name="connsiteY167" fmla="*/ 4065078 h 6858000"/>
              <a:gd name="connsiteX168" fmla="*/ 1510397 w 7467600"/>
              <a:gd name="connsiteY168" fmla="*/ 3684705 h 6858000"/>
              <a:gd name="connsiteX169" fmla="*/ 1313114 w 7467600"/>
              <a:gd name="connsiteY169" fmla="*/ 3655216 h 6858000"/>
              <a:gd name="connsiteX170" fmla="*/ 1109304 w 7467600"/>
              <a:gd name="connsiteY170" fmla="*/ 3669030 h 6858000"/>
              <a:gd name="connsiteX171" fmla="*/ 8129 w 7467600"/>
              <a:gd name="connsiteY171" fmla="*/ 4330519 h 6858000"/>
              <a:gd name="connsiteX172" fmla="*/ 687572 w 7467600"/>
              <a:gd name="connsiteY172" fmla="*/ 3925629 h 6858000"/>
              <a:gd name="connsiteX173" fmla="*/ 1138365 w 7467600"/>
              <a:gd name="connsiteY173" fmla="*/ 3774515 h 6858000"/>
              <a:gd name="connsiteX174" fmla="*/ 1505579 w 7467600"/>
              <a:gd name="connsiteY174" fmla="*/ 3655526 h 6858000"/>
              <a:gd name="connsiteX175" fmla="*/ 1313114 w 7467600"/>
              <a:gd name="connsiteY175" fmla="*/ 3655216 h 6858000"/>
              <a:gd name="connsiteX176" fmla="*/ 3655073 w 7467600"/>
              <a:gd name="connsiteY176" fmla="*/ 3650884 h 6858000"/>
              <a:gd name="connsiteX177" fmla="*/ 3989938 w 7467600"/>
              <a:gd name="connsiteY177" fmla="*/ 3991685 h 6858000"/>
              <a:gd name="connsiteX178" fmla="*/ 4393907 w 7467600"/>
              <a:gd name="connsiteY178" fmla="*/ 4261258 h 6858000"/>
              <a:gd name="connsiteX179" fmla="*/ 4648051 w 7467600"/>
              <a:gd name="connsiteY179" fmla="*/ 4374051 h 6858000"/>
              <a:gd name="connsiteX180" fmla="*/ 4383389 w 7467600"/>
              <a:gd name="connsiteY180" fmla="*/ 4184369 h 6858000"/>
              <a:gd name="connsiteX181" fmla="*/ 4165508 w 7467600"/>
              <a:gd name="connsiteY181" fmla="*/ 4035196 h 6858000"/>
              <a:gd name="connsiteX182" fmla="*/ 4068162 w 7467600"/>
              <a:gd name="connsiteY182" fmla="*/ 3953394 h 6858000"/>
              <a:gd name="connsiteX183" fmla="*/ 3981416 w 7467600"/>
              <a:gd name="connsiteY183" fmla="*/ 3880482 h 6858000"/>
              <a:gd name="connsiteX184" fmla="*/ 3800147 w 7467600"/>
              <a:gd name="connsiteY184" fmla="*/ 3749872 h 6858000"/>
              <a:gd name="connsiteX185" fmla="*/ 3655073 w 7467600"/>
              <a:gd name="connsiteY185" fmla="*/ 3650884 h 6858000"/>
              <a:gd name="connsiteX186" fmla="*/ 3670252 w 7467600"/>
              <a:gd name="connsiteY186" fmla="*/ 3622798 h 6858000"/>
              <a:gd name="connsiteX187" fmla="*/ 3817258 w 7467600"/>
              <a:gd name="connsiteY187" fmla="*/ 3723577 h 6858000"/>
              <a:gd name="connsiteX188" fmla="*/ 4000461 w 7467600"/>
              <a:gd name="connsiteY188" fmla="*/ 3855966 h 6858000"/>
              <a:gd name="connsiteX189" fmla="*/ 4088180 w 7467600"/>
              <a:gd name="connsiteY189" fmla="*/ 3929774 h 6858000"/>
              <a:gd name="connsiteX190" fmla="*/ 4184555 w 7467600"/>
              <a:gd name="connsiteY190" fmla="*/ 4010683 h 6858000"/>
              <a:gd name="connsiteX191" fmla="*/ 4399563 w 7467600"/>
              <a:gd name="connsiteY191" fmla="*/ 4158106 h 6858000"/>
              <a:gd name="connsiteX192" fmla="*/ 4684469 w 7467600"/>
              <a:gd name="connsiteY192" fmla="*/ 4364680 h 6858000"/>
              <a:gd name="connsiteX193" fmla="*/ 4690271 w 7467600"/>
              <a:gd name="connsiteY193" fmla="*/ 4370034 h 6858000"/>
              <a:gd name="connsiteX194" fmla="*/ 4136093 w 7467600"/>
              <a:gd name="connsiteY194" fmla="*/ 3858466 h 6858000"/>
              <a:gd name="connsiteX195" fmla="*/ 3670252 w 7467600"/>
              <a:gd name="connsiteY195" fmla="*/ 3622798 h 6858000"/>
              <a:gd name="connsiteX196" fmla="*/ 4440129 w 7467600"/>
              <a:gd name="connsiteY196" fmla="*/ 3448571 h 6858000"/>
              <a:gd name="connsiteX197" fmla="*/ 4856525 w 7467600"/>
              <a:gd name="connsiteY197" fmla="*/ 3915351 h 6858000"/>
              <a:gd name="connsiteX198" fmla="*/ 5059055 w 7467600"/>
              <a:gd name="connsiteY198" fmla="*/ 4108918 h 6858000"/>
              <a:gd name="connsiteX199" fmla="*/ 5290070 w 7467600"/>
              <a:gd name="connsiteY199" fmla="*/ 4263619 h 6858000"/>
              <a:gd name="connsiteX200" fmla="*/ 4834991 w 7467600"/>
              <a:gd name="connsiteY200" fmla="*/ 3830985 h 6858000"/>
              <a:gd name="connsiteX201" fmla="*/ 4440129 w 7467600"/>
              <a:gd name="connsiteY201" fmla="*/ 3448571 h 6858000"/>
              <a:gd name="connsiteX202" fmla="*/ 4441737 w 7467600"/>
              <a:gd name="connsiteY202" fmla="*/ 3399734 h 6858000"/>
              <a:gd name="connsiteX203" fmla="*/ 4431236 w 7467600"/>
              <a:gd name="connsiteY203" fmla="*/ 3400954 h 6858000"/>
              <a:gd name="connsiteX204" fmla="*/ 4557150 w 7467600"/>
              <a:gd name="connsiteY204" fmla="*/ 3510023 h 6858000"/>
              <a:gd name="connsiteX205" fmla="*/ 4856936 w 7467600"/>
              <a:gd name="connsiteY205" fmla="*/ 3809146 h 6858000"/>
              <a:gd name="connsiteX206" fmla="*/ 5111996 w 7467600"/>
              <a:gd name="connsiteY206" fmla="*/ 4065759 h 6858000"/>
              <a:gd name="connsiteX207" fmla="*/ 5388878 w 7467600"/>
              <a:gd name="connsiteY207" fmla="*/ 4300185 h 6858000"/>
              <a:gd name="connsiteX208" fmla="*/ 5425556 w 7467600"/>
              <a:gd name="connsiteY208" fmla="*/ 4308967 h 6858000"/>
              <a:gd name="connsiteX209" fmla="*/ 4943646 w 7467600"/>
              <a:gd name="connsiteY209" fmla="*/ 3822916 h 6858000"/>
              <a:gd name="connsiteX210" fmla="*/ 4594837 w 7467600"/>
              <a:gd name="connsiteY210" fmla="*/ 3532274 h 6858000"/>
              <a:gd name="connsiteX211" fmla="*/ 4441737 w 7467600"/>
              <a:gd name="connsiteY211" fmla="*/ 3399734 h 6858000"/>
              <a:gd name="connsiteX212" fmla="*/ 5425834 w 7467600"/>
              <a:gd name="connsiteY212" fmla="*/ 3162785 h 6858000"/>
              <a:gd name="connsiteX213" fmla="*/ 5401644 w 7467600"/>
              <a:gd name="connsiteY213" fmla="*/ 3617847 h 6858000"/>
              <a:gd name="connsiteX214" fmla="*/ 5467256 w 7467600"/>
              <a:gd name="connsiteY214" fmla="*/ 4175494 h 6858000"/>
              <a:gd name="connsiteX215" fmla="*/ 5448069 w 7467600"/>
              <a:gd name="connsiteY215" fmla="*/ 3567554 h 6858000"/>
              <a:gd name="connsiteX216" fmla="*/ 5425834 w 7467600"/>
              <a:gd name="connsiteY216" fmla="*/ 3162785 h 6858000"/>
              <a:gd name="connsiteX217" fmla="*/ 1318687 w 7467600"/>
              <a:gd name="connsiteY217" fmla="*/ 3113840 h 6858000"/>
              <a:gd name="connsiteX218" fmla="*/ 1066793 w 7467600"/>
              <a:gd name="connsiteY218" fmla="*/ 3212171 h 6858000"/>
              <a:gd name="connsiteX219" fmla="*/ 993319 w 7467600"/>
              <a:gd name="connsiteY219" fmla="*/ 3247648 h 6858000"/>
              <a:gd name="connsiteX220" fmla="*/ 853081 w 7467600"/>
              <a:gd name="connsiteY220" fmla="*/ 3312410 h 6858000"/>
              <a:gd name="connsiteX221" fmla="*/ 805957 w 7467600"/>
              <a:gd name="connsiteY221" fmla="*/ 3330443 h 6858000"/>
              <a:gd name="connsiteX222" fmla="*/ 1318687 w 7467600"/>
              <a:gd name="connsiteY222" fmla="*/ 3113840 h 6858000"/>
              <a:gd name="connsiteX223" fmla="*/ 5453702 w 7467600"/>
              <a:gd name="connsiteY223" fmla="*/ 3090882 h 6858000"/>
              <a:gd name="connsiteX224" fmla="*/ 5480135 w 7467600"/>
              <a:gd name="connsiteY224" fmla="*/ 3565802 h 6858000"/>
              <a:gd name="connsiteX225" fmla="*/ 5499023 w 7467600"/>
              <a:gd name="connsiteY225" fmla="*/ 4166310 h 6858000"/>
              <a:gd name="connsiteX226" fmla="*/ 5547022 w 7467600"/>
              <a:gd name="connsiteY226" fmla="*/ 3607838 h 6858000"/>
              <a:gd name="connsiteX227" fmla="*/ 5515964 w 7467600"/>
              <a:gd name="connsiteY227" fmla="*/ 3378541 h 6858000"/>
              <a:gd name="connsiteX228" fmla="*/ 5453702 w 7467600"/>
              <a:gd name="connsiteY228" fmla="*/ 3090882 h 6858000"/>
              <a:gd name="connsiteX229" fmla="*/ 1238695 w 7467600"/>
              <a:gd name="connsiteY229" fmla="*/ 3076820 h 6858000"/>
              <a:gd name="connsiteX230" fmla="*/ 716371 w 7467600"/>
              <a:gd name="connsiteY230" fmla="*/ 3293249 h 6858000"/>
              <a:gd name="connsiteX231" fmla="*/ 579522 w 7467600"/>
              <a:gd name="connsiteY231" fmla="*/ 3371759 h 6858000"/>
              <a:gd name="connsiteX232" fmla="*/ 600288 w 7467600"/>
              <a:gd name="connsiteY232" fmla="*/ 3365555 h 6858000"/>
              <a:gd name="connsiteX233" fmla="*/ 840692 w 7467600"/>
              <a:gd name="connsiteY233" fmla="*/ 3284921 h 6858000"/>
              <a:gd name="connsiteX234" fmla="*/ 979248 w 7467600"/>
              <a:gd name="connsiteY234" fmla="*/ 3221003 h 6858000"/>
              <a:gd name="connsiteX235" fmla="*/ 1053282 w 7467600"/>
              <a:gd name="connsiteY235" fmla="*/ 3185247 h 6858000"/>
              <a:gd name="connsiteX236" fmla="*/ 1320603 w 7467600"/>
              <a:gd name="connsiteY236" fmla="*/ 3081281 h 6858000"/>
              <a:gd name="connsiteX237" fmla="*/ 1238695 w 7467600"/>
              <a:gd name="connsiteY237" fmla="*/ 3076820 h 6858000"/>
              <a:gd name="connsiteX238" fmla="*/ 5425627 w 7467600"/>
              <a:gd name="connsiteY238" fmla="*/ 2954192 h 6858000"/>
              <a:gd name="connsiteX239" fmla="*/ 5470770 w 7467600"/>
              <a:gd name="connsiteY239" fmla="*/ 3005435 h 6858000"/>
              <a:gd name="connsiteX240" fmla="*/ 5519779 w 7467600"/>
              <a:gd name="connsiteY240" fmla="*/ 4359223 h 6858000"/>
              <a:gd name="connsiteX241" fmla="*/ 5520293 w 7467600"/>
              <a:gd name="connsiteY241" fmla="*/ 4360602 h 6858000"/>
              <a:gd name="connsiteX242" fmla="*/ 5767221 w 7467600"/>
              <a:gd name="connsiteY242" fmla="*/ 4665564 h 6858000"/>
              <a:gd name="connsiteX243" fmla="*/ 6937169 w 7467600"/>
              <a:gd name="connsiteY243" fmla="*/ 4815941 h 6858000"/>
              <a:gd name="connsiteX244" fmla="*/ 6953922 w 7467600"/>
              <a:gd name="connsiteY244" fmla="*/ 4890068 h 6858000"/>
              <a:gd name="connsiteX245" fmla="*/ 6071359 w 7467600"/>
              <a:gd name="connsiteY245" fmla="*/ 4770770 h 6858000"/>
              <a:gd name="connsiteX246" fmla="*/ 6038839 w 7467600"/>
              <a:gd name="connsiteY246" fmla="*/ 4764474 h 6858000"/>
              <a:gd name="connsiteX247" fmla="*/ 6038706 w 7467600"/>
              <a:gd name="connsiteY247" fmla="*/ 4763847 h 6858000"/>
              <a:gd name="connsiteX248" fmla="*/ 6037784 w 7467600"/>
              <a:gd name="connsiteY248" fmla="*/ 4764270 h 6858000"/>
              <a:gd name="connsiteX249" fmla="*/ 6038839 w 7467600"/>
              <a:gd name="connsiteY249" fmla="*/ 4764474 h 6858000"/>
              <a:gd name="connsiteX250" fmla="*/ 6040338 w 7467600"/>
              <a:gd name="connsiteY250" fmla="*/ 4771418 h 6858000"/>
              <a:gd name="connsiteX251" fmla="*/ 6024488 w 7467600"/>
              <a:gd name="connsiteY251" fmla="*/ 4809903 h 6858000"/>
              <a:gd name="connsiteX252" fmla="*/ 5599771 w 7467600"/>
              <a:gd name="connsiteY252" fmla="*/ 5509652 h 6858000"/>
              <a:gd name="connsiteX253" fmla="*/ 5548843 w 7467600"/>
              <a:gd name="connsiteY253" fmla="*/ 5563845 h 6858000"/>
              <a:gd name="connsiteX254" fmla="*/ 5940952 w 7467600"/>
              <a:gd name="connsiteY254" fmla="*/ 6250028 h 6858000"/>
              <a:gd name="connsiteX255" fmla="*/ 6043441 w 7467600"/>
              <a:gd name="connsiteY255" fmla="*/ 6665847 h 6858000"/>
              <a:gd name="connsiteX256" fmla="*/ 6093432 w 7467600"/>
              <a:gd name="connsiteY256" fmla="*/ 6858000 h 6858000"/>
              <a:gd name="connsiteX257" fmla="*/ 6034344 w 7467600"/>
              <a:gd name="connsiteY257" fmla="*/ 6858000 h 6858000"/>
              <a:gd name="connsiteX258" fmla="*/ 6026679 w 7467600"/>
              <a:gd name="connsiteY258" fmla="*/ 6836959 h 6858000"/>
              <a:gd name="connsiteX259" fmla="*/ 5800441 w 7467600"/>
              <a:gd name="connsiteY259" fmla="*/ 6335286 h 6858000"/>
              <a:gd name="connsiteX260" fmla="*/ 5526562 w 7467600"/>
              <a:gd name="connsiteY260" fmla="*/ 5705388 h 6858000"/>
              <a:gd name="connsiteX261" fmla="*/ 5519640 w 7467600"/>
              <a:gd name="connsiteY261" fmla="*/ 5683774 h 6858000"/>
              <a:gd name="connsiteX262" fmla="*/ 5844559 w 7467600"/>
              <a:gd name="connsiteY262" fmla="*/ 6553349 h 6858000"/>
              <a:gd name="connsiteX263" fmla="*/ 5975994 w 7467600"/>
              <a:gd name="connsiteY263" fmla="*/ 6858000 h 6858000"/>
              <a:gd name="connsiteX264" fmla="*/ 5898547 w 7467600"/>
              <a:gd name="connsiteY264" fmla="*/ 6858000 h 6858000"/>
              <a:gd name="connsiteX265" fmla="*/ 5682041 w 7467600"/>
              <a:gd name="connsiteY265" fmla="*/ 6355860 h 6858000"/>
              <a:gd name="connsiteX266" fmla="*/ 5461758 w 7467600"/>
              <a:gd name="connsiteY266" fmla="*/ 5820220 h 6858000"/>
              <a:gd name="connsiteX267" fmla="*/ 5237282 w 7467600"/>
              <a:gd name="connsiteY267" fmla="*/ 6579086 h 6858000"/>
              <a:gd name="connsiteX268" fmla="*/ 5115009 w 7467600"/>
              <a:gd name="connsiteY268" fmla="*/ 6858000 h 6858000"/>
              <a:gd name="connsiteX269" fmla="*/ 5028074 w 7467600"/>
              <a:gd name="connsiteY269" fmla="*/ 6858000 h 6858000"/>
              <a:gd name="connsiteX270" fmla="*/ 5079508 w 7467600"/>
              <a:gd name="connsiteY270" fmla="*/ 6749074 h 6858000"/>
              <a:gd name="connsiteX271" fmla="*/ 5371846 w 7467600"/>
              <a:gd name="connsiteY271" fmla="*/ 5924413 h 6858000"/>
              <a:gd name="connsiteX272" fmla="*/ 5270512 w 7467600"/>
              <a:gd name="connsiteY272" fmla="*/ 6138975 h 6858000"/>
              <a:gd name="connsiteX273" fmla="*/ 5062409 w 7467600"/>
              <a:gd name="connsiteY273" fmla="*/ 6653544 h 6858000"/>
              <a:gd name="connsiteX274" fmla="*/ 5036628 w 7467600"/>
              <a:gd name="connsiteY274" fmla="*/ 6754247 h 6858000"/>
              <a:gd name="connsiteX275" fmla="*/ 5009112 w 7467600"/>
              <a:gd name="connsiteY275" fmla="*/ 6858000 h 6858000"/>
              <a:gd name="connsiteX276" fmla="*/ 4976679 w 7467600"/>
              <a:gd name="connsiteY276" fmla="*/ 6858000 h 6858000"/>
              <a:gd name="connsiteX277" fmla="*/ 5006537 w 7467600"/>
              <a:gd name="connsiteY277" fmla="*/ 6747068 h 6858000"/>
              <a:gd name="connsiteX278" fmla="*/ 5032723 w 7467600"/>
              <a:gd name="connsiteY278" fmla="*/ 6644957 h 6858000"/>
              <a:gd name="connsiteX279" fmla="*/ 5242949 w 7467600"/>
              <a:gd name="connsiteY279" fmla="*/ 6125175 h 6858000"/>
              <a:gd name="connsiteX280" fmla="*/ 5286321 w 7467600"/>
              <a:gd name="connsiteY280" fmla="*/ 6033555 h 6858000"/>
              <a:gd name="connsiteX281" fmla="*/ 5008210 w 7467600"/>
              <a:gd name="connsiteY281" fmla="*/ 6649194 h 6858000"/>
              <a:gd name="connsiteX282" fmla="*/ 4986321 w 7467600"/>
              <a:gd name="connsiteY282" fmla="*/ 6765687 h 6858000"/>
              <a:gd name="connsiteX283" fmla="*/ 4973474 w 7467600"/>
              <a:gd name="connsiteY283" fmla="*/ 6858000 h 6858000"/>
              <a:gd name="connsiteX284" fmla="*/ 4907178 w 7467600"/>
              <a:gd name="connsiteY284" fmla="*/ 6858000 h 6858000"/>
              <a:gd name="connsiteX285" fmla="*/ 4910810 w 7467600"/>
              <a:gd name="connsiteY285" fmla="*/ 6829660 h 6858000"/>
              <a:gd name="connsiteX286" fmla="*/ 4987461 w 7467600"/>
              <a:gd name="connsiteY286" fmla="*/ 6432994 h 6858000"/>
              <a:gd name="connsiteX287" fmla="*/ 5179262 w 7467600"/>
              <a:gd name="connsiteY287" fmla="*/ 6035044 h 6858000"/>
              <a:gd name="connsiteX288" fmla="*/ 4689678 w 7467600"/>
              <a:gd name="connsiteY288" fmla="*/ 6440241 h 6858000"/>
              <a:gd name="connsiteX289" fmla="*/ 4477543 w 7467600"/>
              <a:gd name="connsiteY289" fmla="*/ 6674836 h 6858000"/>
              <a:gd name="connsiteX290" fmla="*/ 4329957 w 7467600"/>
              <a:gd name="connsiteY290" fmla="*/ 6858000 h 6858000"/>
              <a:gd name="connsiteX291" fmla="*/ 4218595 w 7467600"/>
              <a:gd name="connsiteY291" fmla="*/ 6858000 h 6858000"/>
              <a:gd name="connsiteX292" fmla="*/ 4368888 w 7467600"/>
              <a:gd name="connsiteY292" fmla="*/ 6668412 h 6858000"/>
              <a:gd name="connsiteX293" fmla="*/ 4563091 w 7467600"/>
              <a:gd name="connsiteY293" fmla="*/ 6442508 h 6858000"/>
              <a:gd name="connsiteX294" fmla="*/ 5387324 w 7467600"/>
              <a:gd name="connsiteY294" fmla="*/ 5705830 h 6858000"/>
              <a:gd name="connsiteX295" fmla="*/ 5073620 w 7467600"/>
              <a:gd name="connsiteY295" fmla="*/ 5955437 h 6858000"/>
              <a:gd name="connsiteX296" fmla="*/ 4689789 w 7467600"/>
              <a:gd name="connsiteY296" fmla="*/ 6268382 h 6858000"/>
              <a:gd name="connsiteX297" fmla="*/ 4418722 w 7467600"/>
              <a:gd name="connsiteY297" fmla="*/ 6570886 h 6858000"/>
              <a:gd name="connsiteX298" fmla="*/ 4214944 w 7467600"/>
              <a:gd name="connsiteY298" fmla="*/ 6858000 h 6858000"/>
              <a:gd name="connsiteX299" fmla="*/ 4177898 w 7467600"/>
              <a:gd name="connsiteY299" fmla="*/ 6858000 h 6858000"/>
              <a:gd name="connsiteX300" fmla="*/ 4391597 w 7467600"/>
              <a:gd name="connsiteY300" fmla="*/ 6556370 h 6858000"/>
              <a:gd name="connsiteX301" fmla="*/ 4668889 w 7467600"/>
              <a:gd name="connsiteY301" fmla="*/ 6246399 h 6858000"/>
              <a:gd name="connsiteX302" fmla="*/ 5055427 w 7467600"/>
              <a:gd name="connsiteY302" fmla="*/ 5931476 h 6858000"/>
              <a:gd name="connsiteX303" fmla="*/ 5371814 w 7467600"/>
              <a:gd name="connsiteY303" fmla="*/ 5678975 h 6858000"/>
              <a:gd name="connsiteX304" fmla="*/ 4987918 w 7467600"/>
              <a:gd name="connsiteY304" fmla="*/ 5838701 h 6858000"/>
              <a:gd name="connsiteX305" fmla="*/ 4317146 w 7467600"/>
              <a:gd name="connsiteY305" fmla="*/ 6587716 h 6858000"/>
              <a:gd name="connsiteX306" fmla="*/ 4171627 w 7467600"/>
              <a:gd name="connsiteY306" fmla="*/ 6858000 h 6858000"/>
              <a:gd name="connsiteX307" fmla="*/ 4081585 w 7467600"/>
              <a:gd name="connsiteY307" fmla="*/ 6858000 h 6858000"/>
              <a:gd name="connsiteX308" fmla="*/ 4238603 w 7467600"/>
              <a:gd name="connsiteY308" fmla="*/ 6559341 h 6858000"/>
              <a:gd name="connsiteX309" fmla="*/ 4778333 w 7467600"/>
              <a:gd name="connsiteY309" fmla="*/ 5873626 h 6858000"/>
              <a:gd name="connsiteX310" fmla="*/ 5414185 w 7467600"/>
              <a:gd name="connsiteY310" fmla="*/ 5573882 h 6858000"/>
              <a:gd name="connsiteX311" fmla="*/ 5959648 w 7467600"/>
              <a:gd name="connsiteY311" fmla="*/ 4760797 h 6858000"/>
              <a:gd name="connsiteX312" fmla="*/ 5355019 w 7467600"/>
              <a:gd name="connsiteY312" fmla="*/ 4734672 h 6858000"/>
              <a:gd name="connsiteX313" fmla="*/ 5083565 w 7467600"/>
              <a:gd name="connsiteY313" fmla="*/ 5179121 h 6858000"/>
              <a:gd name="connsiteX314" fmla="*/ 4713577 w 7467600"/>
              <a:gd name="connsiteY314" fmla="*/ 5616803 h 6858000"/>
              <a:gd name="connsiteX315" fmla="*/ 3989559 w 7467600"/>
              <a:gd name="connsiteY315" fmla="*/ 6145945 h 6858000"/>
              <a:gd name="connsiteX316" fmla="*/ 3939824 w 7467600"/>
              <a:gd name="connsiteY316" fmla="*/ 6066900 h 6858000"/>
              <a:gd name="connsiteX317" fmla="*/ 4584537 w 7467600"/>
              <a:gd name="connsiteY317" fmla="*/ 5324826 h 6858000"/>
              <a:gd name="connsiteX318" fmla="*/ 5037105 w 7467600"/>
              <a:gd name="connsiteY318" fmla="*/ 5088765 h 6858000"/>
              <a:gd name="connsiteX319" fmla="*/ 5039930 w 7467600"/>
              <a:gd name="connsiteY319" fmla="*/ 5089585 h 6858000"/>
              <a:gd name="connsiteX320" fmla="*/ 5263764 w 7467600"/>
              <a:gd name="connsiteY320" fmla="*/ 4735525 h 6858000"/>
              <a:gd name="connsiteX321" fmla="*/ 4086300 w 7467600"/>
              <a:gd name="connsiteY321" fmla="*/ 4884599 h 6858000"/>
              <a:gd name="connsiteX322" fmla="*/ 4085485 w 7467600"/>
              <a:gd name="connsiteY322" fmla="*/ 4899070 h 6858000"/>
              <a:gd name="connsiteX323" fmla="*/ 3871915 w 7467600"/>
              <a:gd name="connsiteY323" fmla="*/ 5253645 h 6858000"/>
              <a:gd name="connsiteX324" fmla="*/ 3799374 w 7467600"/>
              <a:gd name="connsiteY324" fmla="*/ 5466127 h 6858000"/>
              <a:gd name="connsiteX325" fmla="*/ 3498850 w 7467600"/>
              <a:gd name="connsiteY325" fmla="*/ 6661888 h 6858000"/>
              <a:gd name="connsiteX326" fmla="*/ 3399216 w 7467600"/>
              <a:gd name="connsiteY326" fmla="*/ 6858000 h 6858000"/>
              <a:gd name="connsiteX327" fmla="*/ 3303688 w 7467600"/>
              <a:gd name="connsiteY327" fmla="*/ 6858000 h 6858000"/>
              <a:gd name="connsiteX328" fmla="*/ 3391774 w 7467600"/>
              <a:gd name="connsiteY328" fmla="*/ 6697181 h 6858000"/>
              <a:gd name="connsiteX329" fmla="*/ 3735540 w 7467600"/>
              <a:gd name="connsiteY329" fmla="*/ 5546923 h 6858000"/>
              <a:gd name="connsiteX330" fmla="*/ 3729438 w 7467600"/>
              <a:gd name="connsiteY330" fmla="*/ 5569058 h 6858000"/>
              <a:gd name="connsiteX331" fmla="*/ 3707782 w 7467600"/>
              <a:gd name="connsiteY331" fmla="*/ 5644908 h 6858000"/>
              <a:gd name="connsiteX332" fmla="*/ 3583827 w 7467600"/>
              <a:gd name="connsiteY332" fmla="*/ 6039215 h 6858000"/>
              <a:gd name="connsiteX333" fmla="*/ 3547861 w 7467600"/>
              <a:gd name="connsiteY333" fmla="*/ 6129609 h 6858000"/>
              <a:gd name="connsiteX334" fmla="*/ 3490905 w 7467600"/>
              <a:gd name="connsiteY334" fmla="*/ 6277660 h 6858000"/>
              <a:gd name="connsiteX335" fmla="*/ 3455859 w 7467600"/>
              <a:gd name="connsiteY335" fmla="*/ 6391301 h 6858000"/>
              <a:gd name="connsiteX336" fmla="*/ 3429112 w 7467600"/>
              <a:gd name="connsiteY336" fmla="*/ 6479469 h 6858000"/>
              <a:gd name="connsiteX337" fmla="*/ 3304862 w 7467600"/>
              <a:gd name="connsiteY337" fmla="*/ 6796476 h 6858000"/>
              <a:gd name="connsiteX338" fmla="*/ 3276071 w 7467600"/>
              <a:gd name="connsiteY338" fmla="*/ 6858000 h 6858000"/>
              <a:gd name="connsiteX339" fmla="*/ 3240805 w 7467600"/>
              <a:gd name="connsiteY339" fmla="*/ 6858000 h 6858000"/>
              <a:gd name="connsiteX340" fmla="*/ 3275917 w 7467600"/>
              <a:gd name="connsiteY340" fmla="*/ 6783192 h 6858000"/>
              <a:gd name="connsiteX341" fmla="*/ 3399358 w 7467600"/>
              <a:gd name="connsiteY341" fmla="*/ 6469011 h 6858000"/>
              <a:gd name="connsiteX342" fmla="*/ 3425650 w 7467600"/>
              <a:gd name="connsiteY342" fmla="*/ 6381333 h 6858000"/>
              <a:gd name="connsiteX343" fmla="*/ 3460661 w 7467600"/>
              <a:gd name="connsiteY343" fmla="*/ 6266763 h 6858000"/>
              <a:gd name="connsiteX344" fmla="*/ 3518021 w 7467600"/>
              <a:gd name="connsiteY344" fmla="*/ 6117298 h 6858000"/>
              <a:gd name="connsiteX345" fmla="*/ 3554035 w 7467600"/>
              <a:gd name="connsiteY345" fmla="*/ 6027832 h 6858000"/>
              <a:gd name="connsiteX346" fmla="*/ 3677174 w 7467600"/>
              <a:gd name="connsiteY346" fmla="*/ 5636351 h 6858000"/>
              <a:gd name="connsiteX347" fmla="*/ 3698819 w 7467600"/>
              <a:gd name="connsiteY347" fmla="*/ 5560503 h 6858000"/>
              <a:gd name="connsiteX348" fmla="*/ 3702094 w 7467600"/>
              <a:gd name="connsiteY348" fmla="*/ 5549194 h 6858000"/>
              <a:gd name="connsiteX349" fmla="*/ 3398355 w 7467600"/>
              <a:gd name="connsiteY349" fmla="*/ 6094603 h 6858000"/>
              <a:gd name="connsiteX350" fmla="*/ 3193941 w 7467600"/>
              <a:gd name="connsiteY350" fmla="*/ 6798775 h 6858000"/>
              <a:gd name="connsiteX351" fmla="*/ 3184140 w 7467600"/>
              <a:gd name="connsiteY351" fmla="*/ 6858000 h 6858000"/>
              <a:gd name="connsiteX352" fmla="*/ 3099978 w 7467600"/>
              <a:gd name="connsiteY352" fmla="*/ 6858000 h 6858000"/>
              <a:gd name="connsiteX353" fmla="*/ 3101556 w 7467600"/>
              <a:gd name="connsiteY353" fmla="*/ 6843337 h 6858000"/>
              <a:gd name="connsiteX354" fmla="*/ 3370162 w 7467600"/>
              <a:gd name="connsiteY354" fmla="*/ 5785550 h 6858000"/>
              <a:gd name="connsiteX355" fmla="*/ 3746477 w 7467600"/>
              <a:gd name="connsiteY355" fmla="*/ 5377889 h 6858000"/>
              <a:gd name="connsiteX356" fmla="*/ 3863399 w 7467600"/>
              <a:gd name="connsiteY356" fmla="*/ 5087257 h 6858000"/>
              <a:gd name="connsiteX357" fmla="*/ 3968712 w 7467600"/>
              <a:gd name="connsiteY357" fmla="*/ 4913989 h 6858000"/>
              <a:gd name="connsiteX358" fmla="*/ 2792390 w 7467600"/>
              <a:gd name="connsiteY358" fmla="*/ 5382974 h 6858000"/>
              <a:gd name="connsiteX359" fmla="*/ 2714982 w 7467600"/>
              <a:gd name="connsiteY359" fmla="*/ 5427051 h 6858000"/>
              <a:gd name="connsiteX360" fmla="*/ 2813361 w 7467600"/>
              <a:gd name="connsiteY360" fmla="*/ 6023912 h 6858000"/>
              <a:gd name="connsiteX361" fmla="*/ 2688430 w 7467600"/>
              <a:gd name="connsiteY361" fmla="*/ 6801564 h 6858000"/>
              <a:gd name="connsiteX362" fmla="*/ 2629626 w 7467600"/>
              <a:gd name="connsiteY362" fmla="*/ 6763394 h 6858000"/>
              <a:gd name="connsiteX363" fmla="*/ 2565328 w 7467600"/>
              <a:gd name="connsiteY363" fmla="*/ 5516399 h 6858000"/>
              <a:gd name="connsiteX364" fmla="*/ 1922999 w 7467600"/>
              <a:gd name="connsiteY364" fmla="*/ 5980343 h 6858000"/>
              <a:gd name="connsiteX365" fmla="*/ 1950261 w 7467600"/>
              <a:gd name="connsiteY365" fmla="*/ 6405858 h 6858000"/>
              <a:gd name="connsiteX366" fmla="*/ 2365554 w 7467600"/>
              <a:gd name="connsiteY366" fmla="*/ 6759107 h 6858000"/>
              <a:gd name="connsiteX367" fmla="*/ 2424142 w 7467600"/>
              <a:gd name="connsiteY367" fmla="*/ 6858000 h 6858000"/>
              <a:gd name="connsiteX368" fmla="*/ 2395994 w 7467600"/>
              <a:gd name="connsiteY368" fmla="*/ 6858000 h 6858000"/>
              <a:gd name="connsiteX369" fmla="*/ 2392863 w 7467600"/>
              <a:gd name="connsiteY369" fmla="*/ 6852964 h 6858000"/>
              <a:gd name="connsiteX370" fmla="*/ 2017589 w 7467600"/>
              <a:gd name="connsiteY370" fmla="*/ 6493982 h 6858000"/>
              <a:gd name="connsiteX371" fmla="*/ 2147336 w 7467600"/>
              <a:gd name="connsiteY371" fmla="*/ 6594052 h 6858000"/>
              <a:gd name="connsiteX372" fmla="*/ 2207047 w 7467600"/>
              <a:gd name="connsiteY372" fmla="*/ 6654540 h 6858000"/>
              <a:gd name="connsiteX373" fmla="*/ 2299106 w 7467600"/>
              <a:gd name="connsiteY373" fmla="*/ 6778931 h 6858000"/>
              <a:gd name="connsiteX374" fmla="*/ 2314430 w 7467600"/>
              <a:gd name="connsiteY374" fmla="*/ 6801144 h 6858000"/>
              <a:gd name="connsiteX375" fmla="*/ 2352406 w 7467600"/>
              <a:gd name="connsiteY375" fmla="*/ 6858000 h 6858000"/>
              <a:gd name="connsiteX376" fmla="*/ 2314492 w 7467600"/>
              <a:gd name="connsiteY376" fmla="*/ 6858000 h 6858000"/>
              <a:gd name="connsiteX377" fmla="*/ 2288095 w 7467600"/>
              <a:gd name="connsiteY377" fmla="*/ 6818030 h 6858000"/>
              <a:gd name="connsiteX378" fmla="*/ 2272768 w 7467600"/>
              <a:gd name="connsiteY378" fmla="*/ 6795822 h 6858000"/>
              <a:gd name="connsiteX379" fmla="*/ 2182715 w 7467600"/>
              <a:gd name="connsiteY379" fmla="*/ 6675071 h 6858000"/>
              <a:gd name="connsiteX380" fmla="*/ 2032061 w 7467600"/>
              <a:gd name="connsiteY380" fmla="*/ 6541380 h 6858000"/>
              <a:gd name="connsiteX381" fmla="*/ 2257220 w 7467600"/>
              <a:gd name="connsiteY381" fmla="*/ 6826257 h 6858000"/>
              <a:gd name="connsiteX382" fmla="*/ 2281324 w 7467600"/>
              <a:gd name="connsiteY382" fmla="*/ 6858000 h 6858000"/>
              <a:gd name="connsiteX383" fmla="*/ 2242860 w 7467600"/>
              <a:gd name="connsiteY383" fmla="*/ 6858000 h 6858000"/>
              <a:gd name="connsiteX384" fmla="*/ 2232818 w 7467600"/>
              <a:gd name="connsiteY384" fmla="*/ 6844926 h 6858000"/>
              <a:gd name="connsiteX385" fmla="*/ 1990172 w 7467600"/>
              <a:gd name="connsiteY385" fmla="*/ 6542121 h 6858000"/>
              <a:gd name="connsiteX386" fmla="*/ 2124090 w 7467600"/>
              <a:gd name="connsiteY386" fmla="*/ 6761017 h 6858000"/>
              <a:gd name="connsiteX387" fmla="*/ 2200380 w 7467600"/>
              <a:gd name="connsiteY387" fmla="*/ 6858000 h 6858000"/>
              <a:gd name="connsiteX388" fmla="*/ 2147507 w 7467600"/>
              <a:gd name="connsiteY388" fmla="*/ 6858000 h 6858000"/>
              <a:gd name="connsiteX389" fmla="*/ 2070668 w 7467600"/>
              <a:gd name="connsiteY389" fmla="*/ 6761520 h 6858000"/>
              <a:gd name="connsiteX390" fmla="*/ 1975142 w 7467600"/>
              <a:gd name="connsiteY390" fmla="*/ 6585570 h 6858000"/>
              <a:gd name="connsiteX391" fmla="*/ 2050035 w 7467600"/>
              <a:gd name="connsiteY391" fmla="*/ 6813345 h 6858000"/>
              <a:gd name="connsiteX392" fmla="*/ 2063025 w 7467600"/>
              <a:gd name="connsiteY392" fmla="*/ 6858000 h 6858000"/>
              <a:gd name="connsiteX393" fmla="*/ 2021675 w 7467600"/>
              <a:gd name="connsiteY393" fmla="*/ 6858000 h 6858000"/>
              <a:gd name="connsiteX394" fmla="*/ 2019308 w 7467600"/>
              <a:gd name="connsiteY394" fmla="*/ 6847118 h 6858000"/>
              <a:gd name="connsiteX395" fmla="*/ 1938835 w 7467600"/>
              <a:gd name="connsiteY395" fmla="*/ 6551160 h 6858000"/>
              <a:gd name="connsiteX396" fmla="*/ 1953230 w 7467600"/>
              <a:gd name="connsiteY396" fmla="*/ 6759699 h 6858000"/>
              <a:gd name="connsiteX397" fmla="*/ 1956763 w 7467600"/>
              <a:gd name="connsiteY397" fmla="*/ 6778191 h 6858000"/>
              <a:gd name="connsiteX398" fmla="*/ 1967925 w 7467600"/>
              <a:gd name="connsiteY398" fmla="*/ 6858000 h 6858000"/>
              <a:gd name="connsiteX399" fmla="*/ 1936622 w 7467600"/>
              <a:gd name="connsiteY399" fmla="*/ 6858000 h 6858000"/>
              <a:gd name="connsiteX400" fmla="*/ 1926261 w 7467600"/>
              <a:gd name="connsiteY400" fmla="*/ 6784064 h 6858000"/>
              <a:gd name="connsiteX401" fmla="*/ 1922724 w 7467600"/>
              <a:gd name="connsiteY401" fmla="*/ 6765577 h 6858000"/>
              <a:gd name="connsiteX402" fmla="*/ 1904650 w 7467600"/>
              <a:gd name="connsiteY402" fmla="*/ 6639616 h 6858000"/>
              <a:gd name="connsiteX403" fmla="*/ 1885273 w 7467600"/>
              <a:gd name="connsiteY403" fmla="*/ 6858000 h 6858000"/>
              <a:gd name="connsiteX404" fmla="*/ 1854363 w 7467600"/>
              <a:gd name="connsiteY404" fmla="*/ 6858000 h 6858000"/>
              <a:gd name="connsiteX405" fmla="*/ 1880391 w 7467600"/>
              <a:gd name="connsiteY405" fmla="*/ 6603796 h 6858000"/>
              <a:gd name="connsiteX406" fmla="*/ 1818273 w 7467600"/>
              <a:gd name="connsiteY406" fmla="*/ 6715729 h 6858000"/>
              <a:gd name="connsiteX407" fmla="*/ 1794691 w 7467600"/>
              <a:gd name="connsiteY407" fmla="*/ 6843239 h 6858000"/>
              <a:gd name="connsiteX408" fmla="*/ 1794914 w 7467600"/>
              <a:gd name="connsiteY408" fmla="*/ 6858000 h 6858000"/>
              <a:gd name="connsiteX409" fmla="*/ 1746128 w 7467600"/>
              <a:gd name="connsiteY409" fmla="*/ 6858000 h 6858000"/>
              <a:gd name="connsiteX410" fmla="*/ 1753934 w 7467600"/>
              <a:gd name="connsiteY410" fmla="*/ 6724796 h 6858000"/>
              <a:gd name="connsiteX411" fmla="*/ 1792053 w 7467600"/>
              <a:gd name="connsiteY411" fmla="*/ 6572396 h 6858000"/>
              <a:gd name="connsiteX412" fmla="*/ 1862248 w 7467600"/>
              <a:gd name="connsiteY412" fmla="*/ 6266397 h 6858000"/>
              <a:gd name="connsiteX413" fmla="*/ 1862250 w 7467600"/>
              <a:gd name="connsiteY413" fmla="*/ 6033531 h 6858000"/>
              <a:gd name="connsiteX414" fmla="*/ 1211999 w 7467600"/>
              <a:gd name="connsiteY414" fmla="*/ 6683610 h 6858000"/>
              <a:gd name="connsiteX415" fmla="*/ 1213266 w 7467600"/>
              <a:gd name="connsiteY415" fmla="*/ 6691947 h 6858000"/>
              <a:gd name="connsiteX416" fmla="*/ 1203370 w 7467600"/>
              <a:gd name="connsiteY416" fmla="*/ 6850676 h 6858000"/>
              <a:gd name="connsiteX417" fmla="*/ 1203671 w 7467600"/>
              <a:gd name="connsiteY417" fmla="*/ 6858000 h 6858000"/>
              <a:gd name="connsiteX418" fmla="*/ 1143180 w 7467600"/>
              <a:gd name="connsiteY418" fmla="*/ 6858000 h 6858000"/>
              <a:gd name="connsiteX419" fmla="*/ 1142176 w 7467600"/>
              <a:gd name="connsiteY419" fmla="*/ 6766045 h 6858000"/>
              <a:gd name="connsiteX420" fmla="*/ 1067484 w 7467600"/>
              <a:gd name="connsiteY420" fmla="*/ 6858000 h 6858000"/>
              <a:gd name="connsiteX421" fmla="*/ 953928 w 7467600"/>
              <a:gd name="connsiteY421" fmla="*/ 6858000 h 6858000"/>
              <a:gd name="connsiteX422" fmla="*/ 959715 w 7467600"/>
              <a:gd name="connsiteY422" fmla="*/ 6850185 h 6858000"/>
              <a:gd name="connsiteX423" fmla="*/ 1483788 w 7467600"/>
              <a:gd name="connsiteY423" fmla="*/ 6259174 h 6858000"/>
              <a:gd name="connsiteX424" fmla="*/ 1100671 w 7467600"/>
              <a:gd name="connsiteY424" fmla="*/ 6252137 h 6858000"/>
              <a:gd name="connsiteX425" fmla="*/ 1090144 w 7467600"/>
              <a:gd name="connsiteY425" fmla="*/ 6256748 h 6858000"/>
              <a:gd name="connsiteX426" fmla="*/ 1095872 w 7467600"/>
              <a:gd name="connsiteY426" fmla="*/ 6271892 h 6858000"/>
              <a:gd name="connsiteX427" fmla="*/ 262785 w 7467600"/>
              <a:gd name="connsiteY427" fmla="*/ 6845450 h 6858000"/>
              <a:gd name="connsiteX428" fmla="*/ 209968 w 7467600"/>
              <a:gd name="connsiteY428" fmla="*/ 6770713 h 6858000"/>
              <a:gd name="connsiteX429" fmla="*/ 873460 w 7467600"/>
              <a:gd name="connsiteY429" fmla="*/ 6253768 h 6858000"/>
              <a:gd name="connsiteX430" fmla="*/ 192686 w 7467600"/>
              <a:gd name="connsiteY430" fmla="*/ 5849257 h 6858000"/>
              <a:gd name="connsiteX431" fmla="*/ 4696 w 7467600"/>
              <a:gd name="connsiteY431" fmla="*/ 5697668 h 6858000"/>
              <a:gd name="connsiteX432" fmla="*/ 0 w 7467600"/>
              <a:gd name="connsiteY432" fmla="*/ 5689984 h 6858000"/>
              <a:gd name="connsiteX433" fmla="*/ 0 w 7467600"/>
              <a:gd name="connsiteY433" fmla="*/ 5513472 h 6858000"/>
              <a:gd name="connsiteX434" fmla="*/ 174101 w 7467600"/>
              <a:gd name="connsiteY434" fmla="*/ 5620277 h 6858000"/>
              <a:gd name="connsiteX435" fmla="*/ 891800 w 7467600"/>
              <a:gd name="connsiteY435" fmla="*/ 6036935 h 6858000"/>
              <a:gd name="connsiteX436" fmla="*/ 1072219 w 7467600"/>
              <a:gd name="connsiteY436" fmla="*/ 6169443 h 6858000"/>
              <a:gd name="connsiteX437" fmla="*/ 1074117 w 7467600"/>
              <a:gd name="connsiteY437" fmla="*/ 6170301 h 6858000"/>
              <a:gd name="connsiteX438" fmla="*/ 1083114 w 7467600"/>
              <a:gd name="connsiteY438" fmla="*/ 6174131 h 6858000"/>
              <a:gd name="connsiteX439" fmla="*/ 1543010 w 7467600"/>
              <a:gd name="connsiteY439" fmla="*/ 6191140 h 6858000"/>
              <a:gd name="connsiteX440" fmla="*/ 1551080 w 7467600"/>
              <a:gd name="connsiteY440" fmla="*/ 6195006 h 6858000"/>
              <a:gd name="connsiteX441" fmla="*/ 2345443 w 7467600"/>
              <a:gd name="connsiteY441" fmla="*/ 5549882 h 6858000"/>
              <a:gd name="connsiteX442" fmla="*/ 1721499 w 7467600"/>
              <a:gd name="connsiteY442" fmla="*/ 5599969 h 6858000"/>
              <a:gd name="connsiteX443" fmla="*/ 767716 w 7467600"/>
              <a:gd name="connsiteY443" fmla="*/ 5472768 h 6858000"/>
              <a:gd name="connsiteX444" fmla="*/ 722147 w 7467600"/>
              <a:gd name="connsiteY444" fmla="*/ 5393091 h 6858000"/>
              <a:gd name="connsiteX445" fmla="*/ 1485552 w 7467600"/>
              <a:gd name="connsiteY445" fmla="*/ 5313202 h 6858000"/>
              <a:gd name="connsiteX446" fmla="*/ 2143004 w 7467600"/>
              <a:gd name="connsiteY446" fmla="*/ 5402420 h 6858000"/>
              <a:gd name="connsiteX447" fmla="*/ 1933391 w 7467600"/>
              <a:gd name="connsiteY447" fmla="*/ 5156971 h 6858000"/>
              <a:gd name="connsiteX448" fmla="*/ 1827118 w 7467600"/>
              <a:gd name="connsiteY448" fmla="*/ 4968410 h 6858000"/>
              <a:gd name="connsiteX449" fmla="*/ 1837349 w 7467600"/>
              <a:gd name="connsiteY449" fmla="*/ 4956357 h 6858000"/>
              <a:gd name="connsiteX450" fmla="*/ 2162835 w 7467600"/>
              <a:gd name="connsiteY450" fmla="*/ 5187853 h 6858000"/>
              <a:gd name="connsiteX451" fmla="*/ 2257167 w 7467600"/>
              <a:gd name="connsiteY451" fmla="*/ 5462123 h 6858000"/>
              <a:gd name="connsiteX452" fmla="*/ 2261598 w 7467600"/>
              <a:gd name="connsiteY452" fmla="*/ 5467998 h 6858000"/>
              <a:gd name="connsiteX453" fmla="*/ 2437177 w 7467600"/>
              <a:gd name="connsiteY453" fmla="*/ 5479608 h 6858000"/>
              <a:gd name="connsiteX454" fmla="*/ 2445247 w 7467600"/>
              <a:gd name="connsiteY454" fmla="*/ 5483476 h 6858000"/>
              <a:gd name="connsiteX455" fmla="*/ 2743626 w 7467600"/>
              <a:gd name="connsiteY455" fmla="*/ 5304819 h 6858000"/>
              <a:gd name="connsiteX456" fmla="*/ 3048102 w 7467600"/>
              <a:gd name="connsiteY456" fmla="*/ 5150595 h 6858000"/>
              <a:gd name="connsiteX457" fmla="*/ 1799414 w 7467600"/>
              <a:gd name="connsiteY457" fmla="*/ 4694732 h 6858000"/>
              <a:gd name="connsiteX458" fmla="*/ 1771735 w 7467600"/>
              <a:gd name="connsiteY458" fmla="*/ 4619929 h 6858000"/>
              <a:gd name="connsiteX459" fmla="*/ 3104273 w 7467600"/>
              <a:gd name="connsiteY459" fmla="*/ 5076159 h 6858000"/>
              <a:gd name="connsiteX460" fmla="*/ 3113245 w 7467600"/>
              <a:gd name="connsiteY460" fmla="*/ 5090705 h 6858000"/>
              <a:gd name="connsiteX461" fmla="*/ 3126294 w 7467600"/>
              <a:gd name="connsiteY461" fmla="*/ 5114400 h 6858000"/>
              <a:gd name="connsiteX462" fmla="*/ 3937433 w 7467600"/>
              <a:gd name="connsiteY462" fmla="*/ 4830473 h 6858000"/>
              <a:gd name="connsiteX463" fmla="*/ 3590475 w 7467600"/>
              <a:gd name="connsiteY463" fmla="*/ 4597974 h 6858000"/>
              <a:gd name="connsiteX464" fmla="*/ 3100264 w 7467600"/>
              <a:gd name="connsiteY464" fmla="*/ 4579845 h 6858000"/>
              <a:gd name="connsiteX465" fmla="*/ 2183576 w 7467600"/>
              <a:gd name="connsiteY465" fmla="*/ 4227150 h 6858000"/>
              <a:gd name="connsiteX466" fmla="*/ 2151029 w 7467600"/>
              <a:gd name="connsiteY466" fmla="*/ 4146947 h 6858000"/>
              <a:gd name="connsiteX467" fmla="*/ 3563434 w 7467600"/>
              <a:gd name="connsiteY467" fmla="*/ 4469115 h 6858000"/>
              <a:gd name="connsiteX468" fmla="*/ 3177952 w 7467600"/>
              <a:gd name="connsiteY468" fmla="*/ 3657386 h 6858000"/>
              <a:gd name="connsiteX469" fmla="*/ 3189263 w 7467600"/>
              <a:gd name="connsiteY469" fmla="*/ 3625726 h 6858000"/>
              <a:gd name="connsiteX470" fmla="*/ 3560912 w 7467600"/>
              <a:gd name="connsiteY470" fmla="*/ 4079863 h 6858000"/>
              <a:gd name="connsiteX471" fmla="*/ 3626636 w 7467600"/>
              <a:gd name="connsiteY471" fmla="*/ 4512230 h 6858000"/>
              <a:gd name="connsiteX472" fmla="*/ 3653088 w 7467600"/>
              <a:gd name="connsiteY472" fmla="*/ 4521417 h 6858000"/>
              <a:gd name="connsiteX473" fmla="*/ 3988128 w 7467600"/>
              <a:gd name="connsiteY473" fmla="*/ 4817267 h 6858000"/>
              <a:gd name="connsiteX474" fmla="*/ 4830582 w 7467600"/>
              <a:gd name="connsiteY474" fmla="*/ 4676000 h 6858000"/>
              <a:gd name="connsiteX475" fmla="*/ 4830100 w 7467600"/>
              <a:gd name="connsiteY475" fmla="*/ 4675554 h 6858000"/>
              <a:gd name="connsiteX476" fmla="*/ 4036318 w 7467600"/>
              <a:gd name="connsiteY476" fmla="*/ 4147013 h 6858000"/>
              <a:gd name="connsiteX477" fmla="*/ 3432098 w 7467600"/>
              <a:gd name="connsiteY477" fmla="*/ 3537312 h 6858000"/>
              <a:gd name="connsiteX478" fmla="*/ 3446761 w 7467600"/>
              <a:gd name="connsiteY478" fmla="*/ 3461278 h 6858000"/>
              <a:gd name="connsiteX479" fmla="*/ 4419733 w 7467600"/>
              <a:gd name="connsiteY479" fmla="*/ 3963555 h 6858000"/>
              <a:gd name="connsiteX480" fmla="*/ 4781371 w 7467600"/>
              <a:gd name="connsiteY480" fmla="*/ 4458604 h 6858000"/>
              <a:gd name="connsiteX481" fmla="*/ 4780440 w 7467600"/>
              <a:gd name="connsiteY481" fmla="*/ 4470290 h 6858000"/>
              <a:gd name="connsiteX482" fmla="*/ 4898954 w 7467600"/>
              <a:gd name="connsiteY482" fmla="*/ 4662092 h 6858000"/>
              <a:gd name="connsiteX483" fmla="*/ 4900699 w 7467600"/>
              <a:gd name="connsiteY483" fmla="*/ 4670867 h 6858000"/>
              <a:gd name="connsiteX484" fmla="*/ 5714511 w 7467600"/>
              <a:gd name="connsiteY484" fmla="*/ 4663483 h 6858000"/>
              <a:gd name="connsiteX485" fmla="*/ 5464793 w 7467600"/>
              <a:gd name="connsiteY485" fmla="*/ 4393556 h 6858000"/>
              <a:gd name="connsiteX486" fmla="*/ 5461897 w 7467600"/>
              <a:gd name="connsiteY486" fmla="*/ 4390879 h 6858000"/>
              <a:gd name="connsiteX487" fmla="*/ 4294126 w 7467600"/>
              <a:gd name="connsiteY487" fmla="*/ 3303048 h 6858000"/>
              <a:gd name="connsiteX488" fmla="*/ 4305321 w 7467600"/>
              <a:gd name="connsiteY488" fmla="*/ 3256953 h 6858000"/>
              <a:gd name="connsiteX489" fmla="*/ 4949299 w 7467600"/>
              <a:gd name="connsiteY489" fmla="*/ 3766336 h 6858000"/>
              <a:gd name="connsiteX490" fmla="*/ 5291452 w 7467600"/>
              <a:gd name="connsiteY490" fmla="*/ 4076801 h 6858000"/>
              <a:gd name="connsiteX491" fmla="*/ 5434998 w 7467600"/>
              <a:gd name="connsiteY491" fmla="*/ 4254100 h 6858000"/>
              <a:gd name="connsiteX492" fmla="*/ 5351015 w 7467600"/>
              <a:gd name="connsiteY492" fmla="*/ 3760989 h 6858000"/>
              <a:gd name="connsiteX493" fmla="*/ 5413780 w 7467600"/>
              <a:gd name="connsiteY493" fmla="*/ 2966265 h 6858000"/>
              <a:gd name="connsiteX494" fmla="*/ 5425627 w 7467600"/>
              <a:gd name="connsiteY494" fmla="*/ 2954192 h 6858000"/>
              <a:gd name="connsiteX495" fmla="*/ 6604735 w 7467600"/>
              <a:gd name="connsiteY495" fmla="*/ 2041381 h 6858000"/>
              <a:gd name="connsiteX496" fmla="*/ 7204487 w 7467600"/>
              <a:gd name="connsiteY496" fmla="*/ 2742112 h 6858000"/>
              <a:gd name="connsiteX497" fmla="*/ 7131592 w 7467600"/>
              <a:gd name="connsiteY497" fmla="*/ 2672096 h 6858000"/>
              <a:gd name="connsiteX498" fmla="*/ 6996344 w 7467600"/>
              <a:gd name="connsiteY498" fmla="*/ 2518310 h 6858000"/>
              <a:gd name="connsiteX499" fmla="*/ 6735495 w 7467600"/>
              <a:gd name="connsiteY499" fmla="*/ 2196890 h 6858000"/>
              <a:gd name="connsiteX500" fmla="*/ 6721901 w 7467600"/>
              <a:gd name="connsiteY500" fmla="*/ 2179274 h 6858000"/>
              <a:gd name="connsiteX501" fmla="*/ 6604735 w 7467600"/>
              <a:gd name="connsiteY501" fmla="*/ 2041381 h 6858000"/>
              <a:gd name="connsiteX502" fmla="*/ 6591670 w 7467600"/>
              <a:gd name="connsiteY502" fmla="*/ 1988277 h 6858000"/>
              <a:gd name="connsiteX503" fmla="*/ 6747349 w 7467600"/>
              <a:gd name="connsiteY503" fmla="*/ 2160069 h 6858000"/>
              <a:gd name="connsiteX504" fmla="*/ 6760943 w 7467600"/>
              <a:gd name="connsiteY504" fmla="*/ 2177686 h 6858000"/>
              <a:gd name="connsiteX505" fmla="*/ 7021065 w 7467600"/>
              <a:gd name="connsiteY505" fmla="*/ 2498102 h 6858000"/>
              <a:gd name="connsiteX506" fmla="*/ 7155223 w 7467600"/>
              <a:gd name="connsiteY506" fmla="*/ 2650386 h 6858000"/>
              <a:gd name="connsiteX507" fmla="*/ 7203167 w 7467600"/>
              <a:gd name="connsiteY507" fmla="*/ 2697288 h 6858000"/>
              <a:gd name="connsiteX508" fmla="*/ 6937703 w 7467600"/>
              <a:gd name="connsiteY508" fmla="*/ 2321981 h 6858000"/>
              <a:gd name="connsiteX509" fmla="*/ 6591670 w 7467600"/>
              <a:gd name="connsiteY509" fmla="*/ 1988277 h 6858000"/>
              <a:gd name="connsiteX510" fmla="*/ 5798671 w 7467600"/>
              <a:gd name="connsiteY510" fmla="*/ 1981601 h 6858000"/>
              <a:gd name="connsiteX511" fmla="*/ 5754709 w 7467600"/>
              <a:gd name="connsiteY511" fmla="*/ 2071454 h 6858000"/>
              <a:gd name="connsiteX512" fmla="*/ 5763044 w 7467600"/>
              <a:gd name="connsiteY512" fmla="*/ 2842206 h 6858000"/>
              <a:gd name="connsiteX513" fmla="*/ 5764974 w 7467600"/>
              <a:gd name="connsiteY513" fmla="*/ 2799609 h 6858000"/>
              <a:gd name="connsiteX514" fmla="*/ 5767665 w 7467600"/>
              <a:gd name="connsiteY514" fmla="*/ 2666409 h 6858000"/>
              <a:gd name="connsiteX515" fmla="*/ 5763055 w 7467600"/>
              <a:gd name="connsiteY515" fmla="*/ 2579705 h 6858000"/>
              <a:gd name="connsiteX516" fmla="*/ 5758079 w 7467600"/>
              <a:gd name="connsiteY516" fmla="*/ 2492508 h 6858000"/>
              <a:gd name="connsiteX517" fmla="*/ 5779325 w 7467600"/>
              <a:gd name="connsiteY517" fmla="*/ 2197069 h 6858000"/>
              <a:gd name="connsiteX518" fmla="*/ 5798671 w 7467600"/>
              <a:gd name="connsiteY518" fmla="*/ 1981601 h 6858000"/>
              <a:gd name="connsiteX519" fmla="*/ 5829202 w 7467600"/>
              <a:gd name="connsiteY519" fmla="*/ 1971679 h 6858000"/>
              <a:gd name="connsiteX520" fmla="*/ 5809558 w 7467600"/>
              <a:gd name="connsiteY520" fmla="*/ 2198043 h 6858000"/>
              <a:gd name="connsiteX521" fmla="*/ 5788653 w 7467600"/>
              <a:gd name="connsiteY521" fmla="*/ 2489430 h 6858000"/>
              <a:gd name="connsiteX522" fmla="*/ 5793439 w 7467600"/>
              <a:gd name="connsiteY522" fmla="*/ 2575235 h 6858000"/>
              <a:gd name="connsiteX523" fmla="*/ 5796837 w 7467600"/>
              <a:gd name="connsiteY523" fmla="*/ 2637633 h 6858000"/>
              <a:gd name="connsiteX524" fmla="*/ 5818614 w 7467600"/>
              <a:gd name="connsiteY524" fmla="*/ 2473055 h 6858000"/>
              <a:gd name="connsiteX525" fmla="*/ 5829202 w 7467600"/>
              <a:gd name="connsiteY525" fmla="*/ 1971679 h 6858000"/>
              <a:gd name="connsiteX526" fmla="*/ 5911389 w 7467600"/>
              <a:gd name="connsiteY526" fmla="*/ 1898371 h 6858000"/>
              <a:gd name="connsiteX527" fmla="*/ 6237627 w 7467600"/>
              <a:gd name="connsiteY527" fmla="*/ 2231921 h 6858000"/>
              <a:gd name="connsiteX528" fmla="*/ 5911389 w 7467600"/>
              <a:gd name="connsiteY528" fmla="*/ 1898371 h 6858000"/>
              <a:gd name="connsiteX529" fmla="*/ 6944437 w 7467600"/>
              <a:gd name="connsiteY529" fmla="*/ 1575402 h 6858000"/>
              <a:gd name="connsiteX530" fmla="*/ 6304730 w 7467600"/>
              <a:gd name="connsiteY530" fmla="*/ 1766654 h 6858000"/>
              <a:gd name="connsiteX531" fmla="*/ 6944437 w 7467600"/>
              <a:gd name="connsiteY531" fmla="*/ 1575402 h 6858000"/>
              <a:gd name="connsiteX532" fmla="*/ 7019523 w 7467600"/>
              <a:gd name="connsiteY532" fmla="*/ 1519450 h 6858000"/>
              <a:gd name="connsiteX533" fmla="*/ 6298091 w 7467600"/>
              <a:gd name="connsiteY533" fmla="*/ 1737122 h 6858000"/>
              <a:gd name="connsiteX534" fmla="*/ 7019523 w 7467600"/>
              <a:gd name="connsiteY534" fmla="*/ 1519450 h 6858000"/>
              <a:gd name="connsiteX535" fmla="*/ 2399523 w 7467600"/>
              <a:gd name="connsiteY535" fmla="*/ 1428234 h 6858000"/>
              <a:gd name="connsiteX536" fmla="*/ 2224982 w 7467600"/>
              <a:gd name="connsiteY536" fmla="*/ 1826201 h 6858000"/>
              <a:gd name="connsiteX537" fmla="*/ 2096099 w 7467600"/>
              <a:gd name="connsiteY537" fmla="*/ 2345900 h 6858000"/>
              <a:gd name="connsiteX538" fmla="*/ 2283317 w 7467600"/>
              <a:gd name="connsiteY538" fmla="*/ 1796925 h 6858000"/>
              <a:gd name="connsiteX539" fmla="*/ 2399523 w 7467600"/>
              <a:gd name="connsiteY539" fmla="*/ 1428234 h 6858000"/>
              <a:gd name="connsiteX540" fmla="*/ 2448558 w 7467600"/>
              <a:gd name="connsiteY540" fmla="*/ 1373435 h 6858000"/>
              <a:gd name="connsiteX541" fmla="*/ 2312521 w 7467600"/>
              <a:gd name="connsiteY541" fmla="*/ 1806140 h 6858000"/>
              <a:gd name="connsiteX542" fmla="*/ 2127533 w 7467600"/>
              <a:gd name="connsiteY542" fmla="*/ 2348380 h 6858000"/>
              <a:gd name="connsiteX543" fmla="*/ 2358080 w 7467600"/>
              <a:gd name="connsiteY543" fmla="*/ 1866134 h 6858000"/>
              <a:gd name="connsiteX544" fmla="*/ 2407436 w 7467600"/>
              <a:gd name="connsiteY544" fmla="*/ 1651070 h 6858000"/>
              <a:gd name="connsiteX545" fmla="*/ 2448558 w 7467600"/>
              <a:gd name="connsiteY545" fmla="*/ 1373435 h 6858000"/>
              <a:gd name="connsiteX546" fmla="*/ 278707 w 7467600"/>
              <a:gd name="connsiteY546" fmla="*/ 1352270 h 6858000"/>
              <a:gd name="connsiteX547" fmla="*/ 321570 w 7467600"/>
              <a:gd name="connsiteY547" fmla="*/ 1861610 h 6858000"/>
              <a:gd name="connsiteX548" fmla="*/ 294281 w 7467600"/>
              <a:gd name="connsiteY548" fmla="*/ 1440658 h 6858000"/>
              <a:gd name="connsiteX549" fmla="*/ 278707 w 7467600"/>
              <a:gd name="connsiteY549" fmla="*/ 1352270 h 6858000"/>
              <a:gd name="connsiteX550" fmla="*/ 1423821 w 7467600"/>
              <a:gd name="connsiteY550" fmla="*/ 1351958 h 6858000"/>
              <a:gd name="connsiteX551" fmla="*/ 1638521 w 7467600"/>
              <a:gd name="connsiteY551" fmla="*/ 1908470 h 6858000"/>
              <a:gd name="connsiteX552" fmla="*/ 1754199 w 7467600"/>
              <a:gd name="connsiteY552" fmla="*/ 2149284 h 6858000"/>
              <a:gd name="connsiteX553" fmla="*/ 1908359 w 7467600"/>
              <a:gd name="connsiteY553" fmla="*/ 2364988 h 6858000"/>
              <a:gd name="connsiteX554" fmla="*/ 1647661 w 7467600"/>
              <a:gd name="connsiteY554" fmla="*/ 1825945 h 6858000"/>
              <a:gd name="connsiteX555" fmla="*/ 1423821 w 7467600"/>
              <a:gd name="connsiteY555" fmla="*/ 1351958 h 6858000"/>
              <a:gd name="connsiteX556" fmla="*/ 1431890 w 7467600"/>
              <a:gd name="connsiteY556" fmla="*/ 1306475 h 6858000"/>
              <a:gd name="connsiteX557" fmla="*/ 1507597 w 7467600"/>
              <a:gd name="connsiteY557" fmla="*/ 1446132 h 6858000"/>
              <a:gd name="connsiteX558" fmla="*/ 1674586 w 7467600"/>
              <a:gd name="connsiteY558" fmla="*/ 1813832 h 6858000"/>
              <a:gd name="connsiteX559" fmla="*/ 1815950 w 7467600"/>
              <a:gd name="connsiteY559" fmla="*/ 2128564 h 6858000"/>
              <a:gd name="connsiteX560" fmla="*/ 1984242 w 7467600"/>
              <a:gd name="connsiteY560" fmla="*/ 2430829 h 6858000"/>
              <a:gd name="connsiteX561" fmla="*/ 2014023 w 7467600"/>
              <a:gd name="connsiteY561" fmla="*/ 2450995 h 6858000"/>
              <a:gd name="connsiteX562" fmla="*/ 1747337 w 7467600"/>
              <a:gd name="connsiteY562" fmla="*/ 1855264 h 6858000"/>
              <a:gd name="connsiteX563" fmla="*/ 1533749 w 7467600"/>
              <a:gd name="connsiteY563" fmla="*/ 1478656 h 6858000"/>
              <a:gd name="connsiteX564" fmla="*/ 1431890 w 7467600"/>
              <a:gd name="connsiteY564" fmla="*/ 1306475 h 6858000"/>
              <a:gd name="connsiteX565" fmla="*/ 5052692 w 7467600"/>
              <a:gd name="connsiteY565" fmla="*/ 1292994 h 6858000"/>
              <a:gd name="connsiteX566" fmla="*/ 5200661 w 7467600"/>
              <a:gd name="connsiteY566" fmla="*/ 1635186 h 6858000"/>
              <a:gd name="connsiteX567" fmla="*/ 5297138 w 7467600"/>
              <a:gd name="connsiteY567" fmla="*/ 1906351 h 6858000"/>
              <a:gd name="connsiteX568" fmla="*/ 5052692 w 7467600"/>
              <a:gd name="connsiteY568" fmla="*/ 1292994 h 6858000"/>
              <a:gd name="connsiteX569" fmla="*/ 5009948 w 7467600"/>
              <a:gd name="connsiteY569" fmla="*/ 1273619 h 6858000"/>
              <a:gd name="connsiteX570" fmla="*/ 5121777 w 7467600"/>
              <a:gd name="connsiteY570" fmla="*/ 1654213 h 6858000"/>
              <a:gd name="connsiteX571" fmla="*/ 5293545 w 7467600"/>
              <a:gd name="connsiteY571" fmla="*/ 2072247 h 6858000"/>
              <a:gd name="connsiteX572" fmla="*/ 5294042 w 7467600"/>
              <a:gd name="connsiteY572" fmla="*/ 2065019 h 6858000"/>
              <a:gd name="connsiteX573" fmla="*/ 5171936 w 7467600"/>
              <a:gd name="connsiteY573" fmla="*/ 1647613 h 6858000"/>
              <a:gd name="connsiteX574" fmla="*/ 5009948 w 7467600"/>
              <a:gd name="connsiteY574" fmla="*/ 1273619 h 6858000"/>
              <a:gd name="connsiteX575" fmla="*/ 655236 w 7467600"/>
              <a:gd name="connsiteY575" fmla="*/ 1268632 h 6858000"/>
              <a:gd name="connsiteX576" fmla="*/ 839521 w 7467600"/>
              <a:gd name="connsiteY576" fmla="*/ 1685315 h 6858000"/>
              <a:gd name="connsiteX577" fmla="*/ 1109416 w 7467600"/>
              <a:gd name="connsiteY577" fmla="*/ 2061663 h 6858000"/>
              <a:gd name="connsiteX578" fmla="*/ 1298300 w 7467600"/>
              <a:gd name="connsiteY578" fmla="*/ 2247742 h 6858000"/>
              <a:gd name="connsiteX579" fmla="*/ 1125871 w 7467600"/>
              <a:gd name="connsiteY579" fmla="*/ 1989513 h 6858000"/>
              <a:gd name="connsiteX580" fmla="*/ 981574 w 7467600"/>
              <a:gd name="connsiteY580" fmla="*/ 1783157 h 6858000"/>
              <a:gd name="connsiteX581" fmla="*/ 922198 w 7467600"/>
              <a:gd name="connsiteY581" fmla="*/ 1677437 h 6858000"/>
              <a:gd name="connsiteX582" fmla="*/ 869293 w 7467600"/>
              <a:gd name="connsiteY582" fmla="*/ 1583214 h 6858000"/>
              <a:gd name="connsiteX583" fmla="*/ 751431 w 7467600"/>
              <a:gd name="connsiteY583" fmla="*/ 1405731 h 6858000"/>
              <a:gd name="connsiteX584" fmla="*/ 655236 w 7467600"/>
              <a:gd name="connsiteY584" fmla="*/ 1268632 h 6858000"/>
              <a:gd name="connsiteX585" fmla="*/ 6516292 w 7467600"/>
              <a:gd name="connsiteY585" fmla="*/ 1263064 h 6858000"/>
              <a:gd name="connsiteX586" fmla="*/ 5736320 w 7467600"/>
              <a:gd name="connsiteY586" fmla="*/ 1501803 h 6858000"/>
              <a:gd name="connsiteX587" fmla="*/ 6516292 w 7467600"/>
              <a:gd name="connsiteY587" fmla="*/ 1263064 h 6858000"/>
              <a:gd name="connsiteX588" fmla="*/ 291466 w 7467600"/>
              <a:gd name="connsiteY588" fmla="*/ 1250369 h 6858000"/>
              <a:gd name="connsiteX589" fmla="*/ 323180 w 7467600"/>
              <a:gd name="connsiteY589" fmla="*/ 1435283 h 6858000"/>
              <a:gd name="connsiteX590" fmla="*/ 349381 w 7467600"/>
              <a:gd name="connsiteY590" fmla="*/ 1875041 h 6858000"/>
              <a:gd name="connsiteX591" fmla="*/ 374363 w 7467600"/>
              <a:gd name="connsiteY591" fmla="*/ 1506494 h 6858000"/>
              <a:gd name="connsiteX592" fmla="*/ 302168 w 7467600"/>
              <a:gd name="connsiteY592" fmla="*/ 1274495 h 6858000"/>
              <a:gd name="connsiteX593" fmla="*/ 291466 w 7467600"/>
              <a:gd name="connsiteY593" fmla="*/ 1250369 h 6858000"/>
              <a:gd name="connsiteX594" fmla="*/ 678222 w 7467600"/>
              <a:gd name="connsiteY594" fmla="*/ 1248670 h 6858000"/>
              <a:gd name="connsiteX595" fmla="*/ 775536 w 7467600"/>
              <a:gd name="connsiteY595" fmla="*/ 1388015 h 6858000"/>
              <a:gd name="connsiteX596" fmla="*/ 894529 w 7467600"/>
              <a:gd name="connsiteY596" fmla="*/ 1567739 h 6858000"/>
              <a:gd name="connsiteX597" fmla="*/ 948000 w 7467600"/>
              <a:gd name="connsiteY597" fmla="*/ 1663088 h 6858000"/>
              <a:gd name="connsiteX598" fmla="*/ 1006812 w 7467600"/>
              <a:gd name="connsiteY598" fmla="*/ 1767683 h 6858000"/>
              <a:gd name="connsiteX599" fmla="*/ 1149133 w 7467600"/>
              <a:gd name="connsiteY599" fmla="*/ 1971513 h 6858000"/>
              <a:gd name="connsiteX600" fmla="*/ 1333952 w 7467600"/>
              <a:gd name="connsiteY600" fmla="*/ 2251620 h 6858000"/>
              <a:gd name="connsiteX601" fmla="*/ 1337329 w 7467600"/>
              <a:gd name="connsiteY601" fmla="*/ 2258350 h 6858000"/>
              <a:gd name="connsiteX602" fmla="*/ 1014726 w 7467600"/>
              <a:gd name="connsiteY602" fmla="*/ 1615556 h 6858000"/>
              <a:gd name="connsiteX603" fmla="*/ 678222 w 7467600"/>
              <a:gd name="connsiteY603" fmla="*/ 1248670 h 6858000"/>
              <a:gd name="connsiteX604" fmla="*/ 6691602 w 7467600"/>
              <a:gd name="connsiteY604" fmla="*/ 1140573 h 6858000"/>
              <a:gd name="connsiteX605" fmla="*/ 6571100 w 7467600"/>
              <a:gd name="connsiteY605" fmla="*/ 1183662 h 6858000"/>
              <a:gd name="connsiteX606" fmla="*/ 6241687 w 7467600"/>
              <a:gd name="connsiteY606" fmla="*/ 1257600 h 6858000"/>
              <a:gd name="connsiteX607" fmla="*/ 5693009 w 7467600"/>
              <a:gd name="connsiteY607" fmla="*/ 1478256 h 6858000"/>
              <a:gd name="connsiteX608" fmla="*/ 6548420 w 7467600"/>
              <a:gd name="connsiteY608" fmla="*/ 1214599 h 6858000"/>
              <a:gd name="connsiteX609" fmla="*/ 6605473 w 7467600"/>
              <a:gd name="connsiteY609" fmla="*/ 1184686 h 6858000"/>
              <a:gd name="connsiteX610" fmla="*/ 6691602 w 7467600"/>
              <a:gd name="connsiteY610" fmla="*/ 1140573 h 6858000"/>
              <a:gd name="connsiteX611" fmla="*/ 4002475 w 7467600"/>
              <a:gd name="connsiteY611" fmla="*/ 1037802 h 6858000"/>
              <a:gd name="connsiteX612" fmla="*/ 4000324 w 7467600"/>
              <a:gd name="connsiteY612" fmla="*/ 1039362 h 6858000"/>
              <a:gd name="connsiteX613" fmla="*/ 4002862 w 7467600"/>
              <a:gd name="connsiteY613" fmla="*/ 1042866 h 6858000"/>
              <a:gd name="connsiteX614" fmla="*/ 4002475 w 7467600"/>
              <a:gd name="connsiteY614" fmla="*/ 1037802 h 6858000"/>
              <a:gd name="connsiteX615" fmla="*/ 506322 w 7467600"/>
              <a:gd name="connsiteY615" fmla="*/ 1020997 h 6858000"/>
              <a:gd name="connsiteX616" fmla="*/ 533068 w 7467600"/>
              <a:gd name="connsiteY616" fmla="*/ 1029409 h 6858000"/>
              <a:gd name="connsiteX617" fmla="*/ 1232525 w 7467600"/>
              <a:gd name="connsiteY617" fmla="*/ 1804675 h 6858000"/>
              <a:gd name="connsiteX618" fmla="*/ 1388858 w 7467600"/>
              <a:gd name="connsiteY618" fmla="*/ 2368011 h 6858000"/>
              <a:gd name="connsiteX619" fmla="*/ 1384098 w 7467600"/>
              <a:gd name="connsiteY619" fmla="*/ 2378125 h 6858000"/>
              <a:gd name="connsiteX620" fmla="*/ 1425393 w 7467600"/>
              <a:gd name="connsiteY620" fmla="*/ 2589124 h 6858000"/>
              <a:gd name="connsiteX621" fmla="*/ 1424001 w 7467600"/>
              <a:gd name="connsiteY621" fmla="*/ 2597541 h 6858000"/>
              <a:gd name="connsiteX622" fmla="*/ 2152729 w 7467600"/>
              <a:gd name="connsiteY622" fmla="*/ 2864487 h 6858000"/>
              <a:gd name="connsiteX623" fmla="*/ 2020609 w 7467600"/>
              <a:gd name="connsiteY623" fmla="*/ 2539671 h 6858000"/>
              <a:gd name="connsiteX624" fmla="*/ 2018920 w 7467600"/>
              <a:gd name="connsiteY624" fmla="*/ 2536309 h 6858000"/>
              <a:gd name="connsiteX625" fmla="*/ 1342441 w 7467600"/>
              <a:gd name="connsiteY625" fmla="*/ 1173017 h 6858000"/>
              <a:gd name="connsiteX626" fmla="*/ 1367925 w 7467600"/>
              <a:gd name="connsiteY626" fmla="*/ 1135648 h 6858000"/>
              <a:gd name="connsiteX627" fmla="*/ 1771401 w 7467600"/>
              <a:gd name="connsiteY627" fmla="*/ 1806673 h 6858000"/>
              <a:gd name="connsiteX628" fmla="*/ 1972385 w 7467600"/>
              <a:gd name="connsiteY628" fmla="*/ 2198735 h 6858000"/>
              <a:gd name="connsiteX629" fmla="*/ 2040892 w 7467600"/>
              <a:gd name="connsiteY629" fmla="*/ 2405205 h 6858000"/>
              <a:gd name="connsiteX630" fmla="*/ 2131689 w 7467600"/>
              <a:gd name="connsiteY630" fmla="*/ 1936926 h 6858000"/>
              <a:gd name="connsiteX631" fmla="*/ 2454820 w 7467600"/>
              <a:gd name="connsiteY631" fmla="*/ 1248808 h 6858000"/>
              <a:gd name="connsiteX632" fmla="*/ 2492512 w 7467600"/>
              <a:gd name="connsiteY632" fmla="*/ 1302920 h 6858000"/>
              <a:gd name="connsiteX633" fmla="*/ 2081216 w 7467600"/>
              <a:gd name="connsiteY633" fmla="*/ 2527513 h 6858000"/>
              <a:gd name="connsiteX634" fmla="*/ 2081211 w 7467600"/>
              <a:gd name="connsiteY634" fmla="*/ 2528916 h 6858000"/>
              <a:gd name="connsiteX635" fmla="*/ 2199067 w 7467600"/>
              <a:gd name="connsiteY635" fmla="*/ 2884061 h 6858000"/>
              <a:gd name="connsiteX636" fmla="*/ 3192586 w 7467600"/>
              <a:gd name="connsiteY636" fmla="*/ 3411496 h 6858000"/>
              <a:gd name="connsiteX637" fmla="*/ 3182620 w 7467600"/>
              <a:gd name="connsiteY637" fmla="*/ 3483279 h 6858000"/>
              <a:gd name="connsiteX638" fmla="*/ 2435119 w 7467600"/>
              <a:gd name="connsiteY638" fmla="*/ 3080173 h 6858000"/>
              <a:gd name="connsiteX639" fmla="*/ 2410152 w 7467600"/>
              <a:gd name="connsiteY639" fmla="*/ 3063751 h 6858000"/>
              <a:gd name="connsiteX640" fmla="*/ 2408099 w 7467600"/>
              <a:gd name="connsiteY640" fmla="*/ 3064403 h 6858000"/>
              <a:gd name="connsiteX641" fmla="*/ 2407218 w 7467600"/>
              <a:gd name="connsiteY641" fmla="*/ 3070324 h 6858000"/>
              <a:gd name="connsiteX642" fmla="*/ 2380138 w 7467600"/>
              <a:gd name="connsiteY642" fmla="*/ 3099341 h 6858000"/>
              <a:gd name="connsiteX643" fmla="*/ 1765923 w 7467600"/>
              <a:gd name="connsiteY643" fmla="*/ 3581043 h 6858000"/>
              <a:gd name="connsiteX644" fmla="*/ 1702258 w 7467600"/>
              <a:gd name="connsiteY644" fmla="*/ 3612286 h 6858000"/>
              <a:gd name="connsiteX645" fmla="*/ 1538370 w 7467600"/>
              <a:gd name="connsiteY645" fmla="*/ 3811804 h 6858000"/>
              <a:gd name="connsiteX646" fmla="*/ 542867 w 7467600"/>
              <a:gd name="connsiteY646" fmla="*/ 4944092 h 6858000"/>
              <a:gd name="connsiteX647" fmla="*/ 515800 w 7467600"/>
              <a:gd name="connsiteY647" fmla="*/ 4862180 h 6858000"/>
              <a:gd name="connsiteX648" fmla="*/ 909145 w 7467600"/>
              <a:gd name="connsiteY648" fmla="*/ 4199225 h 6858000"/>
              <a:gd name="connsiteX649" fmla="*/ 1214067 w 7467600"/>
              <a:gd name="connsiteY649" fmla="*/ 3908561 h 6858000"/>
              <a:gd name="connsiteX650" fmla="*/ 640967 w 7467600"/>
              <a:gd name="connsiteY650" fmla="*/ 4105601 h 6858000"/>
              <a:gd name="connsiteX651" fmla="*/ 112563 w 7467600"/>
              <a:gd name="connsiteY651" fmla="*/ 4396952 h 6858000"/>
              <a:gd name="connsiteX652" fmla="*/ 0 w 7467600"/>
              <a:gd name="connsiteY652" fmla="*/ 4466006 h 6858000"/>
              <a:gd name="connsiteX653" fmla="*/ 0 w 7467600"/>
              <a:gd name="connsiteY653" fmla="*/ 4233763 h 6858000"/>
              <a:gd name="connsiteX654" fmla="*/ 36881 w 7467600"/>
              <a:gd name="connsiteY654" fmla="*/ 4200118 h 6858000"/>
              <a:gd name="connsiteX655" fmla="*/ 910534 w 7467600"/>
              <a:gd name="connsiteY655" fmla="*/ 3629753 h 6858000"/>
              <a:gd name="connsiteX656" fmla="*/ 1578717 w 7467600"/>
              <a:gd name="connsiteY656" fmla="*/ 3575982 h 6858000"/>
              <a:gd name="connsiteX657" fmla="*/ 2338780 w 7467600"/>
              <a:gd name="connsiteY657" fmla="*/ 3033725 h 6858000"/>
              <a:gd name="connsiteX658" fmla="*/ 1807991 w 7467600"/>
              <a:gd name="connsiteY658" fmla="*/ 2807184 h 6858000"/>
              <a:gd name="connsiteX659" fmla="*/ 1416358 w 7467600"/>
              <a:gd name="connsiteY659" fmla="*/ 3112571 h 6858000"/>
              <a:gd name="connsiteX660" fmla="*/ 939066 w 7467600"/>
              <a:gd name="connsiteY660" fmla="*/ 3378798 h 6858000"/>
              <a:gd name="connsiteX661" fmla="*/ 115099 w 7467600"/>
              <a:gd name="connsiteY661" fmla="*/ 3607650 h 6858000"/>
              <a:gd name="connsiteX662" fmla="*/ 97284 w 7467600"/>
              <a:gd name="connsiteY662" fmla="*/ 3520393 h 6858000"/>
              <a:gd name="connsiteX663" fmla="*/ 922050 w 7467600"/>
              <a:gd name="connsiteY663" fmla="*/ 3074867 h 6858000"/>
              <a:gd name="connsiteX664" fmla="*/ 1405265 w 7467600"/>
              <a:gd name="connsiteY664" fmla="*/ 3016319 h 6858000"/>
              <a:gd name="connsiteX665" fmla="*/ 1407512 w 7467600"/>
              <a:gd name="connsiteY665" fmla="*/ 3018001 h 6858000"/>
              <a:gd name="connsiteX666" fmla="*/ 1726266 w 7467600"/>
              <a:gd name="connsiteY666" fmla="*/ 2777274 h 6858000"/>
              <a:gd name="connsiteX667" fmla="*/ 625390 w 7467600"/>
              <a:gd name="connsiteY667" fmla="*/ 2514541 h 6858000"/>
              <a:gd name="connsiteX668" fmla="*/ 619799 w 7467600"/>
              <a:gd name="connsiteY668" fmla="*/ 2527180 h 6858000"/>
              <a:gd name="connsiteX669" fmla="*/ 310030 w 7467600"/>
              <a:gd name="connsiteY669" fmla="*/ 2771818 h 6858000"/>
              <a:gd name="connsiteX670" fmla="*/ 173877 w 7467600"/>
              <a:gd name="connsiteY670" fmla="*/ 2937056 h 6858000"/>
              <a:gd name="connsiteX671" fmla="*/ 77889 w 7467600"/>
              <a:gd name="connsiteY671" fmla="*/ 3138440 h 6858000"/>
              <a:gd name="connsiteX672" fmla="*/ 0 w 7467600"/>
              <a:gd name="connsiteY672" fmla="*/ 3271395 h 6858000"/>
              <a:gd name="connsiteX673" fmla="*/ 0 w 7467600"/>
              <a:gd name="connsiteY673" fmla="*/ 3153002 h 6858000"/>
              <a:gd name="connsiteX674" fmla="*/ 2386 w 7467600"/>
              <a:gd name="connsiteY674" fmla="*/ 3149203 h 6858000"/>
              <a:gd name="connsiteX675" fmla="*/ 89753 w 7467600"/>
              <a:gd name="connsiteY675" fmla="*/ 2987702 h 6858000"/>
              <a:gd name="connsiteX676" fmla="*/ 76869 w 7467600"/>
              <a:gd name="connsiteY676" fmla="*/ 3005404 h 6858000"/>
              <a:gd name="connsiteX677" fmla="*/ 32049 w 7467600"/>
              <a:gd name="connsiteY677" fmla="*/ 3065814 h 6858000"/>
              <a:gd name="connsiteX678" fmla="*/ 0 w 7467600"/>
              <a:gd name="connsiteY678" fmla="*/ 3108744 h 6858000"/>
              <a:gd name="connsiteX679" fmla="*/ 0 w 7467600"/>
              <a:gd name="connsiteY679" fmla="*/ 3058059 h 6858000"/>
              <a:gd name="connsiteX680" fmla="*/ 7610 w 7467600"/>
              <a:gd name="connsiteY680" fmla="*/ 3047889 h 6858000"/>
              <a:gd name="connsiteX681" fmla="*/ 52419 w 7467600"/>
              <a:gd name="connsiteY681" fmla="*/ 2987479 h 6858000"/>
              <a:gd name="connsiteX682" fmla="*/ 59142 w 7467600"/>
              <a:gd name="connsiteY682" fmla="*/ 2978488 h 6858000"/>
              <a:gd name="connsiteX683" fmla="*/ 0 w 7467600"/>
              <a:gd name="connsiteY683" fmla="*/ 3015334 h 6858000"/>
              <a:gd name="connsiteX684" fmla="*/ 0 w 7467600"/>
              <a:gd name="connsiteY684" fmla="*/ 2914286 h 6858000"/>
              <a:gd name="connsiteX685" fmla="*/ 36383 w 7467600"/>
              <a:gd name="connsiteY685" fmla="*/ 2901128 h 6858000"/>
              <a:gd name="connsiteX686" fmla="*/ 156329 w 7467600"/>
              <a:gd name="connsiteY686" fmla="*/ 2840533 h 6858000"/>
              <a:gd name="connsiteX687" fmla="*/ 358355 w 7467600"/>
              <a:gd name="connsiteY687" fmla="*/ 2620471 h 6858000"/>
              <a:gd name="connsiteX688" fmla="*/ 510577 w 7467600"/>
              <a:gd name="connsiteY688" fmla="*/ 2501244 h 6858000"/>
              <a:gd name="connsiteX689" fmla="*/ 211967 w 7467600"/>
              <a:gd name="connsiteY689" fmla="*/ 2479171 h 6858000"/>
              <a:gd name="connsiteX690" fmla="*/ 0 w 7467600"/>
              <a:gd name="connsiteY690" fmla="*/ 2476398 h 6858000"/>
              <a:gd name="connsiteX691" fmla="*/ 0 w 7467600"/>
              <a:gd name="connsiteY691" fmla="*/ 2389189 h 6858000"/>
              <a:gd name="connsiteX692" fmla="*/ 103062 w 7467600"/>
              <a:gd name="connsiteY692" fmla="*/ 2389518 h 6858000"/>
              <a:gd name="connsiteX693" fmla="*/ 510734 w 7467600"/>
              <a:gd name="connsiteY693" fmla="*/ 2416201 h 6858000"/>
              <a:gd name="connsiteX694" fmla="*/ 279257 w 7467600"/>
              <a:gd name="connsiteY694" fmla="*/ 2092102 h 6858000"/>
              <a:gd name="connsiteX695" fmla="*/ 65265 w 7467600"/>
              <a:gd name="connsiteY695" fmla="*/ 2006049 h 6858000"/>
              <a:gd name="connsiteX696" fmla="*/ 0 w 7467600"/>
              <a:gd name="connsiteY696" fmla="*/ 1982532 h 6858000"/>
              <a:gd name="connsiteX697" fmla="*/ 0 w 7467600"/>
              <a:gd name="connsiteY697" fmla="*/ 1912789 h 6858000"/>
              <a:gd name="connsiteX698" fmla="*/ 97460 w 7467600"/>
              <a:gd name="connsiteY698" fmla="*/ 1953725 h 6858000"/>
              <a:gd name="connsiteX699" fmla="*/ 221272 w 7467600"/>
              <a:gd name="connsiteY699" fmla="*/ 1980766 h 6858000"/>
              <a:gd name="connsiteX700" fmla="*/ 116765 w 7467600"/>
              <a:gd name="connsiteY700" fmla="*/ 1911033 h 6858000"/>
              <a:gd name="connsiteX701" fmla="*/ 16405 w 7467600"/>
              <a:gd name="connsiteY701" fmla="*/ 1803412 h 6858000"/>
              <a:gd name="connsiteX702" fmla="*/ 0 w 7467600"/>
              <a:gd name="connsiteY702" fmla="*/ 1784777 h 6858000"/>
              <a:gd name="connsiteX703" fmla="*/ 0 w 7467600"/>
              <a:gd name="connsiteY703" fmla="*/ 1740082 h 6858000"/>
              <a:gd name="connsiteX704" fmla="*/ 39394 w 7467600"/>
              <a:gd name="connsiteY704" fmla="*/ 1784856 h 6858000"/>
              <a:gd name="connsiteX705" fmla="*/ 135813 w 7467600"/>
              <a:gd name="connsiteY705" fmla="*/ 1888838 h 6858000"/>
              <a:gd name="connsiteX706" fmla="*/ 242575 w 7467600"/>
              <a:gd name="connsiteY706" fmla="*/ 1958841 h 6858000"/>
              <a:gd name="connsiteX707" fmla="*/ 82197 w 7467600"/>
              <a:gd name="connsiteY707" fmla="*/ 1754826 h 6858000"/>
              <a:gd name="connsiteX708" fmla="*/ 0 w 7467600"/>
              <a:gd name="connsiteY708" fmla="*/ 1679650 h 6858000"/>
              <a:gd name="connsiteX709" fmla="*/ 0 w 7467600"/>
              <a:gd name="connsiteY709" fmla="*/ 1602463 h 6858000"/>
              <a:gd name="connsiteX710" fmla="*/ 84689 w 7467600"/>
              <a:gd name="connsiteY710" fmla="*/ 1677442 h 6858000"/>
              <a:gd name="connsiteX711" fmla="*/ 298437 w 7467600"/>
              <a:gd name="connsiteY711" fmla="*/ 1968019 h 6858000"/>
              <a:gd name="connsiteX712" fmla="*/ 227269 w 7467600"/>
              <a:gd name="connsiteY712" fmla="*/ 1114064 h 6858000"/>
              <a:gd name="connsiteX713" fmla="*/ 248003 w 7467600"/>
              <a:gd name="connsiteY713" fmla="*/ 1089613 h 6858000"/>
              <a:gd name="connsiteX714" fmla="*/ 427020 w 7467600"/>
              <a:gd name="connsiteY714" fmla="*/ 1619803 h 6858000"/>
              <a:gd name="connsiteX715" fmla="*/ 340345 w 7467600"/>
              <a:gd name="connsiteY715" fmla="*/ 2027739 h 6858000"/>
              <a:gd name="connsiteX716" fmla="*/ 360865 w 7467600"/>
              <a:gd name="connsiteY716" fmla="*/ 2044827 h 6858000"/>
              <a:gd name="connsiteX717" fmla="*/ 560414 w 7467600"/>
              <a:gd name="connsiteY717" fmla="*/ 2421457 h 6858000"/>
              <a:gd name="connsiteX718" fmla="*/ 1359703 w 7467600"/>
              <a:gd name="connsiteY718" fmla="*/ 2578554 h 6858000"/>
              <a:gd name="connsiteX719" fmla="*/ 1359422 w 7467600"/>
              <a:gd name="connsiteY719" fmla="*/ 2577994 h 6858000"/>
              <a:gd name="connsiteX720" fmla="*/ 828701 w 7467600"/>
              <a:gd name="connsiteY720" fmla="*/ 1839520 h 6858000"/>
              <a:gd name="connsiteX721" fmla="*/ 494427 w 7467600"/>
              <a:gd name="connsiteY721" fmla="*/ 1092333 h 6858000"/>
              <a:gd name="connsiteX722" fmla="*/ 506322 w 7467600"/>
              <a:gd name="connsiteY722" fmla="*/ 1020997 h 6858000"/>
              <a:gd name="connsiteX723" fmla="*/ 4570198 w 7467600"/>
              <a:gd name="connsiteY723" fmla="*/ 978081 h 6858000"/>
              <a:gd name="connsiteX724" fmla="*/ 4523691 w 7467600"/>
              <a:gd name="connsiteY724" fmla="*/ 1127776 h 6858000"/>
              <a:gd name="connsiteX725" fmla="*/ 4509875 w 7467600"/>
              <a:gd name="connsiteY725" fmla="*/ 1167552 h 6858000"/>
              <a:gd name="connsiteX726" fmla="*/ 4478168 w 7467600"/>
              <a:gd name="connsiteY726" fmla="*/ 1260735 h 6858000"/>
              <a:gd name="connsiteX727" fmla="*/ 4409309 w 7467600"/>
              <a:gd name="connsiteY727" fmla="*/ 1666996 h 6858000"/>
              <a:gd name="connsiteX728" fmla="*/ 4370031 w 7467600"/>
              <a:gd name="connsiteY728" fmla="*/ 1955666 h 6858000"/>
              <a:gd name="connsiteX729" fmla="*/ 4570198 w 7467600"/>
              <a:gd name="connsiteY729" fmla="*/ 978081 h 6858000"/>
              <a:gd name="connsiteX730" fmla="*/ 4557898 w 7467600"/>
              <a:gd name="connsiteY730" fmla="*/ 900011 h 6858000"/>
              <a:gd name="connsiteX731" fmla="*/ 4344840 w 7467600"/>
              <a:gd name="connsiteY731" fmla="*/ 1922038 h 6858000"/>
              <a:gd name="connsiteX732" fmla="*/ 4378710 w 7467600"/>
              <a:gd name="connsiteY732" fmla="*/ 1665516 h 6858000"/>
              <a:gd name="connsiteX733" fmla="*/ 4448798 w 7467600"/>
              <a:gd name="connsiteY733" fmla="*/ 1253024 h 6858000"/>
              <a:gd name="connsiteX734" fmla="*/ 4480315 w 7467600"/>
              <a:gd name="connsiteY734" fmla="*/ 1158454 h 6858000"/>
              <a:gd name="connsiteX735" fmla="*/ 4494133 w 7467600"/>
              <a:gd name="connsiteY735" fmla="*/ 1118676 h 6858000"/>
              <a:gd name="connsiteX736" fmla="*/ 4557898 w 7467600"/>
              <a:gd name="connsiteY736" fmla="*/ 900011 h 6858000"/>
              <a:gd name="connsiteX737" fmla="*/ 5870151 w 7467600"/>
              <a:gd name="connsiteY737" fmla="*/ 898890 h 6858000"/>
              <a:gd name="connsiteX738" fmla="*/ 5861335 w 7467600"/>
              <a:gd name="connsiteY738" fmla="*/ 899177 h 6858000"/>
              <a:gd name="connsiteX739" fmla="*/ 5843702 w 7467600"/>
              <a:gd name="connsiteY739" fmla="*/ 899748 h 6858000"/>
              <a:gd name="connsiteX740" fmla="*/ 5651107 w 7467600"/>
              <a:gd name="connsiteY740" fmla="*/ 920306 h 6858000"/>
              <a:gd name="connsiteX741" fmla="*/ 5459407 w 7467600"/>
              <a:gd name="connsiteY741" fmla="*/ 940975 h 6858000"/>
              <a:gd name="connsiteX742" fmla="*/ 5374846 w 7467600"/>
              <a:gd name="connsiteY742" fmla="*/ 941988 h 6858000"/>
              <a:gd name="connsiteX743" fmla="*/ 5256105 w 7467600"/>
              <a:gd name="connsiteY743" fmla="*/ 945632 h 6858000"/>
              <a:gd name="connsiteX744" fmla="*/ 5107071 w 7467600"/>
              <a:gd name="connsiteY744" fmla="*/ 969720 h 6858000"/>
              <a:gd name="connsiteX745" fmla="*/ 4998681 w 7467600"/>
              <a:gd name="connsiteY745" fmla="*/ 988771 h 6858000"/>
              <a:gd name="connsiteX746" fmla="*/ 5870151 w 7467600"/>
              <a:gd name="connsiteY746" fmla="*/ 898890 h 6858000"/>
              <a:gd name="connsiteX747" fmla="*/ 5504425 w 7467600"/>
              <a:gd name="connsiteY747" fmla="*/ 848067 h 6858000"/>
              <a:gd name="connsiteX748" fmla="*/ 4968849 w 7467600"/>
              <a:gd name="connsiteY748" fmla="*/ 962318 h 6858000"/>
              <a:gd name="connsiteX749" fmla="*/ 5104039 w 7467600"/>
              <a:gd name="connsiteY749" fmla="*/ 940634 h 6858000"/>
              <a:gd name="connsiteX750" fmla="*/ 5256311 w 7467600"/>
              <a:gd name="connsiteY750" fmla="*/ 916490 h 6858000"/>
              <a:gd name="connsiteX751" fmla="*/ 5377381 w 7467600"/>
              <a:gd name="connsiteY751" fmla="*/ 912671 h 6858000"/>
              <a:gd name="connsiteX752" fmla="*/ 5460148 w 7467600"/>
              <a:gd name="connsiteY752" fmla="*/ 911442 h 6858000"/>
              <a:gd name="connsiteX753" fmla="*/ 5648971 w 7467600"/>
              <a:gd name="connsiteY753" fmla="*/ 891331 h 6858000"/>
              <a:gd name="connsiteX754" fmla="*/ 5844807 w 7467600"/>
              <a:gd name="connsiteY754" fmla="*/ 870718 h 6858000"/>
              <a:gd name="connsiteX755" fmla="*/ 5862975 w 7467600"/>
              <a:gd name="connsiteY755" fmla="*/ 869756 h 6858000"/>
              <a:gd name="connsiteX756" fmla="*/ 5920887 w 7467600"/>
              <a:gd name="connsiteY756" fmla="*/ 865929 h 6858000"/>
              <a:gd name="connsiteX757" fmla="*/ 5504425 w 7467600"/>
              <a:gd name="connsiteY757" fmla="*/ 848067 h 6858000"/>
              <a:gd name="connsiteX758" fmla="*/ 3607114 w 7467600"/>
              <a:gd name="connsiteY758" fmla="*/ 467441 h 6858000"/>
              <a:gd name="connsiteX759" fmla="*/ 3296242 w 7467600"/>
              <a:gd name="connsiteY759" fmla="*/ 807991 h 6858000"/>
              <a:gd name="connsiteX760" fmla="*/ 3174674 w 7467600"/>
              <a:gd name="connsiteY760" fmla="*/ 919759 h 6858000"/>
              <a:gd name="connsiteX761" fmla="*/ 3042978 w 7467600"/>
              <a:gd name="connsiteY761" fmla="*/ 1054894 h 6858000"/>
              <a:gd name="connsiteX762" fmla="*/ 2968914 w 7467600"/>
              <a:gd name="connsiteY762" fmla="*/ 1133756 h 6858000"/>
              <a:gd name="connsiteX763" fmla="*/ 3103823 w 7467600"/>
              <a:gd name="connsiteY763" fmla="*/ 1026814 h 6858000"/>
              <a:gd name="connsiteX764" fmla="*/ 3607114 w 7467600"/>
              <a:gd name="connsiteY764" fmla="*/ 467441 h 6858000"/>
              <a:gd name="connsiteX765" fmla="*/ 3744487 w 7467600"/>
              <a:gd name="connsiteY765" fmla="*/ 383136 h 6858000"/>
              <a:gd name="connsiteX766" fmla="*/ 3970213 w 7467600"/>
              <a:gd name="connsiteY766" fmla="*/ 995559 h 6858000"/>
              <a:gd name="connsiteX767" fmla="*/ 3744487 w 7467600"/>
              <a:gd name="connsiteY767" fmla="*/ 383136 h 6858000"/>
              <a:gd name="connsiteX768" fmla="*/ 3624562 w 7467600"/>
              <a:gd name="connsiteY768" fmla="*/ 367041 h 6858000"/>
              <a:gd name="connsiteX769" fmla="*/ 3489712 w 7467600"/>
              <a:gd name="connsiteY769" fmla="*/ 485386 h 6858000"/>
              <a:gd name="connsiteX770" fmla="*/ 3182994 w 7467600"/>
              <a:gd name="connsiteY770" fmla="*/ 828265 h 6858000"/>
              <a:gd name="connsiteX771" fmla="*/ 2892114 w 7467600"/>
              <a:gd name="connsiteY771" fmla="*/ 1172635 h 6858000"/>
              <a:gd name="connsiteX772" fmla="*/ 3021459 w 7467600"/>
              <a:gd name="connsiteY772" fmla="*/ 1035385 h 6858000"/>
              <a:gd name="connsiteX773" fmla="*/ 3153873 w 7467600"/>
              <a:gd name="connsiteY773" fmla="*/ 898971 h 6858000"/>
              <a:gd name="connsiteX774" fmla="*/ 3276511 w 7467600"/>
              <a:gd name="connsiteY774" fmla="*/ 786423 h 6858000"/>
              <a:gd name="connsiteX775" fmla="*/ 3584154 w 7467600"/>
              <a:gd name="connsiteY775" fmla="*/ 448218 h 6858000"/>
              <a:gd name="connsiteX776" fmla="*/ 3624562 w 7467600"/>
              <a:gd name="connsiteY776" fmla="*/ 367041 h 6858000"/>
              <a:gd name="connsiteX777" fmla="*/ 3766672 w 7467600"/>
              <a:gd name="connsiteY777" fmla="*/ 359429 h 6858000"/>
              <a:gd name="connsiteX778" fmla="*/ 3996338 w 7467600"/>
              <a:gd name="connsiteY778" fmla="*/ 968237 h 6858000"/>
              <a:gd name="connsiteX779" fmla="*/ 3766672 w 7467600"/>
              <a:gd name="connsiteY779" fmla="*/ 359429 h 6858000"/>
              <a:gd name="connsiteX780" fmla="*/ 5805386 w 7467600"/>
              <a:gd name="connsiteY780" fmla="*/ 239240 h 6858000"/>
              <a:gd name="connsiteX781" fmla="*/ 5736947 w 7467600"/>
              <a:gd name="connsiteY781" fmla="*/ 261367 h 6858000"/>
              <a:gd name="connsiteX782" fmla="*/ 5427012 w 7467600"/>
              <a:gd name="connsiteY782" fmla="*/ 311272 h 6858000"/>
              <a:gd name="connsiteX783" fmla="*/ 5147818 w 7467600"/>
              <a:gd name="connsiteY783" fmla="*/ 322112 h 6858000"/>
              <a:gd name="connsiteX784" fmla="*/ 5060854 w 7467600"/>
              <a:gd name="connsiteY784" fmla="*/ 311882 h 6858000"/>
              <a:gd name="connsiteX785" fmla="*/ 4945989 w 7467600"/>
              <a:gd name="connsiteY785" fmla="*/ 300516 h 6858000"/>
              <a:gd name="connsiteX786" fmla="*/ 5410479 w 7467600"/>
              <a:gd name="connsiteY786" fmla="*/ 348434 h 6858000"/>
              <a:gd name="connsiteX787" fmla="*/ 5805386 w 7467600"/>
              <a:gd name="connsiteY787" fmla="*/ 239240 h 6858000"/>
              <a:gd name="connsiteX788" fmla="*/ 5905192 w 7467600"/>
              <a:gd name="connsiteY788" fmla="*/ 163079 h 6858000"/>
              <a:gd name="connsiteX789" fmla="*/ 5865655 w 7467600"/>
              <a:gd name="connsiteY789" fmla="*/ 171901 h 6858000"/>
              <a:gd name="connsiteX790" fmla="*/ 5259740 w 7467600"/>
              <a:gd name="connsiteY790" fmla="*/ 257013 h 6858000"/>
              <a:gd name="connsiteX791" fmla="*/ 5208466 w 7467600"/>
              <a:gd name="connsiteY791" fmla="*/ 257550 h 6858000"/>
              <a:gd name="connsiteX792" fmla="*/ 4980204 w 7467600"/>
              <a:gd name="connsiteY792" fmla="*/ 271903 h 6858000"/>
              <a:gd name="connsiteX793" fmla="*/ 5068068 w 7467600"/>
              <a:gd name="connsiteY793" fmla="*/ 282244 h 6858000"/>
              <a:gd name="connsiteX794" fmla="*/ 5153231 w 7467600"/>
              <a:gd name="connsiteY794" fmla="*/ 292240 h 6858000"/>
              <a:gd name="connsiteX795" fmla="*/ 5426491 w 7467600"/>
              <a:gd name="connsiteY795" fmla="*/ 281128 h 6858000"/>
              <a:gd name="connsiteX796" fmla="*/ 5731212 w 7467600"/>
              <a:gd name="connsiteY796" fmla="*/ 231951 h 6858000"/>
              <a:gd name="connsiteX797" fmla="*/ 5905192 w 7467600"/>
              <a:gd name="connsiteY797" fmla="*/ 163079 h 6858000"/>
              <a:gd name="connsiteX798" fmla="*/ 5944437 w 7467600"/>
              <a:gd name="connsiteY798" fmla="*/ 113829 h 6858000"/>
              <a:gd name="connsiteX799" fmla="*/ 5825032 w 7467600"/>
              <a:gd name="connsiteY799" fmla="*/ 146405 h 6858000"/>
              <a:gd name="connsiteX800" fmla="*/ 4955599 w 7467600"/>
              <a:gd name="connsiteY800" fmla="*/ 247008 h 6858000"/>
              <a:gd name="connsiteX801" fmla="*/ 5210104 w 7467600"/>
              <a:gd name="connsiteY801" fmla="*/ 228123 h 6858000"/>
              <a:gd name="connsiteX802" fmla="*/ 5261015 w 7467600"/>
              <a:gd name="connsiteY802" fmla="*/ 227087 h 6858000"/>
              <a:gd name="connsiteX803" fmla="*/ 5861181 w 7467600"/>
              <a:gd name="connsiteY803" fmla="*/ 143093 h 6858000"/>
              <a:gd name="connsiteX804" fmla="*/ 5961252 w 7467600"/>
              <a:gd name="connsiteY804" fmla="*/ 114820 h 6858000"/>
              <a:gd name="connsiteX805" fmla="*/ 5944437 w 7467600"/>
              <a:gd name="connsiteY805" fmla="*/ 113829 h 6858000"/>
              <a:gd name="connsiteX806" fmla="*/ 3882765 w 7467600"/>
              <a:gd name="connsiteY806" fmla="*/ 0 h 6858000"/>
              <a:gd name="connsiteX807" fmla="*/ 3995099 w 7467600"/>
              <a:gd name="connsiteY807" fmla="*/ 0 h 6858000"/>
              <a:gd name="connsiteX808" fmla="*/ 4163818 w 7467600"/>
              <a:gd name="connsiteY808" fmla="*/ 234104 h 6858000"/>
              <a:gd name="connsiteX809" fmla="*/ 4172099 w 7467600"/>
              <a:gd name="connsiteY809" fmla="*/ 234207 h 6858000"/>
              <a:gd name="connsiteX810" fmla="*/ 4784282 w 7467600"/>
              <a:gd name="connsiteY810" fmla="*/ 276561 h 6858000"/>
              <a:gd name="connsiteX811" fmla="*/ 4801687 w 7467600"/>
              <a:gd name="connsiteY811" fmla="*/ 267764 h 6858000"/>
              <a:gd name="connsiteX812" fmla="*/ 6082788 w 7467600"/>
              <a:gd name="connsiteY812" fmla="*/ 64119 h 6858000"/>
              <a:gd name="connsiteX813" fmla="*/ 6099442 w 7467600"/>
              <a:gd name="connsiteY813" fmla="*/ 82568 h 6858000"/>
              <a:gd name="connsiteX814" fmla="*/ 4804137 w 7467600"/>
              <a:gd name="connsiteY814" fmla="*/ 320931 h 6858000"/>
              <a:gd name="connsiteX815" fmla="*/ 4227047 w 7467600"/>
              <a:gd name="connsiteY815" fmla="*/ 313415 h 6858000"/>
              <a:gd name="connsiteX816" fmla="*/ 4346041 w 7467600"/>
              <a:gd name="connsiteY816" fmla="*/ 456086 h 6858000"/>
              <a:gd name="connsiteX817" fmla="*/ 4870967 w 7467600"/>
              <a:gd name="connsiteY817" fmla="*/ 963061 h 6858000"/>
              <a:gd name="connsiteX818" fmla="*/ 4889647 w 7467600"/>
              <a:gd name="connsiteY818" fmla="*/ 957147 h 6858000"/>
              <a:gd name="connsiteX819" fmla="*/ 5422504 w 7467600"/>
              <a:gd name="connsiteY819" fmla="*/ 805191 h 6858000"/>
              <a:gd name="connsiteX820" fmla="*/ 6087656 w 7467600"/>
              <a:gd name="connsiteY820" fmla="*/ 826703 h 6858000"/>
              <a:gd name="connsiteX821" fmla="*/ 6058717 w 7467600"/>
              <a:gd name="connsiteY821" fmla="*/ 865992 h 6858000"/>
              <a:gd name="connsiteX822" fmla="*/ 4974153 w 7467600"/>
              <a:gd name="connsiteY822" fmla="*/ 1045456 h 6858000"/>
              <a:gd name="connsiteX823" fmla="*/ 5627835 w 7467600"/>
              <a:gd name="connsiteY823" fmla="*/ 1472077 h 6858000"/>
              <a:gd name="connsiteX824" fmla="*/ 5629817 w 7467600"/>
              <a:gd name="connsiteY824" fmla="*/ 1471412 h 6858000"/>
              <a:gd name="connsiteX825" fmla="*/ 5634124 w 7467600"/>
              <a:gd name="connsiteY825" fmla="*/ 1470572 h 6858000"/>
              <a:gd name="connsiteX826" fmla="*/ 5755832 w 7467600"/>
              <a:gd name="connsiteY826" fmla="*/ 1383886 h 6858000"/>
              <a:gd name="connsiteX827" fmla="*/ 6014186 w 7467600"/>
              <a:gd name="connsiteY827" fmla="*/ 1279799 h 6858000"/>
              <a:gd name="connsiteX828" fmla="*/ 6901619 w 7467600"/>
              <a:gd name="connsiteY828" fmla="*/ 1047874 h 6858000"/>
              <a:gd name="connsiteX829" fmla="*/ 6931566 w 7467600"/>
              <a:gd name="connsiteY829" fmla="*/ 1062034 h 6858000"/>
              <a:gd name="connsiteX830" fmla="*/ 5790982 w 7467600"/>
              <a:gd name="connsiteY830" fmla="*/ 1561380 h 6858000"/>
              <a:gd name="connsiteX831" fmla="*/ 6188971 w 7467600"/>
              <a:gd name="connsiteY831" fmla="*/ 1755168 h 6858000"/>
              <a:gd name="connsiteX832" fmla="*/ 6202446 w 7467600"/>
              <a:gd name="connsiteY832" fmla="*/ 1752268 h 6858000"/>
              <a:gd name="connsiteX833" fmla="*/ 7179560 w 7467600"/>
              <a:gd name="connsiteY833" fmla="*/ 1467551 h 6858000"/>
              <a:gd name="connsiteX834" fmla="*/ 7158730 w 7467600"/>
              <a:gd name="connsiteY834" fmla="*/ 1507835 h 6858000"/>
              <a:gd name="connsiteX835" fmla="*/ 6326959 w 7467600"/>
              <a:gd name="connsiteY835" fmla="*/ 1817686 h 6858000"/>
              <a:gd name="connsiteX836" fmla="*/ 6537433 w 7467600"/>
              <a:gd name="connsiteY836" fmla="*/ 1907790 h 6858000"/>
              <a:gd name="connsiteX837" fmla="*/ 6550221 w 7467600"/>
              <a:gd name="connsiteY837" fmla="*/ 1910729 h 6858000"/>
              <a:gd name="connsiteX838" fmla="*/ 6964438 w 7467600"/>
              <a:gd name="connsiteY838" fmla="*/ 2209505 h 6858000"/>
              <a:gd name="connsiteX839" fmla="*/ 7367862 w 7467600"/>
              <a:gd name="connsiteY839" fmla="*/ 2806833 h 6858000"/>
              <a:gd name="connsiteX840" fmla="*/ 7364329 w 7467600"/>
              <a:gd name="connsiteY840" fmla="*/ 2826907 h 6858000"/>
              <a:gd name="connsiteX841" fmla="*/ 7290545 w 7467600"/>
              <a:gd name="connsiteY841" fmla="*/ 2850663 h 6858000"/>
              <a:gd name="connsiteX842" fmla="*/ 6472036 w 7467600"/>
              <a:gd name="connsiteY842" fmla="*/ 1959003 h 6858000"/>
              <a:gd name="connsiteX843" fmla="*/ 5792897 w 7467600"/>
              <a:gd name="connsiteY843" fmla="*/ 1647747 h 6858000"/>
              <a:gd name="connsiteX844" fmla="*/ 5842751 w 7467600"/>
              <a:gd name="connsiteY844" fmla="*/ 1816112 h 6858000"/>
              <a:gd name="connsiteX845" fmla="*/ 5847424 w 7467600"/>
              <a:gd name="connsiteY845" fmla="*/ 1815776 h 6858000"/>
              <a:gd name="connsiteX846" fmla="*/ 6399821 w 7467600"/>
              <a:gd name="connsiteY846" fmla="*/ 2344799 h 6858000"/>
              <a:gd name="connsiteX847" fmla="*/ 6323232 w 7467600"/>
              <a:gd name="connsiteY847" fmla="*/ 2389634 h 6858000"/>
              <a:gd name="connsiteX848" fmla="*/ 5942958 w 7467600"/>
              <a:gd name="connsiteY848" fmla="*/ 2077708 h 6858000"/>
              <a:gd name="connsiteX849" fmla="*/ 5921559 w 7467600"/>
              <a:gd name="connsiteY849" fmla="*/ 2378596 h 6858000"/>
              <a:gd name="connsiteX850" fmla="*/ 5817651 w 7467600"/>
              <a:gd name="connsiteY850" fmla="*/ 3023919 h 6858000"/>
              <a:gd name="connsiteX851" fmla="*/ 5729634 w 7467600"/>
              <a:gd name="connsiteY851" fmla="*/ 3051849 h 6858000"/>
              <a:gd name="connsiteX852" fmla="*/ 5611018 w 7467600"/>
              <a:gd name="connsiteY852" fmla="*/ 2316769 h 6858000"/>
              <a:gd name="connsiteX853" fmla="*/ 5687608 w 7467600"/>
              <a:gd name="connsiteY853" fmla="*/ 2039972 h 6858000"/>
              <a:gd name="connsiteX854" fmla="*/ 5657554 w 7467600"/>
              <a:gd name="connsiteY854" fmla="*/ 1576445 h 6858000"/>
              <a:gd name="connsiteX855" fmla="*/ 5150475 w 7467600"/>
              <a:gd name="connsiteY855" fmla="*/ 1274012 h 6858000"/>
              <a:gd name="connsiteX856" fmla="*/ 5349142 w 7467600"/>
              <a:gd name="connsiteY856" fmla="*/ 2204405 h 6858000"/>
              <a:gd name="connsiteX857" fmla="*/ 5262214 w 7467600"/>
              <a:gd name="connsiteY857" fmla="*/ 2233836 h 6858000"/>
              <a:gd name="connsiteX858" fmla="*/ 4981539 w 7467600"/>
              <a:gd name="connsiteY858" fmla="*/ 1542201 h 6858000"/>
              <a:gd name="connsiteX859" fmla="*/ 4958461 w 7467600"/>
              <a:gd name="connsiteY859" fmla="*/ 1136957 h 6858000"/>
              <a:gd name="connsiteX860" fmla="*/ 4655015 w 7467600"/>
              <a:gd name="connsiteY860" fmla="*/ 891426 h 6858000"/>
              <a:gd name="connsiteX861" fmla="*/ 4348002 w 7467600"/>
              <a:gd name="connsiteY861" fmla="*/ 2205895 h 6858000"/>
              <a:gd name="connsiteX862" fmla="*/ 4262250 w 7467600"/>
              <a:gd name="connsiteY862" fmla="*/ 2219972 h 6858000"/>
              <a:gd name="connsiteX863" fmla="*/ 4550611 w 7467600"/>
              <a:gd name="connsiteY863" fmla="*/ 817540 h 6858000"/>
              <a:gd name="connsiteX864" fmla="*/ 4564418 w 7467600"/>
              <a:gd name="connsiteY864" fmla="*/ 808293 h 6858000"/>
              <a:gd name="connsiteX865" fmla="*/ 4266388 w 7467600"/>
              <a:gd name="connsiteY865" fmla="*/ 500083 h 6858000"/>
              <a:gd name="connsiteX866" fmla="*/ 4032842 w 7467600"/>
              <a:gd name="connsiteY866" fmla="*/ 211809 h 6858000"/>
              <a:gd name="connsiteX867" fmla="*/ 3882765 w 7467600"/>
              <a:gd name="connsiteY867" fmla="*/ 0 h 6858000"/>
              <a:gd name="connsiteX868" fmla="*/ 3721337 w 7467600"/>
              <a:gd name="connsiteY868" fmla="*/ 0 h 6858000"/>
              <a:gd name="connsiteX869" fmla="*/ 3797544 w 7467600"/>
              <a:gd name="connsiteY869" fmla="*/ 0 h 6858000"/>
              <a:gd name="connsiteX870" fmla="*/ 3775734 w 7467600"/>
              <a:gd name="connsiteY870" fmla="*/ 95131 h 6858000"/>
              <a:gd name="connsiteX871" fmla="*/ 3724807 w 7467600"/>
              <a:gd name="connsiteY871" fmla="*/ 272257 h 6858000"/>
              <a:gd name="connsiteX872" fmla="*/ 3726844 w 7467600"/>
              <a:gd name="connsiteY872" fmla="*/ 282988 h 6858000"/>
              <a:gd name="connsiteX873" fmla="*/ 3742664 w 7467600"/>
              <a:gd name="connsiteY873" fmla="*/ 279918 h 6858000"/>
              <a:gd name="connsiteX874" fmla="*/ 4103910 w 7467600"/>
              <a:gd name="connsiteY874" fmla="*/ 1161917 h 6858000"/>
              <a:gd name="connsiteX875" fmla="*/ 4020269 w 7467600"/>
              <a:gd name="connsiteY875" fmla="*/ 1200406 h 6858000"/>
              <a:gd name="connsiteX876" fmla="*/ 3674882 w 7467600"/>
              <a:gd name="connsiteY876" fmla="*/ 488524 h 6858000"/>
              <a:gd name="connsiteX877" fmla="*/ 3132682 w 7467600"/>
              <a:gd name="connsiteY877" fmla="*/ 1072284 h 6858000"/>
              <a:gd name="connsiteX878" fmla="*/ 2716346 w 7467600"/>
              <a:gd name="connsiteY878" fmla="*/ 1276376 h 6858000"/>
              <a:gd name="connsiteX879" fmla="*/ 2716772 w 7467600"/>
              <a:gd name="connsiteY879" fmla="*/ 1255462 h 6858000"/>
              <a:gd name="connsiteX880" fmla="*/ 3471096 w 7467600"/>
              <a:gd name="connsiteY880" fmla="*/ 437072 h 6858000"/>
              <a:gd name="connsiteX881" fmla="*/ 3639057 w 7467600"/>
              <a:gd name="connsiteY881" fmla="*/ 286334 h 6858000"/>
              <a:gd name="connsiteX882" fmla="*/ 3640309 w 7467600"/>
              <a:gd name="connsiteY882" fmla="*/ 284664 h 6858000"/>
              <a:gd name="connsiteX883" fmla="*/ 3646022 w 7467600"/>
              <a:gd name="connsiteY883" fmla="*/ 276711 h 6858000"/>
              <a:gd name="connsiteX884" fmla="*/ 3707943 w 7467600"/>
              <a:gd name="connsiteY884" fmla="*/ 65958 h 6858000"/>
              <a:gd name="connsiteX885" fmla="*/ 3721337 w 7467600"/>
              <a:gd name="connsiteY885" fmla="*/ 0 h 6858000"/>
              <a:gd name="connsiteX886" fmla="*/ 2867960 w 7467600"/>
              <a:gd name="connsiteY886" fmla="*/ 0 h 6858000"/>
              <a:gd name="connsiteX887" fmla="*/ 2926351 w 7467600"/>
              <a:gd name="connsiteY887" fmla="*/ 0 h 6858000"/>
              <a:gd name="connsiteX888" fmla="*/ 2902823 w 7467600"/>
              <a:gd name="connsiteY888" fmla="*/ 262929 h 6858000"/>
              <a:gd name="connsiteX889" fmla="*/ 2940663 w 7467600"/>
              <a:gd name="connsiteY889" fmla="*/ 140884 h 6858000"/>
              <a:gd name="connsiteX890" fmla="*/ 2947039 w 7467600"/>
              <a:gd name="connsiteY890" fmla="*/ 122524 h 6858000"/>
              <a:gd name="connsiteX891" fmla="*/ 2984316 w 7467600"/>
              <a:gd name="connsiteY891" fmla="*/ 0 h 6858000"/>
              <a:gd name="connsiteX892" fmla="*/ 3016114 w 7467600"/>
              <a:gd name="connsiteY892" fmla="*/ 0 h 6858000"/>
              <a:gd name="connsiteX893" fmla="*/ 2979949 w 7467600"/>
              <a:gd name="connsiteY893" fmla="*/ 119274 h 6858000"/>
              <a:gd name="connsiteX894" fmla="*/ 3023879 w 7467600"/>
              <a:gd name="connsiteY894" fmla="*/ 0 h 6858000"/>
              <a:gd name="connsiteX895" fmla="*/ 3105400 w 7467600"/>
              <a:gd name="connsiteY895" fmla="*/ 0 h 6858000"/>
              <a:gd name="connsiteX896" fmla="*/ 3094669 w 7467600"/>
              <a:gd name="connsiteY896" fmla="*/ 30308 h 6858000"/>
              <a:gd name="connsiteX897" fmla="*/ 2901945 w 7467600"/>
              <a:gd name="connsiteY897" fmla="*/ 466538 h 6858000"/>
              <a:gd name="connsiteX898" fmla="*/ 2815209 w 7467600"/>
              <a:gd name="connsiteY898" fmla="*/ 497361 h 6858000"/>
              <a:gd name="connsiteX899" fmla="*/ 2844845 w 7467600"/>
              <a:gd name="connsiteY899" fmla="*/ 127638 h 6858000"/>
              <a:gd name="connsiteX900" fmla="*/ 2867960 w 7467600"/>
              <a:gd name="connsiteY900" fmla="*/ 0 h 6858000"/>
              <a:gd name="connsiteX901" fmla="*/ 1057230 w 7467600"/>
              <a:gd name="connsiteY901" fmla="*/ 0 h 6858000"/>
              <a:gd name="connsiteX902" fmla="*/ 1111003 w 7467600"/>
              <a:gd name="connsiteY902" fmla="*/ 0 h 6858000"/>
              <a:gd name="connsiteX903" fmla="*/ 1125553 w 7467600"/>
              <a:gd name="connsiteY903" fmla="*/ 52588 h 6858000"/>
              <a:gd name="connsiteX904" fmla="*/ 1304276 w 7467600"/>
              <a:gd name="connsiteY904" fmla="*/ 476275 h 6858000"/>
              <a:gd name="connsiteX905" fmla="*/ 1492066 w 7467600"/>
              <a:gd name="connsiteY905" fmla="*/ 886333 h 6858000"/>
              <a:gd name="connsiteX906" fmla="*/ 1423698 w 7467600"/>
              <a:gd name="connsiteY906" fmla="*/ 710817 h 6858000"/>
              <a:gd name="connsiteX907" fmla="*/ 1357609 w 7467600"/>
              <a:gd name="connsiteY907" fmla="*/ 532892 h 6858000"/>
              <a:gd name="connsiteX908" fmla="*/ 1309550 w 7467600"/>
              <a:gd name="connsiteY908" fmla="*/ 374031 h 6858000"/>
              <a:gd name="connsiteX909" fmla="*/ 1193673 w 7467600"/>
              <a:gd name="connsiteY909" fmla="*/ 49533 h 6858000"/>
              <a:gd name="connsiteX910" fmla="*/ 1164391 w 7467600"/>
              <a:gd name="connsiteY910" fmla="*/ 0 h 6858000"/>
              <a:gd name="connsiteX911" fmla="*/ 1200666 w 7467600"/>
              <a:gd name="connsiteY911" fmla="*/ 0 h 6858000"/>
              <a:gd name="connsiteX912" fmla="*/ 1223408 w 7467600"/>
              <a:gd name="connsiteY912" fmla="*/ 38996 h 6858000"/>
              <a:gd name="connsiteX913" fmla="*/ 1339635 w 7467600"/>
              <a:gd name="connsiteY913" fmla="*/ 365517 h 6858000"/>
              <a:gd name="connsiteX914" fmla="*/ 1387469 w 7467600"/>
              <a:gd name="connsiteY914" fmla="*/ 523079 h 6858000"/>
              <a:gd name="connsiteX915" fmla="*/ 1452685 w 7467600"/>
              <a:gd name="connsiteY915" fmla="*/ 699806 h 6858000"/>
              <a:gd name="connsiteX916" fmla="*/ 1492092 w 7467600"/>
              <a:gd name="connsiteY916" fmla="*/ 800424 h 6858000"/>
              <a:gd name="connsiteX917" fmla="*/ 1455302 w 7467600"/>
              <a:gd name="connsiteY917" fmla="*/ 632913 h 6858000"/>
              <a:gd name="connsiteX918" fmla="*/ 1222336 w 7467600"/>
              <a:gd name="connsiteY918" fmla="*/ 9480 h 6858000"/>
              <a:gd name="connsiteX919" fmla="*/ 1214634 w 7467600"/>
              <a:gd name="connsiteY919" fmla="*/ 0 h 6858000"/>
              <a:gd name="connsiteX920" fmla="*/ 1289827 w 7467600"/>
              <a:gd name="connsiteY920" fmla="*/ 0 h 6858000"/>
              <a:gd name="connsiteX921" fmla="*/ 1321076 w 7467600"/>
              <a:gd name="connsiteY921" fmla="*/ 59722 h 6858000"/>
              <a:gd name="connsiteX922" fmla="*/ 1512579 w 7467600"/>
              <a:gd name="connsiteY922" fmla="*/ 626441 h 6858000"/>
              <a:gd name="connsiteX923" fmla="*/ 1506076 w 7467600"/>
              <a:gd name="connsiteY923" fmla="*/ 1089289 h 6858000"/>
              <a:gd name="connsiteX924" fmla="*/ 1486346 w 7467600"/>
              <a:gd name="connsiteY924" fmla="*/ 1079919 h 6858000"/>
              <a:gd name="connsiteX925" fmla="*/ 1070511 w 7467600"/>
              <a:gd name="connsiteY925" fmla="*/ 48609 h 6858000"/>
              <a:gd name="connsiteX926" fmla="*/ 1057230 w 7467600"/>
              <a:gd name="connsiteY926" fmla="*/ 0 h 6858000"/>
              <a:gd name="connsiteX927" fmla="*/ 43151 w 7467600"/>
              <a:gd name="connsiteY927" fmla="*/ 0 h 6858000"/>
              <a:gd name="connsiteX928" fmla="*/ 95283 w 7467600"/>
              <a:gd name="connsiteY928" fmla="*/ 0 h 6858000"/>
              <a:gd name="connsiteX929" fmla="*/ 300708 w 7467600"/>
              <a:gd name="connsiteY929" fmla="*/ 154571 h 6858000"/>
              <a:gd name="connsiteX930" fmla="*/ 530414 w 7467600"/>
              <a:gd name="connsiteY930" fmla="*/ 354673 h 6858000"/>
              <a:gd name="connsiteX931" fmla="*/ 333785 w 7467600"/>
              <a:gd name="connsiteY931" fmla="*/ 161564 h 6858000"/>
              <a:gd name="connsiteX932" fmla="*/ 147005 w 7467600"/>
              <a:gd name="connsiteY932" fmla="*/ 0 h 6858000"/>
              <a:gd name="connsiteX933" fmla="*/ 272509 w 7467600"/>
              <a:gd name="connsiteY933" fmla="*/ 0 h 6858000"/>
              <a:gd name="connsiteX934" fmla="*/ 326276 w 7467600"/>
              <a:gd name="connsiteY934" fmla="*/ 45847 h 6858000"/>
              <a:gd name="connsiteX935" fmla="*/ 823759 w 7467600"/>
              <a:gd name="connsiteY935" fmla="*/ 574145 h 6858000"/>
              <a:gd name="connsiteX936" fmla="*/ 811254 w 7467600"/>
              <a:gd name="connsiteY936" fmla="*/ 665546 h 6858000"/>
              <a:gd name="connsiteX937" fmla="*/ 154042 w 7467600"/>
              <a:gd name="connsiteY937" fmla="*/ 261522 h 6858000"/>
              <a:gd name="connsiteX938" fmla="*/ 13550 w 7467600"/>
              <a:gd name="connsiteY938" fmla="*/ 158423 h 6858000"/>
              <a:gd name="connsiteX939" fmla="*/ 0 w 7467600"/>
              <a:gd name="connsiteY939" fmla="*/ 146618 h 6858000"/>
              <a:gd name="connsiteX940" fmla="*/ 0 w 7467600"/>
              <a:gd name="connsiteY940" fmla="*/ 59161 h 6858000"/>
              <a:gd name="connsiteX941" fmla="*/ 45427 w 7467600"/>
              <a:gd name="connsiteY941" fmla="*/ 101078 h 6858000"/>
              <a:gd name="connsiteX942" fmla="*/ 630103 w 7467600"/>
              <a:gd name="connsiteY942" fmla="*/ 485885 h 6858000"/>
              <a:gd name="connsiteX943" fmla="*/ 532040 w 7467600"/>
              <a:gd name="connsiteY943" fmla="*/ 399359 h 6858000"/>
              <a:gd name="connsiteX944" fmla="*/ 517618 w 7467600"/>
              <a:gd name="connsiteY944" fmla="*/ 385726 h 6858000"/>
              <a:gd name="connsiteX945" fmla="*/ 285074 w 7467600"/>
              <a:gd name="connsiteY945" fmla="*/ 182755 h 6858000"/>
              <a:gd name="connsiteX946" fmla="*/ 43151 w 7467600"/>
              <a:gd name="connsiteY94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34024 w 7467600"/>
              <a:gd name="connsiteY4" fmla="*/ 6722130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1019354 w 7467600"/>
              <a:gd name="connsiteY14" fmla="*/ 6315006 h 6858000"/>
              <a:gd name="connsiteX15" fmla="*/ 441046 w 7467600"/>
              <a:gd name="connsiteY15" fmla="*/ 6691153 h 6858000"/>
              <a:gd name="connsiteX16" fmla="*/ 1019354 w 7467600"/>
              <a:gd name="connsiteY16" fmla="*/ 6315006 h 6858000"/>
              <a:gd name="connsiteX17" fmla="*/ 991680 w 7467600"/>
              <a:gd name="connsiteY17" fmla="*/ 6298413 h 6858000"/>
              <a:gd name="connsiteX18" fmla="*/ 409060 w 7467600"/>
              <a:gd name="connsiteY18" fmla="*/ 6671470 h 6858000"/>
              <a:gd name="connsiteX19" fmla="*/ 991680 w 7467600"/>
              <a:gd name="connsiteY19" fmla="*/ 6298413 h 6858000"/>
              <a:gd name="connsiteX20" fmla="*/ 103333 w 7467600"/>
              <a:gd name="connsiteY20" fmla="*/ 5699602 h 6858000"/>
              <a:gd name="connsiteX21" fmla="*/ 233938 w 7467600"/>
              <a:gd name="connsiteY21" fmla="*/ 5809416 h 6858000"/>
              <a:gd name="connsiteX22" fmla="*/ 883580 w 7467600"/>
              <a:gd name="connsiteY22" fmla="*/ 6180710 h 6858000"/>
              <a:gd name="connsiteX23" fmla="*/ 487337 w 7467600"/>
              <a:gd name="connsiteY23" fmla="*/ 5950182 h 6858000"/>
              <a:gd name="connsiteX24" fmla="*/ 354051 w 7467600"/>
              <a:gd name="connsiteY24" fmla="*/ 5854912 h 6858000"/>
              <a:gd name="connsiteX25" fmla="*/ 195436 w 7467600"/>
              <a:gd name="connsiteY25" fmla="*/ 5755068 h 6858000"/>
              <a:gd name="connsiteX26" fmla="*/ 103333 w 7467600"/>
              <a:gd name="connsiteY26" fmla="*/ 5699602 h 6858000"/>
              <a:gd name="connsiteX27" fmla="*/ 5539432 w 7467600"/>
              <a:gd name="connsiteY27" fmla="*/ 5642928 h 6858000"/>
              <a:gd name="connsiteX28" fmla="*/ 5555462 w 7467600"/>
              <a:gd name="connsiteY28" fmla="*/ 5694454 h 6858000"/>
              <a:gd name="connsiteX29" fmla="*/ 5828270 w 7467600"/>
              <a:gd name="connsiteY29" fmla="*/ 6320663 h 6858000"/>
              <a:gd name="connsiteX30" fmla="*/ 5947416 w 7467600"/>
              <a:gd name="connsiteY30" fmla="*/ 6574846 h 6858000"/>
              <a:gd name="connsiteX31" fmla="*/ 5539432 w 7467600"/>
              <a:gd name="connsiteY31" fmla="*/ 5642928 h 6858000"/>
              <a:gd name="connsiteX32" fmla="*/ 51253 w 7467600"/>
              <a:gd name="connsiteY32" fmla="*/ 5631825 h 6858000"/>
              <a:gd name="connsiteX33" fmla="*/ 211622 w 7467600"/>
              <a:gd name="connsiteY33" fmla="*/ 5728803 h 6858000"/>
              <a:gd name="connsiteX34" fmla="*/ 371652 w 7467600"/>
              <a:gd name="connsiteY34" fmla="*/ 5829062 h 6858000"/>
              <a:gd name="connsiteX35" fmla="*/ 505903 w 7467600"/>
              <a:gd name="connsiteY35" fmla="*/ 5925221 h 6858000"/>
              <a:gd name="connsiteX36" fmla="*/ 899240 w 7467600"/>
              <a:gd name="connsiteY36" fmla="*/ 6153068 h 6858000"/>
              <a:gd name="connsiteX37" fmla="*/ 988114 w 7467600"/>
              <a:gd name="connsiteY37" fmla="*/ 6174204 h 6858000"/>
              <a:gd name="connsiteX38" fmla="*/ 845971 w 7467600"/>
              <a:gd name="connsiteY38" fmla="*/ 6067177 h 6858000"/>
              <a:gd name="connsiteX39" fmla="*/ 448057 w 7467600"/>
              <a:gd name="connsiteY39" fmla="*/ 5841376 h 6858000"/>
              <a:gd name="connsiteX40" fmla="*/ 51253 w 7467600"/>
              <a:gd name="connsiteY40" fmla="*/ 5631825 h 6858000"/>
              <a:gd name="connsiteX41" fmla="*/ 2606687 w 7467600"/>
              <a:gd name="connsiteY41" fmla="*/ 5630718 h 6858000"/>
              <a:gd name="connsiteX42" fmla="*/ 2645658 w 7467600"/>
              <a:gd name="connsiteY42" fmla="*/ 6640259 h 6858000"/>
              <a:gd name="connsiteX43" fmla="*/ 2606687 w 7467600"/>
              <a:gd name="connsiteY43" fmla="*/ 5630718 h 6858000"/>
              <a:gd name="connsiteX44" fmla="*/ 3642057 w 7467600"/>
              <a:gd name="connsiteY44" fmla="*/ 5573487 h 6858000"/>
              <a:gd name="connsiteX45" fmla="*/ 3632981 w 7467600"/>
              <a:gd name="connsiteY45" fmla="*/ 5579437 h 6858000"/>
              <a:gd name="connsiteX46" fmla="*/ 3382436 w 7467600"/>
              <a:gd name="connsiteY46" fmla="*/ 5952726 h 6858000"/>
              <a:gd name="connsiteX47" fmla="*/ 3191929 w 7467600"/>
              <a:gd name="connsiteY47" fmla="*/ 6662669 h 6858000"/>
              <a:gd name="connsiteX48" fmla="*/ 3369898 w 7467600"/>
              <a:gd name="connsiteY48" fmla="*/ 6081771 h 6858000"/>
              <a:gd name="connsiteX49" fmla="*/ 3642057 w 7467600"/>
              <a:gd name="connsiteY49" fmla="*/ 5573487 h 6858000"/>
              <a:gd name="connsiteX50" fmla="*/ 2650666 w 7467600"/>
              <a:gd name="connsiteY50" fmla="*/ 5530686 h 6858000"/>
              <a:gd name="connsiteX51" fmla="*/ 2650249 w 7467600"/>
              <a:gd name="connsiteY51" fmla="*/ 5532101 h 6858000"/>
              <a:gd name="connsiteX52" fmla="*/ 2663808 w 7467600"/>
              <a:gd name="connsiteY52" fmla="*/ 6535215 h 6858000"/>
              <a:gd name="connsiteX53" fmla="*/ 2665418 w 7467600"/>
              <a:gd name="connsiteY53" fmla="*/ 6132756 h 6858000"/>
              <a:gd name="connsiteX54" fmla="*/ 2650666 w 7467600"/>
              <a:gd name="connsiteY54" fmla="*/ 5530686 h 6858000"/>
              <a:gd name="connsiteX55" fmla="*/ 2680277 w 7467600"/>
              <a:gd name="connsiteY55" fmla="*/ 5479204 h 6858000"/>
              <a:gd name="connsiteX56" fmla="*/ 2678972 w 7467600"/>
              <a:gd name="connsiteY56" fmla="*/ 5481582 h 6858000"/>
              <a:gd name="connsiteX57" fmla="*/ 2696666 w 7467600"/>
              <a:gd name="connsiteY57" fmla="*/ 6133836 h 6858000"/>
              <a:gd name="connsiteX58" fmla="*/ 2695769 w 7467600"/>
              <a:gd name="connsiteY58" fmla="*/ 6390955 h 6858000"/>
              <a:gd name="connsiteX59" fmla="*/ 2739893 w 7467600"/>
              <a:gd name="connsiteY59" fmla="*/ 6108357 h 6858000"/>
              <a:gd name="connsiteX60" fmla="*/ 2680277 w 7467600"/>
              <a:gd name="connsiteY60" fmla="*/ 5479204 h 6858000"/>
              <a:gd name="connsiteX61" fmla="*/ 1132195 w 7467600"/>
              <a:gd name="connsiteY61" fmla="*/ 5467980 h 6858000"/>
              <a:gd name="connsiteX62" fmla="*/ 1679056 w 7467600"/>
              <a:gd name="connsiteY62" fmla="*/ 5516907 h 6858000"/>
              <a:gd name="connsiteX63" fmla="*/ 2128648 w 7467600"/>
              <a:gd name="connsiteY63" fmla="*/ 5474249 h 6858000"/>
              <a:gd name="connsiteX64" fmla="*/ 1825619 w 7467600"/>
              <a:gd name="connsiteY64" fmla="*/ 5478447 h 6858000"/>
              <a:gd name="connsiteX65" fmla="*/ 1737798 w 7467600"/>
              <a:gd name="connsiteY65" fmla="*/ 5483353 h 6858000"/>
              <a:gd name="connsiteX66" fmla="*/ 1132195 w 7467600"/>
              <a:gd name="connsiteY66" fmla="*/ 5467980 h 6858000"/>
              <a:gd name="connsiteX67" fmla="*/ 1456157 w 7467600"/>
              <a:gd name="connsiteY67" fmla="*/ 5371404 h 6858000"/>
              <a:gd name="connsiteX68" fmla="*/ 1244432 w 7467600"/>
              <a:gd name="connsiteY68" fmla="*/ 5385601 h 6858000"/>
              <a:gd name="connsiteX69" fmla="*/ 973990 w 7467600"/>
              <a:gd name="connsiteY69" fmla="*/ 5424940 h 6858000"/>
              <a:gd name="connsiteX70" fmla="*/ 1103809 w 7467600"/>
              <a:gd name="connsiteY70" fmla="*/ 5433720 h 6858000"/>
              <a:gd name="connsiteX71" fmla="*/ 1123454 w 7467600"/>
              <a:gd name="connsiteY71" fmla="*/ 5435727 h 6858000"/>
              <a:gd name="connsiteX72" fmla="*/ 1737017 w 7467600"/>
              <a:gd name="connsiteY72" fmla="*/ 5452183 h 6858000"/>
              <a:gd name="connsiteX73" fmla="*/ 1824397 w 7467600"/>
              <a:gd name="connsiteY73" fmla="*/ 5447757 h 6858000"/>
              <a:gd name="connsiteX74" fmla="*/ 2070059 w 7467600"/>
              <a:gd name="connsiteY74" fmla="*/ 5441660 h 6858000"/>
              <a:gd name="connsiteX75" fmla="*/ 1456157 w 7467600"/>
              <a:gd name="connsiteY75" fmla="*/ 5371404 h 6858000"/>
              <a:gd name="connsiteX76" fmla="*/ 4988186 w 7467600"/>
              <a:gd name="connsiteY76" fmla="*/ 5216467 h 6858000"/>
              <a:gd name="connsiteX77" fmla="*/ 4777334 w 7467600"/>
              <a:gd name="connsiteY77" fmla="*/ 5406072 h 6858000"/>
              <a:gd name="connsiteX78" fmla="*/ 4718341 w 7467600"/>
              <a:gd name="connsiteY78" fmla="*/ 5468043 h 6858000"/>
              <a:gd name="connsiteX79" fmla="*/ 4604655 w 7467600"/>
              <a:gd name="connsiteY79" fmla="*/ 5583434 h 6858000"/>
              <a:gd name="connsiteX80" fmla="*/ 4565074 w 7467600"/>
              <a:gd name="connsiteY80" fmla="*/ 5618550 h 6858000"/>
              <a:gd name="connsiteX81" fmla="*/ 4988186 w 7467600"/>
              <a:gd name="connsiteY81" fmla="*/ 5216467 h 6858000"/>
              <a:gd name="connsiteX82" fmla="*/ 4978032 w 7467600"/>
              <a:gd name="connsiteY82" fmla="*/ 5183809 h 6858000"/>
              <a:gd name="connsiteX83" fmla="*/ 4463413 w 7467600"/>
              <a:gd name="connsiteY83" fmla="*/ 5615162 h 6858000"/>
              <a:gd name="connsiteX84" fmla="*/ 4358134 w 7467600"/>
              <a:gd name="connsiteY84" fmla="*/ 5742791 h 6858000"/>
              <a:gd name="connsiteX85" fmla="*/ 4376219 w 7467600"/>
              <a:gd name="connsiteY85" fmla="*/ 5729027 h 6858000"/>
              <a:gd name="connsiteX86" fmla="*/ 4582340 w 7467600"/>
              <a:gd name="connsiteY86" fmla="*/ 5561037 h 6858000"/>
              <a:gd name="connsiteX87" fmla="*/ 4694684 w 7467600"/>
              <a:gd name="connsiteY87" fmla="*/ 5447098 h 6858000"/>
              <a:gd name="connsiteX88" fmla="*/ 4754123 w 7467600"/>
              <a:gd name="connsiteY88" fmla="*/ 5384643 h 6858000"/>
              <a:gd name="connsiteX89" fmla="*/ 4978032 w 7467600"/>
              <a:gd name="connsiteY89" fmla="*/ 5183809 h 6858000"/>
              <a:gd name="connsiteX90" fmla="*/ 1903353 w 7467600"/>
              <a:gd name="connsiteY90" fmla="*/ 5044827 h 6858000"/>
              <a:gd name="connsiteX91" fmla="*/ 1936931 w 7467600"/>
              <a:gd name="connsiteY91" fmla="*/ 5093954 h 6858000"/>
              <a:gd name="connsiteX92" fmla="*/ 2195868 w 7467600"/>
              <a:gd name="connsiteY92" fmla="*/ 5396574 h 6858000"/>
              <a:gd name="connsiteX93" fmla="*/ 2088852 w 7467600"/>
              <a:gd name="connsiteY93" fmla="*/ 5166123 h 6858000"/>
              <a:gd name="connsiteX94" fmla="*/ 1958241 w 7467600"/>
              <a:gd name="connsiteY94" fmla="*/ 5067955 h 6858000"/>
              <a:gd name="connsiteX95" fmla="*/ 1903353 w 7467600"/>
              <a:gd name="connsiteY95" fmla="*/ 5044827 h 6858000"/>
              <a:gd name="connsiteX96" fmla="*/ 1979378 w 7467600"/>
              <a:gd name="connsiteY96" fmla="*/ 4769504 h 6858000"/>
              <a:gd name="connsiteX97" fmla="*/ 2882120 w 7467600"/>
              <a:gd name="connsiteY97" fmla="*/ 5064547 h 6858000"/>
              <a:gd name="connsiteX98" fmla="*/ 2793103 w 7467600"/>
              <a:gd name="connsiteY98" fmla="*/ 5039699 h 6858000"/>
              <a:gd name="connsiteX99" fmla="*/ 2770041 w 7467600"/>
              <a:gd name="connsiteY99" fmla="*/ 5033634 h 6858000"/>
              <a:gd name="connsiteX100" fmla="*/ 1979378 w 7467600"/>
              <a:gd name="connsiteY100" fmla="*/ 4769504 h 6858000"/>
              <a:gd name="connsiteX101" fmla="*/ 1927410 w 7467600"/>
              <a:gd name="connsiteY101" fmla="*/ 4716164 h 6858000"/>
              <a:gd name="connsiteX102" fmla="*/ 1959587 w 7467600"/>
              <a:gd name="connsiteY102" fmla="*/ 4728849 h 6858000"/>
              <a:gd name="connsiteX103" fmla="*/ 2777707 w 7467600"/>
              <a:gd name="connsiteY103" fmla="*/ 5003991 h 6858000"/>
              <a:gd name="connsiteX104" fmla="*/ 2800768 w 7467600"/>
              <a:gd name="connsiteY104" fmla="*/ 5010056 h 6858000"/>
              <a:gd name="connsiteX105" fmla="*/ 2879408 w 7467600"/>
              <a:gd name="connsiteY105" fmla="*/ 5031590 h 6858000"/>
              <a:gd name="connsiteX106" fmla="*/ 2862295 w 7467600"/>
              <a:gd name="connsiteY106" fmla="*/ 5022958 h 6858000"/>
              <a:gd name="connsiteX107" fmla="*/ 2813343 w 7467600"/>
              <a:gd name="connsiteY107" fmla="*/ 4998369 h 6858000"/>
              <a:gd name="connsiteX108" fmla="*/ 2646245 w 7467600"/>
              <a:gd name="connsiteY108" fmla="*/ 4930999 h 6858000"/>
              <a:gd name="connsiteX109" fmla="*/ 1999243 w 7467600"/>
              <a:gd name="connsiteY109" fmla="*/ 4730524 h 6858000"/>
              <a:gd name="connsiteX110" fmla="*/ 1979527 w 7467600"/>
              <a:gd name="connsiteY110" fmla="*/ 4726651 h 6858000"/>
              <a:gd name="connsiteX111" fmla="*/ 1927410 w 7467600"/>
              <a:gd name="connsiteY111" fmla="*/ 4716164 h 6858000"/>
              <a:gd name="connsiteX112" fmla="*/ 1997014 w 7467600"/>
              <a:gd name="connsiteY112" fmla="*/ 4698007 h 6858000"/>
              <a:gd name="connsiteX113" fmla="*/ 2005458 w 7467600"/>
              <a:gd name="connsiteY113" fmla="*/ 4699540 h 6858000"/>
              <a:gd name="connsiteX114" fmla="*/ 2657186 w 7467600"/>
              <a:gd name="connsiteY114" fmla="*/ 4901687 h 6858000"/>
              <a:gd name="connsiteX115" fmla="*/ 2826662 w 7467600"/>
              <a:gd name="connsiteY115" fmla="*/ 4970362 h 6858000"/>
              <a:gd name="connsiteX116" fmla="*/ 2876100 w 7467600"/>
              <a:gd name="connsiteY116" fmla="*/ 4995397 h 6858000"/>
              <a:gd name="connsiteX117" fmla="*/ 3042600 w 7467600"/>
              <a:gd name="connsiteY117" fmla="*/ 5059532 h 6858000"/>
              <a:gd name="connsiteX118" fmla="*/ 1997014 w 7467600"/>
              <a:gd name="connsiteY118" fmla="*/ 4698007 h 6858000"/>
              <a:gd name="connsiteX119" fmla="*/ 2305292 w 7467600"/>
              <a:gd name="connsiteY119" fmla="*/ 4219492 h 6858000"/>
              <a:gd name="connsiteX120" fmla="*/ 3360922 w 7467600"/>
              <a:gd name="connsiteY120" fmla="*/ 4529373 h 6858000"/>
              <a:gd name="connsiteX121" fmla="*/ 3492420 w 7467600"/>
              <a:gd name="connsiteY121" fmla="*/ 4510145 h 6858000"/>
              <a:gd name="connsiteX122" fmla="*/ 3364086 w 7467600"/>
              <a:gd name="connsiteY122" fmla="*/ 4480340 h 6858000"/>
              <a:gd name="connsiteX123" fmla="*/ 3225818 w 7467600"/>
              <a:gd name="connsiteY123" fmla="*/ 4411822 h 6858000"/>
              <a:gd name="connsiteX124" fmla="*/ 3129696 w 7467600"/>
              <a:gd name="connsiteY124" fmla="*/ 4360704 h 6858000"/>
              <a:gd name="connsiteX125" fmla="*/ 2814545 w 7467600"/>
              <a:gd name="connsiteY125" fmla="*/ 4282955 h 6858000"/>
              <a:gd name="connsiteX126" fmla="*/ 2305292 w 7467600"/>
              <a:gd name="connsiteY126" fmla="*/ 4219492 h 6858000"/>
              <a:gd name="connsiteX127" fmla="*/ 2626982 w 7467600"/>
              <a:gd name="connsiteY127" fmla="*/ 4206450 h 6858000"/>
              <a:gd name="connsiteX128" fmla="*/ 2490617 w 7467600"/>
              <a:gd name="connsiteY128" fmla="*/ 4206951 h 6858000"/>
              <a:gd name="connsiteX129" fmla="*/ 2819869 w 7467600"/>
              <a:gd name="connsiteY129" fmla="*/ 4252936 h 6858000"/>
              <a:gd name="connsiteX130" fmla="*/ 3143018 w 7467600"/>
              <a:gd name="connsiteY130" fmla="*/ 4332698 h 6858000"/>
              <a:gd name="connsiteX131" fmla="*/ 3241520 w 7467600"/>
              <a:gd name="connsiteY131" fmla="*/ 4385112 h 6858000"/>
              <a:gd name="connsiteX132" fmla="*/ 3374575 w 7467600"/>
              <a:gd name="connsiteY132" fmla="*/ 4451517 h 6858000"/>
              <a:gd name="connsiteX133" fmla="*/ 3505221 w 7467600"/>
              <a:gd name="connsiteY133" fmla="*/ 4480757 h 6858000"/>
              <a:gd name="connsiteX134" fmla="*/ 2626982 w 7467600"/>
              <a:gd name="connsiteY134" fmla="*/ 4206450 h 6858000"/>
              <a:gd name="connsiteX135" fmla="*/ 1310106 w 7467600"/>
              <a:gd name="connsiteY135" fmla="*/ 3943217 h 6858000"/>
              <a:gd name="connsiteX136" fmla="*/ 854994 w 7467600"/>
              <a:gd name="connsiteY136" fmla="*/ 4399136 h 6858000"/>
              <a:gd name="connsiteX137" fmla="*/ 742462 w 7467600"/>
              <a:gd name="connsiteY137" fmla="*/ 4594648 h 6858000"/>
              <a:gd name="connsiteX138" fmla="*/ 820602 w 7467600"/>
              <a:gd name="connsiteY138" fmla="*/ 4485915 h 6858000"/>
              <a:gd name="connsiteX139" fmla="*/ 878295 w 7467600"/>
              <a:gd name="connsiteY139" fmla="*/ 4403594 h 6858000"/>
              <a:gd name="connsiteX140" fmla="*/ 1240607 w 7467600"/>
              <a:gd name="connsiteY140" fmla="*/ 4010401 h 6858000"/>
              <a:gd name="connsiteX141" fmla="*/ 1310106 w 7467600"/>
              <a:gd name="connsiteY141" fmla="*/ 3943217 h 6858000"/>
              <a:gd name="connsiteX142" fmla="*/ 1423113 w 7467600"/>
              <a:gd name="connsiteY142" fmla="*/ 3874565 h 6858000"/>
              <a:gd name="connsiteX143" fmla="*/ 1260565 w 7467600"/>
              <a:gd name="connsiteY143" fmla="*/ 4031982 h 6858000"/>
              <a:gd name="connsiteX144" fmla="*/ 901900 w 7467600"/>
              <a:gd name="connsiteY144" fmla="*/ 4421236 h 6858000"/>
              <a:gd name="connsiteX145" fmla="*/ 845044 w 7467600"/>
              <a:gd name="connsiteY145" fmla="*/ 4502436 h 6858000"/>
              <a:gd name="connsiteX146" fmla="*/ 685926 w 7467600"/>
              <a:gd name="connsiteY146" fmla="*/ 4703069 h 6858000"/>
              <a:gd name="connsiteX147" fmla="*/ 684248 w 7467600"/>
              <a:gd name="connsiteY147" fmla="*/ 4706721 h 6858000"/>
              <a:gd name="connsiteX148" fmla="*/ 1423113 w 7467600"/>
              <a:gd name="connsiteY148" fmla="*/ 3874565 h 6858000"/>
              <a:gd name="connsiteX149" fmla="*/ 3316479 w 7467600"/>
              <a:gd name="connsiteY149" fmla="*/ 3872136 h 6858000"/>
              <a:gd name="connsiteX150" fmla="*/ 3546806 w 7467600"/>
              <a:gd name="connsiteY150" fmla="*/ 4356139 h 6858000"/>
              <a:gd name="connsiteX151" fmla="*/ 3364433 w 7467600"/>
              <a:gd name="connsiteY151" fmla="*/ 3953121 h 6858000"/>
              <a:gd name="connsiteX152" fmla="*/ 3316479 w 7467600"/>
              <a:gd name="connsiteY152" fmla="*/ 3872136 h 6858000"/>
              <a:gd name="connsiteX153" fmla="*/ 3291335 w 7467600"/>
              <a:gd name="connsiteY153" fmla="*/ 3767420 h 6858000"/>
              <a:gd name="connsiteX154" fmla="*/ 3390805 w 7467600"/>
              <a:gd name="connsiteY154" fmla="*/ 3937163 h 6858000"/>
              <a:gd name="connsiteX155" fmla="*/ 3579062 w 7467600"/>
              <a:gd name="connsiteY155" fmla="*/ 4359040 h 6858000"/>
              <a:gd name="connsiteX156" fmla="*/ 3467355 w 7467600"/>
              <a:gd name="connsiteY156" fmla="*/ 3988130 h 6858000"/>
              <a:gd name="connsiteX157" fmla="*/ 3310753 w 7467600"/>
              <a:gd name="connsiteY157" fmla="*/ 3787140 h 6858000"/>
              <a:gd name="connsiteX158" fmla="*/ 3291335 w 7467600"/>
              <a:gd name="connsiteY158" fmla="*/ 3767420 h 6858000"/>
              <a:gd name="connsiteX159" fmla="*/ 1635889 w 7467600"/>
              <a:gd name="connsiteY159" fmla="*/ 3709494 h 6858000"/>
              <a:gd name="connsiteX160" fmla="*/ 1634800 w 7467600"/>
              <a:gd name="connsiteY160" fmla="*/ 3731111 h 6858000"/>
              <a:gd name="connsiteX161" fmla="*/ 1635889 w 7467600"/>
              <a:gd name="connsiteY161" fmla="*/ 3709494 h 6858000"/>
              <a:gd name="connsiteX162" fmla="*/ 1510397 w 7467600"/>
              <a:gd name="connsiteY162" fmla="*/ 3684705 h 6858000"/>
              <a:gd name="connsiteX163" fmla="*/ 1146550 w 7467600"/>
              <a:gd name="connsiteY163" fmla="*/ 3802012 h 6858000"/>
              <a:gd name="connsiteX164" fmla="*/ 698834 w 7467600"/>
              <a:gd name="connsiteY164" fmla="*/ 3952272 h 6858000"/>
              <a:gd name="connsiteX165" fmla="*/ 34256 w 7467600"/>
              <a:gd name="connsiteY165" fmla="*/ 4347603 h 6858000"/>
              <a:gd name="connsiteX166" fmla="*/ 527241 w 7467600"/>
              <a:gd name="connsiteY166" fmla="*/ 4065078 h 6858000"/>
              <a:gd name="connsiteX167" fmla="*/ 1510397 w 7467600"/>
              <a:gd name="connsiteY167" fmla="*/ 3684705 h 6858000"/>
              <a:gd name="connsiteX168" fmla="*/ 1313114 w 7467600"/>
              <a:gd name="connsiteY168" fmla="*/ 3655216 h 6858000"/>
              <a:gd name="connsiteX169" fmla="*/ 1109304 w 7467600"/>
              <a:gd name="connsiteY169" fmla="*/ 3669030 h 6858000"/>
              <a:gd name="connsiteX170" fmla="*/ 8129 w 7467600"/>
              <a:gd name="connsiteY170" fmla="*/ 4330519 h 6858000"/>
              <a:gd name="connsiteX171" fmla="*/ 687572 w 7467600"/>
              <a:gd name="connsiteY171" fmla="*/ 3925629 h 6858000"/>
              <a:gd name="connsiteX172" fmla="*/ 1138365 w 7467600"/>
              <a:gd name="connsiteY172" fmla="*/ 3774515 h 6858000"/>
              <a:gd name="connsiteX173" fmla="*/ 1505579 w 7467600"/>
              <a:gd name="connsiteY173" fmla="*/ 3655526 h 6858000"/>
              <a:gd name="connsiteX174" fmla="*/ 1313114 w 7467600"/>
              <a:gd name="connsiteY174" fmla="*/ 3655216 h 6858000"/>
              <a:gd name="connsiteX175" fmla="*/ 3655073 w 7467600"/>
              <a:gd name="connsiteY175" fmla="*/ 3650884 h 6858000"/>
              <a:gd name="connsiteX176" fmla="*/ 3989938 w 7467600"/>
              <a:gd name="connsiteY176" fmla="*/ 3991685 h 6858000"/>
              <a:gd name="connsiteX177" fmla="*/ 4393907 w 7467600"/>
              <a:gd name="connsiteY177" fmla="*/ 4261258 h 6858000"/>
              <a:gd name="connsiteX178" fmla="*/ 4648051 w 7467600"/>
              <a:gd name="connsiteY178" fmla="*/ 4374051 h 6858000"/>
              <a:gd name="connsiteX179" fmla="*/ 4383389 w 7467600"/>
              <a:gd name="connsiteY179" fmla="*/ 4184369 h 6858000"/>
              <a:gd name="connsiteX180" fmla="*/ 4165508 w 7467600"/>
              <a:gd name="connsiteY180" fmla="*/ 4035196 h 6858000"/>
              <a:gd name="connsiteX181" fmla="*/ 4068162 w 7467600"/>
              <a:gd name="connsiteY181" fmla="*/ 3953394 h 6858000"/>
              <a:gd name="connsiteX182" fmla="*/ 3981416 w 7467600"/>
              <a:gd name="connsiteY182" fmla="*/ 3880482 h 6858000"/>
              <a:gd name="connsiteX183" fmla="*/ 3800147 w 7467600"/>
              <a:gd name="connsiteY183" fmla="*/ 3749872 h 6858000"/>
              <a:gd name="connsiteX184" fmla="*/ 3655073 w 7467600"/>
              <a:gd name="connsiteY184" fmla="*/ 3650884 h 6858000"/>
              <a:gd name="connsiteX185" fmla="*/ 3670252 w 7467600"/>
              <a:gd name="connsiteY185" fmla="*/ 3622798 h 6858000"/>
              <a:gd name="connsiteX186" fmla="*/ 3817258 w 7467600"/>
              <a:gd name="connsiteY186" fmla="*/ 3723577 h 6858000"/>
              <a:gd name="connsiteX187" fmla="*/ 4000461 w 7467600"/>
              <a:gd name="connsiteY187" fmla="*/ 3855966 h 6858000"/>
              <a:gd name="connsiteX188" fmla="*/ 4088180 w 7467600"/>
              <a:gd name="connsiteY188" fmla="*/ 3929774 h 6858000"/>
              <a:gd name="connsiteX189" fmla="*/ 4184555 w 7467600"/>
              <a:gd name="connsiteY189" fmla="*/ 4010683 h 6858000"/>
              <a:gd name="connsiteX190" fmla="*/ 4399563 w 7467600"/>
              <a:gd name="connsiteY190" fmla="*/ 4158106 h 6858000"/>
              <a:gd name="connsiteX191" fmla="*/ 4684469 w 7467600"/>
              <a:gd name="connsiteY191" fmla="*/ 4364680 h 6858000"/>
              <a:gd name="connsiteX192" fmla="*/ 4690271 w 7467600"/>
              <a:gd name="connsiteY192" fmla="*/ 4370034 h 6858000"/>
              <a:gd name="connsiteX193" fmla="*/ 4136093 w 7467600"/>
              <a:gd name="connsiteY193" fmla="*/ 3858466 h 6858000"/>
              <a:gd name="connsiteX194" fmla="*/ 3670252 w 7467600"/>
              <a:gd name="connsiteY194" fmla="*/ 3622798 h 6858000"/>
              <a:gd name="connsiteX195" fmla="*/ 4440129 w 7467600"/>
              <a:gd name="connsiteY195" fmla="*/ 3448571 h 6858000"/>
              <a:gd name="connsiteX196" fmla="*/ 4856525 w 7467600"/>
              <a:gd name="connsiteY196" fmla="*/ 3915351 h 6858000"/>
              <a:gd name="connsiteX197" fmla="*/ 5059055 w 7467600"/>
              <a:gd name="connsiteY197" fmla="*/ 4108918 h 6858000"/>
              <a:gd name="connsiteX198" fmla="*/ 5290070 w 7467600"/>
              <a:gd name="connsiteY198" fmla="*/ 4263619 h 6858000"/>
              <a:gd name="connsiteX199" fmla="*/ 4834991 w 7467600"/>
              <a:gd name="connsiteY199" fmla="*/ 3830985 h 6858000"/>
              <a:gd name="connsiteX200" fmla="*/ 4440129 w 7467600"/>
              <a:gd name="connsiteY200" fmla="*/ 3448571 h 6858000"/>
              <a:gd name="connsiteX201" fmla="*/ 4441737 w 7467600"/>
              <a:gd name="connsiteY201" fmla="*/ 3399734 h 6858000"/>
              <a:gd name="connsiteX202" fmla="*/ 4431236 w 7467600"/>
              <a:gd name="connsiteY202" fmla="*/ 3400954 h 6858000"/>
              <a:gd name="connsiteX203" fmla="*/ 4557150 w 7467600"/>
              <a:gd name="connsiteY203" fmla="*/ 3510023 h 6858000"/>
              <a:gd name="connsiteX204" fmla="*/ 4856936 w 7467600"/>
              <a:gd name="connsiteY204" fmla="*/ 3809146 h 6858000"/>
              <a:gd name="connsiteX205" fmla="*/ 5111996 w 7467600"/>
              <a:gd name="connsiteY205" fmla="*/ 4065759 h 6858000"/>
              <a:gd name="connsiteX206" fmla="*/ 5388878 w 7467600"/>
              <a:gd name="connsiteY206" fmla="*/ 4300185 h 6858000"/>
              <a:gd name="connsiteX207" fmla="*/ 5425556 w 7467600"/>
              <a:gd name="connsiteY207" fmla="*/ 4308967 h 6858000"/>
              <a:gd name="connsiteX208" fmla="*/ 4943646 w 7467600"/>
              <a:gd name="connsiteY208" fmla="*/ 3822916 h 6858000"/>
              <a:gd name="connsiteX209" fmla="*/ 4594837 w 7467600"/>
              <a:gd name="connsiteY209" fmla="*/ 3532274 h 6858000"/>
              <a:gd name="connsiteX210" fmla="*/ 4441737 w 7467600"/>
              <a:gd name="connsiteY210" fmla="*/ 3399734 h 6858000"/>
              <a:gd name="connsiteX211" fmla="*/ 5425834 w 7467600"/>
              <a:gd name="connsiteY211" fmla="*/ 3162785 h 6858000"/>
              <a:gd name="connsiteX212" fmla="*/ 5401644 w 7467600"/>
              <a:gd name="connsiteY212" fmla="*/ 3617847 h 6858000"/>
              <a:gd name="connsiteX213" fmla="*/ 5467256 w 7467600"/>
              <a:gd name="connsiteY213" fmla="*/ 4175494 h 6858000"/>
              <a:gd name="connsiteX214" fmla="*/ 5448069 w 7467600"/>
              <a:gd name="connsiteY214" fmla="*/ 3567554 h 6858000"/>
              <a:gd name="connsiteX215" fmla="*/ 5425834 w 7467600"/>
              <a:gd name="connsiteY215" fmla="*/ 3162785 h 6858000"/>
              <a:gd name="connsiteX216" fmla="*/ 1318687 w 7467600"/>
              <a:gd name="connsiteY216" fmla="*/ 3113840 h 6858000"/>
              <a:gd name="connsiteX217" fmla="*/ 1066793 w 7467600"/>
              <a:gd name="connsiteY217" fmla="*/ 3212171 h 6858000"/>
              <a:gd name="connsiteX218" fmla="*/ 993319 w 7467600"/>
              <a:gd name="connsiteY218" fmla="*/ 3247648 h 6858000"/>
              <a:gd name="connsiteX219" fmla="*/ 853081 w 7467600"/>
              <a:gd name="connsiteY219" fmla="*/ 3312410 h 6858000"/>
              <a:gd name="connsiteX220" fmla="*/ 805957 w 7467600"/>
              <a:gd name="connsiteY220" fmla="*/ 3330443 h 6858000"/>
              <a:gd name="connsiteX221" fmla="*/ 1318687 w 7467600"/>
              <a:gd name="connsiteY221" fmla="*/ 3113840 h 6858000"/>
              <a:gd name="connsiteX222" fmla="*/ 5453702 w 7467600"/>
              <a:gd name="connsiteY222" fmla="*/ 3090882 h 6858000"/>
              <a:gd name="connsiteX223" fmla="*/ 5480135 w 7467600"/>
              <a:gd name="connsiteY223" fmla="*/ 3565802 h 6858000"/>
              <a:gd name="connsiteX224" fmla="*/ 5499023 w 7467600"/>
              <a:gd name="connsiteY224" fmla="*/ 4166310 h 6858000"/>
              <a:gd name="connsiteX225" fmla="*/ 5547022 w 7467600"/>
              <a:gd name="connsiteY225" fmla="*/ 3607838 h 6858000"/>
              <a:gd name="connsiteX226" fmla="*/ 5515964 w 7467600"/>
              <a:gd name="connsiteY226" fmla="*/ 3378541 h 6858000"/>
              <a:gd name="connsiteX227" fmla="*/ 5453702 w 7467600"/>
              <a:gd name="connsiteY227" fmla="*/ 3090882 h 6858000"/>
              <a:gd name="connsiteX228" fmla="*/ 1238695 w 7467600"/>
              <a:gd name="connsiteY228" fmla="*/ 3076820 h 6858000"/>
              <a:gd name="connsiteX229" fmla="*/ 716371 w 7467600"/>
              <a:gd name="connsiteY229" fmla="*/ 3293249 h 6858000"/>
              <a:gd name="connsiteX230" fmla="*/ 579522 w 7467600"/>
              <a:gd name="connsiteY230" fmla="*/ 3371759 h 6858000"/>
              <a:gd name="connsiteX231" fmla="*/ 600288 w 7467600"/>
              <a:gd name="connsiteY231" fmla="*/ 3365555 h 6858000"/>
              <a:gd name="connsiteX232" fmla="*/ 840692 w 7467600"/>
              <a:gd name="connsiteY232" fmla="*/ 3284921 h 6858000"/>
              <a:gd name="connsiteX233" fmla="*/ 979248 w 7467600"/>
              <a:gd name="connsiteY233" fmla="*/ 3221003 h 6858000"/>
              <a:gd name="connsiteX234" fmla="*/ 1053282 w 7467600"/>
              <a:gd name="connsiteY234" fmla="*/ 3185247 h 6858000"/>
              <a:gd name="connsiteX235" fmla="*/ 1320603 w 7467600"/>
              <a:gd name="connsiteY235" fmla="*/ 3081281 h 6858000"/>
              <a:gd name="connsiteX236" fmla="*/ 1238695 w 7467600"/>
              <a:gd name="connsiteY236" fmla="*/ 3076820 h 6858000"/>
              <a:gd name="connsiteX237" fmla="*/ 5425627 w 7467600"/>
              <a:gd name="connsiteY237" fmla="*/ 2954192 h 6858000"/>
              <a:gd name="connsiteX238" fmla="*/ 5470770 w 7467600"/>
              <a:gd name="connsiteY238" fmla="*/ 3005435 h 6858000"/>
              <a:gd name="connsiteX239" fmla="*/ 5519779 w 7467600"/>
              <a:gd name="connsiteY239" fmla="*/ 4359223 h 6858000"/>
              <a:gd name="connsiteX240" fmla="*/ 5520293 w 7467600"/>
              <a:gd name="connsiteY240" fmla="*/ 4360602 h 6858000"/>
              <a:gd name="connsiteX241" fmla="*/ 5767221 w 7467600"/>
              <a:gd name="connsiteY241" fmla="*/ 4665564 h 6858000"/>
              <a:gd name="connsiteX242" fmla="*/ 6937169 w 7467600"/>
              <a:gd name="connsiteY242" fmla="*/ 4815941 h 6858000"/>
              <a:gd name="connsiteX243" fmla="*/ 6953922 w 7467600"/>
              <a:gd name="connsiteY243" fmla="*/ 4890068 h 6858000"/>
              <a:gd name="connsiteX244" fmla="*/ 6071359 w 7467600"/>
              <a:gd name="connsiteY244" fmla="*/ 4770770 h 6858000"/>
              <a:gd name="connsiteX245" fmla="*/ 6038839 w 7467600"/>
              <a:gd name="connsiteY245" fmla="*/ 4764474 h 6858000"/>
              <a:gd name="connsiteX246" fmla="*/ 6038706 w 7467600"/>
              <a:gd name="connsiteY246" fmla="*/ 4763847 h 6858000"/>
              <a:gd name="connsiteX247" fmla="*/ 6037784 w 7467600"/>
              <a:gd name="connsiteY247" fmla="*/ 4764270 h 6858000"/>
              <a:gd name="connsiteX248" fmla="*/ 6038839 w 7467600"/>
              <a:gd name="connsiteY248" fmla="*/ 4764474 h 6858000"/>
              <a:gd name="connsiteX249" fmla="*/ 6040338 w 7467600"/>
              <a:gd name="connsiteY249" fmla="*/ 4771418 h 6858000"/>
              <a:gd name="connsiteX250" fmla="*/ 6024488 w 7467600"/>
              <a:gd name="connsiteY250" fmla="*/ 4809903 h 6858000"/>
              <a:gd name="connsiteX251" fmla="*/ 5599771 w 7467600"/>
              <a:gd name="connsiteY251" fmla="*/ 5509652 h 6858000"/>
              <a:gd name="connsiteX252" fmla="*/ 5548843 w 7467600"/>
              <a:gd name="connsiteY252" fmla="*/ 5563845 h 6858000"/>
              <a:gd name="connsiteX253" fmla="*/ 5940952 w 7467600"/>
              <a:gd name="connsiteY253" fmla="*/ 6250028 h 6858000"/>
              <a:gd name="connsiteX254" fmla="*/ 6043441 w 7467600"/>
              <a:gd name="connsiteY254" fmla="*/ 6665847 h 6858000"/>
              <a:gd name="connsiteX255" fmla="*/ 6093432 w 7467600"/>
              <a:gd name="connsiteY255" fmla="*/ 6858000 h 6858000"/>
              <a:gd name="connsiteX256" fmla="*/ 6034344 w 7467600"/>
              <a:gd name="connsiteY256" fmla="*/ 6858000 h 6858000"/>
              <a:gd name="connsiteX257" fmla="*/ 6026679 w 7467600"/>
              <a:gd name="connsiteY257" fmla="*/ 6836959 h 6858000"/>
              <a:gd name="connsiteX258" fmla="*/ 5800441 w 7467600"/>
              <a:gd name="connsiteY258" fmla="*/ 6335286 h 6858000"/>
              <a:gd name="connsiteX259" fmla="*/ 5526562 w 7467600"/>
              <a:gd name="connsiteY259" fmla="*/ 5705388 h 6858000"/>
              <a:gd name="connsiteX260" fmla="*/ 5519640 w 7467600"/>
              <a:gd name="connsiteY260" fmla="*/ 5683774 h 6858000"/>
              <a:gd name="connsiteX261" fmla="*/ 5844559 w 7467600"/>
              <a:gd name="connsiteY261" fmla="*/ 6553349 h 6858000"/>
              <a:gd name="connsiteX262" fmla="*/ 5975994 w 7467600"/>
              <a:gd name="connsiteY262" fmla="*/ 6858000 h 6858000"/>
              <a:gd name="connsiteX263" fmla="*/ 5898547 w 7467600"/>
              <a:gd name="connsiteY263" fmla="*/ 6858000 h 6858000"/>
              <a:gd name="connsiteX264" fmla="*/ 5682041 w 7467600"/>
              <a:gd name="connsiteY264" fmla="*/ 6355860 h 6858000"/>
              <a:gd name="connsiteX265" fmla="*/ 5461758 w 7467600"/>
              <a:gd name="connsiteY265" fmla="*/ 5820220 h 6858000"/>
              <a:gd name="connsiteX266" fmla="*/ 5237282 w 7467600"/>
              <a:gd name="connsiteY266" fmla="*/ 6579086 h 6858000"/>
              <a:gd name="connsiteX267" fmla="*/ 5115009 w 7467600"/>
              <a:gd name="connsiteY267" fmla="*/ 6858000 h 6858000"/>
              <a:gd name="connsiteX268" fmla="*/ 5028074 w 7467600"/>
              <a:gd name="connsiteY268" fmla="*/ 6858000 h 6858000"/>
              <a:gd name="connsiteX269" fmla="*/ 5079508 w 7467600"/>
              <a:gd name="connsiteY269" fmla="*/ 6749074 h 6858000"/>
              <a:gd name="connsiteX270" fmla="*/ 5371846 w 7467600"/>
              <a:gd name="connsiteY270" fmla="*/ 5924413 h 6858000"/>
              <a:gd name="connsiteX271" fmla="*/ 5270512 w 7467600"/>
              <a:gd name="connsiteY271" fmla="*/ 6138975 h 6858000"/>
              <a:gd name="connsiteX272" fmla="*/ 5062409 w 7467600"/>
              <a:gd name="connsiteY272" fmla="*/ 6653544 h 6858000"/>
              <a:gd name="connsiteX273" fmla="*/ 5036628 w 7467600"/>
              <a:gd name="connsiteY273" fmla="*/ 6754247 h 6858000"/>
              <a:gd name="connsiteX274" fmla="*/ 5009112 w 7467600"/>
              <a:gd name="connsiteY274" fmla="*/ 6858000 h 6858000"/>
              <a:gd name="connsiteX275" fmla="*/ 4976679 w 7467600"/>
              <a:gd name="connsiteY275" fmla="*/ 6858000 h 6858000"/>
              <a:gd name="connsiteX276" fmla="*/ 5006537 w 7467600"/>
              <a:gd name="connsiteY276" fmla="*/ 6747068 h 6858000"/>
              <a:gd name="connsiteX277" fmla="*/ 5032723 w 7467600"/>
              <a:gd name="connsiteY277" fmla="*/ 6644957 h 6858000"/>
              <a:gd name="connsiteX278" fmla="*/ 5242949 w 7467600"/>
              <a:gd name="connsiteY278" fmla="*/ 6125175 h 6858000"/>
              <a:gd name="connsiteX279" fmla="*/ 5286321 w 7467600"/>
              <a:gd name="connsiteY279" fmla="*/ 6033555 h 6858000"/>
              <a:gd name="connsiteX280" fmla="*/ 5008210 w 7467600"/>
              <a:gd name="connsiteY280" fmla="*/ 6649194 h 6858000"/>
              <a:gd name="connsiteX281" fmla="*/ 4986321 w 7467600"/>
              <a:gd name="connsiteY281" fmla="*/ 6765687 h 6858000"/>
              <a:gd name="connsiteX282" fmla="*/ 4973474 w 7467600"/>
              <a:gd name="connsiteY282" fmla="*/ 6858000 h 6858000"/>
              <a:gd name="connsiteX283" fmla="*/ 4907178 w 7467600"/>
              <a:gd name="connsiteY283" fmla="*/ 6858000 h 6858000"/>
              <a:gd name="connsiteX284" fmla="*/ 4910810 w 7467600"/>
              <a:gd name="connsiteY284" fmla="*/ 6829660 h 6858000"/>
              <a:gd name="connsiteX285" fmla="*/ 4987461 w 7467600"/>
              <a:gd name="connsiteY285" fmla="*/ 6432994 h 6858000"/>
              <a:gd name="connsiteX286" fmla="*/ 5179262 w 7467600"/>
              <a:gd name="connsiteY286" fmla="*/ 6035044 h 6858000"/>
              <a:gd name="connsiteX287" fmla="*/ 4689678 w 7467600"/>
              <a:gd name="connsiteY287" fmla="*/ 6440241 h 6858000"/>
              <a:gd name="connsiteX288" fmla="*/ 4477543 w 7467600"/>
              <a:gd name="connsiteY288" fmla="*/ 6674836 h 6858000"/>
              <a:gd name="connsiteX289" fmla="*/ 4329957 w 7467600"/>
              <a:gd name="connsiteY289" fmla="*/ 6858000 h 6858000"/>
              <a:gd name="connsiteX290" fmla="*/ 4218595 w 7467600"/>
              <a:gd name="connsiteY290" fmla="*/ 6858000 h 6858000"/>
              <a:gd name="connsiteX291" fmla="*/ 4368888 w 7467600"/>
              <a:gd name="connsiteY291" fmla="*/ 6668412 h 6858000"/>
              <a:gd name="connsiteX292" fmla="*/ 4563091 w 7467600"/>
              <a:gd name="connsiteY292" fmla="*/ 6442508 h 6858000"/>
              <a:gd name="connsiteX293" fmla="*/ 5387324 w 7467600"/>
              <a:gd name="connsiteY293" fmla="*/ 5705830 h 6858000"/>
              <a:gd name="connsiteX294" fmla="*/ 5073620 w 7467600"/>
              <a:gd name="connsiteY294" fmla="*/ 5955437 h 6858000"/>
              <a:gd name="connsiteX295" fmla="*/ 4689789 w 7467600"/>
              <a:gd name="connsiteY295" fmla="*/ 6268382 h 6858000"/>
              <a:gd name="connsiteX296" fmla="*/ 4418722 w 7467600"/>
              <a:gd name="connsiteY296" fmla="*/ 6570886 h 6858000"/>
              <a:gd name="connsiteX297" fmla="*/ 4214944 w 7467600"/>
              <a:gd name="connsiteY297" fmla="*/ 6858000 h 6858000"/>
              <a:gd name="connsiteX298" fmla="*/ 4177898 w 7467600"/>
              <a:gd name="connsiteY298" fmla="*/ 6858000 h 6858000"/>
              <a:gd name="connsiteX299" fmla="*/ 4391597 w 7467600"/>
              <a:gd name="connsiteY299" fmla="*/ 6556370 h 6858000"/>
              <a:gd name="connsiteX300" fmla="*/ 4668889 w 7467600"/>
              <a:gd name="connsiteY300" fmla="*/ 6246399 h 6858000"/>
              <a:gd name="connsiteX301" fmla="*/ 5055427 w 7467600"/>
              <a:gd name="connsiteY301" fmla="*/ 5931476 h 6858000"/>
              <a:gd name="connsiteX302" fmla="*/ 5371814 w 7467600"/>
              <a:gd name="connsiteY302" fmla="*/ 5678975 h 6858000"/>
              <a:gd name="connsiteX303" fmla="*/ 4987918 w 7467600"/>
              <a:gd name="connsiteY303" fmla="*/ 5838701 h 6858000"/>
              <a:gd name="connsiteX304" fmla="*/ 4317146 w 7467600"/>
              <a:gd name="connsiteY304" fmla="*/ 6587716 h 6858000"/>
              <a:gd name="connsiteX305" fmla="*/ 4171627 w 7467600"/>
              <a:gd name="connsiteY305" fmla="*/ 6858000 h 6858000"/>
              <a:gd name="connsiteX306" fmla="*/ 4081585 w 7467600"/>
              <a:gd name="connsiteY306" fmla="*/ 6858000 h 6858000"/>
              <a:gd name="connsiteX307" fmla="*/ 4238603 w 7467600"/>
              <a:gd name="connsiteY307" fmla="*/ 6559341 h 6858000"/>
              <a:gd name="connsiteX308" fmla="*/ 4778333 w 7467600"/>
              <a:gd name="connsiteY308" fmla="*/ 5873626 h 6858000"/>
              <a:gd name="connsiteX309" fmla="*/ 5414185 w 7467600"/>
              <a:gd name="connsiteY309" fmla="*/ 5573882 h 6858000"/>
              <a:gd name="connsiteX310" fmla="*/ 5959648 w 7467600"/>
              <a:gd name="connsiteY310" fmla="*/ 4760797 h 6858000"/>
              <a:gd name="connsiteX311" fmla="*/ 5355019 w 7467600"/>
              <a:gd name="connsiteY311" fmla="*/ 4734672 h 6858000"/>
              <a:gd name="connsiteX312" fmla="*/ 5083565 w 7467600"/>
              <a:gd name="connsiteY312" fmla="*/ 5179121 h 6858000"/>
              <a:gd name="connsiteX313" fmla="*/ 4713577 w 7467600"/>
              <a:gd name="connsiteY313" fmla="*/ 5616803 h 6858000"/>
              <a:gd name="connsiteX314" fmla="*/ 3989559 w 7467600"/>
              <a:gd name="connsiteY314" fmla="*/ 6145945 h 6858000"/>
              <a:gd name="connsiteX315" fmla="*/ 3939824 w 7467600"/>
              <a:gd name="connsiteY315" fmla="*/ 6066900 h 6858000"/>
              <a:gd name="connsiteX316" fmla="*/ 4584537 w 7467600"/>
              <a:gd name="connsiteY316" fmla="*/ 5324826 h 6858000"/>
              <a:gd name="connsiteX317" fmla="*/ 5037105 w 7467600"/>
              <a:gd name="connsiteY317" fmla="*/ 5088765 h 6858000"/>
              <a:gd name="connsiteX318" fmla="*/ 5039930 w 7467600"/>
              <a:gd name="connsiteY318" fmla="*/ 5089585 h 6858000"/>
              <a:gd name="connsiteX319" fmla="*/ 5263764 w 7467600"/>
              <a:gd name="connsiteY319" fmla="*/ 4735525 h 6858000"/>
              <a:gd name="connsiteX320" fmla="*/ 4086300 w 7467600"/>
              <a:gd name="connsiteY320" fmla="*/ 4884599 h 6858000"/>
              <a:gd name="connsiteX321" fmla="*/ 4085485 w 7467600"/>
              <a:gd name="connsiteY321" fmla="*/ 4899070 h 6858000"/>
              <a:gd name="connsiteX322" fmla="*/ 3871915 w 7467600"/>
              <a:gd name="connsiteY322" fmla="*/ 5253645 h 6858000"/>
              <a:gd name="connsiteX323" fmla="*/ 3799374 w 7467600"/>
              <a:gd name="connsiteY323" fmla="*/ 5466127 h 6858000"/>
              <a:gd name="connsiteX324" fmla="*/ 3498850 w 7467600"/>
              <a:gd name="connsiteY324" fmla="*/ 6661888 h 6858000"/>
              <a:gd name="connsiteX325" fmla="*/ 3399216 w 7467600"/>
              <a:gd name="connsiteY325" fmla="*/ 6858000 h 6858000"/>
              <a:gd name="connsiteX326" fmla="*/ 3303688 w 7467600"/>
              <a:gd name="connsiteY326" fmla="*/ 6858000 h 6858000"/>
              <a:gd name="connsiteX327" fmla="*/ 3391774 w 7467600"/>
              <a:gd name="connsiteY327" fmla="*/ 6697181 h 6858000"/>
              <a:gd name="connsiteX328" fmla="*/ 3735540 w 7467600"/>
              <a:gd name="connsiteY328" fmla="*/ 5546923 h 6858000"/>
              <a:gd name="connsiteX329" fmla="*/ 3729438 w 7467600"/>
              <a:gd name="connsiteY329" fmla="*/ 5569058 h 6858000"/>
              <a:gd name="connsiteX330" fmla="*/ 3707782 w 7467600"/>
              <a:gd name="connsiteY330" fmla="*/ 5644908 h 6858000"/>
              <a:gd name="connsiteX331" fmla="*/ 3583827 w 7467600"/>
              <a:gd name="connsiteY331" fmla="*/ 6039215 h 6858000"/>
              <a:gd name="connsiteX332" fmla="*/ 3547861 w 7467600"/>
              <a:gd name="connsiteY332" fmla="*/ 6129609 h 6858000"/>
              <a:gd name="connsiteX333" fmla="*/ 3490905 w 7467600"/>
              <a:gd name="connsiteY333" fmla="*/ 6277660 h 6858000"/>
              <a:gd name="connsiteX334" fmla="*/ 3455859 w 7467600"/>
              <a:gd name="connsiteY334" fmla="*/ 6391301 h 6858000"/>
              <a:gd name="connsiteX335" fmla="*/ 3429112 w 7467600"/>
              <a:gd name="connsiteY335" fmla="*/ 6479469 h 6858000"/>
              <a:gd name="connsiteX336" fmla="*/ 3304862 w 7467600"/>
              <a:gd name="connsiteY336" fmla="*/ 6796476 h 6858000"/>
              <a:gd name="connsiteX337" fmla="*/ 3276071 w 7467600"/>
              <a:gd name="connsiteY337" fmla="*/ 6858000 h 6858000"/>
              <a:gd name="connsiteX338" fmla="*/ 3240805 w 7467600"/>
              <a:gd name="connsiteY338" fmla="*/ 6858000 h 6858000"/>
              <a:gd name="connsiteX339" fmla="*/ 3275917 w 7467600"/>
              <a:gd name="connsiteY339" fmla="*/ 6783192 h 6858000"/>
              <a:gd name="connsiteX340" fmla="*/ 3399358 w 7467600"/>
              <a:gd name="connsiteY340" fmla="*/ 6469011 h 6858000"/>
              <a:gd name="connsiteX341" fmla="*/ 3425650 w 7467600"/>
              <a:gd name="connsiteY341" fmla="*/ 6381333 h 6858000"/>
              <a:gd name="connsiteX342" fmla="*/ 3460661 w 7467600"/>
              <a:gd name="connsiteY342" fmla="*/ 6266763 h 6858000"/>
              <a:gd name="connsiteX343" fmla="*/ 3518021 w 7467600"/>
              <a:gd name="connsiteY343" fmla="*/ 6117298 h 6858000"/>
              <a:gd name="connsiteX344" fmla="*/ 3554035 w 7467600"/>
              <a:gd name="connsiteY344" fmla="*/ 6027832 h 6858000"/>
              <a:gd name="connsiteX345" fmla="*/ 3677174 w 7467600"/>
              <a:gd name="connsiteY345" fmla="*/ 5636351 h 6858000"/>
              <a:gd name="connsiteX346" fmla="*/ 3698819 w 7467600"/>
              <a:gd name="connsiteY346" fmla="*/ 5560503 h 6858000"/>
              <a:gd name="connsiteX347" fmla="*/ 3702094 w 7467600"/>
              <a:gd name="connsiteY347" fmla="*/ 5549194 h 6858000"/>
              <a:gd name="connsiteX348" fmla="*/ 3398355 w 7467600"/>
              <a:gd name="connsiteY348" fmla="*/ 6094603 h 6858000"/>
              <a:gd name="connsiteX349" fmla="*/ 3193941 w 7467600"/>
              <a:gd name="connsiteY349" fmla="*/ 6798775 h 6858000"/>
              <a:gd name="connsiteX350" fmla="*/ 3184140 w 7467600"/>
              <a:gd name="connsiteY350" fmla="*/ 6858000 h 6858000"/>
              <a:gd name="connsiteX351" fmla="*/ 3099978 w 7467600"/>
              <a:gd name="connsiteY351" fmla="*/ 6858000 h 6858000"/>
              <a:gd name="connsiteX352" fmla="*/ 3101556 w 7467600"/>
              <a:gd name="connsiteY352" fmla="*/ 6843337 h 6858000"/>
              <a:gd name="connsiteX353" fmla="*/ 3370162 w 7467600"/>
              <a:gd name="connsiteY353" fmla="*/ 5785550 h 6858000"/>
              <a:gd name="connsiteX354" fmla="*/ 3746477 w 7467600"/>
              <a:gd name="connsiteY354" fmla="*/ 5377889 h 6858000"/>
              <a:gd name="connsiteX355" fmla="*/ 3863399 w 7467600"/>
              <a:gd name="connsiteY355" fmla="*/ 5087257 h 6858000"/>
              <a:gd name="connsiteX356" fmla="*/ 3968712 w 7467600"/>
              <a:gd name="connsiteY356" fmla="*/ 4913989 h 6858000"/>
              <a:gd name="connsiteX357" fmla="*/ 2792390 w 7467600"/>
              <a:gd name="connsiteY357" fmla="*/ 5382974 h 6858000"/>
              <a:gd name="connsiteX358" fmla="*/ 2714982 w 7467600"/>
              <a:gd name="connsiteY358" fmla="*/ 5427051 h 6858000"/>
              <a:gd name="connsiteX359" fmla="*/ 2813361 w 7467600"/>
              <a:gd name="connsiteY359" fmla="*/ 6023912 h 6858000"/>
              <a:gd name="connsiteX360" fmla="*/ 2688430 w 7467600"/>
              <a:gd name="connsiteY360" fmla="*/ 6801564 h 6858000"/>
              <a:gd name="connsiteX361" fmla="*/ 2629626 w 7467600"/>
              <a:gd name="connsiteY361" fmla="*/ 6763394 h 6858000"/>
              <a:gd name="connsiteX362" fmla="*/ 2565328 w 7467600"/>
              <a:gd name="connsiteY362" fmla="*/ 5516399 h 6858000"/>
              <a:gd name="connsiteX363" fmla="*/ 1922999 w 7467600"/>
              <a:gd name="connsiteY363" fmla="*/ 5980343 h 6858000"/>
              <a:gd name="connsiteX364" fmla="*/ 1950261 w 7467600"/>
              <a:gd name="connsiteY364" fmla="*/ 6405858 h 6858000"/>
              <a:gd name="connsiteX365" fmla="*/ 2365554 w 7467600"/>
              <a:gd name="connsiteY365" fmla="*/ 6759107 h 6858000"/>
              <a:gd name="connsiteX366" fmla="*/ 2424142 w 7467600"/>
              <a:gd name="connsiteY366" fmla="*/ 6858000 h 6858000"/>
              <a:gd name="connsiteX367" fmla="*/ 2395994 w 7467600"/>
              <a:gd name="connsiteY367" fmla="*/ 6858000 h 6858000"/>
              <a:gd name="connsiteX368" fmla="*/ 2392863 w 7467600"/>
              <a:gd name="connsiteY368" fmla="*/ 6852964 h 6858000"/>
              <a:gd name="connsiteX369" fmla="*/ 2017589 w 7467600"/>
              <a:gd name="connsiteY369" fmla="*/ 6493982 h 6858000"/>
              <a:gd name="connsiteX370" fmla="*/ 2147336 w 7467600"/>
              <a:gd name="connsiteY370" fmla="*/ 6594052 h 6858000"/>
              <a:gd name="connsiteX371" fmla="*/ 2207047 w 7467600"/>
              <a:gd name="connsiteY371" fmla="*/ 6654540 h 6858000"/>
              <a:gd name="connsiteX372" fmla="*/ 2299106 w 7467600"/>
              <a:gd name="connsiteY372" fmla="*/ 6778931 h 6858000"/>
              <a:gd name="connsiteX373" fmla="*/ 2314430 w 7467600"/>
              <a:gd name="connsiteY373" fmla="*/ 6801144 h 6858000"/>
              <a:gd name="connsiteX374" fmla="*/ 2352406 w 7467600"/>
              <a:gd name="connsiteY374" fmla="*/ 6858000 h 6858000"/>
              <a:gd name="connsiteX375" fmla="*/ 2314492 w 7467600"/>
              <a:gd name="connsiteY375" fmla="*/ 6858000 h 6858000"/>
              <a:gd name="connsiteX376" fmla="*/ 2288095 w 7467600"/>
              <a:gd name="connsiteY376" fmla="*/ 6818030 h 6858000"/>
              <a:gd name="connsiteX377" fmla="*/ 2272768 w 7467600"/>
              <a:gd name="connsiteY377" fmla="*/ 6795822 h 6858000"/>
              <a:gd name="connsiteX378" fmla="*/ 2182715 w 7467600"/>
              <a:gd name="connsiteY378" fmla="*/ 6675071 h 6858000"/>
              <a:gd name="connsiteX379" fmla="*/ 2032061 w 7467600"/>
              <a:gd name="connsiteY379" fmla="*/ 6541380 h 6858000"/>
              <a:gd name="connsiteX380" fmla="*/ 2257220 w 7467600"/>
              <a:gd name="connsiteY380" fmla="*/ 6826257 h 6858000"/>
              <a:gd name="connsiteX381" fmla="*/ 2281324 w 7467600"/>
              <a:gd name="connsiteY381" fmla="*/ 6858000 h 6858000"/>
              <a:gd name="connsiteX382" fmla="*/ 2242860 w 7467600"/>
              <a:gd name="connsiteY382" fmla="*/ 6858000 h 6858000"/>
              <a:gd name="connsiteX383" fmla="*/ 2232818 w 7467600"/>
              <a:gd name="connsiteY383" fmla="*/ 6844926 h 6858000"/>
              <a:gd name="connsiteX384" fmla="*/ 1990172 w 7467600"/>
              <a:gd name="connsiteY384" fmla="*/ 6542121 h 6858000"/>
              <a:gd name="connsiteX385" fmla="*/ 2124090 w 7467600"/>
              <a:gd name="connsiteY385" fmla="*/ 6761017 h 6858000"/>
              <a:gd name="connsiteX386" fmla="*/ 2200380 w 7467600"/>
              <a:gd name="connsiteY386" fmla="*/ 6858000 h 6858000"/>
              <a:gd name="connsiteX387" fmla="*/ 2147507 w 7467600"/>
              <a:gd name="connsiteY387" fmla="*/ 6858000 h 6858000"/>
              <a:gd name="connsiteX388" fmla="*/ 2070668 w 7467600"/>
              <a:gd name="connsiteY388" fmla="*/ 6761520 h 6858000"/>
              <a:gd name="connsiteX389" fmla="*/ 1975142 w 7467600"/>
              <a:gd name="connsiteY389" fmla="*/ 6585570 h 6858000"/>
              <a:gd name="connsiteX390" fmla="*/ 2050035 w 7467600"/>
              <a:gd name="connsiteY390" fmla="*/ 6813345 h 6858000"/>
              <a:gd name="connsiteX391" fmla="*/ 2063025 w 7467600"/>
              <a:gd name="connsiteY391" fmla="*/ 6858000 h 6858000"/>
              <a:gd name="connsiteX392" fmla="*/ 2021675 w 7467600"/>
              <a:gd name="connsiteY392" fmla="*/ 6858000 h 6858000"/>
              <a:gd name="connsiteX393" fmla="*/ 2019308 w 7467600"/>
              <a:gd name="connsiteY393" fmla="*/ 6847118 h 6858000"/>
              <a:gd name="connsiteX394" fmla="*/ 1938835 w 7467600"/>
              <a:gd name="connsiteY394" fmla="*/ 6551160 h 6858000"/>
              <a:gd name="connsiteX395" fmla="*/ 1953230 w 7467600"/>
              <a:gd name="connsiteY395" fmla="*/ 6759699 h 6858000"/>
              <a:gd name="connsiteX396" fmla="*/ 1956763 w 7467600"/>
              <a:gd name="connsiteY396" fmla="*/ 6778191 h 6858000"/>
              <a:gd name="connsiteX397" fmla="*/ 1967925 w 7467600"/>
              <a:gd name="connsiteY397" fmla="*/ 6858000 h 6858000"/>
              <a:gd name="connsiteX398" fmla="*/ 1936622 w 7467600"/>
              <a:gd name="connsiteY398" fmla="*/ 6858000 h 6858000"/>
              <a:gd name="connsiteX399" fmla="*/ 1926261 w 7467600"/>
              <a:gd name="connsiteY399" fmla="*/ 6784064 h 6858000"/>
              <a:gd name="connsiteX400" fmla="*/ 1922724 w 7467600"/>
              <a:gd name="connsiteY400" fmla="*/ 6765577 h 6858000"/>
              <a:gd name="connsiteX401" fmla="*/ 1904650 w 7467600"/>
              <a:gd name="connsiteY401" fmla="*/ 6639616 h 6858000"/>
              <a:gd name="connsiteX402" fmla="*/ 1885273 w 7467600"/>
              <a:gd name="connsiteY402" fmla="*/ 6858000 h 6858000"/>
              <a:gd name="connsiteX403" fmla="*/ 1854363 w 7467600"/>
              <a:gd name="connsiteY403" fmla="*/ 6858000 h 6858000"/>
              <a:gd name="connsiteX404" fmla="*/ 1880391 w 7467600"/>
              <a:gd name="connsiteY404" fmla="*/ 6603796 h 6858000"/>
              <a:gd name="connsiteX405" fmla="*/ 1818273 w 7467600"/>
              <a:gd name="connsiteY405" fmla="*/ 6715729 h 6858000"/>
              <a:gd name="connsiteX406" fmla="*/ 1794691 w 7467600"/>
              <a:gd name="connsiteY406" fmla="*/ 6843239 h 6858000"/>
              <a:gd name="connsiteX407" fmla="*/ 1794914 w 7467600"/>
              <a:gd name="connsiteY407" fmla="*/ 6858000 h 6858000"/>
              <a:gd name="connsiteX408" fmla="*/ 1746128 w 7467600"/>
              <a:gd name="connsiteY408" fmla="*/ 6858000 h 6858000"/>
              <a:gd name="connsiteX409" fmla="*/ 1753934 w 7467600"/>
              <a:gd name="connsiteY409" fmla="*/ 6724796 h 6858000"/>
              <a:gd name="connsiteX410" fmla="*/ 1792053 w 7467600"/>
              <a:gd name="connsiteY410" fmla="*/ 6572396 h 6858000"/>
              <a:gd name="connsiteX411" fmla="*/ 1862248 w 7467600"/>
              <a:gd name="connsiteY411" fmla="*/ 6266397 h 6858000"/>
              <a:gd name="connsiteX412" fmla="*/ 1862250 w 7467600"/>
              <a:gd name="connsiteY412" fmla="*/ 6033531 h 6858000"/>
              <a:gd name="connsiteX413" fmla="*/ 1211999 w 7467600"/>
              <a:gd name="connsiteY413" fmla="*/ 6683610 h 6858000"/>
              <a:gd name="connsiteX414" fmla="*/ 1213266 w 7467600"/>
              <a:gd name="connsiteY414" fmla="*/ 6691947 h 6858000"/>
              <a:gd name="connsiteX415" fmla="*/ 1203370 w 7467600"/>
              <a:gd name="connsiteY415" fmla="*/ 6850676 h 6858000"/>
              <a:gd name="connsiteX416" fmla="*/ 1203671 w 7467600"/>
              <a:gd name="connsiteY416" fmla="*/ 6858000 h 6858000"/>
              <a:gd name="connsiteX417" fmla="*/ 1143180 w 7467600"/>
              <a:gd name="connsiteY417" fmla="*/ 6858000 h 6858000"/>
              <a:gd name="connsiteX418" fmla="*/ 1142176 w 7467600"/>
              <a:gd name="connsiteY418" fmla="*/ 6766045 h 6858000"/>
              <a:gd name="connsiteX419" fmla="*/ 1067484 w 7467600"/>
              <a:gd name="connsiteY419" fmla="*/ 6858000 h 6858000"/>
              <a:gd name="connsiteX420" fmla="*/ 953928 w 7467600"/>
              <a:gd name="connsiteY420" fmla="*/ 6858000 h 6858000"/>
              <a:gd name="connsiteX421" fmla="*/ 959715 w 7467600"/>
              <a:gd name="connsiteY421" fmla="*/ 6850185 h 6858000"/>
              <a:gd name="connsiteX422" fmla="*/ 1483788 w 7467600"/>
              <a:gd name="connsiteY422" fmla="*/ 6259174 h 6858000"/>
              <a:gd name="connsiteX423" fmla="*/ 1100671 w 7467600"/>
              <a:gd name="connsiteY423" fmla="*/ 6252137 h 6858000"/>
              <a:gd name="connsiteX424" fmla="*/ 1090144 w 7467600"/>
              <a:gd name="connsiteY424" fmla="*/ 6256748 h 6858000"/>
              <a:gd name="connsiteX425" fmla="*/ 1095872 w 7467600"/>
              <a:gd name="connsiteY425" fmla="*/ 6271892 h 6858000"/>
              <a:gd name="connsiteX426" fmla="*/ 262785 w 7467600"/>
              <a:gd name="connsiteY426" fmla="*/ 6845450 h 6858000"/>
              <a:gd name="connsiteX427" fmla="*/ 209968 w 7467600"/>
              <a:gd name="connsiteY427" fmla="*/ 6770713 h 6858000"/>
              <a:gd name="connsiteX428" fmla="*/ 873460 w 7467600"/>
              <a:gd name="connsiteY428" fmla="*/ 6253768 h 6858000"/>
              <a:gd name="connsiteX429" fmla="*/ 192686 w 7467600"/>
              <a:gd name="connsiteY429" fmla="*/ 5849257 h 6858000"/>
              <a:gd name="connsiteX430" fmla="*/ 4696 w 7467600"/>
              <a:gd name="connsiteY430" fmla="*/ 5697668 h 6858000"/>
              <a:gd name="connsiteX431" fmla="*/ 0 w 7467600"/>
              <a:gd name="connsiteY431" fmla="*/ 5689984 h 6858000"/>
              <a:gd name="connsiteX432" fmla="*/ 0 w 7467600"/>
              <a:gd name="connsiteY432" fmla="*/ 5513472 h 6858000"/>
              <a:gd name="connsiteX433" fmla="*/ 174101 w 7467600"/>
              <a:gd name="connsiteY433" fmla="*/ 5620277 h 6858000"/>
              <a:gd name="connsiteX434" fmla="*/ 891800 w 7467600"/>
              <a:gd name="connsiteY434" fmla="*/ 6036935 h 6858000"/>
              <a:gd name="connsiteX435" fmla="*/ 1072219 w 7467600"/>
              <a:gd name="connsiteY435" fmla="*/ 6169443 h 6858000"/>
              <a:gd name="connsiteX436" fmla="*/ 1074117 w 7467600"/>
              <a:gd name="connsiteY436" fmla="*/ 6170301 h 6858000"/>
              <a:gd name="connsiteX437" fmla="*/ 1083114 w 7467600"/>
              <a:gd name="connsiteY437" fmla="*/ 6174131 h 6858000"/>
              <a:gd name="connsiteX438" fmla="*/ 1543010 w 7467600"/>
              <a:gd name="connsiteY438" fmla="*/ 6191140 h 6858000"/>
              <a:gd name="connsiteX439" fmla="*/ 1551080 w 7467600"/>
              <a:gd name="connsiteY439" fmla="*/ 6195006 h 6858000"/>
              <a:gd name="connsiteX440" fmla="*/ 2345443 w 7467600"/>
              <a:gd name="connsiteY440" fmla="*/ 5549882 h 6858000"/>
              <a:gd name="connsiteX441" fmla="*/ 1721499 w 7467600"/>
              <a:gd name="connsiteY441" fmla="*/ 5599969 h 6858000"/>
              <a:gd name="connsiteX442" fmla="*/ 767716 w 7467600"/>
              <a:gd name="connsiteY442" fmla="*/ 5472768 h 6858000"/>
              <a:gd name="connsiteX443" fmla="*/ 722147 w 7467600"/>
              <a:gd name="connsiteY443" fmla="*/ 5393091 h 6858000"/>
              <a:gd name="connsiteX444" fmla="*/ 1485552 w 7467600"/>
              <a:gd name="connsiteY444" fmla="*/ 5313202 h 6858000"/>
              <a:gd name="connsiteX445" fmla="*/ 2143004 w 7467600"/>
              <a:gd name="connsiteY445" fmla="*/ 5402420 h 6858000"/>
              <a:gd name="connsiteX446" fmla="*/ 1933391 w 7467600"/>
              <a:gd name="connsiteY446" fmla="*/ 5156971 h 6858000"/>
              <a:gd name="connsiteX447" fmla="*/ 1827118 w 7467600"/>
              <a:gd name="connsiteY447" fmla="*/ 4968410 h 6858000"/>
              <a:gd name="connsiteX448" fmla="*/ 1837349 w 7467600"/>
              <a:gd name="connsiteY448" fmla="*/ 4956357 h 6858000"/>
              <a:gd name="connsiteX449" fmla="*/ 2162835 w 7467600"/>
              <a:gd name="connsiteY449" fmla="*/ 5187853 h 6858000"/>
              <a:gd name="connsiteX450" fmla="*/ 2257167 w 7467600"/>
              <a:gd name="connsiteY450" fmla="*/ 5462123 h 6858000"/>
              <a:gd name="connsiteX451" fmla="*/ 2261598 w 7467600"/>
              <a:gd name="connsiteY451" fmla="*/ 5467998 h 6858000"/>
              <a:gd name="connsiteX452" fmla="*/ 2437177 w 7467600"/>
              <a:gd name="connsiteY452" fmla="*/ 5479608 h 6858000"/>
              <a:gd name="connsiteX453" fmla="*/ 2445247 w 7467600"/>
              <a:gd name="connsiteY453" fmla="*/ 5483476 h 6858000"/>
              <a:gd name="connsiteX454" fmla="*/ 2743626 w 7467600"/>
              <a:gd name="connsiteY454" fmla="*/ 5304819 h 6858000"/>
              <a:gd name="connsiteX455" fmla="*/ 3048102 w 7467600"/>
              <a:gd name="connsiteY455" fmla="*/ 5150595 h 6858000"/>
              <a:gd name="connsiteX456" fmla="*/ 1799414 w 7467600"/>
              <a:gd name="connsiteY456" fmla="*/ 4694732 h 6858000"/>
              <a:gd name="connsiteX457" fmla="*/ 1771735 w 7467600"/>
              <a:gd name="connsiteY457" fmla="*/ 4619929 h 6858000"/>
              <a:gd name="connsiteX458" fmla="*/ 3104273 w 7467600"/>
              <a:gd name="connsiteY458" fmla="*/ 5076159 h 6858000"/>
              <a:gd name="connsiteX459" fmla="*/ 3113245 w 7467600"/>
              <a:gd name="connsiteY459" fmla="*/ 5090705 h 6858000"/>
              <a:gd name="connsiteX460" fmla="*/ 3126294 w 7467600"/>
              <a:gd name="connsiteY460" fmla="*/ 5114400 h 6858000"/>
              <a:gd name="connsiteX461" fmla="*/ 3937433 w 7467600"/>
              <a:gd name="connsiteY461" fmla="*/ 4830473 h 6858000"/>
              <a:gd name="connsiteX462" fmla="*/ 3590475 w 7467600"/>
              <a:gd name="connsiteY462" fmla="*/ 4597974 h 6858000"/>
              <a:gd name="connsiteX463" fmla="*/ 3100264 w 7467600"/>
              <a:gd name="connsiteY463" fmla="*/ 4579845 h 6858000"/>
              <a:gd name="connsiteX464" fmla="*/ 2183576 w 7467600"/>
              <a:gd name="connsiteY464" fmla="*/ 4227150 h 6858000"/>
              <a:gd name="connsiteX465" fmla="*/ 2151029 w 7467600"/>
              <a:gd name="connsiteY465" fmla="*/ 4146947 h 6858000"/>
              <a:gd name="connsiteX466" fmla="*/ 3563434 w 7467600"/>
              <a:gd name="connsiteY466" fmla="*/ 4469115 h 6858000"/>
              <a:gd name="connsiteX467" fmla="*/ 3177952 w 7467600"/>
              <a:gd name="connsiteY467" fmla="*/ 3657386 h 6858000"/>
              <a:gd name="connsiteX468" fmla="*/ 3189263 w 7467600"/>
              <a:gd name="connsiteY468" fmla="*/ 3625726 h 6858000"/>
              <a:gd name="connsiteX469" fmla="*/ 3560912 w 7467600"/>
              <a:gd name="connsiteY469" fmla="*/ 4079863 h 6858000"/>
              <a:gd name="connsiteX470" fmla="*/ 3626636 w 7467600"/>
              <a:gd name="connsiteY470" fmla="*/ 4512230 h 6858000"/>
              <a:gd name="connsiteX471" fmla="*/ 3653088 w 7467600"/>
              <a:gd name="connsiteY471" fmla="*/ 4521417 h 6858000"/>
              <a:gd name="connsiteX472" fmla="*/ 3988128 w 7467600"/>
              <a:gd name="connsiteY472" fmla="*/ 4817267 h 6858000"/>
              <a:gd name="connsiteX473" fmla="*/ 4830582 w 7467600"/>
              <a:gd name="connsiteY473" fmla="*/ 4676000 h 6858000"/>
              <a:gd name="connsiteX474" fmla="*/ 4830100 w 7467600"/>
              <a:gd name="connsiteY474" fmla="*/ 4675554 h 6858000"/>
              <a:gd name="connsiteX475" fmla="*/ 4036318 w 7467600"/>
              <a:gd name="connsiteY475" fmla="*/ 4147013 h 6858000"/>
              <a:gd name="connsiteX476" fmla="*/ 3432098 w 7467600"/>
              <a:gd name="connsiteY476" fmla="*/ 3537312 h 6858000"/>
              <a:gd name="connsiteX477" fmla="*/ 3446761 w 7467600"/>
              <a:gd name="connsiteY477" fmla="*/ 3461278 h 6858000"/>
              <a:gd name="connsiteX478" fmla="*/ 4419733 w 7467600"/>
              <a:gd name="connsiteY478" fmla="*/ 3963555 h 6858000"/>
              <a:gd name="connsiteX479" fmla="*/ 4781371 w 7467600"/>
              <a:gd name="connsiteY479" fmla="*/ 4458604 h 6858000"/>
              <a:gd name="connsiteX480" fmla="*/ 4780440 w 7467600"/>
              <a:gd name="connsiteY480" fmla="*/ 4470290 h 6858000"/>
              <a:gd name="connsiteX481" fmla="*/ 4898954 w 7467600"/>
              <a:gd name="connsiteY481" fmla="*/ 4662092 h 6858000"/>
              <a:gd name="connsiteX482" fmla="*/ 4900699 w 7467600"/>
              <a:gd name="connsiteY482" fmla="*/ 4670867 h 6858000"/>
              <a:gd name="connsiteX483" fmla="*/ 5714511 w 7467600"/>
              <a:gd name="connsiteY483" fmla="*/ 4663483 h 6858000"/>
              <a:gd name="connsiteX484" fmla="*/ 5464793 w 7467600"/>
              <a:gd name="connsiteY484" fmla="*/ 4393556 h 6858000"/>
              <a:gd name="connsiteX485" fmla="*/ 5461897 w 7467600"/>
              <a:gd name="connsiteY485" fmla="*/ 4390879 h 6858000"/>
              <a:gd name="connsiteX486" fmla="*/ 4294126 w 7467600"/>
              <a:gd name="connsiteY486" fmla="*/ 3303048 h 6858000"/>
              <a:gd name="connsiteX487" fmla="*/ 4305321 w 7467600"/>
              <a:gd name="connsiteY487" fmla="*/ 3256953 h 6858000"/>
              <a:gd name="connsiteX488" fmla="*/ 4949299 w 7467600"/>
              <a:gd name="connsiteY488" fmla="*/ 3766336 h 6858000"/>
              <a:gd name="connsiteX489" fmla="*/ 5291452 w 7467600"/>
              <a:gd name="connsiteY489" fmla="*/ 4076801 h 6858000"/>
              <a:gd name="connsiteX490" fmla="*/ 5434998 w 7467600"/>
              <a:gd name="connsiteY490" fmla="*/ 4254100 h 6858000"/>
              <a:gd name="connsiteX491" fmla="*/ 5351015 w 7467600"/>
              <a:gd name="connsiteY491" fmla="*/ 3760989 h 6858000"/>
              <a:gd name="connsiteX492" fmla="*/ 5413780 w 7467600"/>
              <a:gd name="connsiteY492" fmla="*/ 2966265 h 6858000"/>
              <a:gd name="connsiteX493" fmla="*/ 5425627 w 7467600"/>
              <a:gd name="connsiteY493" fmla="*/ 2954192 h 6858000"/>
              <a:gd name="connsiteX494" fmla="*/ 6604735 w 7467600"/>
              <a:gd name="connsiteY494" fmla="*/ 2041381 h 6858000"/>
              <a:gd name="connsiteX495" fmla="*/ 7204487 w 7467600"/>
              <a:gd name="connsiteY495" fmla="*/ 2742112 h 6858000"/>
              <a:gd name="connsiteX496" fmla="*/ 7131592 w 7467600"/>
              <a:gd name="connsiteY496" fmla="*/ 2672096 h 6858000"/>
              <a:gd name="connsiteX497" fmla="*/ 6996344 w 7467600"/>
              <a:gd name="connsiteY497" fmla="*/ 2518310 h 6858000"/>
              <a:gd name="connsiteX498" fmla="*/ 6735495 w 7467600"/>
              <a:gd name="connsiteY498" fmla="*/ 2196890 h 6858000"/>
              <a:gd name="connsiteX499" fmla="*/ 6721901 w 7467600"/>
              <a:gd name="connsiteY499" fmla="*/ 2179274 h 6858000"/>
              <a:gd name="connsiteX500" fmla="*/ 6604735 w 7467600"/>
              <a:gd name="connsiteY500" fmla="*/ 2041381 h 6858000"/>
              <a:gd name="connsiteX501" fmla="*/ 6591670 w 7467600"/>
              <a:gd name="connsiteY501" fmla="*/ 1988277 h 6858000"/>
              <a:gd name="connsiteX502" fmla="*/ 6747349 w 7467600"/>
              <a:gd name="connsiteY502" fmla="*/ 2160069 h 6858000"/>
              <a:gd name="connsiteX503" fmla="*/ 6760943 w 7467600"/>
              <a:gd name="connsiteY503" fmla="*/ 2177686 h 6858000"/>
              <a:gd name="connsiteX504" fmla="*/ 7021065 w 7467600"/>
              <a:gd name="connsiteY504" fmla="*/ 2498102 h 6858000"/>
              <a:gd name="connsiteX505" fmla="*/ 7155223 w 7467600"/>
              <a:gd name="connsiteY505" fmla="*/ 2650386 h 6858000"/>
              <a:gd name="connsiteX506" fmla="*/ 7203167 w 7467600"/>
              <a:gd name="connsiteY506" fmla="*/ 2697288 h 6858000"/>
              <a:gd name="connsiteX507" fmla="*/ 6937703 w 7467600"/>
              <a:gd name="connsiteY507" fmla="*/ 2321981 h 6858000"/>
              <a:gd name="connsiteX508" fmla="*/ 6591670 w 7467600"/>
              <a:gd name="connsiteY508" fmla="*/ 1988277 h 6858000"/>
              <a:gd name="connsiteX509" fmla="*/ 5798671 w 7467600"/>
              <a:gd name="connsiteY509" fmla="*/ 1981601 h 6858000"/>
              <a:gd name="connsiteX510" fmla="*/ 5754709 w 7467600"/>
              <a:gd name="connsiteY510" fmla="*/ 2071454 h 6858000"/>
              <a:gd name="connsiteX511" fmla="*/ 5763044 w 7467600"/>
              <a:gd name="connsiteY511" fmla="*/ 2842206 h 6858000"/>
              <a:gd name="connsiteX512" fmla="*/ 5764974 w 7467600"/>
              <a:gd name="connsiteY512" fmla="*/ 2799609 h 6858000"/>
              <a:gd name="connsiteX513" fmla="*/ 5767665 w 7467600"/>
              <a:gd name="connsiteY513" fmla="*/ 2666409 h 6858000"/>
              <a:gd name="connsiteX514" fmla="*/ 5763055 w 7467600"/>
              <a:gd name="connsiteY514" fmla="*/ 2579705 h 6858000"/>
              <a:gd name="connsiteX515" fmla="*/ 5758079 w 7467600"/>
              <a:gd name="connsiteY515" fmla="*/ 2492508 h 6858000"/>
              <a:gd name="connsiteX516" fmla="*/ 5779325 w 7467600"/>
              <a:gd name="connsiteY516" fmla="*/ 2197069 h 6858000"/>
              <a:gd name="connsiteX517" fmla="*/ 5798671 w 7467600"/>
              <a:gd name="connsiteY517" fmla="*/ 1981601 h 6858000"/>
              <a:gd name="connsiteX518" fmla="*/ 5829202 w 7467600"/>
              <a:gd name="connsiteY518" fmla="*/ 1971679 h 6858000"/>
              <a:gd name="connsiteX519" fmla="*/ 5809558 w 7467600"/>
              <a:gd name="connsiteY519" fmla="*/ 2198043 h 6858000"/>
              <a:gd name="connsiteX520" fmla="*/ 5788653 w 7467600"/>
              <a:gd name="connsiteY520" fmla="*/ 2489430 h 6858000"/>
              <a:gd name="connsiteX521" fmla="*/ 5793439 w 7467600"/>
              <a:gd name="connsiteY521" fmla="*/ 2575235 h 6858000"/>
              <a:gd name="connsiteX522" fmla="*/ 5796837 w 7467600"/>
              <a:gd name="connsiteY522" fmla="*/ 2637633 h 6858000"/>
              <a:gd name="connsiteX523" fmla="*/ 5818614 w 7467600"/>
              <a:gd name="connsiteY523" fmla="*/ 2473055 h 6858000"/>
              <a:gd name="connsiteX524" fmla="*/ 5829202 w 7467600"/>
              <a:gd name="connsiteY524" fmla="*/ 1971679 h 6858000"/>
              <a:gd name="connsiteX525" fmla="*/ 5911389 w 7467600"/>
              <a:gd name="connsiteY525" fmla="*/ 1898371 h 6858000"/>
              <a:gd name="connsiteX526" fmla="*/ 6237627 w 7467600"/>
              <a:gd name="connsiteY526" fmla="*/ 2231921 h 6858000"/>
              <a:gd name="connsiteX527" fmla="*/ 5911389 w 7467600"/>
              <a:gd name="connsiteY527" fmla="*/ 1898371 h 6858000"/>
              <a:gd name="connsiteX528" fmla="*/ 6944437 w 7467600"/>
              <a:gd name="connsiteY528" fmla="*/ 1575402 h 6858000"/>
              <a:gd name="connsiteX529" fmla="*/ 6304730 w 7467600"/>
              <a:gd name="connsiteY529" fmla="*/ 1766654 h 6858000"/>
              <a:gd name="connsiteX530" fmla="*/ 6944437 w 7467600"/>
              <a:gd name="connsiteY530" fmla="*/ 1575402 h 6858000"/>
              <a:gd name="connsiteX531" fmla="*/ 7019523 w 7467600"/>
              <a:gd name="connsiteY531" fmla="*/ 1519450 h 6858000"/>
              <a:gd name="connsiteX532" fmla="*/ 6298091 w 7467600"/>
              <a:gd name="connsiteY532" fmla="*/ 1737122 h 6858000"/>
              <a:gd name="connsiteX533" fmla="*/ 7019523 w 7467600"/>
              <a:gd name="connsiteY533" fmla="*/ 1519450 h 6858000"/>
              <a:gd name="connsiteX534" fmla="*/ 2399523 w 7467600"/>
              <a:gd name="connsiteY534" fmla="*/ 1428234 h 6858000"/>
              <a:gd name="connsiteX535" fmla="*/ 2224982 w 7467600"/>
              <a:gd name="connsiteY535" fmla="*/ 1826201 h 6858000"/>
              <a:gd name="connsiteX536" fmla="*/ 2096099 w 7467600"/>
              <a:gd name="connsiteY536" fmla="*/ 2345900 h 6858000"/>
              <a:gd name="connsiteX537" fmla="*/ 2283317 w 7467600"/>
              <a:gd name="connsiteY537" fmla="*/ 1796925 h 6858000"/>
              <a:gd name="connsiteX538" fmla="*/ 2399523 w 7467600"/>
              <a:gd name="connsiteY538" fmla="*/ 1428234 h 6858000"/>
              <a:gd name="connsiteX539" fmla="*/ 2448558 w 7467600"/>
              <a:gd name="connsiteY539" fmla="*/ 1373435 h 6858000"/>
              <a:gd name="connsiteX540" fmla="*/ 2312521 w 7467600"/>
              <a:gd name="connsiteY540" fmla="*/ 1806140 h 6858000"/>
              <a:gd name="connsiteX541" fmla="*/ 2127533 w 7467600"/>
              <a:gd name="connsiteY541" fmla="*/ 2348380 h 6858000"/>
              <a:gd name="connsiteX542" fmla="*/ 2358080 w 7467600"/>
              <a:gd name="connsiteY542" fmla="*/ 1866134 h 6858000"/>
              <a:gd name="connsiteX543" fmla="*/ 2407436 w 7467600"/>
              <a:gd name="connsiteY543" fmla="*/ 1651070 h 6858000"/>
              <a:gd name="connsiteX544" fmla="*/ 2448558 w 7467600"/>
              <a:gd name="connsiteY544" fmla="*/ 1373435 h 6858000"/>
              <a:gd name="connsiteX545" fmla="*/ 278707 w 7467600"/>
              <a:gd name="connsiteY545" fmla="*/ 1352270 h 6858000"/>
              <a:gd name="connsiteX546" fmla="*/ 321570 w 7467600"/>
              <a:gd name="connsiteY546" fmla="*/ 1861610 h 6858000"/>
              <a:gd name="connsiteX547" fmla="*/ 294281 w 7467600"/>
              <a:gd name="connsiteY547" fmla="*/ 1440658 h 6858000"/>
              <a:gd name="connsiteX548" fmla="*/ 278707 w 7467600"/>
              <a:gd name="connsiteY548" fmla="*/ 1352270 h 6858000"/>
              <a:gd name="connsiteX549" fmla="*/ 1423821 w 7467600"/>
              <a:gd name="connsiteY549" fmla="*/ 1351958 h 6858000"/>
              <a:gd name="connsiteX550" fmla="*/ 1638521 w 7467600"/>
              <a:gd name="connsiteY550" fmla="*/ 1908470 h 6858000"/>
              <a:gd name="connsiteX551" fmla="*/ 1754199 w 7467600"/>
              <a:gd name="connsiteY551" fmla="*/ 2149284 h 6858000"/>
              <a:gd name="connsiteX552" fmla="*/ 1908359 w 7467600"/>
              <a:gd name="connsiteY552" fmla="*/ 2364988 h 6858000"/>
              <a:gd name="connsiteX553" fmla="*/ 1647661 w 7467600"/>
              <a:gd name="connsiteY553" fmla="*/ 1825945 h 6858000"/>
              <a:gd name="connsiteX554" fmla="*/ 1423821 w 7467600"/>
              <a:gd name="connsiteY554" fmla="*/ 1351958 h 6858000"/>
              <a:gd name="connsiteX555" fmla="*/ 1431890 w 7467600"/>
              <a:gd name="connsiteY555" fmla="*/ 1306475 h 6858000"/>
              <a:gd name="connsiteX556" fmla="*/ 1507597 w 7467600"/>
              <a:gd name="connsiteY556" fmla="*/ 1446132 h 6858000"/>
              <a:gd name="connsiteX557" fmla="*/ 1674586 w 7467600"/>
              <a:gd name="connsiteY557" fmla="*/ 1813832 h 6858000"/>
              <a:gd name="connsiteX558" fmla="*/ 1815950 w 7467600"/>
              <a:gd name="connsiteY558" fmla="*/ 2128564 h 6858000"/>
              <a:gd name="connsiteX559" fmla="*/ 1984242 w 7467600"/>
              <a:gd name="connsiteY559" fmla="*/ 2430829 h 6858000"/>
              <a:gd name="connsiteX560" fmla="*/ 2014023 w 7467600"/>
              <a:gd name="connsiteY560" fmla="*/ 2450995 h 6858000"/>
              <a:gd name="connsiteX561" fmla="*/ 1747337 w 7467600"/>
              <a:gd name="connsiteY561" fmla="*/ 1855264 h 6858000"/>
              <a:gd name="connsiteX562" fmla="*/ 1533749 w 7467600"/>
              <a:gd name="connsiteY562" fmla="*/ 1478656 h 6858000"/>
              <a:gd name="connsiteX563" fmla="*/ 1431890 w 7467600"/>
              <a:gd name="connsiteY563" fmla="*/ 1306475 h 6858000"/>
              <a:gd name="connsiteX564" fmla="*/ 5052692 w 7467600"/>
              <a:gd name="connsiteY564" fmla="*/ 1292994 h 6858000"/>
              <a:gd name="connsiteX565" fmla="*/ 5200661 w 7467600"/>
              <a:gd name="connsiteY565" fmla="*/ 1635186 h 6858000"/>
              <a:gd name="connsiteX566" fmla="*/ 5297138 w 7467600"/>
              <a:gd name="connsiteY566" fmla="*/ 1906351 h 6858000"/>
              <a:gd name="connsiteX567" fmla="*/ 5052692 w 7467600"/>
              <a:gd name="connsiteY567" fmla="*/ 1292994 h 6858000"/>
              <a:gd name="connsiteX568" fmla="*/ 5009948 w 7467600"/>
              <a:gd name="connsiteY568" fmla="*/ 1273619 h 6858000"/>
              <a:gd name="connsiteX569" fmla="*/ 5121777 w 7467600"/>
              <a:gd name="connsiteY569" fmla="*/ 1654213 h 6858000"/>
              <a:gd name="connsiteX570" fmla="*/ 5293545 w 7467600"/>
              <a:gd name="connsiteY570" fmla="*/ 2072247 h 6858000"/>
              <a:gd name="connsiteX571" fmla="*/ 5294042 w 7467600"/>
              <a:gd name="connsiteY571" fmla="*/ 2065019 h 6858000"/>
              <a:gd name="connsiteX572" fmla="*/ 5171936 w 7467600"/>
              <a:gd name="connsiteY572" fmla="*/ 1647613 h 6858000"/>
              <a:gd name="connsiteX573" fmla="*/ 5009948 w 7467600"/>
              <a:gd name="connsiteY573" fmla="*/ 1273619 h 6858000"/>
              <a:gd name="connsiteX574" fmla="*/ 655236 w 7467600"/>
              <a:gd name="connsiteY574" fmla="*/ 1268632 h 6858000"/>
              <a:gd name="connsiteX575" fmla="*/ 839521 w 7467600"/>
              <a:gd name="connsiteY575" fmla="*/ 1685315 h 6858000"/>
              <a:gd name="connsiteX576" fmla="*/ 1109416 w 7467600"/>
              <a:gd name="connsiteY576" fmla="*/ 2061663 h 6858000"/>
              <a:gd name="connsiteX577" fmla="*/ 1298300 w 7467600"/>
              <a:gd name="connsiteY577" fmla="*/ 2247742 h 6858000"/>
              <a:gd name="connsiteX578" fmla="*/ 1125871 w 7467600"/>
              <a:gd name="connsiteY578" fmla="*/ 1989513 h 6858000"/>
              <a:gd name="connsiteX579" fmla="*/ 981574 w 7467600"/>
              <a:gd name="connsiteY579" fmla="*/ 1783157 h 6858000"/>
              <a:gd name="connsiteX580" fmla="*/ 922198 w 7467600"/>
              <a:gd name="connsiteY580" fmla="*/ 1677437 h 6858000"/>
              <a:gd name="connsiteX581" fmla="*/ 869293 w 7467600"/>
              <a:gd name="connsiteY581" fmla="*/ 1583214 h 6858000"/>
              <a:gd name="connsiteX582" fmla="*/ 751431 w 7467600"/>
              <a:gd name="connsiteY582" fmla="*/ 1405731 h 6858000"/>
              <a:gd name="connsiteX583" fmla="*/ 655236 w 7467600"/>
              <a:gd name="connsiteY583" fmla="*/ 1268632 h 6858000"/>
              <a:gd name="connsiteX584" fmla="*/ 6516292 w 7467600"/>
              <a:gd name="connsiteY584" fmla="*/ 1263064 h 6858000"/>
              <a:gd name="connsiteX585" fmla="*/ 5736320 w 7467600"/>
              <a:gd name="connsiteY585" fmla="*/ 1501803 h 6858000"/>
              <a:gd name="connsiteX586" fmla="*/ 6516292 w 7467600"/>
              <a:gd name="connsiteY586" fmla="*/ 1263064 h 6858000"/>
              <a:gd name="connsiteX587" fmla="*/ 291466 w 7467600"/>
              <a:gd name="connsiteY587" fmla="*/ 1250369 h 6858000"/>
              <a:gd name="connsiteX588" fmla="*/ 323180 w 7467600"/>
              <a:gd name="connsiteY588" fmla="*/ 1435283 h 6858000"/>
              <a:gd name="connsiteX589" fmla="*/ 349381 w 7467600"/>
              <a:gd name="connsiteY589" fmla="*/ 1875041 h 6858000"/>
              <a:gd name="connsiteX590" fmla="*/ 374363 w 7467600"/>
              <a:gd name="connsiteY590" fmla="*/ 1506494 h 6858000"/>
              <a:gd name="connsiteX591" fmla="*/ 302168 w 7467600"/>
              <a:gd name="connsiteY591" fmla="*/ 1274495 h 6858000"/>
              <a:gd name="connsiteX592" fmla="*/ 291466 w 7467600"/>
              <a:gd name="connsiteY592" fmla="*/ 1250369 h 6858000"/>
              <a:gd name="connsiteX593" fmla="*/ 678222 w 7467600"/>
              <a:gd name="connsiteY593" fmla="*/ 1248670 h 6858000"/>
              <a:gd name="connsiteX594" fmla="*/ 775536 w 7467600"/>
              <a:gd name="connsiteY594" fmla="*/ 1388015 h 6858000"/>
              <a:gd name="connsiteX595" fmla="*/ 894529 w 7467600"/>
              <a:gd name="connsiteY595" fmla="*/ 1567739 h 6858000"/>
              <a:gd name="connsiteX596" fmla="*/ 948000 w 7467600"/>
              <a:gd name="connsiteY596" fmla="*/ 1663088 h 6858000"/>
              <a:gd name="connsiteX597" fmla="*/ 1006812 w 7467600"/>
              <a:gd name="connsiteY597" fmla="*/ 1767683 h 6858000"/>
              <a:gd name="connsiteX598" fmla="*/ 1149133 w 7467600"/>
              <a:gd name="connsiteY598" fmla="*/ 1971513 h 6858000"/>
              <a:gd name="connsiteX599" fmla="*/ 1333952 w 7467600"/>
              <a:gd name="connsiteY599" fmla="*/ 2251620 h 6858000"/>
              <a:gd name="connsiteX600" fmla="*/ 1337329 w 7467600"/>
              <a:gd name="connsiteY600" fmla="*/ 2258350 h 6858000"/>
              <a:gd name="connsiteX601" fmla="*/ 1014726 w 7467600"/>
              <a:gd name="connsiteY601" fmla="*/ 1615556 h 6858000"/>
              <a:gd name="connsiteX602" fmla="*/ 678222 w 7467600"/>
              <a:gd name="connsiteY602" fmla="*/ 1248670 h 6858000"/>
              <a:gd name="connsiteX603" fmla="*/ 6691602 w 7467600"/>
              <a:gd name="connsiteY603" fmla="*/ 1140573 h 6858000"/>
              <a:gd name="connsiteX604" fmla="*/ 6571100 w 7467600"/>
              <a:gd name="connsiteY604" fmla="*/ 1183662 h 6858000"/>
              <a:gd name="connsiteX605" fmla="*/ 6241687 w 7467600"/>
              <a:gd name="connsiteY605" fmla="*/ 1257600 h 6858000"/>
              <a:gd name="connsiteX606" fmla="*/ 5693009 w 7467600"/>
              <a:gd name="connsiteY606" fmla="*/ 1478256 h 6858000"/>
              <a:gd name="connsiteX607" fmla="*/ 6548420 w 7467600"/>
              <a:gd name="connsiteY607" fmla="*/ 1214599 h 6858000"/>
              <a:gd name="connsiteX608" fmla="*/ 6605473 w 7467600"/>
              <a:gd name="connsiteY608" fmla="*/ 1184686 h 6858000"/>
              <a:gd name="connsiteX609" fmla="*/ 6691602 w 7467600"/>
              <a:gd name="connsiteY609" fmla="*/ 1140573 h 6858000"/>
              <a:gd name="connsiteX610" fmla="*/ 4002475 w 7467600"/>
              <a:gd name="connsiteY610" fmla="*/ 1037802 h 6858000"/>
              <a:gd name="connsiteX611" fmla="*/ 4000324 w 7467600"/>
              <a:gd name="connsiteY611" fmla="*/ 1039362 h 6858000"/>
              <a:gd name="connsiteX612" fmla="*/ 4002862 w 7467600"/>
              <a:gd name="connsiteY612" fmla="*/ 1042866 h 6858000"/>
              <a:gd name="connsiteX613" fmla="*/ 4002475 w 7467600"/>
              <a:gd name="connsiteY613" fmla="*/ 1037802 h 6858000"/>
              <a:gd name="connsiteX614" fmla="*/ 506322 w 7467600"/>
              <a:gd name="connsiteY614" fmla="*/ 1020997 h 6858000"/>
              <a:gd name="connsiteX615" fmla="*/ 533068 w 7467600"/>
              <a:gd name="connsiteY615" fmla="*/ 1029409 h 6858000"/>
              <a:gd name="connsiteX616" fmla="*/ 1232525 w 7467600"/>
              <a:gd name="connsiteY616" fmla="*/ 1804675 h 6858000"/>
              <a:gd name="connsiteX617" fmla="*/ 1388858 w 7467600"/>
              <a:gd name="connsiteY617" fmla="*/ 2368011 h 6858000"/>
              <a:gd name="connsiteX618" fmla="*/ 1384098 w 7467600"/>
              <a:gd name="connsiteY618" fmla="*/ 2378125 h 6858000"/>
              <a:gd name="connsiteX619" fmla="*/ 1425393 w 7467600"/>
              <a:gd name="connsiteY619" fmla="*/ 2589124 h 6858000"/>
              <a:gd name="connsiteX620" fmla="*/ 1424001 w 7467600"/>
              <a:gd name="connsiteY620" fmla="*/ 2597541 h 6858000"/>
              <a:gd name="connsiteX621" fmla="*/ 2152729 w 7467600"/>
              <a:gd name="connsiteY621" fmla="*/ 2864487 h 6858000"/>
              <a:gd name="connsiteX622" fmla="*/ 2020609 w 7467600"/>
              <a:gd name="connsiteY622" fmla="*/ 2539671 h 6858000"/>
              <a:gd name="connsiteX623" fmla="*/ 2018920 w 7467600"/>
              <a:gd name="connsiteY623" fmla="*/ 2536309 h 6858000"/>
              <a:gd name="connsiteX624" fmla="*/ 1342441 w 7467600"/>
              <a:gd name="connsiteY624" fmla="*/ 1173017 h 6858000"/>
              <a:gd name="connsiteX625" fmla="*/ 1367925 w 7467600"/>
              <a:gd name="connsiteY625" fmla="*/ 1135648 h 6858000"/>
              <a:gd name="connsiteX626" fmla="*/ 1771401 w 7467600"/>
              <a:gd name="connsiteY626" fmla="*/ 1806673 h 6858000"/>
              <a:gd name="connsiteX627" fmla="*/ 1972385 w 7467600"/>
              <a:gd name="connsiteY627" fmla="*/ 2198735 h 6858000"/>
              <a:gd name="connsiteX628" fmla="*/ 2040892 w 7467600"/>
              <a:gd name="connsiteY628" fmla="*/ 2405205 h 6858000"/>
              <a:gd name="connsiteX629" fmla="*/ 2131689 w 7467600"/>
              <a:gd name="connsiteY629" fmla="*/ 1936926 h 6858000"/>
              <a:gd name="connsiteX630" fmla="*/ 2454820 w 7467600"/>
              <a:gd name="connsiteY630" fmla="*/ 1248808 h 6858000"/>
              <a:gd name="connsiteX631" fmla="*/ 2492512 w 7467600"/>
              <a:gd name="connsiteY631" fmla="*/ 1302920 h 6858000"/>
              <a:gd name="connsiteX632" fmla="*/ 2081216 w 7467600"/>
              <a:gd name="connsiteY632" fmla="*/ 2527513 h 6858000"/>
              <a:gd name="connsiteX633" fmla="*/ 2081211 w 7467600"/>
              <a:gd name="connsiteY633" fmla="*/ 2528916 h 6858000"/>
              <a:gd name="connsiteX634" fmla="*/ 2199067 w 7467600"/>
              <a:gd name="connsiteY634" fmla="*/ 2884061 h 6858000"/>
              <a:gd name="connsiteX635" fmla="*/ 3192586 w 7467600"/>
              <a:gd name="connsiteY635" fmla="*/ 3411496 h 6858000"/>
              <a:gd name="connsiteX636" fmla="*/ 3182620 w 7467600"/>
              <a:gd name="connsiteY636" fmla="*/ 3483279 h 6858000"/>
              <a:gd name="connsiteX637" fmla="*/ 2435119 w 7467600"/>
              <a:gd name="connsiteY637" fmla="*/ 3080173 h 6858000"/>
              <a:gd name="connsiteX638" fmla="*/ 2410152 w 7467600"/>
              <a:gd name="connsiteY638" fmla="*/ 3063751 h 6858000"/>
              <a:gd name="connsiteX639" fmla="*/ 2408099 w 7467600"/>
              <a:gd name="connsiteY639" fmla="*/ 3064403 h 6858000"/>
              <a:gd name="connsiteX640" fmla="*/ 2407218 w 7467600"/>
              <a:gd name="connsiteY640" fmla="*/ 3070324 h 6858000"/>
              <a:gd name="connsiteX641" fmla="*/ 2380138 w 7467600"/>
              <a:gd name="connsiteY641" fmla="*/ 3099341 h 6858000"/>
              <a:gd name="connsiteX642" fmla="*/ 1765923 w 7467600"/>
              <a:gd name="connsiteY642" fmla="*/ 3581043 h 6858000"/>
              <a:gd name="connsiteX643" fmla="*/ 1702258 w 7467600"/>
              <a:gd name="connsiteY643" fmla="*/ 3612286 h 6858000"/>
              <a:gd name="connsiteX644" fmla="*/ 1538370 w 7467600"/>
              <a:gd name="connsiteY644" fmla="*/ 3811804 h 6858000"/>
              <a:gd name="connsiteX645" fmla="*/ 542867 w 7467600"/>
              <a:gd name="connsiteY645" fmla="*/ 4944092 h 6858000"/>
              <a:gd name="connsiteX646" fmla="*/ 515800 w 7467600"/>
              <a:gd name="connsiteY646" fmla="*/ 4862180 h 6858000"/>
              <a:gd name="connsiteX647" fmla="*/ 909145 w 7467600"/>
              <a:gd name="connsiteY647" fmla="*/ 4199225 h 6858000"/>
              <a:gd name="connsiteX648" fmla="*/ 1214067 w 7467600"/>
              <a:gd name="connsiteY648" fmla="*/ 3908561 h 6858000"/>
              <a:gd name="connsiteX649" fmla="*/ 640967 w 7467600"/>
              <a:gd name="connsiteY649" fmla="*/ 4105601 h 6858000"/>
              <a:gd name="connsiteX650" fmla="*/ 112563 w 7467600"/>
              <a:gd name="connsiteY650" fmla="*/ 4396952 h 6858000"/>
              <a:gd name="connsiteX651" fmla="*/ 0 w 7467600"/>
              <a:gd name="connsiteY651" fmla="*/ 4466006 h 6858000"/>
              <a:gd name="connsiteX652" fmla="*/ 0 w 7467600"/>
              <a:gd name="connsiteY652" fmla="*/ 4233763 h 6858000"/>
              <a:gd name="connsiteX653" fmla="*/ 36881 w 7467600"/>
              <a:gd name="connsiteY653" fmla="*/ 4200118 h 6858000"/>
              <a:gd name="connsiteX654" fmla="*/ 910534 w 7467600"/>
              <a:gd name="connsiteY654" fmla="*/ 3629753 h 6858000"/>
              <a:gd name="connsiteX655" fmla="*/ 1578717 w 7467600"/>
              <a:gd name="connsiteY655" fmla="*/ 3575982 h 6858000"/>
              <a:gd name="connsiteX656" fmla="*/ 2338780 w 7467600"/>
              <a:gd name="connsiteY656" fmla="*/ 3033725 h 6858000"/>
              <a:gd name="connsiteX657" fmla="*/ 1807991 w 7467600"/>
              <a:gd name="connsiteY657" fmla="*/ 2807184 h 6858000"/>
              <a:gd name="connsiteX658" fmla="*/ 1416358 w 7467600"/>
              <a:gd name="connsiteY658" fmla="*/ 3112571 h 6858000"/>
              <a:gd name="connsiteX659" fmla="*/ 939066 w 7467600"/>
              <a:gd name="connsiteY659" fmla="*/ 3378798 h 6858000"/>
              <a:gd name="connsiteX660" fmla="*/ 115099 w 7467600"/>
              <a:gd name="connsiteY660" fmla="*/ 3607650 h 6858000"/>
              <a:gd name="connsiteX661" fmla="*/ 97284 w 7467600"/>
              <a:gd name="connsiteY661" fmla="*/ 3520393 h 6858000"/>
              <a:gd name="connsiteX662" fmla="*/ 922050 w 7467600"/>
              <a:gd name="connsiteY662" fmla="*/ 3074867 h 6858000"/>
              <a:gd name="connsiteX663" fmla="*/ 1405265 w 7467600"/>
              <a:gd name="connsiteY663" fmla="*/ 3016319 h 6858000"/>
              <a:gd name="connsiteX664" fmla="*/ 1407512 w 7467600"/>
              <a:gd name="connsiteY664" fmla="*/ 3018001 h 6858000"/>
              <a:gd name="connsiteX665" fmla="*/ 1726266 w 7467600"/>
              <a:gd name="connsiteY665" fmla="*/ 2777274 h 6858000"/>
              <a:gd name="connsiteX666" fmla="*/ 625390 w 7467600"/>
              <a:gd name="connsiteY666" fmla="*/ 2514541 h 6858000"/>
              <a:gd name="connsiteX667" fmla="*/ 619799 w 7467600"/>
              <a:gd name="connsiteY667" fmla="*/ 2527180 h 6858000"/>
              <a:gd name="connsiteX668" fmla="*/ 310030 w 7467600"/>
              <a:gd name="connsiteY668" fmla="*/ 2771818 h 6858000"/>
              <a:gd name="connsiteX669" fmla="*/ 173877 w 7467600"/>
              <a:gd name="connsiteY669" fmla="*/ 2937056 h 6858000"/>
              <a:gd name="connsiteX670" fmla="*/ 77889 w 7467600"/>
              <a:gd name="connsiteY670" fmla="*/ 3138440 h 6858000"/>
              <a:gd name="connsiteX671" fmla="*/ 0 w 7467600"/>
              <a:gd name="connsiteY671" fmla="*/ 3271395 h 6858000"/>
              <a:gd name="connsiteX672" fmla="*/ 0 w 7467600"/>
              <a:gd name="connsiteY672" fmla="*/ 3153002 h 6858000"/>
              <a:gd name="connsiteX673" fmla="*/ 2386 w 7467600"/>
              <a:gd name="connsiteY673" fmla="*/ 3149203 h 6858000"/>
              <a:gd name="connsiteX674" fmla="*/ 89753 w 7467600"/>
              <a:gd name="connsiteY674" fmla="*/ 2987702 h 6858000"/>
              <a:gd name="connsiteX675" fmla="*/ 76869 w 7467600"/>
              <a:gd name="connsiteY675" fmla="*/ 3005404 h 6858000"/>
              <a:gd name="connsiteX676" fmla="*/ 32049 w 7467600"/>
              <a:gd name="connsiteY676" fmla="*/ 3065814 h 6858000"/>
              <a:gd name="connsiteX677" fmla="*/ 0 w 7467600"/>
              <a:gd name="connsiteY677" fmla="*/ 3108744 h 6858000"/>
              <a:gd name="connsiteX678" fmla="*/ 0 w 7467600"/>
              <a:gd name="connsiteY678" fmla="*/ 3058059 h 6858000"/>
              <a:gd name="connsiteX679" fmla="*/ 7610 w 7467600"/>
              <a:gd name="connsiteY679" fmla="*/ 3047889 h 6858000"/>
              <a:gd name="connsiteX680" fmla="*/ 52419 w 7467600"/>
              <a:gd name="connsiteY680" fmla="*/ 2987479 h 6858000"/>
              <a:gd name="connsiteX681" fmla="*/ 59142 w 7467600"/>
              <a:gd name="connsiteY681" fmla="*/ 2978488 h 6858000"/>
              <a:gd name="connsiteX682" fmla="*/ 0 w 7467600"/>
              <a:gd name="connsiteY682" fmla="*/ 3015334 h 6858000"/>
              <a:gd name="connsiteX683" fmla="*/ 0 w 7467600"/>
              <a:gd name="connsiteY683" fmla="*/ 2914286 h 6858000"/>
              <a:gd name="connsiteX684" fmla="*/ 36383 w 7467600"/>
              <a:gd name="connsiteY684" fmla="*/ 2901128 h 6858000"/>
              <a:gd name="connsiteX685" fmla="*/ 156329 w 7467600"/>
              <a:gd name="connsiteY685" fmla="*/ 2840533 h 6858000"/>
              <a:gd name="connsiteX686" fmla="*/ 358355 w 7467600"/>
              <a:gd name="connsiteY686" fmla="*/ 2620471 h 6858000"/>
              <a:gd name="connsiteX687" fmla="*/ 510577 w 7467600"/>
              <a:gd name="connsiteY687" fmla="*/ 2501244 h 6858000"/>
              <a:gd name="connsiteX688" fmla="*/ 211967 w 7467600"/>
              <a:gd name="connsiteY688" fmla="*/ 2479171 h 6858000"/>
              <a:gd name="connsiteX689" fmla="*/ 0 w 7467600"/>
              <a:gd name="connsiteY689" fmla="*/ 2476398 h 6858000"/>
              <a:gd name="connsiteX690" fmla="*/ 0 w 7467600"/>
              <a:gd name="connsiteY690" fmla="*/ 2389189 h 6858000"/>
              <a:gd name="connsiteX691" fmla="*/ 103062 w 7467600"/>
              <a:gd name="connsiteY691" fmla="*/ 2389518 h 6858000"/>
              <a:gd name="connsiteX692" fmla="*/ 510734 w 7467600"/>
              <a:gd name="connsiteY692" fmla="*/ 2416201 h 6858000"/>
              <a:gd name="connsiteX693" fmla="*/ 279257 w 7467600"/>
              <a:gd name="connsiteY693" fmla="*/ 2092102 h 6858000"/>
              <a:gd name="connsiteX694" fmla="*/ 65265 w 7467600"/>
              <a:gd name="connsiteY694" fmla="*/ 2006049 h 6858000"/>
              <a:gd name="connsiteX695" fmla="*/ 0 w 7467600"/>
              <a:gd name="connsiteY695" fmla="*/ 1982532 h 6858000"/>
              <a:gd name="connsiteX696" fmla="*/ 0 w 7467600"/>
              <a:gd name="connsiteY696" fmla="*/ 1912789 h 6858000"/>
              <a:gd name="connsiteX697" fmla="*/ 97460 w 7467600"/>
              <a:gd name="connsiteY697" fmla="*/ 1953725 h 6858000"/>
              <a:gd name="connsiteX698" fmla="*/ 221272 w 7467600"/>
              <a:gd name="connsiteY698" fmla="*/ 1980766 h 6858000"/>
              <a:gd name="connsiteX699" fmla="*/ 116765 w 7467600"/>
              <a:gd name="connsiteY699" fmla="*/ 1911033 h 6858000"/>
              <a:gd name="connsiteX700" fmla="*/ 16405 w 7467600"/>
              <a:gd name="connsiteY700" fmla="*/ 1803412 h 6858000"/>
              <a:gd name="connsiteX701" fmla="*/ 0 w 7467600"/>
              <a:gd name="connsiteY701" fmla="*/ 1784777 h 6858000"/>
              <a:gd name="connsiteX702" fmla="*/ 0 w 7467600"/>
              <a:gd name="connsiteY702" fmla="*/ 1740082 h 6858000"/>
              <a:gd name="connsiteX703" fmla="*/ 39394 w 7467600"/>
              <a:gd name="connsiteY703" fmla="*/ 1784856 h 6858000"/>
              <a:gd name="connsiteX704" fmla="*/ 135813 w 7467600"/>
              <a:gd name="connsiteY704" fmla="*/ 1888838 h 6858000"/>
              <a:gd name="connsiteX705" fmla="*/ 242575 w 7467600"/>
              <a:gd name="connsiteY705" fmla="*/ 1958841 h 6858000"/>
              <a:gd name="connsiteX706" fmla="*/ 82197 w 7467600"/>
              <a:gd name="connsiteY706" fmla="*/ 1754826 h 6858000"/>
              <a:gd name="connsiteX707" fmla="*/ 0 w 7467600"/>
              <a:gd name="connsiteY707" fmla="*/ 1679650 h 6858000"/>
              <a:gd name="connsiteX708" fmla="*/ 0 w 7467600"/>
              <a:gd name="connsiteY708" fmla="*/ 1602463 h 6858000"/>
              <a:gd name="connsiteX709" fmla="*/ 84689 w 7467600"/>
              <a:gd name="connsiteY709" fmla="*/ 1677442 h 6858000"/>
              <a:gd name="connsiteX710" fmla="*/ 298437 w 7467600"/>
              <a:gd name="connsiteY710" fmla="*/ 1968019 h 6858000"/>
              <a:gd name="connsiteX711" fmla="*/ 227269 w 7467600"/>
              <a:gd name="connsiteY711" fmla="*/ 1114064 h 6858000"/>
              <a:gd name="connsiteX712" fmla="*/ 248003 w 7467600"/>
              <a:gd name="connsiteY712" fmla="*/ 1089613 h 6858000"/>
              <a:gd name="connsiteX713" fmla="*/ 427020 w 7467600"/>
              <a:gd name="connsiteY713" fmla="*/ 1619803 h 6858000"/>
              <a:gd name="connsiteX714" fmla="*/ 340345 w 7467600"/>
              <a:gd name="connsiteY714" fmla="*/ 2027739 h 6858000"/>
              <a:gd name="connsiteX715" fmla="*/ 360865 w 7467600"/>
              <a:gd name="connsiteY715" fmla="*/ 2044827 h 6858000"/>
              <a:gd name="connsiteX716" fmla="*/ 560414 w 7467600"/>
              <a:gd name="connsiteY716" fmla="*/ 2421457 h 6858000"/>
              <a:gd name="connsiteX717" fmla="*/ 1359703 w 7467600"/>
              <a:gd name="connsiteY717" fmla="*/ 2578554 h 6858000"/>
              <a:gd name="connsiteX718" fmla="*/ 1359422 w 7467600"/>
              <a:gd name="connsiteY718" fmla="*/ 2577994 h 6858000"/>
              <a:gd name="connsiteX719" fmla="*/ 828701 w 7467600"/>
              <a:gd name="connsiteY719" fmla="*/ 1839520 h 6858000"/>
              <a:gd name="connsiteX720" fmla="*/ 494427 w 7467600"/>
              <a:gd name="connsiteY720" fmla="*/ 1092333 h 6858000"/>
              <a:gd name="connsiteX721" fmla="*/ 506322 w 7467600"/>
              <a:gd name="connsiteY721" fmla="*/ 1020997 h 6858000"/>
              <a:gd name="connsiteX722" fmla="*/ 4570198 w 7467600"/>
              <a:gd name="connsiteY722" fmla="*/ 978081 h 6858000"/>
              <a:gd name="connsiteX723" fmla="*/ 4523691 w 7467600"/>
              <a:gd name="connsiteY723" fmla="*/ 1127776 h 6858000"/>
              <a:gd name="connsiteX724" fmla="*/ 4509875 w 7467600"/>
              <a:gd name="connsiteY724" fmla="*/ 1167552 h 6858000"/>
              <a:gd name="connsiteX725" fmla="*/ 4478168 w 7467600"/>
              <a:gd name="connsiteY725" fmla="*/ 1260735 h 6858000"/>
              <a:gd name="connsiteX726" fmla="*/ 4409309 w 7467600"/>
              <a:gd name="connsiteY726" fmla="*/ 1666996 h 6858000"/>
              <a:gd name="connsiteX727" fmla="*/ 4370031 w 7467600"/>
              <a:gd name="connsiteY727" fmla="*/ 1955666 h 6858000"/>
              <a:gd name="connsiteX728" fmla="*/ 4570198 w 7467600"/>
              <a:gd name="connsiteY728" fmla="*/ 978081 h 6858000"/>
              <a:gd name="connsiteX729" fmla="*/ 4557898 w 7467600"/>
              <a:gd name="connsiteY729" fmla="*/ 900011 h 6858000"/>
              <a:gd name="connsiteX730" fmla="*/ 4344840 w 7467600"/>
              <a:gd name="connsiteY730" fmla="*/ 1922038 h 6858000"/>
              <a:gd name="connsiteX731" fmla="*/ 4378710 w 7467600"/>
              <a:gd name="connsiteY731" fmla="*/ 1665516 h 6858000"/>
              <a:gd name="connsiteX732" fmla="*/ 4448798 w 7467600"/>
              <a:gd name="connsiteY732" fmla="*/ 1253024 h 6858000"/>
              <a:gd name="connsiteX733" fmla="*/ 4480315 w 7467600"/>
              <a:gd name="connsiteY733" fmla="*/ 1158454 h 6858000"/>
              <a:gd name="connsiteX734" fmla="*/ 4494133 w 7467600"/>
              <a:gd name="connsiteY734" fmla="*/ 1118676 h 6858000"/>
              <a:gd name="connsiteX735" fmla="*/ 4557898 w 7467600"/>
              <a:gd name="connsiteY735" fmla="*/ 900011 h 6858000"/>
              <a:gd name="connsiteX736" fmla="*/ 5870151 w 7467600"/>
              <a:gd name="connsiteY736" fmla="*/ 898890 h 6858000"/>
              <a:gd name="connsiteX737" fmla="*/ 5861335 w 7467600"/>
              <a:gd name="connsiteY737" fmla="*/ 899177 h 6858000"/>
              <a:gd name="connsiteX738" fmla="*/ 5843702 w 7467600"/>
              <a:gd name="connsiteY738" fmla="*/ 899748 h 6858000"/>
              <a:gd name="connsiteX739" fmla="*/ 5651107 w 7467600"/>
              <a:gd name="connsiteY739" fmla="*/ 920306 h 6858000"/>
              <a:gd name="connsiteX740" fmla="*/ 5459407 w 7467600"/>
              <a:gd name="connsiteY740" fmla="*/ 940975 h 6858000"/>
              <a:gd name="connsiteX741" fmla="*/ 5374846 w 7467600"/>
              <a:gd name="connsiteY741" fmla="*/ 941988 h 6858000"/>
              <a:gd name="connsiteX742" fmla="*/ 5256105 w 7467600"/>
              <a:gd name="connsiteY742" fmla="*/ 945632 h 6858000"/>
              <a:gd name="connsiteX743" fmla="*/ 5107071 w 7467600"/>
              <a:gd name="connsiteY743" fmla="*/ 969720 h 6858000"/>
              <a:gd name="connsiteX744" fmla="*/ 4998681 w 7467600"/>
              <a:gd name="connsiteY744" fmla="*/ 988771 h 6858000"/>
              <a:gd name="connsiteX745" fmla="*/ 5870151 w 7467600"/>
              <a:gd name="connsiteY745" fmla="*/ 898890 h 6858000"/>
              <a:gd name="connsiteX746" fmla="*/ 5504425 w 7467600"/>
              <a:gd name="connsiteY746" fmla="*/ 848067 h 6858000"/>
              <a:gd name="connsiteX747" fmla="*/ 4968849 w 7467600"/>
              <a:gd name="connsiteY747" fmla="*/ 962318 h 6858000"/>
              <a:gd name="connsiteX748" fmla="*/ 5104039 w 7467600"/>
              <a:gd name="connsiteY748" fmla="*/ 940634 h 6858000"/>
              <a:gd name="connsiteX749" fmla="*/ 5256311 w 7467600"/>
              <a:gd name="connsiteY749" fmla="*/ 916490 h 6858000"/>
              <a:gd name="connsiteX750" fmla="*/ 5377381 w 7467600"/>
              <a:gd name="connsiteY750" fmla="*/ 912671 h 6858000"/>
              <a:gd name="connsiteX751" fmla="*/ 5460148 w 7467600"/>
              <a:gd name="connsiteY751" fmla="*/ 911442 h 6858000"/>
              <a:gd name="connsiteX752" fmla="*/ 5648971 w 7467600"/>
              <a:gd name="connsiteY752" fmla="*/ 891331 h 6858000"/>
              <a:gd name="connsiteX753" fmla="*/ 5844807 w 7467600"/>
              <a:gd name="connsiteY753" fmla="*/ 870718 h 6858000"/>
              <a:gd name="connsiteX754" fmla="*/ 5862975 w 7467600"/>
              <a:gd name="connsiteY754" fmla="*/ 869756 h 6858000"/>
              <a:gd name="connsiteX755" fmla="*/ 5920887 w 7467600"/>
              <a:gd name="connsiteY755" fmla="*/ 865929 h 6858000"/>
              <a:gd name="connsiteX756" fmla="*/ 5504425 w 7467600"/>
              <a:gd name="connsiteY756" fmla="*/ 848067 h 6858000"/>
              <a:gd name="connsiteX757" fmla="*/ 3607114 w 7467600"/>
              <a:gd name="connsiteY757" fmla="*/ 467441 h 6858000"/>
              <a:gd name="connsiteX758" fmla="*/ 3296242 w 7467600"/>
              <a:gd name="connsiteY758" fmla="*/ 807991 h 6858000"/>
              <a:gd name="connsiteX759" fmla="*/ 3174674 w 7467600"/>
              <a:gd name="connsiteY759" fmla="*/ 919759 h 6858000"/>
              <a:gd name="connsiteX760" fmla="*/ 3042978 w 7467600"/>
              <a:gd name="connsiteY760" fmla="*/ 1054894 h 6858000"/>
              <a:gd name="connsiteX761" fmla="*/ 2968914 w 7467600"/>
              <a:gd name="connsiteY761" fmla="*/ 1133756 h 6858000"/>
              <a:gd name="connsiteX762" fmla="*/ 3103823 w 7467600"/>
              <a:gd name="connsiteY762" fmla="*/ 1026814 h 6858000"/>
              <a:gd name="connsiteX763" fmla="*/ 3607114 w 7467600"/>
              <a:gd name="connsiteY763" fmla="*/ 467441 h 6858000"/>
              <a:gd name="connsiteX764" fmla="*/ 3744487 w 7467600"/>
              <a:gd name="connsiteY764" fmla="*/ 383136 h 6858000"/>
              <a:gd name="connsiteX765" fmla="*/ 3970213 w 7467600"/>
              <a:gd name="connsiteY765" fmla="*/ 995559 h 6858000"/>
              <a:gd name="connsiteX766" fmla="*/ 3744487 w 7467600"/>
              <a:gd name="connsiteY766" fmla="*/ 383136 h 6858000"/>
              <a:gd name="connsiteX767" fmla="*/ 3624562 w 7467600"/>
              <a:gd name="connsiteY767" fmla="*/ 367041 h 6858000"/>
              <a:gd name="connsiteX768" fmla="*/ 3489712 w 7467600"/>
              <a:gd name="connsiteY768" fmla="*/ 485386 h 6858000"/>
              <a:gd name="connsiteX769" fmla="*/ 3182994 w 7467600"/>
              <a:gd name="connsiteY769" fmla="*/ 828265 h 6858000"/>
              <a:gd name="connsiteX770" fmla="*/ 2892114 w 7467600"/>
              <a:gd name="connsiteY770" fmla="*/ 1172635 h 6858000"/>
              <a:gd name="connsiteX771" fmla="*/ 3021459 w 7467600"/>
              <a:gd name="connsiteY771" fmla="*/ 1035385 h 6858000"/>
              <a:gd name="connsiteX772" fmla="*/ 3153873 w 7467600"/>
              <a:gd name="connsiteY772" fmla="*/ 898971 h 6858000"/>
              <a:gd name="connsiteX773" fmla="*/ 3276511 w 7467600"/>
              <a:gd name="connsiteY773" fmla="*/ 786423 h 6858000"/>
              <a:gd name="connsiteX774" fmla="*/ 3584154 w 7467600"/>
              <a:gd name="connsiteY774" fmla="*/ 448218 h 6858000"/>
              <a:gd name="connsiteX775" fmla="*/ 3624562 w 7467600"/>
              <a:gd name="connsiteY775" fmla="*/ 367041 h 6858000"/>
              <a:gd name="connsiteX776" fmla="*/ 3766672 w 7467600"/>
              <a:gd name="connsiteY776" fmla="*/ 359429 h 6858000"/>
              <a:gd name="connsiteX777" fmla="*/ 3996338 w 7467600"/>
              <a:gd name="connsiteY777" fmla="*/ 968237 h 6858000"/>
              <a:gd name="connsiteX778" fmla="*/ 3766672 w 7467600"/>
              <a:gd name="connsiteY778" fmla="*/ 359429 h 6858000"/>
              <a:gd name="connsiteX779" fmla="*/ 5805386 w 7467600"/>
              <a:gd name="connsiteY779" fmla="*/ 239240 h 6858000"/>
              <a:gd name="connsiteX780" fmla="*/ 5736947 w 7467600"/>
              <a:gd name="connsiteY780" fmla="*/ 261367 h 6858000"/>
              <a:gd name="connsiteX781" fmla="*/ 5427012 w 7467600"/>
              <a:gd name="connsiteY781" fmla="*/ 311272 h 6858000"/>
              <a:gd name="connsiteX782" fmla="*/ 5147818 w 7467600"/>
              <a:gd name="connsiteY782" fmla="*/ 322112 h 6858000"/>
              <a:gd name="connsiteX783" fmla="*/ 5060854 w 7467600"/>
              <a:gd name="connsiteY783" fmla="*/ 311882 h 6858000"/>
              <a:gd name="connsiteX784" fmla="*/ 4945989 w 7467600"/>
              <a:gd name="connsiteY784" fmla="*/ 300516 h 6858000"/>
              <a:gd name="connsiteX785" fmla="*/ 5410479 w 7467600"/>
              <a:gd name="connsiteY785" fmla="*/ 348434 h 6858000"/>
              <a:gd name="connsiteX786" fmla="*/ 5805386 w 7467600"/>
              <a:gd name="connsiteY786" fmla="*/ 239240 h 6858000"/>
              <a:gd name="connsiteX787" fmla="*/ 5905192 w 7467600"/>
              <a:gd name="connsiteY787" fmla="*/ 163079 h 6858000"/>
              <a:gd name="connsiteX788" fmla="*/ 5865655 w 7467600"/>
              <a:gd name="connsiteY788" fmla="*/ 171901 h 6858000"/>
              <a:gd name="connsiteX789" fmla="*/ 5259740 w 7467600"/>
              <a:gd name="connsiteY789" fmla="*/ 257013 h 6858000"/>
              <a:gd name="connsiteX790" fmla="*/ 5208466 w 7467600"/>
              <a:gd name="connsiteY790" fmla="*/ 257550 h 6858000"/>
              <a:gd name="connsiteX791" fmla="*/ 4980204 w 7467600"/>
              <a:gd name="connsiteY791" fmla="*/ 271903 h 6858000"/>
              <a:gd name="connsiteX792" fmla="*/ 5068068 w 7467600"/>
              <a:gd name="connsiteY792" fmla="*/ 282244 h 6858000"/>
              <a:gd name="connsiteX793" fmla="*/ 5153231 w 7467600"/>
              <a:gd name="connsiteY793" fmla="*/ 292240 h 6858000"/>
              <a:gd name="connsiteX794" fmla="*/ 5426491 w 7467600"/>
              <a:gd name="connsiteY794" fmla="*/ 281128 h 6858000"/>
              <a:gd name="connsiteX795" fmla="*/ 5731212 w 7467600"/>
              <a:gd name="connsiteY795" fmla="*/ 231951 h 6858000"/>
              <a:gd name="connsiteX796" fmla="*/ 5905192 w 7467600"/>
              <a:gd name="connsiteY796" fmla="*/ 163079 h 6858000"/>
              <a:gd name="connsiteX797" fmla="*/ 5944437 w 7467600"/>
              <a:gd name="connsiteY797" fmla="*/ 113829 h 6858000"/>
              <a:gd name="connsiteX798" fmla="*/ 5825032 w 7467600"/>
              <a:gd name="connsiteY798" fmla="*/ 146405 h 6858000"/>
              <a:gd name="connsiteX799" fmla="*/ 4955599 w 7467600"/>
              <a:gd name="connsiteY799" fmla="*/ 247008 h 6858000"/>
              <a:gd name="connsiteX800" fmla="*/ 5210104 w 7467600"/>
              <a:gd name="connsiteY800" fmla="*/ 228123 h 6858000"/>
              <a:gd name="connsiteX801" fmla="*/ 5261015 w 7467600"/>
              <a:gd name="connsiteY801" fmla="*/ 227087 h 6858000"/>
              <a:gd name="connsiteX802" fmla="*/ 5861181 w 7467600"/>
              <a:gd name="connsiteY802" fmla="*/ 143093 h 6858000"/>
              <a:gd name="connsiteX803" fmla="*/ 5961252 w 7467600"/>
              <a:gd name="connsiteY803" fmla="*/ 114820 h 6858000"/>
              <a:gd name="connsiteX804" fmla="*/ 5944437 w 7467600"/>
              <a:gd name="connsiteY804" fmla="*/ 113829 h 6858000"/>
              <a:gd name="connsiteX805" fmla="*/ 3882765 w 7467600"/>
              <a:gd name="connsiteY805" fmla="*/ 0 h 6858000"/>
              <a:gd name="connsiteX806" fmla="*/ 3995099 w 7467600"/>
              <a:gd name="connsiteY806" fmla="*/ 0 h 6858000"/>
              <a:gd name="connsiteX807" fmla="*/ 4163818 w 7467600"/>
              <a:gd name="connsiteY807" fmla="*/ 234104 h 6858000"/>
              <a:gd name="connsiteX808" fmla="*/ 4172099 w 7467600"/>
              <a:gd name="connsiteY808" fmla="*/ 234207 h 6858000"/>
              <a:gd name="connsiteX809" fmla="*/ 4784282 w 7467600"/>
              <a:gd name="connsiteY809" fmla="*/ 276561 h 6858000"/>
              <a:gd name="connsiteX810" fmla="*/ 4801687 w 7467600"/>
              <a:gd name="connsiteY810" fmla="*/ 267764 h 6858000"/>
              <a:gd name="connsiteX811" fmla="*/ 6082788 w 7467600"/>
              <a:gd name="connsiteY811" fmla="*/ 64119 h 6858000"/>
              <a:gd name="connsiteX812" fmla="*/ 6099442 w 7467600"/>
              <a:gd name="connsiteY812" fmla="*/ 82568 h 6858000"/>
              <a:gd name="connsiteX813" fmla="*/ 4804137 w 7467600"/>
              <a:gd name="connsiteY813" fmla="*/ 320931 h 6858000"/>
              <a:gd name="connsiteX814" fmla="*/ 4227047 w 7467600"/>
              <a:gd name="connsiteY814" fmla="*/ 313415 h 6858000"/>
              <a:gd name="connsiteX815" fmla="*/ 4346041 w 7467600"/>
              <a:gd name="connsiteY815" fmla="*/ 456086 h 6858000"/>
              <a:gd name="connsiteX816" fmla="*/ 4870967 w 7467600"/>
              <a:gd name="connsiteY816" fmla="*/ 963061 h 6858000"/>
              <a:gd name="connsiteX817" fmla="*/ 4889647 w 7467600"/>
              <a:gd name="connsiteY817" fmla="*/ 957147 h 6858000"/>
              <a:gd name="connsiteX818" fmla="*/ 5422504 w 7467600"/>
              <a:gd name="connsiteY818" fmla="*/ 805191 h 6858000"/>
              <a:gd name="connsiteX819" fmla="*/ 6087656 w 7467600"/>
              <a:gd name="connsiteY819" fmla="*/ 826703 h 6858000"/>
              <a:gd name="connsiteX820" fmla="*/ 6058717 w 7467600"/>
              <a:gd name="connsiteY820" fmla="*/ 865992 h 6858000"/>
              <a:gd name="connsiteX821" fmla="*/ 4974153 w 7467600"/>
              <a:gd name="connsiteY821" fmla="*/ 1045456 h 6858000"/>
              <a:gd name="connsiteX822" fmla="*/ 5627835 w 7467600"/>
              <a:gd name="connsiteY822" fmla="*/ 1472077 h 6858000"/>
              <a:gd name="connsiteX823" fmla="*/ 5629817 w 7467600"/>
              <a:gd name="connsiteY823" fmla="*/ 1471412 h 6858000"/>
              <a:gd name="connsiteX824" fmla="*/ 5634124 w 7467600"/>
              <a:gd name="connsiteY824" fmla="*/ 1470572 h 6858000"/>
              <a:gd name="connsiteX825" fmla="*/ 5755832 w 7467600"/>
              <a:gd name="connsiteY825" fmla="*/ 1383886 h 6858000"/>
              <a:gd name="connsiteX826" fmla="*/ 6014186 w 7467600"/>
              <a:gd name="connsiteY826" fmla="*/ 1279799 h 6858000"/>
              <a:gd name="connsiteX827" fmla="*/ 6901619 w 7467600"/>
              <a:gd name="connsiteY827" fmla="*/ 1047874 h 6858000"/>
              <a:gd name="connsiteX828" fmla="*/ 6931566 w 7467600"/>
              <a:gd name="connsiteY828" fmla="*/ 1062034 h 6858000"/>
              <a:gd name="connsiteX829" fmla="*/ 5790982 w 7467600"/>
              <a:gd name="connsiteY829" fmla="*/ 1561380 h 6858000"/>
              <a:gd name="connsiteX830" fmla="*/ 6188971 w 7467600"/>
              <a:gd name="connsiteY830" fmla="*/ 1755168 h 6858000"/>
              <a:gd name="connsiteX831" fmla="*/ 6202446 w 7467600"/>
              <a:gd name="connsiteY831" fmla="*/ 1752268 h 6858000"/>
              <a:gd name="connsiteX832" fmla="*/ 7179560 w 7467600"/>
              <a:gd name="connsiteY832" fmla="*/ 1467551 h 6858000"/>
              <a:gd name="connsiteX833" fmla="*/ 7158730 w 7467600"/>
              <a:gd name="connsiteY833" fmla="*/ 1507835 h 6858000"/>
              <a:gd name="connsiteX834" fmla="*/ 6326959 w 7467600"/>
              <a:gd name="connsiteY834" fmla="*/ 1817686 h 6858000"/>
              <a:gd name="connsiteX835" fmla="*/ 6537433 w 7467600"/>
              <a:gd name="connsiteY835" fmla="*/ 1907790 h 6858000"/>
              <a:gd name="connsiteX836" fmla="*/ 6550221 w 7467600"/>
              <a:gd name="connsiteY836" fmla="*/ 1910729 h 6858000"/>
              <a:gd name="connsiteX837" fmla="*/ 6964438 w 7467600"/>
              <a:gd name="connsiteY837" fmla="*/ 2209505 h 6858000"/>
              <a:gd name="connsiteX838" fmla="*/ 7367862 w 7467600"/>
              <a:gd name="connsiteY838" fmla="*/ 2806833 h 6858000"/>
              <a:gd name="connsiteX839" fmla="*/ 7364329 w 7467600"/>
              <a:gd name="connsiteY839" fmla="*/ 2826907 h 6858000"/>
              <a:gd name="connsiteX840" fmla="*/ 7290545 w 7467600"/>
              <a:gd name="connsiteY840" fmla="*/ 2850663 h 6858000"/>
              <a:gd name="connsiteX841" fmla="*/ 6472036 w 7467600"/>
              <a:gd name="connsiteY841" fmla="*/ 1959003 h 6858000"/>
              <a:gd name="connsiteX842" fmla="*/ 5792897 w 7467600"/>
              <a:gd name="connsiteY842" fmla="*/ 1647747 h 6858000"/>
              <a:gd name="connsiteX843" fmla="*/ 5842751 w 7467600"/>
              <a:gd name="connsiteY843" fmla="*/ 1816112 h 6858000"/>
              <a:gd name="connsiteX844" fmla="*/ 5847424 w 7467600"/>
              <a:gd name="connsiteY844" fmla="*/ 1815776 h 6858000"/>
              <a:gd name="connsiteX845" fmla="*/ 6399821 w 7467600"/>
              <a:gd name="connsiteY845" fmla="*/ 2344799 h 6858000"/>
              <a:gd name="connsiteX846" fmla="*/ 6323232 w 7467600"/>
              <a:gd name="connsiteY846" fmla="*/ 2389634 h 6858000"/>
              <a:gd name="connsiteX847" fmla="*/ 5942958 w 7467600"/>
              <a:gd name="connsiteY847" fmla="*/ 2077708 h 6858000"/>
              <a:gd name="connsiteX848" fmla="*/ 5921559 w 7467600"/>
              <a:gd name="connsiteY848" fmla="*/ 2378596 h 6858000"/>
              <a:gd name="connsiteX849" fmla="*/ 5817651 w 7467600"/>
              <a:gd name="connsiteY849" fmla="*/ 3023919 h 6858000"/>
              <a:gd name="connsiteX850" fmla="*/ 5729634 w 7467600"/>
              <a:gd name="connsiteY850" fmla="*/ 3051849 h 6858000"/>
              <a:gd name="connsiteX851" fmla="*/ 5611018 w 7467600"/>
              <a:gd name="connsiteY851" fmla="*/ 2316769 h 6858000"/>
              <a:gd name="connsiteX852" fmla="*/ 5687608 w 7467600"/>
              <a:gd name="connsiteY852" fmla="*/ 2039972 h 6858000"/>
              <a:gd name="connsiteX853" fmla="*/ 5657554 w 7467600"/>
              <a:gd name="connsiteY853" fmla="*/ 1576445 h 6858000"/>
              <a:gd name="connsiteX854" fmla="*/ 5150475 w 7467600"/>
              <a:gd name="connsiteY854" fmla="*/ 1274012 h 6858000"/>
              <a:gd name="connsiteX855" fmla="*/ 5349142 w 7467600"/>
              <a:gd name="connsiteY855" fmla="*/ 2204405 h 6858000"/>
              <a:gd name="connsiteX856" fmla="*/ 5262214 w 7467600"/>
              <a:gd name="connsiteY856" fmla="*/ 2233836 h 6858000"/>
              <a:gd name="connsiteX857" fmla="*/ 4981539 w 7467600"/>
              <a:gd name="connsiteY857" fmla="*/ 1542201 h 6858000"/>
              <a:gd name="connsiteX858" fmla="*/ 4958461 w 7467600"/>
              <a:gd name="connsiteY858" fmla="*/ 1136957 h 6858000"/>
              <a:gd name="connsiteX859" fmla="*/ 4655015 w 7467600"/>
              <a:gd name="connsiteY859" fmla="*/ 891426 h 6858000"/>
              <a:gd name="connsiteX860" fmla="*/ 4348002 w 7467600"/>
              <a:gd name="connsiteY860" fmla="*/ 2205895 h 6858000"/>
              <a:gd name="connsiteX861" fmla="*/ 4262250 w 7467600"/>
              <a:gd name="connsiteY861" fmla="*/ 2219972 h 6858000"/>
              <a:gd name="connsiteX862" fmla="*/ 4550611 w 7467600"/>
              <a:gd name="connsiteY862" fmla="*/ 817540 h 6858000"/>
              <a:gd name="connsiteX863" fmla="*/ 4564418 w 7467600"/>
              <a:gd name="connsiteY863" fmla="*/ 808293 h 6858000"/>
              <a:gd name="connsiteX864" fmla="*/ 4266388 w 7467600"/>
              <a:gd name="connsiteY864" fmla="*/ 500083 h 6858000"/>
              <a:gd name="connsiteX865" fmla="*/ 4032842 w 7467600"/>
              <a:gd name="connsiteY865" fmla="*/ 211809 h 6858000"/>
              <a:gd name="connsiteX866" fmla="*/ 3882765 w 7467600"/>
              <a:gd name="connsiteY866" fmla="*/ 0 h 6858000"/>
              <a:gd name="connsiteX867" fmla="*/ 3721337 w 7467600"/>
              <a:gd name="connsiteY867" fmla="*/ 0 h 6858000"/>
              <a:gd name="connsiteX868" fmla="*/ 3797544 w 7467600"/>
              <a:gd name="connsiteY868" fmla="*/ 0 h 6858000"/>
              <a:gd name="connsiteX869" fmla="*/ 3775734 w 7467600"/>
              <a:gd name="connsiteY869" fmla="*/ 95131 h 6858000"/>
              <a:gd name="connsiteX870" fmla="*/ 3724807 w 7467600"/>
              <a:gd name="connsiteY870" fmla="*/ 272257 h 6858000"/>
              <a:gd name="connsiteX871" fmla="*/ 3726844 w 7467600"/>
              <a:gd name="connsiteY871" fmla="*/ 282988 h 6858000"/>
              <a:gd name="connsiteX872" fmla="*/ 3742664 w 7467600"/>
              <a:gd name="connsiteY872" fmla="*/ 279918 h 6858000"/>
              <a:gd name="connsiteX873" fmla="*/ 4103910 w 7467600"/>
              <a:gd name="connsiteY873" fmla="*/ 1161917 h 6858000"/>
              <a:gd name="connsiteX874" fmla="*/ 4020269 w 7467600"/>
              <a:gd name="connsiteY874" fmla="*/ 1200406 h 6858000"/>
              <a:gd name="connsiteX875" fmla="*/ 3674882 w 7467600"/>
              <a:gd name="connsiteY875" fmla="*/ 488524 h 6858000"/>
              <a:gd name="connsiteX876" fmla="*/ 3132682 w 7467600"/>
              <a:gd name="connsiteY876" fmla="*/ 1072284 h 6858000"/>
              <a:gd name="connsiteX877" fmla="*/ 2716346 w 7467600"/>
              <a:gd name="connsiteY877" fmla="*/ 1276376 h 6858000"/>
              <a:gd name="connsiteX878" fmla="*/ 2716772 w 7467600"/>
              <a:gd name="connsiteY878" fmla="*/ 1255462 h 6858000"/>
              <a:gd name="connsiteX879" fmla="*/ 3471096 w 7467600"/>
              <a:gd name="connsiteY879" fmla="*/ 437072 h 6858000"/>
              <a:gd name="connsiteX880" fmla="*/ 3639057 w 7467600"/>
              <a:gd name="connsiteY880" fmla="*/ 286334 h 6858000"/>
              <a:gd name="connsiteX881" fmla="*/ 3640309 w 7467600"/>
              <a:gd name="connsiteY881" fmla="*/ 284664 h 6858000"/>
              <a:gd name="connsiteX882" fmla="*/ 3646022 w 7467600"/>
              <a:gd name="connsiteY882" fmla="*/ 276711 h 6858000"/>
              <a:gd name="connsiteX883" fmla="*/ 3707943 w 7467600"/>
              <a:gd name="connsiteY883" fmla="*/ 65958 h 6858000"/>
              <a:gd name="connsiteX884" fmla="*/ 3721337 w 7467600"/>
              <a:gd name="connsiteY884" fmla="*/ 0 h 6858000"/>
              <a:gd name="connsiteX885" fmla="*/ 2867960 w 7467600"/>
              <a:gd name="connsiteY885" fmla="*/ 0 h 6858000"/>
              <a:gd name="connsiteX886" fmla="*/ 2926351 w 7467600"/>
              <a:gd name="connsiteY886" fmla="*/ 0 h 6858000"/>
              <a:gd name="connsiteX887" fmla="*/ 2902823 w 7467600"/>
              <a:gd name="connsiteY887" fmla="*/ 262929 h 6858000"/>
              <a:gd name="connsiteX888" fmla="*/ 2940663 w 7467600"/>
              <a:gd name="connsiteY888" fmla="*/ 140884 h 6858000"/>
              <a:gd name="connsiteX889" fmla="*/ 2947039 w 7467600"/>
              <a:gd name="connsiteY889" fmla="*/ 122524 h 6858000"/>
              <a:gd name="connsiteX890" fmla="*/ 2984316 w 7467600"/>
              <a:gd name="connsiteY890" fmla="*/ 0 h 6858000"/>
              <a:gd name="connsiteX891" fmla="*/ 3016114 w 7467600"/>
              <a:gd name="connsiteY891" fmla="*/ 0 h 6858000"/>
              <a:gd name="connsiteX892" fmla="*/ 2979949 w 7467600"/>
              <a:gd name="connsiteY892" fmla="*/ 119274 h 6858000"/>
              <a:gd name="connsiteX893" fmla="*/ 3023879 w 7467600"/>
              <a:gd name="connsiteY893" fmla="*/ 0 h 6858000"/>
              <a:gd name="connsiteX894" fmla="*/ 3105400 w 7467600"/>
              <a:gd name="connsiteY894" fmla="*/ 0 h 6858000"/>
              <a:gd name="connsiteX895" fmla="*/ 3094669 w 7467600"/>
              <a:gd name="connsiteY895" fmla="*/ 30308 h 6858000"/>
              <a:gd name="connsiteX896" fmla="*/ 2901945 w 7467600"/>
              <a:gd name="connsiteY896" fmla="*/ 466538 h 6858000"/>
              <a:gd name="connsiteX897" fmla="*/ 2815209 w 7467600"/>
              <a:gd name="connsiteY897" fmla="*/ 497361 h 6858000"/>
              <a:gd name="connsiteX898" fmla="*/ 2844845 w 7467600"/>
              <a:gd name="connsiteY898" fmla="*/ 127638 h 6858000"/>
              <a:gd name="connsiteX899" fmla="*/ 2867960 w 7467600"/>
              <a:gd name="connsiteY899" fmla="*/ 0 h 6858000"/>
              <a:gd name="connsiteX900" fmla="*/ 1057230 w 7467600"/>
              <a:gd name="connsiteY900" fmla="*/ 0 h 6858000"/>
              <a:gd name="connsiteX901" fmla="*/ 1111003 w 7467600"/>
              <a:gd name="connsiteY901" fmla="*/ 0 h 6858000"/>
              <a:gd name="connsiteX902" fmla="*/ 1125553 w 7467600"/>
              <a:gd name="connsiteY902" fmla="*/ 52588 h 6858000"/>
              <a:gd name="connsiteX903" fmla="*/ 1304276 w 7467600"/>
              <a:gd name="connsiteY903" fmla="*/ 476275 h 6858000"/>
              <a:gd name="connsiteX904" fmla="*/ 1492066 w 7467600"/>
              <a:gd name="connsiteY904" fmla="*/ 886333 h 6858000"/>
              <a:gd name="connsiteX905" fmla="*/ 1423698 w 7467600"/>
              <a:gd name="connsiteY905" fmla="*/ 710817 h 6858000"/>
              <a:gd name="connsiteX906" fmla="*/ 1357609 w 7467600"/>
              <a:gd name="connsiteY906" fmla="*/ 532892 h 6858000"/>
              <a:gd name="connsiteX907" fmla="*/ 1309550 w 7467600"/>
              <a:gd name="connsiteY907" fmla="*/ 374031 h 6858000"/>
              <a:gd name="connsiteX908" fmla="*/ 1193673 w 7467600"/>
              <a:gd name="connsiteY908" fmla="*/ 49533 h 6858000"/>
              <a:gd name="connsiteX909" fmla="*/ 1164391 w 7467600"/>
              <a:gd name="connsiteY909" fmla="*/ 0 h 6858000"/>
              <a:gd name="connsiteX910" fmla="*/ 1200666 w 7467600"/>
              <a:gd name="connsiteY910" fmla="*/ 0 h 6858000"/>
              <a:gd name="connsiteX911" fmla="*/ 1223408 w 7467600"/>
              <a:gd name="connsiteY911" fmla="*/ 38996 h 6858000"/>
              <a:gd name="connsiteX912" fmla="*/ 1339635 w 7467600"/>
              <a:gd name="connsiteY912" fmla="*/ 365517 h 6858000"/>
              <a:gd name="connsiteX913" fmla="*/ 1387469 w 7467600"/>
              <a:gd name="connsiteY913" fmla="*/ 523079 h 6858000"/>
              <a:gd name="connsiteX914" fmla="*/ 1452685 w 7467600"/>
              <a:gd name="connsiteY914" fmla="*/ 699806 h 6858000"/>
              <a:gd name="connsiteX915" fmla="*/ 1492092 w 7467600"/>
              <a:gd name="connsiteY915" fmla="*/ 800424 h 6858000"/>
              <a:gd name="connsiteX916" fmla="*/ 1455302 w 7467600"/>
              <a:gd name="connsiteY916" fmla="*/ 632913 h 6858000"/>
              <a:gd name="connsiteX917" fmla="*/ 1222336 w 7467600"/>
              <a:gd name="connsiteY917" fmla="*/ 9480 h 6858000"/>
              <a:gd name="connsiteX918" fmla="*/ 1214634 w 7467600"/>
              <a:gd name="connsiteY918" fmla="*/ 0 h 6858000"/>
              <a:gd name="connsiteX919" fmla="*/ 1289827 w 7467600"/>
              <a:gd name="connsiteY919" fmla="*/ 0 h 6858000"/>
              <a:gd name="connsiteX920" fmla="*/ 1321076 w 7467600"/>
              <a:gd name="connsiteY920" fmla="*/ 59722 h 6858000"/>
              <a:gd name="connsiteX921" fmla="*/ 1512579 w 7467600"/>
              <a:gd name="connsiteY921" fmla="*/ 626441 h 6858000"/>
              <a:gd name="connsiteX922" fmla="*/ 1506076 w 7467600"/>
              <a:gd name="connsiteY922" fmla="*/ 1089289 h 6858000"/>
              <a:gd name="connsiteX923" fmla="*/ 1486346 w 7467600"/>
              <a:gd name="connsiteY923" fmla="*/ 1079919 h 6858000"/>
              <a:gd name="connsiteX924" fmla="*/ 1070511 w 7467600"/>
              <a:gd name="connsiteY924" fmla="*/ 48609 h 6858000"/>
              <a:gd name="connsiteX925" fmla="*/ 1057230 w 7467600"/>
              <a:gd name="connsiteY925" fmla="*/ 0 h 6858000"/>
              <a:gd name="connsiteX926" fmla="*/ 43151 w 7467600"/>
              <a:gd name="connsiteY926" fmla="*/ 0 h 6858000"/>
              <a:gd name="connsiteX927" fmla="*/ 95283 w 7467600"/>
              <a:gd name="connsiteY927" fmla="*/ 0 h 6858000"/>
              <a:gd name="connsiteX928" fmla="*/ 300708 w 7467600"/>
              <a:gd name="connsiteY928" fmla="*/ 154571 h 6858000"/>
              <a:gd name="connsiteX929" fmla="*/ 530414 w 7467600"/>
              <a:gd name="connsiteY929" fmla="*/ 354673 h 6858000"/>
              <a:gd name="connsiteX930" fmla="*/ 333785 w 7467600"/>
              <a:gd name="connsiteY930" fmla="*/ 161564 h 6858000"/>
              <a:gd name="connsiteX931" fmla="*/ 147005 w 7467600"/>
              <a:gd name="connsiteY931" fmla="*/ 0 h 6858000"/>
              <a:gd name="connsiteX932" fmla="*/ 272509 w 7467600"/>
              <a:gd name="connsiteY932" fmla="*/ 0 h 6858000"/>
              <a:gd name="connsiteX933" fmla="*/ 326276 w 7467600"/>
              <a:gd name="connsiteY933" fmla="*/ 45847 h 6858000"/>
              <a:gd name="connsiteX934" fmla="*/ 823759 w 7467600"/>
              <a:gd name="connsiteY934" fmla="*/ 574145 h 6858000"/>
              <a:gd name="connsiteX935" fmla="*/ 811254 w 7467600"/>
              <a:gd name="connsiteY935" fmla="*/ 665546 h 6858000"/>
              <a:gd name="connsiteX936" fmla="*/ 154042 w 7467600"/>
              <a:gd name="connsiteY936" fmla="*/ 261522 h 6858000"/>
              <a:gd name="connsiteX937" fmla="*/ 13550 w 7467600"/>
              <a:gd name="connsiteY937" fmla="*/ 158423 h 6858000"/>
              <a:gd name="connsiteX938" fmla="*/ 0 w 7467600"/>
              <a:gd name="connsiteY938" fmla="*/ 146618 h 6858000"/>
              <a:gd name="connsiteX939" fmla="*/ 0 w 7467600"/>
              <a:gd name="connsiteY939" fmla="*/ 59161 h 6858000"/>
              <a:gd name="connsiteX940" fmla="*/ 45427 w 7467600"/>
              <a:gd name="connsiteY940" fmla="*/ 101078 h 6858000"/>
              <a:gd name="connsiteX941" fmla="*/ 630103 w 7467600"/>
              <a:gd name="connsiteY941" fmla="*/ 485885 h 6858000"/>
              <a:gd name="connsiteX942" fmla="*/ 532040 w 7467600"/>
              <a:gd name="connsiteY942" fmla="*/ 399359 h 6858000"/>
              <a:gd name="connsiteX943" fmla="*/ 517618 w 7467600"/>
              <a:gd name="connsiteY943" fmla="*/ 385726 h 6858000"/>
              <a:gd name="connsiteX944" fmla="*/ 285074 w 7467600"/>
              <a:gd name="connsiteY944" fmla="*/ 182755 h 6858000"/>
              <a:gd name="connsiteX945" fmla="*/ 43151 w 7467600"/>
              <a:gd name="connsiteY94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1019354 w 7467600"/>
              <a:gd name="connsiteY13" fmla="*/ 6315006 h 6858000"/>
              <a:gd name="connsiteX14" fmla="*/ 441046 w 7467600"/>
              <a:gd name="connsiteY14" fmla="*/ 6691153 h 6858000"/>
              <a:gd name="connsiteX15" fmla="*/ 1019354 w 7467600"/>
              <a:gd name="connsiteY15" fmla="*/ 6315006 h 6858000"/>
              <a:gd name="connsiteX16" fmla="*/ 991680 w 7467600"/>
              <a:gd name="connsiteY16" fmla="*/ 6298413 h 6858000"/>
              <a:gd name="connsiteX17" fmla="*/ 409060 w 7467600"/>
              <a:gd name="connsiteY17" fmla="*/ 6671470 h 6858000"/>
              <a:gd name="connsiteX18" fmla="*/ 991680 w 7467600"/>
              <a:gd name="connsiteY18" fmla="*/ 6298413 h 6858000"/>
              <a:gd name="connsiteX19" fmla="*/ 103333 w 7467600"/>
              <a:gd name="connsiteY19" fmla="*/ 5699602 h 6858000"/>
              <a:gd name="connsiteX20" fmla="*/ 233938 w 7467600"/>
              <a:gd name="connsiteY20" fmla="*/ 5809416 h 6858000"/>
              <a:gd name="connsiteX21" fmla="*/ 883580 w 7467600"/>
              <a:gd name="connsiteY21" fmla="*/ 6180710 h 6858000"/>
              <a:gd name="connsiteX22" fmla="*/ 487337 w 7467600"/>
              <a:gd name="connsiteY22" fmla="*/ 5950182 h 6858000"/>
              <a:gd name="connsiteX23" fmla="*/ 354051 w 7467600"/>
              <a:gd name="connsiteY23" fmla="*/ 5854912 h 6858000"/>
              <a:gd name="connsiteX24" fmla="*/ 195436 w 7467600"/>
              <a:gd name="connsiteY24" fmla="*/ 5755068 h 6858000"/>
              <a:gd name="connsiteX25" fmla="*/ 103333 w 7467600"/>
              <a:gd name="connsiteY25" fmla="*/ 5699602 h 6858000"/>
              <a:gd name="connsiteX26" fmla="*/ 5539432 w 7467600"/>
              <a:gd name="connsiteY26" fmla="*/ 5642928 h 6858000"/>
              <a:gd name="connsiteX27" fmla="*/ 5555462 w 7467600"/>
              <a:gd name="connsiteY27" fmla="*/ 5694454 h 6858000"/>
              <a:gd name="connsiteX28" fmla="*/ 5828270 w 7467600"/>
              <a:gd name="connsiteY28" fmla="*/ 6320663 h 6858000"/>
              <a:gd name="connsiteX29" fmla="*/ 5947416 w 7467600"/>
              <a:gd name="connsiteY29" fmla="*/ 6574846 h 6858000"/>
              <a:gd name="connsiteX30" fmla="*/ 5539432 w 7467600"/>
              <a:gd name="connsiteY30" fmla="*/ 5642928 h 6858000"/>
              <a:gd name="connsiteX31" fmla="*/ 51253 w 7467600"/>
              <a:gd name="connsiteY31" fmla="*/ 5631825 h 6858000"/>
              <a:gd name="connsiteX32" fmla="*/ 211622 w 7467600"/>
              <a:gd name="connsiteY32" fmla="*/ 5728803 h 6858000"/>
              <a:gd name="connsiteX33" fmla="*/ 371652 w 7467600"/>
              <a:gd name="connsiteY33" fmla="*/ 5829062 h 6858000"/>
              <a:gd name="connsiteX34" fmla="*/ 505903 w 7467600"/>
              <a:gd name="connsiteY34" fmla="*/ 5925221 h 6858000"/>
              <a:gd name="connsiteX35" fmla="*/ 899240 w 7467600"/>
              <a:gd name="connsiteY35" fmla="*/ 6153068 h 6858000"/>
              <a:gd name="connsiteX36" fmla="*/ 988114 w 7467600"/>
              <a:gd name="connsiteY36" fmla="*/ 6174204 h 6858000"/>
              <a:gd name="connsiteX37" fmla="*/ 845971 w 7467600"/>
              <a:gd name="connsiteY37" fmla="*/ 6067177 h 6858000"/>
              <a:gd name="connsiteX38" fmla="*/ 448057 w 7467600"/>
              <a:gd name="connsiteY38" fmla="*/ 5841376 h 6858000"/>
              <a:gd name="connsiteX39" fmla="*/ 51253 w 7467600"/>
              <a:gd name="connsiteY39" fmla="*/ 5631825 h 6858000"/>
              <a:gd name="connsiteX40" fmla="*/ 2606687 w 7467600"/>
              <a:gd name="connsiteY40" fmla="*/ 5630718 h 6858000"/>
              <a:gd name="connsiteX41" fmla="*/ 2645658 w 7467600"/>
              <a:gd name="connsiteY41" fmla="*/ 6640259 h 6858000"/>
              <a:gd name="connsiteX42" fmla="*/ 2606687 w 7467600"/>
              <a:gd name="connsiteY42" fmla="*/ 5630718 h 6858000"/>
              <a:gd name="connsiteX43" fmla="*/ 3642057 w 7467600"/>
              <a:gd name="connsiteY43" fmla="*/ 5573487 h 6858000"/>
              <a:gd name="connsiteX44" fmla="*/ 3632981 w 7467600"/>
              <a:gd name="connsiteY44" fmla="*/ 5579437 h 6858000"/>
              <a:gd name="connsiteX45" fmla="*/ 3382436 w 7467600"/>
              <a:gd name="connsiteY45" fmla="*/ 5952726 h 6858000"/>
              <a:gd name="connsiteX46" fmla="*/ 3191929 w 7467600"/>
              <a:gd name="connsiteY46" fmla="*/ 6662669 h 6858000"/>
              <a:gd name="connsiteX47" fmla="*/ 3369898 w 7467600"/>
              <a:gd name="connsiteY47" fmla="*/ 6081771 h 6858000"/>
              <a:gd name="connsiteX48" fmla="*/ 3642057 w 7467600"/>
              <a:gd name="connsiteY48" fmla="*/ 5573487 h 6858000"/>
              <a:gd name="connsiteX49" fmla="*/ 2650666 w 7467600"/>
              <a:gd name="connsiteY49" fmla="*/ 5530686 h 6858000"/>
              <a:gd name="connsiteX50" fmla="*/ 2650249 w 7467600"/>
              <a:gd name="connsiteY50" fmla="*/ 5532101 h 6858000"/>
              <a:gd name="connsiteX51" fmla="*/ 2663808 w 7467600"/>
              <a:gd name="connsiteY51" fmla="*/ 6535215 h 6858000"/>
              <a:gd name="connsiteX52" fmla="*/ 2665418 w 7467600"/>
              <a:gd name="connsiteY52" fmla="*/ 6132756 h 6858000"/>
              <a:gd name="connsiteX53" fmla="*/ 2650666 w 7467600"/>
              <a:gd name="connsiteY53" fmla="*/ 5530686 h 6858000"/>
              <a:gd name="connsiteX54" fmla="*/ 2680277 w 7467600"/>
              <a:gd name="connsiteY54" fmla="*/ 5479204 h 6858000"/>
              <a:gd name="connsiteX55" fmla="*/ 2678972 w 7467600"/>
              <a:gd name="connsiteY55" fmla="*/ 5481582 h 6858000"/>
              <a:gd name="connsiteX56" fmla="*/ 2696666 w 7467600"/>
              <a:gd name="connsiteY56" fmla="*/ 6133836 h 6858000"/>
              <a:gd name="connsiteX57" fmla="*/ 2695769 w 7467600"/>
              <a:gd name="connsiteY57" fmla="*/ 6390955 h 6858000"/>
              <a:gd name="connsiteX58" fmla="*/ 2739893 w 7467600"/>
              <a:gd name="connsiteY58" fmla="*/ 6108357 h 6858000"/>
              <a:gd name="connsiteX59" fmla="*/ 2680277 w 7467600"/>
              <a:gd name="connsiteY59" fmla="*/ 5479204 h 6858000"/>
              <a:gd name="connsiteX60" fmla="*/ 1132195 w 7467600"/>
              <a:gd name="connsiteY60" fmla="*/ 5467980 h 6858000"/>
              <a:gd name="connsiteX61" fmla="*/ 1679056 w 7467600"/>
              <a:gd name="connsiteY61" fmla="*/ 5516907 h 6858000"/>
              <a:gd name="connsiteX62" fmla="*/ 2128648 w 7467600"/>
              <a:gd name="connsiteY62" fmla="*/ 5474249 h 6858000"/>
              <a:gd name="connsiteX63" fmla="*/ 1825619 w 7467600"/>
              <a:gd name="connsiteY63" fmla="*/ 5478447 h 6858000"/>
              <a:gd name="connsiteX64" fmla="*/ 1737798 w 7467600"/>
              <a:gd name="connsiteY64" fmla="*/ 5483353 h 6858000"/>
              <a:gd name="connsiteX65" fmla="*/ 1132195 w 7467600"/>
              <a:gd name="connsiteY65" fmla="*/ 5467980 h 6858000"/>
              <a:gd name="connsiteX66" fmla="*/ 1456157 w 7467600"/>
              <a:gd name="connsiteY66" fmla="*/ 5371404 h 6858000"/>
              <a:gd name="connsiteX67" fmla="*/ 1244432 w 7467600"/>
              <a:gd name="connsiteY67" fmla="*/ 5385601 h 6858000"/>
              <a:gd name="connsiteX68" fmla="*/ 973990 w 7467600"/>
              <a:gd name="connsiteY68" fmla="*/ 5424940 h 6858000"/>
              <a:gd name="connsiteX69" fmla="*/ 1103809 w 7467600"/>
              <a:gd name="connsiteY69" fmla="*/ 5433720 h 6858000"/>
              <a:gd name="connsiteX70" fmla="*/ 1123454 w 7467600"/>
              <a:gd name="connsiteY70" fmla="*/ 5435727 h 6858000"/>
              <a:gd name="connsiteX71" fmla="*/ 1737017 w 7467600"/>
              <a:gd name="connsiteY71" fmla="*/ 5452183 h 6858000"/>
              <a:gd name="connsiteX72" fmla="*/ 1824397 w 7467600"/>
              <a:gd name="connsiteY72" fmla="*/ 5447757 h 6858000"/>
              <a:gd name="connsiteX73" fmla="*/ 2070059 w 7467600"/>
              <a:gd name="connsiteY73" fmla="*/ 5441660 h 6858000"/>
              <a:gd name="connsiteX74" fmla="*/ 1456157 w 7467600"/>
              <a:gd name="connsiteY74" fmla="*/ 5371404 h 6858000"/>
              <a:gd name="connsiteX75" fmla="*/ 4988186 w 7467600"/>
              <a:gd name="connsiteY75" fmla="*/ 5216467 h 6858000"/>
              <a:gd name="connsiteX76" fmla="*/ 4777334 w 7467600"/>
              <a:gd name="connsiteY76" fmla="*/ 5406072 h 6858000"/>
              <a:gd name="connsiteX77" fmla="*/ 4718341 w 7467600"/>
              <a:gd name="connsiteY77" fmla="*/ 5468043 h 6858000"/>
              <a:gd name="connsiteX78" fmla="*/ 4604655 w 7467600"/>
              <a:gd name="connsiteY78" fmla="*/ 5583434 h 6858000"/>
              <a:gd name="connsiteX79" fmla="*/ 4565074 w 7467600"/>
              <a:gd name="connsiteY79" fmla="*/ 5618550 h 6858000"/>
              <a:gd name="connsiteX80" fmla="*/ 4988186 w 7467600"/>
              <a:gd name="connsiteY80" fmla="*/ 5216467 h 6858000"/>
              <a:gd name="connsiteX81" fmla="*/ 4978032 w 7467600"/>
              <a:gd name="connsiteY81" fmla="*/ 5183809 h 6858000"/>
              <a:gd name="connsiteX82" fmla="*/ 4463413 w 7467600"/>
              <a:gd name="connsiteY82" fmla="*/ 5615162 h 6858000"/>
              <a:gd name="connsiteX83" fmla="*/ 4358134 w 7467600"/>
              <a:gd name="connsiteY83" fmla="*/ 5742791 h 6858000"/>
              <a:gd name="connsiteX84" fmla="*/ 4376219 w 7467600"/>
              <a:gd name="connsiteY84" fmla="*/ 5729027 h 6858000"/>
              <a:gd name="connsiteX85" fmla="*/ 4582340 w 7467600"/>
              <a:gd name="connsiteY85" fmla="*/ 5561037 h 6858000"/>
              <a:gd name="connsiteX86" fmla="*/ 4694684 w 7467600"/>
              <a:gd name="connsiteY86" fmla="*/ 5447098 h 6858000"/>
              <a:gd name="connsiteX87" fmla="*/ 4754123 w 7467600"/>
              <a:gd name="connsiteY87" fmla="*/ 5384643 h 6858000"/>
              <a:gd name="connsiteX88" fmla="*/ 4978032 w 7467600"/>
              <a:gd name="connsiteY88" fmla="*/ 5183809 h 6858000"/>
              <a:gd name="connsiteX89" fmla="*/ 1903353 w 7467600"/>
              <a:gd name="connsiteY89" fmla="*/ 5044827 h 6858000"/>
              <a:gd name="connsiteX90" fmla="*/ 1936931 w 7467600"/>
              <a:gd name="connsiteY90" fmla="*/ 5093954 h 6858000"/>
              <a:gd name="connsiteX91" fmla="*/ 2195868 w 7467600"/>
              <a:gd name="connsiteY91" fmla="*/ 5396574 h 6858000"/>
              <a:gd name="connsiteX92" fmla="*/ 2088852 w 7467600"/>
              <a:gd name="connsiteY92" fmla="*/ 5166123 h 6858000"/>
              <a:gd name="connsiteX93" fmla="*/ 1958241 w 7467600"/>
              <a:gd name="connsiteY93" fmla="*/ 5067955 h 6858000"/>
              <a:gd name="connsiteX94" fmla="*/ 1903353 w 7467600"/>
              <a:gd name="connsiteY94" fmla="*/ 5044827 h 6858000"/>
              <a:gd name="connsiteX95" fmla="*/ 1979378 w 7467600"/>
              <a:gd name="connsiteY95" fmla="*/ 4769504 h 6858000"/>
              <a:gd name="connsiteX96" fmla="*/ 2882120 w 7467600"/>
              <a:gd name="connsiteY96" fmla="*/ 5064547 h 6858000"/>
              <a:gd name="connsiteX97" fmla="*/ 2793103 w 7467600"/>
              <a:gd name="connsiteY97" fmla="*/ 5039699 h 6858000"/>
              <a:gd name="connsiteX98" fmla="*/ 2770041 w 7467600"/>
              <a:gd name="connsiteY98" fmla="*/ 5033634 h 6858000"/>
              <a:gd name="connsiteX99" fmla="*/ 1979378 w 7467600"/>
              <a:gd name="connsiteY99" fmla="*/ 4769504 h 6858000"/>
              <a:gd name="connsiteX100" fmla="*/ 1927410 w 7467600"/>
              <a:gd name="connsiteY100" fmla="*/ 4716164 h 6858000"/>
              <a:gd name="connsiteX101" fmla="*/ 1959587 w 7467600"/>
              <a:gd name="connsiteY101" fmla="*/ 4728849 h 6858000"/>
              <a:gd name="connsiteX102" fmla="*/ 2777707 w 7467600"/>
              <a:gd name="connsiteY102" fmla="*/ 5003991 h 6858000"/>
              <a:gd name="connsiteX103" fmla="*/ 2800768 w 7467600"/>
              <a:gd name="connsiteY103" fmla="*/ 5010056 h 6858000"/>
              <a:gd name="connsiteX104" fmla="*/ 2879408 w 7467600"/>
              <a:gd name="connsiteY104" fmla="*/ 5031590 h 6858000"/>
              <a:gd name="connsiteX105" fmla="*/ 2862295 w 7467600"/>
              <a:gd name="connsiteY105" fmla="*/ 5022958 h 6858000"/>
              <a:gd name="connsiteX106" fmla="*/ 2813343 w 7467600"/>
              <a:gd name="connsiteY106" fmla="*/ 4998369 h 6858000"/>
              <a:gd name="connsiteX107" fmla="*/ 2646245 w 7467600"/>
              <a:gd name="connsiteY107" fmla="*/ 4930999 h 6858000"/>
              <a:gd name="connsiteX108" fmla="*/ 1999243 w 7467600"/>
              <a:gd name="connsiteY108" fmla="*/ 4730524 h 6858000"/>
              <a:gd name="connsiteX109" fmla="*/ 1979527 w 7467600"/>
              <a:gd name="connsiteY109" fmla="*/ 4726651 h 6858000"/>
              <a:gd name="connsiteX110" fmla="*/ 1927410 w 7467600"/>
              <a:gd name="connsiteY110" fmla="*/ 4716164 h 6858000"/>
              <a:gd name="connsiteX111" fmla="*/ 1997014 w 7467600"/>
              <a:gd name="connsiteY111" fmla="*/ 4698007 h 6858000"/>
              <a:gd name="connsiteX112" fmla="*/ 2005458 w 7467600"/>
              <a:gd name="connsiteY112" fmla="*/ 4699540 h 6858000"/>
              <a:gd name="connsiteX113" fmla="*/ 2657186 w 7467600"/>
              <a:gd name="connsiteY113" fmla="*/ 4901687 h 6858000"/>
              <a:gd name="connsiteX114" fmla="*/ 2826662 w 7467600"/>
              <a:gd name="connsiteY114" fmla="*/ 4970362 h 6858000"/>
              <a:gd name="connsiteX115" fmla="*/ 2876100 w 7467600"/>
              <a:gd name="connsiteY115" fmla="*/ 4995397 h 6858000"/>
              <a:gd name="connsiteX116" fmla="*/ 3042600 w 7467600"/>
              <a:gd name="connsiteY116" fmla="*/ 5059532 h 6858000"/>
              <a:gd name="connsiteX117" fmla="*/ 1997014 w 7467600"/>
              <a:gd name="connsiteY117" fmla="*/ 4698007 h 6858000"/>
              <a:gd name="connsiteX118" fmla="*/ 2305292 w 7467600"/>
              <a:gd name="connsiteY118" fmla="*/ 4219492 h 6858000"/>
              <a:gd name="connsiteX119" fmla="*/ 3360922 w 7467600"/>
              <a:gd name="connsiteY119" fmla="*/ 4529373 h 6858000"/>
              <a:gd name="connsiteX120" fmla="*/ 3492420 w 7467600"/>
              <a:gd name="connsiteY120" fmla="*/ 4510145 h 6858000"/>
              <a:gd name="connsiteX121" fmla="*/ 3364086 w 7467600"/>
              <a:gd name="connsiteY121" fmla="*/ 4480340 h 6858000"/>
              <a:gd name="connsiteX122" fmla="*/ 3225818 w 7467600"/>
              <a:gd name="connsiteY122" fmla="*/ 4411822 h 6858000"/>
              <a:gd name="connsiteX123" fmla="*/ 3129696 w 7467600"/>
              <a:gd name="connsiteY123" fmla="*/ 4360704 h 6858000"/>
              <a:gd name="connsiteX124" fmla="*/ 2814545 w 7467600"/>
              <a:gd name="connsiteY124" fmla="*/ 4282955 h 6858000"/>
              <a:gd name="connsiteX125" fmla="*/ 2305292 w 7467600"/>
              <a:gd name="connsiteY125" fmla="*/ 4219492 h 6858000"/>
              <a:gd name="connsiteX126" fmla="*/ 2626982 w 7467600"/>
              <a:gd name="connsiteY126" fmla="*/ 4206450 h 6858000"/>
              <a:gd name="connsiteX127" fmla="*/ 2490617 w 7467600"/>
              <a:gd name="connsiteY127" fmla="*/ 4206951 h 6858000"/>
              <a:gd name="connsiteX128" fmla="*/ 2819869 w 7467600"/>
              <a:gd name="connsiteY128" fmla="*/ 4252936 h 6858000"/>
              <a:gd name="connsiteX129" fmla="*/ 3143018 w 7467600"/>
              <a:gd name="connsiteY129" fmla="*/ 4332698 h 6858000"/>
              <a:gd name="connsiteX130" fmla="*/ 3241520 w 7467600"/>
              <a:gd name="connsiteY130" fmla="*/ 4385112 h 6858000"/>
              <a:gd name="connsiteX131" fmla="*/ 3374575 w 7467600"/>
              <a:gd name="connsiteY131" fmla="*/ 4451517 h 6858000"/>
              <a:gd name="connsiteX132" fmla="*/ 3505221 w 7467600"/>
              <a:gd name="connsiteY132" fmla="*/ 4480757 h 6858000"/>
              <a:gd name="connsiteX133" fmla="*/ 2626982 w 7467600"/>
              <a:gd name="connsiteY133" fmla="*/ 4206450 h 6858000"/>
              <a:gd name="connsiteX134" fmla="*/ 1310106 w 7467600"/>
              <a:gd name="connsiteY134" fmla="*/ 3943217 h 6858000"/>
              <a:gd name="connsiteX135" fmla="*/ 854994 w 7467600"/>
              <a:gd name="connsiteY135" fmla="*/ 4399136 h 6858000"/>
              <a:gd name="connsiteX136" fmla="*/ 742462 w 7467600"/>
              <a:gd name="connsiteY136" fmla="*/ 4594648 h 6858000"/>
              <a:gd name="connsiteX137" fmla="*/ 820602 w 7467600"/>
              <a:gd name="connsiteY137" fmla="*/ 4485915 h 6858000"/>
              <a:gd name="connsiteX138" fmla="*/ 878295 w 7467600"/>
              <a:gd name="connsiteY138" fmla="*/ 4403594 h 6858000"/>
              <a:gd name="connsiteX139" fmla="*/ 1240607 w 7467600"/>
              <a:gd name="connsiteY139" fmla="*/ 4010401 h 6858000"/>
              <a:gd name="connsiteX140" fmla="*/ 1310106 w 7467600"/>
              <a:gd name="connsiteY140" fmla="*/ 3943217 h 6858000"/>
              <a:gd name="connsiteX141" fmla="*/ 1423113 w 7467600"/>
              <a:gd name="connsiteY141" fmla="*/ 3874565 h 6858000"/>
              <a:gd name="connsiteX142" fmla="*/ 1260565 w 7467600"/>
              <a:gd name="connsiteY142" fmla="*/ 4031982 h 6858000"/>
              <a:gd name="connsiteX143" fmla="*/ 901900 w 7467600"/>
              <a:gd name="connsiteY143" fmla="*/ 4421236 h 6858000"/>
              <a:gd name="connsiteX144" fmla="*/ 845044 w 7467600"/>
              <a:gd name="connsiteY144" fmla="*/ 4502436 h 6858000"/>
              <a:gd name="connsiteX145" fmla="*/ 685926 w 7467600"/>
              <a:gd name="connsiteY145" fmla="*/ 4703069 h 6858000"/>
              <a:gd name="connsiteX146" fmla="*/ 684248 w 7467600"/>
              <a:gd name="connsiteY146" fmla="*/ 4706721 h 6858000"/>
              <a:gd name="connsiteX147" fmla="*/ 1423113 w 7467600"/>
              <a:gd name="connsiteY147" fmla="*/ 3874565 h 6858000"/>
              <a:gd name="connsiteX148" fmla="*/ 3316479 w 7467600"/>
              <a:gd name="connsiteY148" fmla="*/ 3872136 h 6858000"/>
              <a:gd name="connsiteX149" fmla="*/ 3546806 w 7467600"/>
              <a:gd name="connsiteY149" fmla="*/ 4356139 h 6858000"/>
              <a:gd name="connsiteX150" fmla="*/ 3364433 w 7467600"/>
              <a:gd name="connsiteY150" fmla="*/ 3953121 h 6858000"/>
              <a:gd name="connsiteX151" fmla="*/ 3316479 w 7467600"/>
              <a:gd name="connsiteY151" fmla="*/ 3872136 h 6858000"/>
              <a:gd name="connsiteX152" fmla="*/ 3291335 w 7467600"/>
              <a:gd name="connsiteY152" fmla="*/ 3767420 h 6858000"/>
              <a:gd name="connsiteX153" fmla="*/ 3390805 w 7467600"/>
              <a:gd name="connsiteY153" fmla="*/ 3937163 h 6858000"/>
              <a:gd name="connsiteX154" fmla="*/ 3579062 w 7467600"/>
              <a:gd name="connsiteY154" fmla="*/ 4359040 h 6858000"/>
              <a:gd name="connsiteX155" fmla="*/ 3467355 w 7467600"/>
              <a:gd name="connsiteY155" fmla="*/ 3988130 h 6858000"/>
              <a:gd name="connsiteX156" fmla="*/ 3310753 w 7467600"/>
              <a:gd name="connsiteY156" fmla="*/ 3787140 h 6858000"/>
              <a:gd name="connsiteX157" fmla="*/ 3291335 w 7467600"/>
              <a:gd name="connsiteY157" fmla="*/ 3767420 h 6858000"/>
              <a:gd name="connsiteX158" fmla="*/ 1635889 w 7467600"/>
              <a:gd name="connsiteY158" fmla="*/ 3709494 h 6858000"/>
              <a:gd name="connsiteX159" fmla="*/ 1634800 w 7467600"/>
              <a:gd name="connsiteY159" fmla="*/ 3731111 h 6858000"/>
              <a:gd name="connsiteX160" fmla="*/ 1635889 w 7467600"/>
              <a:gd name="connsiteY160" fmla="*/ 3709494 h 6858000"/>
              <a:gd name="connsiteX161" fmla="*/ 1510397 w 7467600"/>
              <a:gd name="connsiteY161" fmla="*/ 3684705 h 6858000"/>
              <a:gd name="connsiteX162" fmla="*/ 1146550 w 7467600"/>
              <a:gd name="connsiteY162" fmla="*/ 3802012 h 6858000"/>
              <a:gd name="connsiteX163" fmla="*/ 698834 w 7467600"/>
              <a:gd name="connsiteY163" fmla="*/ 3952272 h 6858000"/>
              <a:gd name="connsiteX164" fmla="*/ 34256 w 7467600"/>
              <a:gd name="connsiteY164" fmla="*/ 4347603 h 6858000"/>
              <a:gd name="connsiteX165" fmla="*/ 527241 w 7467600"/>
              <a:gd name="connsiteY165" fmla="*/ 4065078 h 6858000"/>
              <a:gd name="connsiteX166" fmla="*/ 1510397 w 7467600"/>
              <a:gd name="connsiteY166" fmla="*/ 3684705 h 6858000"/>
              <a:gd name="connsiteX167" fmla="*/ 1313114 w 7467600"/>
              <a:gd name="connsiteY167" fmla="*/ 3655216 h 6858000"/>
              <a:gd name="connsiteX168" fmla="*/ 1109304 w 7467600"/>
              <a:gd name="connsiteY168" fmla="*/ 3669030 h 6858000"/>
              <a:gd name="connsiteX169" fmla="*/ 8129 w 7467600"/>
              <a:gd name="connsiteY169" fmla="*/ 4330519 h 6858000"/>
              <a:gd name="connsiteX170" fmla="*/ 687572 w 7467600"/>
              <a:gd name="connsiteY170" fmla="*/ 3925629 h 6858000"/>
              <a:gd name="connsiteX171" fmla="*/ 1138365 w 7467600"/>
              <a:gd name="connsiteY171" fmla="*/ 3774515 h 6858000"/>
              <a:gd name="connsiteX172" fmla="*/ 1505579 w 7467600"/>
              <a:gd name="connsiteY172" fmla="*/ 3655526 h 6858000"/>
              <a:gd name="connsiteX173" fmla="*/ 1313114 w 7467600"/>
              <a:gd name="connsiteY173" fmla="*/ 3655216 h 6858000"/>
              <a:gd name="connsiteX174" fmla="*/ 3655073 w 7467600"/>
              <a:gd name="connsiteY174" fmla="*/ 3650884 h 6858000"/>
              <a:gd name="connsiteX175" fmla="*/ 3989938 w 7467600"/>
              <a:gd name="connsiteY175" fmla="*/ 3991685 h 6858000"/>
              <a:gd name="connsiteX176" fmla="*/ 4393907 w 7467600"/>
              <a:gd name="connsiteY176" fmla="*/ 4261258 h 6858000"/>
              <a:gd name="connsiteX177" fmla="*/ 4648051 w 7467600"/>
              <a:gd name="connsiteY177" fmla="*/ 4374051 h 6858000"/>
              <a:gd name="connsiteX178" fmla="*/ 4383389 w 7467600"/>
              <a:gd name="connsiteY178" fmla="*/ 4184369 h 6858000"/>
              <a:gd name="connsiteX179" fmla="*/ 4165508 w 7467600"/>
              <a:gd name="connsiteY179" fmla="*/ 4035196 h 6858000"/>
              <a:gd name="connsiteX180" fmla="*/ 4068162 w 7467600"/>
              <a:gd name="connsiteY180" fmla="*/ 3953394 h 6858000"/>
              <a:gd name="connsiteX181" fmla="*/ 3981416 w 7467600"/>
              <a:gd name="connsiteY181" fmla="*/ 3880482 h 6858000"/>
              <a:gd name="connsiteX182" fmla="*/ 3800147 w 7467600"/>
              <a:gd name="connsiteY182" fmla="*/ 3749872 h 6858000"/>
              <a:gd name="connsiteX183" fmla="*/ 3655073 w 7467600"/>
              <a:gd name="connsiteY183" fmla="*/ 3650884 h 6858000"/>
              <a:gd name="connsiteX184" fmla="*/ 3670252 w 7467600"/>
              <a:gd name="connsiteY184" fmla="*/ 3622798 h 6858000"/>
              <a:gd name="connsiteX185" fmla="*/ 3817258 w 7467600"/>
              <a:gd name="connsiteY185" fmla="*/ 3723577 h 6858000"/>
              <a:gd name="connsiteX186" fmla="*/ 4000461 w 7467600"/>
              <a:gd name="connsiteY186" fmla="*/ 3855966 h 6858000"/>
              <a:gd name="connsiteX187" fmla="*/ 4088180 w 7467600"/>
              <a:gd name="connsiteY187" fmla="*/ 3929774 h 6858000"/>
              <a:gd name="connsiteX188" fmla="*/ 4184555 w 7467600"/>
              <a:gd name="connsiteY188" fmla="*/ 4010683 h 6858000"/>
              <a:gd name="connsiteX189" fmla="*/ 4399563 w 7467600"/>
              <a:gd name="connsiteY189" fmla="*/ 4158106 h 6858000"/>
              <a:gd name="connsiteX190" fmla="*/ 4684469 w 7467600"/>
              <a:gd name="connsiteY190" fmla="*/ 4364680 h 6858000"/>
              <a:gd name="connsiteX191" fmla="*/ 4690271 w 7467600"/>
              <a:gd name="connsiteY191" fmla="*/ 4370034 h 6858000"/>
              <a:gd name="connsiteX192" fmla="*/ 4136093 w 7467600"/>
              <a:gd name="connsiteY192" fmla="*/ 3858466 h 6858000"/>
              <a:gd name="connsiteX193" fmla="*/ 3670252 w 7467600"/>
              <a:gd name="connsiteY193" fmla="*/ 3622798 h 6858000"/>
              <a:gd name="connsiteX194" fmla="*/ 4440129 w 7467600"/>
              <a:gd name="connsiteY194" fmla="*/ 3448571 h 6858000"/>
              <a:gd name="connsiteX195" fmla="*/ 4856525 w 7467600"/>
              <a:gd name="connsiteY195" fmla="*/ 3915351 h 6858000"/>
              <a:gd name="connsiteX196" fmla="*/ 5059055 w 7467600"/>
              <a:gd name="connsiteY196" fmla="*/ 4108918 h 6858000"/>
              <a:gd name="connsiteX197" fmla="*/ 5290070 w 7467600"/>
              <a:gd name="connsiteY197" fmla="*/ 4263619 h 6858000"/>
              <a:gd name="connsiteX198" fmla="*/ 4834991 w 7467600"/>
              <a:gd name="connsiteY198" fmla="*/ 3830985 h 6858000"/>
              <a:gd name="connsiteX199" fmla="*/ 4440129 w 7467600"/>
              <a:gd name="connsiteY199" fmla="*/ 3448571 h 6858000"/>
              <a:gd name="connsiteX200" fmla="*/ 4441737 w 7467600"/>
              <a:gd name="connsiteY200" fmla="*/ 3399734 h 6858000"/>
              <a:gd name="connsiteX201" fmla="*/ 4431236 w 7467600"/>
              <a:gd name="connsiteY201" fmla="*/ 3400954 h 6858000"/>
              <a:gd name="connsiteX202" fmla="*/ 4557150 w 7467600"/>
              <a:gd name="connsiteY202" fmla="*/ 3510023 h 6858000"/>
              <a:gd name="connsiteX203" fmla="*/ 4856936 w 7467600"/>
              <a:gd name="connsiteY203" fmla="*/ 3809146 h 6858000"/>
              <a:gd name="connsiteX204" fmla="*/ 5111996 w 7467600"/>
              <a:gd name="connsiteY204" fmla="*/ 4065759 h 6858000"/>
              <a:gd name="connsiteX205" fmla="*/ 5388878 w 7467600"/>
              <a:gd name="connsiteY205" fmla="*/ 4300185 h 6858000"/>
              <a:gd name="connsiteX206" fmla="*/ 5425556 w 7467600"/>
              <a:gd name="connsiteY206" fmla="*/ 4308967 h 6858000"/>
              <a:gd name="connsiteX207" fmla="*/ 4943646 w 7467600"/>
              <a:gd name="connsiteY207" fmla="*/ 3822916 h 6858000"/>
              <a:gd name="connsiteX208" fmla="*/ 4594837 w 7467600"/>
              <a:gd name="connsiteY208" fmla="*/ 3532274 h 6858000"/>
              <a:gd name="connsiteX209" fmla="*/ 4441737 w 7467600"/>
              <a:gd name="connsiteY209" fmla="*/ 3399734 h 6858000"/>
              <a:gd name="connsiteX210" fmla="*/ 5425834 w 7467600"/>
              <a:gd name="connsiteY210" fmla="*/ 3162785 h 6858000"/>
              <a:gd name="connsiteX211" fmla="*/ 5401644 w 7467600"/>
              <a:gd name="connsiteY211" fmla="*/ 3617847 h 6858000"/>
              <a:gd name="connsiteX212" fmla="*/ 5467256 w 7467600"/>
              <a:gd name="connsiteY212" fmla="*/ 4175494 h 6858000"/>
              <a:gd name="connsiteX213" fmla="*/ 5448069 w 7467600"/>
              <a:gd name="connsiteY213" fmla="*/ 3567554 h 6858000"/>
              <a:gd name="connsiteX214" fmla="*/ 5425834 w 7467600"/>
              <a:gd name="connsiteY214" fmla="*/ 3162785 h 6858000"/>
              <a:gd name="connsiteX215" fmla="*/ 1318687 w 7467600"/>
              <a:gd name="connsiteY215" fmla="*/ 3113840 h 6858000"/>
              <a:gd name="connsiteX216" fmla="*/ 1066793 w 7467600"/>
              <a:gd name="connsiteY216" fmla="*/ 3212171 h 6858000"/>
              <a:gd name="connsiteX217" fmla="*/ 993319 w 7467600"/>
              <a:gd name="connsiteY217" fmla="*/ 3247648 h 6858000"/>
              <a:gd name="connsiteX218" fmla="*/ 853081 w 7467600"/>
              <a:gd name="connsiteY218" fmla="*/ 3312410 h 6858000"/>
              <a:gd name="connsiteX219" fmla="*/ 805957 w 7467600"/>
              <a:gd name="connsiteY219" fmla="*/ 3330443 h 6858000"/>
              <a:gd name="connsiteX220" fmla="*/ 1318687 w 7467600"/>
              <a:gd name="connsiteY220" fmla="*/ 3113840 h 6858000"/>
              <a:gd name="connsiteX221" fmla="*/ 5453702 w 7467600"/>
              <a:gd name="connsiteY221" fmla="*/ 3090882 h 6858000"/>
              <a:gd name="connsiteX222" fmla="*/ 5480135 w 7467600"/>
              <a:gd name="connsiteY222" fmla="*/ 3565802 h 6858000"/>
              <a:gd name="connsiteX223" fmla="*/ 5499023 w 7467600"/>
              <a:gd name="connsiteY223" fmla="*/ 4166310 h 6858000"/>
              <a:gd name="connsiteX224" fmla="*/ 5547022 w 7467600"/>
              <a:gd name="connsiteY224" fmla="*/ 3607838 h 6858000"/>
              <a:gd name="connsiteX225" fmla="*/ 5515964 w 7467600"/>
              <a:gd name="connsiteY225" fmla="*/ 3378541 h 6858000"/>
              <a:gd name="connsiteX226" fmla="*/ 5453702 w 7467600"/>
              <a:gd name="connsiteY226" fmla="*/ 3090882 h 6858000"/>
              <a:gd name="connsiteX227" fmla="*/ 1238695 w 7467600"/>
              <a:gd name="connsiteY227" fmla="*/ 3076820 h 6858000"/>
              <a:gd name="connsiteX228" fmla="*/ 716371 w 7467600"/>
              <a:gd name="connsiteY228" fmla="*/ 3293249 h 6858000"/>
              <a:gd name="connsiteX229" fmla="*/ 579522 w 7467600"/>
              <a:gd name="connsiteY229" fmla="*/ 3371759 h 6858000"/>
              <a:gd name="connsiteX230" fmla="*/ 600288 w 7467600"/>
              <a:gd name="connsiteY230" fmla="*/ 3365555 h 6858000"/>
              <a:gd name="connsiteX231" fmla="*/ 840692 w 7467600"/>
              <a:gd name="connsiteY231" fmla="*/ 3284921 h 6858000"/>
              <a:gd name="connsiteX232" fmla="*/ 979248 w 7467600"/>
              <a:gd name="connsiteY232" fmla="*/ 3221003 h 6858000"/>
              <a:gd name="connsiteX233" fmla="*/ 1053282 w 7467600"/>
              <a:gd name="connsiteY233" fmla="*/ 3185247 h 6858000"/>
              <a:gd name="connsiteX234" fmla="*/ 1320603 w 7467600"/>
              <a:gd name="connsiteY234" fmla="*/ 3081281 h 6858000"/>
              <a:gd name="connsiteX235" fmla="*/ 1238695 w 7467600"/>
              <a:gd name="connsiteY235" fmla="*/ 3076820 h 6858000"/>
              <a:gd name="connsiteX236" fmla="*/ 5425627 w 7467600"/>
              <a:gd name="connsiteY236" fmla="*/ 2954192 h 6858000"/>
              <a:gd name="connsiteX237" fmla="*/ 5470770 w 7467600"/>
              <a:gd name="connsiteY237" fmla="*/ 3005435 h 6858000"/>
              <a:gd name="connsiteX238" fmla="*/ 5519779 w 7467600"/>
              <a:gd name="connsiteY238" fmla="*/ 4359223 h 6858000"/>
              <a:gd name="connsiteX239" fmla="*/ 5520293 w 7467600"/>
              <a:gd name="connsiteY239" fmla="*/ 4360602 h 6858000"/>
              <a:gd name="connsiteX240" fmla="*/ 5767221 w 7467600"/>
              <a:gd name="connsiteY240" fmla="*/ 4665564 h 6858000"/>
              <a:gd name="connsiteX241" fmla="*/ 6937169 w 7467600"/>
              <a:gd name="connsiteY241" fmla="*/ 4815941 h 6858000"/>
              <a:gd name="connsiteX242" fmla="*/ 6953922 w 7467600"/>
              <a:gd name="connsiteY242" fmla="*/ 4890068 h 6858000"/>
              <a:gd name="connsiteX243" fmla="*/ 6071359 w 7467600"/>
              <a:gd name="connsiteY243" fmla="*/ 4770770 h 6858000"/>
              <a:gd name="connsiteX244" fmla="*/ 6038839 w 7467600"/>
              <a:gd name="connsiteY244" fmla="*/ 4764474 h 6858000"/>
              <a:gd name="connsiteX245" fmla="*/ 6038706 w 7467600"/>
              <a:gd name="connsiteY245" fmla="*/ 4763847 h 6858000"/>
              <a:gd name="connsiteX246" fmla="*/ 6037784 w 7467600"/>
              <a:gd name="connsiteY246" fmla="*/ 4764270 h 6858000"/>
              <a:gd name="connsiteX247" fmla="*/ 6038839 w 7467600"/>
              <a:gd name="connsiteY247" fmla="*/ 4764474 h 6858000"/>
              <a:gd name="connsiteX248" fmla="*/ 6040338 w 7467600"/>
              <a:gd name="connsiteY248" fmla="*/ 4771418 h 6858000"/>
              <a:gd name="connsiteX249" fmla="*/ 6024488 w 7467600"/>
              <a:gd name="connsiteY249" fmla="*/ 4809903 h 6858000"/>
              <a:gd name="connsiteX250" fmla="*/ 5599771 w 7467600"/>
              <a:gd name="connsiteY250" fmla="*/ 5509652 h 6858000"/>
              <a:gd name="connsiteX251" fmla="*/ 5548843 w 7467600"/>
              <a:gd name="connsiteY251" fmla="*/ 5563845 h 6858000"/>
              <a:gd name="connsiteX252" fmla="*/ 5940952 w 7467600"/>
              <a:gd name="connsiteY252" fmla="*/ 6250028 h 6858000"/>
              <a:gd name="connsiteX253" fmla="*/ 6043441 w 7467600"/>
              <a:gd name="connsiteY253" fmla="*/ 6665847 h 6858000"/>
              <a:gd name="connsiteX254" fmla="*/ 6093432 w 7467600"/>
              <a:gd name="connsiteY254" fmla="*/ 6858000 h 6858000"/>
              <a:gd name="connsiteX255" fmla="*/ 6034344 w 7467600"/>
              <a:gd name="connsiteY255" fmla="*/ 6858000 h 6858000"/>
              <a:gd name="connsiteX256" fmla="*/ 6026679 w 7467600"/>
              <a:gd name="connsiteY256" fmla="*/ 6836959 h 6858000"/>
              <a:gd name="connsiteX257" fmla="*/ 5800441 w 7467600"/>
              <a:gd name="connsiteY257" fmla="*/ 6335286 h 6858000"/>
              <a:gd name="connsiteX258" fmla="*/ 5526562 w 7467600"/>
              <a:gd name="connsiteY258" fmla="*/ 5705388 h 6858000"/>
              <a:gd name="connsiteX259" fmla="*/ 5519640 w 7467600"/>
              <a:gd name="connsiteY259" fmla="*/ 5683774 h 6858000"/>
              <a:gd name="connsiteX260" fmla="*/ 5844559 w 7467600"/>
              <a:gd name="connsiteY260" fmla="*/ 6553349 h 6858000"/>
              <a:gd name="connsiteX261" fmla="*/ 5975994 w 7467600"/>
              <a:gd name="connsiteY261" fmla="*/ 6858000 h 6858000"/>
              <a:gd name="connsiteX262" fmla="*/ 5898547 w 7467600"/>
              <a:gd name="connsiteY262" fmla="*/ 6858000 h 6858000"/>
              <a:gd name="connsiteX263" fmla="*/ 5682041 w 7467600"/>
              <a:gd name="connsiteY263" fmla="*/ 6355860 h 6858000"/>
              <a:gd name="connsiteX264" fmla="*/ 5461758 w 7467600"/>
              <a:gd name="connsiteY264" fmla="*/ 5820220 h 6858000"/>
              <a:gd name="connsiteX265" fmla="*/ 5237282 w 7467600"/>
              <a:gd name="connsiteY265" fmla="*/ 6579086 h 6858000"/>
              <a:gd name="connsiteX266" fmla="*/ 5115009 w 7467600"/>
              <a:gd name="connsiteY266" fmla="*/ 6858000 h 6858000"/>
              <a:gd name="connsiteX267" fmla="*/ 5028074 w 7467600"/>
              <a:gd name="connsiteY267" fmla="*/ 6858000 h 6858000"/>
              <a:gd name="connsiteX268" fmla="*/ 5079508 w 7467600"/>
              <a:gd name="connsiteY268" fmla="*/ 6749074 h 6858000"/>
              <a:gd name="connsiteX269" fmla="*/ 5371846 w 7467600"/>
              <a:gd name="connsiteY269" fmla="*/ 5924413 h 6858000"/>
              <a:gd name="connsiteX270" fmla="*/ 5270512 w 7467600"/>
              <a:gd name="connsiteY270" fmla="*/ 6138975 h 6858000"/>
              <a:gd name="connsiteX271" fmla="*/ 5062409 w 7467600"/>
              <a:gd name="connsiteY271" fmla="*/ 6653544 h 6858000"/>
              <a:gd name="connsiteX272" fmla="*/ 5036628 w 7467600"/>
              <a:gd name="connsiteY272" fmla="*/ 6754247 h 6858000"/>
              <a:gd name="connsiteX273" fmla="*/ 5009112 w 7467600"/>
              <a:gd name="connsiteY273" fmla="*/ 6858000 h 6858000"/>
              <a:gd name="connsiteX274" fmla="*/ 4976679 w 7467600"/>
              <a:gd name="connsiteY274" fmla="*/ 6858000 h 6858000"/>
              <a:gd name="connsiteX275" fmla="*/ 5006537 w 7467600"/>
              <a:gd name="connsiteY275" fmla="*/ 6747068 h 6858000"/>
              <a:gd name="connsiteX276" fmla="*/ 5032723 w 7467600"/>
              <a:gd name="connsiteY276" fmla="*/ 6644957 h 6858000"/>
              <a:gd name="connsiteX277" fmla="*/ 5242949 w 7467600"/>
              <a:gd name="connsiteY277" fmla="*/ 6125175 h 6858000"/>
              <a:gd name="connsiteX278" fmla="*/ 5286321 w 7467600"/>
              <a:gd name="connsiteY278" fmla="*/ 6033555 h 6858000"/>
              <a:gd name="connsiteX279" fmla="*/ 5008210 w 7467600"/>
              <a:gd name="connsiteY279" fmla="*/ 6649194 h 6858000"/>
              <a:gd name="connsiteX280" fmla="*/ 4986321 w 7467600"/>
              <a:gd name="connsiteY280" fmla="*/ 6765687 h 6858000"/>
              <a:gd name="connsiteX281" fmla="*/ 4973474 w 7467600"/>
              <a:gd name="connsiteY281" fmla="*/ 6858000 h 6858000"/>
              <a:gd name="connsiteX282" fmla="*/ 4907178 w 7467600"/>
              <a:gd name="connsiteY282" fmla="*/ 6858000 h 6858000"/>
              <a:gd name="connsiteX283" fmla="*/ 4910810 w 7467600"/>
              <a:gd name="connsiteY283" fmla="*/ 6829660 h 6858000"/>
              <a:gd name="connsiteX284" fmla="*/ 4987461 w 7467600"/>
              <a:gd name="connsiteY284" fmla="*/ 6432994 h 6858000"/>
              <a:gd name="connsiteX285" fmla="*/ 5179262 w 7467600"/>
              <a:gd name="connsiteY285" fmla="*/ 6035044 h 6858000"/>
              <a:gd name="connsiteX286" fmla="*/ 4689678 w 7467600"/>
              <a:gd name="connsiteY286" fmla="*/ 6440241 h 6858000"/>
              <a:gd name="connsiteX287" fmla="*/ 4477543 w 7467600"/>
              <a:gd name="connsiteY287" fmla="*/ 6674836 h 6858000"/>
              <a:gd name="connsiteX288" fmla="*/ 4329957 w 7467600"/>
              <a:gd name="connsiteY288" fmla="*/ 6858000 h 6858000"/>
              <a:gd name="connsiteX289" fmla="*/ 4218595 w 7467600"/>
              <a:gd name="connsiteY289" fmla="*/ 6858000 h 6858000"/>
              <a:gd name="connsiteX290" fmla="*/ 4368888 w 7467600"/>
              <a:gd name="connsiteY290" fmla="*/ 6668412 h 6858000"/>
              <a:gd name="connsiteX291" fmla="*/ 4563091 w 7467600"/>
              <a:gd name="connsiteY291" fmla="*/ 6442508 h 6858000"/>
              <a:gd name="connsiteX292" fmla="*/ 5387324 w 7467600"/>
              <a:gd name="connsiteY292" fmla="*/ 5705830 h 6858000"/>
              <a:gd name="connsiteX293" fmla="*/ 5073620 w 7467600"/>
              <a:gd name="connsiteY293" fmla="*/ 5955437 h 6858000"/>
              <a:gd name="connsiteX294" fmla="*/ 4689789 w 7467600"/>
              <a:gd name="connsiteY294" fmla="*/ 6268382 h 6858000"/>
              <a:gd name="connsiteX295" fmla="*/ 4418722 w 7467600"/>
              <a:gd name="connsiteY295" fmla="*/ 6570886 h 6858000"/>
              <a:gd name="connsiteX296" fmla="*/ 4214944 w 7467600"/>
              <a:gd name="connsiteY296" fmla="*/ 6858000 h 6858000"/>
              <a:gd name="connsiteX297" fmla="*/ 4177898 w 7467600"/>
              <a:gd name="connsiteY297" fmla="*/ 6858000 h 6858000"/>
              <a:gd name="connsiteX298" fmla="*/ 4391597 w 7467600"/>
              <a:gd name="connsiteY298" fmla="*/ 6556370 h 6858000"/>
              <a:gd name="connsiteX299" fmla="*/ 4668889 w 7467600"/>
              <a:gd name="connsiteY299" fmla="*/ 6246399 h 6858000"/>
              <a:gd name="connsiteX300" fmla="*/ 5055427 w 7467600"/>
              <a:gd name="connsiteY300" fmla="*/ 5931476 h 6858000"/>
              <a:gd name="connsiteX301" fmla="*/ 5371814 w 7467600"/>
              <a:gd name="connsiteY301" fmla="*/ 5678975 h 6858000"/>
              <a:gd name="connsiteX302" fmla="*/ 4987918 w 7467600"/>
              <a:gd name="connsiteY302" fmla="*/ 5838701 h 6858000"/>
              <a:gd name="connsiteX303" fmla="*/ 4317146 w 7467600"/>
              <a:gd name="connsiteY303" fmla="*/ 6587716 h 6858000"/>
              <a:gd name="connsiteX304" fmla="*/ 4171627 w 7467600"/>
              <a:gd name="connsiteY304" fmla="*/ 6858000 h 6858000"/>
              <a:gd name="connsiteX305" fmla="*/ 4081585 w 7467600"/>
              <a:gd name="connsiteY305" fmla="*/ 6858000 h 6858000"/>
              <a:gd name="connsiteX306" fmla="*/ 4238603 w 7467600"/>
              <a:gd name="connsiteY306" fmla="*/ 6559341 h 6858000"/>
              <a:gd name="connsiteX307" fmla="*/ 4778333 w 7467600"/>
              <a:gd name="connsiteY307" fmla="*/ 5873626 h 6858000"/>
              <a:gd name="connsiteX308" fmla="*/ 5414185 w 7467600"/>
              <a:gd name="connsiteY308" fmla="*/ 5573882 h 6858000"/>
              <a:gd name="connsiteX309" fmla="*/ 5959648 w 7467600"/>
              <a:gd name="connsiteY309" fmla="*/ 4760797 h 6858000"/>
              <a:gd name="connsiteX310" fmla="*/ 5355019 w 7467600"/>
              <a:gd name="connsiteY310" fmla="*/ 4734672 h 6858000"/>
              <a:gd name="connsiteX311" fmla="*/ 5083565 w 7467600"/>
              <a:gd name="connsiteY311" fmla="*/ 5179121 h 6858000"/>
              <a:gd name="connsiteX312" fmla="*/ 4713577 w 7467600"/>
              <a:gd name="connsiteY312" fmla="*/ 5616803 h 6858000"/>
              <a:gd name="connsiteX313" fmla="*/ 3989559 w 7467600"/>
              <a:gd name="connsiteY313" fmla="*/ 6145945 h 6858000"/>
              <a:gd name="connsiteX314" fmla="*/ 3939824 w 7467600"/>
              <a:gd name="connsiteY314" fmla="*/ 6066900 h 6858000"/>
              <a:gd name="connsiteX315" fmla="*/ 4584537 w 7467600"/>
              <a:gd name="connsiteY315" fmla="*/ 5324826 h 6858000"/>
              <a:gd name="connsiteX316" fmla="*/ 5037105 w 7467600"/>
              <a:gd name="connsiteY316" fmla="*/ 5088765 h 6858000"/>
              <a:gd name="connsiteX317" fmla="*/ 5039930 w 7467600"/>
              <a:gd name="connsiteY317" fmla="*/ 5089585 h 6858000"/>
              <a:gd name="connsiteX318" fmla="*/ 5263764 w 7467600"/>
              <a:gd name="connsiteY318" fmla="*/ 4735525 h 6858000"/>
              <a:gd name="connsiteX319" fmla="*/ 4086300 w 7467600"/>
              <a:gd name="connsiteY319" fmla="*/ 4884599 h 6858000"/>
              <a:gd name="connsiteX320" fmla="*/ 4085485 w 7467600"/>
              <a:gd name="connsiteY320" fmla="*/ 4899070 h 6858000"/>
              <a:gd name="connsiteX321" fmla="*/ 3871915 w 7467600"/>
              <a:gd name="connsiteY321" fmla="*/ 5253645 h 6858000"/>
              <a:gd name="connsiteX322" fmla="*/ 3799374 w 7467600"/>
              <a:gd name="connsiteY322" fmla="*/ 5466127 h 6858000"/>
              <a:gd name="connsiteX323" fmla="*/ 3498850 w 7467600"/>
              <a:gd name="connsiteY323" fmla="*/ 6661888 h 6858000"/>
              <a:gd name="connsiteX324" fmla="*/ 3399216 w 7467600"/>
              <a:gd name="connsiteY324" fmla="*/ 6858000 h 6858000"/>
              <a:gd name="connsiteX325" fmla="*/ 3303688 w 7467600"/>
              <a:gd name="connsiteY325" fmla="*/ 6858000 h 6858000"/>
              <a:gd name="connsiteX326" fmla="*/ 3391774 w 7467600"/>
              <a:gd name="connsiteY326" fmla="*/ 6697181 h 6858000"/>
              <a:gd name="connsiteX327" fmla="*/ 3735540 w 7467600"/>
              <a:gd name="connsiteY327" fmla="*/ 5546923 h 6858000"/>
              <a:gd name="connsiteX328" fmla="*/ 3729438 w 7467600"/>
              <a:gd name="connsiteY328" fmla="*/ 5569058 h 6858000"/>
              <a:gd name="connsiteX329" fmla="*/ 3707782 w 7467600"/>
              <a:gd name="connsiteY329" fmla="*/ 5644908 h 6858000"/>
              <a:gd name="connsiteX330" fmla="*/ 3583827 w 7467600"/>
              <a:gd name="connsiteY330" fmla="*/ 6039215 h 6858000"/>
              <a:gd name="connsiteX331" fmla="*/ 3547861 w 7467600"/>
              <a:gd name="connsiteY331" fmla="*/ 6129609 h 6858000"/>
              <a:gd name="connsiteX332" fmla="*/ 3490905 w 7467600"/>
              <a:gd name="connsiteY332" fmla="*/ 6277660 h 6858000"/>
              <a:gd name="connsiteX333" fmla="*/ 3455859 w 7467600"/>
              <a:gd name="connsiteY333" fmla="*/ 6391301 h 6858000"/>
              <a:gd name="connsiteX334" fmla="*/ 3429112 w 7467600"/>
              <a:gd name="connsiteY334" fmla="*/ 6479469 h 6858000"/>
              <a:gd name="connsiteX335" fmla="*/ 3304862 w 7467600"/>
              <a:gd name="connsiteY335" fmla="*/ 6796476 h 6858000"/>
              <a:gd name="connsiteX336" fmla="*/ 3276071 w 7467600"/>
              <a:gd name="connsiteY336" fmla="*/ 6858000 h 6858000"/>
              <a:gd name="connsiteX337" fmla="*/ 3240805 w 7467600"/>
              <a:gd name="connsiteY337" fmla="*/ 6858000 h 6858000"/>
              <a:gd name="connsiteX338" fmla="*/ 3275917 w 7467600"/>
              <a:gd name="connsiteY338" fmla="*/ 6783192 h 6858000"/>
              <a:gd name="connsiteX339" fmla="*/ 3399358 w 7467600"/>
              <a:gd name="connsiteY339" fmla="*/ 6469011 h 6858000"/>
              <a:gd name="connsiteX340" fmla="*/ 3425650 w 7467600"/>
              <a:gd name="connsiteY340" fmla="*/ 6381333 h 6858000"/>
              <a:gd name="connsiteX341" fmla="*/ 3460661 w 7467600"/>
              <a:gd name="connsiteY341" fmla="*/ 6266763 h 6858000"/>
              <a:gd name="connsiteX342" fmla="*/ 3518021 w 7467600"/>
              <a:gd name="connsiteY342" fmla="*/ 6117298 h 6858000"/>
              <a:gd name="connsiteX343" fmla="*/ 3554035 w 7467600"/>
              <a:gd name="connsiteY343" fmla="*/ 6027832 h 6858000"/>
              <a:gd name="connsiteX344" fmla="*/ 3677174 w 7467600"/>
              <a:gd name="connsiteY344" fmla="*/ 5636351 h 6858000"/>
              <a:gd name="connsiteX345" fmla="*/ 3698819 w 7467600"/>
              <a:gd name="connsiteY345" fmla="*/ 5560503 h 6858000"/>
              <a:gd name="connsiteX346" fmla="*/ 3702094 w 7467600"/>
              <a:gd name="connsiteY346" fmla="*/ 5549194 h 6858000"/>
              <a:gd name="connsiteX347" fmla="*/ 3398355 w 7467600"/>
              <a:gd name="connsiteY347" fmla="*/ 6094603 h 6858000"/>
              <a:gd name="connsiteX348" fmla="*/ 3193941 w 7467600"/>
              <a:gd name="connsiteY348" fmla="*/ 6798775 h 6858000"/>
              <a:gd name="connsiteX349" fmla="*/ 3184140 w 7467600"/>
              <a:gd name="connsiteY349" fmla="*/ 6858000 h 6858000"/>
              <a:gd name="connsiteX350" fmla="*/ 3099978 w 7467600"/>
              <a:gd name="connsiteY350" fmla="*/ 6858000 h 6858000"/>
              <a:gd name="connsiteX351" fmla="*/ 3101556 w 7467600"/>
              <a:gd name="connsiteY351" fmla="*/ 6843337 h 6858000"/>
              <a:gd name="connsiteX352" fmla="*/ 3370162 w 7467600"/>
              <a:gd name="connsiteY352" fmla="*/ 5785550 h 6858000"/>
              <a:gd name="connsiteX353" fmla="*/ 3746477 w 7467600"/>
              <a:gd name="connsiteY353" fmla="*/ 5377889 h 6858000"/>
              <a:gd name="connsiteX354" fmla="*/ 3863399 w 7467600"/>
              <a:gd name="connsiteY354" fmla="*/ 5087257 h 6858000"/>
              <a:gd name="connsiteX355" fmla="*/ 3968712 w 7467600"/>
              <a:gd name="connsiteY355" fmla="*/ 4913989 h 6858000"/>
              <a:gd name="connsiteX356" fmla="*/ 2792390 w 7467600"/>
              <a:gd name="connsiteY356" fmla="*/ 5382974 h 6858000"/>
              <a:gd name="connsiteX357" fmla="*/ 2714982 w 7467600"/>
              <a:gd name="connsiteY357" fmla="*/ 5427051 h 6858000"/>
              <a:gd name="connsiteX358" fmla="*/ 2813361 w 7467600"/>
              <a:gd name="connsiteY358" fmla="*/ 6023912 h 6858000"/>
              <a:gd name="connsiteX359" fmla="*/ 2688430 w 7467600"/>
              <a:gd name="connsiteY359" fmla="*/ 6801564 h 6858000"/>
              <a:gd name="connsiteX360" fmla="*/ 2629626 w 7467600"/>
              <a:gd name="connsiteY360" fmla="*/ 6763394 h 6858000"/>
              <a:gd name="connsiteX361" fmla="*/ 2565328 w 7467600"/>
              <a:gd name="connsiteY361" fmla="*/ 5516399 h 6858000"/>
              <a:gd name="connsiteX362" fmla="*/ 1922999 w 7467600"/>
              <a:gd name="connsiteY362" fmla="*/ 5980343 h 6858000"/>
              <a:gd name="connsiteX363" fmla="*/ 1950261 w 7467600"/>
              <a:gd name="connsiteY363" fmla="*/ 6405858 h 6858000"/>
              <a:gd name="connsiteX364" fmla="*/ 2365554 w 7467600"/>
              <a:gd name="connsiteY364" fmla="*/ 6759107 h 6858000"/>
              <a:gd name="connsiteX365" fmla="*/ 2424142 w 7467600"/>
              <a:gd name="connsiteY365" fmla="*/ 6858000 h 6858000"/>
              <a:gd name="connsiteX366" fmla="*/ 2395994 w 7467600"/>
              <a:gd name="connsiteY366" fmla="*/ 6858000 h 6858000"/>
              <a:gd name="connsiteX367" fmla="*/ 2392863 w 7467600"/>
              <a:gd name="connsiteY367" fmla="*/ 6852964 h 6858000"/>
              <a:gd name="connsiteX368" fmla="*/ 2017589 w 7467600"/>
              <a:gd name="connsiteY368" fmla="*/ 6493982 h 6858000"/>
              <a:gd name="connsiteX369" fmla="*/ 2147336 w 7467600"/>
              <a:gd name="connsiteY369" fmla="*/ 6594052 h 6858000"/>
              <a:gd name="connsiteX370" fmla="*/ 2207047 w 7467600"/>
              <a:gd name="connsiteY370" fmla="*/ 6654540 h 6858000"/>
              <a:gd name="connsiteX371" fmla="*/ 2299106 w 7467600"/>
              <a:gd name="connsiteY371" fmla="*/ 6778931 h 6858000"/>
              <a:gd name="connsiteX372" fmla="*/ 2314430 w 7467600"/>
              <a:gd name="connsiteY372" fmla="*/ 6801144 h 6858000"/>
              <a:gd name="connsiteX373" fmla="*/ 2352406 w 7467600"/>
              <a:gd name="connsiteY373" fmla="*/ 6858000 h 6858000"/>
              <a:gd name="connsiteX374" fmla="*/ 2314492 w 7467600"/>
              <a:gd name="connsiteY374" fmla="*/ 6858000 h 6858000"/>
              <a:gd name="connsiteX375" fmla="*/ 2288095 w 7467600"/>
              <a:gd name="connsiteY375" fmla="*/ 6818030 h 6858000"/>
              <a:gd name="connsiteX376" fmla="*/ 2272768 w 7467600"/>
              <a:gd name="connsiteY376" fmla="*/ 6795822 h 6858000"/>
              <a:gd name="connsiteX377" fmla="*/ 2182715 w 7467600"/>
              <a:gd name="connsiteY377" fmla="*/ 6675071 h 6858000"/>
              <a:gd name="connsiteX378" fmla="*/ 2032061 w 7467600"/>
              <a:gd name="connsiteY378" fmla="*/ 6541380 h 6858000"/>
              <a:gd name="connsiteX379" fmla="*/ 2257220 w 7467600"/>
              <a:gd name="connsiteY379" fmla="*/ 6826257 h 6858000"/>
              <a:gd name="connsiteX380" fmla="*/ 2281324 w 7467600"/>
              <a:gd name="connsiteY380" fmla="*/ 6858000 h 6858000"/>
              <a:gd name="connsiteX381" fmla="*/ 2242860 w 7467600"/>
              <a:gd name="connsiteY381" fmla="*/ 6858000 h 6858000"/>
              <a:gd name="connsiteX382" fmla="*/ 2232818 w 7467600"/>
              <a:gd name="connsiteY382" fmla="*/ 6844926 h 6858000"/>
              <a:gd name="connsiteX383" fmla="*/ 1990172 w 7467600"/>
              <a:gd name="connsiteY383" fmla="*/ 6542121 h 6858000"/>
              <a:gd name="connsiteX384" fmla="*/ 2124090 w 7467600"/>
              <a:gd name="connsiteY384" fmla="*/ 6761017 h 6858000"/>
              <a:gd name="connsiteX385" fmla="*/ 2200380 w 7467600"/>
              <a:gd name="connsiteY385" fmla="*/ 6858000 h 6858000"/>
              <a:gd name="connsiteX386" fmla="*/ 2147507 w 7467600"/>
              <a:gd name="connsiteY386" fmla="*/ 6858000 h 6858000"/>
              <a:gd name="connsiteX387" fmla="*/ 2070668 w 7467600"/>
              <a:gd name="connsiteY387" fmla="*/ 6761520 h 6858000"/>
              <a:gd name="connsiteX388" fmla="*/ 1975142 w 7467600"/>
              <a:gd name="connsiteY388" fmla="*/ 6585570 h 6858000"/>
              <a:gd name="connsiteX389" fmla="*/ 2050035 w 7467600"/>
              <a:gd name="connsiteY389" fmla="*/ 6813345 h 6858000"/>
              <a:gd name="connsiteX390" fmla="*/ 2063025 w 7467600"/>
              <a:gd name="connsiteY390" fmla="*/ 6858000 h 6858000"/>
              <a:gd name="connsiteX391" fmla="*/ 2021675 w 7467600"/>
              <a:gd name="connsiteY391" fmla="*/ 6858000 h 6858000"/>
              <a:gd name="connsiteX392" fmla="*/ 2019308 w 7467600"/>
              <a:gd name="connsiteY392" fmla="*/ 6847118 h 6858000"/>
              <a:gd name="connsiteX393" fmla="*/ 1938835 w 7467600"/>
              <a:gd name="connsiteY393" fmla="*/ 6551160 h 6858000"/>
              <a:gd name="connsiteX394" fmla="*/ 1953230 w 7467600"/>
              <a:gd name="connsiteY394" fmla="*/ 6759699 h 6858000"/>
              <a:gd name="connsiteX395" fmla="*/ 1956763 w 7467600"/>
              <a:gd name="connsiteY395" fmla="*/ 6778191 h 6858000"/>
              <a:gd name="connsiteX396" fmla="*/ 1967925 w 7467600"/>
              <a:gd name="connsiteY396" fmla="*/ 6858000 h 6858000"/>
              <a:gd name="connsiteX397" fmla="*/ 1936622 w 7467600"/>
              <a:gd name="connsiteY397" fmla="*/ 6858000 h 6858000"/>
              <a:gd name="connsiteX398" fmla="*/ 1926261 w 7467600"/>
              <a:gd name="connsiteY398" fmla="*/ 6784064 h 6858000"/>
              <a:gd name="connsiteX399" fmla="*/ 1922724 w 7467600"/>
              <a:gd name="connsiteY399" fmla="*/ 6765577 h 6858000"/>
              <a:gd name="connsiteX400" fmla="*/ 1904650 w 7467600"/>
              <a:gd name="connsiteY400" fmla="*/ 6639616 h 6858000"/>
              <a:gd name="connsiteX401" fmla="*/ 1885273 w 7467600"/>
              <a:gd name="connsiteY401" fmla="*/ 6858000 h 6858000"/>
              <a:gd name="connsiteX402" fmla="*/ 1854363 w 7467600"/>
              <a:gd name="connsiteY402" fmla="*/ 6858000 h 6858000"/>
              <a:gd name="connsiteX403" fmla="*/ 1880391 w 7467600"/>
              <a:gd name="connsiteY403" fmla="*/ 6603796 h 6858000"/>
              <a:gd name="connsiteX404" fmla="*/ 1818273 w 7467600"/>
              <a:gd name="connsiteY404" fmla="*/ 6715729 h 6858000"/>
              <a:gd name="connsiteX405" fmla="*/ 1794691 w 7467600"/>
              <a:gd name="connsiteY405" fmla="*/ 6843239 h 6858000"/>
              <a:gd name="connsiteX406" fmla="*/ 1794914 w 7467600"/>
              <a:gd name="connsiteY406" fmla="*/ 6858000 h 6858000"/>
              <a:gd name="connsiteX407" fmla="*/ 1746128 w 7467600"/>
              <a:gd name="connsiteY407" fmla="*/ 6858000 h 6858000"/>
              <a:gd name="connsiteX408" fmla="*/ 1753934 w 7467600"/>
              <a:gd name="connsiteY408" fmla="*/ 6724796 h 6858000"/>
              <a:gd name="connsiteX409" fmla="*/ 1792053 w 7467600"/>
              <a:gd name="connsiteY409" fmla="*/ 6572396 h 6858000"/>
              <a:gd name="connsiteX410" fmla="*/ 1862248 w 7467600"/>
              <a:gd name="connsiteY410" fmla="*/ 6266397 h 6858000"/>
              <a:gd name="connsiteX411" fmla="*/ 1862250 w 7467600"/>
              <a:gd name="connsiteY411" fmla="*/ 6033531 h 6858000"/>
              <a:gd name="connsiteX412" fmla="*/ 1211999 w 7467600"/>
              <a:gd name="connsiteY412" fmla="*/ 6683610 h 6858000"/>
              <a:gd name="connsiteX413" fmla="*/ 1213266 w 7467600"/>
              <a:gd name="connsiteY413" fmla="*/ 6691947 h 6858000"/>
              <a:gd name="connsiteX414" fmla="*/ 1203370 w 7467600"/>
              <a:gd name="connsiteY414" fmla="*/ 6850676 h 6858000"/>
              <a:gd name="connsiteX415" fmla="*/ 1203671 w 7467600"/>
              <a:gd name="connsiteY415" fmla="*/ 6858000 h 6858000"/>
              <a:gd name="connsiteX416" fmla="*/ 1143180 w 7467600"/>
              <a:gd name="connsiteY416" fmla="*/ 6858000 h 6858000"/>
              <a:gd name="connsiteX417" fmla="*/ 1142176 w 7467600"/>
              <a:gd name="connsiteY417" fmla="*/ 6766045 h 6858000"/>
              <a:gd name="connsiteX418" fmla="*/ 1067484 w 7467600"/>
              <a:gd name="connsiteY418" fmla="*/ 6858000 h 6858000"/>
              <a:gd name="connsiteX419" fmla="*/ 953928 w 7467600"/>
              <a:gd name="connsiteY419" fmla="*/ 6858000 h 6858000"/>
              <a:gd name="connsiteX420" fmla="*/ 959715 w 7467600"/>
              <a:gd name="connsiteY420" fmla="*/ 6850185 h 6858000"/>
              <a:gd name="connsiteX421" fmla="*/ 1483788 w 7467600"/>
              <a:gd name="connsiteY421" fmla="*/ 6259174 h 6858000"/>
              <a:gd name="connsiteX422" fmla="*/ 1100671 w 7467600"/>
              <a:gd name="connsiteY422" fmla="*/ 6252137 h 6858000"/>
              <a:gd name="connsiteX423" fmla="*/ 1090144 w 7467600"/>
              <a:gd name="connsiteY423" fmla="*/ 6256748 h 6858000"/>
              <a:gd name="connsiteX424" fmla="*/ 1095872 w 7467600"/>
              <a:gd name="connsiteY424" fmla="*/ 6271892 h 6858000"/>
              <a:gd name="connsiteX425" fmla="*/ 262785 w 7467600"/>
              <a:gd name="connsiteY425" fmla="*/ 6845450 h 6858000"/>
              <a:gd name="connsiteX426" fmla="*/ 209968 w 7467600"/>
              <a:gd name="connsiteY426" fmla="*/ 6770713 h 6858000"/>
              <a:gd name="connsiteX427" fmla="*/ 873460 w 7467600"/>
              <a:gd name="connsiteY427" fmla="*/ 6253768 h 6858000"/>
              <a:gd name="connsiteX428" fmla="*/ 192686 w 7467600"/>
              <a:gd name="connsiteY428" fmla="*/ 5849257 h 6858000"/>
              <a:gd name="connsiteX429" fmla="*/ 4696 w 7467600"/>
              <a:gd name="connsiteY429" fmla="*/ 5697668 h 6858000"/>
              <a:gd name="connsiteX430" fmla="*/ 0 w 7467600"/>
              <a:gd name="connsiteY430" fmla="*/ 5689984 h 6858000"/>
              <a:gd name="connsiteX431" fmla="*/ 0 w 7467600"/>
              <a:gd name="connsiteY431" fmla="*/ 5513472 h 6858000"/>
              <a:gd name="connsiteX432" fmla="*/ 174101 w 7467600"/>
              <a:gd name="connsiteY432" fmla="*/ 5620277 h 6858000"/>
              <a:gd name="connsiteX433" fmla="*/ 891800 w 7467600"/>
              <a:gd name="connsiteY433" fmla="*/ 6036935 h 6858000"/>
              <a:gd name="connsiteX434" fmla="*/ 1072219 w 7467600"/>
              <a:gd name="connsiteY434" fmla="*/ 6169443 h 6858000"/>
              <a:gd name="connsiteX435" fmla="*/ 1074117 w 7467600"/>
              <a:gd name="connsiteY435" fmla="*/ 6170301 h 6858000"/>
              <a:gd name="connsiteX436" fmla="*/ 1083114 w 7467600"/>
              <a:gd name="connsiteY436" fmla="*/ 6174131 h 6858000"/>
              <a:gd name="connsiteX437" fmla="*/ 1543010 w 7467600"/>
              <a:gd name="connsiteY437" fmla="*/ 6191140 h 6858000"/>
              <a:gd name="connsiteX438" fmla="*/ 1551080 w 7467600"/>
              <a:gd name="connsiteY438" fmla="*/ 6195006 h 6858000"/>
              <a:gd name="connsiteX439" fmla="*/ 2345443 w 7467600"/>
              <a:gd name="connsiteY439" fmla="*/ 5549882 h 6858000"/>
              <a:gd name="connsiteX440" fmla="*/ 1721499 w 7467600"/>
              <a:gd name="connsiteY440" fmla="*/ 5599969 h 6858000"/>
              <a:gd name="connsiteX441" fmla="*/ 767716 w 7467600"/>
              <a:gd name="connsiteY441" fmla="*/ 5472768 h 6858000"/>
              <a:gd name="connsiteX442" fmla="*/ 722147 w 7467600"/>
              <a:gd name="connsiteY442" fmla="*/ 5393091 h 6858000"/>
              <a:gd name="connsiteX443" fmla="*/ 1485552 w 7467600"/>
              <a:gd name="connsiteY443" fmla="*/ 5313202 h 6858000"/>
              <a:gd name="connsiteX444" fmla="*/ 2143004 w 7467600"/>
              <a:gd name="connsiteY444" fmla="*/ 5402420 h 6858000"/>
              <a:gd name="connsiteX445" fmla="*/ 1933391 w 7467600"/>
              <a:gd name="connsiteY445" fmla="*/ 5156971 h 6858000"/>
              <a:gd name="connsiteX446" fmla="*/ 1827118 w 7467600"/>
              <a:gd name="connsiteY446" fmla="*/ 4968410 h 6858000"/>
              <a:gd name="connsiteX447" fmla="*/ 1837349 w 7467600"/>
              <a:gd name="connsiteY447" fmla="*/ 4956357 h 6858000"/>
              <a:gd name="connsiteX448" fmla="*/ 2162835 w 7467600"/>
              <a:gd name="connsiteY448" fmla="*/ 5187853 h 6858000"/>
              <a:gd name="connsiteX449" fmla="*/ 2257167 w 7467600"/>
              <a:gd name="connsiteY449" fmla="*/ 5462123 h 6858000"/>
              <a:gd name="connsiteX450" fmla="*/ 2261598 w 7467600"/>
              <a:gd name="connsiteY450" fmla="*/ 5467998 h 6858000"/>
              <a:gd name="connsiteX451" fmla="*/ 2437177 w 7467600"/>
              <a:gd name="connsiteY451" fmla="*/ 5479608 h 6858000"/>
              <a:gd name="connsiteX452" fmla="*/ 2445247 w 7467600"/>
              <a:gd name="connsiteY452" fmla="*/ 5483476 h 6858000"/>
              <a:gd name="connsiteX453" fmla="*/ 2743626 w 7467600"/>
              <a:gd name="connsiteY453" fmla="*/ 5304819 h 6858000"/>
              <a:gd name="connsiteX454" fmla="*/ 3048102 w 7467600"/>
              <a:gd name="connsiteY454" fmla="*/ 5150595 h 6858000"/>
              <a:gd name="connsiteX455" fmla="*/ 1799414 w 7467600"/>
              <a:gd name="connsiteY455" fmla="*/ 4694732 h 6858000"/>
              <a:gd name="connsiteX456" fmla="*/ 1771735 w 7467600"/>
              <a:gd name="connsiteY456" fmla="*/ 4619929 h 6858000"/>
              <a:gd name="connsiteX457" fmla="*/ 3104273 w 7467600"/>
              <a:gd name="connsiteY457" fmla="*/ 5076159 h 6858000"/>
              <a:gd name="connsiteX458" fmla="*/ 3113245 w 7467600"/>
              <a:gd name="connsiteY458" fmla="*/ 5090705 h 6858000"/>
              <a:gd name="connsiteX459" fmla="*/ 3126294 w 7467600"/>
              <a:gd name="connsiteY459" fmla="*/ 5114400 h 6858000"/>
              <a:gd name="connsiteX460" fmla="*/ 3937433 w 7467600"/>
              <a:gd name="connsiteY460" fmla="*/ 4830473 h 6858000"/>
              <a:gd name="connsiteX461" fmla="*/ 3590475 w 7467600"/>
              <a:gd name="connsiteY461" fmla="*/ 4597974 h 6858000"/>
              <a:gd name="connsiteX462" fmla="*/ 3100264 w 7467600"/>
              <a:gd name="connsiteY462" fmla="*/ 4579845 h 6858000"/>
              <a:gd name="connsiteX463" fmla="*/ 2183576 w 7467600"/>
              <a:gd name="connsiteY463" fmla="*/ 4227150 h 6858000"/>
              <a:gd name="connsiteX464" fmla="*/ 2151029 w 7467600"/>
              <a:gd name="connsiteY464" fmla="*/ 4146947 h 6858000"/>
              <a:gd name="connsiteX465" fmla="*/ 3563434 w 7467600"/>
              <a:gd name="connsiteY465" fmla="*/ 4469115 h 6858000"/>
              <a:gd name="connsiteX466" fmla="*/ 3177952 w 7467600"/>
              <a:gd name="connsiteY466" fmla="*/ 3657386 h 6858000"/>
              <a:gd name="connsiteX467" fmla="*/ 3189263 w 7467600"/>
              <a:gd name="connsiteY467" fmla="*/ 3625726 h 6858000"/>
              <a:gd name="connsiteX468" fmla="*/ 3560912 w 7467600"/>
              <a:gd name="connsiteY468" fmla="*/ 4079863 h 6858000"/>
              <a:gd name="connsiteX469" fmla="*/ 3626636 w 7467600"/>
              <a:gd name="connsiteY469" fmla="*/ 4512230 h 6858000"/>
              <a:gd name="connsiteX470" fmla="*/ 3653088 w 7467600"/>
              <a:gd name="connsiteY470" fmla="*/ 4521417 h 6858000"/>
              <a:gd name="connsiteX471" fmla="*/ 3988128 w 7467600"/>
              <a:gd name="connsiteY471" fmla="*/ 4817267 h 6858000"/>
              <a:gd name="connsiteX472" fmla="*/ 4830582 w 7467600"/>
              <a:gd name="connsiteY472" fmla="*/ 4676000 h 6858000"/>
              <a:gd name="connsiteX473" fmla="*/ 4830100 w 7467600"/>
              <a:gd name="connsiteY473" fmla="*/ 4675554 h 6858000"/>
              <a:gd name="connsiteX474" fmla="*/ 4036318 w 7467600"/>
              <a:gd name="connsiteY474" fmla="*/ 4147013 h 6858000"/>
              <a:gd name="connsiteX475" fmla="*/ 3432098 w 7467600"/>
              <a:gd name="connsiteY475" fmla="*/ 3537312 h 6858000"/>
              <a:gd name="connsiteX476" fmla="*/ 3446761 w 7467600"/>
              <a:gd name="connsiteY476" fmla="*/ 3461278 h 6858000"/>
              <a:gd name="connsiteX477" fmla="*/ 4419733 w 7467600"/>
              <a:gd name="connsiteY477" fmla="*/ 3963555 h 6858000"/>
              <a:gd name="connsiteX478" fmla="*/ 4781371 w 7467600"/>
              <a:gd name="connsiteY478" fmla="*/ 4458604 h 6858000"/>
              <a:gd name="connsiteX479" fmla="*/ 4780440 w 7467600"/>
              <a:gd name="connsiteY479" fmla="*/ 4470290 h 6858000"/>
              <a:gd name="connsiteX480" fmla="*/ 4898954 w 7467600"/>
              <a:gd name="connsiteY480" fmla="*/ 4662092 h 6858000"/>
              <a:gd name="connsiteX481" fmla="*/ 4900699 w 7467600"/>
              <a:gd name="connsiteY481" fmla="*/ 4670867 h 6858000"/>
              <a:gd name="connsiteX482" fmla="*/ 5714511 w 7467600"/>
              <a:gd name="connsiteY482" fmla="*/ 4663483 h 6858000"/>
              <a:gd name="connsiteX483" fmla="*/ 5464793 w 7467600"/>
              <a:gd name="connsiteY483" fmla="*/ 4393556 h 6858000"/>
              <a:gd name="connsiteX484" fmla="*/ 5461897 w 7467600"/>
              <a:gd name="connsiteY484" fmla="*/ 4390879 h 6858000"/>
              <a:gd name="connsiteX485" fmla="*/ 4294126 w 7467600"/>
              <a:gd name="connsiteY485" fmla="*/ 3303048 h 6858000"/>
              <a:gd name="connsiteX486" fmla="*/ 4305321 w 7467600"/>
              <a:gd name="connsiteY486" fmla="*/ 3256953 h 6858000"/>
              <a:gd name="connsiteX487" fmla="*/ 4949299 w 7467600"/>
              <a:gd name="connsiteY487" fmla="*/ 3766336 h 6858000"/>
              <a:gd name="connsiteX488" fmla="*/ 5291452 w 7467600"/>
              <a:gd name="connsiteY488" fmla="*/ 4076801 h 6858000"/>
              <a:gd name="connsiteX489" fmla="*/ 5434998 w 7467600"/>
              <a:gd name="connsiteY489" fmla="*/ 4254100 h 6858000"/>
              <a:gd name="connsiteX490" fmla="*/ 5351015 w 7467600"/>
              <a:gd name="connsiteY490" fmla="*/ 3760989 h 6858000"/>
              <a:gd name="connsiteX491" fmla="*/ 5413780 w 7467600"/>
              <a:gd name="connsiteY491" fmla="*/ 2966265 h 6858000"/>
              <a:gd name="connsiteX492" fmla="*/ 5425627 w 7467600"/>
              <a:gd name="connsiteY492" fmla="*/ 2954192 h 6858000"/>
              <a:gd name="connsiteX493" fmla="*/ 6604735 w 7467600"/>
              <a:gd name="connsiteY493" fmla="*/ 2041381 h 6858000"/>
              <a:gd name="connsiteX494" fmla="*/ 7204487 w 7467600"/>
              <a:gd name="connsiteY494" fmla="*/ 2742112 h 6858000"/>
              <a:gd name="connsiteX495" fmla="*/ 7131592 w 7467600"/>
              <a:gd name="connsiteY495" fmla="*/ 2672096 h 6858000"/>
              <a:gd name="connsiteX496" fmla="*/ 6996344 w 7467600"/>
              <a:gd name="connsiteY496" fmla="*/ 2518310 h 6858000"/>
              <a:gd name="connsiteX497" fmla="*/ 6735495 w 7467600"/>
              <a:gd name="connsiteY497" fmla="*/ 2196890 h 6858000"/>
              <a:gd name="connsiteX498" fmla="*/ 6721901 w 7467600"/>
              <a:gd name="connsiteY498" fmla="*/ 2179274 h 6858000"/>
              <a:gd name="connsiteX499" fmla="*/ 6604735 w 7467600"/>
              <a:gd name="connsiteY499" fmla="*/ 2041381 h 6858000"/>
              <a:gd name="connsiteX500" fmla="*/ 6591670 w 7467600"/>
              <a:gd name="connsiteY500" fmla="*/ 1988277 h 6858000"/>
              <a:gd name="connsiteX501" fmla="*/ 6747349 w 7467600"/>
              <a:gd name="connsiteY501" fmla="*/ 2160069 h 6858000"/>
              <a:gd name="connsiteX502" fmla="*/ 6760943 w 7467600"/>
              <a:gd name="connsiteY502" fmla="*/ 2177686 h 6858000"/>
              <a:gd name="connsiteX503" fmla="*/ 7021065 w 7467600"/>
              <a:gd name="connsiteY503" fmla="*/ 2498102 h 6858000"/>
              <a:gd name="connsiteX504" fmla="*/ 7155223 w 7467600"/>
              <a:gd name="connsiteY504" fmla="*/ 2650386 h 6858000"/>
              <a:gd name="connsiteX505" fmla="*/ 7203167 w 7467600"/>
              <a:gd name="connsiteY505" fmla="*/ 2697288 h 6858000"/>
              <a:gd name="connsiteX506" fmla="*/ 6937703 w 7467600"/>
              <a:gd name="connsiteY506" fmla="*/ 2321981 h 6858000"/>
              <a:gd name="connsiteX507" fmla="*/ 6591670 w 7467600"/>
              <a:gd name="connsiteY507" fmla="*/ 1988277 h 6858000"/>
              <a:gd name="connsiteX508" fmla="*/ 5798671 w 7467600"/>
              <a:gd name="connsiteY508" fmla="*/ 1981601 h 6858000"/>
              <a:gd name="connsiteX509" fmla="*/ 5754709 w 7467600"/>
              <a:gd name="connsiteY509" fmla="*/ 2071454 h 6858000"/>
              <a:gd name="connsiteX510" fmla="*/ 5763044 w 7467600"/>
              <a:gd name="connsiteY510" fmla="*/ 2842206 h 6858000"/>
              <a:gd name="connsiteX511" fmla="*/ 5764974 w 7467600"/>
              <a:gd name="connsiteY511" fmla="*/ 2799609 h 6858000"/>
              <a:gd name="connsiteX512" fmla="*/ 5767665 w 7467600"/>
              <a:gd name="connsiteY512" fmla="*/ 2666409 h 6858000"/>
              <a:gd name="connsiteX513" fmla="*/ 5763055 w 7467600"/>
              <a:gd name="connsiteY513" fmla="*/ 2579705 h 6858000"/>
              <a:gd name="connsiteX514" fmla="*/ 5758079 w 7467600"/>
              <a:gd name="connsiteY514" fmla="*/ 2492508 h 6858000"/>
              <a:gd name="connsiteX515" fmla="*/ 5779325 w 7467600"/>
              <a:gd name="connsiteY515" fmla="*/ 2197069 h 6858000"/>
              <a:gd name="connsiteX516" fmla="*/ 5798671 w 7467600"/>
              <a:gd name="connsiteY516" fmla="*/ 1981601 h 6858000"/>
              <a:gd name="connsiteX517" fmla="*/ 5829202 w 7467600"/>
              <a:gd name="connsiteY517" fmla="*/ 1971679 h 6858000"/>
              <a:gd name="connsiteX518" fmla="*/ 5809558 w 7467600"/>
              <a:gd name="connsiteY518" fmla="*/ 2198043 h 6858000"/>
              <a:gd name="connsiteX519" fmla="*/ 5788653 w 7467600"/>
              <a:gd name="connsiteY519" fmla="*/ 2489430 h 6858000"/>
              <a:gd name="connsiteX520" fmla="*/ 5793439 w 7467600"/>
              <a:gd name="connsiteY520" fmla="*/ 2575235 h 6858000"/>
              <a:gd name="connsiteX521" fmla="*/ 5796837 w 7467600"/>
              <a:gd name="connsiteY521" fmla="*/ 2637633 h 6858000"/>
              <a:gd name="connsiteX522" fmla="*/ 5818614 w 7467600"/>
              <a:gd name="connsiteY522" fmla="*/ 2473055 h 6858000"/>
              <a:gd name="connsiteX523" fmla="*/ 5829202 w 7467600"/>
              <a:gd name="connsiteY523" fmla="*/ 1971679 h 6858000"/>
              <a:gd name="connsiteX524" fmla="*/ 5911389 w 7467600"/>
              <a:gd name="connsiteY524" fmla="*/ 1898371 h 6858000"/>
              <a:gd name="connsiteX525" fmla="*/ 6237627 w 7467600"/>
              <a:gd name="connsiteY525" fmla="*/ 2231921 h 6858000"/>
              <a:gd name="connsiteX526" fmla="*/ 5911389 w 7467600"/>
              <a:gd name="connsiteY526" fmla="*/ 1898371 h 6858000"/>
              <a:gd name="connsiteX527" fmla="*/ 6944437 w 7467600"/>
              <a:gd name="connsiteY527" fmla="*/ 1575402 h 6858000"/>
              <a:gd name="connsiteX528" fmla="*/ 6304730 w 7467600"/>
              <a:gd name="connsiteY528" fmla="*/ 1766654 h 6858000"/>
              <a:gd name="connsiteX529" fmla="*/ 6944437 w 7467600"/>
              <a:gd name="connsiteY529" fmla="*/ 1575402 h 6858000"/>
              <a:gd name="connsiteX530" fmla="*/ 7019523 w 7467600"/>
              <a:gd name="connsiteY530" fmla="*/ 1519450 h 6858000"/>
              <a:gd name="connsiteX531" fmla="*/ 6298091 w 7467600"/>
              <a:gd name="connsiteY531" fmla="*/ 1737122 h 6858000"/>
              <a:gd name="connsiteX532" fmla="*/ 7019523 w 7467600"/>
              <a:gd name="connsiteY532" fmla="*/ 1519450 h 6858000"/>
              <a:gd name="connsiteX533" fmla="*/ 2399523 w 7467600"/>
              <a:gd name="connsiteY533" fmla="*/ 1428234 h 6858000"/>
              <a:gd name="connsiteX534" fmla="*/ 2224982 w 7467600"/>
              <a:gd name="connsiteY534" fmla="*/ 1826201 h 6858000"/>
              <a:gd name="connsiteX535" fmla="*/ 2096099 w 7467600"/>
              <a:gd name="connsiteY535" fmla="*/ 2345900 h 6858000"/>
              <a:gd name="connsiteX536" fmla="*/ 2283317 w 7467600"/>
              <a:gd name="connsiteY536" fmla="*/ 1796925 h 6858000"/>
              <a:gd name="connsiteX537" fmla="*/ 2399523 w 7467600"/>
              <a:gd name="connsiteY537" fmla="*/ 1428234 h 6858000"/>
              <a:gd name="connsiteX538" fmla="*/ 2448558 w 7467600"/>
              <a:gd name="connsiteY538" fmla="*/ 1373435 h 6858000"/>
              <a:gd name="connsiteX539" fmla="*/ 2312521 w 7467600"/>
              <a:gd name="connsiteY539" fmla="*/ 1806140 h 6858000"/>
              <a:gd name="connsiteX540" fmla="*/ 2127533 w 7467600"/>
              <a:gd name="connsiteY540" fmla="*/ 2348380 h 6858000"/>
              <a:gd name="connsiteX541" fmla="*/ 2358080 w 7467600"/>
              <a:gd name="connsiteY541" fmla="*/ 1866134 h 6858000"/>
              <a:gd name="connsiteX542" fmla="*/ 2407436 w 7467600"/>
              <a:gd name="connsiteY542" fmla="*/ 1651070 h 6858000"/>
              <a:gd name="connsiteX543" fmla="*/ 2448558 w 7467600"/>
              <a:gd name="connsiteY543" fmla="*/ 1373435 h 6858000"/>
              <a:gd name="connsiteX544" fmla="*/ 278707 w 7467600"/>
              <a:gd name="connsiteY544" fmla="*/ 1352270 h 6858000"/>
              <a:gd name="connsiteX545" fmla="*/ 321570 w 7467600"/>
              <a:gd name="connsiteY545" fmla="*/ 1861610 h 6858000"/>
              <a:gd name="connsiteX546" fmla="*/ 294281 w 7467600"/>
              <a:gd name="connsiteY546" fmla="*/ 1440658 h 6858000"/>
              <a:gd name="connsiteX547" fmla="*/ 278707 w 7467600"/>
              <a:gd name="connsiteY547" fmla="*/ 1352270 h 6858000"/>
              <a:gd name="connsiteX548" fmla="*/ 1423821 w 7467600"/>
              <a:gd name="connsiteY548" fmla="*/ 1351958 h 6858000"/>
              <a:gd name="connsiteX549" fmla="*/ 1638521 w 7467600"/>
              <a:gd name="connsiteY549" fmla="*/ 1908470 h 6858000"/>
              <a:gd name="connsiteX550" fmla="*/ 1754199 w 7467600"/>
              <a:gd name="connsiteY550" fmla="*/ 2149284 h 6858000"/>
              <a:gd name="connsiteX551" fmla="*/ 1908359 w 7467600"/>
              <a:gd name="connsiteY551" fmla="*/ 2364988 h 6858000"/>
              <a:gd name="connsiteX552" fmla="*/ 1647661 w 7467600"/>
              <a:gd name="connsiteY552" fmla="*/ 1825945 h 6858000"/>
              <a:gd name="connsiteX553" fmla="*/ 1423821 w 7467600"/>
              <a:gd name="connsiteY553" fmla="*/ 1351958 h 6858000"/>
              <a:gd name="connsiteX554" fmla="*/ 1431890 w 7467600"/>
              <a:gd name="connsiteY554" fmla="*/ 1306475 h 6858000"/>
              <a:gd name="connsiteX555" fmla="*/ 1507597 w 7467600"/>
              <a:gd name="connsiteY555" fmla="*/ 1446132 h 6858000"/>
              <a:gd name="connsiteX556" fmla="*/ 1674586 w 7467600"/>
              <a:gd name="connsiteY556" fmla="*/ 1813832 h 6858000"/>
              <a:gd name="connsiteX557" fmla="*/ 1815950 w 7467600"/>
              <a:gd name="connsiteY557" fmla="*/ 2128564 h 6858000"/>
              <a:gd name="connsiteX558" fmla="*/ 1984242 w 7467600"/>
              <a:gd name="connsiteY558" fmla="*/ 2430829 h 6858000"/>
              <a:gd name="connsiteX559" fmla="*/ 2014023 w 7467600"/>
              <a:gd name="connsiteY559" fmla="*/ 2450995 h 6858000"/>
              <a:gd name="connsiteX560" fmla="*/ 1747337 w 7467600"/>
              <a:gd name="connsiteY560" fmla="*/ 1855264 h 6858000"/>
              <a:gd name="connsiteX561" fmla="*/ 1533749 w 7467600"/>
              <a:gd name="connsiteY561" fmla="*/ 1478656 h 6858000"/>
              <a:gd name="connsiteX562" fmla="*/ 1431890 w 7467600"/>
              <a:gd name="connsiteY562" fmla="*/ 1306475 h 6858000"/>
              <a:gd name="connsiteX563" fmla="*/ 5052692 w 7467600"/>
              <a:gd name="connsiteY563" fmla="*/ 1292994 h 6858000"/>
              <a:gd name="connsiteX564" fmla="*/ 5200661 w 7467600"/>
              <a:gd name="connsiteY564" fmla="*/ 1635186 h 6858000"/>
              <a:gd name="connsiteX565" fmla="*/ 5297138 w 7467600"/>
              <a:gd name="connsiteY565" fmla="*/ 1906351 h 6858000"/>
              <a:gd name="connsiteX566" fmla="*/ 5052692 w 7467600"/>
              <a:gd name="connsiteY566" fmla="*/ 1292994 h 6858000"/>
              <a:gd name="connsiteX567" fmla="*/ 5009948 w 7467600"/>
              <a:gd name="connsiteY567" fmla="*/ 1273619 h 6858000"/>
              <a:gd name="connsiteX568" fmla="*/ 5121777 w 7467600"/>
              <a:gd name="connsiteY568" fmla="*/ 1654213 h 6858000"/>
              <a:gd name="connsiteX569" fmla="*/ 5293545 w 7467600"/>
              <a:gd name="connsiteY569" fmla="*/ 2072247 h 6858000"/>
              <a:gd name="connsiteX570" fmla="*/ 5294042 w 7467600"/>
              <a:gd name="connsiteY570" fmla="*/ 2065019 h 6858000"/>
              <a:gd name="connsiteX571" fmla="*/ 5171936 w 7467600"/>
              <a:gd name="connsiteY571" fmla="*/ 1647613 h 6858000"/>
              <a:gd name="connsiteX572" fmla="*/ 5009948 w 7467600"/>
              <a:gd name="connsiteY572" fmla="*/ 1273619 h 6858000"/>
              <a:gd name="connsiteX573" fmla="*/ 655236 w 7467600"/>
              <a:gd name="connsiteY573" fmla="*/ 1268632 h 6858000"/>
              <a:gd name="connsiteX574" fmla="*/ 839521 w 7467600"/>
              <a:gd name="connsiteY574" fmla="*/ 1685315 h 6858000"/>
              <a:gd name="connsiteX575" fmla="*/ 1109416 w 7467600"/>
              <a:gd name="connsiteY575" fmla="*/ 2061663 h 6858000"/>
              <a:gd name="connsiteX576" fmla="*/ 1298300 w 7467600"/>
              <a:gd name="connsiteY576" fmla="*/ 2247742 h 6858000"/>
              <a:gd name="connsiteX577" fmla="*/ 1125871 w 7467600"/>
              <a:gd name="connsiteY577" fmla="*/ 1989513 h 6858000"/>
              <a:gd name="connsiteX578" fmla="*/ 981574 w 7467600"/>
              <a:gd name="connsiteY578" fmla="*/ 1783157 h 6858000"/>
              <a:gd name="connsiteX579" fmla="*/ 922198 w 7467600"/>
              <a:gd name="connsiteY579" fmla="*/ 1677437 h 6858000"/>
              <a:gd name="connsiteX580" fmla="*/ 869293 w 7467600"/>
              <a:gd name="connsiteY580" fmla="*/ 1583214 h 6858000"/>
              <a:gd name="connsiteX581" fmla="*/ 751431 w 7467600"/>
              <a:gd name="connsiteY581" fmla="*/ 1405731 h 6858000"/>
              <a:gd name="connsiteX582" fmla="*/ 655236 w 7467600"/>
              <a:gd name="connsiteY582" fmla="*/ 1268632 h 6858000"/>
              <a:gd name="connsiteX583" fmla="*/ 6516292 w 7467600"/>
              <a:gd name="connsiteY583" fmla="*/ 1263064 h 6858000"/>
              <a:gd name="connsiteX584" fmla="*/ 5736320 w 7467600"/>
              <a:gd name="connsiteY584" fmla="*/ 1501803 h 6858000"/>
              <a:gd name="connsiteX585" fmla="*/ 6516292 w 7467600"/>
              <a:gd name="connsiteY585" fmla="*/ 1263064 h 6858000"/>
              <a:gd name="connsiteX586" fmla="*/ 291466 w 7467600"/>
              <a:gd name="connsiteY586" fmla="*/ 1250369 h 6858000"/>
              <a:gd name="connsiteX587" fmla="*/ 323180 w 7467600"/>
              <a:gd name="connsiteY587" fmla="*/ 1435283 h 6858000"/>
              <a:gd name="connsiteX588" fmla="*/ 349381 w 7467600"/>
              <a:gd name="connsiteY588" fmla="*/ 1875041 h 6858000"/>
              <a:gd name="connsiteX589" fmla="*/ 374363 w 7467600"/>
              <a:gd name="connsiteY589" fmla="*/ 1506494 h 6858000"/>
              <a:gd name="connsiteX590" fmla="*/ 302168 w 7467600"/>
              <a:gd name="connsiteY590" fmla="*/ 1274495 h 6858000"/>
              <a:gd name="connsiteX591" fmla="*/ 291466 w 7467600"/>
              <a:gd name="connsiteY591" fmla="*/ 1250369 h 6858000"/>
              <a:gd name="connsiteX592" fmla="*/ 678222 w 7467600"/>
              <a:gd name="connsiteY592" fmla="*/ 1248670 h 6858000"/>
              <a:gd name="connsiteX593" fmla="*/ 775536 w 7467600"/>
              <a:gd name="connsiteY593" fmla="*/ 1388015 h 6858000"/>
              <a:gd name="connsiteX594" fmla="*/ 894529 w 7467600"/>
              <a:gd name="connsiteY594" fmla="*/ 1567739 h 6858000"/>
              <a:gd name="connsiteX595" fmla="*/ 948000 w 7467600"/>
              <a:gd name="connsiteY595" fmla="*/ 1663088 h 6858000"/>
              <a:gd name="connsiteX596" fmla="*/ 1006812 w 7467600"/>
              <a:gd name="connsiteY596" fmla="*/ 1767683 h 6858000"/>
              <a:gd name="connsiteX597" fmla="*/ 1149133 w 7467600"/>
              <a:gd name="connsiteY597" fmla="*/ 1971513 h 6858000"/>
              <a:gd name="connsiteX598" fmla="*/ 1333952 w 7467600"/>
              <a:gd name="connsiteY598" fmla="*/ 2251620 h 6858000"/>
              <a:gd name="connsiteX599" fmla="*/ 1337329 w 7467600"/>
              <a:gd name="connsiteY599" fmla="*/ 2258350 h 6858000"/>
              <a:gd name="connsiteX600" fmla="*/ 1014726 w 7467600"/>
              <a:gd name="connsiteY600" fmla="*/ 1615556 h 6858000"/>
              <a:gd name="connsiteX601" fmla="*/ 678222 w 7467600"/>
              <a:gd name="connsiteY601" fmla="*/ 1248670 h 6858000"/>
              <a:gd name="connsiteX602" fmla="*/ 6691602 w 7467600"/>
              <a:gd name="connsiteY602" fmla="*/ 1140573 h 6858000"/>
              <a:gd name="connsiteX603" fmla="*/ 6571100 w 7467600"/>
              <a:gd name="connsiteY603" fmla="*/ 1183662 h 6858000"/>
              <a:gd name="connsiteX604" fmla="*/ 6241687 w 7467600"/>
              <a:gd name="connsiteY604" fmla="*/ 1257600 h 6858000"/>
              <a:gd name="connsiteX605" fmla="*/ 5693009 w 7467600"/>
              <a:gd name="connsiteY605" fmla="*/ 1478256 h 6858000"/>
              <a:gd name="connsiteX606" fmla="*/ 6548420 w 7467600"/>
              <a:gd name="connsiteY606" fmla="*/ 1214599 h 6858000"/>
              <a:gd name="connsiteX607" fmla="*/ 6605473 w 7467600"/>
              <a:gd name="connsiteY607" fmla="*/ 1184686 h 6858000"/>
              <a:gd name="connsiteX608" fmla="*/ 6691602 w 7467600"/>
              <a:gd name="connsiteY608" fmla="*/ 1140573 h 6858000"/>
              <a:gd name="connsiteX609" fmla="*/ 4002475 w 7467600"/>
              <a:gd name="connsiteY609" fmla="*/ 1037802 h 6858000"/>
              <a:gd name="connsiteX610" fmla="*/ 4000324 w 7467600"/>
              <a:gd name="connsiteY610" fmla="*/ 1039362 h 6858000"/>
              <a:gd name="connsiteX611" fmla="*/ 4002862 w 7467600"/>
              <a:gd name="connsiteY611" fmla="*/ 1042866 h 6858000"/>
              <a:gd name="connsiteX612" fmla="*/ 4002475 w 7467600"/>
              <a:gd name="connsiteY612" fmla="*/ 1037802 h 6858000"/>
              <a:gd name="connsiteX613" fmla="*/ 506322 w 7467600"/>
              <a:gd name="connsiteY613" fmla="*/ 1020997 h 6858000"/>
              <a:gd name="connsiteX614" fmla="*/ 533068 w 7467600"/>
              <a:gd name="connsiteY614" fmla="*/ 1029409 h 6858000"/>
              <a:gd name="connsiteX615" fmla="*/ 1232525 w 7467600"/>
              <a:gd name="connsiteY615" fmla="*/ 1804675 h 6858000"/>
              <a:gd name="connsiteX616" fmla="*/ 1388858 w 7467600"/>
              <a:gd name="connsiteY616" fmla="*/ 2368011 h 6858000"/>
              <a:gd name="connsiteX617" fmla="*/ 1384098 w 7467600"/>
              <a:gd name="connsiteY617" fmla="*/ 2378125 h 6858000"/>
              <a:gd name="connsiteX618" fmla="*/ 1425393 w 7467600"/>
              <a:gd name="connsiteY618" fmla="*/ 2589124 h 6858000"/>
              <a:gd name="connsiteX619" fmla="*/ 1424001 w 7467600"/>
              <a:gd name="connsiteY619" fmla="*/ 2597541 h 6858000"/>
              <a:gd name="connsiteX620" fmla="*/ 2152729 w 7467600"/>
              <a:gd name="connsiteY620" fmla="*/ 2864487 h 6858000"/>
              <a:gd name="connsiteX621" fmla="*/ 2020609 w 7467600"/>
              <a:gd name="connsiteY621" fmla="*/ 2539671 h 6858000"/>
              <a:gd name="connsiteX622" fmla="*/ 2018920 w 7467600"/>
              <a:gd name="connsiteY622" fmla="*/ 2536309 h 6858000"/>
              <a:gd name="connsiteX623" fmla="*/ 1342441 w 7467600"/>
              <a:gd name="connsiteY623" fmla="*/ 1173017 h 6858000"/>
              <a:gd name="connsiteX624" fmla="*/ 1367925 w 7467600"/>
              <a:gd name="connsiteY624" fmla="*/ 1135648 h 6858000"/>
              <a:gd name="connsiteX625" fmla="*/ 1771401 w 7467600"/>
              <a:gd name="connsiteY625" fmla="*/ 1806673 h 6858000"/>
              <a:gd name="connsiteX626" fmla="*/ 1972385 w 7467600"/>
              <a:gd name="connsiteY626" fmla="*/ 2198735 h 6858000"/>
              <a:gd name="connsiteX627" fmla="*/ 2040892 w 7467600"/>
              <a:gd name="connsiteY627" fmla="*/ 2405205 h 6858000"/>
              <a:gd name="connsiteX628" fmla="*/ 2131689 w 7467600"/>
              <a:gd name="connsiteY628" fmla="*/ 1936926 h 6858000"/>
              <a:gd name="connsiteX629" fmla="*/ 2454820 w 7467600"/>
              <a:gd name="connsiteY629" fmla="*/ 1248808 h 6858000"/>
              <a:gd name="connsiteX630" fmla="*/ 2492512 w 7467600"/>
              <a:gd name="connsiteY630" fmla="*/ 1302920 h 6858000"/>
              <a:gd name="connsiteX631" fmla="*/ 2081216 w 7467600"/>
              <a:gd name="connsiteY631" fmla="*/ 2527513 h 6858000"/>
              <a:gd name="connsiteX632" fmla="*/ 2081211 w 7467600"/>
              <a:gd name="connsiteY632" fmla="*/ 2528916 h 6858000"/>
              <a:gd name="connsiteX633" fmla="*/ 2199067 w 7467600"/>
              <a:gd name="connsiteY633" fmla="*/ 2884061 h 6858000"/>
              <a:gd name="connsiteX634" fmla="*/ 3192586 w 7467600"/>
              <a:gd name="connsiteY634" fmla="*/ 3411496 h 6858000"/>
              <a:gd name="connsiteX635" fmla="*/ 3182620 w 7467600"/>
              <a:gd name="connsiteY635" fmla="*/ 3483279 h 6858000"/>
              <a:gd name="connsiteX636" fmla="*/ 2435119 w 7467600"/>
              <a:gd name="connsiteY636" fmla="*/ 3080173 h 6858000"/>
              <a:gd name="connsiteX637" fmla="*/ 2410152 w 7467600"/>
              <a:gd name="connsiteY637" fmla="*/ 3063751 h 6858000"/>
              <a:gd name="connsiteX638" fmla="*/ 2408099 w 7467600"/>
              <a:gd name="connsiteY638" fmla="*/ 3064403 h 6858000"/>
              <a:gd name="connsiteX639" fmla="*/ 2407218 w 7467600"/>
              <a:gd name="connsiteY639" fmla="*/ 3070324 h 6858000"/>
              <a:gd name="connsiteX640" fmla="*/ 2380138 w 7467600"/>
              <a:gd name="connsiteY640" fmla="*/ 3099341 h 6858000"/>
              <a:gd name="connsiteX641" fmla="*/ 1765923 w 7467600"/>
              <a:gd name="connsiteY641" fmla="*/ 3581043 h 6858000"/>
              <a:gd name="connsiteX642" fmla="*/ 1702258 w 7467600"/>
              <a:gd name="connsiteY642" fmla="*/ 3612286 h 6858000"/>
              <a:gd name="connsiteX643" fmla="*/ 1538370 w 7467600"/>
              <a:gd name="connsiteY643" fmla="*/ 3811804 h 6858000"/>
              <a:gd name="connsiteX644" fmla="*/ 542867 w 7467600"/>
              <a:gd name="connsiteY644" fmla="*/ 4944092 h 6858000"/>
              <a:gd name="connsiteX645" fmla="*/ 515800 w 7467600"/>
              <a:gd name="connsiteY645" fmla="*/ 4862180 h 6858000"/>
              <a:gd name="connsiteX646" fmla="*/ 909145 w 7467600"/>
              <a:gd name="connsiteY646" fmla="*/ 4199225 h 6858000"/>
              <a:gd name="connsiteX647" fmla="*/ 1214067 w 7467600"/>
              <a:gd name="connsiteY647" fmla="*/ 3908561 h 6858000"/>
              <a:gd name="connsiteX648" fmla="*/ 640967 w 7467600"/>
              <a:gd name="connsiteY648" fmla="*/ 4105601 h 6858000"/>
              <a:gd name="connsiteX649" fmla="*/ 112563 w 7467600"/>
              <a:gd name="connsiteY649" fmla="*/ 4396952 h 6858000"/>
              <a:gd name="connsiteX650" fmla="*/ 0 w 7467600"/>
              <a:gd name="connsiteY650" fmla="*/ 4466006 h 6858000"/>
              <a:gd name="connsiteX651" fmla="*/ 0 w 7467600"/>
              <a:gd name="connsiteY651" fmla="*/ 4233763 h 6858000"/>
              <a:gd name="connsiteX652" fmla="*/ 36881 w 7467600"/>
              <a:gd name="connsiteY652" fmla="*/ 4200118 h 6858000"/>
              <a:gd name="connsiteX653" fmla="*/ 910534 w 7467600"/>
              <a:gd name="connsiteY653" fmla="*/ 3629753 h 6858000"/>
              <a:gd name="connsiteX654" fmla="*/ 1578717 w 7467600"/>
              <a:gd name="connsiteY654" fmla="*/ 3575982 h 6858000"/>
              <a:gd name="connsiteX655" fmla="*/ 2338780 w 7467600"/>
              <a:gd name="connsiteY655" fmla="*/ 3033725 h 6858000"/>
              <a:gd name="connsiteX656" fmla="*/ 1807991 w 7467600"/>
              <a:gd name="connsiteY656" fmla="*/ 2807184 h 6858000"/>
              <a:gd name="connsiteX657" fmla="*/ 1416358 w 7467600"/>
              <a:gd name="connsiteY657" fmla="*/ 3112571 h 6858000"/>
              <a:gd name="connsiteX658" fmla="*/ 939066 w 7467600"/>
              <a:gd name="connsiteY658" fmla="*/ 3378798 h 6858000"/>
              <a:gd name="connsiteX659" fmla="*/ 115099 w 7467600"/>
              <a:gd name="connsiteY659" fmla="*/ 3607650 h 6858000"/>
              <a:gd name="connsiteX660" fmla="*/ 97284 w 7467600"/>
              <a:gd name="connsiteY660" fmla="*/ 3520393 h 6858000"/>
              <a:gd name="connsiteX661" fmla="*/ 922050 w 7467600"/>
              <a:gd name="connsiteY661" fmla="*/ 3074867 h 6858000"/>
              <a:gd name="connsiteX662" fmla="*/ 1405265 w 7467600"/>
              <a:gd name="connsiteY662" fmla="*/ 3016319 h 6858000"/>
              <a:gd name="connsiteX663" fmla="*/ 1407512 w 7467600"/>
              <a:gd name="connsiteY663" fmla="*/ 3018001 h 6858000"/>
              <a:gd name="connsiteX664" fmla="*/ 1726266 w 7467600"/>
              <a:gd name="connsiteY664" fmla="*/ 2777274 h 6858000"/>
              <a:gd name="connsiteX665" fmla="*/ 625390 w 7467600"/>
              <a:gd name="connsiteY665" fmla="*/ 2514541 h 6858000"/>
              <a:gd name="connsiteX666" fmla="*/ 619799 w 7467600"/>
              <a:gd name="connsiteY666" fmla="*/ 2527180 h 6858000"/>
              <a:gd name="connsiteX667" fmla="*/ 310030 w 7467600"/>
              <a:gd name="connsiteY667" fmla="*/ 2771818 h 6858000"/>
              <a:gd name="connsiteX668" fmla="*/ 173877 w 7467600"/>
              <a:gd name="connsiteY668" fmla="*/ 2937056 h 6858000"/>
              <a:gd name="connsiteX669" fmla="*/ 77889 w 7467600"/>
              <a:gd name="connsiteY669" fmla="*/ 3138440 h 6858000"/>
              <a:gd name="connsiteX670" fmla="*/ 0 w 7467600"/>
              <a:gd name="connsiteY670" fmla="*/ 3271395 h 6858000"/>
              <a:gd name="connsiteX671" fmla="*/ 0 w 7467600"/>
              <a:gd name="connsiteY671" fmla="*/ 3153002 h 6858000"/>
              <a:gd name="connsiteX672" fmla="*/ 2386 w 7467600"/>
              <a:gd name="connsiteY672" fmla="*/ 3149203 h 6858000"/>
              <a:gd name="connsiteX673" fmla="*/ 89753 w 7467600"/>
              <a:gd name="connsiteY673" fmla="*/ 2987702 h 6858000"/>
              <a:gd name="connsiteX674" fmla="*/ 76869 w 7467600"/>
              <a:gd name="connsiteY674" fmla="*/ 3005404 h 6858000"/>
              <a:gd name="connsiteX675" fmla="*/ 32049 w 7467600"/>
              <a:gd name="connsiteY675" fmla="*/ 3065814 h 6858000"/>
              <a:gd name="connsiteX676" fmla="*/ 0 w 7467600"/>
              <a:gd name="connsiteY676" fmla="*/ 3108744 h 6858000"/>
              <a:gd name="connsiteX677" fmla="*/ 0 w 7467600"/>
              <a:gd name="connsiteY677" fmla="*/ 3058059 h 6858000"/>
              <a:gd name="connsiteX678" fmla="*/ 7610 w 7467600"/>
              <a:gd name="connsiteY678" fmla="*/ 3047889 h 6858000"/>
              <a:gd name="connsiteX679" fmla="*/ 52419 w 7467600"/>
              <a:gd name="connsiteY679" fmla="*/ 2987479 h 6858000"/>
              <a:gd name="connsiteX680" fmla="*/ 59142 w 7467600"/>
              <a:gd name="connsiteY680" fmla="*/ 2978488 h 6858000"/>
              <a:gd name="connsiteX681" fmla="*/ 0 w 7467600"/>
              <a:gd name="connsiteY681" fmla="*/ 3015334 h 6858000"/>
              <a:gd name="connsiteX682" fmla="*/ 0 w 7467600"/>
              <a:gd name="connsiteY682" fmla="*/ 2914286 h 6858000"/>
              <a:gd name="connsiteX683" fmla="*/ 36383 w 7467600"/>
              <a:gd name="connsiteY683" fmla="*/ 2901128 h 6858000"/>
              <a:gd name="connsiteX684" fmla="*/ 156329 w 7467600"/>
              <a:gd name="connsiteY684" fmla="*/ 2840533 h 6858000"/>
              <a:gd name="connsiteX685" fmla="*/ 358355 w 7467600"/>
              <a:gd name="connsiteY685" fmla="*/ 2620471 h 6858000"/>
              <a:gd name="connsiteX686" fmla="*/ 510577 w 7467600"/>
              <a:gd name="connsiteY686" fmla="*/ 2501244 h 6858000"/>
              <a:gd name="connsiteX687" fmla="*/ 211967 w 7467600"/>
              <a:gd name="connsiteY687" fmla="*/ 2479171 h 6858000"/>
              <a:gd name="connsiteX688" fmla="*/ 0 w 7467600"/>
              <a:gd name="connsiteY688" fmla="*/ 2476398 h 6858000"/>
              <a:gd name="connsiteX689" fmla="*/ 0 w 7467600"/>
              <a:gd name="connsiteY689" fmla="*/ 2389189 h 6858000"/>
              <a:gd name="connsiteX690" fmla="*/ 103062 w 7467600"/>
              <a:gd name="connsiteY690" fmla="*/ 2389518 h 6858000"/>
              <a:gd name="connsiteX691" fmla="*/ 510734 w 7467600"/>
              <a:gd name="connsiteY691" fmla="*/ 2416201 h 6858000"/>
              <a:gd name="connsiteX692" fmla="*/ 279257 w 7467600"/>
              <a:gd name="connsiteY692" fmla="*/ 2092102 h 6858000"/>
              <a:gd name="connsiteX693" fmla="*/ 65265 w 7467600"/>
              <a:gd name="connsiteY693" fmla="*/ 2006049 h 6858000"/>
              <a:gd name="connsiteX694" fmla="*/ 0 w 7467600"/>
              <a:gd name="connsiteY694" fmla="*/ 1982532 h 6858000"/>
              <a:gd name="connsiteX695" fmla="*/ 0 w 7467600"/>
              <a:gd name="connsiteY695" fmla="*/ 1912789 h 6858000"/>
              <a:gd name="connsiteX696" fmla="*/ 97460 w 7467600"/>
              <a:gd name="connsiteY696" fmla="*/ 1953725 h 6858000"/>
              <a:gd name="connsiteX697" fmla="*/ 221272 w 7467600"/>
              <a:gd name="connsiteY697" fmla="*/ 1980766 h 6858000"/>
              <a:gd name="connsiteX698" fmla="*/ 116765 w 7467600"/>
              <a:gd name="connsiteY698" fmla="*/ 1911033 h 6858000"/>
              <a:gd name="connsiteX699" fmla="*/ 16405 w 7467600"/>
              <a:gd name="connsiteY699" fmla="*/ 1803412 h 6858000"/>
              <a:gd name="connsiteX700" fmla="*/ 0 w 7467600"/>
              <a:gd name="connsiteY700" fmla="*/ 1784777 h 6858000"/>
              <a:gd name="connsiteX701" fmla="*/ 0 w 7467600"/>
              <a:gd name="connsiteY701" fmla="*/ 1740082 h 6858000"/>
              <a:gd name="connsiteX702" fmla="*/ 39394 w 7467600"/>
              <a:gd name="connsiteY702" fmla="*/ 1784856 h 6858000"/>
              <a:gd name="connsiteX703" fmla="*/ 135813 w 7467600"/>
              <a:gd name="connsiteY703" fmla="*/ 1888838 h 6858000"/>
              <a:gd name="connsiteX704" fmla="*/ 242575 w 7467600"/>
              <a:gd name="connsiteY704" fmla="*/ 1958841 h 6858000"/>
              <a:gd name="connsiteX705" fmla="*/ 82197 w 7467600"/>
              <a:gd name="connsiteY705" fmla="*/ 1754826 h 6858000"/>
              <a:gd name="connsiteX706" fmla="*/ 0 w 7467600"/>
              <a:gd name="connsiteY706" fmla="*/ 1679650 h 6858000"/>
              <a:gd name="connsiteX707" fmla="*/ 0 w 7467600"/>
              <a:gd name="connsiteY707" fmla="*/ 1602463 h 6858000"/>
              <a:gd name="connsiteX708" fmla="*/ 84689 w 7467600"/>
              <a:gd name="connsiteY708" fmla="*/ 1677442 h 6858000"/>
              <a:gd name="connsiteX709" fmla="*/ 298437 w 7467600"/>
              <a:gd name="connsiteY709" fmla="*/ 1968019 h 6858000"/>
              <a:gd name="connsiteX710" fmla="*/ 227269 w 7467600"/>
              <a:gd name="connsiteY710" fmla="*/ 1114064 h 6858000"/>
              <a:gd name="connsiteX711" fmla="*/ 248003 w 7467600"/>
              <a:gd name="connsiteY711" fmla="*/ 1089613 h 6858000"/>
              <a:gd name="connsiteX712" fmla="*/ 427020 w 7467600"/>
              <a:gd name="connsiteY712" fmla="*/ 1619803 h 6858000"/>
              <a:gd name="connsiteX713" fmla="*/ 340345 w 7467600"/>
              <a:gd name="connsiteY713" fmla="*/ 2027739 h 6858000"/>
              <a:gd name="connsiteX714" fmla="*/ 360865 w 7467600"/>
              <a:gd name="connsiteY714" fmla="*/ 2044827 h 6858000"/>
              <a:gd name="connsiteX715" fmla="*/ 560414 w 7467600"/>
              <a:gd name="connsiteY715" fmla="*/ 2421457 h 6858000"/>
              <a:gd name="connsiteX716" fmla="*/ 1359703 w 7467600"/>
              <a:gd name="connsiteY716" fmla="*/ 2578554 h 6858000"/>
              <a:gd name="connsiteX717" fmla="*/ 1359422 w 7467600"/>
              <a:gd name="connsiteY717" fmla="*/ 2577994 h 6858000"/>
              <a:gd name="connsiteX718" fmla="*/ 828701 w 7467600"/>
              <a:gd name="connsiteY718" fmla="*/ 1839520 h 6858000"/>
              <a:gd name="connsiteX719" fmla="*/ 494427 w 7467600"/>
              <a:gd name="connsiteY719" fmla="*/ 1092333 h 6858000"/>
              <a:gd name="connsiteX720" fmla="*/ 506322 w 7467600"/>
              <a:gd name="connsiteY720" fmla="*/ 1020997 h 6858000"/>
              <a:gd name="connsiteX721" fmla="*/ 4570198 w 7467600"/>
              <a:gd name="connsiteY721" fmla="*/ 978081 h 6858000"/>
              <a:gd name="connsiteX722" fmla="*/ 4523691 w 7467600"/>
              <a:gd name="connsiteY722" fmla="*/ 1127776 h 6858000"/>
              <a:gd name="connsiteX723" fmla="*/ 4509875 w 7467600"/>
              <a:gd name="connsiteY723" fmla="*/ 1167552 h 6858000"/>
              <a:gd name="connsiteX724" fmla="*/ 4478168 w 7467600"/>
              <a:gd name="connsiteY724" fmla="*/ 1260735 h 6858000"/>
              <a:gd name="connsiteX725" fmla="*/ 4409309 w 7467600"/>
              <a:gd name="connsiteY725" fmla="*/ 1666996 h 6858000"/>
              <a:gd name="connsiteX726" fmla="*/ 4370031 w 7467600"/>
              <a:gd name="connsiteY726" fmla="*/ 1955666 h 6858000"/>
              <a:gd name="connsiteX727" fmla="*/ 4570198 w 7467600"/>
              <a:gd name="connsiteY727" fmla="*/ 978081 h 6858000"/>
              <a:gd name="connsiteX728" fmla="*/ 4557898 w 7467600"/>
              <a:gd name="connsiteY728" fmla="*/ 900011 h 6858000"/>
              <a:gd name="connsiteX729" fmla="*/ 4344840 w 7467600"/>
              <a:gd name="connsiteY729" fmla="*/ 1922038 h 6858000"/>
              <a:gd name="connsiteX730" fmla="*/ 4378710 w 7467600"/>
              <a:gd name="connsiteY730" fmla="*/ 1665516 h 6858000"/>
              <a:gd name="connsiteX731" fmla="*/ 4448798 w 7467600"/>
              <a:gd name="connsiteY731" fmla="*/ 1253024 h 6858000"/>
              <a:gd name="connsiteX732" fmla="*/ 4480315 w 7467600"/>
              <a:gd name="connsiteY732" fmla="*/ 1158454 h 6858000"/>
              <a:gd name="connsiteX733" fmla="*/ 4494133 w 7467600"/>
              <a:gd name="connsiteY733" fmla="*/ 1118676 h 6858000"/>
              <a:gd name="connsiteX734" fmla="*/ 4557898 w 7467600"/>
              <a:gd name="connsiteY734" fmla="*/ 900011 h 6858000"/>
              <a:gd name="connsiteX735" fmla="*/ 5870151 w 7467600"/>
              <a:gd name="connsiteY735" fmla="*/ 898890 h 6858000"/>
              <a:gd name="connsiteX736" fmla="*/ 5861335 w 7467600"/>
              <a:gd name="connsiteY736" fmla="*/ 899177 h 6858000"/>
              <a:gd name="connsiteX737" fmla="*/ 5843702 w 7467600"/>
              <a:gd name="connsiteY737" fmla="*/ 899748 h 6858000"/>
              <a:gd name="connsiteX738" fmla="*/ 5651107 w 7467600"/>
              <a:gd name="connsiteY738" fmla="*/ 920306 h 6858000"/>
              <a:gd name="connsiteX739" fmla="*/ 5459407 w 7467600"/>
              <a:gd name="connsiteY739" fmla="*/ 940975 h 6858000"/>
              <a:gd name="connsiteX740" fmla="*/ 5374846 w 7467600"/>
              <a:gd name="connsiteY740" fmla="*/ 941988 h 6858000"/>
              <a:gd name="connsiteX741" fmla="*/ 5256105 w 7467600"/>
              <a:gd name="connsiteY741" fmla="*/ 945632 h 6858000"/>
              <a:gd name="connsiteX742" fmla="*/ 5107071 w 7467600"/>
              <a:gd name="connsiteY742" fmla="*/ 969720 h 6858000"/>
              <a:gd name="connsiteX743" fmla="*/ 4998681 w 7467600"/>
              <a:gd name="connsiteY743" fmla="*/ 988771 h 6858000"/>
              <a:gd name="connsiteX744" fmla="*/ 5870151 w 7467600"/>
              <a:gd name="connsiteY744" fmla="*/ 898890 h 6858000"/>
              <a:gd name="connsiteX745" fmla="*/ 5504425 w 7467600"/>
              <a:gd name="connsiteY745" fmla="*/ 848067 h 6858000"/>
              <a:gd name="connsiteX746" fmla="*/ 4968849 w 7467600"/>
              <a:gd name="connsiteY746" fmla="*/ 962318 h 6858000"/>
              <a:gd name="connsiteX747" fmla="*/ 5104039 w 7467600"/>
              <a:gd name="connsiteY747" fmla="*/ 940634 h 6858000"/>
              <a:gd name="connsiteX748" fmla="*/ 5256311 w 7467600"/>
              <a:gd name="connsiteY748" fmla="*/ 916490 h 6858000"/>
              <a:gd name="connsiteX749" fmla="*/ 5377381 w 7467600"/>
              <a:gd name="connsiteY749" fmla="*/ 912671 h 6858000"/>
              <a:gd name="connsiteX750" fmla="*/ 5460148 w 7467600"/>
              <a:gd name="connsiteY750" fmla="*/ 911442 h 6858000"/>
              <a:gd name="connsiteX751" fmla="*/ 5648971 w 7467600"/>
              <a:gd name="connsiteY751" fmla="*/ 891331 h 6858000"/>
              <a:gd name="connsiteX752" fmla="*/ 5844807 w 7467600"/>
              <a:gd name="connsiteY752" fmla="*/ 870718 h 6858000"/>
              <a:gd name="connsiteX753" fmla="*/ 5862975 w 7467600"/>
              <a:gd name="connsiteY753" fmla="*/ 869756 h 6858000"/>
              <a:gd name="connsiteX754" fmla="*/ 5920887 w 7467600"/>
              <a:gd name="connsiteY754" fmla="*/ 865929 h 6858000"/>
              <a:gd name="connsiteX755" fmla="*/ 5504425 w 7467600"/>
              <a:gd name="connsiteY755" fmla="*/ 848067 h 6858000"/>
              <a:gd name="connsiteX756" fmla="*/ 3607114 w 7467600"/>
              <a:gd name="connsiteY756" fmla="*/ 467441 h 6858000"/>
              <a:gd name="connsiteX757" fmla="*/ 3296242 w 7467600"/>
              <a:gd name="connsiteY757" fmla="*/ 807991 h 6858000"/>
              <a:gd name="connsiteX758" fmla="*/ 3174674 w 7467600"/>
              <a:gd name="connsiteY758" fmla="*/ 919759 h 6858000"/>
              <a:gd name="connsiteX759" fmla="*/ 3042978 w 7467600"/>
              <a:gd name="connsiteY759" fmla="*/ 1054894 h 6858000"/>
              <a:gd name="connsiteX760" fmla="*/ 2968914 w 7467600"/>
              <a:gd name="connsiteY760" fmla="*/ 1133756 h 6858000"/>
              <a:gd name="connsiteX761" fmla="*/ 3103823 w 7467600"/>
              <a:gd name="connsiteY761" fmla="*/ 1026814 h 6858000"/>
              <a:gd name="connsiteX762" fmla="*/ 3607114 w 7467600"/>
              <a:gd name="connsiteY762" fmla="*/ 467441 h 6858000"/>
              <a:gd name="connsiteX763" fmla="*/ 3744487 w 7467600"/>
              <a:gd name="connsiteY763" fmla="*/ 383136 h 6858000"/>
              <a:gd name="connsiteX764" fmla="*/ 3970213 w 7467600"/>
              <a:gd name="connsiteY764" fmla="*/ 995559 h 6858000"/>
              <a:gd name="connsiteX765" fmla="*/ 3744487 w 7467600"/>
              <a:gd name="connsiteY765" fmla="*/ 383136 h 6858000"/>
              <a:gd name="connsiteX766" fmla="*/ 3624562 w 7467600"/>
              <a:gd name="connsiteY766" fmla="*/ 367041 h 6858000"/>
              <a:gd name="connsiteX767" fmla="*/ 3489712 w 7467600"/>
              <a:gd name="connsiteY767" fmla="*/ 485386 h 6858000"/>
              <a:gd name="connsiteX768" fmla="*/ 3182994 w 7467600"/>
              <a:gd name="connsiteY768" fmla="*/ 828265 h 6858000"/>
              <a:gd name="connsiteX769" fmla="*/ 2892114 w 7467600"/>
              <a:gd name="connsiteY769" fmla="*/ 1172635 h 6858000"/>
              <a:gd name="connsiteX770" fmla="*/ 3021459 w 7467600"/>
              <a:gd name="connsiteY770" fmla="*/ 1035385 h 6858000"/>
              <a:gd name="connsiteX771" fmla="*/ 3153873 w 7467600"/>
              <a:gd name="connsiteY771" fmla="*/ 898971 h 6858000"/>
              <a:gd name="connsiteX772" fmla="*/ 3276511 w 7467600"/>
              <a:gd name="connsiteY772" fmla="*/ 786423 h 6858000"/>
              <a:gd name="connsiteX773" fmla="*/ 3584154 w 7467600"/>
              <a:gd name="connsiteY773" fmla="*/ 448218 h 6858000"/>
              <a:gd name="connsiteX774" fmla="*/ 3624562 w 7467600"/>
              <a:gd name="connsiteY774" fmla="*/ 367041 h 6858000"/>
              <a:gd name="connsiteX775" fmla="*/ 3766672 w 7467600"/>
              <a:gd name="connsiteY775" fmla="*/ 359429 h 6858000"/>
              <a:gd name="connsiteX776" fmla="*/ 3996338 w 7467600"/>
              <a:gd name="connsiteY776" fmla="*/ 968237 h 6858000"/>
              <a:gd name="connsiteX777" fmla="*/ 3766672 w 7467600"/>
              <a:gd name="connsiteY777" fmla="*/ 359429 h 6858000"/>
              <a:gd name="connsiteX778" fmla="*/ 5805386 w 7467600"/>
              <a:gd name="connsiteY778" fmla="*/ 239240 h 6858000"/>
              <a:gd name="connsiteX779" fmla="*/ 5736947 w 7467600"/>
              <a:gd name="connsiteY779" fmla="*/ 261367 h 6858000"/>
              <a:gd name="connsiteX780" fmla="*/ 5427012 w 7467600"/>
              <a:gd name="connsiteY780" fmla="*/ 311272 h 6858000"/>
              <a:gd name="connsiteX781" fmla="*/ 5147818 w 7467600"/>
              <a:gd name="connsiteY781" fmla="*/ 322112 h 6858000"/>
              <a:gd name="connsiteX782" fmla="*/ 5060854 w 7467600"/>
              <a:gd name="connsiteY782" fmla="*/ 311882 h 6858000"/>
              <a:gd name="connsiteX783" fmla="*/ 4945989 w 7467600"/>
              <a:gd name="connsiteY783" fmla="*/ 300516 h 6858000"/>
              <a:gd name="connsiteX784" fmla="*/ 5410479 w 7467600"/>
              <a:gd name="connsiteY784" fmla="*/ 348434 h 6858000"/>
              <a:gd name="connsiteX785" fmla="*/ 5805386 w 7467600"/>
              <a:gd name="connsiteY785" fmla="*/ 239240 h 6858000"/>
              <a:gd name="connsiteX786" fmla="*/ 5905192 w 7467600"/>
              <a:gd name="connsiteY786" fmla="*/ 163079 h 6858000"/>
              <a:gd name="connsiteX787" fmla="*/ 5865655 w 7467600"/>
              <a:gd name="connsiteY787" fmla="*/ 171901 h 6858000"/>
              <a:gd name="connsiteX788" fmla="*/ 5259740 w 7467600"/>
              <a:gd name="connsiteY788" fmla="*/ 257013 h 6858000"/>
              <a:gd name="connsiteX789" fmla="*/ 5208466 w 7467600"/>
              <a:gd name="connsiteY789" fmla="*/ 257550 h 6858000"/>
              <a:gd name="connsiteX790" fmla="*/ 4980204 w 7467600"/>
              <a:gd name="connsiteY790" fmla="*/ 271903 h 6858000"/>
              <a:gd name="connsiteX791" fmla="*/ 5068068 w 7467600"/>
              <a:gd name="connsiteY791" fmla="*/ 282244 h 6858000"/>
              <a:gd name="connsiteX792" fmla="*/ 5153231 w 7467600"/>
              <a:gd name="connsiteY792" fmla="*/ 292240 h 6858000"/>
              <a:gd name="connsiteX793" fmla="*/ 5426491 w 7467600"/>
              <a:gd name="connsiteY793" fmla="*/ 281128 h 6858000"/>
              <a:gd name="connsiteX794" fmla="*/ 5731212 w 7467600"/>
              <a:gd name="connsiteY794" fmla="*/ 231951 h 6858000"/>
              <a:gd name="connsiteX795" fmla="*/ 5905192 w 7467600"/>
              <a:gd name="connsiteY795" fmla="*/ 163079 h 6858000"/>
              <a:gd name="connsiteX796" fmla="*/ 5944437 w 7467600"/>
              <a:gd name="connsiteY796" fmla="*/ 113829 h 6858000"/>
              <a:gd name="connsiteX797" fmla="*/ 5825032 w 7467600"/>
              <a:gd name="connsiteY797" fmla="*/ 146405 h 6858000"/>
              <a:gd name="connsiteX798" fmla="*/ 4955599 w 7467600"/>
              <a:gd name="connsiteY798" fmla="*/ 247008 h 6858000"/>
              <a:gd name="connsiteX799" fmla="*/ 5210104 w 7467600"/>
              <a:gd name="connsiteY799" fmla="*/ 228123 h 6858000"/>
              <a:gd name="connsiteX800" fmla="*/ 5261015 w 7467600"/>
              <a:gd name="connsiteY800" fmla="*/ 227087 h 6858000"/>
              <a:gd name="connsiteX801" fmla="*/ 5861181 w 7467600"/>
              <a:gd name="connsiteY801" fmla="*/ 143093 h 6858000"/>
              <a:gd name="connsiteX802" fmla="*/ 5961252 w 7467600"/>
              <a:gd name="connsiteY802" fmla="*/ 114820 h 6858000"/>
              <a:gd name="connsiteX803" fmla="*/ 5944437 w 7467600"/>
              <a:gd name="connsiteY803" fmla="*/ 113829 h 6858000"/>
              <a:gd name="connsiteX804" fmla="*/ 3882765 w 7467600"/>
              <a:gd name="connsiteY804" fmla="*/ 0 h 6858000"/>
              <a:gd name="connsiteX805" fmla="*/ 3995099 w 7467600"/>
              <a:gd name="connsiteY805" fmla="*/ 0 h 6858000"/>
              <a:gd name="connsiteX806" fmla="*/ 4163818 w 7467600"/>
              <a:gd name="connsiteY806" fmla="*/ 234104 h 6858000"/>
              <a:gd name="connsiteX807" fmla="*/ 4172099 w 7467600"/>
              <a:gd name="connsiteY807" fmla="*/ 234207 h 6858000"/>
              <a:gd name="connsiteX808" fmla="*/ 4784282 w 7467600"/>
              <a:gd name="connsiteY808" fmla="*/ 276561 h 6858000"/>
              <a:gd name="connsiteX809" fmla="*/ 4801687 w 7467600"/>
              <a:gd name="connsiteY809" fmla="*/ 267764 h 6858000"/>
              <a:gd name="connsiteX810" fmla="*/ 6082788 w 7467600"/>
              <a:gd name="connsiteY810" fmla="*/ 64119 h 6858000"/>
              <a:gd name="connsiteX811" fmla="*/ 6099442 w 7467600"/>
              <a:gd name="connsiteY811" fmla="*/ 82568 h 6858000"/>
              <a:gd name="connsiteX812" fmla="*/ 4804137 w 7467600"/>
              <a:gd name="connsiteY812" fmla="*/ 320931 h 6858000"/>
              <a:gd name="connsiteX813" fmla="*/ 4227047 w 7467600"/>
              <a:gd name="connsiteY813" fmla="*/ 313415 h 6858000"/>
              <a:gd name="connsiteX814" fmla="*/ 4346041 w 7467600"/>
              <a:gd name="connsiteY814" fmla="*/ 456086 h 6858000"/>
              <a:gd name="connsiteX815" fmla="*/ 4870967 w 7467600"/>
              <a:gd name="connsiteY815" fmla="*/ 963061 h 6858000"/>
              <a:gd name="connsiteX816" fmla="*/ 4889647 w 7467600"/>
              <a:gd name="connsiteY816" fmla="*/ 957147 h 6858000"/>
              <a:gd name="connsiteX817" fmla="*/ 5422504 w 7467600"/>
              <a:gd name="connsiteY817" fmla="*/ 805191 h 6858000"/>
              <a:gd name="connsiteX818" fmla="*/ 6087656 w 7467600"/>
              <a:gd name="connsiteY818" fmla="*/ 826703 h 6858000"/>
              <a:gd name="connsiteX819" fmla="*/ 6058717 w 7467600"/>
              <a:gd name="connsiteY819" fmla="*/ 865992 h 6858000"/>
              <a:gd name="connsiteX820" fmla="*/ 4974153 w 7467600"/>
              <a:gd name="connsiteY820" fmla="*/ 1045456 h 6858000"/>
              <a:gd name="connsiteX821" fmla="*/ 5627835 w 7467600"/>
              <a:gd name="connsiteY821" fmla="*/ 1472077 h 6858000"/>
              <a:gd name="connsiteX822" fmla="*/ 5629817 w 7467600"/>
              <a:gd name="connsiteY822" fmla="*/ 1471412 h 6858000"/>
              <a:gd name="connsiteX823" fmla="*/ 5634124 w 7467600"/>
              <a:gd name="connsiteY823" fmla="*/ 1470572 h 6858000"/>
              <a:gd name="connsiteX824" fmla="*/ 5755832 w 7467600"/>
              <a:gd name="connsiteY824" fmla="*/ 1383886 h 6858000"/>
              <a:gd name="connsiteX825" fmla="*/ 6014186 w 7467600"/>
              <a:gd name="connsiteY825" fmla="*/ 1279799 h 6858000"/>
              <a:gd name="connsiteX826" fmla="*/ 6901619 w 7467600"/>
              <a:gd name="connsiteY826" fmla="*/ 1047874 h 6858000"/>
              <a:gd name="connsiteX827" fmla="*/ 6931566 w 7467600"/>
              <a:gd name="connsiteY827" fmla="*/ 1062034 h 6858000"/>
              <a:gd name="connsiteX828" fmla="*/ 5790982 w 7467600"/>
              <a:gd name="connsiteY828" fmla="*/ 1561380 h 6858000"/>
              <a:gd name="connsiteX829" fmla="*/ 6188971 w 7467600"/>
              <a:gd name="connsiteY829" fmla="*/ 1755168 h 6858000"/>
              <a:gd name="connsiteX830" fmla="*/ 6202446 w 7467600"/>
              <a:gd name="connsiteY830" fmla="*/ 1752268 h 6858000"/>
              <a:gd name="connsiteX831" fmla="*/ 7179560 w 7467600"/>
              <a:gd name="connsiteY831" fmla="*/ 1467551 h 6858000"/>
              <a:gd name="connsiteX832" fmla="*/ 7158730 w 7467600"/>
              <a:gd name="connsiteY832" fmla="*/ 1507835 h 6858000"/>
              <a:gd name="connsiteX833" fmla="*/ 6326959 w 7467600"/>
              <a:gd name="connsiteY833" fmla="*/ 1817686 h 6858000"/>
              <a:gd name="connsiteX834" fmla="*/ 6537433 w 7467600"/>
              <a:gd name="connsiteY834" fmla="*/ 1907790 h 6858000"/>
              <a:gd name="connsiteX835" fmla="*/ 6550221 w 7467600"/>
              <a:gd name="connsiteY835" fmla="*/ 1910729 h 6858000"/>
              <a:gd name="connsiteX836" fmla="*/ 6964438 w 7467600"/>
              <a:gd name="connsiteY836" fmla="*/ 2209505 h 6858000"/>
              <a:gd name="connsiteX837" fmla="*/ 7367862 w 7467600"/>
              <a:gd name="connsiteY837" fmla="*/ 2806833 h 6858000"/>
              <a:gd name="connsiteX838" fmla="*/ 7364329 w 7467600"/>
              <a:gd name="connsiteY838" fmla="*/ 2826907 h 6858000"/>
              <a:gd name="connsiteX839" fmla="*/ 7290545 w 7467600"/>
              <a:gd name="connsiteY839" fmla="*/ 2850663 h 6858000"/>
              <a:gd name="connsiteX840" fmla="*/ 6472036 w 7467600"/>
              <a:gd name="connsiteY840" fmla="*/ 1959003 h 6858000"/>
              <a:gd name="connsiteX841" fmla="*/ 5792897 w 7467600"/>
              <a:gd name="connsiteY841" fmla="*/ 1647747 h 6858000"/>
              <a:gd name="connsiteX842" fmla="*/ 5842751 w 7467600"/>
              <a:gd name="connsiteY842" fmla="*/ 1816112 h 6858000"/>
              <a:gd name="connsiteX843" fmla="*/ 5847424 w 7467600"/>
              <a:gd name="connsiteY843" fmla="*/ 1815776 h 6858000"/>
              <a:gd name="connsiteX844" fmla="*/ 6399821 w 7467600"/>
              <a:gd name="connsiteY844" fmla="*/ 2344799 h 6858000"/>
              <a:gd name="connsiteX845" fmla="*/ 6323232 w 7467600"/>
              <a:gd name="connsiteY845" fmla="*/ 2389634 h 6858000"/>
              <a:gd name="connsiteX846" fmla="*/ 5942958 w 7467600"/>
              <a:gd name="connsiteY846" fmla="*/ 2077708 h 6858000"/>
              <a:gd name="connsiteX847" fmla="*/ 5921559 w 7467600"/>
              <a:gd name="connsiteY847" fmla="*/ 2378596 h 6858000"/>
              <a:gd name="connsiteX848" fmla="*/ 5817651 w 7467600"/>
              <a:gd name="connsiteY848" fmla="*/ 3023919 h 6858000"/>
              <a:gd name="connsiteX849" fmla="*/ 5729634 w 7467600"/>
              <a:gd name="connsiteY849" fmla="*/ 3051849 h 6858000"/>
              <a:gd name="connsiteX850" fmla="*/ 5611018 w 7467600"/>
              <a:gd name="connsiteY850" fmla="*/ 2316769 h 6858000"/>
              <a:gd name="connsiteX851" fmla="*/ 5687608 w 7467600"/>
              <a:gd name="connsiteY851" fmla="*/ 2039972 h 6858000"/>
              <a:gd name="connsiteX852" fmla="*/ 5657554 w 7467600"/>
              <a:gd name="connsiteY852" fmla="*/ 1576445 h 6858000"/>
              <a:gd name="connsiteX853" fmla="*/ 5150475 w 7467600"/>
              <a:gd name="connsiteY853" fmla="*/ 1274012 h 6858000"/>
              <a:gd name="connsiteX854" fmla="*/ 5349142 w 7467600"/>
              <a:gd name="connsiteY854" fmla="*/ 2204405 h 6858000"/>
              <a:gd name="connsiteX855" fmla="*/ 5262214 w 7467600"/>
              <a:gd name="connsiteY855" fmla="*/ 2233836 h 6858000"/>
              <a:gd name="connsiteX856" fmla="*/ 4981539 w 7467600"/>
              <a:gd name="connsiteY856" fmla="*/ 1542201 h 6858000"/>
              <a:gd name="connsiteX857" fmla="*/ 4958461 w 7467600"/>
              <a:gd name="connsiteY857" fmla="*/ 1136957 h 6858000"/>
              <a:gd name="connsiteX858" fmla="*/ 4655015 w 7467600"/>
              <a:gd name="connsiteY858" fmla="*/ 891426 h 6858000"/>
              <a:gd name="connsiteX859" fmla="*/ 4348002 w 7467600"/>
              <a:gd name="connsiteY859" fmla="*/ 2205895 h 6858000"/>
              <a:gd name="connsiteX860" fmla="*/ 4262250 w 7467600"/>
              <a:gd name="connsiteY860" fmla="*/ 2219972 h 6858000"/>
              <a:gd name="connsiteX861" fmla="*/ 4550611 w 7467600"/>
              <a:gd name="connsiteY861" fmla="*/ 817540 h 6858000"/>
              <a:gd name="connsiteX862" fmla="*/ 4564418 w 7467600"/>
              <a:gd name="connsiteY862" fmla="*/ 808293 h 6858000"/>
              <a:gd name="connsiteX863" fmla="*/ 4266388 w 7467600"/>
              <a:gd name="connsiteY863" fmla="*/ 500083 h 6858000"/>
              <a:gd name="connsiteX864" fmla="*/ 4032842 w 7467600"/>
              <a:gd name="connsiteY864" fmla="*/ 211809 h 6858000"/>
              <a:gd name="connsiteX865" fmla="*/ 3882765 w 7467600"/>
              <a:gd name="connsiteY865" fmla="*/ 0 h 6858000"/>
              <a:gd name="connsiteX866" fmla="*/ 3721337 w 7467600"/>
              <a:gd name="connsiteY866" fmla="*/ 0 h 6858000"/>
              <a:gd name="connsiteX867" fmla="*/ 3797544 w 7467600"/>
              <a:gd name="connsiteY867" fmla="*/ 0 h 6858000"/>
              <a:gd name="connsiteX868" fmla="*/ 3775734 w 7467600"/>
              <a:gd name="connsiteY868" fmla="*/ 95131 h 6858000"/>
              <a:gd name="connsiteX869" fmla="*/ 3724807 w 7467600"/>
              <a:gd name="connsiteY869" fmla="*/ 272257 h 6858000"/>
              <a:gd name="connsiteX870" fmla="*/ 3726844 w 7467600"/>
              <a:gd name="connsiteY870" fmla="*/ 282988 h 6858000"/>
              <a:gd name="connsiteX871" fmla="*/ 3742664 w 7467600"/>
              <a:gd name="connsiteY871" fmla="*/ 279918 h 6858000"/>
              <a:gd name="connsiteX872" fmla="*/ 4103910 w 7467600"/>
              <a:gd name="connsiteY872" fmla="*/ 1161917 h 6858000"/>
              <a:gd name="connsiteX873" fmla="*/ 4020269 w 7467600"/>
              <a:gd name="connsiteY873" fmla="*/ 1200406 h 6858000"/>
              <a:gd name="connsiteX874" fmla="*/ 3674882 w 7467600"/>
              <a:gd name="connsiteY874" fmla="*/ 488524 h 6858000"/>
              <a:gd name="connsiteX875" fmla="*/ 3132682 w 7467600"/>
              <a:gd name="connsiteY875" fmla="*/ 1072284 h 6858000"/>
              <a:gd name="connsiteX876" fmla="*/ 2716346 w 7467600"/>
              <a:gd name="connsiteY876" fmla="*/ 1276376 h 6858000"/>
              <a:gd name="connsiteX877" fmla="*/ 2716772 w 7467600"/>
              <a:gd name="connsiteY877" fmla="*/ 1255462 h 6858000"/>
              <a:gd name="connsiteX878" fmla="*/ 3471096 w 7467600"/>
              <a:gd name="connsiteY878" fmla="*/ 437072 h 6858000"/>
              <a:gd name="connsiteX879" fmla="*/ 3639057 w 7467600"/>
              <a:gd name="connsiteY879" fmla="*/ 286334 h 6858000"/>
              <a:gd name="connsiteX880" fmla="*/ 3640309 w 7467600"/>
              <a:gd name="connsiteY880" fmla="*/ 284664 h 6858000"/>
              <a:gd name="connsiteX881" fmla="*/ 3646022 w 7467600"/>
              <a:gd name="connsiteY881" fmla="*/ 276711 h 6858000"/>
              <a:gd name="connsiteX882" fmla="*/ 3707943 w 7467600"/>
              <a:gd name="connsiteY882" fmla="*/ 65958 h 6858000"/>
              <a:gd name="connsiteX883" fmla="*/ 3721337 w 7467600"/>
              <a:gd name="connsiteY883" fmla="*/ 0 h 6858000"/>
              <a:gd name="connsiteX884" fmla="*/ 2867960 w 7467600"/>
              <a:gd name="connsiteY884" fmla="*/ 0 h 6858000"/>
              <a:gd name="connsiteX885" fmla="*/ 2926351 w 7467600"/>
              <a:gd name="connsiteY885" fmla="*/ 0 h 6858000"/>
              <a:gd name="connsiteX886" fmla="*/ 2902823 w 7467600"/>
              <a:gd name="connsiteY886" fmla="*/ 262929 h 6858000"/>
              <a:gd name="connsiteX887" fmla="*/ 2940663 w 7467600"/>
              <a:gd name="connsiteY887" fmla="*/ 140884 h 6858000"/>
              <a:gd name="connsiteX888" fmla="*/ 2947039 w 7467600"/>
              <a:gd name="connsiteY888" fmla="*/ 122524 h 6858000"/>
              <a:gd name="connsiteX889" fmla="*/ 2984316 w 7467600"/>
              <a:gd name="connsiteY889" fmla="*/ 0 h 6858000"/>
              <a:gd name="connsiteX890" fmla="*/ 3016114 w 7467600"/>
              <a:gd name="connsiteY890" fmla="*/ 0 h 6858000"/>
              <a:gd name="connsiteX891" fmla="*/ 2979949 w 7467600"/>
              <a:gd name="connsiteY891" fmla="*/ 119274 h 6858000"/>
              <a:gd name="connsiteX892" fmla="*/ 3023879 w 7467600"/>
              <a:gd name="connsiteY892" fmla="*/ 0 h 6858000"/>
              <a:gd name="connsiteX893" fmla="*/ 3105400 w 7467600"/>
              <a:gd name="connsiteY893" fmla="*/ 0 h 6858000"/>
              <a:gd name="connsiteX894" fmla="*/ 3094669 w 7467600"/>
              <a:gd name="connsiteY894" fmla="*/ 30308 h 6858000"/>
              <a:gd name="connsiteX895" fmla="*/ 2901945 w 7467600"/>
              <a:gd name="connsiteY895" fmla="*/ 466538 h 6858000"/>
              <a:gd name="connsiteX896" fmla="*/ 2815209 w 7467600"/>
              <a:gd name="connsiteY896" fmla="*/ 497361 h 6858000"/>
              <a:gd name="connsiteX897" fmla="*/ 2844845 w 7467600"/>
              <a:gd name="connsiteY897" fmla="*/ 127638 h 6858000"/>
              <a:gd name="connsiteX898" fmla="*/ 2867960 w 7467600"/>
              <a:gd name="connsiteY898" fmla="*/ 0 h 6858000"/>
              <a:gd name="connsiteX899" fmla="*/ 1057230 w 7467600"/>
              <a:gd name="connsiteY899" fmla="*/ 0 h 6858000"/>
              <a:gd name="connsiteX900" fmla="*/ 1111003 w 7467600"/>
              <a:gd name="connsiteY900" fmla="*/ 0 h 6858000"/>
              <a:gd name="connsiteX901" fmla="*/ 1125553 w 7467600"/>
              <a:gd name="connsiteY901" fmla="*/ 52588 h 6858000"/>
              <a:gd name="connsiteX902" fmla="*/ 1304276 w 7467600"/>
              <a:gd name="connsiteY902" fmla="*/ 476275 h 6858000"/>
              <a:gd name="connsiteX903" fmla="*/ 1492066 w 7467600"/>
              <a:gd name="connsiteY903" fmla="*/ 886333 h 6858000"/>
              <a:gd name="connsiteX904" fmla="*/ 1423698 w 7467600"/>
              <a:gd name="connsiteY904" fmla="*/ 710817 h 6858000"/>
              <a:gd name="connsiteX905" fmla="*/ 1357609 w 7467600"/>
              <a:gd name="connsiteY905" fmla="*/ 532892 h 6858000"/>
              <a:gd name="connsiteX906" fmla="*/ 1309550 w 7467600"/>
              <a:gd name="connsiteY906" fmla="*/ 374031 h 6858000"/>
              <a:gd name="connsiteX907" fmla="*/ 1193673 w 7467600"/>
              <a:gd name="connsiteY907" fmla="*/ 49533 h 6858000"/>
              <a:gd name="connsiteX908" fmla="*/ 1164391 w 7467600"/>
              <a:gd name="connsiteY908" fmla="*/ 0 h 6858000"/>
              <a:gd name="connsiteX909" fmla="*/ 1200666 w 7467600"/>
              <a:gd name="connsiteY909" fmla="*/ 0 h 6858000"/>
              <a:gd name="connsiteX910" fmla="*/ 1223408 w 7467600"/>
              <a:gd name="connsiteY910" fmla="*/ 38996 h 6858000"/>
              <a:gd name="connsiteX911" fmla="*/ 1339635 w 7467600"/>
              <a:gd name="connsiteY911" fmla="*/ 365517 h 6858000"/>
              <a:gd name="connsiteX912" fmla="*/ 1387469 w 7467600"/>
              <a:gd name="connsiteY912" fmla="*/ 523079 h 6858000"/>
              <a:gd name="connsiteX913" fmla="*/ 1452685 w 7467600"/>
              <a:gd name="connsiteY913" fmla="*/ 699806 h 6858000"/>
              <a:gd name="connsiteX914" fmla="*/ 1492092 w 7467600"/>
              <a:gd name="connsiteY914" fmla="*/ 800424 h 6858000"/>
              <a:gd name="connsiteX915" fmla="*/ 1455302 w 7467600"/>
              <a:gd name="connsiteY915" fmla="*/ 632913 h 6858000"/>
              <a:gd name="connsiteX916" fmla="*/ 1222336 w 7467600"/>
              <a:gd name="connsiteY916" fmla="*/ 9480 h 6858000"/>
              <a:gd name="connsiteX917" fmla="*/ 1214634 w 7467600"/>
              <a:gd name="connsiteY917" fmla="*/ 0 h 6858000"/>
              <a:gd name="connsiteX918" fmla="*/ 1289827 w 7467600"/>
              <a:gd name="connsiteY918" fmla="*/ 0 h 6858000"/>
              <a:gd name="connsiteX919" fmla="*/ 1321076 w 7467600"/>
              <a:gd name="connsiteY919" fmla="*/ 59722 h 6858000"/>
              <a:gd name="connsiteX920" fmla="*/ 1512579 w 7467600"/>
              <a:gd name="connsiteY920" fmla="*/ 626441 h 6858000"/>
              <a:gd name="connsiteX921" fmla="*/ 1506076 w 7467600"/>
              <a:gd name="connsiteY921" fmla="*/ 1089289 h 6858000"/>
              <a:gd name="connsiteX922" fmla="*/ 1486346 w 7467600"/>
              <a:gd name="connsiteY922" fmla="*/ 1079919 h 6858000"/>
              <a:gd name="connsiteX923" fmla="*/ 1070511 w 7467600"/>
              <a:gd name="connsiteY923" fmla="*/ 48609 h 6858000"/>
              <a:gd name="connsiteX924" fmla="*/ 1057230 w 7467600"/>
              <a:gd name="connsiteY924" fmla="*/ 0 h 6858000"/>
              <a:gd name="connsiteX925" fmla="*/ 43151 w 7467600"/>
              <a:gd name="connsiteY925" fmla="*/ 0 h 6858000"/>
              <a:gd name="connsiteX926" fmla="*/ 95283 w 7467600"/>
              <a:gd name="connsiteY926" fmla="*/ 0 h 6858000"/>
              <a:gd name="connsiteX927" fmla="*/ 300708 w 7467600"/>
              <a:gd name="connsiteY927" fmla="*/ 154571 h 6858000"/>
              <a:gd name="connsiteX928" fmla="*/ 530414 w 7467600"/>
              <a:gd name="connsiteY928" fmla="*/ 354673 h 6858000"/>
              <a:gd name="connsiteX929" fmla="*/ 333785 w 7467600"/>
              <a:gd name="connsiteY929" fmla="*/ 161564 h 6858000"/>
              <a:gd name="connsiteX930" fmla="*/ 147005 w 7467600"/>
              <a:gd name="connsiteY930" fmla="*/ 0 h 6858000"/>
              <a:gd name="connsiteX931" fmla="*/ 272509 w 7467600"/>
              <a:gd name="connsiteY931" fmla="*/ 0 h 6858000"/>
              <a:gd name="connsiteX932" fmla="*/ 326276 w 7467600"/>
              <a:gd name="connsiteY932" fmla="*/ 45847 h 6858000"/>
              <a:gd name="connsiteX933" fmla="*/ 823759 w 7467600"/>
              <a:gd name="connsiteY933" fmla="*/ 574145 h 6858000"/>
              <a:gd name="connsiteX934" fmla="*/ 811254 w 7467600"/>
              <a:gd name="connsiteY934" fmla="*/ 665546 h 6858000"/>
              <a:gd name="connsiteX935" fmla="*/ 154042 w 7467600"/>
              <a:gd name="connsiteY935" fmla="*/ 261522 h 6858000"/>
              <a:gd name="connsiteX936" fmla="*/ 13550 w 7467600"/>
              <a:gd name="connsiteY936" fmla="*/ 158423 h 6858000"/>
              <a:gd name="connsiteX937" fmla="*/ 0 w 7467600"/>
              <a:gd name="connsiteY937" fmla="*/ 146618 h 6858000"/>
              <a:gd name="connsiteX938" fmla="*/ 0 w 7467600"/>
              <a:gd name="connsiteY938" fmla="*/ 59161 h 6858000"/>
              <a:gd name="connsiteX939" fmla="*/ 45427 w 7467600"/>
              <a:gd name="connsiteY939" fmla="*/ 101078 h 6858000"/>
              <a:gd name="connsiteX940" fmla="*/ 630103 w 7467600"/>
              <a:gd name="connsiteY940" fmla="*/ 485885 h 6858000"/>
              <a:gd name="connsiteX941" fmla="*/ 532040 w 7467600"/>
              <a:gd name="connsiteY941" fmla="*/ 399359 h 6858000"/>
              <a:gd name="connsiteX942" fmla="*/ 517618 w 7467600"/>
              <a:gd name="connsiteY942" fmla="*/ 385726 h 6858000"/>
              <a:gd name="connsiteX943" fmla="*/ 285074 w 7467600"/>
              <a:gd name="connsiteY943" fmla="*/ 182755 h 6858000"/>
              <a:gd name="connsiteX944" fmla="*/ 43151 w 7467600"/>
              <a:gd name="connsiteY94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289862 w 7467600"/>
              <a:gd name="connsiteY11" fmla="*/ 6659827 h 6858000"/>
              <a:gd name="connsiteX12" fmla="*/ 1019354 w 7467600"/>
              <a:gd name="connsiteY12" fmla="*/ 6315006 h 6858000"/>
              <a:gd name="connsiteX13" fmla="*/ 441046 w 7467600"/>
              <a:gd name="connsiteY13" fmla="*/ 6691153 h 6858000"/>
              <a:gd name="connsiteX14" fmla="*/ 1019354 w 7467600"/>
              <a:gd name="connsiteY14" fmla="*/ 6315006 h 6858000"/>
              <a:gd name="connsiteX15" fmla="*/ 991680 w 7467600"/>
              <a:gd name="connsiteY15" fmla="*/ 6298413 h 6858000"/>
              <a:gd name="connsiteX16" fmla="*/ 409060 w 7467600"/>
              <a:gd name="connsiteY16" fmla="*/ 6671470 h 6858000"/>
              <a:gd name="connsiteX17" fmla="*/ 991680 w 7467600"/>
              <a:gd name="connsiteY17" fmla="*/ 6298413 h 6858000"/>
              <a:gd name="connsiteX18" fmla="*/ 103333 w 7467600"/>
              <a:gd name="connsiteY18" fmla="*/ 5699602 h 6858000"/>
              <a:gd name="connsiteX19" fmla="*/ 233938 w 7467600"/>
              <a:gd name="connsiteY19" fmla="*/ 5809416 h 6858000"/>
              <a:gd name="connsiteX20" fmla="*/ 883580 w 7467600"/>
              <a:gd name="connsiteY20" fmla="*/ 6180710 h 6858000"/>
              <a:gd name="connsiteX21" fmla="*/ 487337 w 7467600"/>
              <a:gd name="connsiteY21" fmla="*/ 5950182 h 6858000"/>
              <a:gd name="connsiteX22" fmla="*/ 354051 w 7467600"/>
              <a:gd name="connsiteY22" fmla="*/ 5854912 h 6858000"/>
              <a:gd name="connsiteX23" fmla="*/ 195436 w 7467600"/>
              <a:gd name="connsiteY23" fmla="*/ 5755068 h 6858000"/>
              <a:gd name="connsiteX24" fmla="*/ 103333 w 7467600"/>
              <a:gd name="connsiteY24" fmla="*/ 5699602 h 6858000"/>
              <a:gd name="connsiteX25" fmla="*/ 5539432 w 7467600"/>
              <a:gd name="connsiteY25" fmla="*/ 5642928 h 6858000"/>
              <a:gd name="connsiteX26" fmla="*/ 5555462 w 7467600"/>
              <a:gd name="connsiteY26" fmla="*/ 5694454 h 6858000"/>
              <a:gd name="connsiteX27" fmla="*/ 5828270 w 7467600"/>
              <a:gd name="connsiteY27" fmla="*/ 6320663 h 6858000"/>
              <a:gd name="connsiteX28" fmla="*/ 5947416 w 7467600"/>
              <a:gd name="connsiteY28" fmla="*/ 6574846 h 6858000"/>
              <a:gd name="connsiteX29" fmla="*/ 5539432 w 7467600"/>
              <a:gd name="connsiteY29" fmla="*/ 5642928 h 6858000"/>
              <a:gd name="connsiteX30" fmla="*/ 51253 w 7467600"/>
              <a:gd name="connsiteY30" fmla="*/ 5631825 h 6858000"/>
              <a:gd name="connsiteX31" fmla="*/ 211622 w 7467600"/>
              <a:gd name="connsiteY31" fmla="*/ 5728803 h 6858000"/>
              <a:gd name="connsiteX32" fmla="*/ 371652 w 7467600"/>
              <a:gd name="connsiteY32" fmla="*/ 5829062 h 6858000"/>
              <a:gd name="connsiteX33" fmla="*/ 505903 w 7467600"/>
              <a:gd name="connsiteY33" fmla="*/ 5925221 h 6858000"/>
              <a:gd name="connsiteX34" fmla="*/ 899240 w 7467600"/>
              <a:gd name="connsiteY34" fmla="*/ 6153068 h 6858000"/>
              <a:gd name="connsiteX35" fmla="*/ 988114 w 7467600"/>
              <a:gd name="connsiteY35" fmla="*/ 6174204 h 6858000"/>
              <a:gd name="connsiteX36" fmla="*/ 845971 w 7467600"/>
              <a:gd name="connsiteY36" fmla="*/ 6067177 h 6858000"/>
              <a:gd name="connsiteX37" fmla="*/ 448057 w 7467600"/>
              <a:gd name="connsiteY37" fmla="*/ 5841376 h 6858000"/>
              <a:gd name="connsiteX38" fmla="*/ 51253 w 7467600"/>
              <a:gd name="connsiteY38" fmla="*/ 5631825 h 6858000"/>
              <a:gd name="connsiteX39" fmla="*/ 2606687 w 7467600"/>
              <a:gd name="connsiteY39" fmla="*/ 5630718 h 6858000"/>
              <a:gd name="connsiteX40" fmla="*/ 2645658 w 7467600"/>
              <a:gd name="connsiteY40" fmla="*/ 6640259 h 6858000"/>
              <a:gd name="connsiteX41" fmla="*/ 2606687 w 7467600"/>
              <a:gd name="connsiteY41" fmla="*/ 5630718 h 6858000"/>
              <a:gd name="connsiteX42" fmla="*/ 3642057 w 7467600"/>
              <a:gd name="connsiteY42" fmla="*/ 5573487 h 6858000"/>
              <a:gd name="connsiteX43" fmla="*/ 3632981 w 7467600"/>
              <a:gd name="connsiteY43" fmla="*/ 5579437 h 6858000"/>
              <a:gd name="connsiteX44" fmla="*/ 3382436 w 7467600"/>
              <a:gd name="connsiteY44" fmla="*/ 5952726 h 6858000"/>
              <a:gd name="connsiteX45" fmla="*/ 3191929 w 7467600"/>
              <a:gd name="connsiteY45" fmla="*/ 6662669 h 6858000"/>
              <a:gd name="connsiteX46" fmla="*/ 3369898 w 7467600"/>
              <a:gd name="connsiteY46" fmla="*/ 6081771 h 6858000"/>
              <a:gd name="connsiteX47" fmla="*/ 3642057 w 7467600"/>
              <a:gd name="connsiteY47" fmla="*/ 5573487 h 6858000"/>
              <a:gd name="connsiteX48" fmla="*/ 2650666 w 7467600"/>
              <a:gd name="connsiteY48" fmla="*/ 5530686 h 6858000"/>
              <a:gd name="connsiteX49" fmla="*/ 2650249 w 7467600"/>
              <a:gd name="connsiteY49" fmla="*/ 5532101 h 6858000"/>
              <a:gd name="connsiteX50" fmla="*/ 2663808 w 7467600"/>
              <a:gd name="connsiteY50" fmla="*/ 6535215 h 6858000"/>
              <a:gd name="connsiteX51" fmla="*/ 2665418 w 7467600"/>
              <a:gd name="connsiteY51" fmla="*/ 6132756 h 6858000"/>
              <a:gd name="connsiteX52" fmla="*/ 2650666 w 7467600"/>
              <a:gd name="connsiteY52" fmla="*/ 5530686 h 6858000"/>
              <a:gd name="connsiteX53" fmla="*/ 2680277 w 7467600"/>
              <a:gd name="connsiteY53" fmla="*/ 5479204 h 6858000"/>
              <a:gd name="connsiteX54" fmla="*/ 2678972 w 7467600"/>
              <a:gd name="connsiteY54" fmla="*/ 5481582 h 6858000"/>
              <a:gd name="connsiteX55" fmla="*/ 2696666 w 7467600"/>
              <a:gd name="connsiteY55" fmla="*/ 6133836 h 6858000"/>
              <a:gd name="connsiteX56" fmla="*/ 2695769 w 7467600"/>
              <a:gd name="connsiteY56" fmla="*/ 6390955 h 6858000"/>
              <a:gd name="connsiteX57" fmla="*/ 2739893 w 7467600"/>
              <a:gd name="connsiteY57" fmla="*/ 6108357 h 6858000"/>
              <a:gd name="connsiteX58" fmla="*/ 2680277 w 7467600"/>
              <a:gd name="connsiteY58" fmla="*/ 5479204 h 6858000"/>
              <a:gd name="connsiteX59" fmla="*/ 1132195 w 7467600"/>
              <a:gd name="connsiteY59" fmla="*/ 5467980 h 6858000"/>
              <a:gd name="connsiteX60" fmla="*/ 1679056 w 7467600"/>
              <a:gd name="connsiteY60" fmla="*/ 5516907 h 6858000"/>
              <a:gd name="connsiteX61" fmla="*/ 2128648 w 7467600"/>
              <a:gd name="connsiteY61" fmla="*/ 5474249 h 6858000"/>
              <a:gd name="connsiteX62" fmla="*/ 1825619 w 7467600"/>
              <a:gd name="connsiteY62" fmla="*/ 5478447 h 6858000"/>
              <a:gd name="connsiteX63" fmla="*/ 1737798 w 7467600"/>
              <a:gd name="connsiteY63" fmla="*/ 5483353 h 6858000"/>
              <a:gd name="connsiteX64" fmla="*/ 1132195 w 7467600"/>
              <a:gd name="connsiteY64" fmla="*/ 5467980 h 6858000"/>
              <a:gd name="connsiteX65" fmla="*/ 1456157 w 7467600"/>
              <a:gd name="connsiteY65" fmla="*/ 5371404 h 6858000"/>
              <a:gd name="connsiteX66" fmla="*/ 1244432 w 7467600"/>
              <a:gd name="connsiteY66" fmla="*/ 5385601 h 6858000"/>
              <a:gd name="connsiteX67" fmla="*/ 973990 w 7467600"/>
              <a:gd name="connsiteY67" fmla="*/ 5424940 h 6858000"/>
              <a:gd name="connsiteX68" fmla="*/ 1103809 w 7467600"/>
              <a:gd name="connsiteY68" fmla="*/ 5433720 h 6858000"/>
              <a:gd name="connsiteX69" fmla="*/ 1123454 w 7467600"/>
              <a:gd name="connsiteY69" fmla="*/ 5435727 h 6858000"/>
              <a:gd name="connsiteX70" fmla="*/ 1737017 w 7467600"/>
              <a:gd name="connsiteY70" fmla="*/ 5452183 h 6858000"/>
              <a:gd name="connsiteX71" fmla="*/ 1824397 w 7467600"/>
              <a:gd name="connsiteY71" fmla="*/ 5447757 h 6858000"/>
              <a:gd name="connsiteX72" fmla="*/ 2070059 w 7467600"/>
              <a:gd name="connsiteY72" fmla="*/ 5441660 h 6858000"/>
              <a:gd name="connsiteX73" fmla="*/ 1456157 w 7467600"/>
              <a:gd name="connsiteY73" fmla="*/ 5371404 h 6858000"/>
              <a:gd name="connsiteX74" fmla="*/ 4988186 w 7467600"/>
              <a:gd name="connsiteY74" fmla="*/ 5216467 h 6858000"/>
              <a:gd name="connsiteX75" fmla="*/ 4777334 w 7467600"/>
              <a:gd name="connsiteY75" fmla="*/ 5406072 h 6858000"/>
              <a:gd name="connsiteX76" fmla="*/ 4718341 w 7467600"/>
              <a:gd name="connsiteY76" fmla="*/ 5468043 h 6858000"/>
              <a:gd name="connsiteX77" fmla="*/ 4604655 w 7467600"/>
              <a:gd name="connsiteY77" fmla="*/ 5583434 h 6858000"/>
              <a:gd name="connsiteX78" fmla="*/ 4565074 w 7467600"/>
              <a:gd name="connsiteY78" fmla="*/ 5618550 h 6858000"/>
              <a:gd name="connsiteX79" fmla="*/ 4988186 w 7467600"/>
              <a:gd name="connsiteY79" fmla="*/ 5216467 h 6858000"/>
              <a:gd name="connsiteX80" fmla="*/ 4978032 w 7467600"/>
              <a:gd name="connsiteY80" fmla="*/ 5183809 h 6858000"/>
              <a:gd name="connsiteX81" fmla="*/ 4463413 w 7467600"/>
              <a:gd name="connsiteY81" fmla="*/ 5615162 h 6858000"/>
              <a:gd name="connsiteX82" fmla="*/ 4358134 w 7467600"/>
              <a:gd name="connsiteY82" fmla="*/ 5742791 h 6858000"/>
              <a:gd name="connsiteX83" fmla="*/ 4376219 w 7467600"/>
              <a:gd name="connsiteY83" fmla="*/ 5729027 h 6858000"/>
              <a:gd name="connsiteX84" fmla="*/ 4582340 w 7467600"/>
              <a:gd name="connsiteY84" fmla="*/ 5561037 h 6858000"/>
              <a:gd name="connsiteX85" fmla="*/ 4694684 w 7467600"/>
              <a:gd name="connsiteY85" fmla="*/ 5447098 h 6858000"/>
              <a:gd name="connsiteX86" fmla="*/ 4754123 w 7467600"/>
              <a:gd name="connsiteY86" fmla="*/ 5384643 h 6858000"/>
              <a:gd name="connsiteX87" fmla="*/ 4978032 w 7467600"/>
              <a:gd name="connsiteY87" fmla="*/ 5183809 h 6858000"/>
              <a:gd name="connsiteX88" fmla="*/ 1903353 w 7467600"/>
              <a:gd name="connsiteY88" fmla="*/ 5044827 h 6858000"/>
              <a:gd name="connsiteX89" fmla="*/ 1936931 w 7467600"/>
              <a:gd name="connsiteY89" fmla="*/ 5093954 h 6858000"/>
              <a:gd name="connsiteX90" fmla="*/ 2195868 w 7467600"/>
              <a:gd name="connsiteY90" fmla="*/ 5396574 h 6858000"/>
              <a:gd name="connsiteX91" fmla="*/ 2088852 w 7467600"/>
              <a:gd name="connsiteY91" fmla="*/ 5166123 h 6858000"/>
              <a:gd name="connsiteX92" fmla="*/ 1958241 w 7467600"/>
              <a:gd name="connsiteY92" fmla="*/ 5067955 h 6858000"/>
              <a:gd name="connsiteX93" fmla="*/ 1903353 w 7467600"/>
              <a:gd name="connsiteY93" fmla="*/ 5044827 h 6858000"/>
              <a:gd name="connsiteX94" fmla="*/ 1979378 w 7467600"/>
              <a:gd name="connsiteY94" fmla="*/ 4769504 h 6858000"/>
              <a:gd name="connsiteX95" fmla="*/ 2882120 w 7467600"/>
              <a:gd name="connsiteY95" fmla="*/ 5064547 h 6858000"/>
              <a:gd name="connsiteX96" fmla="*/ 2793103 w 7467600"/>
              <a:gd name="connsiteY96" fmla="*/ 5039699 h 6858000"/>
              <a:gd name="connsiteX97" fmla="*/ 2770041 w 7467600"/>
              <a:gd name="connsiteY97" fmla="*/ 5033634 h 6858000"/>
              <a:gd name="connsiteX98" fmla="*/ 1979378 w 7467600"/>
              <a:gd name="connsiteY98" fmla="*/ 4769504 h 6858000"/>
              <a:gd name="connsiteX99" fmla="*/ 1927410 w 7467600"/>
              <a:gd name="connsiteY99" fmla="*/ 4716164 h 6858000"/>
              <a:gd name="connsiteX100" fmla="*/ 1959587 w 7467600"/>
              <a:gd name="connsiteY100" fmla="*/ 4728849 h 6858000"/>
              <a:gd name="connsiteX101" fmla="*/ 2777707 w 7467600"/>
              <a:gd name="connsiteY101" fmla="*/ 5003991 h 6858000"/>
              <a:gd name="connsiteX102" fmla="*/ 2800768 w 7467600"/>
              <a:gd name="connsiteY102" fmla="*/ 5010056 h 6858000"/>
              <a:gd name="connsiteX103" fmla="*/ 2879408 w 7467600"/>
              <a:gd name="connsiteY103" fmla="*/ 5031590 h 6858000"/>
              <a:gd name="connsiteX104" fmla="*/ 2862295 w 7467600"/>
              <a:gd name="connsiteY104" fmla="*/ 5022958 h 6858000"/>
              <a:gd name="connsiteX105" fmla="*/ 2813343 w 7467600"/>
              <a:gd name="connsiteY105" fmla="*/ 4998369 h 6858000"/>
              <a:gd name="connsiteX106" fmla="*/ 2646245 w 7467600"/>
              <a:gd name="connsiteY106" fmla="*/ 4930999 h 6858000"/>
              <a:gd name="connsiteX107" fmla="*/ 1999243 w 7467600"/>
              <a:gd name="connsiteY107" fmla="*/ 4730524 h 6858000"/>
              <a:gd name="connsiteX108" fmla="*/ 1979527 w 7467600"/>
              <a:gd name="connsiteY108" fmla="*/ 4726651 h 6858000"/>
              <a:gd name="connsiteX109" fmla="*/ 1927410 w 7467600"/>
              <a:gd name="connsiteY109" fmla="*/ 4716164 h 6858000"/>
              <a:gd name="connsiteX110" fmla="*/ 1997014 w 7467600"/>
              <a:gd name="connsiteY110" fmla="*/ 4698007 h 6858000"/>
              <a:gd name="connsiteX111" fmla="*/ 2005458 w 7467600"/>
              <a:gd name="connsiteY111" fmla="*/ 4699540 h 6858000"/>
              <a:gd name="connsiteX112" fmla="*/ 2657186 w 7467600"/>
              <a:gd name="connsiteY112" fmla="*/ 4901687 h 6858000"/>
              <a:gd name="connsiteX113" fmla="*/ 2826662 w 7467600"/>
              <a:gd name="connsiteY113" fmla="*/ 4970362 h 6858000"/>
              <a:gd name="connsiteX114" fmla="*/ 2876100 w 7467600"/>
              <a:gd name="connsiteY114" fmla="*/ 4995397 h 6858000"/>
              <a:gd name="connsiteX115" fmla="*/ 3042600 w 7467600"/>
              <a:gd name="connsiteY115" fmla="*/ 5059532 h 6858000"/>
              <a:gd name="connsiteX116" fmla="*/ 1997014 w 7467600"/>
              <a:gd name="connsiteY116" fmla="*/ 4698007 h 6858000"/>
              <a:gd name="connsiteX117" fmla="*/ 2305292 w 7467600"/>
              <a:gd name="connsiteY117" fmla="*/ 4219492 h 6858000"/>
              <a:gd name="connsiteX118" fmla="*/ 3360922 w 7467600"/>
              <a:gd name="connsiteY118" fmla="*/ 4529373 h 6858000"/>
              <a:gd name="connsiteX119" fmla="*/ 3492420 w 7467600"/>
              <a:gd name="connsiteY119" fmla="*/ 4510145 h 6858000"/>
              <a:gd name="connsiteX120" fmla="*/ 3364086 w 7467600"/>
              <a:gd name="connsiteY120" fmla="*/ 4480340 h 6858000"/>
              <a:gd name="connsiteX121" fmla="*/ 3225818 w 7467600"/>
              <a:gd name="connsiteY121" fmla="*/ 4411822 h 6858000"/>
              <a:gd name="connsiteX122" fmla="*/ 3129696 w 7467600"/>
              <a:gd name="connsiteY122" fmla="*/ 4360704 h 6858000"/>
              <a:gd name="connsiteX123" fmla="*/ 2814545 w 7467600"/>
              <a:gd name="connsiteY123" fmla="*/ 4282955 h 6858000"/>
              <a:gd name="connsiteX124" fmla="*/ 2305292 w 7467600"/>
              <a:gd name="connsiteY124" fmla="*/ 4219492 h 6858000"/>
              <a:gd name="connsiteX125" fmla="*/ 2626982 w 7467600"/>
              <a:gd name="connsiteY125" fmla="*/ 4206450 h 6858000"/>
              <a:gd name="connsiteX126" fmla="*/ 2490617 w 7467600"/>
              <a:gd name="connsiteY126" fmla="*/ 4206951 h 6858000"/>
              <a:gd name="connsiteX127" fmla="*/ 2819869 w 7467600"/>
              <a:gd name="connsiteY127" fmla="*/ 4252936 h 6858000"/>
              <a:gd name="connsiteX128" fmla="*/ 3143018 w 7467600"/>
              <a:gd name="connsiteY128" fmla="*/ 4332698 h 6858000"/>
              <a:gd name="connsiteX129" fmla="*/ 3241520 w 7467600"/>
              <a:gd name="connsiteY129" fmla="*/ 4385112 h 6858000"/>
              <a:gd name="connsiteX130" fmla="*/ 3374575 w 7467600"/>
              <a:gd name="connsiteY130" fmla="*/ 4451517 h 6858000"/>
              <a:gd name="connsiteX131" fmla="*/ 3505221 w 7467600"/>
              <a:gd name="connsiteY131" fmla="*/ 4480757 h 6858000"/>
              <a:gd name="connsiteX132" fmla="*/ 2626982 w 7467600"/>
              <a:gd name="connsiteY132" fmla="*/ 4206450 h 6858000"/>
              <a:gd name="connsiteX133" fmla="*/ 1310106 w 7467600"/>
              <a:gd name="connsiteY133" fmla="*/ 3943217 h 6858000"/>
              <a:gd name="connsiteX134" fmla="*/ 854994 w 7467600"/>
              <a:gd name="connsiteY134" fmla="*/ 4399136 h 6858000"/>
              <a:gd name="connsiteX135" fmla="*/ 742462 w 7467600"/>
              <a:gd name="connsiteY135" fmla="*/ 4594648 h 6858000"/>
              <a:gd name="connsiteX136" fmla="*/ 820602 w 7467600"/>
              <a:gd name="connsiteY136" fmla="*/ 4485915 h 6858000"/>
              <a:gd name="connsiteX137" fmla="*/ 878295 w 7467600"/>
              <a:gd name="connsiteY137" fmla="*/ 4403594 h 6858000"/>
              <a:gd name="connsiteX138" fmla="*/ 1240607 w 7467600"/>
              <a:gd name="connsiteY138" fmla="*/ 4010401 h 6858000"/>
              <a:gd name="connsiteX139" fmla="*/ 1310106 w 7467600"/>
              <a:gd name="connsiteY139" fmla="*/ 3943217 h 6858000"/>
              <a:gd name="connsiteX140" fmla="*/ 1423113 w 7467600"/>
              <a:gd name="connsiteY140" fmla="*/ 3874565 h 6858000"/>
              <a:gd name="connsiteX141" fmla="*/ 1260565 w 7467600"/>
              <a:gd name="connsiteY141" fmla="*/ 4031982 h 6858000"/>
              <a:gd name="connsiteX142" fmla="*/ 901900 w 7467600"/>
              <a:gd name="connsiteY142" fmla="*/ 4421236 h 6858000"/>
              <a:gd name="connsiteX143" fmla="*/ 845044 w 7467600"/>
              <a:gd name="connsiteY143" fmla="*/ 4502436 h 6858000"/>
              <a:gd name="connsiteX144" fmla="*/ 685926 w 7467600"/>
              <a:gd name="connsiteY144" fmla="*/ 4703069 h 6858000"/>
              <a:gd name="connsiteX145" fmla="*/ 684248 w 7467600"/>
              <a:gd name="connsiteY145" fmla="*/ 4706721 h 6858000"/>
              <a:gd name="connsiteX146" fmla="*/ 1423113 w 7467600"/>
              <a:gd name="connsiteY146" fmla="*/ 3874565 h 6858000"/>
              <a:gd name="connsiteX147" fmla="*/ 3316479 w 7467600"/>
              <a:gd name="connsiteY147" fmla="*/ 3872136 h 6858000"/>
              <a:gd name="connsiteX148" fmla="*/ 3546806 w 7467600"/>
              <a:gd name="connsiteY148" fmla="*/ 4356139 h 6858000"/>
              <a:gd name="connsiteX149" fmla="*/ 3364433 w 7467600"/>
              <a:gd name="connsiteY149" fmla="*/ 3953121 h 6858000"/>
              <a:gd name="connsiteX150" fmla="*/ 3316479 w 7467600"/>
              <a:gd name="connsiteY150" fmla="*/ 3872136 h 6858000"/>
              <a:gd name="connsiteX151" fmla="*/ 3291335 w 7467600"/>
              <a:gd name="connsiteY151" fmla="*/ 3767420 h 6858000"/>
              <a:gd name="connsiteX152" fmla="*/ 3390805 w 7467600"/>
              <a:gd name="connsiteY152" fmla="*/ 3937163 h 6858000"/>
              <a:gd name="connsiteX153" fmla="*/ 3579062 w 7467600"/>
              <a:gd name="connsiteY153" fmla="*/ 4359040 h 6858000"/>
              <a:gd name="connsiteX154" fmla="*/ 3467355 w 7467600"/>
              <a:gd name="connsiteY154" fmla="*/ 3988130 h 6858000"/>
              <a:gd name="connsiteX155" fmla="*/ 3310753 w 7467600"/>
              <a:gd name="connsiteY155" fmla="*/ 3787140 h 6858000"/>
              <a:gd name="connsiteX156" fmla="*/ 3291335 w 7467600"/>
              <a:gd name="connsiteY156" fmla="*/ 3767420 h 6858000"/>
              <a:gd name="connsiteX157" fmla="*/ 1635889 w 7467600"/>
              <a:gd name="connsiteY157" fmla="*/ 3709494 h 6858000"/>
              <a:gd name="connsiteX158" fmla="*/ 1634800 w 7467600"/>
              <a:gd name="connsiteY158" fmla="*/ 3731111 h 6858000"/>
              <a:gd name="connsiteX159" fmla="*/ 1635889 w 7467600"/>
              <a:gd name="connsiteY159" fmla="*/ 3709494 h 6858000"/>
              <a:gd name="connsiteX160" fmla="*/ 1510397 w 7467600"/>
              <a:gd name="connsiteY160" fmla="*/ 3684705 h 6858000"/>
              <a:gd name="connsiteX161" fmla="*/ 1146550 w 7467600"/>
              <a:gd name="connsiteY161" fmla="*/ 3802012 h 6858000"/>
              <a:gd name="connsiteX162" fmla="*/ 698834 w 7467600"/>
              <a:gd name="connsiteY162" fmla="*/ 3952272 h 6858000"/>
              <a:gd name="connsiteX163" fmla="*/ 34256 w 7467600"/>
              <a:gd name="connsiteY163" fmla="*/ 4347603 h 6858000"/>
              <a:gd name="connsiteX164" fmla="*/ 527241 w 7467600"/>
              <a:gd name="connsiteY164" fmla="*/ 4065078 h 6858000"/>
              <a:gd name="connsiteX165" fmla="*/ 1510397 w 7467600"/>
              <a:gd name="connsiteY165" fmla="*/ 3684705 h 6858000"/>
              <a:gd name="connsiteX166" fmla="*/ 1313114 w 7467600"/>
              <a:gd name="connsiteY166" fmla="*/ 3655216 h 6858000"/>
              <a:gd name="connsiteX167" fmla="*/ 1109304 w 7467600"/>
              <a:gd name="connsiteY167" fmla="*/ 3669030 h 6858000"/>
              <a:gd name="connsiteX168" fmla="*/ 8129 w 7467600"/>
              <a:gd name="connsiteY168" fmla="*/ 4330519 h 6858000"/>
              <a:gd name="connsiteX169" fmla="*/ 687572 w 7467600"/>
              <a:gd name="connsiteY169" fmla="*/ 3925629 h 6858000"/>
              <a:gd name="connsiteX170" fmla="*/ 1138365 w 7467600"/>
              <a:gd name="connsiteY170" fmla="*/ 3774515 h 6858000"/>
              <a:gd name="connsiteX171" fmla="*/ 1505579 w 7467600"/>
              <a:gd name="connsiteY171" fmla="*/ 3655526 h 6858000"/>
              <a:gd name="connsiteX172" fmla="*/ 1313114 w 7467600"/>
              <a:gd name="connsiteY172" fmla="*/ 3655216 h 6858000"/>
              <a:gd name="connsiteX173" fmla="*/ 3655073 w 7467600"/>
              <a:gd name="connsiteY173" fmla="*/ 3650884 h 6858000"/>
              <a:gd name="connsiteX174" fmla="*/ 3989938 w 7467600"/>
              <a:gd name="connsiteY174" fmla="*/ 3991685 h 6858000"/>
              <a:gd name="connsiteX175" fmla="*/ 4393907 w 7467600"/>
              <a:gd name="connsiteY175" fmla="*/ 4261258 h 6858000"/>
              <a:gd name="connsiteX176" fmla="*/ 4648051 w 7467600"/>
              <a:gd name="connsiteY176" fmla="*/ 4374051 h 6858000"/>
              <a:gd name="connsiteX177" fmla="*/ 4383389 w 7467600"/>
              <a:gd name="connsiteY177" fmla="*/ 4184369 h 6858000"/>
              <a:gd name="connsiteX178" fmla="*/ 4165508 w 7467600"/>
              <a:gd name="connsiteY178" fmla="*/ 4035196 h 6858000"/>
              <a:gd name="connsiteX179" fmla="*/ 4068162 w 7467600"/>
              <a:gd name="connsiteY179" fmla="*/ 3953394 h 6858000"/>
              <a:gd name="connsiteX180" fmla="*/ 3981416 w 7467600"/>
              <a:gd name="connsiteY180" fmla="*/ 3880482 h 6858000"/>
              <a:gd name="connsiteX181" fmla="*/ 3800147 w 7467600"/>
              <a:gd name="connsiteY181" fmla="*/ 3749872 h 6858000"/>
              <a:gd name="connsiteX182" fmla="*/ 3655073 w 7467600"/>
              <a:gd name="connsiteY182" fmla="*/ 3650884 h 6858000"/>
              <a:gd name="connsiteX183" fmla="*/ 3670252 w 7467600"/>
              <a:gd name="connsiteY183" fmla="*/ 3622798 h 6858000"/>
              <a:gd name="connsiteX184" fmla="*/ 3817258 w 7467600"/>
              <a:gd name="connsiteY184" fmla="*/ 3723577 h 6858000"/>
              <a:gd name="connsiteX185" fmla="*/ 4000461 w 7467600"/>
              <a:gd name="connsiteY185" fmla="*/ 3855966 h 6858000"/>
              <a:gd name="connsiteX186" fmla="*/ 4088180 w 7467600"/>
              <a:gd name="connsiteY186" fmla="*/ 3929774 h 6858000"/>
              <a:gd name="connsiteX187" fmla="*/ 4184555 w 7467600"/>
              <a:gd name="connsiteY187" fmla="*/ 4010683 h 6858000"/>
              <a:gd name="connsiteX188" fmla="*/ 4399563 w 7467600"/>
              <a:gd name="connsiteY188" fmla="*/ 4158106 h 6858000"/>
              <a:gd name="connsiteX189" fmla="*/ 4684469 w 7467600"/>
              <a:gd name="connsiteY189" fmla="*/ 4364680 h 6858000"/>
              <a:gd name="connsiteX190" fmla="*/ 4690271 w 7467600"/>
              <a:gd name="connsiteY190" fmla="*/ 4370034 h 6858000"/>
              <a:gd name="connsiteX191" fmla="*/ 4136093 w 7467600"/>
              <a:gd name="connsiteY191" fmla="*/ 3858466 h 6858000"/>
              <a:gd name="connsiteX192" fmla="*/ 3670252 w 7467600"/>
              <a:gd name="connsiteY192" fmla="*/ 3622798 h 6858000"/>
              <a:gd name="connsiteX193" fmla="*/ 4440129 w 7467600"/>
              <a:gd name="connsiteY193" fmla="*/ 3448571 h 6858000"/>
              <a:gd name="connsiteX194" fmla="*/ 4856525 w 7467600"/>
              <a:gd name="connsiteY194" fmla="*/ 3915351 h 6858000"/>
              <a:gd name="connsiteX195" fmla="*/ 5059055 w 7467600"/>
              <a:gd name="connsiteY195" fmla="*/ 4108918 h 6858000"/>
              <a:gd name="connsiteX196" fmla="*/ 5290070 w 7467600"/>
              <a:gd name="connsiteY196" fmla="*/ 4263619 h 6858000"/>
              <a:gd name="connsiteX197" fmla="*/ 4834991 w 7467600"/>
              <a:gd name="connsiteY197" fmla="*/ 3830985 h 6858000"/>
              <a:gd name="connsiteX198" fmla="*/ 4440129 w 7467600"/>
              <a:gd name="connsiteY198" fmla="*/ 3448571 h 6858000"/>
              <a:gd name="connsiteX199" fmla="*/ 4441737 w 7467600"/>
              <a:gd name="connsiteY199" fmla="*/ 3399734 h 6858000"/>
              <a:gd name="connsiteX200" fmla="*/ 4431236 w 7467600"/>
              <a:gd name="connsiteY200" fmla="*/ 3400954 h 6858000"/>
              <a:gd name="connsiteX201" fmla="*/ 4557150 w 7467600"/>
              <a:gd name="connsiteY201" fmla="*/ 3510023 h 6858000"/>
              <a:gd name="connsiteX202" fmla="*/ 4856936 w 7467600"/>
              <a:gd name="connsiteY202" fmla="*/ 3809146 h 6858000"/>
              <a:gd name="connsiteX203" fmla="*/ 5111996 w 7467600"/>
              <a:gd name="connsiteY203" fmla="*/ 4065759 h 6858000"/>
              <a:gd name="connsiteX204" fmla="*/ 5388878 w 7467600"/>
              <a:gd name="connsiteY204" fmla="*/ 4300185 h 6858000"/>
              <a:gd name="connsiteX205" fmla="*/ 5425556 w 7467600"/>
              <a:gd name="connsiteY205" fmla="*/ 4308967 h 6858000"/>
              <a:gd name="connsiteX206" fmla="*/ 4943646 w 7467600"/>
              <a:gd name="connsiteY206" fmla="*/ 3822916 h 6858000"/>
              <a:gd name="connsiteX207" fmla="*/ 4594837 w 7467600"/>
              <a:gd name="connsiteY207" fmla="*/ 3532274 h 6858000"/>
              <a:gd name="connsiteX208" fmla="*/ 4441737 w 7467600"/>
              <a:gd name="connsiteY208" fmla="*/ 3399734 h 6858000"/>
              <a:gd name="connsiteX209" fmla="*/ 5425834 w 7467600"/>
              <a:gd name="connsiteY209" fmla="*/ 3162785 h 6858000"/>
              <a:gd name="connsiteX210" fmla="*/ 5401644 w 7467600"/>
              <a:gd name="connsiteY210" fmla="*/ 3617847 h 6858000"/>
              <a:gd name="connsiteX211" fmla="*/ 5467256 w 7467600"/>
              <a:gd name="connsiteY211" fmla="*/ 4175494 h 6858000"/>
              <a:gd name="connsiteX212" fmla="*/ 5448069 w 7467600"/>
              <a:gd name="connsiteY212" fmla="*/ 3567554 h 6858000"/>
              <a:gd name="connsiteX213" fmla="*/ 5425834 w 7467600"/>
              <a:gd name="connsiteY213" fmla="*/ 3162785 h 6858000"/>
              <a:gd name="connsiteX214" fmla="*/ 1318687 w 7467600"/>
              <a:gd name="connsiteY214" fmla="*/ 3113840 h 6858000"/>
              <a:gd name="connsiteX215" fmla="*/ 1066793 w 7467600"/>
              <a:gd name="connsiteY215" fmla="*/ 3212171 h 6858000"/>
              <a:gd name="connsiteX216" fmla="*/ 993319 w 7467600"/>
              <a:gd name="connsiteY216" fmla="*/ 3247648 h 6858000"/>
              <a:gd name="connsiteX217" fmla="*/ 853081 w 7467600"/>
              <a:gd name="connsiteY217" fmla="*/ 3312410 h 6858000"/>
              <a:gd name="connsiteX218" fmla="*/ 805957 w 7467600"/>
              <a:gd name="connsiteY218" fmla="*/ 3330443 h 6858000"/>
              <a:gd name="connsiteX219" fmla="*/ 1318687 w 7467600"/>
              <a:gd name="connsiteY219" fmla="*/ 3113840 h 6858000"/>
              <a:gd name="connsiteX220" fmla="*/ 5453702 w 7467600"/>
              <a:gd name="connsiteY220" fmla="*/ 3090882 h 6858000"/>
              <a:gd name="connsiteX221" fmla="*/ 5480135 w 7467600"/>
              <a:gd name="connsiteY221" fmla="*/ 3565802 h 6858000"/>
              <a:gd name="connsiteX222" fmla="*/ 5499023 w 7467600"/>
              <a:gd name="connsiteY222" fmla="*/ 4166310 h 6858000"/>
              <a:gd name="connsiteX223" fmla="*/ 5547022 w 7467600"/>
              <a:gd name="connsiteY223" fmla="*/ 3607838 h 6858000"/>
              <a:gd name="connsiteX224" fmla="*/ 5515964 w 7467600"/>
              <a:gd name="connsiteY224" fmla="*/ 3378541 h 6858000"/>
              <a:gd name="connsiteX225" fmla="*/ 5453702 w 7467600"/>
              <a:gd name="connsiteY225" fmla="*/ 3090882 h 6858000"/>
              <a:gd name="connsiteX226" fmla="*/ 1238695 w 7467600"/>
              <a:gd name="connsiteY226" fmla="*/ 3076820 h 6858000"/>
              <a:gd name="connsiteX227" fmla="*/ 716371 w 7467600"/>
              <a:gd name="connsiteY227" fmla="*/ 3293249 h 6858000"/>
              <a:gd name="connsiteX228" fmla="*/ 579522 w 7467600"/>
              <a:gd name="connsiteY228" fmla="*/ 3371759 h 6858000"/>
              <a:gd name="connsiteX229" fmla="*/ 600288 w 7467600"/>
              <a:gd name="connsiteY229" fmla="*/ 3365555 h 6858000"/>
              <a:gd name="connsiteX230" fmla="*/ 840692 w 7467600"/>
              <a:gd name="connsiteY230" fmla="*/ 3284921 h 6858000"/>
              <a:gd name="connsiteX231" fmla="*/ 979248 w 7467600"/>
              <a:gd name="connsiteY231" fmla="*/ 3221003 h 6858000"/>
              <a:gd name="connsiteX232" fmla="*/ 1053282 w 7467600"/>
              <a:gd name="connsiteY232" fmla="*/ 3185247 h 6858000"/>
              <a:gd name="connsiteX233" fmla="*/ 1320603 w 7467600"/>
              <a:gd name="connsiteY233" fmla="*/ 3081281 h 6858000"/>
              <a:gd name="connsiteX234" fmla="*/ 1238695 w 7467600"/>
              <a:gd name="connsiteY234" fmla="*/ 3076820 h 6858000"/>
              <a:gd name="connsiteX235" fmla="*/ 5425627 w 7467600"/>
              <a:gd name="connsiteY235" fmla="*/ 2954192 h 6858000"/>
              <a:gd name="connsiteX236" fmla="*/ 5470770 w 7467600"/>
              <a:gd name="connsiteY236" fmla="*/ 3005435 h 6858000"/>
              <a:gd name="connsiteX237" fmla="*/ 5519779 w 7467600"/>
              <a:gd name="connsiteY237" fmla="*/ 4359223 h 6858000"/>
              <a:gd name="connsiteX238" fmla="*/ 5520293 w 7467600"/>
              <a:gd name="connsiteY238" fmla="*/ 4360602 h 6858000"/>
              <a:gd name="connsiteX239" fmla="*/ 5767221 w 7467600"/>
              <a:gd name="connsiteY239" fmla="*/ 4665564 h 6858000"/>
              <a:gd name="connsiteX240" fmla="*/ 6937169 w 7467600"/>
              <a:gd name="connsiteY240" fmla="*/ 4815941 h 6858000"/>
              <a:gd name="connsiteX241" fmla="*/ 6953922 w 7467600"/>
              <a:gd name="connsiteY241" fmla="*/ 4890068 h 6858000"/>
              <a:gd name="connsiteX242" fmla="*/ 6071359 w 7467600"/>
              <a:gd name="connsiteY242" fmla="*/ 4770770 h 6858000"/>
              <a:gd name="connsiteX243" fmla="*/ 6038839 w 7467600"/>
              <a:gd name="connsiteY243" fmla="*/ 4764474 h 6858000"/>
              <a:gd name="connsiteX244" fmla="*/ 6038706 w 7467600"/>
              <a:gd name="connsiteY244" fmla="*/ 4763847 h 6858000"/>
              <a:gd name="connsiteX245" fmla="*/ 6037784 w 7467600"/>
              <a:gd name="connsiteY245" fmla="*/ 4764270 h 6858000"/>
              <a:gd name="connsiteX246" fmla="*/ 6038839 w 7467600"/>
              <a:gd name="connsiteY246" fmla="*/ 4764474 h 6858000"/>
              <a:gd name="connsiteX247" fmla="*/ 6040338 w 7467600"/>
              <a:gd name="connsiteY247" fmla="*/ 4771418 h 6858000"/>
              <a:gd name="connsiteX248" fmla="*/ 6024488 w 7467600"/>
              <a:gd name="connsiteY248" fmla="*/ 4809903 h 6858000"/>
              <a:gd name="connsiteX249" fmla="*/ 5599771 w 7467600"/>
              <a:gd name="connsiteY249" fmla="*/ 5509652 h 6858000"/>
              <a:gd name="connsiteX250" fmla="*/ 5548843 w 7467600"/>
              <a:gd name="connsiteY250" fmla="*/ 5563845 h 6858000"/>
              <a:gd name="connsiteX251" fmla="*/ 5940952 w 7467600"/>
              <a:gd name="connsiteY251" fmla="*/ 6250028 h 6858000"/>
              <a:gd name="connsiteX252" fmla="*/ 6043441 w 7467600"/>
              <a:gd name="connsiteY252" fmla="*/ 6665847 h 6858000"/>
              <a:gd name="connsiteX253" fmla="*/ 6093432 w 7467600"/>
              <a:gd name="connsiteY253" fmla="*/ 6858000 h 6858000"/>
              <a:gd name="connsiteX254" fmla="*/ 6034344 w 7467600"/>
              <a:gd name="connsiteY254" fmla="*/ 6858000 h 6858000"/>
              <a:gd name="connsiteX255" fmla="*/ 6026679 w 7467600"/>
              <a:gd name="connsiteY255" fmla="*/ 6836959 h 6858000"/>
              <a:gd name="connsiteX256" fmla="*/ 5800441 w 7467600"/>
              <a:gd name="connsiteY256" fmla="*/ 6335286 h 6858000"/>
              <a:gd name="connsiteX257" fmla="*/ 5526562 w 7467600"/>
              <a:gd name="connsiteY257" fmla="*/ 5705388 h 6858000"/>
              <a:gd name="connsiteX258" fmla="*/ 5519640 w 7467600"/>
              <a:gd name="connsiteY258" fmla="*/ 5683774 h 6858000"/>
              <a:gd name="connsiteX259" fmla="*/ 5844559 w 7467600"/>
              <a:gd name="connsiteY259" fmla="*/ 6553349 h 6858000"/>
              <a:gd name="connsiteX260" fmla="*/ 5975994 w 7467600"/>
              <a:gd name="connsiteY260" fmla="*/ 6858000 h 6858000"/>
              <a:gd name="connsiteX261" fmla="*/ 5898547 w 7467600"/>
              <a:gd name="connsiteY261" fmla="*/ 6858000 h 6858000"/>
              <a:gd name="connsiteX262" fmla="*/ 5682041 w 7467600"/>
              <a:gd name="connsiteY262" fmla="*/ 6355860 h 6858000"/>
              <a:gd name="connsiteX263" fmla="*/ 5461758 w 7467600"/>
              <a:gd name="connsiteY263" fmla="*/ 5820220 h 6858000"/>
              <a:gd name="connsiteX264" fmla="*/ 5237282 w 7467600"/>
              <a:gd name="connsiteY264" fmla="*/ 6579086 h 6858000"/>
              <a:gd name="connsiteX265" fmla="*/ 5115009 w 7467600"/>
              <a:gd name="connsiteY265" fmla="*/ 6858000 h 6858000"/>
              <a:gd name="connsiteX266" fmla="*/ 5028074 w 7467600"/>
              <a:gd name="connsiteY266" fmla="*/ 6858000 h 6858000"/>
              <a:gd name="connsiteX267" fmla="*/ 5079508 w 7467600"/>
              <a:gd name="connsiteY267" fmla="*/ 6749074 h 6858000"/>
              <a:gd name="connsiteX268" fmla="*/ 5371846 w 7467600"/>
              <a:gd name="connsiteY268" fmla="*/ 5924413 h 6858000"/>
              <a:gd name="connsiteX269" fmla="*/ 5270512 w 7467600"/>
              <a:gd name="connsiteY269" fmla="*/ 6138975 h 6858000"/>
              <a:gd name="connsiteX270" fmla="*/ 5062409 w 7467600"/>
              <a:gd name="connsiteY270" fmla="*/ 6653544 h 6858000"/>
              <a:gd name="connsiteX271" fmla="*/ 5036628 w 7467600"/>
              <a:gd name="connsiteY271" fmla="*/ 6754247 h 6858000"/>
              <a:gd name="connsiteX272" fmla="*/ 5009112 w 7467600"/>
              <a:gd name="connsiteY272" fmla="*/ 6858000 h 6858000"/>
              <a:gd name="connsiteX273" fmla="*/ 4976679 w 7467600"/>
              <a:gd name="connsiteY273" fmla="*/ 6858000 h 6858000"/>
              <a:gd name="connsiteX274" fmla="*/ 5006537 w 7467600"/>
              <a:gd name="connsiteY274" fmla="*/ 6747068 h 6858000"/>
              <a:gd name="connsiteX275" fmla="*/ 5032723 w 7467600"/>
              <a:gd name="connsiteY275" fmla="*/ 6644957 h 6858000"/>
              <a:gd name="connsiteX276" fmla="*/ 5242949 w 7467600"/>
              <a:gd name="connsiteY276" fmla="*/ 6125175 h 6858000"/>
              <a:gd name="connsiteX277" fmla="*/ 5286321 w 7467600"/>
              <a:gd name="connsiteY277" fmla="*/ 6033555 h 6858000"/>
              <a:gd name="connsiteX278" fmla="*/ 5008210 w 7467600"/>
              <a:gd name="connsiteY278" fmla="*/ 6649194 h 6858000"/>
              <a:gd name="connsiteX279" fmla="*/ 4986321 w 7467600"/>
              <a:gd name="connsiteY279" fmla="*/ 6765687 h 6858000"/>
              <a:gd name="connsiteX280" fmla="*/ 4973474 w 7467600"/>
              <a:gd name="connsiteY280" fmla="*/ 6858000 h 6858000"/>
              <a:gd name="connsiteX281" fmla="*/ 4907178 w 7467600"/>
              <a:gd name="connsiteY281" fmla="*/ 6858000 h 6858000"/>
              <a:gd name="connsiteX282" fmla="*/ 4910810 w 7467600"/>
              <a:gd name="connsiteY282" fmla="*/ 6829660 h 6858000"/>
              <a:gd name="connsiteX283" fmla="*/ 4987461 w 7467600"/>
              <a:gd name="connsiteY283" fmla="*/ 6432994 h 6858000"/>
              <a:gd name="connsiteX284" fmla="*/ 5179262 w 7467600"/>
              <a:gd name="connsiteY284" fmla="*/ 6035044 h 6858000"/>
              <a:gd name="connsiteX285" fmla="*/ 4689678 w 7467600"/>
              <a:gd name="connsiteY285" fmla="*/ 6440241 h 6858000"/>
              <a:gd name="connsiteX286" fmla="*/ 4477543 w 7467600"/>
              <a:gd name="connsiteY286" fmla="*/ 6674836 h 6858000"/>
              <a:gd name="connsiteX287" fmla="*/ 4329957 w 7467600"/>
              <a:gd name="connsiteY287" fmla="*/ 6858000 h 6858000"/>
              <a:gd name="connsiteX288" fmla="*/ 4218595 w 7467600"/>
              <a:gd name="connsiteY288" fmla="*/ 6858000 h 6858000"/>
              <a:gd name="connsiteX289" fmla="*/ 4368888 w 7467600"/>
              <a:gd name="connsiteY289" fmla="*/ 6668412 h 6858000"/>
              <a:gd name="connsiteX290" fmla="*/ 4563091 w 7467600"/>
              <a:gd name="connsiteY290" fmla="*/ 6442508 h 6858000"/>
              <a:gd name="connsiteX291" fmla="*/ 5387324 w 7467600"/>
              <a:gd name="connsiteY291" fmla="*/ 5705830 h 6858000"/>
              <a:gd name="connsiteX292" fmla="*/ 5073620 w 7467600"/>
              <a:gd name="connsiteY292" fmla="*/ 5955437 h 6858000"/>
              <a:gd name="connsiteX293" fmla="*/ 4689789 w 7467600"/>
              <a:gd name="connsiteY293" fmla="*/ 6268382 h 6858000"/>
              <a:gd name="connsiteX294" fmla="*/ 4418722 w 7467600"/>
              <a:gd name="connsiteY294" fmla="*/ 6570886 h 6858000"/>
              <a:gd name="connsiteX295" fmla="*/ 4214944 w 7467600"/>
              <a:gd name="connsiteY295" fmla="*/ 6858000 h 6858000"/>
              <a:gd name="connsiteX296" fmla="*/ 4177898 w 7467600"/>
              <a:gd name="connsiteY296" fmla="*/ 6858000 h 6858000"/>
              <a:gd name="connsiteX297" fmla="*/ 4391597 w 7467600"/>
              <a:gd name="connsiteY297" fmla="*/ 6556370 h 6858000"/>
              <a:gd name="connsiteX298" fmla="*/ 4668889 w 7467600"/>
              <a:gd name="connsiteY298" fmla="*/ 6246399 h 6858000"/>
              <a:gd name="connsiteX299" fmla="*/ 5055427 w 7467600"/>
              <a:gd name="connsiteY299" fmla="*/ 5931476 h 6858000"/>
              <a:gd name="connsiteX300" fmla="*/ 5371814 w 7467600"/>
              <a:gd name="connsiteY300" fmla="*/ 5678975 h 6858000"/>
              <a:gd name="connsiteX301" fmla="*/ 4987918 w 7467600"/>
              <a:gd name="connsiteY301" fmla="*/ 5838701 h 6858000"/>
              <a:gd name="connsiteX302" fmla="*/ 4317146 w 7467600"/>
              <a:gd name="connsiteY302" fmla="*/ 6587716 h 6858000"/>
              <a:gd name="connsiteX303" fmla="*/ 4171627 w 7467600"/>
              <a:gd name="connsiteY303" fmla="*/ 6858000 h 6858000"/>
              <a:gd name="connsiteX304" fmla="*/ 4081585 w 7467600"/>
              <a:gd name="connsiteY304" fmla="*/ 6858000 h 6858000"/>
              <a:gd name="connsiteX305" fmla="*/ 4238603 w 7467600"/>
              <a:gd name="connsiteY305" fmla="*/ 6559341 h 6858000"/>
              <a:gd name="connsiteX306" fmla="*/ 4778333 w 7467600"/>
              <a:gd name="connsiteY306" fmla="*/ 5873626 h 6858000"/>
              <a:gd name="connsiteX307" fmla="*/ 5414185 w 7467600"/>
              <a:gd name="connsiteY307" fmla="*/ 5573882 h 6858000"/>
              <a:gd name="connsiteX308" fmla="*/ 5959648 w 7467600"/>
              <a:gd name="connsiteY308" fmla="*/ 4760797 h 6858000"/>
              <a:gd name="connsiteX309" fmla="*/ 5355019 w 7467600"/>
              <a:gd name="connsiteY309" fmla="*/ 4734672 h 6858000"/>
              <a:gd name="connsiteX310" fmla="*/ 5083565 w 7467600"/>
              <a:gd name="connsiteY310" fmla="*/ 5179121 h 6858000"/>
              <a:gd name="connsiteX311" fmla="*/ 4713577 w 7467600"/>
              <a:gd name="connsiteY311" fmla="*/ 5616803 h 6858000"/>
              <a:gd name="connsiteX312" fmla="*/ 3989559 w 7467600"/>
              <a:gd name="connsiteY312" fmla="*/ 6145945 h 6858000"/>
              <a:gd name="connsiteX313" fmla="*/ 3939824 w 7467600"/>
              <a:gd name="connsiteY313" fmla="*/ 6066900 h 6858000"/>
              <a:gd name="connsiteX314" fmla="*/ 4584537 w 7467600"/>
              <a:gd name="connsiteY314" fmla="*/ 5324826 h 6858000"/>
              <a:gd name="connsiteX315" fmla="*/ 5037105 w 7467600"/>
              <a:gd name="connsiteY315" fmla="*/ 5088765 h 6858000"/>
              <a:gd name="connsiteX316" fmla="*/ 5039930 w 7467600"/>
              <a:gd name="connsiteY316" fmla="*/ 5089585 h 6858000"/>
              <a:gd name="connsiteX317" fmla="*/ 5263764 w 7467600"/>
              <a:gd name="connsiteY317" fmla="*/ 4735525 h 6858000"/>
              <a:gd name="connsiteX318" fmla="*/ 4086300 w 7467600"/>
              <a:gd name="connsiteY318" fmla="*/ 4884599 h 6858000"/>
              <a:gd name="connsiteX319" fmla="*/ 4085485 w 7467600"/>
              <a:gd name="connsiteY319" fmla="*/ 4899070 h 6858000"/>
              <a:gd name="connsiteX320" fmla="*/ 3871915 w 7467600"/>
              <a:gd name="connsiteY320" fmla="*/ 5253645 h 6858000"/>
              <a:gd name="connsiteX321" fmla="*/ 3799374 w 7467600"/>
              <a:gd name="connsiteY321" fmla="*/ 5466127 h 6858000"/>
              <a:gd name="connsiteX322" fmla="*/ 3498850 w 7467600"/>
              <a:gd name="connsiteY322" fmla="*/ 6661888 h 6858000"/>
              <a:gd name="connsiteX323" fmla="*/ 3399216 w 7467600"/>
              <a:gd name="connsiteY323" fmla="*/ 6858000 h 6858000"/>
              <a:gd name="connsiteX324" fmla="*/ 3303688 w 7467600"/>
              <a:gd name="connsiteY324" fmla="*/ 6858000 h 6858000"/>
              <a:gd name="connsiteX325" fmla="*/ 3391774 w 7467600"/>
              <a:gd name="connsiteY325" fmla="*/ 6697181 h 6858000"/>
              <a:gd name="connsiteX326" fmla="*/ 3735540 w 7467600"/>
              <a:gd name="connsiteY326" fmla="*/ 5546923 h 6858000"/>
              <a:gd name="connsiteX327" fmla="*/ 3729438 w 7467600"/>
              <a:gd name="connsiteY327" fmla="*/ 5569058 h 6858000"/>
              <a:gd name="connsiteX328" fmla="*/ 3707782 w 7467600"/>
              <a:gd name="connsiteY328" fmla="*/ 5644908 h 6858000"/>
              <a:gd name="connsiteX329" fmla="*/ 3583827 w 7467600"/>
              <a:gd name="connsiteY329" fmla="*/ 6039215 h 6858000"/>
              <a:gd name="connsiteX330" fmla="*/ 3547861 w 7467600"/>
              <a:gd name="connsiteY330" fmla="*/ 6129609 h 6858000"/>
              <a:gd name="connsiteX331" fmla="*/ 3490905 w 7467600"/>
              <a:gd name="connsiteY331" fmla="*/ 6277660 h 6858000"/>
              <a:gd name="connsiteX332" fmla="*/ 3455859 w 7467600"/>
              <a:gd name="connsiteY332" fmla="*/ 6391301 h 6858000"/>
              <a:gd name="connsiteX333" fmla="*/ 3429112 w 7467600"/>
              <a:gd name="connsiteY333" fmla="*/ 6479469 h 6858000"/>
              <a:gd name="connsiteX334" fmla="*/ 3304862 w 7467600"/>
              <a:gd name="connsiteY334" fmla="*/ 6796476 h 6858000"/>
              <a:gd name="connsiteX335" fmla="*/ 3276071 w 7467600"/>
              <a:gd name="connsiteY335" fmla="*/ 6858000 h 6858000"/>
              <a:gd name="connsiteX336" fmla="*/ 3240805 w 7467600"/>
              <a:gd name="connsiteY336" fmla="*/ 6858000 h 6858000"/>
              <a:gd name="connsiteX337" fmla="*/ 3275917 w 7467600"/>
              <a:gd name="connsiteY337" fmla="*/ 6783192 h 6858000"/>
              <a:gd name="connsiteX338" fmla="*/ 3399358 w 7467600"/>
              <a:gd name="connsiteY338" fmla="*/ 6469011 h 6858000"/>
              <a:gd name="connsiteX339" fmla="*/ 3425650 w 7467600"/>
              <a:gd name="connsiteY339" fmla="*/ 6381333 h 6858000"/>
              <a:gd name="connsiteX340" fmla="*/ 3460661 w 7467600"/>
              <a:gd name="connsiteY340" fmla="*/ 6266763 h 6858000"/>
              <a:gd name="connsiteX341" fmla="*/ 3518021 w 7467600"/>
              <a:gd name="connsiteY341" fmla="*/ 6117298 h 6858000"/>
              <a:gd name="connsiteX342" fmla="*/ 3554035 w 7467600"/>
              <a:gd name="connsiteY342" fmla="*/ 6027832 h 6858000"/>
              <a:gd name="connsiteX343" fmla="*/ 3677174 w 7467600"/>
              <a:gd name="connsiteY343" fmla="*/ 5636351 h 6858000"/>
              <a:gd name="connsiteX344" fmla="*/ 3698819 w 7467600"/>
              <a:gd name="connsiteY344" fmla="*/ 5560503 h 6858000"/>
              <a:gd name="connsiteX345" fmla="*/ 3702094 w 7467600"/>
              <a:gd name="connsiteY345" fmla="*/ 5549194 h 6858000"/>
              <a:gd name="connsiteX346" fmla="*/ 3398355 w 7467600"/>
              <a:gd name="connsiteY346" fmla="*/ 6094603 h 6858000"/>
              <a:gd name="connsiteX347" fmla="*/ 3193941 w 7467600"/>
              <a:gd name="connsiteY347" fmla="*/ 6798775 h 6858000"/>
              <a:gd name="connsiteX348" fmla="*/ 3184140 w 7467600"/>
              <a:gd name="connsiteY348" fmla="*/ 6858000 h 6858000"/>
              <a:gd name="connsiteX349" fmla="*/ 3099978 w 7467600"/>
              <a:gd name="connsiteY349" fmla="*/ 6858000 h 6858000"/>
              <a:gd name="connsiteX350" fmla="*/ 3101556 w 7467600"/>
              <a:gd name="connsiteY350" fmla="*/ 6843337 h 6858000"/>
              <a:gd name="connsiteX351" fmla="*/ 3370162 w 7467600"/>
              <a:gd name="connsiteY351" fmla="*/ 5785550 h 6858000"/>
              <a:gd name="connsiteX352" fmla="*/ 3746477 w 7467600"/>
              <a:gd name="connsiteY352" fmla="*/ 5377889 h 6858000"/>
              <a:gd name="connsiteX353" fmla="*/ 3863399 w 7467600"/>
              <a:gd name="connsiteY353" fmla="*/ 5087257 h 6858000"/>
              <a:gd name="connsiteX354" fmla="*/ 3968712 w 7467600"/>
              <a:gd name="connsiteY354" fmla="*/ 4913989 h 6858000"/>
              <a:gd name="connsiteX355" fmla="*/ 2792390 w 7467600"/>
              <a:gd name="connsiteY355" fmla="*/ 5382974 h 6858000"/>
              <a:gd name="connsiteX356" fmla="*/ 2714982 w 7467600"/>
              <a:gd name="connsiteY356" fmla="*/ 5427051 h 6858000"/>
              <a:gd name="connsiteX357" fmla="*/ 2813361 w 7467600"/>
              <a:gd name="connsiteY357" fmla="*/ 6023912 h 6858000"/>
              <a:gd name="connsiteX358" fmla="*/ 2688430 w 7467600"/>
              <a:gd name="connsiteY358" fmla="*/ 6801564 h 6858000"/>
              <a:gd name="connsiteX359" fmla="*/ 2629626 w 7467600"/>
              <a:gd name="connsiteY359" fmla="*/ 6763394 h 6858000"/>
              <a:gd name="connsiteX360" fmla="*/ 2565328 w 7467600"/>
              <a:gd name="connsiteY360" fmla="*/ 5516399 h 6858000"/>
              <a:gd name="connsiteX361" fmla="*/ 1922999 w 7467600"/>
              <a:gd name="connsiteY361" fmla="*/ 5980343 h 6858000"/>
              <a:gd name="connsiteX362" fmla="*/ 1950261 w 7467600"/>
              <a:gd name="connsiteY362" fmla="*/ 6405858 h 6858000"/>
              <a:gd name="connsiteX363" fmla="*/ 2365554 w 7467600"/>
              <a:gd name="connsiteY363" fmla="*/ 6759107 h 6858000"/>
              <a:gd name="connsiteX364" fmla="*/ 2424142 w 7467600"/>
              <a:gd name="connsiteY364" fmla="*/ 6858000 h 6858000"/>
              <a:gd name="connsiteX365" fmla="*/ 2395994 w 7467600"/>
              <a:gd name="connsiteY365" fmla="*/ 6858000 h 6858000"/>
              <a:gd name="connsiteX366" fmla="*/ 2392863 w 7467600"/>
              <a:gd name="connsiteY366" fmla="*/ 6852964 h 6858000"/>
              <a:gd name="connsiteX367" fmla="*/ 2017589 w 7467600"/>
              <a:gd name="connsiteY367" fmla="*/ 6493982 h 6858000"/>
              <a:gd name="connsiteX368" fmla="*/ 2147336 w 7467600"/>
              <a:gd name="connsiteY368" fmla="*/ 6594052 h 6858000"/>
              <a:gd name="connsiteX369" fmla="*/ 2207047 w 7467600"/>
              <a:gd name="connsiteY369" fmla="*/ 6654540 h 6858000"/>
              <a:gd name="connsiteX370" fmla="*/ 2299106 w 7467600"/>
              <a:gd name="connsiteY370" fmla="*/ 6778931 h 6858000"/>
              <a:gd name="connsiteX371" fmla="*/ 2314430 w 7467600"/>
              <a:gd name="connsiteY371" fmla="*/ 6801144 h 6858000"/>
              <a:gd name="connsiteX372" fmla="*/ 2352406 w 7467600"/>
              <a:gd name="connsiteY372" fmla="*/ 6858000 h 6858000"/>
              <a:gd name="connsiteX373" fmla="*/ 2314492 w 7467600"/>
              <a:gd name="connsiteY373" fmla="*/ 6858000 h 6858000"/>
              <a:gd name="connsiteX374" fmla="*/ 2288095 w 7467600"/>
              <a:gd name="connsiteY374" fmla="*/ 6818030 h 6858000"/>
              <a:gd name="connsiteX375" fmla="*/ 2272768 w 7467600"/>
              <a:gd name="connsiteY375" fmla="*/ 6795822 h 6858000"/>
              <a:gd name="connsiteX376" fmla="*/ 2182715 w 7467600"/>
              <a:gd name="connsiteY376" fmla="*/ 6675071 h 6858000"/>
              <a:gd name="connsiteX377" fmla="*/ 2032061 w 7467600"/>
              <a:gd name="connsiteY377" fmla="*/ 6541380 h 6858000"/>
              <a:gd name="connsiteX378" fmla="*/ 2257220 w 7467600"/>
              <a:gd name="connsiteY378" fmla="*/ 6826257 h 6858000"/>
              <a:gd name="connsiteX379" fmla="*/ 2281324 w 7467600"/>
              <a:gd name="connsiteY379" fmla="*/ 6858000 h 6858000"/>
              <a:gd name="connsiteX380" fmla="*/ 2242860 w 7467600"/>
              <a:gd name="connsiteY380" fmla="*/ 6858000 h 6858000"/>
              <a:gd name="connsiteX381" fmla="*/ 2232818 w 7467600"/>
              <a:gd name="connsiteY381" fmla="*/ 6844926 h 6858000"/>
              <a:gd name="connsiteX382" fmla="*/ 1990172 w 7467600"/>
              <a:gd name="connsiteY382" fmla="*/ 6542121 h 6858000"/>
              <a:gd name="connsiteX383" fmla="*/ 2124090 w 7467600"/>
              <a:gd name="connsiteY383" fmla="*/ 6761017 h 6858000"/>
              <a:gd name="connsiteX384" fmla="*/ 2200380 w 7467600"/>
              <a:gd name="connsiteY384" fmla="*/ 6858000 h 6858000"/>
              <a:gd name="connsiteX385" fmla="*/ 2147507 w 7467600"/>
              <a:gd name="connsiteY385" fmla="*/ 6858000 h 6858000"/>
              <a:gd name="connsiteX386" fmla="*/ 2070668 w 7467600"/>
              <a:gd name="connsiteY386" fmla="*/ 6761520 h 6858000"/>
              <a:gd name="connsiteX387" fmla="*/ 1975142 w 7467600"/>
              <a:gd name="connsiteY387" fmla="*/ 6585570 h 6858000"/>
              <a:gd name="connsiteX388" fmla="*/ 2050035 w 7467600"/>
              <a:gd name="connsiteY388" fmla="*/ 6813345 h 6858000"/>
              <a:gd name="connsiteX389" fmla="*/ 2063025 w 7467600"/>
              <a:gd name="connsiteY389" fmla="*/ 6858000 h 6858000"/>
              <a:gd name="connsiteX390" fmla="*/ 2021675 w 7467600"/>
              <a:gd name="connsiteY390" fmla="*/ 6858000 h 6858000"/>
              <a:gd name="connsiteX391" fmla="*/ 2019308 w 7467600"/>
              <a:gd name="connsiteY391" fmla="*/ 6847118 h 6858000"/>
              <a:gd name="connsiteX392" fmla="*/ 1938835 w 7467600"/>
              <a:gd name="connsiteY392" fmla="*/ 6551160 h 6858000"/>
              <a:gd name="connsiteX393" fmla="*/ 1953230 w 7467600"/>
              <a:gd name="connsiteY393" fmla="*/ 6759699 h 6858000"/>
              <a:gd name="connsiteX394" fmla="*/ 1956763 w 7467600"/>
              <a:gd name="connsiteY394" fmla="*/ 6778191 h 6858000"/>
              <a:gd name="connsiteX395" fmla="*/ 1967925 w 7467600"/>
              <a:gd name="connsiteY395" fmla="*/ 6858000 h 6858000"/>
              <a:gd name="connsiteX396" fmla="*/ 1936622 w 7467600"/>
              <a:gd name="connsiteY396" fmla="*/ 6858000 h 6858000"/>
              <a:gd name="connsiteX397" fmla="*/ 1926261 w 7467600"/>
              <a:gd name="connsiteY397" fmla="*/ 6784064 h 6858000"/>
              <a:gd name="connsiteX398" fmla="*/ 1922724 w 7467600"/>
              <a:gd name="connsiteY398" fmla="*/ 6765577 h 6858000"/>
              <a:gd name="connsiteX399" fmla="*/ 1904650 w 7467600"/>
              <a:gd name="connsiteY399" fmla="*/ 6639616 h 6858000"/>
              <a:gd name="connsiteX400" fmla="*/ 1885273 w 7467600"/>
              <a:gd name="connsiteY400" fmla="*/ 6858000 h 6858000"/>
              <a:gd name="connsiteX401" fmla="*/ 1854363 w 7467600"/>
              <a:gd name="connsiteY401" fmla="*/ 6858000 h 6858000"/>
              <a:gd name="connsiteX402" fmla="*/ 1880391 w 7467600"/>
              <a:gd name="connsiteY402" fmla="*/ 6603796 h 6858000"/>
              <a:gd name="connsiteX403" fmla="*/ 1818273 w 7467600"/>
              <a:gd name="connsiteY403" fmla="*/ 6715729 h 6858000"/>
              <a:gd name="connsiteX404" fmla="*/ 1794691 w 7467600"/>
              <a:gd name="connsiteY404" fmla="*/ 6843239 h 6858000"/>
              <a:gd name="connsiteX405" fmla="*/ 1794914 w 7467600"/>
              <a:gd name="connsiteY405" fmla="*/ 6858000 h 6858000"/>
              <a:gd name="connsiteX406" fmla="*/ 1746128 w 7467600"/>
              <a:gd name="connsiteY406" fmla="*/ 6858000 h 6858000"/>
              <a:gd name="connsiteX407" fmla="*/ 1753934 w 7467600"/>
              <a:gd name="connsiteY407" fmla="*/ 6724796 h 6858000"/>
              <a:gd name="connsiteX408" fmla="*/ 1792053 w 7467600"/>
              <a:gd name="connsiteY408" fmla="*/ 6572396 h 6858000"/>
              <a:gd name="connsiteX409" fmla="*/ 1862248 w 7467600"/>
              <a:gd name="connsiteY409" fmla="*/ 6266397 h 6858000"/>
              <a:gd name="connsiteX410" fmla="*/ 1862250 w 7467600"/>
              <a:gd name="connsiteY410" fmla="*/ 6033531 h 6858000"/>
              <a:gd name="connsiteX411" fmla="*/ 1211999 w 7467600"/>
              <a:gd name="connsiteY411" fmla="*/ 6683610 h 6858000"/>
              <a:gd name="connsiteX412" fmla="*/ 1213266 w 7467600"/>
              <a:gd name="connsiteY412" fmla="*/ 6691947 h 6858000"/>
              <a:gd name="connsiteX413" fmla="*/ 1203370 w 7467600"/>
              <a:gd name="connsiteY413" fmla="*/ 6850676 h 6858000"/>
              <a:gd name="connsiteX414" fmla="*/ 1203671 w 7467600"/>
              <a:gd name="connsiteY414" fmla="*/ 6858000 h 6858000"/>
              <a:gd name="connsiteX415" fmla="*/ 1143180 w 7467600"/>
              <a:gd name="connsiteY415" fmla="*/ 6858000 h 6858000"/>
              <a:gd name="connsiteX416" fmla="*/ 1142176 w 7467600"/>
              <a:gd name="connsiteY416" fmla="*/ 6766045 h 6858000"/>
              <a:gd name="connsiteX417" fmla="*/ 1067484 w 7467600"/>
              <a:gd name="connsiteY417" fmla="*/ 6858000 h 6858000"/>
              <a:gd name="connsiteX418" fmla="*/ 953928 w 7467600"/>
              <a:gd name="connsiteY418" fmla="*/ 6858000 h 6858000"/>
              <a:gd name="connsiteX419" fmla="*/ 959715 w 7467600"/>
              <a:gd name="connsiteY419" fmla="*/ 6850185 h 6858000"/>
              <a:gd name="connsiteX420" fmla="*/ 1483788 w 7467600"/>
              <a:gd name="connsiteY420" fmla="*/ 6259174 h 6858000"/>
              <a:gd name="connsiteX421" fmla="*/ 1100671 w 7467600"/>
              <a:gd name="connsiteY421" fmla="*/ 6252137 h 6858000"/>
              <a:gd name="connsiteX422" fmla="*/ 1090144 w 7467600"/>
              <a:gd name="connsiteY422" fmla="*/ 6256748 h 6858000"/>
              <a:gd name="connsiteX423" fmla="*/ 1095872 w 7467600"/>
              <a:gd name="connsiteY423" fmla="*/ 6271892 h 6858000"/>
              <a:gd name="connsiteX424" fmla="*/ 262785 w 7467600"/>
              <a:gd name="connsiteY424" fmla="*/ 6845450 h 6858000"/>
              <a:gd name="connsiteX425" fmla="*/ 209968 w 7467600"/>
              <a:gd name="connsiteY425" fmla="*/ 6770713 h 6858000"/>
              <a:gd name="connsiteX426" fmla="*/ 873460 w 7467600"/>
              <a:gd name="connsiteY426" fmla="*/ 6253768 h 6858000"/>
              <a:gd name="connsiteX427" fmla="*/ 192686 w 7467600"/>
              <a:gd name="connsiteY427" fmla="*/ 5849257 h 6858000"/>
              <a:gd name="connsiteX428" fmla="*/ 4696 w 7467600"/>
              <a:gd name="connsiteY428" fmla="*/ 5697668 h 6858000"/>
              <a:gd name="connsiteX429" fmla="*/ 0 w 7467600"/>
              <a:gd name="connsiteY429" fmla="*/ 5689984 h 6858000"/>
              <a:gd name="connsiteX430" fmla="*/ 0 w 7467600"/>
              <a:gd name="connsiteY430" fmla="*/ 5513472 h 6858000"/>
              <a:gd name="connsiteX431" fmla="*/ 174101 w 7467600"/>
              <a:gd name="connsiteY431" fmla="*/ 5620277 h 6858000"/>
              <a:gd name="connsiteX432" fmla="*/ 891800 w 7467600"/>
              <a:gd name="connsiteY432" fmla="*/ 6036935 h 6858000"/>
              <a:gd name="connsiteX433" fmla="*/ 1072219 w 7467600"/>
              <a:gd name="connsiteY433" fmla="*/ 6169443 h 6858000"/>
              <a:gd name="connsiteX434" fmla="*/ 1074117 w 7467600"/>
              <a:gd name="connsiteY434" fmla="*/ 6170301 h 6858000"/>
              <a:gd name="connsiteX435" fmla="*/ 1083114 w 7467600"/>
              <a:gd name="connsiteY435" fmla="*/ 6174131 h 6858000"/>
              <a:gd name="connsiteX436" fmla="*/ 1543010 w 7467600"/>
              <a:gd name="connsiteY436" fmla="*/ 6191140 h 6858000"/>
              <a:gd name="connsiteX437" fmla="*/ 1551080 w 7467600"/>
              <a:gd name="connsiteY437" fmla="*/ 6195006 h 6858000"/>
              <a:gd name="connsiteX438" fmla="*/ 2345443 w 7467600"/>
              <a:gd name="connsiteY438" fmla="*/ 5549882 h 6858000"/>
              <a:gd name="connsiteX439" fmla="*/ 1721499 w 7467600"/>
              <a:gd name="connsiteY439" fmla="*/ 5599969 h 6858000"/>
              <a:gd name="connsiteX440" fmla="*/ 767716 w 7467600"/>
              <a:gd name="connsiteY440" fmla="*/ 5472768 h 6858000"/>
              <a:gd name="connsiteX441" fmla="*/ 722147 w 7467600"/>
              <a:gd name="connsiteY441" fmla="*/ 5393091 h 6858000"/>
              <a:gd name="connsiteX442" fmla="*/ 1485552 w 7467600"/>
              <a:gd name="connsiteY442" fmla="*/ 5313202 h 6858000"/>
              <a:gd name="connsiteX443" fmla="*/ 2143004 w 7467600"/>
              <a:gd name="connsiteY443" fmla="*/ 5402420 h 6858000"/>
              <a:gd name="connsiteX444" fmla="*/ 1933391 w 7467600"/>
              <a:gd name="connsiteY444" fmla="*/ 5156971 h 6858000"/>
              <a:gd name="connsiteX445" fmla="*/ 1827118 w 7467600"/>
              <a:gd name="connsiteY445" fmla="*/ 4968410 h 6858000"/>
              <a:gd name="connsiteX446" fmla="*/ 1837349 w 7467600"/>
              <a:gd name="connsiteY446" fmla="*/ 4956357 h 6858000"/>
              <a:gd name="connsiteX447" fmla="*/ 2162835 w 7467600"/>
              <a:gd name="connsiteY447" fmla="*/ 5187853 h 6858000"/>
              <a:gd name="connsiteX448" fmla="*/ 2257167 w 7467600"/>
              <a:gd name="connsiteY448" fmla="*/ 5462123 h 6858000"/>
              <a:gd name="connsiteX449" fmla="*/ 2261598 w 7467600"/>
              <a:gd name="connsiteY449" fmla="*/ 5467998 h 6858000"/>
              <a:gd name="connsiteX450" fmla="*/ 2437177 w 7467600"/>
              <a:gd name="connsiteY450" fmla="*/ 5479608 h 6858000"/>
              <a:gd name="connsiteX451" fmla="*/ 2445247 w 7467600"/>
              <a:gd name="connsiteY451" fmla="*/ 5483476 h 6858000"/>
              <a:gd name="connsiteX452" fmla="*/ 2743626 w 7467600"/>
              <a:gd name="connsiteY452" fmla="*/ 5304819 h 6858000"/>
              <a:gd name="connsiteX453" fmla="*/ 3048102 w 7467600"/>
              <a:gd name="connsiteY453" fmla="*/ 5150595 h 6858000"/>
              <a:gd name="connsiteX454" fmla="*/ 1799414 w 7467600"/>
              <a:gd name="connsiteY454" fmla="*/ 4694732 h 6858000"/>
              <a:gd name="connsiteX455" fmla="*/ 1771735 w 7467600"/>
              <a:gd name="connsiteY455" fmla="*/ 4619929 h 6858000"/>
              <a:gd name="connsiteX456" fmla="*/ 3104273 w 7467600"/>
              <a:gd name="connsiteY456" fmla="*/ 5076159 h 6858000"/>
              <a:gd name="connsiteX457" fmla="*/ 3113245 w 7467600"/>
              <a:gd name="connsiteY457" fmla="*/ 5090705 h 6858000"/>
              <a:gd name="connsiteX458" fmla="*/ 3126294 w 7467600"/>
              <a:gd name="connsiteY458" fmla="*/ 5114400 h 6858000"/>
              <a:gd name="connsiteX459" fmla="*/ 3937433 w 7467600"/>
              <a:gd name="connsiteY459" fmla="*/ 4830473 h 6858000"/>
              <a:gd name="connsiteX460" fmla="*/ 3590475 w 7467600"/>
              <a:gd name="connsiteY460" fmla="*/ 4597974 h 6858000"/>
              <a:gd name="connsiteX461" fmla="*/ 3100264 w 7467600"/>
              <a:gd name="connsiteY461" fmla="*/ 4579845 h 6858000"/>
              <a:gd name="connsiteX462" fmla="*/ 2183576 w 7467600"/>
              <a:gd name="connsiteY462" fmla="*/ 4227150 h 6858000"/>
              <a:gd name="connsiteX463" fmla="*/ 2151029 w 7467600"/>
              <a:gd name="connsiteY463" fmla="*/ 4146947 h 6858000"/>
              <a:gd name="connsiteX464" fmla="*/ 3563434 w 7467600"/>
              <a:gd name="connsiteY464" fmla="*/ 4469115 h 6858000"/>
              <a:gd name="connsiteX465" fmla="*/ 3177952 w 7467600"/>
              <a:gd name="connsiteY465" fmla="*/ 3657386 h 6858000"/>
              <a:gd name="connsiteX466" fmla="*/ 3189263 w 7467600"/>
              <a:gd name="connsiteY466" fmla="*/ 3625726 h 6858000"/>
              <a:gd name="connsiteX467" fmla="*/ 3560912 w 7467600"/>
              <a:gd name="connsiteY467" fmla="*/ 4079863 h 6858000"/>
              <a:gd name="connsiteX468" fmla="*/ 3626636 w 7467600"/>
              <a:gd name="connsiteY468" fmla="*/ 4512230 h 6858000"/>
              <a:gd name="connsiteX469" fmla="*/ 3653088 w 7467600"/>
              <a:gd name="connsiteY469" fmla="*/ 4521417 h 6858000"/>
              <a:gd name="connsiteX470" fmla="*/ 3988128 w 7467600"/>
              <a:gd name="connsiteY470" fmla="*/ 4817267 h 6858000"/>
              <a:gd name="connsiteX471" fmla="*/ 4830582 w 7467600"/>
              <a:gd name="connsiteY471" fmla="*/ 4676000 h 6858000"/>
              <a:gd name="connsiteX472" fmla="*/ 4830100 w 7467600"/>
              <a:gd name="connsiteY472" fmla="*/ 4675554 h 6858000"/>
              <a:gd name="connsiteX473" fmla="*/ 4036318 w 7467600"/>
              <a:gd name="connsiteY473" fmla="*/ 4147013 h 6858000"/>
              <a:gd name="connsiteX474" fmla="*/ 3432098 w 7467600"/>
              <a:gd name="connsiteY474" fmla="*/ 3537312 h 6858000"/>
              <a:gd name="connsiteX475" fmla="*/ 3446761 w 7467600"/>
              <a:gd name="connsiteY475" fmla="*/ 3461278 h 6858000"/>
              <a:gd name="connsiteX476" fmla="*/ 4419733 w 7467600"/>
              <a:gd name="connsiteY476" fmla="*/ 3963555 h 6858000"/>
              <a:gd name="connsiteX477" fmla="*/ 4781371 w 7467600"/>
              <a:gd name="connsiteY477" fmla="*/ 4458604 h 6858000"/>
              <a:gd name="connsiteX478" fmla="*/ 4780440 w 7467600"/>
              <a:gd name="connsiteY478" fmla="*/ 4470290 h 6858000"/>
              <a:gd name="connsiteX479" fmla="*/ 4898954 w 7467600"/>
              <a:gd name="connsiteY479" fmla="*/ 4662092 h 6858000"/>
              <a:gd name="connsiteX480" fmla="*/ 4900699 w 7467600"/>
              <a:gd name="connsiteY480" fmla="*/ 4670867 h 6858000"/>
              <a:gd name="connsiteX481" fmla="*/ 5714511 w 7467600"/>
              <a:gd name="connsiteY481" fmla="*/ 4663483 h 6858000"/>
              <a:gd name="connsiteX482" fmla="*/ 5464793 w 7467600"/>
              <a:gd name="connsiteY482" fmla="*/ 4393556 h 6858000"/>
              <a:gd name="connsiteX483" fmla="*/ 5461897 w 7467600"/>
              <a:gd name="connsiteY483" fmla="*/ 4390879 h 6858000"/>
              <a:gd name="connsiteX484" fmla="*/ 4294126 w 7467600"/>
              <a:gd name="connsiteY484" fmla="*/ 3303048 h 6858000"/>
              <a:gd name="connsiteX485" fmla="*/ 4305321 w 7467600"/>
              <a:gd name="connsiteY485" fmla="*/ 3256953 h 6858000"/>
              <a:gd name="connsiteX486" fmla="*/ 4949299 w 7467600"/>
              <a:gd name="connsiteY486" fmla="*/ 3766336 h 6858000"/>
              <a:gd name="connsiteX487" fmla="*/ 5291452 w 7467600"/>
              <a:gd name="connsiteY487" fmla="*/ 4076801 h 6858000"/>
              <a:gd name="connsiteX488" fmla="*/ 5434998 w 7467600"/>
              <a:gd name="connsiteY488" fmla="*/ 4254100 h 6858000"/>
              <a:gd name="connsiteX489" fmla="*/ 5351015 w 7467600"/>
              <a:gd name="connsiteY489" fmla="*/ 3760989 h 6858000"/>
              <a:gd name="connsiteX490" fmla="*/ 5413780 w 7467600"/>
              <a:gd name="connsiteY490" fmla="*/ 2966265 h 6858000"/>
              <a:gd name="connsiteX491" fmla="*/ 5425627 w 7467600"/>
              <a:gd name="connsiteY491" fmla="*/ 2954192 h 6858000"/>
              <a:gd name="connsiteX492" fmla="*/ 6604735 w 7467600"/>
              <a:gd name="connsiteY492" fmla="*/ 2041381 h 6858000"/>
              <a:gd name="connsiteX493" fmla="*/ 7204487 w 7467600"/>
              <a:gd name="connsiteY493" fmla="*/ 2742112 h 6858000"/>
              <a:gd name="connsiteX494" fmla="*/ 7131592 w 7467600"/>
              <a:gd name="connsiteY494" fmla="*/ 2672096 h 6858000"/>
              <a:gd name="connsiteX495" fmla="*/ 6996344 w 7467600"/>
              <a:gd name="connsiteY495" fmla="*/ 2518310 h 6858000"/>
              <a:gd name="connsiteX496" fmla="*/ 6735495 w 7467600"/>
              <a:gd name="connsiteY496" fmla="*/ 2196890 h 6858000"/>
              <a:gd name="connsiteX497" fmla="*/ 6721901 w 7467600"/>
              <a:gd name="connsiteY497" fmla="*/ 2179274 h 6858000"/>
              <a:gd name="connsiteX498" fmla="*/ 6604735 w 7467600"/>
              <a:gd name="connsiteY498" fmla="*/ 2041381 h 6858000"/>
              <a:gd name="connsiteX499" fmla="*/ 6591670 w 7467600"/>
              <a:gd name="connsiteY499" fmla="*/ 1988277 h 6858000"/>
              <a:gd name="connsiteX500" fmla="*/ 6747349 w 7467600"/>
              <a:gd name="connsiteY500" fmla="*/ 2160069 h 6858000"/>
              <a:gd name="connsiteX501" fmla="*/ 6760943 w 7467600"/>
              <a:gd name="connsiteY501" fmla="*/ 2177686 h 6858000"/>
              <a:gd name="connsiteX502" fmla="*/ 7021065 w 7467600"/>
              <a:gd name="connsiteY502" fmla="*/ 2498102 h 6858000"/>
              <a:gd name="connsiteX503" fmla="*/ 7155223 w 7467600"/>
              <a:gd name="connsiteY503" fmla="*/ 2650386 h 6858000"/>
              <a:gd name="connsiteX504" fmla="*/ 7203167 w 7467600"/>
              <a:gd name="connsiteY504" fmla="*/ 2697288 h 6858000"/>
              <a:gd name="connsiteX505" fmla="*/ 6937703 w 7467600"/>
              <a:gd name="connsiteY505" fmla="*/ 2321981 h 6858000"/>
              <a:gd name="connsiteX506" fmla="*/ 6591670 w 7467600"/>
              <a:gd name="connsiteY506" fmla="*/ 1988277 h 6858000"/>
              <a:gd name="connsiteX507" fmla="*/ 5798671 w 7467600"/>
              <a:gd name="connsiteY507" fmla="*/ 1981601 h 6858000"/>
              <a:gd name="connsiteX508" fmla="*/ 5754709 w 7467600"/>
              <a:gd name="connsiteY508" fmla="*/ 2071454 h 6858000"/>
              <a:gd name="connsiteX509" fmla="*/ 5763044 w 7467600"/>
              <a:gd name="connsiteY509" fmla="*/ 2842206 h 6858000"/>
              <a:gd name="connsiteX510" fmla="*/ 5764974 w 7467600"/>
              <a:gd name="connsiteY510" fmla="*/ 2799609 h 6858000"/>
              <a:gd name="connsiteX511" fmla="*/ 5767665 w 7467600"/>
              <a:gd name="connsiteY511" fmla="*/ 2666409 h 6858000"/>
              <a:gd name="connsiteX512" fmla="*/ 5763055 w 7467600"/>
              <a:gd name="connsiteY512" fmla="*/ 2579705 h 6858000"/>
              <a:gd name="connsiteX513" fmla="*/ 5758079 w 7467600"/>
              <a:gd name="connsiteY513" fmla="*/ 2492508 h 6858000"/>
              <a:gd name="connsiteX514" fmla="*/ 5779325 w 7467600"/>
              <a:gd name="connsiteY514" fmla="*/ 2197069 h 6858000"/>
              <a:gd name="connsiteX515" fmla="*/ 5798671 w 7467600"/>
              <a:gd name="connsiteY515" fmla="*/ 1981601 h 6858000"/>
              <a:gd name="connsiteX516" fmla="*/ 5829202 w 7467600"/>
              <a:gd name="connsiteY516" fmla="*/ 1971679 h 6858000"/>
              <a:gd name="connsiteX517" fmla="*/ 5809558 w 7467600"/>
              <a:gd name="connsiteY517" fmla="*/ 2198043 h 6858000"/>
              <a:gd name="connsiteX518" fmla="*/ 5788653 w 7467600"/>
              <a:gd name="connsiteY518" fmla="*/ 2489430 h 6858000"/>
              <a:gd name="connsiteX519" fmla="*/ 5793439 w 7467600"/>
              <a:gd name="connsiteY519" fmla="*/ 2575235 h 6858000"/>
              <a:gd name="connsiteX520" fmla="*/ 5796837 w 7467600"/>
              <a:gd name="connsiteY520" fmla="*/ 2637633 h 6858000"/>
              <a:gd name="connsiteX521" fmla="*/ 5818614 w 7467600"/>
              <a:gd name="connsiteY521" fmla="*/ 2473055 h 6858000"/>
              <a:gd name="connsiteX522" fmla="*/ 5829202 w 7467600"/>
              <a:gd name="connsiteY522" fmla="*/ 1971679 h 6858000"/>
              <a:gd name="connsiteX523" fmla="*/ 5911389 w 7467600"/>
              <a:gd name="connsiteY523" fmla="*/ 1898371 h 6858000"/>
              <a:gd name="connsiteX524" fmla="*/ 6237627 w 7467600"/>
              <a:gd name="connsiteY524" fmla="*/ 2231921 h 6858000"/>
              <a:gd name="connsiteX525" fmla="*/ 5911389 w 7467600"/>
              <a:gd name="connsiteY525" fmla="*/ 1898371 h 6858000"/>
              <a:gd name="connsiteX526" fmla="*/ 6944437 w 7467600"/>
              <a:gd name="connsiteY526" fmla="*/ 1575402 h 6858000"/>
              <a:gd name="connsiteX527" fmla="*/ 6304730 w 7467600"/>
              <a:gd name="connsiteY527" fmla="*/ 1766654 h 6858000"/>
              <a:gd name="connsiteX528" fmla="*/ 6944437 w 7467600"/>
              <a:gd name="connsiteY528" fmla="*/ 1575402 h 6858000"/>
              <a:gd name="connsiteX529" fmla="*/ 7019523 w 7467600"/>
              <a:gd name="connsiteY529" fmla="*/ 1519450 h 6858000"/>
              <a:gd name="connsiteX530" fmla="*/ 6298091 w 7467600"/>
              <a:gd name="connsiteY530" fmla="*/ 1737122 h 6858000"/>
              <a:gd name="connsiteX531" fmla="*/ 7019523 w 7467600"/>
              <a:gd name="connsiteY531" fmla="*/ 1519450 h 6858000"/>
              <a:gd name="connsiteX532" fmla="*/ 2399523 w 7467600"/>
              <a:gd name="connsiteY532" fmla="*/ 1428234 h 6858000"/>
              <a:gd name="connsiteX533" fmla="*/ 2224982 w 7467600"/>
              <a:gd name="connsiteY533" fmla="*/ 1826201 h 6858000"/>
              <a:gd name="connsiteX534" fmla="*/ 2096099 w 7467600"/>
              <a:gd name="connsiteY534" fmla="*/ 2345900 h 6858000"/>
              <a:gd name="connsiteX535" fmla="*/ 2283317 w 7467600"/>
              <a:gd name="connsiteY535" fmla="*/ 1796925 h 6858000"/>
              <a:gd name="connsiteX536" fmla="*/ 2399523 w 7467600"/>
              <a:gd name="connsiteY536" fmla="*/ 1428234 h 6858000"/>
              <a:gd name="connsiteX537" fmla="*/ 2448558 w 7467600"/>
              <a:gd name="connsiteY537" fmla="*/ 1373435 h 6858000"/>
              <a:gd name="connsiteX538" fmla="*/ 2312521 w 7467600"/>
              <a:gd name="connsiteY538" fmla="*/ 1806140 h 6858000"/>
              <a:gd name="connsiteX539" fmla="*/ 2127533 w 7467600"/>
              <a:gd name="connsiteY539" fmla="*/ 2348380 h 6858000"/>
              <a:gd name="connsiteX540" fmla="*/ 2358080 w 7467600"/>
              <a:gd name="connsiteY540" fmla="*/ 1866134 h 6858000"/>
              <a:gd name="connsiteX541" fmla="*/ 2407436 w 7467600"/>
              <a:gd name="connsiteY541" fmla="*/ 1651070 h 6858000"/>
              <a:gd name="connsiteX542" fmla="*/ 2448558 w 7467600"/>
              <a:gd name="connsiteY542" fmla="*/ 1373435 h 6858000"/>
              <a:gd name="connsiteX543" fmla="*/ 278707 w 7467600"/>
              <a:gd name="connsiteY543" fmla="*/ 1352270 h 6858000"/>
              <a:gd name="connsiteX544" fmla="*/ 321570 w 7467600"/>
              <a:gd name="connsiteY544" fmla="*/ 1861610 h 6858000"/>
              <a:gd name="connsiteX545" fmla="*/ 294281 w 7467600"/>
              <a:gd name="connsiteY545" fmla="*/ 1440658 h 6858000"/>
              <a:gd name="connsiteX546" fmla="*/ 278707 w 7467600"/>
              <a:gd name="connsiteY546" fmla="*/ 1352270 h 6858000"/>
              <a:gd name="connsiteX547" fmla="*/ 1423821 w 7467600"/>
              <a:gd name="connsiteY547" fmla="*/ 1351958 h 6858000"/>
              <a:gd name="connsiteX548" fmla="*/ 1638521 w 7467600"/>
              <a:gd name="connsiteY548" fmla="*/ 1908470 h 6858000"/>
              <a:gd name="connsiteX549" fmla="*/ 1754199 w 7467600"/>
              <a:gd name="connsiteY549" fmla="*/ 2149284 h 6858000"/>
              <a:gd name="connsiteX550" fmla="*/ 1908359 w 7467600"/>
              <a:gd name="connsiteY550" fmla="*/ 2364988 h 6858000"/>
              <a:gd name="connsiteX551" fmla="*/ 1647661 w 7467600"/>
              <a:gd name="connsiteY551" fmla="*/ 1825945 h 6858000"/>
              <a:gd name="connsiteX552" fmla="*/ 1423821 w 7467600"/>
              <a:gd name="connsiteY552" fmla="*/ 1351958 h 6858000"/>
              <a:gd name="connsiteX553" fmla="*/ 1431890 w 7467600"/>
              <a:gd name="connsiteY553" fmla="*/ 1306475 h 6858000"/>
              <a:gd name="connsiteX554" fmla="*/ 1507597 w 7467600"/>
              <a:gd name="connsiteY554" fmla="*/ 1446132 h 6858000"/>
              <a:gd name="connsiteX555" fmla="*/ 1674586 w 7467600"/>
              <a:gd name="connsiteY555" fmla="*/ 1813832 h 6858000"/>
              <a:gd name="connsiteX556" fmla="*/ 1815950 w 7467600"/>
              <a:gd name="connsiteY556" fmla="*/ 2128564 h 6858000"/>
              <a:gd name="connsiteX557" fmla="*/ 1984242 w 7467600"/>
              <a:gd name="connsiteY557" fmla="*/ 2430829 h 6858000"/>
              <a:gd name="connsiteX558" fmla="*/ 2014023 w 7467600"/>
              <a:gd name="connsiteY558" fmla="*/ 2450995 h 6858000"/>
              <a:gd name="connsiteX559" fmla="*/ 1747337 w 7467600"/>
              <a:gd name="connsiteY559" fmla="*/ 1855264 h 6858000"/>
              <a:gd name="connsiteX560" fmla="*/ 1533749 w 7467600"/>
              <a:gd name="connsiteY560" fmla="*/ 1478656 h 6858000"/>
              <a:gd name="connsiteX561" fmla="*/ 1431890 w 7467600"/>
              <a:gd name="connsiteY561" fmla="*/ 1306475 h 6858000"/>
              <a:gd name="connsiteX562" fmla="*/ 5052692 w 7467600"/>
              <a:gd name="connsiteY562" fmla="*/ 1292994 h 6858000"/>
              <a:gd name="connsiteX563" fmla="*/ 5200661 w 7467600"/>
              <a:gd name="connsiteY563" fmla="*/ 1635186 h 6858000"/>
              <a:gd name="connsiteX564" fmla="*/ 5297138 w 7467600"/>
              <a:gd name="connsiteY564" fmla="*/ 1906351 h 6858000"/>
              <a:gd name="connsiteX565" fmla="*/ 5052692 w 7467600"/>
              <a:gd name="connsiteY565" fmla="*/ 1292994 h 6858000"/>
              <a:gd name="connsiteX566" fmla="*/ 5009948 w 7467600"/>
              <a:gd name="connsiteY566" fmla="*/ 1273619 h 6858000"/>
              <a:gd name="connsiteX567" fmla="*/ 5121777 w 7467600"/>
              <a:gd name="connsiteY567" fmla="*/ 1654213 h 6858000"/>
              <a:gd name="connsiteX568" fmla="*/ 5293545 w 7467600"/>
              <a:gd name="connsiteY568" fmla="*/ 2072247 h 6858000"/>
              <a:gd name="connsiteX569" fmla="*/ 5294042 w 7467600"/>
              <a:gd name="connsiteY569" fmla="*/ 2065019 h 6858000"/>
              <a:gd name="connsiteX570" fmla="*/ 5171936 w 7467600"/>
              <a:gd name="connsiteY570" fmla="*/ 1647613 h 6858000"/>
              <a:gd name="connsiteX571" fmla="*/ 5009948 w 7467600"/>
              <a:gd name="connsiteY571" fmla="*/ 1273619 h 6858000"/>
              <a:gd name="connsiteX572" fmla="*/ 655236 w 7467600"/>
              <a:gd name="connsiteY572" fmla="*/ 1268632 h 6858000"/>
              <a:gd name="connsiteX573" fmla="*/ 839521 w 7467600"/>
              <a:gd name="connsiteY573" fmla="*/ 1685315 h 6858000"/>
              <a:gd name="connsiteX574" fmla="*/ 1109416 w 7467600"/>
              <a:gd name="connsiteY574" fmla="*/ 2061663 h 6858000"/>
              <a:gd name="connsiteX575" fmla="*/ 1298300 w 7467600"/>
              <a:gd name="connsiteY575" fmla="*/ 2247742 h 6858000"/>
              <a:gd name="connsiteX576" fmla="*/ 1125871 w 7467600"/>
              <a:gd name="connsiteY576" fmla="*/ 1989513 h 6858000"/>
              <a:gd name="connsiteX577" fmla="*/ 981574 w 7467600"/>
              <a:gd name="connsiteY577" fmla="*/ 1783157 h 6858000"/>
              <a:gd name="connsiteX578" fmla="*/ 922198 w 7467600"/>
              <a:gd name="connsiteY578" fmla="*/ 1677437 h 6858000"/>
              <a:gd name="connsiteX579" fmla="*/ 869293 w 7467600"/>
              <a:gd name="connsiteY579" fmla="*/ 1583214 h 6858000"/>
              <a:gd name="connsiteX580" fmla="*/ 751431 w 7467600"/>
              <a:gd name="connsiteY580" fmla="*/ 1405731 h 6858000"/>
              <a:gd name="connsiteX581" fmla="*/ 655236 w 7467600"/>
              <a:gd name="connsiteY581" fmla="*/ 1268632 h 6858000"/>
              <a:gd name="connsiteX582" fmla="*/ 6516292 w 7467600"/>
              <a:gd name="connsiteY582" fmla="*/ 1263064 h 6858000"/>
              <a:gd name="connsiteX583" fmla="*/ 5736320 w 7467600"/>
              <a:gd name="connsiteY583" fmla="*/ 1501803 h 6858000"/>
              <a:gd name="connsiteX584" fmla="*/ 6516292 w 7467600"/>
              <a:gd name="connsiteY584" fmla="*/ 1263064 h 6858000"/>
              <a:gd name="connsiteX585" fmla="*/ 291466 w 7467600"/>
              <a:gd name="connsiteY585" fmla="*/ 1250369 h 6858000"/>
              <a:gd name="connsiteX586" fmla="*/ 323180 w 7467600"/>
              <a:gd name="connsiteY586" fmla="*/ 1435283 h 6858000"/>
              <a:gd name="connsiteX587" fmla="*/ 349381 w 7467600"/>
              <a:gd name="connsiteY587" fmla="*/ 1875041 h 6858000"/>
              <a:gd name="connsiteX588" fmla="*/ 374363 w 7467600"/>
              <a:gd name="connsiteY588" fmla="*/ 1506494 h 6858000"/>
              <a:gd name="connsiteX589" fmla="*/ 302168 w 7467600"/>
              <a:gd name="connsiteY589" fmla="*/ 1274495 h 6858000"/>
              <a:gd name="connsiteX590" fmla="*/ 291466 w 7467600"/>
              <a:gd name="connsiteY590" fmla="*/ 1250369 h 6858000"/>
              <a:gd name="connsiteX591" fmla="*/ 678222 w 7467600"/>
              <a:gd name="connsiteY591" fmla="*/ 1248670 h 6858000"/>
              <a:gd name="connsiteX592" fmla="*/ 775536 w 7467600"/>
              <a:gd name="connsiteY592" fmla="*/ 1388015 h 6858000"/>
              <a:gd name="connsiteX593" fmla="*/ 894529 w 7467600"/>
              <a:gd name="connsiteY593" fmla="*/ 1567739 h 6858000"/>
              <a:gd name="connsiteX594" fmla="*/ 948000 w 7467600"/>
              <a:gd name="connsiteY594" fmla="*/ 1663088 h 6858000"/>
              <a:gd name="connsiteX595" fmla="*/ 1006812 w 7467600"/>
              <a:gd name="connsiteY595" fmla="*/ 1767683 h 6858000"/>
              <a:gd name="connsiteX596" fmla="*/ 1149133 w 7467600"/>
              <a:gd name="connsiteY596" fmla="*/ 1971513 h 6858000"/>
              <a:gd name="connsiteX597" fmla="*/ 1333952 w 7467600"/>
              <a:gd name="connsiteY597" fmla="*/ 2251620 h 6858000"/>
              <a:gd name="connsiteX598" fmla="*/ 1337329 w 7467600"/>
              <a:gd name="connsiteY598" fmla="*/ 2258350 h 6858000"/>
              <a:gd name="connsiteX599" fmla="*/ 1014726 w 7467600"/>
              <a:gd name="connsiteY599" fmla="*/ 1615556 h 6858000"/>
              <a:gd name="connsiteX600" fmla="*/ 678222 w 7467600"/>
              <a:gd name="connsiteY600" fmla="*/ 1248670 h 6858000"/>
              <a:gd name="connsiteX601" fmla="*/ 6691602 w 7467600"/>
              <a:gd name="connsiteY601" fmla="*/ 1140573 h 6858000"/>
              <a:gd name="connsiteX602" fmla="*/ 6571100 w 7467600"/>
              <a:gd name="connsiteY602" fmla="*/ 1183662 h 6858000"/>
              <a:gd name="connsiteX603" fmla="*/ 6241687 w 7467600"/>
              <a:gd name="connsiteY603" fmla="*/ 1257600 h 6858000"/>
              <a:gd name="connsiteX604" fmla="*/ 5693009 w 7467600"/>
              <a:gd name="connsiteY604" fmla="*/ 1478256 h 6858000"/>
              <a:gd name="connsiteX605" fmla="*/ 6548420 w 7467600"/>
              <a:gd name="connsiteY605" fmla="*/ 1214599 h 6858000"/>
              <a:gd name="connsiteX606" fmla="*/ 6605473 w 7467600"/>
              <a:gd name="connsiteY606" fmla="*/ 1184686 h 6858000"/>
              <a:gd name="connsiteX607" fmla="*/ 6691602 w 7467600"/>
              <a:gd name="connsiteY607" fmla="*/ 1140573 h 6858000"/>
              <a:gd name="connsiteX608" fmla="*/ 4002475 w 7467600"/>
              <a:gd name="connsiteY608" fmla="*/ 1037802 h 6858000"/>
              <a:gd name="connsiteX609" fmla="*/ 4000324 w 7467600"/>
              <a:gd name="connsiteY609" fmla="*/ 1039362 h 6858000"/>
              <a:gd name="connsiteX610" fmla="*/ 4002862 w 7467600"/>
              <a:gd name="connsiteY610" fmla="*/ 1042866 h 6858000"/>
              <a:gd name="connsiteX611" fmla="*/ 4002475 w 7467600"/>
              <a:gd name="connsiteY611" fmla="*/ 1037802 h 6858000"/>
              <a:gd name="connsiteX612" fmla="*/ 506322 w 7467600"/>
              <a:gd name="connsiteY612" fmla="*/ 1020997 h 6858000"/>
              <a:gd name="connsiteX613" fmla="*/ 533068 w 7467600"/>
              <a:gd name="connsiteY613" fmla="*/ 1029409 h 6858000"/>
              <a:gd name="connsiteX614" fmla="*/ 1232525 w 7467600"/>
              <a:gd name="connsiteY614" fmla="*/ 1804675 h 6858000"/>
              <a:gd name="connsiteX615" fmla="*/ 1388858 w 7467600"/>
              <a:gd name="connsiteY615" fmla="*/ 2368011 h 6858000"/>
              <a:gd name="connsiteX616" fmla="*/ 1384098 w 7467600"/>
              <a:gd name="connsiteY616" fmla="*/ 2378125 h 6858000"/>
              <a:gd name="connsiteX617" fmla="*/ 1425393 w 7467600"/>
              <a:gd name="connsiteY617" fmla="*/ 2589124 h 6858000"/>
              <a:gd name="connsiteX618" fmla="*/ 1424001 w 7467600"/>
              <a:gd name="connsiteY618" fmla="*/ 2597541 h 6858000"/>
              <a:gd name="connsiteX619" fmla="*/ 2152729 w 7467600"/>
              <a:gd name="connsiteY619" fmla="*/ 2864487 h 6858000"/>
              <a:gd name="connsiteX620" fmla="*/ 2020609 w 7467600"/>
              <a:gd name="connsiteY620" fmla="*/ 2539671 h 6858000"/>
              <a:gd name="connsiteX621" fmla="*/ 2018920 w 7467600"/>
              <a:gd name="connsiteY621" fmla="*/ 2536309 h 6858000"/>
              <a:gd name="connsiteX622" fmla="*/ 1342441 w 7467600"/>
              <a:gd name="connsiteY622" fmla="*/ 1173017 h 6858000"/>
              <a:gd name="connsiteX623" fmla="*/ 1367925 w 7467600"/>
              <a:gd name="connsiteY623" fmla="*/ 1135648 h 6858000"/>
              <a:gd name="connsiteX624" fmla="*/ 1771401 w 7467600"/>
              <a:gd name="connsiteY624" fmla="*/ 1806673 h 6858000"/>
              <a:gd name="connsiteX625" fmla="*/ 1972385 w 7467600"/>
              <a:gd name="connsiteY625" fmla="*/ 2198735 h 6858000"/>
              <a:gd name="connsiteX626" fmla="*/ 2040892 w 7467600"/>
              <a:gd name="connsiteY626" fmla="*/ 2405205 h 6858000"/>
              <a:gd name="connsiteX627" fmla="*/ 2131689 w 7467600"/>
              <a:gd name="connsiteY627" fmla="*/ 1936926 h 6858000"/>
              <a:gd name="connsiteX628" fmla="*/ 2454820 w 7467600"/>
              <a:gd name="connsiteY628" fmla="*/ 1248808 h 6858000"/>
              <a:gd name="connsiteX629" fmla="*/ 2492512 w 7467600"/>
              <a:gd name="connsiteY629" fmla="*/ 1302920 h 6858000"/>
              <a:gd name="connsiteX630" fmla="*/ 2081216 w 7467600"/>
              <a:gd name="connsiteY630" fmla="*/ 2527513 h 6858000"/>
              <a:gd name="connsiteX631" fmla="*/ 2081211 w 7467600"/>
              <a:gd name="connsiteY631" fmla="*/ 2528916 h 6858000"/>
              <a:gd name="connsiteX632" fmla="*/ 2199067 w 7467600"/>
              <a:gd name="connsiteY632" fmla="*/ 2884061 h 6858000"/>
              <a:gd name="connsiteX633" fmla="*/ 3192586 w 7467600"/>
              <a:gd name="connsiteY633" fmla="*/ 3411496 h 6858000"/>
              <a:gd name="connsiteX634" fmla="*/ 3182620 w 7467600"/>
              <a:gd name="connsiteY634" fmla="*/ 3483279 h 6858000"/>
              <a:gd name="connsiteX635" fmla="*/ 2435119 w 7467600"/>
              <a:gd name="connsiteY635" fmla="*/ 3080173 h 6858000"/>
              <a:gd name="connsiteX636" fmla="*/ 2410152 w 7467600"/>
              <a:gd name="connsiteY636" fmla="*/ 3063751 h 6858000"/>
              <a:gd name="connsiteX637" fmla="*/ 2408099 w 7467600"/>
              <a:gd name="connsiteY637" fmla="*/ 3064403 h 6858000"/>
              <a:gd name="connsiteX638" fmla="*/ 2407218 w 7467600"/>
              <a:gd name="connsiteY638" fmla="*/ 3070324 h 6858000"/>
              <a:gd name="connsiteX639" fmla="*/ 2380138 w 7467600"/>
              <a:gd name="connsiteY639" fmla="*/ 3099341 h 6858000"/>
              <a:gd name="connsiteX640" fmla="*/ 1765923 w 7467600"/>
              <a:gd name="connsiteY640" fmla="*/ 3581043 h 6858000"/>
              <a:gd name="connsiteX641" fmla="*/ 1702258 w 7467600"/>
              <a:gd name="connsiteY641" fmla="*/ 3612286 h 6858000"/>
              <a:gd name="connsiteX642" fmla="*/ 1538370 w 7467600"/>
              <a:gd name="connsiteY642" fmla="*/ 3811804 h 6858000"/>
              <a:gd name="connsiteX643" fmla="*/ 542867 w 7467600"/>
              <a:gd name="connsiteY643" fmla="*/ 4944092 h 6858000"/>
              <a:gd name="connsiteX644" fmla="*/ 515800 w 7467600"/>
              <a:gd name="connsiteY644" fmla="*/ 4862180 h 6858000"/>
              <a:gd name="connsiteX645" fmla="*/ 909145 w 7467600"/>
              <a:gd name="connsiteY645" fmla="*/ 4199225 h 6858000"/>
              <a:gd name="connsiteX646" fmla="*/ 1214067 w 7467600"/>
              <a:gd name="connsiteY646" fmla="*/ 3908561 h 6858000"/>
              <a:gd name="connsiteX647" fmla="*/ 640967 w 7467600"/>
              <a:gd name="connsiteY647" fmla="*/ 4105601 h 6858000"/>
              <a:gd name="connsiteX648" fmla="*/ 112563 w 7467600"/>
              <a:gd name="connsiteY648" fmla="*/ 4396952 h 6858000"/>
              <a:gd name="connsiteX649" fmla="*/ 0 w 7467600"/>
              <a:gd name="connsiteY649" fmla="*/ 4466006 h 6858000"/>
              <a:gd name="connsiteX650" fmla="*/ 0 w 7467600"/>
              <a:gd name="connsiteY650" fmla="*/ 4233763 h 6858000"/>
              <a:gd name="connsiteX651" fmla="*/ 36881 w 7467600"/>
              <a:gd name="connsiteY651" fmla="*/ 4200118 h 6858000"/>
              <a:gd name="connsiteX652" fmla="*/ 910534 w 7467600"/>
              <a:gd name="connsiteY652" fmla="*/ 3629753 h 6858000"/>
              <a:gd name="connsiteX653" fmla="*/ 1578717 w 7467600"/>
              <a:gd name="connsiteY653" fmla="*/ 3575982 h 6858000"/>
              <a:gd name="connsiteX654" fmla="*/ 2338780 w 7467600"/>
              <a:gd name="connsiteY654" fmla="*/ 3033725 h 6858000"/>
              <a:gd name="connsiteX655" fmla="*/ 1807991 w 7467600"/>
              <a:gd name="connsiteY655" fmla="*/ 2807184 h 6858000"/>
              <a:gd name="connsiteX656" fmla="*/ 1416358 w 7467600"/>
              <a:gd name="connsiteY656" fmla="*/ 3112571 h 6858000"/>
              <a:gd name="connsiteX657" fmla="*/ 939066 w 7467600"/>
              <a:gd name="connsiteY657" fmla="*/ 3378798 h 6858000"/>
              <a:gd name="connsiteX658" fmla="*/ 115099 w 7467600"/>
              <a:gd name="connsiteY658" fmla="*/ 3607650 h 6858000"/>
              <a:gd name="connsiteX659" fmla="*/ 97284 w 7467600"/>
              <a:gd name="connsiteY659" fmla="*/ 3520393 h 6858000"/>
              <a:gd name="connsiteX660" fmla="*/ 922050 w 7467600"/>
              <a:gd name="connsiteY660" fmla="*/ 3074867 h 6858000"/>
              <a:gd name="connsiteX661" fmla="*/ 1405265 w 7467600"/>
              <a:gd name="connsiteY661" fmla="*/ 3016319 h 6858000"/>
              <a:gd name="connsiteX662" fmla="*/ 1407512 w 7467600"/>
              <a:gd name="connsiteY662" fmla="*/ 3018001 h 6858000"/>
              <a:gd name="connsiteX663" fmla="*/ 1726266 w 7467600"/>
              <a:gd name="connsiteY663" fmla="*/ 2777274 h 6858000"/>
              <a:gd name="connsiteX664" fmla="*/ 625390 w 7467600"/>
              <a:gd name="connsiteY664" fmla="*/ 2514541 h 6858000"/>
              <a:gd name="connsiteX665" fmla="*/ 619799 w 7467600"/>
              <a:gd name="connsiteY665" fmla="*/ 2527180 h 6858000"/>
              <a:gd name="connsiteX666" fmla="*/ 310030 w 7467600"/>
              <a:gd name="connsiteY666" fmla="*/ 2771818 h 6858000"/>
              <a:gd name="connsiteX667" fmla="*/ 173877 w 7467600"/>
              <a:gd name="connsiteY667" fmla="*/ 2937056 h 6858000"/>
              <a:gd name="connsiteX668" fmla="*/ 77889 w 7467600"/>
              <a:gd name="connsiteY668" fmla="*/ 3138440 h 6858000"/>
              <a:gd name="connsiteX669" fmla="*/ 0 w 7467600"/>
              <a:gd name="connsiteY669" fmla="*/ 3271395 h 6858000"/>
              <a:gd name="connsiteX670" fmla="*/ 0 w 7467600"/>
              <a:gd name="connsiteY670" fmla="*/ 3153002 h 6858000"/>
              <a:gd name="connsiteX671" fmla="*/ 2386 w 7467600"/>
              <a:gd name="connsiteY671" fmla="*/ 3149203 h 6858000"/>
              <a:gd name="connsiteX672" fmla="*/ 89753 w 7467600"/>
              <a:gd name="connsiteY672" fmla="*/ 2987702 h 6858000"/>
              <a:gd name="connsiteX673" fmla="*/ 76869 w 7467600"/>
              <a:gd name="connsiteY673" fmla="*/ 3005404 h 6858000"/>
              <a:gd name="connsiteX674" fmla="*/ 32049 w 7467600"/>
              <a:gd name="connsiteY674" fmla="*/ 3065814 h 6858000"/>
              <a:gd name="connsiteX675" fmla="*/ 0 w 7467600"/>
              <a:gd name="connsiteY675" fmla="*/ 3108744 h 6858000"/>
              <a:gd name="connsiteX676" fmla="*/ 0 w 7467600"/>
              <a:gd name="connsiteY676" fmla="*/ 3058059 h 6858000"/>
              <a:gd name="connsiteX677" fmla="*/ 7610 w 7467600"/>
              <a:gd name="connsiteY677" fmla="*/ 3047889 h 6858000"/>
              <a:gd name="connsiteX678" fmla="*/ 52419 w 7467600"/>
              <a:gd name="connsiteY678" fmla="*/ 2987479 h 6858000"/>
              <a:gd name="connsiteX679" fmla="*/ 59142 w 7467600"/>
              <a:gd name="connsiteY679" fmla="*/ 2978488 h 6858000"/>
              <a:gd name="connsiteX680" fmla="*/ 0 w 7467600"/>
              <a:gd name="connsiteY680" fmla="*/ 3015334 h 6858000"/>
              <a:gd name="connsiteX681" fmla="*/ 0 w 7467600"/>
              <a:gd name="connsiteY681" fmla="*/ 2914286 h 6858000"/>
              <a:gd name="connsiteX682" fmla="*/ 36383 w 7467600"/>
              <a:gd name="connsiteY682" fmla="*/ 2901128 h 6858000"/>
              <a:gd name="connsiteX683" fmla="*/ 156329 w 7467600"/>
              <a:gd name="connsiteY683" fmla="*/ 2840533 h 6858000"/>
              <a:gd name="connsiteX684" fmla="*/ 358355 w 7467600"/>
              <a:gd name="connsiteY684" fmla="*/ 2620471 h 6858000"/>
              <a:gd name="connsiteX685" fmla="*/ 510577 w 7467600"/>
              <a:gd name="connsiteY685" fmla="*/ 2501244 h 6858000"/>
              <a:gd name="connsiteX686" fmla="*/ 211967 w 7467600"/>
              <a:gd name="connsiteY686" fmla="*/ 2479171 h 6858000"/>
              <a:gd name="connsiteX687" fmla="*/ 0 w 7467600"/>
              <a:gd name="connsiteY687" fmla="*/ 2476398 h 6858000"/>
              <a:gd name="connsiteX688" fmla="*/ 0 w 7467600"/>
              <a:gd name="connsiteY688" fmla="*/ 2389189 h 6858000"/>
              <a:gd name="connsiteX689" fmla="*/ 103062 w 7467600"/>
              <a:gd name="connsiteY689" fmla="*/ 2389518 h 6858000"/>
              <a:gd name="connsiteX690" fmla="*/ 510734 w 7467600"/>
              <a:gd name="connsiteY690" fmla="*/ 2416201 h 6858000"/>
              <a:gd name="connsiteX691" fmla="*/ 279257 w 7467600"/>
              <a:gd name="connsiteY691" fmla="*/ 2092102 h 6858000"/>
              <a:gd name="connsiteX692" fmla="*/ 65265 w 7467600"/>
              <a:gd name="connsiteY692" fmla="*/ 2006049 h 6858000"/>
              <a:gd name="connsiteX693" fmla="*/ 0 w 7467600"/>
              <a:gd name="connsiteY693" fmla="*/ 1982532 h 6858000"/>
              <a:gd name="connsiteX694" fmla="*/ 0 w 7467600"/>
              <a:gd name="connsiteY694" fmla="*/ 1912789 h 6858000"/>
              <a:gd name="connsiteX695" fmla="*/ 97460 w 7467600"/>
              <a:gd name="connsiteY695" fmla="*/ 1953725 h 6858000"/>
              <a:gd name="connsiteX696" fmla="*/ 221272 w 7467600"/>
              <a:gd name="connsiteY696" fmla="*/ 1980766 h 6858000"/>
              <a:gd name="connsiteX697" fmla="*/ 116765 w 7467600"/>
              <a:gd name="connsiteY697" fmla="*/ 1911033 h 6858000"/>
              <a:gd name="connsiteX698" fmla="*/ 16405 w 7467600"/>
              <a:gd name="connsiteY698" fmla="*/ 1803412 h 6858000"/>
              <a:gd name="connsiteX699" fmla="*/ 0 w 7467600"/>
              <a:gd name="connsiteY699" fmla="*/ 1784777 h 6858000"/>
              <a:gd name="connsiteX700" fmla="*/ 0 w 7467600"/>
              <a:gd name="connsiteY700" fmla="*/ 1740082 h 6858000"/>
              <a:gd name="connsiteX701" fmla="*/ 39394 w 7467600"/>
              <a:gd name="connsiteY701" fmla="*/ 1784856 h 6858000"/>
              <a:gd name="connsiteX702" fmla="*/ 135813 w 7467600"/>
              <a:gd name="connsiteY702" fmla="*/ 1888838 h 6858000"/>
              <a:gd name="connsiteX703" fmla="*/ 242575 w 7467600"/>
              <a:gd name="connsiteY703" fmla="*/ 1958841 h 6858000"/>
              <a:gd name="connsiteX704" fmla="*/ 82197 w 7467600"/>
              <a:gd name="connsiteY704" fmla="*/ 1754826 h 6858000"/>
              <a:gd name="connsiteX705" fmla="*/ 0 w 7467600"/>
              <a:gd name="connsiteY705" fmla="*/ 1679650 h 6858000"/>
              <a:gd name="connsiteX706" fmla="*/ 0 w 7467600"/>
              <a:gd name="connsiteY706" fmla="*/ 1602463 h 6858000"/>
              <a:gd name="connsiteX707" fmla="*/ 84689 w 7467600"/>
              <a:gd name="connsiteY707" fmla="*/ 1677442 h 6858000"/>
              <a:gd name="connsiteX708" fmla="*/ 298437 w 7467600"/>
              <a:gd name="connsiteY708" fmla="*/ 1968019 h 6858000"/>
              <a:gd name="connsiteX709" fmla="*/ 227269 w 7467600"/>
              <a:gd name="connsiteY709" fmla="*/ 1114064 h 6858000"/>
              <a:gd name="connsiteX710" fmla="*/ 248003 w 7467600"/>
              <a:gd name="connsiteY710" fmla="*/ 1089613 h 6858000"/>
              <a:gd name="connsiteX711" fmla="*/ 427020 w 7467600"/>
              <a:gd name="connsiteY711" fmla="*/ 1619803 h 6858000"/>
              <a:gd name="connsiteX712" fmla="*/ 340345 w 7467600"/>
              <a:gd name="connsiteY712" fmla="*/ 2027739 h 6858000"/>
              <a:gd name="connsiteX713" fmla="*/ 360865 w 7467600"/>
              <a:gd name="connsiteY713" fmla="*/ 2044827 h 6858000"/>
              <a:gd name="connsiteX714" fmla="*/ 560414 w 7467600"/>
              <a:gd name="connsiteY714" fmla="*/ 2421457 h 6858000"/>
              <a:gd name="connsiteX715" fmla="*/ 1359703 w 7467600"/>
              <a:gd name="connsiteY715" fmla="*/ 2578554 h 6858000"/>
              <a:gd name="connsiteX716" fmla="*/ 1359422 w 7467600"/>
              <a:gd name="connsiteY716" fmla="*/ 2577994 h 6858000"/>
              <a:gd name="connsiteX717" fmla="*/ 828701 w 7467600"/>
              <a:gd name="connsiteY717" fmla="*/ 1839520 h 6858000"/>
              <a:gd name="connsiteX718" fmla="*/ 494427 w 7467600"/>
              <a:gd name="connsiteY718" fmla="*/ 1092333 h 6858000"/>
              <a:gd name="connsiteX719" fmla="*/ 506322 w 7467600"/>
              <a:gd name="connsiteY719" fmla="*/ 1020997 h 6858000"/>
              <a:gd name="connsiteX720" fmla="*/ 4570198 w 7467600"/>
              <a:gd name="connsiteY720" fmla="*/ 978081 h 6858000"/>
              <a:gd name="connsiteX721" fmla="*/ 4523691 w 7467600"/>
              <a:gd name="connsiteY721" fmla="*/ 1127776 h 6858000"/>
              <a:gd name="connsiteX722" fmla="*/ 4509875 w 7467600"/>
              <a:gd name="connsiteY722" fmla="*/ 1167552 h 6858000"/>
              <a:gd name="connsiteX723" fmla="*/ 4478168 w 7467600"/>
              <a:gd name="connsiteY723" fmla="*/ 1260735 h 6858000"/>
              <a:gd name="connsiteX724" fmla="*/ 4409309 w 7467600"/>
              <a:gd name="connsiteY724" fmla="*/ 1666996 h 6858000"/>
              <a:gd name="connsiteX725" fmla="*/ 4370031 w 7467600"/>
              <a:gd name="connsiteY725" fmla="*/ 1955666 h 6858000"/>
              <a:gd name="connsiteX726" fmla="*/ 4570198 w 7467600"/>
              <a:gd name="connsiteY726" fmla="*/ 978081 h 6858000"/>
              <a:gd name="connsiteX727" fmla="*/ 4557898 w 7467600"/>
              <a:gd name="connsiteY727" fmla="*/ 900011 h 6858000"/>
              <a:gd name="connsiteX728" fmla="*/ 4344840 w 7467600"/>
              <a:gd name="connsiteY728" fmla="*/ 1922038 h 6858000"/>
              <a:gd name="connsiteX729" fmla="*/ 4378710 w 7467600"/>
              <a:gd name="connsiteY729" fmla="*/ 1665516 h 6858000"/>
              <a:gd name="connsiteX730" fmla="*/ 4448798 w 7467600"/>
              <a:gd name="connsiteY730" fmla="*/ 1253024 h 6858000"/>
              <a:gd name="connsiteX731" fmla="*/ 4480315 w 7467600"/>
              <a:gd name="connsiteY731" fmla="*/ 1158454 h 6858000"/>
              <a:gd name="connsiteX732" fmla="*/ 4494133 w 7467600"/>
              <a:gd name="connsiteY732" fmla="*/ 1118676 h 6858000"/>
              <a:gd name="connsiteX733" fmla="*/ 4557898 w 7467600"/>
              <a:gd name="connsiteY733" fmla="*/ 900011 h 6858000"/>
              <a:gd name="connsiteX734" fmla="*/ 5870151 w 7467600"/>
              <a:gd name="connsiteY734" fmla="*/ 898890 h 6858000"/>
              <a:gd name="connsiteX735" fmla="*/ 5861335 w 7467600"/>
              <a:gd name="connsiteY735" fmla="*/ 899177 h 6858000"/>
              <a:gd name="connsiteX736" fmla="*/ 5843702 w 7467600"/>
              <a:gd name="connsiteY736" fmla="*/ 899748 h 6858000"/>
              <a:gd name="connsiteX737" fmla="*/ 5651107 w 7467600"/>
              <a:gd name="connsiteY737" fmla="*/ 920306 h 6858000"/>
              <a:gd name="connsiteX738" fmla="*/ 5459407 w 7467600"/>
              <a:gd name="connsiteY738" fmla="*/ 940975 h 6858000"/>
              <a:gd name="connsiteX739" fmla="*/ 5374846 w 7467600"/>
              <a:gd name="connsiteY739" fmla="*/ 941988 h 6858000"/>
              <a:gd name="connsiteX740" fmla="*/ 5256105 w 7467600"/>
              <a:gd name="connsiteY740" fmla="*/ 945632 h 6858000"/>
              <a:gd name="connsiteX741" fmla="*/ 5107071 w 7467600"/>
              <a:gd name="connsiteY741" fmla="*/ 969720 h 6858000"/>
              <a:gd name="connsiteX742" fmla="*/ 4998681 w 7467600"/>
              <a:gd name="connsiteY742" fmla="*/ 988771 h 6858000"/>
              <a:gd name="connsiteX743" fmla="*/ 5870151 w 7467600"/>
              <a:gd name="connsiteY743" fmla="*/ 898890 h 6858000"/>
              <a:gd name="connsiteX744" fmla="*/ 5504425 w 7467600"/>
              <a:gd name="connsiteY744" fmla="*/ 848067 h 6858000"/>
              <a:gd name="connsiteX745" fmla="*/ 4968849 w 7467600"/>
              <a:gd name="connsiteY745" fmla="*/ 962318 h 6858000"/>
              <a:gd name="connsiteX746" fmla="*/ 5104039 w 7467600"/>
              <a:gd name="connsiteY746" fmla="*/ 940634 h 6858000"/>
              <a:gd name="connsiteX747" fmla="*/ 5256311 w 7467600"/>
              <a:gd name="connsiteY747" fmla="*/ 916490 h 6858000"/>
              <a:gd name="connsiteX748" fmla="*/ 5377381 w 7467600"/>
              <a:gd name="connsiteY748" fmla="*/ 912671 h 6858000"/>
              <a:gd name="connsiteX749" fmla="*/ 5460148 w 7467600"/>
              <a:gd name="connsiteY749" fmla="*/ 911442 h 6858000"/>
              <a:gd name="connsiteX750" fmla="*/ 5648971 w 7467600"/>
              <a:gd name="connsiteY750" fmla="*/ 891331 h 6858000"/>
              <a:gd name="connsiteX751" fmla="*/ 5844807 w 7467600"/>
              <a:gd name="connsiteY751" fmla="*/ 870718 h 6858000"/>
              <a:gd name="connsiteX752" fmla="*/ 5862975 w 7467600"/>
              <a:gd name="connsiteY752" fmla="*/ 869756 h 6858000"/>
              <a:gd name="connsiteX753" fmla="*/ 5920887 w 7467600"/>
              <a:gd name="connsiteY753" fmla="*/ 865929 h 6858000"/>
              <a:gd name="connsiteX754" fmla="*/ 5504425 w 7467600"/>
              <a:gd name="connsiteY754" fmla="*/ 848067 h 6858000"/>
              <a:gd name="connsiteX755" fmla="*/ 3607114 w 7467600"/>
              <a:gd name="connsiteY755" fmla="*/ 467441 h 6858000"/>
              <a:gd name="connsiteX756" fmla="*/ 3296242 w 7467600"/>
              <a:gd name="connsiteY756" fmla="*/ 807991 h 6858000"/>
              <a:gd name="connsiteX757" fmla="*/ 3174674 w 7467600"/>
              <a:gd name="connsiteY757" fmla="*/ 919759 h 6858000"/>
              <a:gd name="connsiteX758" fmla="*/ 3042978 w 7467600"/>
              <a:gd name="connsiteY758" fmla="*/ 1054894 h 6858000"/>
              <a:gd name="connsiteX759" fmla="*/ 2968914 w 7467600"/>
              <a:gd name="connsiteY759" fmla="*/ 1133756 h 6858000"/>
              <a:gd name="connsiteX760" fmla="*/ 3103823 w 7467600"/>
              <a:gd name="connsiteY760" fmla="*/ 1026814 h 6858000"/>
              <a:gd name="connsiteX761" fmla="*/ 3607114 w 7467600"/>
              <a:gd name="connsiteY761" fmla="*/ 467441 h 6858000"/>
              <a:gd name="connsiteX762" fmla="*/ 3744487 w 7467600"/>
              <a:gd name="connsiteY762" fmla="*/ 383136 h 6858000"/>
              <a:gd name="connsiteX763" fmla="*/ 3970213 w 7467600"/>
              <a:gd name="connsiteY763" fmla="*/ 995559 h 6858000"/>
              <a:gd name="connsiteX764" fmla="*/ 3744487 w 7467600"/>
              <a:gd name="connsiteY764" fmla="*/ 383136 h 6858000"/>
              <a:gd name="connsiteX765" fmla="*/ 3624562 w 7467600"/>
              <a:gd name="connsiteY765" fmla="*/ 367041 h 6858000"/>
              <a:gd name="connsiteX766" fmla="*/ 3489712 w 7467600"/>
              <a:gd name="connsiteY766" fmla="*/ 485386 h 6858000"/>
              <a:gd name="connsiteX767" fmla="*/ 3182994 w 7467600"/>
              <a:gd name="connsiteY767" fmla="*/ 828265 h 6858000"/>
              <a:gd name="connsiteX768" fmla="*/ 2892114 w 7467600"/>
              <a:gd name="connsiteY768" fmla="*/ 1172635 h 6858000"/>
              <a:gd name="connsiteX769" fmla="*/ 3021459 w 7467600"/>
              <a:gd name="connsiteY769" fmla="*/ 1035385 h 6858000"/>
              <a:gd name="connsiteX770" fmla="*/ 3153873 w 7467600"/>
              <a:gd name="connsiteY770" fmla="*/ 898971 h 6858000"/>
              <a:gd name="connsiteX771" fmla="*/ 3276511 w 7467600"/>
              <a:gd name="connsiteY771" fmla="*/ 786423 h 6858000"/>
              <a:gd name="connsiteX772" fmla="*/ 3584154 w 7467600"/>
              <a:gd name="connsiteY772" fmla="*/ 448218 h 6858000"/>
              <a:gd name="connsiteX773" fmla="*/ 3624562 w 7467600"/>
              <a:gd name="connsiteY773" fmla="*/ 367041 h 6858000"/>
              <a:gd name="connsiteX774" fmla="*/ 3766672 w 7467600"/>
              <a:gd name="connsiteY774" fmla="*/ 359429 h 6858000"/>
              <a:gd name="connsiteX775" fmla="*/ 3996338 w 7467600"/>
              <a:gd name="connsiteY775" fmla="*/ 968237 h 6858000"/>
              <a:gd name="connsiteX776" fmla="*/ 3766672 w 7467600"/>
              <a:gd name="connsiteY776" fmla="*/ 359429 h 6858000"/>
              <a:gd name="connsiteX777" fmla="*/ 5805386 w 7467600"/>
              <a:gd name="connsiteY777" fmla="*/ 239240 h 6858000"/>
              <a:gd name="connsiteX778" fmla="*/ 5736947 w 7467600"/>
              <a:gd name="connsiteY778" fmla="*/ 261367 h 6858000"/>
              <a:gd name="connsiteX779" fmla="*/ 5427012 w 7467600"/>
              <a:gd name="connsiteY779" fmla="*/ 311272 h 6858000"/>
              <a:gd name="connsiteX780" fmla="*/ 5147818 w 7467600"/>
              <a:gd name="connsiteY780" fmla="*/ 322112 h 6858000"/>
              <a:gd name="connsiteX781" fmla="*/ 5060854 w 7467600"/>
              <a:gd name="connsiteY781" fmla="*/ 311882 h 6858000"/>
              <a:gd name="connsiteX782" fmla="*/ 4945989 w 7467600"/>
              <a:gd name="connsiteY782" fmla="*/ 300516 h 6858000"/>
              <a:gd name="connsiteX783" fmla="*/ 5410479 w 7467600"/>
              <a:gd name="connsiteY783" fmla="*/ 348434 h 6858000"/>
              <a:gd name="connsiteX784" fmla="*/ 5805386 w 7467600"/>
              <a:gd name="connsiteY784" fmla="*/ 239240 h 6858000"/>
              <a:gd name="connsiteX785" fmla="*/ 5905192 w 7467600"/>
              <a:gd name="connsiteY785" fmla="*/ 163079 h 6858000"/>
              <a:gd name="connsiteX786" fmla="*/ 5865655 w 7467600"/>
              <a:gd name="connsiteY786" fmla="*/ 171901 h 6858000"/>
              <a:gd name="connsiteX787" fmla="*/ 5259740 w 7467600"/>
              <a:gd name="connsiteY787" fmla="*/ 257013 h 6858000"/>
              <a:gd name="connsiteX788" fmla="*/ 5208466 w 7467600"/>
              <a:gd name="connsiteY788" fmla="*/ 257550 h 6858000"/>
              <a:gd name="connsiteX789" fmla="*/ 4980204 w 7467600"/>
              <a:gd name="connsiteY789" fmla="*/ 271903 h 6858000"/>
              <a:gd name="connsiteX790" fmla="*/ 5068068 w 7467600"/>
              <a:gd name="connsiteY790" fmla="*/ 282244 h 6858000"/>
              <a:gd name="connsiteX791" fmla="*/ 5153231 w 7467600"/>
              <a:gd name="connsiteY791" fmla="*/ 292240 h 6858000"/>
              <a:gd name="connsiteX792" fmla="*/ 5426491 w 7467600"/>
              <a:gd name="connsiteY792" fmla="*/ 281128 h 6858000"/>
              <a:gd name="connsiteX793" fmla="*/ 5731212 w 7467600"/>
              <a:gd name="connsiteY793" fmla="*/ 231951 h 6858000"/>
              <a:gd name="connsiteX794" fmla="*/ 5905192 w 7467600"/>
              <a:gd name="connsiteY794" fmla="*/ 163079 h 6858000"/>
              <a:gd name="connsiteX795" fmla="*/ 5944437 w 7467600"/>
              <a:gd name="connsiteY795" fmla="*/ 113829 h 6858000"/>
              <a:gd name="connsiteX796" fmla="*/ 5825032 w 7467600"/>
              <a:gd name="connsiteY796" fmla="*/ 146405 h 6858000"/>
              <a:gd name="connsiteX797" fmla="*/ 4955599 w 7467600"/>
              <a:gd name="connsiteY797" fmla="*/ 247008 h 6858000"/>
              <a:gd name="connsiteX798" fmla="*/ 5210104 w 7467600"/>
              <a:gd name="connsiteY798" fmla="*/ 228123 h 6858000"/>
              <a:gd name="connsiteX799" fmla="*/ 5261015 w 7467600"/>
              <a:gd name="connsiteY799" fmla="*/ 227087 h 6858000"/>
              <a:gd name="connsiteX800" fmla="*/ 5861181 w 7467600"/>
              <a:gd name="connsiteY800" fmla="*/ 143093 h 6858000"/>
              <a:gd name="connsiteX801" fmla="*/ 5961252 w 7467600"/>
              <a:gd name="connsiteY801" fmla="*/ 114820 h 6858000"/>
              <a:gd name="connsiteX802" fmla="*/ 5944437 w 7467600"/>
              <a:gd name="connsiteY802" fmla="*/ 113829 h 6858000"/>
              <a:gd name="connsiteX803" fmla="*/ 3882765 w 7467600"/>
              <a:gd name="connsiteY803" fmla="*/ 0 h 6858000"/>
              <a:gd name="connsiteX804" fmla="*/ 3995099 w 7467600"/>
              <a:gd name="connsiteY804" fmla="*/ 0 h 6858000"/>
              <a:gd name="connsiteX805" fmla="*/ 4163818 w 7467600"/>
              <a:gd name="connsiteY805" fmla="*/ 234104 h 6858000"/>
              <a:gd name="connsiteX806" fmla="*/ 4172099 w 7467600"/>
              <a:gd name="connsiteY806" fmla="*/ 234207 h 6858000"/>
              <a:gd name="connsiteX807" fmla="*/ 4784282 w 7467600"/>
              <a:gd name="connsiteY807" fmla="*/ 276561 h 6858000"/>
              <a:gd name="connsiteX808" fmla="*/ 4801687 w 7467600"/>
              <a:gd name="connsiteY808" fmla="*/ 267764 h 6858000"/>
              <a:gd name="connsiteX809" fmla="*/ 6082788 w 7467600"/>
              <a:gd name="connsiteY809" fmla="*/ 64119 h 6858000"/>
              <a:gd name="connsiteX810" fmla="*/ 6099442 w 7467600"/>
              <a:gd name="connsiteY810" fmla="*/ 82568 h 6858000"/>
              <a:gd name="connsiteX811" fmla="*/ 4804137 w 7467600"/>
              <a:gd name="connsiteY811" fmla="*/ 320931 h 6858000"/>
              <a:gd name="connsiteX812" fmla="*/ 4227047 w 7467600"/>
              <a:gd name="connsiteY812" fmla="*/ 313415 h 6858000"/>
              <a:gd name="connsiteX813" fmla="*/ 4346041 w 7467600"/>
              <a:gd name="connsiteY813" fmla="*/ 456086 h 6858000"/>
              <a:gd name="connsiteX814" fmla="*/ 4870967 w 7467600"/>
              <a:gd name="connsiteY814" fmla="*/ 963061 h 6858000"/>
              <a:gd name="connsiteX815" fmla="*/ 4889647 w 7467600"/>
              <a:gd name="connsiteY815" fmla="*/ 957147 h 6858000"/>
              <a:gd name="connsiteX816" fmla="*/ 5422504 w 7467600"/>
              <a:gd name="connsiteY816" fmla="*/ 805191 h 6858000"/>
              <a:gd name="connsiteX817" fmla="*/ 6087656 w 7467600"/>
              <a:gd name="connsiteY817" fmla="*/ 826703 h 6858000"/>
              <a:gd name="connsiteX818" fmla="*/ 6058717 w 7467600"/>
              <a:gd name="connsiteY818" fmla="*/ 865992 h 6858000"/>
              <a:gd name="connsiteX819" fmla="*/ 4974153 w 7467600"/>
              <a:gd name="connsiteY819" fmla="*/ 1045456 h 6858000"/>
              <a:gd name="connsiteX820" fmla="*/ 5627835 w 7467600"/>
              <a:gd name="connsiteY820" fmla="*/ 1472077 h 6858000"/>
              <a:gd name="connsiteX821" fmla="*/ 5629817 w 7467600"/>
              <a:gd name="connsiteY821" fmla="*/ 1471412 h 6858000"/>
              <a:gd name="connsiteX822" fmla="*/ 5634124 w 7467600"/>
              <a:gd name="connsiteY822" fmla="*/ 1470572 h 6858000"/>
              <a:gd name="connsiteX823" fmla="*/ 5755832 w 7467600"/>
              <a:gd name="connsiteY823" fmla="*/ 1383886 h 6858000"/>
              <a:gd name="connsiteX824" fmla="*/ 6014186 w 7467600"/>
              <a:gd name="connsiteY824" fmla="*/ 1279799 h 6858000"/>
              <a:gd name="connsiteX825" fmla="*/ 6901619 w 7467600"/>
              <a:gd name="connsiteY825" fmla="*/ 1047874 h 6858000"/>
              <a:gd name="connsiteX826" fmla="*/ 6931566 w 7467600"/>
              <a:gd name="connsiteY826" fmla="*/ 1062034 h 6858000"/>
              <a:gd name="connsiteX827" fmla="*/ 5790982 w 7467600"/>
              <a:gd name="connsiteY827" fmla="*/ 1561380 h 6858000"/>
              <a:gd name="connsiteX828" fmla="*/ 6188971 w 7467600"/>
              <a:gd name="connsiteY828" fmla="*/ 1755168 h 6858000"/>
              <a:gd name="connsiteX829" fmla="*/ 6202446 w 7467600"/>
              <a:gd name="connsiteY829" fmla="*/ 1752268 h 6858000"/>
              <a:gd name="connsiteX830" fmla="*/ 7179560 w 7467600"/>
              <a:gd name="connsiteY830" fmla="*/ 1467551 h 6858000"/>
              <a:gd name="connsiteX831" fmla="*/ 7158730 w 7467600"/>
              <a:gd name="connsiteY831" fmla="*/ 1507835 h 6858000"/>
              <a:gd name="connsiteX832" fmla="*/ 6326959 w 7467600"/>
              <a:gd name="connsiteY832" fmla="*/ 1817686 h 6858000"/>
              <a:gd name="connsiteX833" fmla="*/ 6537433 w 7467600"/>
              <a:gd name="connsiteY833" fmla="*/ 1907790 h 6858000"/>
              <a:gd name="connsiteX834" fmla="*/ 6550221 w 7467600"/>
              <a:gd name="connsiteY834" fmla="*/ 1910729 h 6858000"/>
              <a:gd name="connsiteX835" fmla="*/ 6964438 w 7467600"/>
              <a:gd name="connsiteY835" fmla="*/ 2209505 h 6858000"/>
              <a:gd name="connsiteX836" fmla="*/ 7367862 w 7467600"/>
              <a:gd name="connsiteY836" fmla="*/ 2806833 h 6858000"/>
              <a:gd name="connsiteX837" fmla="*/ 7364329 w 7467600"/>
              <a:gd name="connsiteY837" fmla="*/ 2826907 h 6858000"/>
              <a:gd name="connsiteX838" fmla="*/ 7290545 w 7467600"/>
              <a:gd name="connsiteY838" fmla="*/ 2850663 h 6858000"/>
              <a:gd name="connsiteX839" fmla="*/ 6472036 w 7467600"/>
              <a:gd name="connsiteY839" fmla="*/ 1959003 h 6858000"/>
              <a:gd name="connsiteX840" fmla="*/ 5792897 w 7467600"/>
              <a:gd name="connsiteY840" fmla="*/ 1647747 h 6858000"/>
              <a:gd name="connsiteX841" fmla="*/ 5842751 w 7467600"/>
              <a:gd name="connsiteY841" fmla="*/ 1816112 h 6858000"/>
              <a:gd name="connsiteX842" fmla="*/ 5847424 w 7467600"/>
              <a:gd name="connsiteY842" fmla="*/ 1815776 h 6858000"/>
              <a:gd name="connsiteX843" fmla="*/ 6399821 w 7467600"/>
              <a:gd name="connsiteY843" fmla="*/ 2344799 h 6858000"/>
              <a:gd name="connsiteX844" fmla="*/ 6323232 w 7467600"/>
              <a:gd name="connsiteY844" fmla="*/ 2389634 h 6858000"/>
              <a:gd name="connsiteX845" fmla="*/ 5942958 w 7467600"/>
              <a:gd name="connsiteY845" fmla="*/ 2077708 h 6858000"/>
              <a:gd name="connsiteX846" fmla="*/ 5921559 w 7467600"/>
              <a:gd name="connsiteY846" fmla="*/ 2378596 h 6858000"/>
              <a:gd name="connsiteX847" fmla="*/ 5817651 w 7467600"/>
              <a:gd name="connsiteY847" fmla="*/ 3023919 h 6858000"/>
              <a:gd name="connsiteX848" fmla="*/ 5729634 w 7467600"/>
              <a:gd name="connsiteY848" fmla="*/ 3051849 h 6858000"/>
              <a:gd name="connsiteX849" fmla="*/ 5611018 w 7467600"/>
              <a:gd name="connsiteY849" fmla="*/ 2316769 h 6858000"/>
              <a:gd name="connsiteX850" fmla="*/ 5687608 w 7467600"/>
              <a:gd name="connsiteY850" fmla="*/ 2039972 h 6858000"/>
              <a:gd name="connsiteX851" fmla="*/ 5657554 w 7467600"/>
              <a:gd name="connsiteY851" fmla="*/ 1576445 h 6858000"/>
              <a:gd name="connsiteX852" fmla="*/ 5150475 w 7467600"/>
              <a:gd name="connsiteY852" fmla="*/ 1274012 h 6858000"/>
              <a:gd name="connsiteX853" fmla="*/ 5349142 w 7467600"/>
              <a:gd name="connsiteY853" fmla="*/ 2204405 h 6858000"/>
              <a:gd name="connsiteX854" fmla="*/ 5262214 w 7467600"/>
              <a:gd name="connsiteY854" fmla="*/ 2233836 h 6858000"/>
              <a:gd name="connsiteX855" fmla="*/ 4981539 w 7467600"/>
              <a:gd name="connsiteY855" fmla="*/ 1542201 h 6858000"/>
              <a:gd name="connsiteX856" fmla="*/ 4958461 w 7467600"/>
              <a:gd name="connsiteY856" fmla="*/ 1136957 h 6858000"/>
              <a:gd name="connsiteX857" fmla="*/ 4655015 w 7467600"/>
              <a:gd name="connsiteY857" fmla="*/ 891426 h 6858000"/>
              <a:gd name="connsiteX858" fmla="*/ 4348002 w 7467600"/>
              <a:gd name="connsiteY858" fmla="*/ 2205895 h 6858000"/>
              <a:gd name="connsiteX859" fmla="*/ 4262250 w 7467600"/>
              <a:gd name="connsiteY859" fmla="*/ 2219972 h 6858000"/>
              <a:gd name="connsiteX860" fmla="*/ 4550611 w 7467600"/>
              <a:gd name="connsiteY860" fmla="*/ 817540 h 6858000"/>
              <a:gd name="connsiteX861" fmla="*/ 4564418 w 7467600"/>
              <a:gd name="connsiteY861" fmla="*/ 808293 h 6858000"/>
              <a:gd name="connsiteX862" fmla="*/ 4266388 w 7467600"/>
              <a:gd name="connsiteY862" fmla="*/ 500083 h 6858000"/>
              <a:gd name="connsiteX863" fmla="*/ 4032842 w 7467600"/>
              <a:gd name="connsiteY863" fmla="*/ 211809 h 6858000"/>
              <a:gd name="connsiteX864" fmla="*/ 3882765 w 7467600"/>
              <a:gd name="connsiteY864" fmla="*/ 0 h 6858000"/>
              <a:gd name="connsiteX865" fmla="*/ 3721337 w 7467600"/>
              <a:gd name="connsiteY865" fmla="*/ 0 h 6858000"/>
              <a:gd name="connsiteX866" fmla="*/ 3797544 w 7467600"/>
              <a:gd name="connsiteY866" fmla="*/ 0 h 6858000"/>
              <a:gd name="connsiteX867" fmla="*/ 3775734 w 7467600"/>
              <a:gd name="connsiteY867" fmla="*/ 95131 h 6858000"/>
              <a:gd name="connsiteX868" fmla="*/ 3724807 w 7467600"/>
              <a:gd name="connsiteY868" fmla="*/ 272257 h 6858000"/>
              <a:gd name="connsiteX869" fmla="*/ 3726844 w 7467600"/>
              <a:gd name="connsiteY869" fmla="*/ 282988 h 6858000"/>
              <a:gd name="connsiteX870" fmla="*/ 3742664 w 7467600"/>
              <a:gd name="connsiteY870" fmla="*/ 279918 h 6858000"/>
              <a:gd name="connsiteX871" fmla="*/ 4103910 w 7467600"/>
              <a:gd name="connsiteY871" fmla="*/ 1161917 h 6858000"/>
              <a:gd name="connsiteX872" fmla="*/ 4020269 w 7467600"/>
              <a:gd name="connsiteY872" fmla="*/ 1200406 h 6858000"/>
              <a:gd name="connsiteX873" fmla="*/ 3674882 w 7467600"/>
              <a:gd name="connsiteY873" fmla="*/ 488524 h 6858000"/>
              <a:gd name="connsiteX874" fmla="*/ 3132682 w 7467600"/>
              <a:gd name="connsiteY874" fmla="*/ 1072284 h 6858000"/>
              <a:gd name="connsiteX875" fmla="*/ 2716346 w 7467600"/>
              <a:gd name="connsiteY875" fmla="*/ 1276376 h 6858000"/>
              <a:gd name="connsiteX876" fmla="*/ 2716772 w 7467600"/>
              <a:gd name="connsiteY876" fmla="*/ 1255462 h 6858000"/>
              <a:gd name="connsiteX877" fmla="*/ 3471096 w 7467600"/>
              <a:gd name="connsiteY877" fmla="*/ 437072 h 6858000"/>
              <a:gd name="connsiteX878" fmla="*/ 3639057 w 7467600"/>
              <a:gd name="connsiteY878" fmla="*/ 286334 h 6858000"/>
              <a:gd name="connsiteX879" fmla="*/ 3640309 w 7467600"/>
              <a:gd name="connsiteY879" fmla="*/ 284664 h 6858000"/>
              <a:gd name="connsiteX880" fmla="*/ 3646022 w 7467600"/>
              <a:gd name="connsiteY880" fmla="*/ 276711 h 6858000"/>
              <a:gd name="connsiteX881" fmla="*/ 3707943 w 7467600"/>
              <a:gd name="connsiteY881" fmla="*/ 65958 h 6858000"/>
              <a:gd name="connsiteX882" fmla="*/ 3721337 w 7467600"/>
              <a:gd name="connsiteY882" fmla="*/ 0 h 6858000"/>
              <a:gd name="connsiteX883" fmla="*/ 2867960 w 7467600"/>
              <a:gd name="connsiteY883" fmla="*/ 0 h 6858000"/>
              <a:gd name="connsiteX884" fmla="*/ 2926351 w 7467600"/>
              <a:gd name="connsiteY884" fmla="*/ 0 h 6858000"/>
              <a:gd name="connsiteX885" fmla="*/ 2902823 w 7467600"/>
              <a:gd name="connsiteY885" fmla="*/ 262929 h 6858000"/>
              <a:gd name="connsiteX886" fmla="*/ 2940663 w 7467600"/>
              <a:gd name="connsiteY886" fmla="*/ 140884 h 6858000"/>
              <a:gd name="connsiteX887" fmla="*/ 2947039 w 7467600"/>
              <a:gd name="connsiteY887" fmla="*/ 122524 h 6858000"/>
              <a:gd name="connsiteX888" fmla="*/ 2984316 w 7467600"/>
              <a:gd name="connsiteY888" fmla="*/ 0 h 6858000"/>
              <a:gd name="connsiteX889" fmla="*/ 3016114 w 7467600"/>
              <a:gd name="connsiteY889" fmla="*/ 0 h 6858000"/>
              <a:gd name="connsiteX890" fmla="*/ 2979949 w 7467600"/>
              <a:gd name="connsiteY890" fmla="*/ 119274 h 6858000"/>
              <a:gd name="connsiteX891" fmla="*/ 3023879 w 7467600"/>
              <a:gd name="connsiteY891" fmla="*/ 0 h 6858000"/>
              <a:gd name="connsiteX892" fmla="*/ 3105400 w 7467600"/>
              <a:gd name="connsiteY892" fmla="*/ 0 h 6858000"/>
              <a:gd name="connsiteX893" fmla="*/ 3094669 w 7467600"/>
              <a:gd name="connsiteY893" fmla="*/ 30308 h 6858000"/>
              <a:gd name="connsiteX894" fmla="*/ 2901945 w 7467600"/>
              <a:gd name="connsiteY894" fmla="*/ 466538 h 6858000"/>
              <a:gd name="connsiteX895" fmla="*/ 2815209 w 7467600"/>
              <a:gd name="connsiteY895" fmla="*/ 497361 h 6858000"/>
              <a:gd name="connsiteX896" fmla="*/ 2844845 w 7467600"/>
              <a:gd name="connsiteY896" fmla="*/ 127638 h 6858000"/>
              <a:gd name="connsiteX897" fmla="*/ 2867960 w 7467600"/>
              <a:gd name="connsiteY897" fmla="*/ 0 h 6858000"/>
              <a:gd name="connsiteX898" fmla="*/ 1057230 w 7467600"/>
              <a:gd name="connsiteY898" fmla="*/ 0 h 6858000"/>
              <a:gd name="connsiteX899" fmla="*/ 1111003 w 7467600"/>
              <a:gd name="connsiteY899" fmla="*/ 0 h 6858000"/>
              <a:gd name="connsiteX900" fmla="*/ 1125553 w 7467600"/>
              <a:gd name="connsiteY900" fmla="*/ 52588 h 6858000"/>
              <a:gd name="connsiteX901" fmla="*/ 1304276 w 7467600"/>
              <a:gd name="connsiteY901" fmla="*/ 476275 h 6858000"/>
              <a:gd name="connsiteX902" fmla="*/ 1492066 w 7467600"/>
              <a:gd name="connsiteY902" fmla="*/ 886333 h 6858000"/>
              <a:gd name="connsiteX903" fmla="*/ 1423698 w 7467600"/>
              <a:gd name="connsiteY903" fmla="*/ 710817 h 6858000"/>
              <a:gd name="connsiteX904" fmla="*/ 1357609 w 7467600"/>
              <a:gd name="connsiteY904" fmla="*/ 532892 h 6858000"/>
              <a:gd name="connsiteX905" fmla="*/ 1309550 w 7467600"/>
              <a:gd name="connsiteY905" fmla="*/ 374031 h 6858000"/>
              <a:gd name="connsiteX906" fmla="*/ 1193673 w 7467600"/>
              <a:gd name="connsiteY906" fmla="*/ 49533 h 6858000"/>
              <a:gd name="connsiteX907" fmla="*/ 1164391 w 7467600"/>
              <a:gd name="connsiteY907" fmla="*/ 0 h 6858000"/>
              <a:gd name="connsiteX908" fmla="*/ 1200666 w 7467600"/>
              <a:gd name="connsiteY908" fmla="*/ 0 h 6858000"/>
              <a:gd name="connsiteX909" fmla="*/ 1223408 w 7467600"/>
              <a:gd name="connsiteY909" fmla="*/ 38996 h 6858000"/>
              <a:gd name="connsiteX910" fmla="*/ 1339635 w 7467600"/>
              <a:gd name="connsiteY910" fmla="*/ 365517 h 6858000"/>
              <a:gd name="connsiteX911" fmla="*/ 1387469 w 7467600"/>
              <a:gd name="connsiteY911" fmla="*/ 523079 h 6858000"/>
              <a:gd name="connsiteX912" fmla="*/ 1452685 w 7467600"/>
              <a:gd name="connsiteY912" fmla="*/ 699806 h 6858000"/>
              <a:gd name="connsiteX913" fmla="*/ 1492092 w 7467600"/>
              <a:gd name="connsiteY913" fmla="*/ 800424 h 6858000"/>
              <a:gd name="connsiteX914" fmla="*/ 1455302 w 7467600"/>
              <a:gd name="connsiteY914" fmla="*/ 632913 h 6858000"/>
              <a:gd name="connsiteX915" fmla="*/ 1222336 w 7467600"/>
              <a:gd name="connsiteY915" fmla="*/ 9480 h 6858000"/>
              <a:gd name="connsiteX916" fmla="*/ 1214634 w 7467600"/>
              <a:gd name="connsiteY916" fmla="*/ 0 h 6858000"/>
              <a:gd name="connsiteX917" fmla="*/ 1289827 w 7467600"/>
              <a:gd name="connsiteY917" fmla="*/ 0 h 6858000"/>
              <a:gd name="connsiteX918" fmla="*/ 1321076 w 7467600"/>
              <a:gd name="connsiteY918" fmla="*/ 59722 h 6858000"/>
              <a:gd name="connsiteX919" fmla="*/ 1512579 w 7467600"/>
              <a:gd name="connsiteY919" fmla="*/ 626441 h 6858000"/>
              <a:gd name="connsiteX920" fmla="*/ 1506076 w 7467600"/>
              <a:gd name="connsiteY920" fmla="*/ 1089289 h 6858000"/>
              <a:gd name="connsiteX921" fmla="*/ 1486346 w 7467600"/>
              <a:gd name="connsiteY921" fmla="*/ 1079919 h 6858000"/>
              <a:gd name="connsiteX922" fmla="*/ 1070511 w 7467600"/>
              <a:gd name="connsiteY922" fmla="*/ 48609 h 6858000"/>
              <a:gd name="connsiteX923" fmla="*/ 1057230 w 7467600"/>
              <a:gd name="connsiteY923" fmla="*/ 0 h 6858000"/>
              <a:gd name="connsiteX924" fmla="*/ 43151 w 7467600"/>
              <a:gd name="connsiteY924" fmla="*/ 0 h 6858000"/>
              <a:gd name="connsiteX925" fmla="*/ 95283 w 7467600"/>
              <a:gd name="connsiteY925" fmla="*/ 0 h 6858000"/>
              <a:gd name="connsiteX926" fmla="*/ 300708 w 7467600"/>
              <a:gd name="connsiteY926" fmla="*/ 154571 h 6858000"/>
              <a:gd name="connsiteX927" fmla="*/ 530414 w 7467600"/>
              <a:gd name="connsiteY927" fmla="*/ 354673 h 6858000"/>
              <a:gd name="connsiteX928" fmla="*/ 333785 w 7467600"/>
              <a:gd name="connsiteY928" fmla="*/ 161564 h 6858000"/>
              <a:gd name="connsiteX929" fmla="*/ 147005 w 7467600"/>
              <a:gd name="connsiteY929" fmla="*/ 0 h 6858000"/>
              <a:gd name="connsiteX930" fmla="*/ 272509 w 7467600"/>
              <a:gd name="connsiteY930" fmla="*/ 0 h 6858000"/>
              <a:gd name="connsiteX931" fmla="*/ 326276 w 7467600"/>
              <a:gd name="connsiteY931" fmla="*/ 45847 h 6858000"/>
              <a:gd name="connsiteX932" fmla="*/ 823759 w 7467600"/>
              <a:gd name="connsiteY932" fmla="*/ 574145 h 6858000"/>
              <a:gd name="connsiteX933" fmla="*/ 811254 w 7467600"/>
              <a:gd name="connsiteY933" fmla="*/ 665546 h 6858000"/>
              <a:gd name="connsiteX934" fmla="*/ 154042 w 7467600"/>
              <a:gd name="connsiteY934" fmla="*/ 261522 h 6858000"/>
              <a:gd name="connsiteX935" fmla="*/ 13550 w 7467600"/>
              <a:gd name="connsiteY935" fmla="*/ 158423 h 6858000"/>
              <a:gd name="connsiteX936" fmla="*/ 0 w 7467600"/>
              <a:gd name="connsiteY936" fmla="*/ 146618 h 6858000"/>
              <a:gd name="connsiteX937" fmla="*/ 0 w 7467600"/>
              <a:gd name="connsiteY937" fmla="*/ 59161 h 6858000"/>
              <a:gd name="connsiteX938" fmla="*/ 45427 w 7467600"/>
              <a:gd name="connsiteY938" fmla="*/ 101078 h 6858000"/>
              <a:gd name="connsiteX939" fmla="*/ 630103 w 7467600"/>
              <a:gd name="connsiteY939" fmla="*/ 485885 h 6858000"/>
              <a:gd name="connsiteX940" fmla="*/ 532040 w 7467600"/>
              <a:gd name="connsiteY940" fmla="*/ 399359 h 6858000"/>
              <a:gd name="connsiteX941" fmla="*/ 517618 w 7467600"/>
              <a:gd name="connsiteY941" fmla="*/ 385726 h 6858000"/>
              <a:gd name="connsiteX942" fmla="*/ 285074 w 7467600"/>
              <a:gd name="connsiteY942" fmla="*/ 182755 h 6858000"/>
              <a:gd name="connsiteX943" fmla="*/ 43151 w 7467600"/>
              <a:gd name="connsiteY94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289862 w 7467600"/>
              <a:gd name="connsiteY10" fmla="*/ 6659827 h 6858000"/>
              <a:gd name="connsiteX11" fmla="*/ 1019354 w 7467600"/>
              <a:gd name="connsiteY11" fmla="*/ 6315006 h 6858000"/>
              <a:gd name="connsiteX12" fmla="*/ 441046 w 7467600"/>
              <a:gd name="connsiteY12" fmla="*/ 6691153 h 6858000"/>
              <a:gd name="connsiteX13" fmla="*/ 1019354 w 7467600"/>
              <a:gd name="connsiteY13" fmla="*/ 6315006 h 6858000"/>
              <a:gd name="connsiteX14" fmla="*/ 991680 w 7467600"/>
              <a:gd name="connsiteY14" fmla="*/ 6298413 h 6858000"/>
              <a:gd name="connsiteX15" fmla="*/ 409060 w 7467600"/>
              <a:gd name="connsiteY15" fmla="*/ 6671470 h 6858000"/>
              <a:gd name="connsiteX16" fmla="*/ 991680 w 7467600"/>
              <a:gd name="connsiteY16" fmla="*/ 6298413 h 6858000"/>
              <a:gd name="connsiteX17" fmla="*/ 103333 w 7467600"/>
              <a:gd name="connsiteY17" fmla="*/ 5699602 h 6858000"/>
              <a:gd name="connsiteX18" fmla="*/ 233938 w 7467600"/>
              <a:gd name="connsiteY18" fmla="*/ 5809416 h 6858000"/>
              <a:gd name="connsiteX19" fmla="*/ 883580 w 7467600"/>
              <a:gd name="connsiteY19" fmla="*/ 6180710 h 6858000"/>
              <a:gd name="connsiteX20" fmla="*/ 487337 w 7467600"/>
              <a:gd name="connsiteY20" fmla="*/ 5950182 h 6858000"/>
              <a:gd name="connsiteX21" fmla="*/ 354051 w 7467600"/>
              <a:gd name="connsiteY21" fmla="*/ 5854912 h 6858000"/>
              <a:gd name="connsiteX22" fmla="*/ 195436 w 7467600"/>
              <a:gd name="connsiteY22" fmla="*/ 5755068 h 6858000"/>
              <a:gd name="connsiteX23" fmla="*/ 103333 w 7467600"/>
              <a:gd name="connsiteY23" fmla="*/ 5699602 h 6858000"/>
              <a:gd name="connsiteX24" fmla="*/ 5539432 w 7467600"/>
              <a:gd name="connsiteY24" fmla="*/ 5642928 h 6858000"/>
              <a:gd name="connsiteX25" fmla="*/ 5555462 w 7467600"/>
              <a:gd name="connsiteY25" fmla="*/ 5694454 h 6858000"/>
              <a:gd name="connsiteX26" fmla="*/ 5828270 w 7467600"/>
              <a:gd name="connsiteY26" fmla="*/ 6320663 h 6858000"/>
              <a:gd name="connsiteX27" fmla="*/ 5947416 w 7467600"/>
              <a:gd name="connsiteY27" fmla="*/ 6574846 h 6858000"/>
              <a:gd name="connsiteX28" fmla="*/ 5539432 w 7467600"/>
              <a:gd name="connsiteY28" fmla="*/ 5642928 h 6858000"/>
              <a:gd name="connsiteX29" fmla="*/ 51253 w 7467600"/>
              <a:gd name="connsiteY29" fmla="*/ 5631825 h 6858000"/>
              <a:gd name="connsiteX30" fmla="*/ 211622 w 7467600"/>
              <a:gd name="connsiteY30" fmla="*/ 5728803 h 6858000"/>
              <a:gd name="connsiteX31" fmla="*/ 371652 w 7467600"/>
              <a:gd name="connsiteY31" fmla="*/ 5829062 h 6858000"/>
              <a:gd name="connsiteX32" fmla="*/ 505903 w 7467600"/>
              <a:gd name="connsiteY32" fmla="*/ 5925221 h 6858000"/>
              <a:gd name="connsiteX33" fmla="*/ 899240 w 7467600"/>
              <a:gd name="connsiteY33" fmla="*/ 6153068 h 6858000"/>
              <a:gd name="connsiteX34" fmla="*/ 988114 w 7467600"/>
              <a:gd name="connsiteY34" fmla="*/ 6174204 h 6858000"/>
              <a:gd name="connsiteX35" fmla="*/ 845971 w 7467600"/>
              <a:gd name="connsiteY35" fmla="*/ 6067177 h 6858000"/>
              <a:gd name="connsiteX36" fmla="*/ 448057 w 7467600"/>
              <a:gd name="connsiteY36" fmla="*/ 5841376 h 6858000"/>
              <a:gd name="connsiteX37" fmla="*/ 51253 w 7467600"/>
              <a:gd name="connsiteY37" fmla="*/ 5631825 h 6858000"/>
              <a:gd name="connsiteX38" fmla="*/ 2606687 w 7467600"/>
              <a:gd name="connsiteY38" fmla="*/ 5630718 h 6858000"/>
              <a:gd name="connsiteX39" fmla="*/ 2645658 w 7467600"/>
              <a:gd name="connsiteY39" fmla="*/ 6640259 h 6858000"/>
              <a:gd name="connsiteX40" fmla="*/ 2606687 w 7467600"/>
              <a:gd name="connsiteY40" fmla="*/ 5630718 h 6858000"/>
              <a:gd name="connsiteX41" fmla="*/ 3642057 w 7467600"/>
              <a:gd name="connsiteY41" fmla="*/ 5573487 h 6858000"/>
              <a:gd name="connsiteX42" fmla="*/ 3632981 w 7467600"/>
              <a:gd name="connsiteY42" fmla="*/ 5579437 h 6858000"/>
              <a:gd name="connsiteX43" fmla="*/ 3382436 w 7467600"/>
              <a:gd name="connsiteY43" fmla="*/ 5952726 h 6858000"/>
              <a:gd name="connsiteX44" fmla="*/ 3191929 w 7467600"/>
              <a:gd name="connsiteY44" fmla="*/ 6662669 h 6858000"/>
              <a:gd name="connsiteX45" fmla="*/ 3369898 w 7467600"/>
              <a:gd name="connsiteY45" fmla="*/ 6081771 h 6858000"/>
              <a:gd name="connsiteX46" fmla="*/ 3642057 w 7467600"/>
              <a:gd name="connsiteY46" fmla="*/ 5573487 h 6858000"/>
              <a:gd name="connsiteX47" fmla="*/ 2650666 w 7467600"/>
              <a:gd name="connsiteY47" fmla="*/ 5530686 h 6858000"/>
              <a:gd name="connsiteX48" fmla="*/ 2650249 w 7467600"/>
              <a:gd name="connsiteY48" fmla="*/ 5532101 h 6858000"/>
              <a:gd name="connsiteX49" fmla="*/ 2663808 w 7467600"/>
              <a:gd name="connsiteY49" fmla="*/ 6535215 h 6858000"/>
              <a:gd name="connsiteX50" fmla="*/ 2665418 w 7467600"/>
              <a:gd name="connsiteY50" fmla="*/ 6132756 h 6858000"/>
              <a:gd name="connsiteX51" fmla="*/ 2650666 w 7467600"/>
              <a:gd name="connsiteY51" fmla="*/ 5530686 h 6858000"/>
              <a:gd name="connsiteX52" fmla="*/ 2680277 w 7467600"/>
              <a:gd name="connsiteY52" fmla="*/ 5479204 h 6858000"/>
              <a:gd name="connsiteX53" fmla="*/ 2678972 w 7467600"/>
              <a:gd name="connsiteY53" fmla="*/ 5481582 h 6858000"/>
              <a:gd name="connsiteX54" fmla="*/ 2696666 w 7467600"/>
              <a:gd name="connsiteY54" fmla="*/ 6133836 h 6858000"/>
              <a:gd name="connsiteX55" fmla="*/ 2695769 w 7467600"/>
              <a:gd name="connsiteY55" fmla="*/ 6390955 h 6858000"/>
              <a:gd name="connsiteX56" fmla="*/ 2739893 w 7467600"/>
              <a:gd name="connsiteY56" fmla="*/ 6108357 h 6858000"/>
              <a:gd name="connsiteX57" fmla="*/ 2680277 w 7467600"/>
              <a:gd name="connsiteY57" fmla="*/ 5479204 h 6858000"/>
              <a:gd name="connsiteX58" fmla="*/ 1132195 w 7467600"/>
              <a:gd name="connsiteY58" fmla="*/ 5467980 h 6858000"/>
              <a:gd name="connsiteX59" fmla="*/ 1679056 w 7467600"/>
              <a:gd name="connsiteY59" fmla="*/ 5516907 h 6858000"/>
              <a:gd name="connsiteX60" fmla="*/ 2128648 w 7467600"/>
              <a:gd name="connsiteY60" fmla="*/ 5474249 h 6858000"/>
              <a:gd name="connsiteX61" fmla="*/ 1825619 w 7467600"/>
              <a:gd name="connsiteY61" fmla="*/ 5478447 h 6858000"/>
              <a:gd name="connsiteX62" fmla="*/ 1737798 w 7467600"/>
              <a:gd name="connsiteY62" fmla="*/ 5483353 h 6858000"/>
              <a:gd name="connsiteX63" fmla="*/ 1132195 w 7467600"/>
              <a:gd name="connsiteY63" fmla="*/ 5467980 h 6858000"/>
              <a:gd name="connsiteX64" fmla="*/ 1456157 w 7467600"/>
              <a:gd name="connsiteY64" fmla="*/ 5371404 h 6858000"/>
              <a:gd name="connsiteX65" fmla="*/ 1244432 w 7467600"/>
              <a:gd name="connsiteY65" fmla="*/ 5385601 h 6858000"/>
              <a:gd name="connsiteX66" fmla="*/ 973990 w 7467600"/>
              <a:gd name="connsiteY66" fmla="*/ 5424940 h 6858000"/>
              <a:gd name="connsiteX67" fmla="*/ 1103809 w 7467600"/>
              <a:gd name="connsiteY67" fmla="*/ 5433720 h 6858000"/>
              <a:gd name="connsiteX68" fmla="*/ 1123454 w 7467600"/>
              <a:gd name="connsiteY68" fmla="*/ 5435727 h 6858000"/>
              <a:gd name="connsiteX69" fmla="*/ 1737017 w 7467600"/>
              <a:gd name="connsiteY69" fmla="*/ 5452183 h 6858000"/>
              <a:gd name="connsiteX70" fmla="*/ 1824397 w 7467600"/>
              <a:gd name="connsiteY70" fmla="*/ 5447757 h 6858000"/>
              <a:gd name="connsiteX71" fmla="*/ 2070059 w 7467600"/>
              <a:gd name="connsiteY71" fmla="*/ 5441660 h 6858000"/>
              <a:gd name="connsiteX72" fmla="*/ 1456157 w 7467600"/>
              <a:gd name="connsiteY72" fmla="*/ 5371404 h 6858000"/>
              <a:gd name="connsiteX73" fmla="*/ 4988186 w 7467600"/>
              <a:gd name="connsiteY73" fmla="*/ 5216467 h 6858000"/>
              <a:gd name="connsiteX74" fmla="*/ 4777334 w 7467600"/>
              <a:gd name="connsiteY74" fmla="*/ 5406072 h 6858000"/>
              <a:gd name="connsiteX75" fmla="*/ 4718341 w 7467600"/>
              <a:gd name="connsiteY75" fmla="*/ 5468043 h 6858000"/>
              <a:gd name="connsiteX76" fmla="*/ 4604655 w 7467600"/>
              <a:gd name="connsiteY76" fmla="*/ 5583434 h 6858000"/>
              <a:gd name="connsiteX77" fmla="*/ 4565074 w 7467600"/>
              <a:gd name="connsiteY77" fmla="*/ 5618550 h 6858000"/>
              <a:gd name="connsiteX78" fmla="*/ 4988186 w 7467600"/>
              <a:gd name="connsiteY78" fmla="*/ 5216467 h 6858000"/>
              <a:gd name="connsiteX79" fmla="*/ 4978032 w 7467600"/>
              <a:gd name="connsiteY79" fmla="*/ 5183809 h 6858000"/>
              <a:gd name="connsiteX80" fmla="*/ 4463413 w 7467600"/>
              <a:gd name="connsiteY80" fmla="*/ 5615162 h 6858000"/>
              <a:gd name="connsiteX81" fmla="*/ 4358134 w 7467600"/>
              <a:gd name="connsiteY81" fmla="*/ 5742791 h 6858000"/>
              <a:gd name="connsiteX82" fmla="*/ 4376219 w 7467600"/>
              <a:gd name="connsiteY82" fmla="*/ 5729027 h 6858000"/>
              <a:gd name="connsiteX83" fmla="*/ 4582340 w 7467600"/>
              <a:gd name="connsiteY83" fmla="*/ 5561037 h 6858000"/>
              <a:gd name="connsiteX84" fmla="*/ 4694684 w 7467600"/>
              <a:gd name="connsiteY84" fmla="*/ 5447098 h 6858000"/>
              <a:gd name="connsiteX85" fmla="*/ 4754123 w 7467600"/>
              <a:gd name="connsiteY85" fmla="*/ 5384643 h 6858000"/>
              <a:gd name="connsiteX86" fmla="*/ 4978032 w 7467600"/>
              <a:gd name="connsiteY86" fmla="*/ 5183809 h 6858000"/>
              <a:gd name="connsiteX87" fmla="*/ 1903353 w 7467600"/>
              <a:gd name="connsiteY87" fmla="*/ 5044827 h 6858000"/>
              <a:gd name="connsiteX88" fmla="*/ 1936931 w 7467600"/>
              <a:gd name="connsiteY88" fmla="*/ 5093954 h 6858000"/>
              <a:gd name="connsiteX89" fmla="*/ 2195868 w 7467600"/>
              <a:gd name="connsiteY89" fmla="*/ 5396574 h 6858000"/>
              <a:gd name="connsiteX90" fmla="*/ 2088852 w 7467600"/>
              <a:gd name="connsiteY90" fmla="*/ 5166123 h 6858000"/>
              <a:gd name="connsiteX91" fmla="*/ 1958241 w 7467600"/>
              <a:gd name="connsiteY91" fmla="*/ 5067955 h 6858000"/>
              <a:gd name="connsiteX92" fmla="*/ 1903353 w 7467600"/>
              <a:gd name="connsiteY92" fmla="*/ 5044827 h 6858000"/>
              <a:gd name="connsiteX93" fmla="*/ 1979378 w 7467600"/>
              <a:gd name="connsiteY93" fmla="*/ 4769504 h 6858000"/>
              <a:gd name="connsiteX94" fmla="*/ 2882120 w 7467600"/>
              <a:gd name="connsiteY94" fmla="*/ 5064547 h 6858000"/>
              <a:gd name="connsiteX95" fmla="*/ 2793103 w 7467600"/>
              <a:gd name="connsiteY95" fmla="*/ 5039699 h 6858000"/>
              <a:gd name="connsiteX96" fmla="*/ 2770041 w 7467600"/>
              <a:gd name="connsiteY96" fmla="*/ 5033634 h 6858000"/>
              <a:gd name="connsiteX97" fmla="*/ 1979378 w 7467600"/>
              <a:gd name="connsiteY97" fmla="*/ 4769504 h 6858000"/>
              <a:gd name="connsiteX98" fmla="*/ 1927410 w 7467600"/>
              <a:gd name="connsiteY98" fmla="*/ 4716164 h 6858000"/>
              <a:gd name="connsiteX99" fmla="*/ 1959587 w 7467600"/>
              <a:gd name="connsiteY99" fmla="*/ 4728849 h 6858000"/>
              <a:gd name="connsiteX100" fmla="*/ 2777707 w 7467600"/>
              <a:gd name="connsiteY100" fmla="*/ 5003991 h 6858000"/>
              <a:gd name="connsiteX101" fmla="*/ 2800768 w 7467600"/>
              <a:gd name="connsiteY101" fmla="*/ 5010056 h 6858000"/>
              <a:gd name="connsiteX102" fmla="*/ 2879408 w 7467600"/>
              <a:gd name="connsiteY102" fmla="*/ 5031590 h 6858000"/>
              <a:gd name="connsiteX103" fmla="*/ 2862295 w 7467600"/>
              <a:gd name="connsiteY103" fmla="*/ 5022958 h 6858000"/>
              <a:gd name="connsiteX104" fmla="*/ 2813343 w 7467600"/>
              <a:gd name="connsiteY104" fmla="*/ 4998369 h 6858000"/>
              <a:gd name="connsiteX105" fmla="*/ 2646245 w 7467600"/>
              <a:gd name="connsiteY105" fmla="*/ 4930999 h 6858000"/>
              <a:gd name="connsiteX106" fmla="*/ 1999243 w 7467600"/>
              <a:gd name="connsiteY106" fmla="*/ 4730524 h 6858000"/>
              <a:gd name="connsiteX107" fmla="*/ 1979527 w 7467600"/>
              <a:gd name="connsiteY107" fmla="*/ 4726651 h 6858000"/>
              <a:gd name="connsiteX108" fmla="*/ 1927410 w 7467600"/>
              <a:gd name="connsiteY108" fmla="*/ 4716164 h 6858000"/>
              <a:gd name="connsiteX109" fmla="*/ 1997014 w 7467600"/>
              <a:gd name="connsiteY109" fmla="*/ 4698007 h 6858000"/>
              <a:gd name="connsiteX110" fmla="*/ 2005458 w 7467600"/>
              <a:gd name="connsiteY110" fmla="*/ 4699540 h 6858000"/>
              <a:gd name="connsiteX111" fmla="*/ 2657186 w 7467600"/>
              <a:gd name="connsiteY111" fmla="*/ 4901687 h 6858000"/>
              <a:gd name="connsiteX112" fmla="*/ 2826662 w 7467600"/>
              <a:gd name="connsiteY112" fmla="*/ 4970362 h 6858000"/>
              <a:gd name="connsiteX113" fmla="*/ 2876100 w 7467600"/>
              <a:gd name="connsiteY113" fmla="*/ 4995397 h 6858000"/>
              <a:gd name="connsiteX114" fmla="*/ 3042600 w 7467600"/>
              <a:gd name="connsiteY114" fmla="*/ 5059532 h 6858000"/>
              <a:gd name="connsiteX115" fmla="*/ 1997014 w 7467600"/>
              <a:gd name="connsiteY115" fmla="*/ 4698007 h 6858000"/>
              <a:gd name="connsiteX116" fmla="*/ 2305292 w 7467600"/>
              <a:gd name="connsiteY116" fmla="*/ 4219492 h 6858000"/>
              <a:gd name="connsiteX117" fmla="*/ 3360922 w 7467600"/>
              <a:gd name="connsiteY117" fmla="*/ 4529373 h 6858000"/>
              <a:gd name="connsiteX118" fmla="*/ 3492420 w 7467600"/>
              <a:gd name="connsiteY118" fmla="*/ 4510145 h 6858000"/>
              <a:gd name="connsiteX119" fmla="*/ 3364086 w 7467600"/>
              <a:gd name="connsiteY119" fmla="*/ 4480340 h 6858000"/>
              <a:gd name="connsiteX120" fmla="*/ 3225818 w 7467600"/>
              <a:gd name="connsiteY120" fmla="*/ 4411822 h 6858000"/>
              <a:gd name="connsiteX121" fmla="*/ 3129696 w 7467600"/>
              <a:gd name="connsiteY121" fmla="*/ 4360704 h 6858000"/>
              <a:gd name="connsiteX122" fmla="*/ 2814545 w 7467600"/>
              <a:gd name="connsiteY122" fmla="*/ 4282955 h 6858000"/>
              <a:gd name="connsiteX123" fmla="*/ 2305292 w 7467600"/>
              <a:gd name="connsiteY123" fmla="*/ 4219492 h 6858000"/>
              <a:gd name="connsiteX124" fmla="*/ 2626982 w 7467600"/>
              <a:gd name="connsiteY124" fmla="*/ 4206450 h 6858000"/>
              <a:gd name="connsiteX125" fmla="*/ 2490617 w 7467600"/>
              <a:gd name="connsiteY125" fmla="*/ 4206951 h 6858000"/>
              <a:gd name="connsiteX126" fmla="*/ 2819869 w 7467600"/>
              <a:gd name="connsiteY126" fmla="*/ 4252936 h 6858000"/>
              <a:gd name="connsiteX127" fmla="*/ 3143018 w 7467600"/>
              <a:gd name="connsiteY127" fmla="*/ 4332698 h 6858000"/>
              <a:gd name="connsiteX128" fmla="*/ 3241520 w 7467600"/>
              <a:gd name="connsiteY128" fmla="*/ 4385112 h 6858000"/>
              <a:gd name="connsiteX129" fmla="*/ 3374575 w 7467600"/>
              <a:gd name="connsiteY129" fmla="*/ 4451517 h 6858000"/>
              <a:gd name="connsiteX130" fmla="*/ 3505221 w 7467600"/>
              <a:gd name="connsiteY130" fmla="*/ 4480757 h 6858000"/>
              <a:gd name="connsiteX131" fmla="*/ 2626982 w 7467600"/>
              <a:gd name="connsiteY131" fmla="*/ 4206450 h 6858000"/>
              <a:gd name="connsiteX132" fmla="*/ 1310106 w 7467600"/>
              <a:gd name="connsiteY132" fmla="*/ 3943217 h 6858000"/>
              <a:gd name="connsiteX133" fmla="*/ 854994 w 7467600"/>
              <a:gd name="connsiteY133" fmla="*/ 4399136 h 6858000"/>
              <a:gd name="connsiteX134" fmla="*/ 742462 w 7467600"/>
              <a:gd name="connsiteY134" fmla="*/ 4594648 h 6858000"/>
              <a:gd name="connsiteX135" fmla="*/ 820602 w 7467600"/>
              <a:gd name="connsiteY135" fmla="*/ 4485915 h 6858000"/>
              <a:gd name="connsiteX136" fmla="*/ 878295 w 7467600"/>
              <a:gd name="connsiteY136" fmla="*/ 4403594 h 6858000"/>
              <a:gd name="connsiteX137" fmla="*/ 1240607 w 7467600"/>
              <a:gd name="connsiteY137" fmla="*/ 4010401 h 6858000"/>
              <a:gd name="connsiteX138" fmla="*/ 1310106 w 7467600"/>
              <a:gd name="connsiteY138" fmla="*/ 3943217 h 6858000"/>
              <a:gd name="connsiteX139" fmla="*/ 1423113 w 7467600"/>
              <a:gd name="connsiteY139" fmla="*/ 3874565 h 6858000"/>
              <a:gd name="connsiteX140" fmla="*/ 1260565 w 7467600"/>
              <a:gd name="connsiteY140" fmla="*/ 4031982 h 6858000"/>
              <a:gd name="connsiteX141" fmla="*/ 901900 w 7467600"/>
              <a:gd name="connsiteY141" fmla="*/ 4421236 h 6858000"/>
              <a:gd name="connsiteX142" fmla="*/ 845044 w 7467600"/>
              <a:gd name="connsiteY142" fmla="*/ 4502436 h 6858000"/>
              <a:gd name="connsiteX143" fmla="*/ 685926 w 7467600"/>
              <a:gd name="connsiteY143" fmla="*/ 4703069 h 6858000"/>
              <a:gd name="connsiteX144" fmla="*/ 684248 w 7467600"/>
              <a:gd name="connsiteY144" fmla="*/ 4706721 h 6858000"/>
              <a:gd name="connsiteX145" fmla="*/ 1423113 w 7467600"/>
              <a:gd name="connsiteY145" fmla="*/ 3874565 h 6858000"/>
              <a:gd name="connsiteX146" fmla="*/ 3316479 w 7467600"/>
              <a:gd name="connsiteY146" fmla="*/ 3872136 h 6858000"/>
              <a:gd name="connsiteX147" fmla="*/ 3546806 w 7467600"/>
              <a:gd name="connsiteY147" fmla="*/ 4356139 h 6858000"/>
              <a:gd name="connsiteX148" fmla="*/ 3364433 w 7467600"/>
              <a:gd name="connsiteY148" fmla="*/ 3953121 h 6858000"/>
              <a:gd name="connsiteX149" fmla="*/ 3316479 w 7467600"/>
              <a:gd name="connsiteY149" fmla="*/ 3872136 h 6858000"/>
              <a:gd name="connsiteX150" fmla="*/ 3291335 w 7467600"/>
              <a:gd name="connsiteY150" fmla="*/ 3767420 h 6858000"/>
              <a:gd name="connsiteX151" fmla="*/ 3390805 w 7467600"/>
              <a:gd name="connsiteY151" fmla="*/ 3937163 h 6858000"/>
              <a:gd name="connsiteX152" fmla="*/ 3579062 w 7467600"/>
              <a:gd name="connsiteY152" fmla="*/ 4359040 h 6858000"/>
              <a:gd name="connsiteX153" fmla="*/ 3467355 w 7467600"/>
              <a:gd name="connsiteY153" fmla="*/ 3988130 h 6858000"/>
              <a:gd name="connsiteX154" fmla="*/ 3310753 w 7467600"/>
              <a:gd name="connsiteY154" fmla="*/ 3787140 h 6858000"/>
              <a:gd name="connsiteX155" fmla="*/ 3291335 w 7467600"/>
              <a:gd name="connsiteY155" fmla="*/ 3767420 h 6858000"/>
              <a:gd name="connsiteX156" fmla="*/ 1635889 w 7467600"/>
              <a:gd name="connsiteY156" fmla="*/ 3709494 h 6858000"/>
              <a:gd name="connsiteX157" fmla="*/ 1634800 w 7467600"/>
              <a:gd name="connsiteY157" fmla="*/ 3731111 h 6858000"/>
              <a:gd name="connsiteX158" fmla="*/ 1635889 w 7467600"/>
              <a:gd name="connsiteY158" fmla="*/ 3709494 h 6858000"/>
              <a:gd name="connsiteX159" fmla="*/ 1510397 w 7467600"/>
              <a:gd name="connsiteY159" fmla="*/ 3684705 h 6858000"/>
              <a:gd name="connsiteX160" fmla="*/ 1146550 w 7467600"/>
              <a:gd name="connsiteY160" fmla="*/ 3802012 h 6858000"/>
              <a:gd name="connsiteX161" fmla="*/ 698834 w 7467600"/>
              <a:gd name="connsiteY161" fmla="*/ 3952272 h 6858000"/>
              <a:gd name="connsiteX162" fmla="*/ 34256 w 7467600"/>
              <a:gd name="connsiteY162" fmla="*/ 4347603 h 6858000"/>
              <a:gd name="connsiteX163" fmla="*/ 527241 w 7467600"/>
              <a:gd name="connsiteY163" fmla="*/ 4065078 h 6858000"/>
              <a:gd name="connsiteX164" fmla="*/ 1510397 w 7467600"/>
              <a:gd name="connsiteY164" fmla="*/ 3684705 h 6858000"/>
              <a:gd name="connsiteX165" fmla="*/ 1313114 w 7467600"/>
              <a:gd name="connsiteY165" fmla="*/ 3655216 h 6858000"/>
              <a:gd name="connsiteX166" fmla="*/ 1109304 w 7467600"/>
              <a:gd name="connsiteY166" fmla="*/ 3669030 h 6858000"/>
              <a:gd name="connsiteX167" fmla="*/ 8129 w 7467600"/>
              <a:gd name="connsiteY167" fmla="*/ 4330519 h 6858000"/>
              <a:gd name="connsiteX168" fmla="*/ 687572 w 7467600"/>
              <a:gd name="connsiteY168" fmla="*/ 3925629 h 6858000"/>
              <a:gd name="connsiteX169" fmla="*/ 1138365 w 7467600"/>
              <a:gd name="connsiteY169" fmla="*/ 3774515 h 6858000"/>
              <a:gd name="connsiteX170" fmla="*/ 1505579 w 7467600"/>
              <a:gd name="connsiteY170" fmla="*/ 3655526 h 6858000"/>
              <a:gd name="connsiteX171" fmla="*/ 1313114 w 7467600"/>
              <a:gd name="connsiteY171" fmla="*/ 3655216 h 6858000"/>
              <a:gd name="connsiteX172" fmla="*/ 3655073 w 7467600"/>
              <a:gd name="connsiteY172" fmla="*/ 3650884 h 6858000"/>
              <a:gd name="connsiteX173" fmla="*/ 3989938 w 7467600"/>
              <a:gd name="connsiteY173" fmla="*/ 3991685 h 6858000"/>
              <a:gd name="connsiteX174" fmla="*/ 4393907 w 7467600"/>
              <a:gd name="connsiteY174" fmla="*/ 4261258 h 6858000"/>
              <a:gd name="connsiteX175" fmla="*/ 4648051 w 7467600"/>
              <a:gd name="connsiteY175" fmla="*/ 4374051 h 6858000"/>
              <a:gd name="connsiteX176" fmla="*/ 4383389 w 7467600"/>
              <a:gd name="connsiteY176" fmla="*/ 4184369 h 6858000"/>
              <a:gd name="connsiteX177" fmla="*/ 4165508 w 7467600"/>
              <a:gd name="connsiteY177" fmla="*/ 4035196 h 6858000"/>
              <a:gd name="connsiteX178" fmla="*/ 4068162 w 7467600"/>
              <a:gd name="connsiteY178" fmla="*/ 3953394 h 6858000"/>
              <a:gd name="connsiteX179" fmla="*/ 3981416 w 7467600"/>
              <a:gd name="connsiteY179" fmla="*/ 3880482 h 6858000"/>
              <a:gd name="connsiteX180" fmla="*/ 3800147 w 7467600"/>
              <a:gd name="connsiteY180" fmla="*/ 3749872 h 6858000"/>
              <a:gd name="connsiteX181" fmla="*/ 3655073 w 7467600"/>
              <a:gd name="connsiteY181" fmla="*/ 3650884 h 6858000"/>
              <a:gd name="connsiteX182" fmla="*/ 3670252 w 7467600"/>
              <a:gd name="connsiteY182" fmla="*/ 3622798 h 6858000"/>
              <a:gd name="connsiteX183" fmla="*/ 3817258 w 7467600"/>
              <a:gd name="connsiteY183" fmla="*/ 3723577 h 6858000"/>
              <a:gd name="connsiteX184" fmla="*/ 4000461 w 7467600"/>
              <a:gd name="connsiteY184" fmla="*/ 3855966 h 6858000"/>
              <a:gd name="connsiteX185" fmla="*/ 4088180 w 7467600"/>
              <a:gd name="connsiteY185" fmla="*/ 3929774 h 6858000"/>
              <a:gd name="connsiteX186" fmla="*/ 4184555 w 7467600"/>
              <a:gd name="connsiteY186" fmla="*/ 4010683 h 6858000"/>
              <a:gd name="connsiteX187" fmla="*/ 4399563 w 7467600"/>
              <a:gd name="connsiteY187" fmla="*/ 4158106 h 6858000"/>
              <a:gd name="connsiteX188" fmla="*/ 4684469 w 7467600"/>
              <a:gd name="connsiteY188" fmla="*/ 4364680 h 6858000"/>
              <a:gd name="connsiteX189" fmla="*/ 4690271 w 7467600"/>
              <a:gd name="connsiteY189" fmla="*/ 4370034 h 6858000"/>
              <a:gd name="connsiteX190" fmla="*/ 4136093 w 7467600"/>
              <a:gd name="connsiteY190" fmla="*/ 3858466 h 6858000"/>
              <a:gd name="connsiteX191" fmla="*/ 3670252 w 7467600"/>
              <a:gd name="connsiteY191" fmla="*/ 3622798 h 6858000"/>
              <a:gd name="connsiteX192" fmla="*/ 4440129 w 7467600"/>
              <a:gd name="connsiteY192" fmla="*/ 3448571 h 6858000"/>
              <a:gd name="connsiteX193" fmla="*/ 4856525 w 7467600"/>
              <a:gd name="connsiteY193" fmla="*/ 3915351 h 6858000"/>
              <a:gd name="connsiteX194" fmla="*/ 5059055 w 7467600"/>
              <a:gd name="connsiteY194" fmla="*/ 4108918 h 6858000"/>
              <a:gd name="connsiteX195" fmla="*/ 5290070 w 7467600"/>
              <a:gd name="connsiteY195" fmla="*/ 4263619 h 6858000"/>
              <a:gd name="connsiteX196" fmla="*/ 4834991 w 7467600"/>
              <a:gd name="connsiteY196" fmla="*/ 3830985 h 6858000"/>
              <a:gd name="connsiteX197" fmla="*/ 4440129 w 7467600"/>
              <a:gd name="connsiteY197" fmla="*/ 3448571 h 6858000"/>
              <a:gd name="connsiteX198" fmla="*/ 4441737 w 7467600"/>
              <a:gd name="connsiteY198" fmla="*/ 3399734 h 6858000"/>
              <a:gd name="connsiteX199" fmla="*/ 4431236 w 7467600"/>
              <a:gd name="connsiteY199" fmla="*/ 3400954 h 6858000"/>
              <a:gd name="connsiteX200" fmla="*/ 4557150 w 7467600"/>
              <a:gd name="connsiteY200" fmla="*/ 3510023 h 6858000"/>
              <a:gd name="connsiteX201" fmla="*/ 4856936 w 7467600"/>
              <a:gd name="connsiteY201" fmla="*/ 3809146 h 6858000"/>
              <a:gd name="connsiteX202" fmla="*/ 5111996 w 7467600"/>
              <a:gd name="connsiteY202" fmla="*/ 4065759 h 6858000"/>
              <a:gd name="connsiteX203" fmla="*/ 5388878 w 7467600"/>
              <a:gd name="connsiteY203" fmla="*/ 4300185 h 6858000"/>
              <a:gd name="connsiteX204" fmla="*/ 5425556 w 7467600"/>
              <a:gd name="connsiteY204" fmla="*/ 4308967 h 6858000"/>
              <a:gd name="connsiteX205" fmla="*/ 4943646 w 7467600"/>
              <a:gd name="connsiteY205" fmla="*/ 3822916 h 6858000"/>
              <a:gd name="connsiteX206" fmla="*/ 4594837 w 7467600"/>
              <a:gd name="connsiteY206" fmla="*/ 3532274 h 6858000"/>
              <a:gd name="connsiteX207" fmla="*/ 4441737 w 7467600"/>
              <a:gd name="connsiteY207" fmla="*/ 3399734 h 6858000"/>
              <a:gd name="connsiteX208" fmla="*/ 5425834 w 7467600"/>
              <a:gd name="connsiteY208" fmla="*/ 3162785 h 6858000"/>
              <a:gd name="connsiteX209" fmla="*/ 5401644 w 7467600"/>
              <a:gd name="connsiteY209" fmla="*/ 3617847 h 6858000"/>
              <a:gd name="connsiteX210" fmla="*/ 5467256 w 7467600"/>
              <a:gd name="connsiteY210" fmla="*/ 4175494 h 6858000"/>
              <a:gd name="connsiteX211" fmla="*/ 5448069 w 7467600"/>
              <a:gd name="connsiteY211" fmla="*/ 3567554 h 6858000"/>
              <a:gd name="connsiteX212" fmla="*/ 5425834 w 7467600"/>
              <a:gd name="connsiteY212" fmla="*/ 3162785 h 6858000"/>
              <a:gd name="connsiteX213" fmla="*/ 1318687 w 7467600"/>
              <a:gd name="connsiteY213" fmla="*/ 3113840 h 6858000"/>
              <a:gd name="connsiteX214" fmla="*/ 1066793 w 7467600"/>
              <a:gd name="connsiteY214" fmla="*/ 3212171 h 6858000"/>
              <a:gd name="connsiteX215" fmla="*/ 993319 w 7467600"/>
              <a:gd name="connsiteY215" fmla="*/ 3247648 h 6858000"/>
              <a:gd name="connsiteX216" fmla="*/ 853081 w 7467600"/>
              <a:gd name="connsiteY216" fmla="*/ 3312410 h 6858000"/>
              <a:gd name="connsiteX217" fmla="*/ 805957 w 7467600"/>
              <a:gd name="connsiteY217" fmla="*/ 3330443 h 6858000"/>
              <a:gd name="connsiteX218" fmla="*/ 1318687 w 7467600"/>
              <a:gd name="connsiteY218" fmla="*/ 3113840 h 6858000"/>
              <a:gd name="connsiteX219" fmla="*/ 5453702 w 7467600"/>
              <a:gd name="connsiteY219" fmla="*/ 3090882 h 6858000"/>
              <a:gd name="connsiteX220" fmla="*/ 5480135 w 7467600"/>
              <a:gd name="connsiteY220" fmla="*/ 3565802 h 6858000"/>
              <a:gd name="connsiteX221" fmla="*/ 5499023 w 7467600"/>
              <a:gd name="connsiteY221" fmla="*/ 4166310 h 6858000"/>
              <a:gd name="connsiteX222" fmla="*/ 5547022 w 7467600"/>
              <a:gd name="connsiteY222" fmla="*/ 3607838 h 6858000"/>
              <a:gd name="connsiteX223" fmla="*/ 5515964 w 7467600"/>
              <a:gd name="connsiteY223" fmla="*/ 3378541 h 6858000"/>
              <a:gd name="connsiteX224" fmla="*/ 5453702 w 7467600"/>
              <a:gd name="connsiteY224" fmla="*/ 3090882 h 6858000"/>
              <a:gd name="connsiteX225" fmla="*/ 1238695 w 7467600"/>
              <a:gd name="connsiteY225" fmla="*/ 3076820 h 6858000"/>
              <a:gd name="connsiteX226" fmla="*/ 716371 w 7467600"/>
              <a:gd name="connsiteY226" fmla="*/ 3293249 h 6858000"/>
              <a:gd name="connsiteX227" fmla="*/ 579522 w 7467600"/>
              <a:gd name="connsiteY227" fmla="*/ 3371759 h 6858000"/>
              <a:gd name="connsiteX228" fmla="*/ 600288 w 7467600"/>
              <a:gd name="connsiteY228" fmla="*/ 3365555 h 6858000"/>
              <a:gd name="connsiteX229" fmla="*/ 840692 w 7467600"/>
              <a:gd name="connsiteY229" fmla="*/ 3284921 h 6858000"/>
              <a:gd name="connsiteX230" fmla="*/ 979248 w 7467600"/>
              <a:gd name="connsiteY230" fmla="*/ 3221003 h 6858000"/>
              <a:gd name="connsiteX231" fmla="*/ 1053282 w 7467600"/>
              <a:gd name="connsiteY231" fmla="*/ 3185247 h 6858000"/>
              <a:gd name="connsiteX232" fmla="*/ 1320603 w 7467600"/>
              <a:gd name="connsiteY232" fmla="*/ 3081281 h 6858000"/>
              <a:gd name="connsiteX233" fmla="*/ 1238695 w 7467600"/>
              <a:gd name="connsiteY233" fmla="*/ 3076820 h 6858000"/>
              <a:gd name="connsiteX234" fmla="*/ 5425627 w 7467600"/>
              <a:gd name="connsiteY234" fmla="*/ 2954192 h 6858000"/>
              <a:gd name="connsiteX235" fmla="*/ 5470770 w 7467600"/>
              <a:gd name="connsiteY235" fmla="*/ 3005435 h 6858000"/>
              <a:gd name="connsiteX236" fmla="*/ 5519779 w 7467600"/>
              <a:gd name="connsiteY236" fmla="*/ 4359223 h 6858000"/>
              <a:gd name="connsiteX237" fmla="*/ 5520293 w 7467600"/>
              <a:gd name="connsiteY237" fmla="*/ 4360602 h 6858000"/>
              <a:gd name="connsiteX238" fmla="*/ 5767221 w 7467600"/>
              <a:gd name="connsiteY238" fmla="*/ 4665564 h 6858000"/>
              <a:gd name="connsiteX239" fmla="*/ 6937169 w 7467600"/>
              <a:gd name="connsiteY239" fmla="*/ 4815941 h 6858000"/>
              <a:gd name="connsiteX240" fmla="*/ 6953922 w 7467600"/>
              <a:gd name="connsiteY240" fmla="*/ 4890068 h 6858000"/>
              <a:gd name="connsiteX241" fmla="*/ 6071359 w 7467600"/>
              <a:gd name="connsiteY241" fmla="*/ 4770770 h 6858000"/>
              <a:gd name="connsiteX242" fmla="*/ 6038839 w 7467600"/>
              <a:gd name="connsiteY242" fmla="*/ 4764474 h 6858000"/>
              <a:gd name="connsiteX243" fmla="*/ 6038706 w 7467600"/>
              <a:gd name="connsiteY243" fmla="*/ 4763847 h 6858000"/>
              <a:gd name="connsiteX244" fmla="*/ 6037784 w 7467600"/>
              <a:gd name="connsiteY244" fmla="*/ 4764270 h 6858000"/>
              <a:gd name="connsiteX245" fmla="*/ 6038839 w 7467600"/>
              <a:gd name="connsiteY245" fmla="*/ 4764474 h 6858000"/>
              <a:gd name="connsiteX246" fmla="*/ 6040338 w 7467600"/>
              <a:gd name="connsiteY246" fmla="*/ 4771418 h 6858000"/>
              <a:gd name="connsiteX247" fmla="*/ 6024488 w 7467600"/>
              <a:gd name="connsiteY247" fmla="*/ 4809903 h 6858000"/>
              <a:gd name="connsiteX248" fmla="*/ 5599771 w 7467600"/>
              <a:gd name="connsiteY248" fmla="*/ 5509652 h 6858000"/>
              <a:gd name="connsiteX249" fmla="*/ 5548843 w 7467600"/>
              <a:gd name="connsiteY249" fmla="*/ 5563845 h 6858000"/>
              <a:gd name="connsiteX250" fmla="*/ 5940952 w 7467600"/>
              <a:gd name="connsiteY250" fmla="*/ 6250028 h 6858000"/>
              <a:gd name="connsiteX251" fmla="*/ 6043441 w 7467600"/>
              <a:gd name="connsiteY251" fmla="*/ 6665847 h 6858000"/>
              <a:gd name="connsiteX252" fmla="*/ 6093432 w 7467600"/>
              <a:gd name="connsiteY252" fmla="*/ 6858000 h 6858000"/>
              <a:gd name="connsiteX253" fmla="*/ 6034344 w 7467600"/>
              <a:gd name="connsiteY253" fmla="*/ 6858000 h 6858000"/>
              <a:gd name="connsiteX254" fmla="*/ 6026679 w 7467600"/>
              <a:gd name="connsiteY254" fmla="*/ 6836959 h 6858000"/>
              <a:gd name="connsiteX255" fmla="*/ 5800441 w 7467600"/>
              <a:gd name="connsiteY255" fmla="*/ 6335286 h 6858000"/>
              <a:gd name="connsiteX256" fmla="*/ 5526562 w 7467600"/>
              <a:gd name="connsiteY256" fmla="*/ 5705388 h 6858000"/>
              <a:gd name="connsiteX257" fmla="*/ 5519640 w 7467600"/>
              <a:gd name="connsiteY257" fmla="*/ 5683774 h 6858000"/>
              <a:gd name="connsiteX258" fmla="*/ 5844559 w 7467600"/>
              <a:gd name="connsiteY258" fmla="*/ 6553349 h 6858000"/>
              <a:gd name="connsiteX259" fmla="*/ 5975994 w 7467600"/>
              <a:gd name="connsiteY259" fmla="*/ 6858000 h 6858000"/>
              <a:gd name="connsiteX260" fmla="*/ 5898547 w 7467600"/>
              <a:gd name="connsiteY260" fmla="*/ 6858000 h 6858000"/>
              <a:gd name="connsiteX261" fmla="*/ 5682041 w 7467600"/>
              <a:gd name="connsiteY261" fmla="*/ 6355860 h 6858000"/>
              <a:gd name="connsiteX262" fmla="*/ 5461758 w 7467600"/>
              <a:gd name="connsiteY262" fmla="*/ 5820220 h 6858000"/>
              <a:gd name="connsiteX263" fmla="*/ 5237282 w 7467600"/>
              <a:gd name="connsiteY263" fmla="*/ 6579086 h 6858000"/>
              <a:gd name="connsiteX264" fmla="*/ 5115009 w 7467600"/>
              <a:gd name="connsiteY264" fmla="*/ 6858000 h 6858000"/>
              <a:gd name="connsiteX265" fmla="*/ 5028074 w 7467600"/>
              <a:gd name="connsiteY265" fmla="*/ 6858000 h 6858000"/>
              <a:gd name="connsiteX266" fmla="*/ 5079508 w 7467600"/>
              <a:gd name="connsiteY266" fmla="*/ 6749074 h 6858000"/>
              <a:gd name="connsiteX267" fmla="*/ 5371846 w 7467600"/>
              <a:gd name="connsiteY267" fmla="*/ 5924413 h 6858000"/>
              <a:gd name="connsiteX268" fmla="*/ 5270512 w 7467600"/>
              <a:gd name="connsiteY268" fmla="*/ 6138975 h 6858000"/>
              <a:gd name="connsiteX269" fmla="*/ 5062409 w 7467600"/>
              <a:gd name="connsiteY269" fmla="*/ 6653544 h 6858000"/>
              <a:gd name="connsiteX270" fmla="*/ 5036628 w 7467600"/>
              <a:gd name="connsiteY270" fmla="*/ 6754247 h 6858000"/>
              <a:gd name="connsiteX271" fmla="*/ 5009112 w 7467600"/>
              <a:gd name="connsiteY271" fmla="*/ 6858000 h 6858000"/>
              <a:gd name="connsiteX272" fmla="*/ 4976679 w 7467600"/>
              <a:gd name="connsiteY272" fmla="*/ 6858000 h 6858000"/>
              <a:gd name="connsiteX273" fmla="*/ 5006537 w 7467600"/>
              <a:gd name="connsiteY273" fmla="*/ 6747068 h 6858000"/>
              <a:gd name="connsiteX274" fmla="*/ 5032723 w 7467600"/>
              <a:gd name="connsiteY274" fmla="*/ 6644957 h 6858000"/>
              <a:gd name="connsiteX275" fmla="*/ 5242949 w 7467600"/>
              <a:gd name="connsiteY275" fmla="*/ 6125175 h 6858000"/>
              <a:gd name="connsiteX276" fmla="*/ 5286321 w 7467600"/>
              <a:gd name="connsiteY276" fmla="*/ 6033555 h 6858000"/>
              <a:gd name="connsiteX277" fmla="*/ 5008210 w 7467600"/>
              <a:gd name="connsiteY277" fmla="*/ 6649194 h 6858000"/>
              <a:gd name="connsiteX278" fmla="*/ 4986321 w 7467600"/>
              <a:gd name="connsiteY278" fmla="*/ 6765687 h 6858000"/>
              <a:gd name="connsiteX279" fmla="*/ 4973474 w 7467600"/>
              <a:gd name="connsiteY279" fmla="*/ 6858000 h 6858000"/>
              <a:gd name="connsiteX280" fmla="*/ 4907178 w 7467600"/>
              <a:gd name="connsiteY280" fmla="*/ 6858000 h 6858000"/>
              <a:gd name="connsiteX281" fmla="*/ 4910810 w 7467600"/>
              <a:gd name="connsiteY281" fmla="*/ 6829660 h 6858000"/>
              <a:gd name="connsiteX282" fmla="*/ 4987461 w 7467600"/>
              <a:gd name="connsiteY282" fmla="*/ 6432994 h 6858000"/>
              <a:gd name="connsiteX283" fmla="*/ 5179262 w 7467600"/>
              <a:gd name="connsiteY283" fmla="*/ 6035044 h 6858000"/>
              <a:gd name="connsiteX284" fmla="*/ 4689678 w 7467600"/>
              <a:gd name="connsiteY284" fmla="*/ 6440241 h 6858000"/>
              <a:gd name="connsiteX285" fmla="*/ 4477543 w 7467600"/>
              <a:gd name="connsiteY285" fmla="*/ 6674836 h 6858000"/>
              <a:gd name="connsiteX286" fmla="*/ 4329957 w 7467600"/>
              <a:gd name="connsiteY286" fmla="*/ 6858000 h 6858000"/>
              <a:gd name="connsiteX287" fmla="*/ 4218595 w 7467600"/>
              <a:gd name="connsiteY287" fmla="*/ 6858000 h 6858000"/>
              <a:gd name="connsiteX288" fmla="*/ 4368888 w 7467600"/>
              <a:gd name="connsiteY288" fmla="*/ 6668412 h 6858000"/>
              <a:gd name="connsiteX289" fmla="*/ 4563091 w 7467600"/>
              <a:gd name="connsiteY289" fmla="*/ 6442508 h 6858000"/>
              <a:gd name="connsiteX290" fmla="*/ 5387324 w 7467600"/>
              <a:gd name="connsiteY290" fmla="*/ 5705830 h 6858000"/>
              <a:gd name="connsiteX291" fmla="*/ 5073620 w 7467600"/>
              <a:gd name="connsiteY291" fmla="*/ 5955437 h 6858000"/>
              <a:gd name="connsiteX292" fmla="*/ 4689789 w 7467600"/>
              <a:gd name="connsiteY292" fmla="*/ 6268382 h 6858000"/>
              <a:gd name="connsiteX293" fmla="*/ 4418722 w 7467600"/>
              <a:gd name="connsiteY293" fmla="*/ 6570886 h 6858000"/>
              <a:gd name="connsiteX294" fmla="*/ 4214944 w 7467600"/>
              <a:gd name="connsiteY294" fmla="*/ 6858000 h 6858000"/>
              <a:gd name="connsiteX295" fmla="*/ 4177898 w 7467600"/>
              <a:gd name="connsiteY295" fmla="*/ 6858000 h 6858000"/>
              <a:gd name="connsiteX296" fmla="*/ 4391597 w 7467600"/>
              <a:gd name="connsiteY296" fmla="*/ 6556370 h 6858000"/>
              <a:gd name="connsiteX297" fmla="*/ 4668889 w 7467600"/>
              <a:gd name="connsiteY297" fmla="*/ 6246399 h 6858000"/>
              <a:gd name="connsiteX298" fmla="*/ 5055427 w 7467600"/>
              <a:gd name="connsiteY298" fmla="*/ 5931476 h 6858000"/>
              <a:gd name="connsiteX299" fmla="*/ 5371814 w 7467600"/>
              <a:gd name="connsiteY299" fmla="*/ 5678975 h 6858000"/>
              <a:gd name="connsiteX300" fmla="*/ 4987918 w 7467600"/>
              <a:gd name="connsiteY300" fmla="*/ 5838701 h 6858000"/>
              <a:gd name="connsiteX301" fmla="*/ 4317146 w 7467600"/>
              <a:gd name="connsiteY301" fmla="*/ 6587716 h 6858000"/>
              <a:gd name="connsiteX302" fmla="*/ 4171627 w 7467600"/>
              <a:gd name="connsiteY302" fmla="*/ 6858000 h 6858000"/>
              <a:gd name="connsiteX303" fmla="*/ 4081585 w 7467600"/>
              <a:gd name="connsiteY303" fmla="*/ 6858000 h 6858000"/>
              <a:gd name="connsiteX304" fmla="*/ 4238603 w 7467600"/>
              <a:gd name="connsiteY304" fmla="*/ 6559341 h 6858000"/>
              <a:gd name="connsiteX305" fmla="*/ 4778333 w 7467600"/>
              <a:gd name="connsiteY305" fmla="*/ 5873626 h 6858000"/>
              <a:gd name="connsiteX306" fmla="*/ 5414185 w 7467600"/>
              <a:gd name="connsiteY306" fmla="*/ 5573882 h 6858000"/>
              <a:gd name="connsiteX307" fmla="*/ 5959648 w 7467600"/>
              <a:gd name="connsiteY307" fmla="*/ 4760797 h 6858000"/>
              <a:gd name="connsiteX308" fmla="*/ 5355019 w 7467600"/>
              <a:gd name="connsiteY308" fmla="*/ 4734672 h 6858000"/>
              <a:gd name="connsiteX309" fmla="*/ 5083565 w 7467600"/>
              <a:gd name="connsiteY309" fmla="*/ 5179121 h 6858000"/>
              <a:gd name="connsiteX310" fmla="*/ 4713577 w 7467600"/>
              <a:gd name="connsiteY310" fmla="*/ 5616803 h 6858000"/>
              <a:gd name="connsiteX311" fmla="*/ 3989559 w 7467600"/>
              <a:gd name="connsiteY311" fmla="*/ 6145945 h 6858000"/>
              <a:gd name="connsiteX312" fmla="*/ 3939824 w 7467600"/>
              <a:gd name="connsiteY312" fmla="*/ 6066900 h 6858000"/>
              <a:gd name="connsiteX313" fmla="*/ 4584537 w 7467600"/>
              <a:gd name="connsiteY313" fmla="*/ 5324826 h 6858000"/>
              <a:gd name="connsiteX314" fmla="*/ 5037105 w 7467600"/>
              <a:gd name="connsiteY314" fmla="*/ 5088765 h 6858000"/>
              <a:gd name="connsiteX315" fmla="*/ 5039930 w 7467600"/>
              <a:gd name="connsiteY315" fmla="*/ 5089585 h 6858000"/>
              <a:gd name="connsiteX316" fmla="*/ 5263764 w 7467600"/>
              <a:gd name="connsiteY316" fmla="*/ 4735525 h 6858000"/>
              <a:gd name="connsiteX317" fmla="*/ 4086300 w 7467600"/>
              <a:gd name="connsiteY317" fmla="*/ 4884599 h 6858000"/>
              <a:gd name="connsiteX318" fmla="*/ 4085485 w 7467600"/>
              <a:gd name="connsiteY318" fmla="*/ 4899070 h 6858000"/>
              <a:gd name="connsiteX319" fmla="*/ 3871915 w 7467600"/>
              <a:gd name="connsiteY319" fmla="*/ 5253645 h 6858000"/>
              <a:gd name="connsiteX320" fmla="*/ 3799374 w 7467600"/>
              <a:gd name="connsiteY320" fmla="*/ 5466127 h 6858000"/>
              <a:gd name="connsiteX321" fmla="*/ 3498850 w 7467600"/>
              <a:gd name="connsiteY321" fmla="*/ 6661888 h 6858000"/>
              <a:gd name="connsiteX322" fmla="*/ 3399216 w 7467600"/>
              <a:gd name="connsiteY322" fmla="*/ 6858000 h 6858000"/>
              <a:gd name="connsiteX323" fmla="*/ 3303688 w 7467600"/>
              <a:gd name="connsiteY323" fmla="*/ 6858000 h 6858000"/>
              <a:gd name="connsiteX324" fmla="*/ 3391774 w 7467600"/>
              <a:gd name="connsiteY324" fmla="*/ 6697181 h 6858000"/>
              <a:gd name="connsiteX325" fmla="*/ 3735540 w 7467600"/>
              <a:gd name="connsiteY325" fmla="*/ 5546923 h 6858000"/>
              <a:gd name="connsiteX326" fmla="*/ 3729438 w 7467600"/>
              <a:gd name="connsiteY326" fmla="*/ 5569058 h 6858000"/>
              <a:gd name="connsiteX327" fmla="*/ 3707782 w 7467600"/>
              <a:gd name="connsiteY327" fmla="*/ 5644908 h 6858000"/>
              <a:gd name="connsiteX328" fmla="*/ 3583827 w 7467600"/>
              <a:gd name="connsiteY328" fmla="*/ 6039215 h 6858000"/>
              <a:gd name="connsiteX329" fmla="*/ 3547861 w 7467600"/>
              <a:gd name="connsiteY329" fmla="*/ 6129609 h 6858000"/>
              <a:gd name="connsiteX330" fmla="*/ 3490905 w 7467600"/>
              <a:gd name="connsiteY330" fmla="*/ 6277660 h 6858000"/>
              <a:gd name="connsiteX331" fmla="*/ 3455859 w 7467600"/>
              <a:gd name="connsiteY331" fmla="*/ 6391301 h 6858000"/>
              <a:gd name="connsiteX332" fmla="*/ 3429112 w 7467600"/>
              <a:gd name="connsiteY332" fmla="*/ 6479469 h 6858000"/>
              <a:gd name="connsiteX333" fmla="*/ 3304862 w 7467600"/>
              <a:gd name="connsiteY333" fmla="*/ 6796476 h 6858000"/>
              <a:gd name="connsiteX334" fmla="*/ 3276071 w 7467600"/>
              <a:gd name="connsiteY334" fmla="*/ 6858000 h 6858000"/>
              <a:gd name="connsiteX335" fmla="*/ 3240805 w 7467600"/>
              <a:gd name="connsiteY335" fmla="*/ 6858000 h 6858000"/>
              <a:gd name="connsiteX336" fmla="*/ 3275917 w 7467600"/>
              <a:gd name="connsiteY336" fmla="*/ 6783192 h 6858000"/>
              <a:gd name="connsiteX337" fmla="*/ 3399358 w 7467600"/>
              <a:gd name="connsiteY337" fmla="*/ 6469011 h 6858000"/>
              <a:gd name="connsiteX338" fmla="*/ 3425650 w 7467600"/>
              <a:gd name="connsiteY338" fmla="*/ 6381333 h 6858000"/>
              <a:gd name="connsiteX339" fmla="*/ 3460661 w 7467600"/>
              <a:gd name="connsiteY339" fmla="*/ 6266763 h 6858000"/>
              <a:gd name="connsiteX340" fmla="*/ 3518021 w 7467600"/>
              <a:gd name="connsiteY340" fmla="*/ 6117298 h 6858000"/>
              <a:gd name="connsiteX341" fmla="*/ 3554035 w 7467600"/>
              <a:gd name="connsiteY341" fmla="*/ 6027832 h 6858000"/>
              <a:gd name="connsiteX342" fmla="*/ 3677174 w 7467600"/>
              <a:gd name="connsiteY342" fmla="*/ 5636351 h 6858000"/>
              <a:gd name="connsiteX343" fmla="*/ 3698819 w 7467600"/>
              <a:gd name="connsiteY343" fmla="*/ 5560503 h 6858000"/>
              <a:gd name="connsiteX344" fmla="*/ 3702094 w 7467600"/>
              <a:gd name="connsiteY344" fmla="*/ 5549194 h 6858000"/>
              <a:gd name="connsiteX345" fmla="*/ 3398355 w 7467600"/>
              <a:gd name="connsiteY345" fmla="*/ 6094603 h 6858000"/>
              <a:gd name="connsiteX346" fmla="*/ 3193941 w 7467600"/>
              <a:gd name="connsiteY346" fmla="*/ 6798775 h 6858000"/>
              <a:gd name="connsiteX347" fmla="*/ 3184140 w 7467600"/>
              <a:gd name="connsiteY347" fmla="*/ 6858000 h 6858000"/>
              <a:gd name="connsiteX348" fmla="*/ 3099978 w 7467600"/>
              <a:gd name="connsiteY348" fmla="*/ 6858000 h 6858000"/>
              <a:gd name="connsiteX349" fmla="*/ 3101556 w 7467600"/>
              <a:gd name="connsiteY349" fmla="*/ 6843337 h 6858000"/>
              <a:gd name="connsiteX350" fmla="*/ 3370162 w 7467600"/>
              <a:gd name="connsiteY350" fmla="*/ 5785550 h 6858000"/>
              <a:gd name="connsiteX351" fmla="*/ 3746477 w 7467600"/>
              <a:gd name="connsiteY351" fmla="*/ 5377889 h 6858000"/>
              <a:gd name="connsiteX352" fmla="*/ 3863399 w 7467600"/>
              <a:gd name="connsiteY352" fmla="*/ 5087257 h 6858000"/>
              <a:gd name="connsiteX353" fmla="*/ 3968712 w 7467600"/>
              <a:gd name="connsiteY353" fmla="*/ 4913989 h 6858000"/>
              <a:gd name="connsiteX354" fmla="*/ 2792390 w 7467600"/>
              <a:gd name="connsiteY354" fmla="*/ 5382974 h 6858000"/>
              <a:gd name="connsiteX355" fmla="*/ 2714982 w 7467600"/>
              <a:gd name="connsiteY355" fmla="*/ 5427051 h 6858000"/>
              <a:gd name="connsiteX356" fmla="*/ 2813361 w 7467600"/>
              <a:gd name="connsiteY356" fmla="*/ 6023912 h 6858000"/>
              <a:gd name="connsiteX357" fmla="*/ 2688430 w 7467600"/>
              <a:gd name="connsiteY357" fmla="*/ 6801564 h 6858000"/>
              <a:gd name="connsiteX358" fmla="*/ 2629626 w 7467600"/>
              <a:gd name="connsiteY358" fmla="*/ 6763394 h 6858000"/>
              <a:gd name="connsiteX359" fmla="*/ 2565328 w 7467600"/>
              <a:gd name="connsiteY359" fmla="*/ 5516399 h 6858000"/>
              <a:gd name="connsiteX360" fmla="*/ 1922999 w 7467600"/>
              <a:gd name="connsiteY360" fmla="*/ 5980343 h 6858000"/>
              <a:gd name="connsiteX361" fmla="*/ 1950261 w 7467600"/>
              <a:gd name="connsiteY361" fmla="*/ 6405858 h 6858000"/>
              <a:gd name="connsiteX362" fmla="*/ 2365554 w 7467600"/>
              <a:gd name="connsiteY362" fmla="*/ 6759107 h 6858000"/>
              <a:gd name="connsiteX363" fmla="*/ 2424142 w 7467600"/>
              <a:gd name="connsiteY363" fmla="*/ 6858000 h 6858000"/>
              <a:gd name="connsiteX364" fmla="*/ 2395994 w 7467600"/>
              <a:gd name="connsiteY364" fmla="*/ 6858000 h 6858000"/>
              <a:gd name="connsiteX365" fmla="*/ 2392863 w 7467600"/>
              <a:gd name="connsiteY365" fmla="*/ 6852964 h 6858000"/>
              <a:gd name="connsiteX366" fmla="*/ 2017589 w 7467600"/>
              <a:gd name="connsiteY366" fmla="*/ 6493982 h 6858000"/>
              <a:gd name="connsiteX367" fmla="*/ 2147336 w 7467600"/>
              <a:gd name="connsiteY367" fmla="*/ 6594052 h 6858000"/>
              <a:gd name="connsiteX368" fmla="*/ 2207047 w 7467600"/>
              <a:gd name="connsiteY368" fmla="*/ 6654540 h 6858000"/>
              <a:gd name="connsiteX369" fmla="*/ 2299106 w 7467600"/>
              <a:gd name="connsiteY369" fmla="*/ 6778931 h 6858000"/>
              <a:gd name="connsiteX370" fmla="*/ 2314430 w 7467600"/>
              <a:gd name="connsiteY370" fmla="*/ 6801144 h 6858000"/>
              <a:gd name="connsiteX371" fmla="*/ 2352406 w 7467600"/>
              <a:gd name="connsiteY371" fmla="*/ 6858000 h 6858000"/>
              <a:gd name="connsiteX372" fmla="*/ 2314492 w 7467600"/>
              <a:gd name="connsiteY372" fmla="*/ 6858000 h 6858000"/>
              <a:gd name="connsiteX373" fmla="*/ 2288095 w 7467600"/>
              <a:gd name="connsiteY373" fmla="*/ 6818030 h 6858000"/>
              <a:gd name="connsiteX374" fmla="*/ 2272768 w 7467600"/>
              <a:gd name="connsiteY374" fmla="*/ 6795822 h 6858000"/>
              <a:gd name="connsiteX375" fmla="*/ 2182715 w 7467600"/>
              <a:gd name="connsiteY375" fmla="*/ 6675071 h 6858000"/>
              <a:gd name="connsiteX376" fmla="*/ 2032061 w 7467600"/>
              <a:gd name="connsiteY376" fmla="*/ 6541380 h 6858000"/>
              <a:gd name="connsiteX377" fmla="*/ 2257220 w 7467600"/>
              <a:gd name="connsiteY377" fmla="*/ 6826257 h 6858000"/>
              <a:gd name="connsiteX378" fmla="*/ 2281324 w 7467600"/>
              <a:gd name="connsiteY378" fmla="*/ 6858000 h 6858000"/>
              <a:gd name="connsiteX379" fmla="*/ 2242860 w 7467600"/>
              <a:gd name="connsiteY379" fmla="*/ 6858000 h 6858000"/>
              <a:gd name="connsiteX380" fmla="*/ 2232818 w 7467600"/>
              <a:gd name="connsiteY380" fmla="*/ 6844926 h 6858000"/>
              <a:gd name="connsiteX381" fmla="*/ 1990172 w 7467600"/>
              <a:gd name="connsiteY381" fmla="*/ 6542121 h 6858000"/>
              <a:gd name="connsiteX382" fmla="*/ 2124090 w 7467600"/>
              <a:gd name="connsiteY382" fmla="*/ 6761017 h 6858000"/>
              <a:gd name="connsiteX383" fmla="*/ 2200380 w 7467600"/>
              <a:gd name="connsiteY383" fmla="*/ 6858000 h 6858000"/>
              <a:gd name="connsiteX384" fmla="*/ 2147507 w 7467600"/>
              <a:gd name="connsiteY384" fmla="*/ 6858000 h 6858000"/>
              <a:gd name="connsiteX385" fmla="*/ 2070668 w 7467600"/>
              <a:gd name="connsiteY385" fmla="*/ 6761520 h 6858000"/>
              <a:gd name="connsiteX386" fmla="*/ 1975142 w 7467600"/>
              <a:gd name="connsiteY386" fmla="*/ 6585570 h 6858000"/>
              <a:gd name="connsiteX387" fmla="*/ 2050035 w 7467600"/>
              <a:gd name="connsiteY387" fmla="*/ 6813345 h 6858000"/>
              <a:gd name="connsiteX388" fmla="*/ 2063025 w 7467600"/>
              <a:gd name="connsiteY388" fmla="*/ 6858000 h 6858000"/>
              <a:gd name="connsiteX389" fmla="*/ 2021675 w 7467600"/>
              <a:gd name="connsiteY389" fmla="*/ 6858000 h 6858000"/>
              <a:gd name="connsiteX390" fmla="*/ 2019308 w 7467600"/>
              <a:gd name="connsiteY390" fmla="*/ 6847118 h 6858000"/>
              <a:gd name="connsiteX391" fmla="*/ 1938835 w 7467600"/>
              <a:gd name="connsiteY391" fmla="*/ 6551160 h 6858000"/>
              <a:gd name="connsiteX392" fmla="*/ 1953230 w 7467600"/>
              <a:gd name="connsiteY392" fmla="*/ 6759699 h 6858000"/>
              <a:gd name="connsiteX393" fmla="*/ 1956763 w 7467600"/>
              <a:gd name="connsiteY393" fmla="*/ 6778191 h 6858000"/>
              <a:gd name="connsiteX394" fmla="*/ 1967925 w 7467600"/>
              <a:gd name="connsiteY394" fmla="*/ 6858000 h 6858000"/>
              <a:gd name="connsiteX395" fmla="*/ 1936622 w 7467600"/>
              <a:gd name="connsiteY395" fmla="*/ 6858000 h 6858000"/>
              <a:gd name="connsiteX396" fmla="*/ 1926261 w 7467600"/>
              <a:gd name="connsiteY396" fmla="*/ 6784064 h 6858000"/>
              <a:gd name="connsiteX397" fmla="*/ 1922724 w 7467600"/>
              <a:gd name="connsiteY397" fmla="*/ 6765577 h 6858000"/>
              <a:gd name="connsiteX398" fmla="*/ 1904650 w 7467600"/>
              <a:gd name="connsiteY398" fmla="*/ 6639616 h 6858000"/>
              <a:gd name="connsiteX399" fmla="*/ 1885273 w 7467600"/>
              <a:gd name="connsiteY399" fmla="*/ 6858000 h 6858000"/>
              <a:gd name="connsiteX400" fmla="*/ 1854363 w 7467600"/>
              <a:gd name="connsiteY400" fmla="*/ 6858000 h 6858000"/>
              <a:gd name="connsiteX401" fmla="*/ 1880391 w 7467600"/>
              <a:gd name="connsiteY401" fmla="*/ 6603796 h 6858000"/>
              <a:gd name="connsiteX402" fmla="*/ 1818273 w 7467600"/>
              <a:gd name="connsiteY402" fmla="*/ 6715729 h 6858000"/>
              <a:gd name="connsiteX403" fmla="*/ 1794691 w 7467600"/>
              <a:gd name="connsiteY403" fmla="*/ 6843239 h 6858000"/>
              <a:gd name="connsiteX404" fmla="*/ 1794914 w 7467600"/>
              <a:gd name="connsiteY404" fmla="*/ 6858000 h 6858000"/>
              <a:gd name="connsiteX405" fmla="*/ 1746128 w 7467600"/>
              <a:gd name="connsiteY405" fmla="*/ 6858000 h 6858000"/>
              <a:gd name="connsiteX406" fmla="*/ 1753934 w 7467600"/>
              <a:gd name="connsiteY406" fmla="*/ 6724796 h 6858000"/>
              <a:gd name="connsiteX407" fmla="*/ 1792053 w 7467600"/>
              <a:gd name="connsiteY407" fmla="*/ 6572396 h 6858000"/>
              <a:gd name="connsiteX408" fmla="*/ 1862248 w 7467600"/>
              <a:gd name="connsiteY408" fmla="*/ 6266397 h 6858000"/>
              <a:gd name="connsiteX409" fmla="*/ 1862250 w 7467600"/>
              <a:gd name="connsiteY409" fmla="*/ 6033531 h 6858000"/>
              <a:gd name="connsiteX410" fmla="*/ 1211999 w 7467600"/>
              <a:gd name="connsiteY410" fmla="*/ 6683610 h 6858000"/>
              <a:gd name="connsiteX411" fmla="*/ 1213266 w 7467600"/>
              <a:gd name="connsiteY411" fmla="*/ 6691947 h 6858000"/>
              <a:gd name="connsiteX412" fmla="*/ 1203370 w 7467600"/>
              <a:gd name="connsiteY412" fmla="*/ 6850676 h 6858000"/>
              <a:gd name="connsiteX413" fmla="*/ 1203671 w 7467600"/>
              <a:gd name="connsiteY413" fmla="*/ 6858000 h 6858000"/>
              <a:gd name="connsiteX414" fmla="*/ 1143180 w 7467600"/>
              <a:gd name="connsiteY414" fmla="*/ 6858000 h 6858000"/>
              <a:gd name="connsiteX415" fmla="*/ 1142176 w 7467600"/>
              <a:gd name="connsiteY415" fmla="*/ 6766045 h 6858000"/>
              <a:gd name="connsiteX416" fmla="*/ 1067484 w 7467600"/>
              <a:gd name="connsiteY416" fmla="*/ 6858000 h 6858000"/>
              <a:gd name="connsiteX417" fmla="*/ 953928 w 7467600"/>
              <a:gd name="connsiteY417" fmla="*/ 6858000 h 6858000"/>
              <a:gd name="connsiteX418" fmla="*/ 959715 w 7467600"/>
              <a:gd name="connsiteY418" fmla="*/ 6850185 h 6858000"/>
              <a:gd name="connsiteX419" fmla="*/ 1483788 w 7467600"/>
              <a:gd name="connsiteY419" fmla="*/ 6259174 h 6858000"/>
              <a:gd name="connsiteX420" fmla="*/ 1100671 w 7467600"/>
              <a:gd name="connsiteY420" fmla="*/ 6252137 h 6858000"/>
              <a:gd name="connsiteX421" fmla="*/ 1090144 w 7467600"/>
              <a:gd name="connsiteY421" fmla="*/ 6256748 h 6858000"/>
              <a:gd name="connsiteX422" fmla="*/ 1095872 w 7467600"/>
              <a:gd name="connsiteY422" fmla="*/ 6271892 h 6858000"/>
              <a:gd name="connsiteX423" fmla="*/ 262785 w 7467600"/>
              <a:gd name="connsiteY423" fmla="*/ 6845450 h 6858000"/>
              <a:gd name="connsiteX424" fmla="*/ 209968 w 7467600"/>
              <a:gd name="connsiteY424" fmla="*/ 6770713 h 6858000"/>
              <a:gd name="connsiteX425" fmla="*/ 873460 w 7467600"/>
              <a:gd name="connsiteY425" fmla="*/ 6253768 h 6858000"/>
              <a:gd name="connsiteX426" fmla="*/ 192686 w 7467600"/>
              <a:gd name="connsiteY426" fmla="*/ 5849257 h 6858000"/>
              <a:gd name="connsiteX427" fmla="*/ 4696 w 7467600"/>
              <a:gd name="connsiteY427" fmla="*/ 5697668 h 6858000"/>
              <a:gd name="connsiteX428" fmla="*/ 0 w 7467600"/>
              <a:gd name="connsiteY428" fmla="*/ 5689984 h 6858000"/>
              <a:gd name="connsiteX429" fmla="*/ 0 w 7467600"/>
              <a:gd name="connsiteY429" fmla="*/ 5513472 h 6858000"/>
              <a:gd name="connsiteX430" fmla="*/ 174101 w 7467600"/>
              <a:gd name="connsiteY430" fmla="*/ 5620277 h 6858000"/>
              <a:gd name="connsiteX431" fmla="*/ 891800 w 7467600"/>
              <a:gd name="connsiteY431" fmla="*/ 6036935 h 6858000"/>
              <a:gd name="connsiteX432" fmla="*/ 1072219 w 7467600"/>
              <a:gd name="connsiteY432" fmla="*/ 6169443 h 6858000"/>
              <a:gd name="connsiteX433" fmla="*/ 1074117 w 7467600"/>
              <a:gd name="connsiteY433" fmla="*/ 6170301 h 6858000"/>
              <a:gd name="connsiteX434" fmla="*/ 1083114 w 7467600"/>
              <a:gd name="connsiteY434" fmla="*/ 6174131 h 6858000"/>
              <a:gd name="connsiteX435" fmla="*/ 1543010 w 7467600"/>
              <a:gd name="connsiteY435" fmla="*/ 6191140 h 6858000"/>
              <a:gd name="connsiteX436" fmla="*/ 1551080 w 7467600"/>
              <a:gd name="connsiteY436" fmla="*/ 6195006 h 6858000"/>
              <a:gd name="connsiteX437" fmla="*/ 2345443 w 7467600"/>
              <a:gd name="connsiteY437" fmla="*/ 5549882 h 6858000"/>
              <a:gd name="connsiteX438" fmla="*/ 1721499 w 7467600"/>
              <a:gd name="connsiteY438" fmla="*/ 5599969 h 6858000"/>
              <a:gd name="connsiteX439" fmla="*/ 767716 w 7467600"/>
              <a:gd name="connsiteY439" fmla="*/ 5472768 h 6858000"/>
              <a:gd name="connsiteX440" fmla="*/ 722147 w 7467600"/>
              <a:gd name="connsiteY440" fmla="*/ 5393091 h 6858000"/>
              <a:gd name="connsiteX441" fmla="*/ 1485552 w 7467600"/>
              <a:gd name="connsiteY441" fmla="*/ 5313202 h 6858000"/>
              <a:gd name="connsiteX442" fmla="*/ 2143004 w 7467600"/>
              <a:gd name="connsiteY442" fmla="*/ 5402420 h 6858000"/>
              <a:gd name="connsiteX443" fmla="*/ 1933391 w 7467600"/>
              <a:gd name="connsiteY443" fmla="*/ 5156971 h 6858000"/>
              <a:gd name="connsiteX444" fmla="*/ 1827118 w 7467600"/>
              <a:gd name="connsiteY444" fmla="*/ 4968410 h 6858000"/>
              <a:gd name="connsiteX445" fmla="*/ 1837349 w 7467600"/>
              <a:gd name="connsiteY445" fmla="*/ 4956357 h 6858000"/>
              <a:gd name="connsiteX446" fmla="*/ 2162835 w 7467600"/>
              <a:gd name="connsiteY446" fmla="*/ 5187853 h 6858000"/>
              <a:gd name="connsiteX447" fmla="*/ 2257167 w 7467600"/>
              <a:gd name="connsiteY447" fmla="*/ 5462123 h 6858000"/>
              <a:gd name="connsiteX448" fmla="*/ 2261598 w 7467600"/>
              <a:gd name="connsiteY448" fmla="*/ 5467998 h 6858000"/>
              <a:gd name="connsiteX449" fmla="*/ 2437177 w 7467600"/>
              <a:gd name="connsiteY449" fmla="*/ 5479608 h 6858000"/>
              <a:gd name="connsiteX450" fmla="*/ 2445247 w 7467600"/>
              <a:gd name="connsiteY450" fmla="*/ 5483476 h 6858000"/>
              <a:gd name="connsiteX451" fmla="*/ 2743626 w 7467600"/>
              <a:gd name="connsiteY451" fmla="*/ 5304819 h 6858000"/>
              <a:gd name="connsiteX452" fmla="*/ 3048102 w 7467600"/>
              <a:gd name="connsiteY452" fmla="*/ 5150595 h 6858000"/>
              <a:gd name="connsiteX453" fmla="*/ 1799414 w 7467600"/>
              <a:gd name="connsiteY453" fmla="*/ 4694732 h 6858000"/>
              <a:gd name="connsiteX454" fmla="*/ 1771735 w 7467600"/>
              <a:gd name="connsiteY454" fmla="*/ 4619929 h 6858000"/>
              <a:gd name="connsiteX455" fmla="*/ 3104273 w 7467600"/>
              <a:gd name="connsiteY455" fmla="*/ 5076159 h 6858000"/>
              <a:gd name="connsiteX456" fmla="*/ 3113245 w 7467600"/>
              <a:gd name="connsiteY456" fmla="*/ 5090705 h 6858000"/>
              <a:gd name="connsiteX457" fmla="*/ 3126294 w 7467600"/>
              <a:gd name="connsiteY457" fmla="*/ 5114400 h 6858000"/>
              <a:gd name="connsiteX458" fmla="*/ 3937433 w 7467600"/>
              <a:gd name="connsiteY458" fmla="*/ 4830473 h 6858000"/>
              <a:gd name="connsiteX459" fmla="*/ 3590475 w 7467600"/>
              <a:gd name="connsiteY459" fmla="*/ 4597974 h 6858000"/>
              <a:gd name="connsiteX460" fmla="*/ 3100264 w 7467600"/>
              <a:gd name="connsiteY460" fmla="*/ 4579845 h 6858000"/>
              <a:gd name="connsiteX461" fmla="*/ 2183576 w 7467600"/>
              <a:gd name="connsiteY461" fmla="*/ 4227150 h 6858000"/>
              <a:gd name="connsiteX462" fmla="*/ 2151029 w 7467600"/>
              <a:gd name="connsiteY462" fmla="*/ 4146947 h 6858000"/>
              <a:gd name="connsiteX463" fmla="*/ 3563434 w 7467600"/>
              <a:gd name="connsiteY463" fmla="*/ 4469115 h 6858000"/>
              <a:gd name="connsiteX464" fmla="*/ 3177952 w 7467600"/>
              <a:gd name="connsiteY464" fmla="*/ 3657386 h 6858000"/>
              <a:gd name="connsiteX465" fmla="*/ 3189263 w 7467600"/>
              <a:gd name="connsiteY465" fmla="*/ 3625726 h 6858000"/>
              <a:gd name="connsiteX466" fmla="*/ 3560912 w 7467600"/>
              <a:gd name="connsiteY466" fmla="*/ 4079863 h 6858000"/>
              <a:gd name="connsiteX467" fmla="*/ 3626636 w 7467600"/>
              <a:gd name="connsiteY467" fmla="*/ 4512230 h 6858000"/>
              <a:gd name="connsiteX468" fmla="*/ 3653088 w 7467600"/>
              <a:gd name="connsiteY468" fmla="*/ 4521417 h 6858000"/>
              <a:gd name="connsiteX469" fmla="*/ 3988128 w 7467600"/>
              <a:gd name="connsiteY469" fmla="*/ 4817267 h 6858000"/>
              <a:gd name="connsiteX470" fmla="*/ 4830582 w 7467600"/>
              <a:gd name="connsiteY470" fmla="*/ 4676000 h 6858000"/>
              <a:gd name="connsiteX471" fmla="*/ 4830100 w 7467600"/>
              <a:gd name="connsiteY471" fmla="*/ 4675554 h 6858000"/>
              <a:gd name="connsiteX472" fmla="*/ 4036318 w 7467600"/>
              <a:gd name="connsiteY472" fmla="*/ 4147013 h 6858000"/>
              <a:gd name="connsiteX473" fmla="*/ 3432098 w 7467600"/>
              <a:gd name="connsiteY473" fmla="*/ 3537312 h 6858000"/>
              <a:gd name="connsiteX474" fmla="*/ 3446761 w 7467600"/>
              <a:gd name="connsiteY474" fmla="*/ 3461278 h 6858000"/>
              <a:gd name="connsiteX475" fmla="*/ 4419733 w 7467600"/>
              <a:gd name="connsiteY475" fmla="*/ 3963555 h 6858000"/>
              <a:gd name="connsiteX476" fmla="*/ 4781371 w 7467600"/>
              <a:gd name="connsiteY476" fmla="*/ 4458604 h 6858000"/>
              <a:gd name="connsiteX477" fmla="*/ 4780440 w 7467600"/>
              <a:gd name="connsiteY477" fmla="*/ 4470290 h 6858000"/>
              <a:gd name="connsiteX478" fmla="*/ 4898954 w 7467600"/>
              <a:gd name="connsiteY478" fmla="*/ 4662092 h 6858000"/>
              <a:gd name="connsiteX479" fmla="*/ 4900699 w 7467600"/>
              <a:gd name="connsiteY479" fmla="*/ 4670867 h 6858000"/>
              <a:gd name="connsiteX480" fmla="*/ 5714511 w 7467600"/>
              <a:gd name="connsiteY480" fmla="*/ 4663483 h 6858000"/>
              <a:gd name="connsiteX481" fmla="*/ 5464793 w 7467600"/>
              <a:gd name="connsiteY481" fmla="*/ 4393556 h 6858000"/>
              <a:gd name="connsiteX482" fmla="*/ 5461897 w 7467600"/>
              <a:gd name="connsiteY482" fmla="*/ 4390879 h 6858000"/>
              <a:gd name="connsiteX483" fmla="*/ 4294126 w 7467600"/>
              <a:gd name="connsiteY483" fmla="*/ 3303048 h 6858000"/>
              <a:gd name="connsiteX484" fmla="*/ 4305321 w 7467600"/>
              <a:gd name="connsiteY484" fmla="*/ 3256953 h 6858000"/>
              <a:gd name="connsiteX485" fmla="*/ 4949299 w 7467600"/>
              <a:gd name="connsiteY485" fmla="*/ 3766336 h 6858000"/>
              <a:gd name="connsiteX486" fmla="*/ 5291452 w 7467600"/>
              <a:gd name="connsiteY486" fmla="*/ 4076801 h 6858000"/>
              <a:gd name="connsiteX487" fmla="*/ 5434998 w 7467600"/>
              <a:gd name="connsiteY487" fmla="*/ 4254100 h 6858000"/>
              <a:gd name="connsiteX488" fmla="*/ 5351015 w 7467600"/>
              <a:gd name="connsiteY488" fmla="*/ 3760989 h 6858000"/>
              <a:gd name="connsiteX489" fmla="*/ 5413780 w 7467600"/>
              <a:gd name="connsiteY489" fmla="*/ 2966265 h 6858000"/>
              <a:gd name="connsiteX490" fmla="*/ 5425627 w 7467600"/>
              <a:gd name="connsiteY490" fmla="*/ 2954192 h 6858000"/>
              <a:gd name="connsiteX491" fmla="*/ 6604735 w 7467600"/>
              <a:gd name="connsiteY491" fmla="*/ 2041381 h 6858000"/>
              <a:gd name="connsiteX492" fmla="*/ 7204487 w 7467600"/>
              <a:gd name="connsiteY492" fmla="*/ 2742112 h 6858000"/>
              <a:gd name="connsiteX493" fmla="*/ 7131592 w 7467600"/>
              <a:gd name="connsiteY493" fmla="*/ 2672096 h 6858000"/>
              <a:gd name="connsiteX494" fmla="*/ 6996344 w 7467600"/>
              <a:gd name="connsiteY494" fmla="*/ 2518310 h 6858000"/>
              <a:gd name="connsiteX495" fmla="*/ 6735495 w 7467600"/>
              <a:gd name="connsiteY495" fmla="*/ 2196890 h 6858000"/>
              <a:gd name="connsiteX496" fmla="*/ 6721901 w 7467600"/>
              <a:gd name="connsiteY496" fmla="*/ 2179274 h 6858000"/>
              <a:gd name="connsiteX497" fmla="*/ 6604735 w 7467600"/>
              <a:gd name="connsiteY497" fmla="*/ 2041381 h 6858000"/>
              <a:gd name="connsiteX498" fmla="*/ 6591670 w 7467600"/>
              <a:gd name="connsiteY498" fmla="*/ 1988277 h 6858000"/>
              <a:gd name="connsiteX499" fmla="*/ 6747349 w 7467600"/>
              <a:gd name="connsiteY499" fmla="*/ 2160069 h 6858000"/>
              <a:gd name="connsiteX500" fmla="*/ 6760943 w 7467600"/>
              <a:gd name="connsiteY500" fmla="*/ 2177686 h 6858000"/>
              <a:gd name="connsiteX501" fmla="*/ 7021065 w 7467600"/>
              <a:gd name="connsiteY501" fmla="*/ 2498102 h 6858000"/>
              <a:gd name="connsiteX502" fmla="*/ 7155223 w 7467600"/>
              <a:gd name="connsiteY502" fmla="*/ 2650386 h 6858000"/>
              <a:gd name="connsiteX503" fmla="*/ 7203167 w 7467600"/>
              <a:gd name="connsiteY503" fmla="*/ 2697288 h 6858000"/>
              <a:gd name="connsiteX504" fmla="*/ 6937703 w 7467600"/>
              <a:gd name="connsiteY504" fmla="*/ 2321981 h 6858000"/>
              <a:gd name="connsiteX505" fmla="*/ 6591670 w 7467600"/>
              <a:gd name="connsiteY505" fmla="*/ 1988277 h 6858000"/>
              <a:gd name="connsiteX506" fmla="*/ 5798671 w 7467600"/>
              <a:gd name="connsiteY506" fmla="*/ 1981601 h 6858000"/>
              <a:gd name="connsiteX507" fmla="*/ 5754709 w 7467600"/>
              <a:gd name="connsiteY507" fmla="*/ 2071454 h 6858000"/>
              <a:gd name="connsiteX508" fmla="*/ 5763044 w 7467600"/>
              <a:gd name="connsiteY508" fmla="*/ 2842206 h 6858000"/>
              <a:gd name="connsiteX509" fmla="*/ 5764974 w 7467600"/>
              <a:gd name="connsiteY509" fmla="*/ 2799609 h 6858000"/>
              <a:gd name="connsiteX510" fmla="*/ 5767665 w 7467600"/>
              <a:gd name="connsiteY510" fmla="*/ 2666409 h 6858000"/>
              <a:gd name="connsiteX511" fmla="*/ 5763055 w 7467600"/>
              <a:gd name="connsiteY511" fmla="*/ 2579705 h 6858000"/>
              <a:gd name="connsiteX512" fmla="*/ 5758079 w 7467600"/>
              <a:gd name="connsiteY512" fmla="*/ 2492508 h 6858000"/>
              <a:gd name="connsiteX513" fmla="*/ 5779325 w 7467600"/>
              <a:gd name="connsiteY513" fmla="*/ 2197069 h 6858000"/>
              <a:gd name="connsiteX514" fmla="*/ 5798671 w 7467600"/>
              <a:gd name="connsiteY514" fmla="*/ 1981601 h 6858000"/>
              <a:gd name="connsiteX515" fmla="*/ 5829202 w 7467600"/>
              <a:gd name="connsiteY515" fmla="*/ 1971679 h 6858000"/>
              <a:gd name="connsiteX516" fmla="*/ 5809558 w 7467600"/>
              <a:gd name="connsiteY516" fmla="*/ 2198043 h 6858000"/>
              <a:gd name="connsiteX517" fmla="*/ 5788653 w 7467600"/>
              <a:gd name="connsiteY517" fmla="*/ 2489430 h 6858000"/>
              <a:gd name="connsiteX518" fmla="*/ 5793439 w 7467600"/>
              <a:gd name="connsiteY518" fmla="*/ 2575235 h 6858000"/>
              <a:gd name="connsiteX519" fmla="*/ 5796837 w 7467600"/>
              <a:gd name="connsiteY519" fmla="*/ 2637633 h 6858000"/>
              <a:gd name="connsiteX520" fmla="*/ 5818614 w 7467600"/>
              <a:gd name="connsiteY520" fmla="*/ 2473055 h 6858000"/>
              <a:gd name="connsiteX521" fmla="*/ 5829202 w 7467600"/>
              <a:gd name="connsiteY521" fmla="*/ 1971679 h 6858000"/>
              <a:gd name="connsiteX522" fmla="*/ 5911389 w 7467600"/>
              <a:gd name="connsiteY522" fmla="*/ 1898371 h 6858000"/>
              <a:gd name="connsiteX523" fmla="*/ 6237627 w 7467600"/>
              <a:gd name="connsiteY523" fmla="*/ 2231921 h 6858000"/>
              <a:gd name="connsiteX524" fmla="*/ 5911389 w 7467600"/>
              <a:gd name="connsiteY524" fmla="*/ 1898371 h 6858000"/>
              <a:gd name="connsiteX525" fmla="*/ 6944437 w 7467600"/>
              <a:gd name="connsiteY525" fmla="*/ 1575402 h 6858000"/>
              <a:gd name="connsiteX526" fmla="*/ 6304730 w 7467600"/>
              <a:gd name="connsiteY526" fmla="*/ 1766654 h 6858000"/>
              <a:gd name="connsiteX527" fmla="*/ 6944437 w 7467600"/>
              <a:gd name="connsiteY527" fmla="*/ 1575402 h 6858000"/>
              <a:gd name="connsiteX528" fmla="*/ 7019523 w 7467600"/>
              <a:gd name="connsiteY528" fmla="*/ 1519450 h 6858000"/>
              <a:gd name="connsiteX529" fmla="*/ 6298091 w 7467600"/>
              <a:gd name="connsiteY529" fmla="*/ 1737122 h 6858000"/>
              <a:gd name="connsiteX530" fmla="*/ 7019523 w 7467600"/>
              <a:gd name="connsiteY530" fmla="*/ 1519450 h 6858000"/>
              <a:gd name="connsiteX531" fmla="*/ 2399523 w 7467600"/>
              <a:gd name="connsiteY531" fmla="*/ 1428234 h 6858000"/>
              <a:gd name="connsiteX532" fmla="*/ 2224982 w 7467600"/>
              <a:gd name="connsiteY532" fmla="*/ 1826201 h 6858000"/>
              <a:gd name="connsiteX533" fmla="*/ 2096099 w 7467600"/>
              <a:gd name="connsiteY533" fmla="*/ 2345900 h 6858000"/>
              <a:gd name="connsiteX534" fmla="*/ 2283317 w 7467600"/>
              <a:gd name="connsiteY534" fmla="*/ 1796925 h 6858000"/>
              <a:gd name="connsiteX535" fmla="*/ 2399523 w 7467600"/>
              <a:gd name="connsiteY535" fmla="*/ 1428234 h 6858000"/>
              <a:gd name="connsiteX536" fmla="*/ 2448558 w 7467600"/>
              <a:gd name="connsiteY536" fmla="*/ 1373435 h 6858000"/>
              <a:gd name="connsiteX537" fmla="*/ 2312521 w 7467600"/>
              <a:gd name="connsiteY537" fmla="*/ 1806140 h 6858000"/>
              <a:gd name="connsiteX538" fmla="*/ 2127533 w 7467600"/>
              <a:gd name="connsiteY538" fmla="*/ 2348380 h 6858000"/>
              <a:gd name="connsiteX539" fmla="*/ 2358080 w 7467600"/>
              <a:gd name="connsiteY539" fmla="*/ 1866134 h 6858000"/>
              <a:gd name="connsiteX540" fmla="*/ 2407436 w 7467600"/>
              <a:gd name="connsiteY540" fmla="*/ 1651070 h 6858000"/>
              <a:gd name="connsiteX541" fmla="*/ 2448558 w 7467600"/>
              <a:gd name="connsiteY541" fmla="*/ 1373435 h 6858000"/>
              <a:gd name="connsiteX542" fmla="*/ 278707 w 7467600"/>
              <a:gd name="connsiteY542" fmla="*/ 1352270 h 6858000"/>
              <a:gd name="connsiteX543" fmla="*/ 321570 w 7467600"/>
              <a:gd name="connsiteY543" fmla="*/ 1861610 h 6858000"/>
              <a:gd name="connsiteX544" fmla="*/ 294281 w 7467600"/>
              <a:gd name="connsiteY544" fmla="*/ 1440658 h 6858000"/>
              <a:gd name="connsiteX545" fmla="*/ 278707 w 7467600"/>
              <a:gd name="connsiteY545" fmla="*/ 1352270 h 6858000"/>
              <a:gd name="connsiteX546" fmla="*/ 1423821 w 7467600"/>
              <a:gd name="connsiteY546" fmla="*/ 1351958 h 6858000"/>
              <a:gd name="connsiteX547" fmla="*/ 1638521 w 7467600"/>
              <a:gd name="connsiteY547" fmla="*/ 1908470 h 6858000"/>
              <a:gd name="connsiteX548" fmla="*/ 1754199 w 7467600"/>
              <a:gd name="connsiteY548" fmla="*/ 2149284 h 6858000"/>
              <a:gd name="connsiteX549" fmla="*/ 1908359 w 7467600"/>
              <a:gd name="connsiteY549" fmla="*/ 2364988 h 6858000"/>
              <a:gd name="connsiteX550" fmla="*/ 1647661 w 7467600"/>
              <a:gd name="connsiteY550" fmla="*/ 1825945 h 6858000"/>
              <a:gd name="connsiteX551" fmla="*/ 1423821 w 7467600"/>
              <a:gd name="connsiteY551" fmla="*/ 1351958 h 6858000"/>
              <a:gd name="connsiteX552" fmla="*/ 1431890 w 7467600"/>
              <a:gd name="connsiteY552" fmla="*/ 1306475 h 6858000"/>
              <a:gd name="connsiteX553" fmla="*/ 1507597 w 7467600"/>
              <a:gd name="connsiteY553" fmla="*/ 1446132 h 6858000"/>
              <a:gd name="connsiteX554" fmla="*/ 1674586 w 7467600"/>
              <a:gd name="connsiteY554" fmla="*/ 1813832 h 6858000"/>
              <a:gd name="connsiteX555" fmla="*/ 1815950 w 7467600"/>
              <a:gd name="connsiteY555" fmla="*/ 2128564 h 6858000"/>
              <a:gd name="connsiteX556" fmla="*/ 1984242 w 7467600"/>
              <a:gd name="connsiteY556" fmla="*/ 2430829 h 6858000"/>
              <a:gd name="connsiteX557" fmla="*/ 2014023 w 7467600"/>
              <a:gd name="connsiteY557" fmla="*/ 2450995 h 6858000"/>
              <a:gd name="connsiteX558" fmla="*/ 1747337 w 7467600"/>
              <a:gd name="connsiteY558" fmla="*/ 1855264 h 6858000"/>
              <a:gd name="connsiteX559" fmla="*/ 1533749 w 7467600"/>
              <a:gd name="connsiteY559" fmla="*/ 1478656 h 6858000"/>
              <a:gd name="connsiteX560" fmla="*/ 1431890 w 7467600"/>
              <a:gd name="connsiteY560" fmla="*/ 1306475 h 6858000"/>
              <a:gd name="connsiteX561" fmla="*/ 5052692 w 7467600"/>
              <a:gd name="connsiteY561" fmla="*/ 1292994 h 6858000"/>
              <a:gd name="connsiteX562" fmla="*/ 5200661 w 7467600"/>
              <a:gd name="connsiteY562" fmla="*/ 1635186 h 6858000"/>
              <a:gd name="connsiteX563" fmla="*/ 5297138 w 7467600"/>
              <a:gd name="connsiteY563" fmla="*/ 1906351 h 6858000"/>
              <a:gd name="connsiteX564" fmla="*/ 5052692 w 7467600"/>
              <a:gd name="connsiteY564" fmla="*/ 1292994 h 6858000"/>
              <a:gd name="connsiteX565" fmla="*/ 5009948 w 7467600"/>
              <a:gd name="connsiteY565" fmla="*/ 1273619 h 6858000"/>
              <a:gd name="connsiteX566" fmla="*/ 5121777 w 7467600"/>
              <a:gd name="connsiteY566" fmla="*/ 1654213 h 6858000"/>
              <a:gd name="connsiteX567" fmla="*/ 5293545 w 7467600"/>
              <a:gd name="connsiteY567" fmla="*/ 2072247 h 6858000"/>
              <a:gd name="connsiteX568" fmla="*/ 5294042 w 7467600"/>
              <a:gd name="connsiteY568" fmla="*/ 2065019 h 6858000"/>
              <a:gd name="connsiteX569" fmla="*/ 5171936 w 7467600"/>
              <a:gd name="connsiteY569" fmla="*/ 1647613 h 6858000"/>
              <a:gd name="connsiteX570" fmla="*/ 5009948 w 7467600"/>
              <a:gd name="connsiteY570" fmla="*/ 1273619 h 6858000"/>
              <a:gd name="connsiteX571" fmla="*/ 655236 w 7467600"/>
              <a:gd name="connsiteY571" fmla="*/ 1268632 h 6858000"/>
              <a:gd name="connsiteX572" fmla="*/ 839521 w 7467600"/>
              <a:gd name="connsiteY572" fmla="*/ 1685315 h 6858000"/>
              <a:gd name="connsiteX573" fmla="*/ 1109416 w 7467600"/>
              <a:gd name="connsiteY573" fmla="*/ 2061663 h 6858000"/>
              <a:gd name="connsiteX574" fmla="*/ 1298300 w 7467600"/>
              <a:gd name="connsiteY574" fmla="*/ 2247742 h 6858000"/>
              <a:gd name="connsiteX575" fmla="*/ 1125871 w 7467600"/>
              <a:gd name="connsiteY575" fmla="*/ 1989513 h 6858000"/>
              <a:gd name="connsiteX576" fmla="*/ 981574 w 7467600"/>
              <a:gd name="connsiteY576" fmla="*/ 1783157 h 6858000"/>
              <a:gd name="connsiteX577" fmla="*/ 922198 w 7467600"/>
              <a:gd name="connsiteY577" fmla="*/ 1677437 h 6858000"/>
              <a:gd name="connsiteX578" fmla="*/ 869293 w 7467600"/>
              <a:gd name="connsiteY578" fmla="*/ 1583214 h 6858000"/>
              <a:gd name="connsiteX579" fmla="*/ 751431 w 7467600"/>
              <a:gd name="connsiteY579" fmla="*/ 1405731 h 6858000"/>
              <a:gd name="connsiteX580" fmla="*/ 655236 w 7467600"/>
              <a:gd name="connsiteY580" fmla="*/ 1268632 h 6858000"/>
              <a:gd name="connsiteX581" fmla="*/ 6516292 w 7467600"/>
              <a:gd name="connsiteY581" fmla="*/ 1263064 h 6858000"/>
              <a:gd name="connsiteX582" fmla="*/ 5736320 w 7467600"/>
              <a:gd name="connsiteY582" fmla="*/ 1501803 h 6858000"/>
              <a:gd name="connsiteX583" fmla="*/ 6516292 w 7467600"/>
              <a:gd name="connsiteY583" fmla="*/ 1263064 h 6858000"/>
              <a:gd name="connsiteX584" fmla="*/ 291466 w 7467600"/>
              <a:gd name="connsiteY584" fmla="*/ 1250369 h 6858000"/>
              <a:gd name="connsiteX585" fmla="*/ 323180 w 7467600"/>
              <a:gd name="connsiteY585" fmla="*/ 1435283 h 6858000"/>
              <a:gd name="connsiteX586" fmla="*/ 349381 w 7467600"/>
              <a:gd name="connsiteY586" fmla="*/ 1875041 h 6858000"/>
              <a:gd name="connsiteX587" fmla="*/ 374363 w 7467600"/>
              <a:gd name="connsiteY587" fmla="*/ 1506494 h 6858000"/>
              <a:gd name="connsiteX588" fmla="*/ 302168 w 7467600"/>
              <a:gd name="connsiteY588" fmla="*/ 1274495 h 6858000"/>
              <a:gd name="connsiteX589" fmla="*/ 291466 w 7467600"/>
              <a:gd name="connsiteY589" fmla="*/ 1250369 h 6858000"/>
              <a:gd name="connsiteX590" fmla="*/ 678222 w 7467600"/>
              <a:gd name="connsiteY590" fmla="*/ 1248670 h 6858000"/>
              <a:gd name="connsiteX591" fmla="*/ 775536 w 7467600"/>
              <a:gd name="connsiteY591" fmla="*/ 1388015 h 6858000"/>
              <a:gd name="connsiteX592" fmla="*/ 894529 w 7467600"/>
              <a:gd name="connsiteY592" fmla="*/ 1567739 h 6858000"/>
              <a:gd name="connsiteX593" fmla="*/ 948000 w 7467600"/>
              <a:gd name="connsiteY593" fmla="*/ 1663088 h 6858000"/>
              <a:gd name="connsiteX594" fmla="*/ 1006812 w 7467600"/>
              <a:gd name="connsiteY594" fmla="*/ 1767683 h 6858000"/>
              <a:gd name="connsiteX595" fmla="*/ 1149133 w 7467600"/>
              <a:gd name="connsiteY595" fmla="*/ 1971513 h 6858000"/>
              <a:gd name="connsiteX596" fmla="*/ 1333952 w 7467600"/>
              <a:gd name="connsiteY596" fmla="*/ 2251620 h 6858000"/>
              <a:gd name="connsiteX597" fmla="*/ 1337329 w 7467600"/>
              <a:gd name="connsiteY597" fmla="*/ 2258350 h 6858000"/>
              <a:gd name="connsiteX598" fmla="*/ 1014726 w 7467600"/>
              <a:gd name="connsiteY598" fmla="*/ 1615556 h 6858000"/>
              <a:gd name="connsiteX599" fmla="*/ 678222 w 7467600"/>
              <a:gd name="connsiteY599" fmla="*/ 1248670 h 6858000"/>
              <a:gd name="connsiteX600" fmla="*/ 6691602 w 7467600"/>
              <a:gd name="connsiteY600" fmla="*/ 1140573 h 6858000"/>
              <a:gd name="connsiteX601" fmla="*/ 6571100 w 7467600"/>
              <a:gd name="connsiteY601" fmla="*/ 1183662 h 6858000"/>
              <a:gd name="connsiteX602" fmla="*/ 6241687 w 7467600"/>
              <a:gd name="connsiteY602" fmla="*/ 1257600 h 6858000"/>
              <a:gd name="connsiteX603" fmla="*/ 5693009 w 7467600"/>
              <a:gd name="connsiteY603" fmla="*/ 1478256 h 6858000"/>
              <a:gd name="connsiteX604" fmla="*/ 6548420 w 7467600"/>
              <a:gd name="connsiteY604" fmla="*/ 1214599 h 6858000"/>
              <a:gd name="connsiteX605" fmla="*/ 6605473 w 7467600"/>
              <a:gd name="connsiteY605" fmla="*/ 1184686 h 6858000"/>
              <a:gd name="connsiteX606" fmla="*/ 6691602 w 7467600"/>
              <a:gd name="connsiteY606" fmla="*/ 1140573 h 6858000"/>
              <a:gd name="connsiteX607" fmla="*/ 4002475 w 7467600"/>
              <a:gd name="connsiteY607" fmla="*/ 1037802 h 6858000"/>
              <a:gd name="connsiteX608" fmla="*/ 4000324 w 7467600"/>
              <a:gd name="connsiteY608" fmla="*/ 1039362 h 6858000"/>
              <a:gd name="connsiteX609" fmla="*/ 4002862 w 7467600"/>
              <a:gd name="connsiteY609" fmla="*/ 1042866 h 6858000"/>
              <a:gd name="connsiteX610" fmla="*/ 4002475 w 7467600"/>
              <a:gd name="connsiteY610" fmla="*/ 1037802 h 6858000"/>
              <a:gd name="connsiteX611" fmla="*/ 506322 w 7467600"/>
              <a:gd name="connsiteY611" fmla="*/ 1020997 h 6858000"/>
              <a:gd name="connsiteX612" fmla="*/ 533068 w 7467600"/>
              <a:gd name="connsiteY612" fmla="*/ 1029409 h 6858000"/>
              <a:gd name="connsiteX613" fmla="*/ 1232525 w 7467600"/>
              <a:gd name="connsiteY613" fmla="*/ 1804675 h 6858000"/>
              <a:gd name="connsiteX614" fmla="*/ 1388858 w 7467600"/>
              <a:gd name="connsiteY614" fmla="*/ 2368011 h 6858000"/>
              <a:gd name="connsiteX615" fmla="*/ 1384098 w 7467600"/>
              <a:gd name="connsiteY615" fmla="*/ 2378125 h 6858000"/>
              <a:gd name="connsiteX616" fmla="*/ 1425393 w 7467600"/>
              <a:gd name="connsiteY616" fmla="*/ 2589124 h 6858000"/>
              <a:gd name="connsiteX617" fmla="*/ 1424001 w 7467600"/>
              <a:gd name="connsiteY617" fmla="*/ 2597541 h 6858000"/>
              <a:gd name="connsiteX618" fmla="*/ 2152729 w 7467600"/>
              <a:gd name="connsiteY618" fmla="*/ 2864487 h 6858000"/>
              <a:gd name="connsiteX619" fmla="*/ 2020609 w 7467600"/>
              <a:gd name="connsiteY619" fmla="*/ 2539671 h 6858000"/>
              <a:gd name="connsiteX620" fmla="*/ 2018920 w 7467600"/>
              <a:gd name="connsiteY620" fmla="*/ 2536309 h 6858000"/>
              <a:gd name="connsiteX621" fmla="*/ 1342441 w 7467600"/>
              <a:gd name="connsiteY621" fmla="*/ 1173017 h 6858000"/>
              <a:gd name="connsiteX622" fmla="*/ 1367925 w 7467600"/>
              <a:gd name="connsiteY622" fmla="*/ 1135648 h 6858000"/>
              <a:gd name="connsiteX623" fmla="*/ 1771401 w 7467600"/>
              <a:gd name="connsiteY623" fmla="*/ 1806673 h 6858000"/>
              <a:gd name="connsiteX624" fmla="*/ 1972385 w 7467600"/>
              <a:gd name="connsiteY624" fmla="*/ 2198735 h 6858000"/>
              <a:gd name="connsiteX625" fmla="*/ 2040892 w 7467600"/>
              <a:gd name="connsiteY625" fmla="*/ 2405205 h 6858000"/>
              <a:gd name="connsiteX626" fmla="*/ 2131689 w 7467600"/>
              <a:gd name="connsiteY626" fmla="*/ 1936926 h 6858000"/>
              <a:gd name="connsiteX627" fmla="*/ 2454820 w 7467600"/>
              <a:gd name="connsiteY627" fmla="*/ 1248808 h 6858000"/>
              <a:gd name="connsiteX628" fmla="*/ 2492512 w 7467600"/>
              <a:gd name="connsiteY628" fmla="*/ 1302920 h 6858000"/>
              <a:gd name="connsiteX629" fmla="*/ 2081216 w 7467600"/>
              <a:gd name="connsiteY629" fmla="*/ 2527513 h 6858000"/>
              <a:gd name="connsiteX630" fmla="*/ 2081211 w 7467600"/>
              <a:gd name="connsiteY630" fmla="*/ 2528916 h 6858000"/>
              <a:gd name="connsiteX631" fmla="*/ 2199067 w 7467600"/>
              <a:gd name="connsiteY631" fmla="*/ 2884061 h 6858000"/>
              <a:gd name="connsiteX632" fmla="*/ 3192586 w 7467600"/>
              <a:gd name="connsiteY632" fmla="*/ 3411496 h 6858000"/>
              <a:gd name="connsiteX633" fmla="*/ 3182620 w 7467600"/>
              <a:gd name="connsiteY633" fmla="*/ 3483279 h 6858000"/>
              <a:gd name="connsiteX634" fmla="*/ 2435119 w 7467600"/>
              <a:gd name="connsiteY634" fmla="*/ 3080173 h 6858000"/>
              <a:gd name="connsiteX635" fmla="*/ 2410152 w 7467600"/>
              <a:gd name="connsiteY635" fmla="*/ 3063751 h 6858000"/>
              <a:gd name="connsiteX636" fmla="*/ 2408099 w 7467600"/>
              <a:gd name="connsiteY636" fmla="*/ 3064403 h 6858000"/>
              <a:gd name="connsiteX637" fmla="*/ 2407218 w 7467600"/>
              <a:gd name="connsiteY637" fmla="*/ 3070324 h 6858000"/>
              <a:gd name="connsiteX638" fmla="*/ 2380138 w 7467600"/>
              <a:gd name="connsiteY638" fmla="*/ 3099341 h 6858000"/>
              <a:gd name="connsiteX639" fmla="*/ 1765923 w 7467600"/>
              <a:gd name="connsiteY639" fmla="*/ 3581043 h 6858000"/>
              <a:gd name="connsiteX640" fmla="*/ 1702258 w 7467600"/>
              <a:gd name="connsiteY640" fmla="*/ 3612286 h 6858000"/>
              <a:gd name="connsiteX641" fmla="*/ 1538370 w 7467600"/>
              <a:gd name="connsiteY641" fmla="*/ 3811804 h 6858000"/>
              <a:gd name="connsiteX642" fmla="*/ 542867 w 7467600"/>
              <a:gd name="connsiteY642" fmla="*/ 4944092 h 6858000"/>
              <a:gd name="connsiteX643" fmla="*/ 515800 w 7467600"/>
              <a:gd name="connsiteY643" fmla="*/ 4862180 h 6858000"/>
              <a:gd name="connsiteX644" fmla="*/ 909145 w 7467600"/>
              <a:gd name="connsiteY644" fmla="*/ 4199225 h 6858000"/>
              <a:gd name="connsiteX645" fmla="*/ 1214067 w 7467600"/>
              <a:gd name="connsiteY645" fmla="*/ 3908561 h 6858000"/>
              <a:gd name="connsiteX646" fmla="*/ 640967 w 7467600"/>
              <a:gd name="connsiteY646" fmla="*/ 4105601 h 6858000"/>
              <a:gd name="connsiteX647" fmla="*/ 112563 w 7467600"/>
              <a:gd name="connsiteY647" fmla="*/ 4396952 h 6858000"/>
              <a:gd name="connsiteX648" fmla="*/ 0 w 7467600"/>
              <a:gd name="connsiteY648" fmla="*/ 4466006 h 6858000"/>
              <a:gd name="connsiteX649" fmla="*/ 0 w 7467600"/>
              <a:gd name="connsiteY649" fmla="*/ 4233763 h 6858000"/>
              <a:gd name="connsiteX650" fmla="*/ 36881 w 7467600"/>
              <a:gd name="connsiteY650" fmla="*/ 4200118 h 6858000"/>
              <a:gd name="connsiteX651" fmla="*/ 910534 w 7467600"/>
              <a:gd name="connsiteY651" fmla="*/ 3629753 h 6858000"/>
              <a:gd name="connsiteX652" fmla="*/ 1578717 w 7467600"/>
              <a:gd name="connsiteY652" fmla="*/ 3575982 h 6858000"/>
              <a:gd name="connsiteX653" fmla="*/ 2338780 w 7467600"/>
              <a:gd name="connsiteY653" fmla="*/ 3033725 h 6858000"/>
              <a:gd name="connsiteX654" fmla="*/ 1807991 w 7467600"/>
              <a:gd name="connsiteY654" fmla="*/ 2807184 h 6858000"/>
              <a:gd name="connsiteX655" fmla="*/ 1416358 w 7467600"/>
              <a:gd name="connsiteY655" fmla="*/ 3112571 h 6858000"/>
              <a:gd name="connsiteX656" fmla="*/ 939066 w 7467600"/>
              <a:gd name="connsiteY656" fmla="*/ 3378798 h 6858000"/>
              <a:gd name="connsiteX657" fmla="*/ 115099 w 7467600"/>
              <a:gd name="connsiteY657" fmla="*/ 3607650 h 6858000"/>
              <a:gd name="connsiteX658" fmla="*/ 97284 w 7467600"/>
              <a:gd name="connsiteY658" fmla="*/ 3520393 h 6858000"/>
              <a:gd name="connsiteX659" fmla="*/ 922050 w 7467600"/>
              <a:gd name="connsiteY659" fmla="*/ 3074867 h 6858000"/>
              <a:gd name="connsiteX660" fmla="*/ 1405265 w 7467600"/>
              <a:gd name="connsiteY660" fmla="*/ 3016319 h 6858000"/>
              <a:gd name="connsiteX661" fmla="*/ 1407512 w 7467600"/>
              <a:gd name="connsiteY661" fmla="*/ 3018001 h 6858000"/>
              <a:gd name="connsiteX662" fmla="*/ 1726266 w 7467600"/>
              <a:gd name="connsiteY662" fmla="*/ 2777274 h 6858000"/>
              <a:gd name="connsiteX663" fmla="*/ 625390 w 7467600"/>
              <a:gd name="connsiteY663" fmla="*/ 2514541 h 6858000"/>
              <a:gd name="connsiteX664" fmla="*/ 619799 w 7467600"/>
              <a:gd name="connsiteY664" fmla="*/ 2527180 h 6858000"/>
              <a:gd name="connsiteX665" fmla="*/ 310030 w 7467600"/>
              <a:gd name="connsiteY665" fmla="*/ 2771818 h 6858000"/>
              <a:gd name="connsiteX666" fmla="*/ 173877 w 7467600"/>
              <a:gd name="connsiteY666" fmla="*/ 2937056 h 6858000"/>
              <a:gd name="connsiteX667" fmla="*/ 77889 w 7467600"/>
              <a:gd name="connsiteY667" fmla="*/ 3138440 h 6858000"/>
              <a:gd name="connsiteX668" fmla="*/ 0 w 7467600"/>
              <a:gd name="connsiteY668" fmla="*/ 3271395 h 6858000"/>
              <a:gd name="connsiteX669" fmla="*/ 0 w 7467600"/>
              <a:gd name="connsiteY669" fmla="*/ 3153002 h 6858000"/>
              <a:gd name="connsiteX670" fmla="*/ 2386 w 7467600"/>
              <a:gd name="connsiteY670" fmla="*/ 3149203 h 6858000"/>
              <a:gd name="connsiteX671" fmla="*/ 89753 w 7467600"/>
              <a:gd name="connsiteY671" fmla="*/ 2987702 h 6858000"/>
              <a:gd name="connsiteX672" fmla="*/ 76869 w 7467600"/>
              <a:gd name="connsiteY672" fmla="*/ 3005404 h 6858000"/>
              <a:gd name="connsiteX673" fmla="*/ 32049 w 7467600"/>
              <a:gd name="connsiteY673" fmla="*/ 3065814 h 6858000"/>
              <a:gd name="connsiteX674" fmla="*/ 0 w 7467600"/>
              <a:gd name="connsiteY674" fmla="*/ 3108744 h 6858000"/>
              <a:gd name="connsiteX675" fmla="*/ 0 w 7467600"/>
              <a:gd name="connsiteY675" fmla="*/ 3058059 h 6858000"/>
              <a:gd name="connsiteX676" fmla="*/ 7610 w 7467600"/>
              <a:gd name="connsiteY676" fmla="*/ 3047889 h 6858000"/>
              <a:gd name="connsiteX677" fmla="*/ 52419 w 7467600"/>
              <a:gd name="connsiteY677" fmla="*/ 2987479 h 6858000"/>
              <a:gd name="connsiteX678" fmla="*/ 59142 w 7467600"/>
              <a:gd name="connsiteY678" fmla="*/ 2978488 h 6858000"/>
              <a:gd name="connsiteX679" fmla="*/ 0 w 7467600"/>
              <a:gd name="connsiteY679" fmla="*/ 3015334 h 6858000"/>
              <a:gd name="connsiteX680" fmla="*/ 0 w 7467600"/>
              <a:gd name="connsiteY680" fmla="*/ 2914286 h 6858000"/>
              <a:gd name="connsiteX681" fmla="*/ 36383 w 7467600"/>
              <a:gd name="connsiteY681" fmla="*/ 2901128 h 6858000"/>
              <a:gd name="connsiteX682" fmla="*/ 156329 w 7467600"/>
              <a:gd name="connsiteY682" fmla="*/ 2840533 h 6858000"/>
              <a:gd name="connsiteX683" fmla="*/ 358355 w 7467600"/>
              <a:gd name="connsiteY683" fmla="*/ 2620471 h 6858000"/>
              <a:gd name="connsiteX684" fmla="*/ 510577 w 7467600"/>
              <a:gd name="connsiteY684" fmla="*/ 2501244 h 6858000"/>
              <a:gd name="connsiteX685" fmla="*/ 211967 w 7467600"/>
              <a:gd name="connsiteY685" fmla="*/ 2479171 h 6858000"/>
              <a:gd name="connsiteX686" fmla="*/ 0 w 7467600"/>
              <a:gd name="connsiteY686" fmla="*/ 2476398 h 6858000"/>
              <a:gd name="connsiteX687" fmla="*/ 0 w 7467600"/>
              <a:gd name="connsiteY687" fmla="*/ 2389189 h 6858000"/>
              <a:gd name="connsiteX688" fmla="*/ 103062 w 7467600"/>
              <a:gd name="connsiteY688" fmla="*/ 2389518 h 6858000"/>
              <a:gd name="connsiteX689" fmla="*/ 510734 w 7467600"/>
              <a:gd name="connsiteY689" fmla="*/ 2416201 h 6858000"/>
              <a:gd name="connsiteX690" fmla="*/ 279257 w 7467600"/>
              <a:gd name="connsiteY690" fmla="*/ 2092102 h 6858000"/>
              <a:gd name="connsiteX691" fmla="*/ 65265 w 7467600"/>
              <a:gd name="connsiteY691" fmla="*/ 2006049 h 6858000"/>
              <a:gd name="connsiteX692" fmla="*/ 0 w 7467600"/>
              <a:gd name="connsiteY692" fmla="*/ 1982532 h 6858000"/>
              <a:gd name="connsiteX693" fmla="*/ 0 w 7467600"/>
              <a:gd name="connsiteY693" fmla="*/ 1912789 h 6858000"/>
              <a:gd name="connsiteX694" fmla="*/ 97460 w 7467600"/>
              <a:gd name="connsiteY694" fmla="*/ 1953725 h 6858000"/>
              <a:gd name="connsiteX695" fmla="*/ 221272 w 7467600"/>
              <a:gd name="connsiteY695" fmla="*/ 1980766 h 6858000"/>
              <a:gd name="connsiteX696" fmla="*/ 116765 w 7467600"/>
              <a:gd name="connsiteY696" fmla="*/ 1911033 h 6858000"/>
              <a:gd name="connsiteX697" fmla="*/ 16405 w 7467600"/>
              <a:gd name="connsiteY697" fmla="*/ 1803412 h 6858000"/>
              <a:gd name="connsiteX698" fmla="*/ 0 w 7467600"/>
              <a:gd name="connsiteY698" fmla="*/ 1784777 h 6858000"/>
              <a:gd name="connsiteX699" fmla="*/ 0 w 7467600"/>
              <a:gd name="connsiteY699" fmla="*/ 1740082 h 6858000"/>
              <a:gd name="connsiteX700" fmla="*/ 39394 w 7467600"/>
              <a:gd name="connsiteY700" fmla="*/ 1784856 h 6858000"/>
              <a:gd name="connsiteX701" fmla="*/ 135813 w 7467600"/>
              <a:gd name="connsiteY701" fmla="*/ 1888838 h 6858000"/>
              <a:gd name="connsiteX702" fmla="*/ 242575 w 7467600"/>
              <a:gd name="connsiteY702" fmla="*/ 1958841 h 6858000"/>
              <a:gd name="connsiteX703" fmla="*/ 82197 w 7467600"/>
              <a:gd name="connsiteY703" fmla="*/ 1754826 h 6858000"/>
              <a:gd name="connsiteX704" fmla="*/ 0 w 7467600"/>
              <a:gd name="connsiteY704" fmla="*/ 1679650 h 6858000"/>
              <a:gd name="connsiteX705" fmla="*/ 0 w 7467600"/>
              <a:gd name="connsiteY705" fmla="*/ 1602463 h 6858000"/>
              <a:gd name="connsiteX706" fmla="*/ 84689 w 7467600"/>
              <a:gd name="connsiteY706" fmla="*/ 1677442 h 6858000"/>
              <a:gd name="connsiteX707" fmla="*/ 298437 w 7467600"/>
              <a:gd name="connsiteY707" fmla="*/ 1968019 h 6858000"/>
              <a:gd name="connsiteX708" fmla="*/ 227269 w 7467600"/>
              <a:gd name="connsiteY708" fmla="*/ 1114064 h 6858000"/>
              <a:gd name="connsiteX709" fmla="*/ 248003 w 7467600"/>
              <a:gd name="connsiteY709" fmla="*/ 1089613 h 6858000"/>
              <a:gd name="connsiteX710" fmla="*/ 427020 w 7467600"/>
              <a:gd name="connsiteY710" fmla="*/ 1619803 h 6858000"/>
              <a:gd name="connsiteX711" fmla="*/ 340345 w 7467600"/>
              <a:gd name="connsiteY711" fmla="*/ 2027739 h 6858000"/>
              <a:gd name="connsiteX712" fmla="*/ 360865 w 7467600"/>
              <a:gd name="connsiteY712" fmla="*/ 2044827 h 6858000"/>
              <a:gd name="connsiteX713" fmla="*/ 560414 w 7467600"/>
              <a:gd name="connsiteY713" fmla="*/ 2421457 h 6858000"/>
              <a:gd name="connsiteX714" fmla="*/ 1359703 w 7467600"/>
              <a:gd name="connsiteY714" fmla="*/ 2578554 h 6858000"/>
              <a:gd name="connsiteX715" fmla="*/ 1359422 w 7467600"/>
              <a:gd name="connsiteY715" fmla="*/ 2577994 h 6858000"/>
              <a:gd name="connsiteX716" fmla="*/ 828701 w 7467600"/>
              <a:gd name="connsiteY716" fmla="*/ 1839520 h 6858000"/>
              <a:gd name="connsiteX717" fmla="*/ 494427 w 7467600"/>
              <a:gd name="connsiteY717" fmla="*/ 1092333 h 6858000"/>
              <a:gd name="connsiteX718" fmla="*/ 506322 w 7467600"/>
              <a:gd name="connsiteY718" fmla="*/ 1020997 h 6858000"/>
              <a:gd name="connsiteX719" fmla="*/ 4570198 w 7467600"/>
              <a:gd name="connsiteY719" fmla="*/ 978081 h 6858000"/>
              <a:gd name="connsiteX720" fmla="*/ 4523691 w 7467600"/>
              <a:gd name="connsiteY720" fmla="*/ 1127776 h 6858000"/>
              <a:gd name="connsiteX721" fmla="*/ 4509875 w 7467600"/>
              <a:gd name="connsiteY721" fmla="*/ 1167552 h 6858000"/>
              <a:gd name="connsiteX722" fmla="*/ 4478168 w 7467600"/>
              <a:gd name="connsiteY722" fmla="*/ 1260735 h 6858000"/>
              <a:gd name="connsiteX723" fmla="*/ 4409309 w 7467600"/>
              <a:gd name="connsiteY723" fmla="*/ 1666996 h 6858000"/>
              <a:gd name="connsiteX724" fmla="*/ 4370031 w 7467600"/>
              <a:gd name="connsiteY724" fmla="*/ 1955666 h 6858000"/>
              <a:gd name="connsiteX725" fmla="*/ 4570198 w 7467600"/>
              <a:gd name="connsiteY725" fmla="*/ 978081 h 6858000"/>
              <a:gd name="connsiteX726" fmla="*/ 4557898 w 7467600"/>
              <a:gd name="connsiteY726" fmla="*/ 900011 h 6858000"/>
              <a:gd name="connsiteX727" fmla="*/ 4344840 w 7467600"/>
              <a:gd name="connsiteY727" fmla="*/ 1922038 h 6858000"/>
              <a:gd name="connsiteX728" fmla="*/ 4378710 w 7467600"/>
              <a:gd name="connsiteY728" fmla="*/ 1665516 h 6858000"/>
              <a:gd name="connsiteX729" fmla="*/ 4448798 w 7467600"/>
              <a:gd name="connsiteY729" fmla="*/ 1253024 h 6858000"/>
              <a:gd name="connsiteX730" fmla="*/ 4480315 w 7467600"/>
              <a:gd name="connsiteY730" fmla="*/ 1158454 h 6858000"/>
              <a:gd name="connsiteX731" fmla="*/ 4494133 w 7467600"/>
              <a:gd name="connsiteY731" fmla="*/ 1118676 h 6858000"/>
              <a:gd name="connsiteX732" fmla="*/ 4557898 w 7467600"/>
              <a:gd name="connsiteY732" fmla="*/ 900011 h 6858000"/>
              <a:gd name="connsiteX733" fmla="*/ 5870151 w 7467600"/>
              <a:gd name="connsiteY733" fmla="*/ 898890 h 6858000"/>
              <a:gd name="connsiteX734" fmla="*/ 5861335 w 7467600"/>
              <a:gd name="connsiteY734" fmla="*/ 899177 h 6858000"/>
              <a:gd name="connsiteX735" fmla="*/ 5843702 w 7467600"/>
              <a:gd name="connsiteY735" fmla="*/ 899748 h 6858000"/>
              <a:gd name="connsiteX736" fmla="*/ 5651107 w 7467600"/>
              <a:gd name="connsiteY736" fmla="*/ 920306 h 6858000"/>
              <a:gd name="connsiteX737" fmla="*/ 5459407 w 7467600"/>
              <a:gd name="connsiteY737" fmla="*/ 940975 h 6858000"/>
              <a:gd name="connsiteX738" fmla="*/ 5374846 w 7467600"/>
              <a:gd name="connsiteY738" fmla="*/ 941988 h 6858000"/>
              <a:gd name="connsiteX739" fmla="*/ 5256105 w 7467600"/>
              <a:gd name="connsiteY739" fmla="*/ 945632 h 6858000"/>
              <a:gd name="connsiteX740" fmla="*/ 5107071 w 7467600"/>
              <a:gd name="connsiteY740" fmla="*/ 969720 h 6858000"/>
              <a:gd name="connsiteX741" fmla="*/ 4998681 w 7467600"/>
              <a:gd name="connsiteY741" fmla="*/ 988771 h 6858000"/>
              <a:gd name="connsiteX742" fmla="*/ 5870151 w 7467600"/>
              <a:gd name="connsiteY742" fmla="*/ 898890 h 6858000"/>
              <a:gd name="connsiteX743" fmla="*/ 5504425 w 7467600"/>
              <a:gd name="connsiteY743" fmla="*/ 848067 h 6858000"/>
              <a:gd name="connsiteX744" fmla="*/ 4968849 w 7467600"/>
              <a:gd name="connsiteY744" fmla="*/ 962318 h 6858000"/>
              <a:gd name="connsiteX745" fmla="*/ 5104039 w 7467600"/>
              <a:gd name="connsiteY745" fmla="*/ 940634 h 6858000"/>
              <a:gd name="connsiteX746" fmla="*/ 5256311 w 7467600"/>
              <a:gd name="connsiteY746" fmla="*/ 916490 h 6858000"/>
              <a:gd name="connsiteX747" fmla="*/ 5377381 w 7467600"/>
              <a:gd name="connsiteY747" fmla="*/ 912671 h 6858000"/>
              <a:gd name="connsiteX748" fmla="*/ 5460148 w 7467600"/>
              <a:gd name="connsiteY748" fmla="*/ 911442 h 6858000"/>
              <a:gd name="connsiteX749" fmla="*/ 5648971 w 7467600"/>
              <a:gd name="connsiteY749" fmla="*/ 891331 h 6858000"/>
              <a:gd name="connsiteX750" fmla="*/ 5844807 w 7467600"/>
              <a:gd name="connsiteY750" fmla="*/ 870718 h 6858000"/>
              <a:gd name="connsiteX751" fmla="*/ 5862975 w 7467600"/>
              <a:gd name="connsiteY751" fmla="*/ 869756 h 6858000"/>
              <a:gd name="connsiteX752" fmla="*/ 5920887 w 7467600"/>
              <a:gd name="connsiteY752" fmla="*/ 865929 h 6858000"/>
              <a:gd name="connsiteX753" fmla="*/ 5504425 w 7467600"/>
              <a:gd name="connsiteY753" fmla="*/ 848067 h 6858000"/>
              <a:gd name="connsiteX754" fmla="*/ 3607114 w 7467600"/>
              <a:gd name="connsiteY754" fmla="*/ 467441 h 6858000"/>
              <a:gd name="connsiteX755" fmla="*/ 3296242 w 7467600"/>
              <a:gd name="connsiteY755" fmla="*/ 807991 h 6858000"/>
              <a:gd name="connsiteX756" fmla="*/ 3174674 w 7467600"/>
              <a:gd name="connsiteY756" fmla="*/ 919759 h 6858000"/>
              <a:gd name="connsiteX757" fmla="*/ 3042978 w 7467600"/>
              <a:gd name="connsiteY757" fmla="*/ 1054894 h 6858000"/>
              <a:gd name="connsiteX758" fmla="*/ 2968914 w 7467600"/>
              <a:gd name="connsiteY758" fmla="*/ 1133756 h 6858000"/>
              <a:gd name="connsiteX759" fmla="*/ 3103823 w 7467600"/>
              <a:gd name="connsiteY759" fmla="*/ 1026814 h 6858000"/>
              <a:gd name="connsiteX760" fmla="*/ 3607114 w 7467600"/>
              <a:gd name="connsiteY760" fmla="*/ 467441 h 6858000"/>
              <a:gd name="connsiteX761" fmla="*/ 3744487 w 7467600"/>
              <a:gd name="connsiteY761" fmla="*/ 383136 h 6858000"/>
              <a:gd name="connsiteX762" fmla="*/ 3970213 w 7467600"/>
              <a:gd name="connsiteY762" fmla="*/ 995559 h 6858000"/>
              <a:gd name="connsiteX763" fmla="*/ 3744487 w 7467600"/>
              <a:gd name="connsiteY763" fmla="*/ 383136 h 6858000"/>
              <a:gd name="connsiteX764" fmla="*/ 3624562 w 7467600"/>
              <a:gd name="connsiteY764" fmla="*/ 367041 h 6858000"/>
              <a:gd name="connsiteX765" fmla="*/ 3489712 w 7467600"/>
              <a:gd name="connsiteY765" fmla="*/ 485386 h 6858000"/>
              <a:gd name="connsiteX766" fmla="*/ 3182994 w 7467600"/>
              <a:gd name="connsiteY766" fmla="*/ 828265 h 6858000"/>
              <a:gd name="connsiteX767" fmla="*/ 2892114 w 7467600"/>
              <a:gd name="connsiteY767" fmla="*/ 1172635 h 6858000"/>
              <a:gd name="connsiteX768" fmla="*/ 3021459 w 7467600"/>
              <a:gd name="connsiteY768" fmla="*/ 1035385 h 6858000"/>
              <a:gd name="connsiteX769" fmla="*/ 3153873 w 7467600"/>
              <a:gd name="connsiteY769" fmla="*/ 898971 h 6858000"/>
              <a:gd name="connsiteX770" fmla="*/ 3276511 w 7467600"/>
              <a:gd name="connsiteY770" fmla="*/ 786423 h 6858000"/>
              <a:gd name="connsiteX771" fmla="*/ 3584154 w 7467600"/>
              <a:gd name="connsiteY771" fmla="*/ 448218 h 6858000"/>
              <a:gd name="connsiteX772" fmla="*/ 3624562 w 7467600"/>
              <a:gd name="connsiteY772" fmla="*/ 367041 h 6858000"/>
              <a:gd name="connsiteX773" fmla="*/ 3766672 w 7467600"/>
              <a:gd name="connsiteY773" fmla="*/ 359429 h 6858000"/>
              <a:gd name="connsiteX774" fmla="*/ 3996338 w 7467600"/>
              <a:gd name="connsiteY774" fmla="*/ 968237 h 6858000"/>
              <a:gd name="connsiteX775" fmla="*/ 3766672 w 7467600"/>
              <a:gd name="connsiteY775" fmla="*/ 359429 h 6858000"/>
              <a:gd name="connsiteX776" fmla="*/ 5805386 w 7467600"/>
              <a:gd name="connsiteY776" fmla="*/ 239240 h 6858000"/>
              <a:gd name="connsiteX777" fmla="*/ 5736947 w 7467600"/>
              <a:gd name="connsiteY777" fmla="*/ 261367 h 6858000"/>
              <a:gd name="connsiteX778" fmla="*/ 5427012 w 7467600"/>
              <a:gd name="connsiteY778" fmla="*/ 311272 h 6858000"/>
              <a:gd name="connsiteX779" fmla="*/ 5147818 w 7467600"/>
              <a:gd name="connsiteY779" fmla="*/ 322112 h 6858000"/>
              <a:gd name="connsiteX780" fmla="*/ 5060854 w 7467600"/>
              <a:gd name="connsiteY780" fmla="*/ 311882 h 6858000"/>
              <a:gd name="connsiteX781" fmla="*/ 4945989 w 7467600"/>
              <a:gd name="connsiteY781" fmla="*/ 300516 h 6858000"/>
              <a:gd name="connsiteX782" fmla="*/ 5410479 w 7467600"/>
              <a:gd name="connsiteY782" fmla="*/ 348434 h 6858000"/>
              <a:gd name="connsiteX783" fmla="*/ 5805386 w 7467600"/>
              <a:gd name="connsiteY783" fmla="*/ 239240 h 6858000"/>
              <a:gd name="connsiteX784" fmla="*/ 5905192 w 7467600"/>
              <a:gd name="connsiteY784" fmla="*/ 163079 h 6858000"/>
              <a:gd name="connsiteX785" fmla="*/ 5865655 w 7467600"/>
              <a:gd name="connsiteY785" fmla="*/ 171901 h 6858000"/>
              <a:gd name="connsiteX786" fmla="*/ 5259740 w 7467600"/>
              <a:gd name="connsiteY786" fmla="*/ 257013 h 6858000"/>
              <a:gd name="connsiteX787" fmla="*/ 5208466 w 7467600"/>
              <a:gd name="connsiteY787" fmla="*/ 257550 h 6858000"/>
              <a:gd name="connsiteX788" fmla="*/ 4980204 w 7467600"/>
              <a:gd name="connsiteY788" fmla="*/ 271903 h 6858000"/>
              <a:gd name="connsiteX789" fmla="*/ 5068068 w 7467600"/>
              <a:gd name="connsiteY789" fmla="*/ 282244 h 6858000"/>
              <a:gd name="connsiteX790" fmla="*/ 5153231 w 7467600"/>
              <a:gd name="connsiteY790" fmla="*/ 292240 h 6858000"/>
              <a:gd name="connsiteX791" fmla="*/ 5426491 w 7467600"/>
              <a:gd name="connsiteY791" fmla="*/ 281128 h 6858000"/>
              <a:gd name="connsiteX792" fmla="*/ 5731212 w 7467600"/>
              <a:gd name="connsiteY792" fmla="*/ 231951 h 6858000"/>
              <a:gd name="connsiteX793" fmla="*/ 5905192 w 7467600"/>
              <a:gd name="connsiteY793" fmla="*/ 163079 h 6858000"/>
              <a:gd name="connsiteX794" fmla="*/ 5944437 w 7467600"/>
              <a:gd name="connsiteY794" fmla="*/ 113829 h 6858000"/>
              <a:gd name="connsiteX795" fmla="*/ 5825032 w 7467600"/>
              <a:gd name="connsiteY795" fmla="*/ 146405 h 6858000"/>
              <a:gd name="connsiteX796" fmla="*/ 4955599 w 7467600"/>
              <a:gd name="connsiteY796" fmla="*/ 247008 h 6858000"/>
              <a:gd name="connsiteX797" fmla="*/ 5210104 w 7467600"/>
              <a:gd name="connsiteY797" fmla="*/ 228123 h 6858000"/>
              <a:gd name="connsiteX798" fmla="*/ 5261015 w 7467600"/>
              <a:gd name="connsiteY798" fmla="*/ 227087 h 6858000"/>
              <a:gd name="connsiteX799" fmla="*/ 5861181 w 7467600"/>
              <a:gd name="connsiteY799" fmla="*/ 143093 h 6858000"/>
              <a:gd name="connsiteX800" fmla="*/ 5961252 w 7467600"/>
              <a:gd name="connsiteY800" fmla="*/ 114820 h 6858000"/>
              <a:gd name="connsiteX801" fmla="*/ 5944437 w 7467600"/>
              <a:gd name="connsiteY801" fmla="*/ 113829 h 6858000"/>
              <a:gd name="connsiteX802" fmla="*/ 3882765 w 7467600"/>
              <a:gd name="connsiteY802" fmla="*/ 0 h 6858000"/>
              <a:gd name="connsiteX803" fmla="*/ 3995099 w 7467600"/>
              <a:gd name="connsiteY803" fmla="*/ 0 h 6858000"/>
              <a:gd name="connsiteX804" fmla="*/ 4163818 w 7467600"/>
              <a:gd name="connsiteY804" fmla="*/ 234104 h 6858000"/>
              <a:gd name="connsiteX805" fmla="*/ 4172099 w 7467600"/>
              <a:gd name="connsiteY805" fmla="*/ 234207 h 6858000"/>
              <a:gd name="connsiteX806" fmla="*/ 4784282 w 7467600"/>
              <a:gd name="connsiteY806" fmla="*/ 276561 h 6858000"/>
              <a:gd name="connsiteX807" fmla="*/ 4801687 w 7467600"/>
              <a:gd name="connsiteY807" fmla="*/ 267764 h 6858000"/>
              <a:gd name="connsiteX808" fmla="*/ 6082788 w 7467600"/>
              <a:gd name="connsiteY808" fmla="*/ 64119 h 6858000"/>
              <a:gd name="connsiteX809" fmla="*/ 6099442 w 7467600"/>
              <a:gd name="connsiteY809" fmla="*/ 82568 h 6858000"/>
              <a:gd name="connsiteX810" fmla="*/ 4804137 w 7467600"/>
              <a:gd name="connsiteY810" fmla="*/ 320931 h 6858000"/>
              <a:gd name="connsiteX811" fmla="*/ 4227047 w 7467600"/>
              <a:gd name="connsiteY811" fmla="*/ 313415 h 6858000"/>
              <a:gd name="connsiteX812" fmla="*/ 4346041 w 7467600"/>
              <a:gd name="connsiteY812" fmla="*/ 456086 h 6858000"/>
              <a:gd name="connsiteX813" fmla="*/ 4870967 w 7467600"/>
              <a:gd name="connsiteY813" fmla="*/ 963061 h 6858000"/>
              <a:gd name="connsiteX814" fmla="*/ 4889647 w 7467600"/>
              <a:gd name="connsiteY814" fmla="*/ 957147 h 6858000"/>
              <a:gd name="connsiteX815" fmla="*/ 5422504 w 7467600"/>
              <a:gd name="connsiteY815" fmla="*/ 805191 h 6858000"/>
              <a:gd name="connsiteX816" fmla="*/ 6087656 w 7467600"/>
              <a:gd name="connsiteY816" fmla="*/ 826703 h 6858000"/>
              <a:gd name="connsiteX817" fmla="*/ 6058717 w 7467600"/>
              <a:gd name="connsiteY817" fmla="*/ 865992 h 6858000"/>
              <a:gd name="connsiteX818" fmla="*/ 4974153 w 7467600"/>
              <a:gd name="connsiteY818" fmla="*/ 1045456 h 6858000"/>
              <a:gd name="connsiteX819" fmla="*/ 5627835 w 7467600"/>
              <a:gd name="connsiteY819" fmla="*/ 1472077 h 6858000"/>
              <a:gd name="connsiteX820" fmla="*/ 5629817 w 7467600"/>
              <a:gd name="connsiteY820" fmla="*/ 1471412 h 6858000"/>
              <a:gd name="connsiteX821" fmla="*/ 5634124 w 7467600"/>
              <a:gd name="connsiteY821" fmla="*/ 1470572 h 6858000"/>
              <a:gd name="connsiteX822" fmla="*/ 5755832 w 7467600"/>
              <a:gd name="connsiteY822" fmla="*/ 1383886 h 6858000"/>
              <a:gd name="connsiteX823" fmla="*/ 6014186 w 7467600"/>
              <a:gd name="connsiteY823" fmla="*/ 1279799 h 6858000"/>
              <a:gd name="connsiteX824" fmla="*/ 6901619 w 7467600"/>
              <a:gd name="connsiteY824" fmla="*/ 1047874 h 6858000"/>
              <a:gd name="connsiteX825" fmla="*/ 6931566 w 7467600"/>
              <a:gd name="connsiteY825" fmla="*/ 1062034 h 6858000"/>
              <a:gd name="connsiteX826" fmla="*/ 5790982 w 7467600"/>
              <a:gd name="connsiteY826" fmla="*/ 1561380 h 6858000"/>
              <a:gd name="connsiteX827" fmla="*/ 6188971 w 7467600"/>
              <a:gd name="connsiteY827" fmla="*/ 1755168 h 6858000"/>
              <a:gd name="connsiteX828" fmla="*/ 6202446 w 7467600"/>
              <a:gd name="connsiteY828" fmla="*/ 1752268 h 6858000"/>
              <a:gd name="connsiteX829" fmla="*/ 7179560 w 7467600"/>
              <a:gd name="connsiteY829" fmla="*/ 1467551 h 6858000"/>
              <a:gd name="connsiteX830" fmla="*/ 7158730 w 7467600"/>
              <a:gd name="connsiteY830" fmla="*/ 1507835 h 6858000"/>
              <a:gd name="connsiteX831" fmla="*/ 6326959 w 7467600"/>
              <a:gd name="connsiteY831" fmla="*/ 1817686 h 6858000"/>
              <a:gd name="connsiteX832" fmla="*/ 6537433 w 7467600"/>
              <a:gd name="connsiteY832" fmla="*/ 1907790 h 6858000"/>
              <a:gd name="connsiteX833" fmla="*/ 6550221 w 7467600"/>
              <a:gd name="connsiteY833" fmla="*/ 1910729 h 6858000"/>
              <a:gd name="connsiteX834" fmla="*/ 6964438 w 7467600"/>
              <a:gd name="connsiteY834" fmla="*/ 2209505 h 6858000"/>
              <a:gd name="connsiteX835" fmla="*/ 7367862 w 7467600"/>
              <a:gd name="connsiteY835" fmla="*/ 2806833 h 6858000"/>
              <a:gd name="connsiteX836" fmla="*/ 7364329 w 7467600"/>
              <a:gd name="connsiteY836" fmla="*/ 2826907 h 6858000"/>
              <a:gd name="connsiteX837" fmla="*/ 7290545 w 7467600"/>
              <a:gd name="connsiteY837" fmla="*/ 2850663 h 6858000"/>
              <a:gd name="connsiteX838" fmla="*/ 6472036 w 7467600"/>
              <a:gd name="connsiteY838" fmla="*/ 1959003 h 6858000"/>
              <a:gd name="connsiteX839" fmla="*/ 5792897 w 7467600"/>
              <a:gd name="connsiteY839" fmla="*/ 1647747 h 6858000"/>
              <a:gd name="connsiteX840" fmla="*/ 5842751 w 7467600"/>
              <a:gd name="connsiteY840" fmla="*/ 1816112 h 6858000"/>
              <a:gd name="connsiteX841" fmla="*/ 5847424 w 7467600"/>
              <a:gd name="connsiteY841" fmla="*/ 1815776 h 6858000"/>
              <a:gd name="connsiteX842" fmla="*/ 6399821 w 7467600"/>
              <a:gd name="connsiteY842" fmla="*/ 2344799 h 6858000"/>
              <a:gd name="connsiteX843" fmla="*/ 6323232 w 7467600"/>
              <a:gd name="connsiteY843" fmla="*/ 2389634 h 6858000"/>
              <a:gd name="connsiteX844" fmla="*/ 5942958 w 7467600"/>
              <a:gd name="connsiteY844" fmla="*/ 2077708 h 6858000"/>
              <a:gd name="connsiteX845" fmla="*/ 5921559 w 7467600"/>
              <a:gd name="connsiteY845" fmla="*/ 2378596 h 6858000"/>
              <a:gd name="connsiteX846" fmla="*/ 5817651 w 7467600"/>
              <a:gd name="connsiteY846" fmla="*/ 3023919 h 6858000"/>
              <a:gd name="connsiteX847" fmla="*/ 5729634 w 7467600"/>
              <a:gd name="connsiteY847" fmla="*/ 3051849 h 6858000"/>
              <a:gd name="connsiteX848" fmla="*/ 5611018 w 7467600"/>
              <a:gd name="connsiteY848" fmla="*/ 2316769 h 6858000"/>
              <a:gd name="connsiteX849" fmla="*/ 5687608 w 7467600"/>
              <a:gd name="connsiteY849" fmla="*/ 2039972 h 6858000"/>
              <a:gd name="connsiteX850" fmla="*/ 5657554 w 7467600"/>
              <a:gd name="connsiteY850" fmla="*/ 1576445 h 6858000"/>
              <a:gd name="connsiteX851" fmla="*/ 5150475 w 7467600"/>
              <a:gd name="connsiteY851" fmla="*/ 1274012 h 6858000"/>
              <a:gd name="connsiteX852" fmla="*/ 5349142 w 7467600"/>
              <a:gd name="connsiteY852" fmla="*/ 2204405 h 6858000"/>
              <a:gd name="connsiteX853" fmla="*/ 5262214 w 7467600"/>
              <a:gd name="connsiteY853" fmla="*/ 2233836 h 6858000"/>
              <a:gd name="connsiteX854" fmla="*/ 4981539 w 7467600"/>
              <a:gd name="connsiteY854" fmla="*/ 1542201 h 6858000"/>
              <a:gd name="connsiteX855" fmla="*/ 4958461 w 7467600"/>
              <a:gd name="connsiteY855" fmla="*/ 1136957 h 6858000"/>
              <a:gd name="connsiteX856" fmla="*/ 4655015 w 7467600"/>
              <a:gd name="connsiteY856" fmla="*/ 891426 h 6858000"/>
              <a:gd name="connsiteX857" fmla="*/ 4348002 w 7467600"/>
              <a:gd name="connsiteY857" fmla="*/ 2205895 h 6858000"/>
              <a:gd name="connsiteX858" fmla="*/ 4262250 w 7467600"/>
              <a:gd name="connsiteY858" fmla="*/ 2219972 h 6858000"/>
              <a:gd name="connsiteX859" fmla="*/ 4550611 w 7467600"/>
              <a:gd name="connsiteY859" fmla="*/ 817540 h 6858000"/>
              <a:gd name="connsiteX860" fmla="*/ 4564418 w 7467600"/>
              <a:gd name="connsiteY860" fmla="*/ 808293 h 6858000"/>
              <a:gd name="connsiteX861" fmla="*/ 4266388 w 7467600"/>
              <a:gd name="connsiteY861" fmla="*/ 500083 h 6858000"/>
              <a:gd name="connsiteX862" fmla="*/ 4032842 w 7467600"/>
              <a:gd name="connsiteY862" fmla="*/ 211809 h 6858000"/>
              <a:gd name="connsiteX863" fmla="*/ 3882765 w 7467600"/>
              <a:gd name="connsiteY863" fmla="*/ 0 h 6858000"/>
              <a:gd name="connsiteX864" fmla="*/ 3721337 w 7467600"/>
              <a:gd name="connsiteY864" fmla="*/ 0 h 6858000"/>
              <a:gd name="connsiteX865" fmla="*/ 3797544 w 7467600"/>
              <a:gd name="connsiteY865" fmla="*/ 0 h 6858000"/>
              <a:gd name="connsiteX866" fmla="*/ 3775734 w 7467600"/>
              <a:gd name="connsiteY866" fmla="*/ 95131 h 6858000"/>
              <a:gd name="connsiteX867" fmla="*/ 3724807 w 7467600"/>
              <a:gd name="connsiteY867" fmla="*/ 272257 h 6858000"/>
              <a:gd name="connsiteX868" fmla="*/ 3726844 w 7467600"/>
              <a:gd name="connsiteY868" fmla="*/ 282988 h 6858000"/>
              <a:gd name="connsiteX869" fmla="*/ 3742664 w 7467600"/>
              <a:gd name="connsiteY869" fmla="*/ 279918 h 6858000"/>
              <a:gd name="connsiteX870" fmla="*/ 4103910 w 7467600"/>
              <a:gd name="connsiteY870" fmla="*/ 1161917 h 6858000"/>
              <a:gd name="connsiteX871" fmla="*/ 4020269 w 7467600"/>
              <a:gd name="connsiteY871" fmla="*/ 1200406 h 6858000"/>
              <a:gd name="connsiteX872" fmla="*/ 3674882 w 7467600"/>
              <a:gd name="connsiteY872" fmla="*/ 488524 h 6858000"/>
              <a:gd name="connsiteX873" fmla="*/ 3132682 w 7467600"/>
              <a:gd name="connsiteY873" fmla="*/ 1072284 h 6858000"/>
              <a:gd name="connsiteX874" fmla="*/ 2716346 w 7467600"/>
              <a:gd name="connsiteY874" fmla="*/ 1276376 h 6858000"/>
              <a:gd name="connsiteX875" fmla="*/ 2716772 w 7467600"/>
              <a:gd name="connsiteY875" fmla="*/ 1255462 h 6858000"/>
              <a:gd name="connsiteX876" fmla="*/ 3471096 w 7467600"/>
              <a:gd name="connsiteY876" fmla="*/ 437072 h 6858000"/>
              <a:gd name="connsiteX877" fmla="*/ 3639057 w 7467600"/>
              <a:gd name="connsiteY877" fmla="*/ 286334 h 6858000"/>
              <a:gd name="connsiteX878" fmla="*/ 3640309 w 7467600"/>
              <a:gd name="connsiteY878" fmla="*/ 284664 h 6858000"/>
              <a:gd name="connsiteX879" fmla="*/ 3646022 w 7467600"/>
              <a:gd name="connsiteY879" fmla="*/ 276711 h 6858000"/>
              <a:gd name="connsiteX880" fmla="*/ 3707943 w 7467600"/>
              <a:gd name="connsiteY880" fmla="*/ 65958 h 6858000"/>
              <a:gd name="connsiteX881" fmla="*/ 3721337 w 7467600"/>
              <a:gd name="connsiteY881" fmla="*/ 0 h 6858000"/>
              <a:gd name="connsiteX882" fmla="*/ 2867960 w 7467600"/>
              <a:gd name="connsiteY882" fmla="*/ 0 h 6858000"/>
              <a:gd name="connsiteX883" fmla="*/ 2926351 w 7467600"/>
              <a:gd name="connsiteY883" fmla="*/ 0 h 6858000"/>
              <a:gd name="connsiteX884" fmla="*/ 2902823 w 7467600"/>
              <a:gd name="connsiteY884" fmla="*/ 262929 h 6858000"/>
              <a:gd name="connsiteX885" fmla="*/ 2940663 w 7467600"/>
              <a:gd name="connsiteY885" fmla="*/ 140884 h 6858000"/>
              <a:gd name="connsiteX886" fmla="*/ 2947039 w 7467600"/>
              <a:gd name="connsiteY886" fmla="*/ 122524 h 6858000"/>
              <a:gd name="connsiteX887" fmla="*/ 2984316 w 7467600"/>
              <a:gd name="connsiteY887" fmla="*/ 0 h 6858000"/>
              <a:gd name="connsiteX888" fmla="*/ 3016114 w 7467600"/>
              <a:gd name="connsiteY888" fmla="*/ 0 h 6858000"/>
              <a:gd name="connsiteX889" fmla="*/ 2979949 w 7467600"/>
              <a:gd name="connsiteY889" fmla="*/ 119274 h 6858000"/>
              <a:gd name="connsiteX890" fmla="*/ 3023879 w 7467600"/>
              <a:gd name="connsiteY890" fmla="*/ 0 h 6858000"/>
              <a:gd name="connsiteX891" fmla="*/ 3105400 w 7467600"/>
              <a:gd name="connsiteY891" fmla="*/ 0 h 6858000"/>
              <a:gd name="connsiteX892" fmla="*/ 3094669 w 7467600"/>
              <a:gd name="connsiteY892" fmla="*/ 30308 h 6858000"/>
              <a:gd name="connsiteX893" fmla="*/ 2901945 w 7467600"/>
              <a:gd name="connsiteY893" fmla="*/ 466538 h 6858000"/>
              <a:gd name="connsiteX894" fmla="*/ 2815209 w 7467600"/>
              <a:gd name="connsiteY894" fmla="*/ 497361 h 6858000"/>
              <a:gd name="connsiteX895" fmla="*/ 2844845 w 7467600"/>
              <a:gd name="connsiteY895" fmla="*/ 127638 h 6858000"/>
              <a:gd name="connsiteX896" fmla="*/ 2867960 w 7467600"/>
              <a:gd name="connsiteY896" fmla="*/ 0 h 6858000"/>
              <a:gd name="connsiteX897" fmla="*/ 1057230 w 7467600"/>
              <a:gd name="connsiteY897" fmla="*/ 0 h 6858000"/>
              <a:gd name="connsiteX898" fmla="*/ 1111003 w 7467600"/>
              <a:gd name="connsiteY898" fmla="*/ 0 h 6858000"/>
              <a:gd name="connsiteX899" fmla="*/ 1125553 w 7467600"/>
              <a:gd name="connsiteY899" fmla="*/ 52588 h 6858000"/>
              <a:gd name="connsiteX900" fmla="*/ 1304276 w 7467600"/>
              <a:gd name="connsiteY900" fmla="*/ 476275 h 6858000"/>
              <a:gd name="connsiteX901" fmla="*/ 1492066 w 7467600"/>
              <a:gd name="connsiteY901" fmla="*/ 886333 h 6858000"/>
              <a:gd name="connsiteX902" fmla="*/ 1423698 w 7467600"/>
              <a:gd name="connsiteY902" fmla="*/ 710817 h 6858000"/>
              <a:gd name="connsiteX903" fmla="*/ 1357609 w 7467600"/>
              <a:gd name="connsiteY903" fmla="*/ 532892 h 6858000"/>
              <a:gd name="connsiteX904" fmla="*/ 1309550 w 7467600"/>
              <a:gd name="connsiteY904" fmla="*/ 374031 h 6858000"/>
              <a:gd name="connsiteX905" fmla="*/ 1193673 w 7467600"/>
              <a:gd name="connsiteY905" fmla="*/ 49533 h 6858000"/>
              <a:gd name="connsiteX906" fmla="*/ 1164391 w 7467600"/>
              <a:gd name="connsiteY906" fmla="*/ 0 h 6858000"/>
              <a:gd name="connsiteX907" fmla="*/ 1200666 w 7467600"/>
              <a:gd name="connsiteY907" fmla="*/ 0 h 6858000"/>
              <a:gd name="connsiteX908" fmla="*/ 1223408 w 7467600"/>
              <a:gd name="connsiteY908" fmla="*/ 38996 h 6858000"/>
              <a:gd name="connsiteX909" fmla="*/ 1339635 w 7467600"/>
              <a:gd name="connsiteY909" fmla="*/ 365517 h 6858000"/>
              <a:gd name="connsiteX910" fmla="*/ 1387469 w 7467600"/>
              <a:gd name="connsiteY910" fmla="*/ 523079 h 6858000"/>
              <a:gd name="connsiteX911" fmla="*/ 1452685 w 7467600"/>
              <a:gd name="connsiteY911" fmla="*/ 699806 h 6858000"/>
              <a:gd name="connsiteX912" fmla="*/ 1492092 w 7467600"/>
              <a:gd name="connsiteY912" fmla="*/ 800424 h 6858000"/>
              <a:gd name="connsiteX913" fmla="*/ 1455302 w 7467600"/>
              <a:gd name="connsiteY913" fmla="*/ 632913 h 6858000"/>
              <a:gd name="connsiteX914" fmla="*/ 1222336 w 7467600"/>
              <a:gd name="connsiteY914" fmla="*/ 9480 h 6858000"/>
              <a:gd name="connsiteX915" fmla="*/ 1214634 w 7467600"/>
              <a:gd name="connsiteY915" fmla="*/ 0 h 6858000"/>
              <a:gd name="connsiteX916" fmla="*/ 1289827 w 7467600"/>
              <a:gd name="connsiteY916" fmla="*/ 0 h 6858000"/>
              <a:gd name="connsiteX917" fmla="*/ 1321076 w 7467600"/>
              <a:gd name="connsiteY917" fmla="*/ 59722 h 6858000"/>
              <a:gd name="connsiteX918" fmla="*/ 1512579 w 7467600"/>
              <a:gd name="connsiteY918" fmla="*/ 626441 h 6858000"/>
              <a:gd name="connsiteX919" fmla="*/ 1506076 w 7467600"/>
              <a:gd name="connsiteY919" fmla="*/ 1089289 h 6858000"/>
              <a:gd name="connsiteX920" fmla="*/ 1486346 w 7467600"/>
              <a:gd name="connsiteY920" fmla="*/ 1079919 h 6858000"/>
              <a:gd name="connsiteX921" fmla="*/ 1070511 w 7467600"/>
              <a:gd name="connsiteY921" fmla="*/ 48609 h 6858000"/>
              <a:gd name="connsiteX922" fmla="*/ 1057230 w 7467600"/>
              <a:gd name="connsiteY922" fmla="*/ 0 h 6858000"/>
              <a:gd name="connsiteX923" fmla="*/ 43151 w 7467600"/>
              <a:gd name="connsiteY923" fmla="*/ 0 h 6858000"/>
              <a:gd name="connsiteX924" fmla="*/ 95283 w 7467600"/>
              <a:gd name="connsiteY924" fmla="*/ 0 h 6858000"/>
              <a:gd name="connsiteX925" fmla="*/ 300708 w 7467600"/>
              <a:gd name="connsiteY925" fmla="*/ 154571 h 6858000"/>
              <a:gd name="connsiteX926" fmla="*/ 530414 w 7467600"/>
              <a:gd name="connsiteY926" fmla="*/ 354673 h 6858000"/>
              <a:gd name="connsiteX927" fmla="*/ 333785 w 7467600"/>
              <a:gd name="connsiteY927" fmla="*/ 161564 h 6858000"/>
              <a:gd name="connsiteX928" fmla="*/ 147005 w 7467600"/>
              <a:gd name="connsiteY928" fmla="*/ 0 h 6858000"/>
              <a:gd name="connsiteX929" fmla="*/ 272509 w 7467600"/>
              <a:gd name="connsiteY929" fmla="*/ 0 h 6858000"/>
              <a:gd name="connsiteX930" fmla="*/ 326276 w 7467600"/>
              <a:gd name="connsiteY930" fmla="*/ 45847 h 6858000"/>
              <a:gd name="connsiteX931" fmla="*/ 823759 w 7467600"/>
              <a:gd name="connsiteY931" fmla="*/ 574145 h 6858000"/>
              <a:gd name="connsiteX932" fmla="*/ 811254 w 7467600"/>
              <a:gd name="connsiteY932" fmla="*/ 665546 h 6858000"/>
              <a:gd name="connsiteX933" fmla="*/ 154042 w 7467600"/>
              <a:gd name="connsiteY933" fmla="*/ 261522 h 6858000"/>
              <a:gd name="connsiteX934" fmla="*/ 13550 w 7467600"/>
              <a:gd name="connsiteY934" fmla="*/ 158423 h 6858000"/>
              <a:gd name="connsiteX935" fmla="*/ 0 w 7467600"/>
              <a:gd name="connsiteY935" fmla="*/ 146618 h 6858000"/>
              <a:gd name="connsiteX936" fmla="*/ 0 w 7467600"/>
              <a:gd name="connsiteY936" fmla="*/ 59161 h 6858000"/>
              <a:gd name="connsiteX937" fmla="*/ 45427 w 7467600"/>
              <a:gd name="connsiteY937" fmla="*/ 101078 h 6858000"/>
              <a:gd name="connsiteX938" fmla="*/ 630103 w 7467600"/>
              <a:gd name="connsiteY938" fmla="*/ 485885 h 6858000"/>
              <a:gd name="connsiteX939" fmla="*/ 532040 w 7467600"/>
              <a:gd name="connsiteY939" fmla="*/ 399359 h 6858000"/>
              <a:gd name="connsiteX940" fmla="*/ 517618 w 7467600"/>
              <a:gd name="connsiteY940" fmla="*/ 385726 h 6858000"/>
              <a:gd name="connsiteX941" fmla="*/ 285074 w 7467600"/>
              <a:gd name="connsiteY941" fmla="*/ 182755 h 6858000"/>
              <a:gd name="connsiteX942" fmla="*/ 43151 w 7467600"/>
              <a:gd name="connsiteY94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289862 w 7467600"/>
              <a:gd name="connsiteY9" fmla="*/ 6659827 h 6858000"/>
              <a:gd name="connsiteX10" fmla="*/ 1019354 w 7467600"/>
              <a:gd name="connsiteY10" fmla="*/ 6315006 h 6858000"/>
              <a:gd name="connsiteX11" fmla="*/ 441046 w 7467600"/>
              <a:gd name="connsiteY11" fmla="*/ 6691153 h 6858000"/>
              <a:gd name="connsiteX12" fmla="*/ 1019354 w 7467600"/>
              <a:gd name="connsiteY12" fmla="*/ 6315006 h 6858000"/>
              <a:gd name="connsiteX13" fmla="*/ 991680 w 7467600"/>
              <a:gd name="connsiteY13" fmla="*/ 6298413 h 6858000"/>
              <a:gd name="connsiteX14" fmla="*/ 409060 w 7467600"/>
              <a:gd name="connsiteY14" fmla="*/ 6671470 h 6858000"/>
              <a:gd name="connsiteX15" fmla="*/ 991680 w 7467600"/>
              <a:gd name="connsiteY15" fmla="*/ 6298413 h 6858000"/>
              <a:gd name="connsiteX16" fmla="*/ 103333 w 7467600"/>
              <a:gd name="connsiteY16" fmla="*/ 5699602 h 6858000"/>
              <a:gd name="connsiteX17" fmla="*/ 233938 w 7467600"/>
              <a:gd name="connsiteY17" fmla="*/ 5809416 h 6858000"/>
              <a:gd name="connsiteX18" fmla="*/ 883580 w 7467600"/>
              <a:gd name="connsiteY18" fmla="*/ 6180710 h 6858000"/>
              <a:gd name="connsiteX19" fmla="*/ 487337 w 7467600"/>
              <a:gd name="connsiteY19" fmla="*/ 5950182 h 6858000"/>
              <a:gd name="connsiteX20" fmla="*/ 354051 w 7467600"/>
              <a:gd name="connsiteY20" fmla="*/ 5854912 h 6858000"/>
              <a:gd name="connsiteX21" fmla="*/ 195436 w 7467600"/>
              <a:gd name="connsiteY21" fmla="*/ 5755068 h 6858000"/>
              <a:gd name="connsiteX22" fmla="*/ 103333 w 7467600"/>
              <a:gd name="connsiteY22" fmla="*/ 5699602 h 6858000"/>
              <a:gd name="connsiteX23" fmla="*/ 5539432 w 7467600"/>
              <a:gd name="connsiteY23" fmla="*/ 5642928 h 6858000"/>
              <a:gd name="connsiteX24" fmla="*/ 5555462 w 7467600"/>
              <a:gd name="connsiteY24" fmla="*/ 5694454 h 6858000"/>
              <a:gd name="connsiteX25" fmla="*/ 5828270 w 7467600"/>
              <a:gd name="connsiteY25" fmla="*/ 6320663 h 6858000"/>
              <a:gd name="connsiteX26" fmla="*/ 5947416 w 7467600"/>
              <a:gd name="connsiteY26" fmla="*/ 6574846 h 6858000"/>
              <a:gd name="connsiteX27" fmla="*/ 5539432 w 7467600"/>
              <a:gd name="connsiteY27" fmla="*/ 5642928 h 6858000"/>
              <a:gd name="connsiteX28" fmla="*/ 51253 w 7467600"/>
              <a:gd name="connsiteY28" fmla="*/ 5631825 h 6858000"/>
              <a:gd name="connsiteX29" fmla="*/ 211622 w 7467600"/>
              <a:gd name="connsiteY29" fmla="*/ 5728803 h 6858000"/>
              <a:gd name="connsiteX30" fmla="*/ 371652 w 7467600"/>
              <a:gd name="connsiteY30" fmla="*/ 5829062 h 6858000"/>
              <a:gd name="connsiteX31" fmla="*/ 505903 w 7467600"/>
              <a:gd name="connsiteY31" fmla="*/ 5925221 h 6858000"/>
              <a:gd name="connsiteX32" fmla="*/ 899240 w 7467600"/>
              <a:gd name="connsiteY32" fmla="*/ 6153068 h 6858000"/>
              <a:gd name="connsiteX33" fmla="*/ 988114 w 7467600"/>
              <a:gd name="connsiteY33" fmla="*/ 6174204 h 6858000"/>
              <a:gd name="connsiteX34" fmla="*/ 845971 w 7467600"/>
              <a:gd name="connsiteY34" fmla="*/ 6067177 h 6858000"/>
              <a:gd name="connsiteX35" fmla="*/ 448057 w 7467600"/>
              <a:gd name="connsiteY35" fmla="*/ 5841376 h 6858000"/>
              <a:gd name="connsiteX36" fmla="*/ 51253 w 7467600"/>
              <a:gd name="connsiteY36" fmla="*/ 5631825 h 6858000"/>
              <a:gd name="connsiteX37" fmla="*/ 2606687 w 7467600"/>
              <a:gd name="connsiteY37" fmla="*/ 5630718 h 6858000"/>
              <a:gd name="connsiteX38" fmla="*/ 2645658 w 7467600"/>
              <a:gd name="connsiteY38" fmla="*/ 6640259 h 6858000"/>
              <a:gd name="connsiteX39" fmla="*/ 2606687 w 7467600"/>
              <a:gd name="connsiteY39" fmla="*/ 5630718 h 6858000"/>
              <a:gd name="connsiteX40" fmla="*/ 3642057 w 7467600"/>
              <a:gd name="connsiteY40" fmla="*/ 5573487 h 6858000"/>
              <a:gd name="connsiteX41" fmla="*/ 3632981 w 7467600"/>
              <a:gd name="connsiteY41" fmla="*/ 5579437 h 6858000"/>
              <a:gd name="connsiteX42" fmla="*/ 3382436 w 7467600"/>
              <a:gd name="connsiteY42" fmla="*/ 5952726 h 6858000"/>
              <a:gd name="connsiteX43" fmla="*/ 3191929 w 7467600"/>
              <a:gd name="connsiteY43" fmla="*/ 6662669 h 6858000"/>
              <a:gd name="connsiteX44" fmla="*/ 3369898 w 7467600"/>
              <a:gd name="connsiteY44" fmla="*/ 6081771 h 6858000"/>
              <a:gd name="connsiteX45" fmla="*/ 3642057 w 7467600"/>
              <a:gd name="connsiteY45" fmla="*/ 5573487 h 6858000"/>
              <a:gd name="connsiteX46" fmla="*/ 2650666 w 7467600"/>
              <a:gd name="connsiteY46" fmla="*/ 5530686 h 6858000"/>
              <a:gd name="connsiteX47" fmla="*/ 2650249 w 7467600"/>
              <a:gd name="connsiteY47" fmla="*/ 5532101 h 6858000"/>
              <a:gd name="connsiteX48" fmla="*/ 2663808 w 7467600"/>
              <a:gd name="connsiteY48" fmla="*/ 6535215 h 6858000"/>
              <a:gd name="connsiteX49" fmla="*/ 2665418 w 7467600"/>
              <a:gd name="connsiteY49" fmla="*/ 6132756 h 6858000"/>
              <a:gd name="connsiteX50" fmla="*/ 2650666 w 7467600"/>
              <a:gd name="connsiteY50" fmla="*/ 5530686 h 6858000"/>
              <a:gd name="connsiteX51" fmla="*/ 2680277 w 7467600"/>
              <a:gd name="connsiteY51" fmla="*/ 5479204 h 6858000"/>
              <a:gd name="connsiteX52" fmla="*/ 2678972 w 7467600"/>
              <a:gd name="connsiteY52" fmla="*/ 5481582 h 6858000"/>
              <a:gd name="connsiteX53" fmla="*/ 2696666 w 7467600"/>
              <a:gd name="connsiteY53" fmla="*/ 6133836 h 6858000"/>
              <a:gd name="connsiteX54" fmla="*/ 2695769 w 7467600"/>
              <a:gd name="connsiteY54" fmla="*/ 6390955 h 6858000"/>
              <a:gd name="connsiteX55" fmla="*/ 2739893 w 7467600"/>
              <a:gd name="connsiteY55" fmla="*/ 6108357 h 6858000"/>
              <a:gd name="connsiteX56" fmla="*/ 2680277 w 7467600"/>
              <a:gd name="connsiteY56" fmla="*/ 5479204 h 6858000"/>
              <a:gd name="connsiteX57" fmla="*/ 1132195 w 7467600"/>
              <a:gd name="connsiteY57" fmla="*/ 5467980 h 6858000"/>
              <a:gd name="connsiteX58" fmla="*/ 1679056 w 7467600"/>
              <a:gd name="connsiteY58" fmla="*/ 5516907 h 6858000"/>
              <a:gd name="connsiteX59" fmla="*/ 2128648 w 7467600"/>
              <a:gd name="connsiteY59" fmla="*/ 5474249 h 6858000"/>
              <a:gd name="connsiteX60" fmla="*/ 1825619 w 7467600"/>
              <a:gd name="connsiteY60" fmla="*/ 5478447 h 6858000"/>
              <a:gd name="connsiteX61" fmla="*/ 1737798 w 7467600"/>
              <a:gd name="connsiteY61" fmla="*/ 5483353 h 6858000"/>
              <a:gd name="connsiteX62" fmla="*/ 1132195 w 7467600"/>
              <a:gd name="connsiteY62" fmla="*/ 5467980 h 6858000"/>
              <a:gd name="connsiteX63" fmla="*/ 1456157 w 7467600"/>
              <a:gd name="connsiteY63" fmla="*/ 5371404 h 6858000"/>
              <a:gd name="connsiteX64" fmla="*/ 1244432 w 7467600"/>
              <a:gd name="connsiteY64" fmla="*/ 5385601 h 6858000"/>
              <a:gd name="connsiteX65" fmla="*/ 973990 w 7467600"/>
              <a:gd name="connsiteY65" fmla="*/ 5424940 h 6858000"/>
              <a:gd name="connsiteX66" fmla="*/ 1103809 w 7467600"/>
              <a:gd name="connsiteY66" fmla="*/ 5433720 h 6858000"/>
              <a:gd name="connsiteX67" fmla="*/ 1123454 w 7467600"/>
              <a:gd name="connsiteY67" fmla="*/ 5435727 h 6858000"/>
              <a:gd name="connsiteX68" fmla="*/ 1737017 w 7467600"/>
              <a:gd name="connsiteY68" fmla="*/ 5452183 h 6858000"/>
              <a:gd name="connsiteX69" fmla="*/ 1824397 w 7467600"/>
              <a:gd name="connsiteY69" fmla="*/ 5447757 h 6858000"/>
              <a:gd name="connsiteX70" fmla="*/ 2070059 w 7467600"/>
              <a:gd name="connsiteY70" fmla="*/ 5441660 h 6858000"/>
              <a:gd name="connsiteX71" fmla="*/ 1456157 w 7467600"/>
              <a:gd name="connsiteY71" fmla="*/ 5371404 h 6858000"/>
              <a:gd name="connsiteX72" fmla="*/ 4988186 w 7467600"/>
              <a:gd name="connsiteY72" fmla="*/ 5216467 h 6858000"/>
              <a:gd name="connsiteX73" fmla="*/ 4777334 w 7467600"/>
              <a:gd name="connsiteY73" fmla="*/ 5406072 h 6858000"/>
              <a:gd name="connsiteX74" fmla="*/ 4718341 w 7467600"/>
              <a:gd name="connsiteY74" fmla="*/ 5468043 h 6858000"/>
              <a:gd name="connsiteX75" fmla="*/ 4604655 w 7467600"/>
              <a:gd name="connsiteY75" fmla="*/ 5583434 h 6858000"/>
              <a:gd name="connsiteX76" fmla="*/ 4565074 w 7467600"/>
              <a:gd name="connsiteY76" fmla="*/ 5618550 h 6858000"/>
              <a:gd name="connsiteX77" fmla="*/ 4988186 w 7467600"/>
              <a:gd name="connsiteY77" fmla="*/ 5216467 h 6858000"/>
              <a:gd name="connsiteX78" fmla="*/ 4978032 w 7467600"/>
              <a:gd name="connsiteY78" fmla="*/ 5183809 h 6858000"/>
              <a:gd name="connsiteX79" fmla="*/ 4463413 w 7467600"/>
              <a:gd name="connsiteY79" fmla="*/ 5615162 h 6858000"/>
              <a:gd name="connsiteX80" fmla="*/ 4358134 w 7467600"/>
              <a:gd name="connsiteY80" fmla="*/ 5742791 h 6858000"/>
              <a:gd name="connsiteX81" fmla="*/ 4376219 w 7467600"/>
              <a:gd name="connsiteY81" fmla="*/ 5729027 h 6858000"/>
              <a:gd name="connsiteX82" fmla="*/ 4582340 w 7467600"/>
              <a:gd name="connsiteY82" fmla="*/ 5561037 h 6858000"/>
              <a:gd name="connsiteX83" fmla="*/ 4694684 w 7467600"/>
              <a:gd name="connsiteY83" fmla="*/ 5447098 h 6858000"/>
              <a:gd name="connsiteX84" fmla="*/ 4754123 w 7467600"/>
              <a:gd name="connsiteY84" fmla="*/ 5384643 h 6858000"/>
              <a:gd name="connsiteX85" fmla="*/ 4978032 w 7467600"/>
              <a:gd name="connsiteY85" fmla="*/ 5183809 h 6858000"/>
              <a:gd name="connsiteX86" fmla="*/ 1903353 w 7467600"/>
              <a:gd name="connsiteY86" fmla="*/ 5044827 h 6858000"/>
              <a:gd name="connsiteX87" fmla="*/ 1936931 w 7467600"/>
              <a:gd name="connsiteY87" fmla="*/ 5093954 h 6858000"/>
              <a:gd name="connsiteX88" fmla="*/ 2195868 w 7467600"/>
              <a:gd name="connsiteY88" fmla="*/ 5396574 h 6858000"/>
              <a:gd name="connsiteX89" fmla="*/ 2088852 w 7467600"/>
              <a:gd name="connsiteY89" fmla="*/ 5166123 h 6858000"/>
              <a:gd name="connsiteX90" fmla="*/ 1958241 w 7467600"/>
              <a:gd name="connsiteY90" fmla="*/ 5067955 h 6858000"/>
              <a:gd name="connsiteX91" fmla="*/ 1903353 w 7467600"/>
              <a:gd name="connsiteY91" fmla="*/ 5044827 h 6858000"/>
              <a:gd name="connsiteX92" fmla="*/ 1979378 w 7467600"/>
              <a:gd name="connsiteY92" fmla="*/ 4769504 h 6858000"/>
              <a:gd name="connsiteX93" fmla="*/ 2882120 w 7467600"/>
              <a:gd name="connsiteY93" fmla="*/ 5064547 h 6858000"/>
              <a:gd name="connsiteX94" fmla="*/ 2793103 w 7467600"/>
              <a:gd name="connsiteY94" fmla="*/ 5039699 h 6858000"/>
              <a:gd name="connsiteX95" fmla="*/ 2770041 w 7467600"/>
              <a:gd name="connsiteY95" fmla="*/ 5033634 h 6858000"/>
              <a:gd name="connsiteX96" fmla="*/ 1979378 w 7467600"/>
              <a:gd name="connsiteY96" fmla="*/ 4769504 h 6858000"/>
              <a:gd name="connsiteX97" fmla="*/ 1927410 w 7467600"/>
              <a:gd name="connsiteY97" fmla="*/ 4716164 h 6858000"/>
              <a:gd name="connsiteX98" fmla="*/ 1959587 w 7467600"/>
              <a:gd name="connsiteY98" fmla="*/ 4728849 h 6858000"/>
              <a:gd name="connsiteX99" fmla="*/ 2777707 w 7467600"/>
              <a:gd name="connsiteY99" fmla="*/ 5003991 h 6858000"/>
              <a:gd name="connsiteX100" fmla="*/ 2800768 w 7467600"/>
              <a:gd name="connsiteY100" fmla="*/ 5010056 h 6858000"/>
              <a:gd name="connsiteX101" fmla="*/ 2879408 w 7467600"/>
              <a:gd name="connsiteY101" fmla="*/ 5031590 h 6858000"/>
              <a:gd name="connsiteX102" fmla="*/ 2862295 w 7467600"/>
              <a:gd name="connsiteY102" fmla="*/ 5022958 h 6858000"/>
              <a:gd name="connsiteX103" fmla="*/ 2813343 w 7467600"/>
              <a:gd name="connsiteY103" fmla="*/ 4998369 h 6858000"/>
              <a:gd name="connsiteX104" fmla="*/ 2646245 w 7467600"/>
              <a:gd name="connsiteY104" fmla="*/ 4930999 h 6858000"/>
              <a:gd name="connsiteX105" fmla="*/ 1999243 w 7467600"/>
              <a:gd name="connsiteY105" fmla="*/ 4730524 h 6858000"/>
              <a:gd name="connsiteX106" fmla="*/ 1979527 w 7467600"/>
              <a:gd name="connsiteY106" fmla="*/ 4726651 h 6858000"/>
              <a:gd name="connsiteX107" fmla="*/ 1927410 w 7467600"/>
              <a:gd name="connsiteY107" fmla="*/ 4716164 h 6858000"/>
              <a:gd name="connsiteX108" fmla="*/ 1997014 w 7467600"/>
              <a:gd name="connsiteY108" fmla="*/ 4698007 h 6858000"/>
              <a:gd name="connsiteX109" fmla="*/ 2005458 w 7467600"/>
              <a:gd name="connsiteY109" fmla="*/ 4699540 h 6858000"/>
              <a:gd name="connsiteX110" fmla="*/ 2657186 w 7467600"/>
              <a:gd name="connsiteY110" fmla="*/ 4901687 h 6858000"/>
              <a:gd name="connsiteX111" fmla="*/ 2826662 w 7467600"/>
              <a:gd name="connsiteY111" fmla="*/ 4970362 h 6858000"/>
              <a:gd name="connsiteX112" fmla="*/ 2876100 w 7467600"/>
              <a:gd name="connsiteY112" fmla="*/ 4995397 h 6858000"/>
              <a:gd name="connsiteX113" fmla="*/ 3042600 w 7467600"/>
              <a:gd name="connsiteY113" fmla="*/ 5059532 h 6858000"/>
              <a:gd name="connsiteX114" fmla="*/ 1997014 w 7467600"/>
              <a:gd name="connsiteY114" fmla="*/ 4698007 h 6858000"/>
              <a:gd name="connsiteX115" fmla="*/ 2305292 w 7467600"/>
              <a:gd name="connsiteY115" fmla="*/ 4219492 h 6858000"/>
              <a:gd name="connsiteX116" fmla="*/ 3360922 w 7467600"/>
              <a:gd name="connsiteY116" fmla="*/ 4529373 h 6858000"/>
              <a:gd name="connsiteX117" fmla="*/ 3492420 w 7467600"/>
              <a:gd name="connsiteY117" fmla="*/ 4510145 h 6858000"/>
              <a:gd name="connsiteX118" fmla="*/ 3364086 w 7467600"/>
              <a:gd name="connsiteY118" fmla="*/ 4480340 h 6858000"/>
              <a:gd name="connsiteX119" fmla="*/ 3225818 w 7467600"/>
              <a:gd name="connsiteY119" fmla="*/ 4411822 h 6858000"/>
              <a:gd name="connsiteX120" fmla="*/ 3129696 w 7467600"/>
              <a:gd name="connsiteY120" fmla="*/ 4360704 h 6858000"/>
              <a:gd name="connsiteX121" fmla="*/ 2814545 w 7467600"/>
              <a:gd name="connsiteY121" fmla="*/ 4282955 h 6858000"/>
              <a:gd name="connsiteX122" fmla="*/ 2305292 w 7467600"/>
              <a:gd name="connsiteY122" fmla="*/ 4219492 h 6858000"/>
              <a:gd name="connsiteX123" fmla="*/ 2626982 w 7467600"/>
              <a:gd name="connsiteY123" fmla="*/ 4206450 h 6858000"/>
              <a:gd name="connsiteX124" fmla="*/ 2490617 w 7467600"/>
              <a:gd name="connsiteY124" fmla="*/ 4206951 h 6858000"/>
              <a:gd name="connsiteX125" fmla="*/ 2819869 w 7467600"/>
              <a:gd name="connsiteY125" fmla="*/ 4252936 h 6858000"/>
              <a:gd name="connsiteX126" fmla="*/ 3143018 w 7467600"/>
              <a:gd name="connsiteY126" fmla="*/ 4332698 h 6858000"/>
              <a:gd name="connsiteX127" fmla="*/ 3241520 w 7467600"/>
              <a:gd name="connsiteY127" fmla="*/ 4385112 h 6858000"/>
              <a:gd name="connsiteX128" fmla="*/ 3374575 w 7467600"/>
              <a:gd name="connsiteY128" fmla="*/ 4451517 h 6858000"/>
              <a:gd name="connsiteX129" fmla="*/ 3505221 w 7467600"/>
              <a:gd name="connsiteY129" fmla="*/ 4480757 h 6858000"/>
              <a:gd name="connsiteX130" fmla="*/ 2626982 w 7467600"/>
              <a:gd name="connsiteY130" fmla="*/ 4206450 h 6858000"/>
              <a:gd name="connsiteX131" fmla="*/ 1310106 w 7467600"/>
              <a:gd name="connsiteY131" fmla="*/ 3943217 h 6858000"/>
              <a:gd name="connsiteX132" fmla="*/ 854994 w 7467600"/>
              <a:gd name="connsiteY132" fmla="*/ 4399136 h 6858000"/>
              <a:gd name="connsiteX133" fmla="*/ 742462 w 7467600"/>
              <a:gd name="connsiteY133" fmla="*/ 4594648 h 6858000"/>
              <a:gd name="connsiteX134" fmla="*/ 820602 w 7467600"/>
              <a:gd name="connsiteY134" fmla="*/ 4485915 h 6858000"/>
              <a:gd name="connsiteX135" fmla="*/ 878295 w 7467600"/>
              <a:gd name="connsiteY135" fmla="*/ 4403594 h 6858000"/>
              <a:gd name="connsiteX136" fmla="*/ 1240607 w 7467600"/>
              <a:gd name="connsiteY136" fmla="*/ 4010401 h 6858000"/>
              <a:gd name="connsiteX137" fmla="*/ 1310106 w 7467600"/>
              <a:gd name="connsiteY137" fmla="*/ 3943217 h 6858000"/>
              <a:gd name="connsiteX138" fmla="*/ 1423113 w 7467600"/>
              <a:gd name="connsiteY138" fmla="*/ 3874565 h 6858000"/>
              <a:gd name="connsiteX139" fmla="*/ 1260565 w 7467600"/>
              <a:gd name="connsiteY139" fmla="*/ 4031982 h 6858000"/>
              <a:gd name="connsiteX140" fmla="*/ 901900 w 7467600"/>
              <a:gd name="connsiteY140" fmla="*/ 4421236 h 6858000"/>
              <a:gd name="connsiteX141" fmla="*/ 845044 w 7467600"/>
              <a:gd name="connsiteY141" fmla="*/ 4502436 h 6858000"/>
              <a:gd name="connsiteX142" fmla="*/ 685926 w 7467600"/>
              <a:gd name="connsiteY142" fmla="*/ 4703069 h 6858000"/>
              <a:gd name="connsiteX143" fmla="*/ 684248 w 7467600"/>
              <a:gd name="connsiteY143" fmla="*/ 4706721 h 6858000"/>
              <a:gd name="connsiteX144" fmla="*/ 1423113 w 7467600"/>
              <a:gd name="connsiteY144" fmla="*/ 3874565 h 6858000"/>
              <a:gd name="connsiteX145" fmla="*/ 3316479 w 7467600"/>
              <a:gd name="connsiteY145" fmla="*/ 3872136 h 6858000"/>
              <a:gd name="connsiteX146" fmla="*/ 3546806 w 7467600"/>
              <a:gd name="connsiteY146" fmla="*/ 4356139 h 6858000"/>
              <a:gd name="connsiteX147" fmla="*/ 3364433 w 7467600"/>
              <a:gd name="connsiteY147" fmla="*/ 3953121 h 6858000"/>
              <a:gd name="connsiteX148" fmla="*/ 3316479 w 7467600"/>
              <a:gd name="connsiteY148" fmla="*/ 3872136 h 6858000"/>
              <a:gd name="connsiteX149" fmla="*/ 3291335 w 7467600"/>
              <a:gd name="connsiteY149" fmla="*/ 3767420 h 6858000"/>
              <a:gd name="connsiteX150" fmla="*/ 3390805 w 7467600"/>
              <a:gd name="connsiteY150" fmla="*/ 3937163 h 6858000"/>
              <a:gd name="connsiteX151" fmla="*/ 3579062 w 7467600"/>
              <a:gd name="connsiteY151" fmla="*/ 4359040 h 6858000"/>
              <a:gd name="connsiteX152" fmla="*/ 3467355 w 7467600"/>
              <a:gd name="connsiteY152" fmla="*/ 3988130 h 6858000"/>
              <a:gd name="connsiteX153" fmla="*/ 3310753 w 7467600"/>
              <a:gd name="connsiteY153" fmla="*/ 3787140 h 6858000"/>
              <a:gd name="connsiteX154" fmla="*/ 3291335 w 7467600"/>
              <a:gd name="connsiteY154" fmla="*/ 3767420 h 6858000"/>
              <a:gd name="connsiteX155" fmla="*/ 1635889 w 7467600"/>
              <a:gd name="connsiteY155" fmla="*/ 3709494 h 6858000"/>
              <a:gd name="connsiteX156" fmla="*/ 1634800 w 7467600"/>
              <a:gd name="connsiteY156" fmla="*/ 3731111 h 6858000"/>
              <a:gd name="connsiteX157" fmla="*/ 1635889 w 7467600"/>
              <a:gd name="connsiteY157" fmla="*/ 3709494 h 6858000"/>
              <a:gd name="connsiteX158" fmla="*/ 1510397 w 7467600"/>
              <a:gd name="connsiteY158" fmla="*/ 3684705 h 6858000"/>
              <a:gd name="connsiteX159" fmla="*/ 1146550 w 7467600"/>
              <a:gd name="connsiteY159" fmla="*/ 3802012 h 6858000"/>
              <a:gd name="connsiteX160" fmla="*/ 698834 w 7467600"/>
              <a:gd name="connsiteY160" fmla="*/ 3952272 h 6858000"/>
              <a:gd name="connsiteX161" fmla="*/ 34256 w 7467600"/>
              <a:gd name="connsiteY161" fmla="*/ 4347603 h 6858000"/>
              <a:gd name="connsiteX162" fmla="*/ 527241 w 7467600"/>
              <a:gd name="connsiteY162" fmla="*/ 4065078 h 6858000"/>
              <a:gd name="connsiteX163" fmla="*/ 1510397 w 7467600"/>
              <a:gd name="connsiteY163" fmla="*/ 3684705 h 6858000"/>
              <a:gd name="connsiteX164" fmla="*/ 1313114 w 7467600"/>
              <a:gd name="connsiteY164" fmla="*/ 3655216 h 6858000"/>
              <a:gd name="connsiteX165" fmla="*/ 1109304 w 7467600"/>
              <a:gd name="connsiteY165" fmla="*/ 3669030 h 6858000"/>
              <a:gd name="connsiteX166" fmla="*/ 8129 w 7467600"/>
              <a:gd name="connsiteY166" fmla="*/ 4330519 h 6858000"/>
              <a:gd name="connsiteX167" fmla="*/ 687572 w 7467600"/>
              <a:gd name="connsiteY167" fmla="*/ 3925629 h 6858000"/>
              <a:gd name="connsiteX168" fmla="*/ 1138365 w 7467600"/>
              <a:gd name="connsiteY168" fmla="*/ 3774515 h 6858000"/>
              <a:gd name="connsiteX169" fmla="*/ 1505579 w 7467600"/>
              <a:gd name="connsiteY169" fmla="*/ 3655526 h 6858000"/>
              <a:gd name="connsiteX170" fmla="*/ 1313114 w 7467600"/>
              <a:gd name="connsiteY170" fmla="*/ 3655216 h 6858000"/>
              <a:gd name="connsiteX171" fmla="*/ 3655073 w 7467600"/>
              <a:gd name="connsiteY171" fmla="*/ 3650884 h 6858000"/>
              <a:gd name="connsiteX172" fmla="*/ 3989938 w 7467600"/>
              <a:gd name="connsiteY172" fmla="*/ 3991685 h 6858000"/>
              <a:gd name="connsiteX173" fmla="*/ 4393907 w 7467600"/>
              <a:gd name="connsiteY173" fmla="*/ 4261258 h 6858000"/>
              <a:gd name="connsiteX174" fmla="*/ 4648051 w 7467600"/>
              <a:gd name="connsiteY174" fmla="*/ 4374051 h 6858000"/>
              <a:gd name="connsiteX175" fmla="*/ 4383389 w 7467600"/>
              <a:gd name="connsiteY175" fmla="*/ 4184369 h 6858000"/>
              <a:gd name="connsiteX176" fmla="*/ 4165508 w 7467600"/>
              <a:gd name="connsiteY176" fmla="*/ 4035196 h 6858000"/>
              <a:gd name="connsiteX177" fmla="*/ 4068162 w 7467600"/>
              <a:gd name="connsiteY177" fmla="*/ 3953394 h 6858000"/>
              <a:gd name="connsiteX178" fmla="*/ 3981416 w 7467600"/>
              <a:gd name="connsiteY178" fmla="*/ 3880482 h 6858000"/>
              <a:gd name="connsiteX179" fmla="*/ 3800147 w 7467600"/>
              <a:gd name="connsiteY179" fmla="*/ 3749872 h 6858000"/>
              <a:gd name="connsiteX180" fmla="*/ 3655073 w 7467600"/>
              <a:gd name="connsiteY180" fmla="*/ 3650884 h 6858000"/>
              <a:gd name="connsiteX181" fmla="*/ 3670252 w 7467600"/>
              <a:gd name="connsiteY181" fmla="*/ 3622798 h 6858000"/>
              <a:gd name="connsiteX182" fmla="*/ 3817258 w 7467600"/>
              <a:gd name="connsiteY182" fmla="*/ 3723577 h 6858000"/>
              <a:gd name="connsiteX183" fmla="*/ 4000461 w 7467600"/>
              <a:gd name="connsiteY183" fmla="*/ 3855966 h 6858000"/>
              <a:gd name="connsiteX184" fmla="*/ 4088180 w 7467600"/>
              <a:gd name="connsiteY184" fmla="*/ 3929774 h 6858000"/>
              <a:gd name="connsiteX185" fmla="*/ 4184555 w 7467600"/>
              <a:gd name="connsiteY185" fmla="*/ 4010683 h 6858000"/>
              <a:gd name="connsiteX186" fmla="*/ 4399563 w 7467600"/>
              <a:gd name="connsiteY186" fmla="*/ 4158106 h 6858000"/>
              <a:gd name="connsiteX187" fmla="*/ 4684469 w 7467600"/>
              <a:gd name="connsiteY187" fmla="*/ 4364680 h 6858000"/>
              <a:gd name="connsiteX188" fmla="*/ 4690271 w 7467600"/>
              <a:gd name="connsiteY188" fmla="*/ 4370034 h 6858000"/>
              <a:gd name="connsiteX189" fmla="*/ 4136093 w 7467600"/>
              <a:gd name="connsiteY189" fmla="*/ 3858466 h 6858000"/>
              <a:gd name="connsiteX190" fmla="*/ 3670252 w 7467600"/>
              <a:gd name="connsiteY190" fmla="*/ 3622798 h 6858000"/>
              <a:gd name="connsiteX191" fmla="*/ 4440129 w 7467600"/>
              <a:gd name="connsiteY191" fmla="*/ 3448571 h 6858000"/>
              <a:gd name="connsiteX192" fmla="*/ 4856525 w 7467600"/>
              <a:gd name="connsiteY192" fmla="*/ 3915351 h 6858000"/>
              <a:gd name="connsiteX193" fmla="*/ 5059055 w 7467600"/>
              <a:gd name="connsiteY193" fmla="*/ 4108918 h 6858000"/>
              <a:gd name="connsiteX194" fmla="*/ 5290070 w 7467600"/>
              <a:gd name="connsiteY194" fmla="*/ 4263619 h 6858000"/>
              <a:gd name="connsiteX195" fmla="*/ 4834991 w 7467600"/>
              <a:gd name="connsiteY195" fmla="*/ 3830985 h 6858000"/>
              <a:gd name="connsiteX196" fmla="*/ 4440129 w 7467600"/>
              <a:gd name="connsiteY196" fmla="*/ 3448571 h 6858000"/>
              <a:gd name="connsiteX197" fmla="*/ 4441737 w 7467600"/>
              <a:gd name="connsiteY197" fmla="*/ 3399734 h 6858000"/>
              <a:gd name="connsiteX198" fmla="*/ 4431236 w 7467600"/>
              <a:gd name="connsiteY198" fmla="*/ 3400954 h 6858000"/>
              <a:gd name="connsiteX199" fmla="*/ 4557150 w 7467600"/>
              <a:gd name="connsiteY199" fmla="*/ 3510023 h 6858000"/>
              <a:gd name="connsiteX200" fmla="*/ 4856936 w 7467600"/>
              <a:gd name="connsiteY200" fmla="*/ 3809146 h 6858000"/>
              <a:gd name="connsiteX201" fmla="*/ 5111996 w 7467600"/>
              <a:gd name="connsiteY201" fmla="*/ 4065759 h 6858000"/>
              <a:gd name="connsiteX202" fmla="*/ 5388878 w 7467600"/>
              <a:gd name="connsiteY202" fmla="*/ 4300185 h 6858000"/>
              <a:gd name="connsiteX203" fmla="*/ 5425556 w 7467600"/>
              <a:gd name="connsiteY203" fmla="*/ 4308967 h 6858000"/>
              <a:gd name="connsiteX204" fmla="*/ 4943646 w 7467600"/>
              <a:gd name="connsiteY204" fmla="*/ 3822916 h 6858000"/>
              <a:gd name="connsiteX205" fmla="*/ 4594837 w 7467600"/>
              <a:gd name="connsiteY205" fmla="*/ 3532274 h 6858000"/>
              <a:gd name="connsiteX206" fmla="*/ 4441737 w 7467600"/>
              <a:gd name="connsiteY206" fmla="*/ 3399734 h 6858000"/>
              <a:gd name="connsiteX207" fmla="*/ 5425834 w 7467600"/>
              <a:gd name="connsiteY207" fmla="*/ 3162785 h 6858000"/>
              <a:gd name="connsiteX208" fmla="*/ 5401644 w 7467600"/>
              <a:gd name="connsiteY208" fmla="*/ 3617847 h 6858000"/>
              <a:gd name="connsiteX209" fmla="*/ 5467256 w 7467600"/>
              <a:gd name="connsiteY209" fmla="*/ 4175494 h 6858000"/>
              <a:gd name="connsiteX210" fmla="*/ 5448069 w 7467600"/>
              <a:gd name="connsiteY210" fmla="*/ 3567554 h 6858000"/>
              <a:gd name="connsiteX211" fmla="*/ 5425834 w 7467600"/>
              <a:gd name="connsiteY211" fmla="*/ 3162785 h 6858000"/>
              <a:gd name="connsiteX212" fmla="*/ 1318687 w 7467600"/>
              <a:gd name="connsiteY212" fmla="*/ 3113840 h 6858000"/>
              <a:gd name="connsiteX213" fmla="*/ 1066793 w 7467600"/>
              <a:gd name="connsiteY213" fmla="*/ 3212171 h 6858000"/>
              <a:gd name="connsiteX214" fmla="*/ 993319 w 7467600"/>
              <a:gd name="connsiteY214" fmla="*/ 3247648 h 6858000"/>
              <a:gd name="connsiteX215" fmla="*/ 853081 w 7467600"/>
              <a:gd name="connsiteY215" fmla="*/ 3312410 h 6858000"/>
              <a:gd name="connsiteX216" fmla="*/ 805957 w 7467600"/>
              <a:gd name="connsiteY216" fmla="*/ 3330443 h 6858000"/>
              <a:gd name="connsiteX217" fmla="*/ 1318687 w 7467600"/>
              <a:gd name="connsiteY217" fmla="*/ 3113840 h 6858000"/>
              <a:gd name="connsiteX218" fmla="*/ 5453702 w 7467600"/>
              <a:gd name="connsiteY218" fmla="*/ 3090882 h 6858000"/>
              <a:gd name="connsiteX219" fmla="*/ 5480135 w 7467600"/>
              <a:gd name="connsiteY219" fmla="*/ 3565802 h 6858000"/>
              <a:gd name="connsiteX220" fmla="*/ 5499023 w 7467600"/>
              <a:gd name="connsiteY220" fmla="*/ 4166310 h 6858000"/>
              <a:gd name="connsiteX221" fmla="*/ 5547022 w 7467600"/>
              <a:gd name="connsiteY221" fmla="*/ 3607838 h 6858000"/>
              <a:gd name="connsiteX222" fmla="*/ 5515964 w 7467600"/>
              <a:gd name="connsiteY222" fmla="*/ 3378541 h 6858000"/>
              <a:gd name="connsiteX223" fmla="*/ 5453702 w 7467600"/>
              <a:gd name="connsiteY223" fmla="*/ 3090882 h 6858000"/>
              <a:gd name="connsiteX224" fmla="*/ 1238695 w 7467600"/>
              <a:gd name="connsiteY224" fmla="*/ 3076820 h 6858000"/>
              <a:gd name="connsiteX225" fmla="*/ 716371 w 7467600"/>
              <a:gd name="connsiteY225" fmla="*/ 3293249 h 6858000"/>
              <a:gd name="connsiteX226" fmla="*/ 579522 w 7467600"/>
              <a:gd name="connsiteY226" fmla="*/ 3371759 h 6858000"/>
              <a:gd name="connsiteX227" fmla="*/ 600288 w 7467600"/>
              <a:gd name="connsiteY227" fmla="*/ 3365555 h 6858000"/>
              <a:gd name="connsiteX228" fmla="*/ 840692 w 7467600"/>
              <a:gd name="connsiteY228" fmla="*/ 3284921 h 6858000"/>
              <a:gd name="connsiteX229" fmla="*/ 979248 w 7467600"/>
              <a:gd name="connsiteY229" fmla="*/ 3221003 h 6858000"/>
              <a:gd name="connsiteX230" fmla="*/ 1053282 w 7467600"/>
              <a:gd name="connsiteY230" fmla="*/ 3185247 h 6858000"/>
              <a:gd name="connsiteX231" fmla="*/ 1320603 w 7467600"/>
              <a:gd name="connsiteY231" fmla="*/ 3081281 h 6858000"/>
              <a:gd name="connsiteX232" fmla="*/ 1238695 w 7467600"/>
              <a:gd name="connsiteY232" fmla="*/ 3076820 h 6858000"/>
              <a:gd name="connsiteX233" fmla="*/ 5425627 w 7467600"/>
              <a:gd name="connsiteY233" fmla="*/ 2954192 h 6858000"/>
              <a:gd name="connsiteX234" fmla="*/ 5470770 w 7467600"/>
              <a:gd name="connsiteY234" fmla="*/ 3005435 h 6858000"/>
              <a:gd name="connsiteX235" fmla="*/ 5519779 w 7467600"/>
              <a:gd name="connsiteY235" fmla="*/ 4359223 h 6858000"/>
              <a:gd name="connsiteX236" fmla="*/ 5520293 w 7467600"/>
              <a:gd name="connsiteY236" fmla="*/ 4360602 h 6858000"/>
              <a:gd name="connsiteX237" fmla="*/ 5767221 w 7467600"/>
              <a:gd name="connsiteY237" fmla="*/ 4665564 h 6858000"/>
              <a:gd name="connsiteX238" fmla="*/ 6937169 w 7467600"/>
              <a:gd name="connsiteY238" fmla="*/ 4815941 h 6858000"/>
              <a:gd name="connsiteX239" fmla="*/ 6953922 w 7467600"/>
              <a:gd name="connsiteY239" fmla="*/ 4890068 h 6858000"/>
              <a:gd name="connsiteX240" fmla="*/ 6071359 w 7467600"/>
              <a:gd name="connsiteY240" fmla="*/ 4770770 h 6858000"/>
              <a:gd name="connsiteX241" fmla="*/ 6038839 w 7467600"/>
              <a:gd name="connsiteY241" fmla="*/ 4764474 h 6858000"/>
              <a:gd name="connsiteX242" fmla="*/ 6038706 w 7467600"/>
              <a:gd name="connsiteY242" fmla="*/ 4763847 h 6858000"/>
              <a:gd name="connsiteX243" fmla="*/ 6037784 w 7467600"/>
              <a:gd name="connsiteY243" fmla="*/ 4764270 h 6858000"/>
              <a:gd name="connsiteX244" fmla="*/ 6038839 w 7467600"/>
              <a:gd name="connsiteY244" fmla="*/ 4764474 h 6858000"/>
              <a:gd name="connsiteX245" fmla="*/ 6040338 w 7467600"/>
              <a:gd name="connsiteY245" fmla="*/ 4771418 h 6858000"/>
              <a:gd name="connsiteX246" fmla="*/ 6024488 w 7467600"/>
              <a:gd name="connsiteY246" fmla="*/ 4809903 h 6858000"/>
              <a:gd name="connsiteX247" fmla="*/ 5599771 w 7467600"/>
              <a:gd name="connsiteY247" fmla="*/ 5509652 h 6858000"/>
              <a:gd name="connsiteX248" fmla="*/ 5548843 w 7467600"/>
              <a:gd name="connsiteY248" fmla="*/ 5563845 h 6858000"/>
              <a:gd name="connsiteX249" fmla="*/ 5940952 w 7467600"/>
              <a:gd name="connsiteY249" fmla="*/ 6250028 h 6858000"/>
              <a:gd name="connsiteX250" fmla="*/ 6043441 w 7467600"/>
              <a:gd name="connsiteY250" fmla="*/ 6665847 h 6858000"/>
              <a:gd name="connsiteX251" fmla="*/ 6093432 w 7467600"/>
              <a:gd name="connsiteY251" fmla="*/ 6858000 h 6858000"/>
              <a:gd name="connsiteX252" fmla="*/ 6034344 w 7467600"/>
              <a:gd name="connsiteY252" fmla="*/ 6858000 h 6858000"/>
              <a:gd name="connsiteX253" fmla="*/ 6026679 w 7467600"/>
              <a:gd name="connsiteY253" fmla="*/ 6836959 h 6858000"/>
              <a:gd name="connsiteX254" fmla="*/ 5800441 w 7467600"/>
              <a:gd name="connsiteY254" fmla="*/ 6335286 h 6858000"/>
              <a:gd name="connsiteX255" fmla="*/ 5526562 w 7467600"/>
              <a:gd name="connsiteY255" fmla="*/ 5705388 h 6858000"/>
              <a:gd name="connsiteX256" fmla="*/ 5519640 w 7467600"/>
              <a:gd name="connsiteY256" fmla="*/ 5683774 h 6858000"/>
              <a:gd name="connsiteX257" fmla="*/ 5844559 w 7467600"/>
              <a:gd name="connsiteY257" fmla="*/ 6553349 h 6858000"/>
              <a:gd name="connsiteX258" fmla="*/ 5975994 w 7467600"/>
              <a:gd name="connsiteY258" fmla="*/ 6858000 h 6858000"/>
              <a:gd name="connsiteX259" fmla="*/ 5898547 w 7467600"/>
              <a:gd name="connsiteY259" fmla="*/ 6858000 h 6858000"/>
              <a:gd name="connsiteX260" fmla="*/ 5682041 w 7467600"/>
              <a:gd name="connsiteY260" fmla="*/ 6355860 h 6858000"/>
              <a:gd name="connsiteX261" fmla="*/ 5461758 w 7467600"/>
              <a:gd name="connsiteY261" fmla="*/ 5820220 h 6858000"/>
              <a:gd name="connsiteX262" fmla="*/ 5237282 w 7467600"/>
              <a:gd name="connsiteY262" fmla="*/ 6579086 h 6858000"/>
              <a:gd name="connsiteX263" fmla="*/ 5115009 w 7467600"/>
              <a:gd name="connsiteY263" fmla="*/ 6858000 h 6858000"/>
              <a:gd name="connsiteX264" fmla="*/ 5028074 w 7467600"/>
              <a:gd name="connsiteY264" fmla="*/ 6858000 h 6858000"/>
              <a:gd name="connsiteX265" fmla="*/ 5079508 w 7467600"/>
              <a:gd name="connsiteY265" fmla="*/ 6749074 h 6858000"/>
              <a:gd name="connsiteX266" fmla="*/ 5371846 w 7467600"/>
              <a:gd name="connsiteY266" fmla="*/ 5924413 h 6858000"/>
              <a:gd name="connsiteX267" fmla="*/ 5270512 w 7467600"/>
              <a:gd name="connsiteY267" fmla="*/ 6138975 h 6858000"/>
              <a:gd name="connsiteX268" fmla="*/ 5062409 w 7467600"/>
              <a:gd name="connsiteY268" fmla="*/ 6653544 h 6858000"/>
              <a:gd name="connsiteX269" fmla="*/ 5036628 w 7467600"/>
              <a:gd name="connsiteY269" fmla="*/ 6754247 h 6858000"/>
              <a:gd name="connsiteX270" fmla="*/ 5009112 w 7467600"/>
              <a:gd name="connsiteY270" fmla="*/ 6858000 h 6858000"/>
              <a:gd name="connsiteX271" fmla="*/ 4976679 w 7467600"/>
              <a:gd name="connsiteY271" fmla="*/ 6858000 h 6858000"/>
              <a:gd name="connsiteX272" fmla="*/ 5006537 w 7467600"/>
              <a:gd name="connsiteY272" fmla="*/ 6747068 h 6858000"/>
              <a:gd name="connsiteX273" fmla="*/ 5032723 w 7467600"/>
              <a:gd name="connsiteY273" fmla="*/ 6644957 h 6858000"/>
              <a:gd name="connsiteX274" fmla="*/ 5242949 w 7467600"/>
              <a:gd name="connsiteY274" fmla="*/ 6125175 h 6858000"/>
              <a:gd name="connsiteX275" fmla="*/ 5286321 w 7467600"/>
              <a:gd name="connsiteY275" fmla="*/ 6033555 h 6858000"/>
              <a:gd name="connsiteX276" fmla="*/ 5008210 w 7467600"/>
              <a:gd name="connsiteY276" fmla="*/ 6649194 h 6858000"/>
              <a:gd name="connsiteX277" fmla="*/ 4986321 w 7467600"/>
              <a:gd name="connsiteY277" fmla="*/ 6765687 h 6858000"/>
              <a:gd name="connsiteX278" fmla="*/ 4973474 w 7467600"/>
              <a:gd name="connsiteY278" fmla="*/ 6858000 h 6858000"/>
              <a:gd name="connsiteX279" fmla="*/ 4907178 w 7467600"/>
              <a:gd name="connsiteY279" fmla="*/ 6858000 h 6858000"/>
              <a:gd name="connsiteX280" fmla="*/ 4910810 w 7467600"/>
              <a:gd name="connsiteY280" fmla="*/ 6829660 h 6858000"/>
              <a:gd name="connsiteX281" fmla="*/ 4987461 w 7467600"/>
              <a:gd name="connsiteY281" fmla="*/ 6432994 h 6858000"/>
              <a:gd name="connsiteX282" fmla="*/ 5179262 w 7467600"/>
              <a:gd name="connsiteY282" fmla="*/ 6035044 h 6858000"/>
              <a:gd name="connsiteX283" fmla="*/ 4689678 w 7467600"/>
              <a:gd name="connsiteY283" fmla="*/ 6440241 h 6858000"/>
              <a:gd name="connsiteX284" fmla="*/ 4477543 w 7467600"/>
              <a:gd name="connsiteY284" fmla="*/ 6674836 h 6858000"/>
              <a:gd name="connsiteX285" fmla="*/ 4329957 w 7467600"/>
              <a:gd name="connsiteY285" fmla="*/ 6858000 h 6858000"/>
              <a:gd name="connsiteX286" fmla="*/ 4218595 w 7467600"/>
              <a:gd name="connsiteY286" fmla="*/ 6858000 h 6858000"/>
              <a:gd name="connsiteX287" fmla="*/ 4368888 w 7467600"/>
              <a:gd name="connsiteY287" fmla="*/ 6668412 h 6858000"/>
              <a:gd name="connsiteX288" fmla="*/ 4563091 w 7467600"/>
              <a:gd name="connsiteY288" fmla="*/ 6442508 h 6858000"/>
              <a:gd name="connsiteX289" fmla="*/ 5387324 w 7467600"/>
              <a:gd name="connsiteY289" fmla="*/ 5705830 h 6858000"/>
              <a:gd name="connsiteX290" fmla="*/ 5073620 w 7467600"/>
              <a:gd name="connsiteY290" fmla="*/ 5955437 h 6858000"/>
              <a:gd name="connsiteX291" fmla="*/ 4689789 w 7467600"/>
              <a:gd name="connsiteY291" fmla="*/ 6268382 h 6858000"/>
              <a:gd name="connsiteX292" fmla="*/ 4418722 w 7467600"/>
              <a:gd name="connsiteY292" fmla="*/ 6570886 h 6858000"/>
              <a:gd name="connsiteX293" fmla="*/ 4214944 w 7467600"/>
              <a:gd name="connsiteY293" fmla="*/ 6858000 h 6858000"/>
              <a:gd name="connsiteX294" fmla="*/ 4177898 w 7467600"/>
              <a:gd name="connsiteY294" fmla="*/ 6858000 h 6858000"/>
              <a:gd name="connsiteX295" fmla="*/ 4391597 w 7467600"/>
              <a:gd name="connsiteY295" fmla="*/ 6556370 h 6858000"/>
              <a:gd name="connsiteX296" fmla="*/ 4668889 w 7467600"/>
              <a:gd name="connsiteY296" fmla="*/ 6246399 h 6858000"/>
              <a:gd name="connsiteX297" fmla="*/ 5055427 w 7467600"/>
              <a:gd name="connsiteY297" fmla="*/ 5931476 h 6858000"/>
              <a:gd name="connsiteX298" fmla="*/ 5371814 w 7467600"/>
              <a:gd name="connsiteY298" fmla="*/ 5678975 h 6858000"/>
              <a:gd name="connsiteX299" fmla="*/ 4987918 w 7467600"/>
              <a:gd name="connsiteY299" fmla="*/ 5838701 h 6858000"/>
              <a:gd name="connsiteX300" fmla="*/ 4317146 w 7467600"/>
              <a:gd name="connsiteY300" fmla="*/ 6587716 h 6858000"/>
              <a:gd name="connsiteX301" fmla="*/ 4171627 w 7467600"/>
              <a:gd name="connsiteY301" fmla="*/ 6858000 h 6858000"/>
              <a:gd name="connsiteX302" fmla="*/ 4081585 w 7467600"/>
              <a:gd name="connsiteY302" fmla="*/ 6858000 h 6858000"/>
              <a:gd name="connsiteX303" fmla="*/ 4238603 w 7467600"/>
              <a:gd name="connsiteY303" fmla="*/ 6559341 h 6858000"/>
              <a:gd name="connsiteX304" fmla="*/ 4778333 w 7467600"/>
              <a:gd name="connsiteY304" fmla="*/ 5873626 h 6858000"/>
              <a:gd name="connsiteX305" fmla="*/ 5414185 w 7467600"/>
              <a:gd name="connsiteY305" fmla="*/ 5573882 h 6858000"/>
              <a:gd name="connsiteX306" fmla="*/ 5959648 w 7467600"/>
              <a:gd name="connsiteY306" fmla="*/ 4760797 h 6858000"/>
              <a:gd name="connsiteX307" fmla="*/ 5355019 w 7467600"/>
              <a:gd name="connsiteY307" fmla="*/ 4734672 h 6858000"/>
              <a:gd name="connsiteX308" fmla="*/ 5083565 w 7467600"/>
              <a:gd name="connsiteY308" fmla="*/ 5179121 h 6858000"/>
              <a:gd name="connsiteX309" fmla="*/ 4713577 w 7467600"/>
              <a:gd name="connsiteY309" fmla="*/ 5616803 h 6858000"/>
              <a:gd name="connsiteX310" fmla="*/ 3989559 w 7467600"/>
              <a:gd name="connsiteY310" fmla="*/ 6145945 h 6858000"/>
              <a:gd name="connsiteX311" fmla="*/ 3939824 w 7467600"/>
              <a:gd name="connsiteY311" fmla="*/ 6066900 h 6858000"/>
              <a:gd name="connsiteX312" fmla="*/ 4584537 w 7467600"/>
              <a:gd name="connsiteY312" fmla="*/ 5324826 h 6858000"/>
              <a:gd name="connsiteX313" fmla="*/ 5037105 w 7467600"/>
              <a:gd name="connsiteY313" fmla="*/ 5088765 h 6858000"/>
              <a:gd name="connsiteX314" fmla="*/ 5039930 w 7467600"/>
              <a:gd name="connsiteY314" fmla="*/ 5089585 h 6858000"/>
              <a:gd name="connsiteX315" fmla="*/ 5263764 w 7467600"/>
              <a:gd name="connsiteY315" fmla="*/ 4735525 h 6858000"/>
              <a:gd name="connsiteX316" fmla="*/ 4086300 w 7467600"/>
              <a:gd name="connsiteY316" fmla="*/ 4884599 h 6858000"/>
              <a:gd name="connsiteX317" fmla="*/ 4085485 w 7467600"/>
              <a:gd name="connsiteY317" fmla="*/ 4899070 h 6858000"/>
              <a:gd name="connsiteX318" fmla="*/ 3871915 w 7467600"/>
              <a:gd name="connsiteY318" fmla="*/ 5253645 h 6858000"/>
              <a:gd name="connsiteX319" fmla="*/ 3799374 w 7467600"/>
              <a:gd name="connsiteY319" fmla="*/ 5466127 h 6858000"/>
              <a:gd name="connsiteX320" fmla="*/ 3498850 w 7467600"/>
              <a:gd name="connsiteY320" fmla="*/ 6661888 h 6858000"/>
              <a:gd name="connsiteX321" fmla="*/ 3399216 w 7467600"/>
              <a:gd name="connsiteY321" fmla="*/ 6858000 h 6858000"/>
              <a:gd name="connsiteX322" fmla="*/ 3303688 w 7467600"/>
              <a:gd name="connsiteY322" fmla="*/ 6858000 h 6858000"/>
              <a:gd name="connsiteX323" fmla="*/ 3391774 w 7467600"/>
              <a:gd name="connsiteY323" fmla="*/ 6697181 h 6858000"/>
              <a:gd name="connsiteX324" fmla="*/ 3735540 w 7467600"/>
              <a:gd name="connsiteY324" fmla="*/ 5546923 h 6858000"/>
              <a:gd name="connsiteX325" fmla="*/ 3729438 w 7467600"/>
              <a:gd name="connsiteY325" fmla="*/ 5569058 h 6858000"/>
              <a:gd name="connsiteX326" fmla="*/ 3707782 w 7467600"/>
              <a:gd name="connsiteY326" fmla="*/ 5644908 h 6858000"/>
              <a:gd name="connsiteX327" fmla="*/ 3583827 w 7467600"/>
              <a:gd name="connsiteY327" fmla="*/ 6039215 h 6858000"/>
              <a:gd name="connsiteX328" fmla="*/ 3547861 w 7467600"/>
              <a:gd name="connsiteY328" fmla="*/ 6129609 h 6858000"/>
              <a:gd name="connsiteX329" fmla="*/ 3490905 w 7467600"/>
              <a:gd name="connsiteY329" fmla="*/ 6277660 h 6858000"/>
              <a:gd name="connsiteX330" fmla="*/ 3455859 w 7467600"/>
              <a:gd name="connsiteY330" fmla="*/ 6391301 h 6858000"/>
              <a:gd name="connsiteX331" fmla="*/ 3429112 w 7467600"/>
              <a:gd name="connsiteY331" fmla="*/ 6479469 h 6858000"/>
              <a:gd name="connsiteX332" fmla="*/ 3304862 w 7467600"/>
              <a:gd name="connsiteY332" fmla="*/ 6796476 h 6858000"/>
              <a:gd name="connsiteX333" fmla="*/ 3276071 w 7467600"/>
              <a:gd name="connsiteY333" fmla="*/ 6858000 h 6858000"/>
              <a:gd name="connsiteX334" fmla="*/ 3240805 w 7467600"/>
              <a:gd name="connsiteY334" fmla="*/ 6858000 h 6858000"/>
              <a:gd name="connsiteX335" fmla="*/ 3275917 w 7467600"/>
              <a:gd name="connsiteY335" fmla="*/ 6783192 h 6858000"/>
              <a:gd name="connsiteX336" fmla="*/ 3399358 w 7467600"/>
              <a:gd name="connsiteY336" fmla="*/ 6469011 h 6858000"/>
              <a:gd name="connsiteX337" fmla="*/ 3425650 w 7467600"/>
              <a:gd name="connsiteY337" fmla="*/ 6381333 h 6858000"/>
              <a:gd name="connsiteX338" fmla="*/ 3460661 w 7467600"/>
              <a:gd name="connsiteY338" fmla="*/ 6266763 h 6858000"/>
              <a:gd name="connsiteX339" fmla="*/ 3518021 w 7467600"/>
              <a:gd name="connsiteY339" fmla="*/ 6117298 h 6858000"/>
              <a:gd name="connsiteX340" fmla="*/ 3554035 w 7467600"/>
              <a:gd name="connsiteY340" fmla="*/ 6027832 h 6858000"/>
              <a:gd name="connsiteX341" fmla="*/ 3677174 w 7467600"/>
              <a:gd name="connsiteY341" fmla="*/ 5636351 h 6858000"/>
              <a:gd name="connsiteX342" fmla="*/ 3698819 w 7467600"/>
              <a:gd name="connsiteY342" fmla="*/ 5560503 h 6858000"/>
              <a:gd name="connsiteX343" fmla="*/ 3702094 w 7467600"/>
              <a:gd name="connsiteY343" fmla="*/ 5549194 h 6858000"/>
              <a:gd name="connsiteX344" fmla="*/ 3398355 w 7467600"/>
              <a:gd name="connsiteY344" fmla="*/ 6094603 h 6858000"/>
              <a:gd name="connsiteX345" fmla="*/ 3193941 w 7467600"/>
              <a:gd name="connsiteY345" fmla="*/ 6798775 h 6858000"/>
              <a:gd name="connsiteX346" fmla="*/ 3184140 w 7467600"/>
              <a:gd name="connsiteY346" fmla="*/ 6858000 h 6858000"/>
              <a:gd name="connsiteX347" fmla="*/ 3099978 w 7467600"/>
              <a:gd name="connsiteY347" fmla="*/ 6858000 h 6858000"/>
              <a:gd name="connsiteX348" fmla="*/ 3101556 w 7467600"/>
              <a:gd name="connsiteY348" fmla="*/ 6843337 h 6858000"/>
              <a:gd name="connsiteX349" fmla="*/ 3370162 w 7467600"/>
              <a:gd name="connsiteY349" fmla="*/ 5785550 h 6858000"/>
              <a:gd name="connsiteX350" fmla="*/ 3746477 w 7467600"/>
              <a:gd name="connsiteY350" fmla="*/ 5377889 h 6858000"/>
              <a:gd name="connsiteX351" fmla="*/ 3863399 w 7467600"/>
              <a:gd name="connsiteY351" fmla="*/ 5087257 h 6858000"/>
              <a:gd name="connsiteX352" fmla="*/ 3968712 w 7467600"/>
              <a:gd name="connsiteY352" fmla="*/ 4913989 h 6858000"/>
              <a:gd name="connsiteX353" fmla="*/ 2792390 w 7467600"/>
              <a:gd name="connsiteY353" fmla="*/ 5382974 h 6858000"/>
              <a:gd name="connsiteX354" fmla="*/ 2714982 w 7467600"/>
              <a:gd name="connsiteY354" fmla="*/ 5427051 h 6858000"/>
              <a:gd name="connsiteX355" fmla="*/ 2813361 w 7467600"/>
              <a:gd name="connsiteY355" fmla="*/ 6023912 h 6858000"/>
              <a:gd name="connsiteX356" fmla="*/ 2688430 w 7467600"/>
              <a:gd name="connsiteY356" fmla="*/ 6801564 h 6858000"/>
              <a:gd name="connsiteX357" fmla="*/ 2629626 w 7467600"/>
              <a:gd name="connsiteY357" fmla="*/ 6763394 h 6858000"/>
              <a:gd name="connsiteX358" fmla="*/ 2565328 w 7467600"/>
              <a:gd name="connsiteY358" fmla="*/ 5516399 h 6858000"/>
              <a:gd name="connsiteX359" fmla="*/ 1922999 w 7467600"/>
              <a:gd name="connsiteY359" fmla="*/ 5980343 h 6858000"/>
              <a:gd name="connsiteX360" fmla="*/ 1950261 w 7467600"/>
              <a:gd name="connsiteY360" fmla="*/ 6405858 h 6858000"/>
              <a:gd name="connsiteX361" fmla="*/ 2365554 w 7467600"/>
              <a:gd name="connsiteY361" fmla="*/ 6759107 h 6858000"/>
              <a:gd name="connsiteX362" fmla="*/ 2424142 w 7467600"/>
              <a:gd name="connsiteY362" fmla="*/ 6858000 h 6858000"/>
              <a:gd name="connsiteX363" fmla="*/ 2395994 w 7467600"/>
              <a:gd name="connsiteY363" fmla="*/ 6858000 h 6858000"/>
              <a:gd name="connsiteX364" fmla="*/ 2392863 w 7467600"/>
              <a:gd name="connsiteY364" fmla="*/ 6852964 h 6858000"/>
              <a:gd name="connsiteX365" fmla="*/ 2017589 w 7467600"/>
              <a:gd name="connsiteY365" fmla="*/ 6493982 h 6858000"/>
              <a:gd name="connsiteX366" fmla="*/ 2147336 w 7467600"/>
              <a:gd name="connsiteY366" fmla="*/ 6594052 h 6858000"/>
              <a:gd name="connsiteX367" fmla="*/ 2207047 w 7467600"/>
              <a:gd name="connsiteY367" fmla="*/ 6654540 h 6858000"/>
              <a:gd name="connsiteX368" fmla="*/ 2299106 w 7467600"/>
              <a:gd name="connsiteY368" fmla="*/ 6778931 h 6858000"/>
              <a:gd name="connsiteX369" fmla="*/ 2314430 w 7467600"/>
              <a:gd name="connsiteY369" fmla="*/ 6801144 h 6858000"/>
              <a:gd name="connsiteX370" fmla="*/ 2352406 w 7467600"/>
              <a:gd name="connsiteY370" fmla="*/ 6858000 h 6858000"/>
              <a:gd name="connsiteX371" fmla="*/ 2314492 w 7467600"/>
              <a:gd name="connsiteY371" fmla="*/ 6858000 h 6858000"/>
              <a:gd name="connsiteX372" fmla="*/ 2288095 w 7467600"/>
              <a:gd name="connsiteY372" fmla="*/ 6818030 h 6858000"/>
              <a:gd name="connsiteX373" fmla="*/ 2272768 w 7467600"/>
              <a:gd name="connsiteY373" fmla="*/ 6795822 h 6858000"/>
              <a:gd name="connsiteX374" fmla="*/ 2182715 w 7467600"/>
              <a:gd name="connsiteY374" fmla="*/ 6675071 h 6858000"/>
              <a:gd name="connsiteX375" fmla="*/ 2032061 w 7467600"/>
              <a:gd name="connsiteY375" fmla="*/ 6541380 h 6858000"/>
              <a:gd name="connsiteX376" fmla="*/ 2257220 w 7467600"/>
              <a:gd name="connsiteY376" fmla="*/ 6826257 h 6858000"/>
              <a:gd name="connsiteX377" fmla="*/ 2281324 w 7467600"/>
              <a:gd name="connsiteY377" fmla="*/ 6858000 h 6858000"/>
              <a:gd name="connsiteX378" fmla="*/ 2242860 w 7467600"/>
              <a:gd name="connsiteY378" fmla="*/ 6858000 h 6858000"/>
              <a:gd name="connsiteX379" fmla="*/ 2232818 w 7467600"/>
              <a:gd name="connsiteY379" fmla="*/ 6844926 h 6858000"/>
              <a:gd name="connsiteX380" fmla="*/ 1990172 w 7467600"/>
              <a:gd name="connsiteY380" fmla="*/ 6542121 h 6858000"/>
              <a:gd name="connsiteX381" fmla="*/ 2124090 w 7467600"/>
              <a:gd name="connsiteY381" fmla="*/ 6761017 h 6858000"/>
              <a:gd name="connsiteX382" fmla="*/ 2200380 w 7467600"/>
              <a:gd name="connsiteY382" fmla="*/ 6858000 h 6858000"/>
              <a:gd name="connsiteX383" fmla="*/ 2147507 w 7467600"/>
              <a:gd name="connsiteY383" fmla="*/ 6858000 h 6858000"/>
              <a:gd name="connsiteX384" fmla="*/ 2070668 w 7467600"/>
              <a:gd name="connsiteY384" fmla="*/ 6761520 h 6858000"/>
              <a:gd name="connsiteX385" fmla="*/ 1975142 w 7467600"/>
              <a:gd name="connsiteY385" fmla="*/ 6585570 h 6858000"/>
              <a:gd name="connsiteX386" fmla="*/ 2050035 w 7467600"/>
              <a:gd name="connsiteY386" fmla="*/ 6813345 h 6858000"/>
              <a:gd name="connsiteX387" fmla="*/ 2063025 w 7467600"/>
              <a:gd name="connsiteY387" fmla="*/ 6858000 h 6858000"/>
              <a:gd name="connsiteX388" fmla="*/ 2021675 w 7467600"/>
              <a:gd name="connsiteY388" fmla="*/ 6858000 h 6858000"/>
              <a:gd name="connsiteX389" fmla="*/ 2019308 w 7467600"/>
              <a:gd name="connsiteY389" fmla="*/ 6847118 h 6858000"/>
              <a:gd name="connsiteX390" fmla="*/ 1938835 w 7467600"/>
              <a:gd name="connsiteY390" fmla="*/ 6551160 h 6858000"/>
              <a:gd name="connsiteX391" fmla="*/ 1953230 w 7467600"/>
              <a:gd name="connsiteY391" fmla="*/ 6759699 h 6858000"/>
              <a:gd name="connsiteX392" fmla="*/ 1956763 w 7467600"/>
              <a:gd name="connsiteY392" fmla="*/ 6778191 h 6858000"/>
              <a:gd name="connsiteX393" fmla="*/ 1967925 w 7467600"/>
              <a:gd name="connsiteY393" fmla="*/ 6858000 h 6858000"/>
              <a:gd name="connsiteX394" fmla="*/ 1936622 w 7467600"/>
              <a:gd name="connsiteY394" fmla="*/ 6858000 h 6858000"/>
              <a:gd name="connsiteX395" fmla="*/ 1926261 w 7467600"/>
              <a:gd name="connsiteY395" fmla="*/ 6784064 h 6858000"/>
              <a:gd name="connsiteX396" fmla="*/ 1922724 w 7467600"/>
              <a:gd name="connsiteY396" fmla="*/ 6765577 h 6858000"/>
              <a:gd name="connsiteX397" fmla="*/ 1904650 w 7467600"/>
              <a:gd name="connsiteY397" fmla="*/ 6639616 h 6858000"/>
              <a:gd name="connsiteX398" fmla="*/ 1885273 w 7467600"/>
              <a:gd name="connsiteY398" fmla="*/ 6858000 h 6858000"/>
              <a:gd name="connsiteX399" fmla="*/ 1854363 w 7467600"/>
              <a:gd name="connsiteY399" fmla="*/ 6858000 h 6858000"/>
              <a:gd name="connsiteX400" fmla="*/ 1880391 w 7467600"/>
              <a:gd name="connsiteY400" fmla="*/ 6603796 h 6858000"/>
              <a:gd name="connsiteX401" fmla="*/ 1818273 w 7467600"/>
              <a:gd name="connsiteY401" fmla="*/ 6715729 h 6858000"/>
              <a:gd name="connsiteX402" fmla="*/ 1794691 w 7467600"/>
              <a:gd name="connsiteY402" fmla="*/ 6843239 h 6858000"/>
              <a:gd name="connsiteX403" fmla="*/ 1794914 w 7467600"/>
              <a:gd name="connsiteY403" fmla="*/ 6858000 h 6858000"/>
              <a:gd name="connsiteX404" fmla="*/ 1746128 w 7467600"/>
              <a:gd name="connsiteY404" fmla="*/ 6858000 h 6858000"/>
              <a:gd name="connsiteX405" fmla="*/ 1753934 w 7467600"/>
              <a:gd name="connsiteY405" fmla="*/ 6724796 h 6858000"/>
              <a:gd name="connsiteX406" fmla="*/ 1792053 w 7467600"/>
              <a:gd name="connsiteY406" fmla="*/ 6572396 h 6858000"/>
              <a:gd name="connsiteX407" fmla="*/ 1862248 w 7467600"/>
              <a:gd name="connsiteY407" fmla="*/ 6266397 h 6858000"/>
              <a:gd name="connsiteX408" fmla="*/ 1862250 w 7467600"/>
              <a:gd name="connsiteY408" fmla="*/ 6033531 h 6858000"/>
              <a:gd name="connsiteX409" fmla="*/ 1211999 w 7467600"/>
              <a:gd name="connsiteY409" fmla="*/ 6683610 h 6858000"/>
              <a:gd name="connsiteX410" fmla="*/ 1213266 w 7467600"/>
              <a:gd name="connsiteY410" fmla="*/ 6691947 h 6858000"/>
              <a:gd name="connsiteX411" fmla="*/ 1203370 w 7467600"/>
              <a:gd name="connsiteY411" fmla="*/ 6850676 h 6858000"/>
              <a:gd name="connsiteX412" fmla="*/ 1203671 w 7467600"/>
              <a:gd name="connsiteY412" fmla="*/ 6858000 h 6858000"/>
              <a:gd name="connsiteX413" fmla="*/ 1143180 w 7467600"/>
              <a:gd name="connsiteY413" fmla="*/ 6858000 h 6858000"/>
              <a:gd name="connsiteX414" fmla="*/ 1142176 w 7467600"/>
              <a:gd name="connsiteY414" fmla="*/ 6766045 h 6858000"/>
              <a:gd name="connsiteX415" fmla="*/ 1067484 w 7467600"/>
              <a:gd name="connsiteY415" fmla="*/ 6858000 h 6858000"/>
              <a:gd name="connsiteX416" fmla="*/ 953928 w 7467600"/>
              <a:gd name="connsiteY416" fmla="*/ 6858000 h 6858000"/>
              <a:gd name="connsiteX417" fmla="*/ 959715 w 7467600"/>
              <a:gd name="connsiteY417" fmla="*/ 6850185 h 6858000"/>
              <a:gd name="connsiteX418" fmla="*/ 1483788 w 7467600"/>
              <a:gd name="connsiteY418" fmla="*/ 6259174 h 6858000"/>
              <a:gd name="connsiteX419" fmla="*/ 1100671 w 7467600"/>
              <a:gd name="connsiteY419" fmla="*/ 6252137 h 6858000"/>
              <a:gd name="connsiteX420" fmla="*/ 1090144 w 7467600"/>
              <a:gd name="connsiteY420" fmla="*/ 6256748 h 6858000"/>
              <a:gd name="connsiteX421" fmla="*/ 1095872 w 7467600"/>
              <a:gd name="connsiteY421" fmla="*/ 6271892 h 6858000"/>
              <a:gd name="connsiteX422" fmla="*/ 262785 w 7467600"/>
              <a:gd name="connsiteY422" fmla="*/ 6845450 h 6858000"/>
              <a:gd name="connsiteX423" fmla="*/ 209968 w 7467600"/>
              <a:gd name="connsiteY423" fmla="*/ 6770713 h 6858000"/>
              <a:gd name="connsiteX424" fmla="*/ 873460 w 7467600"/>
              <a:gd name="connsiteY424" fmla="*/ 6253768 h 6858000"/>
              <a:gd name="connsiteX425" fmla="*/ 192686 w 7467600"/>
              <a:gd name="connsiteY425" fmla="*/ 5849257 h 6858000"/>
              <a:gd name="connsiteX426" fmla="*/ 4696 w 7467600"/>
              <a:gd name="connsiteY426" fmla="*/ 5697668 h 6858000"/>
              <a:gd name="connsiteX427" fmla="*/ 0 w 7467600"/>
              <a:gd name="connsiteY427" fmla="*/ 5689984 h 6858000"/>
              <a:gd name="connsiteX428" fmla="*/ 0 w 7467600"/>
              <a:gd name="connsiteY428" fmla="*/ 5513472 h 6858000"/>
              <a:gd name="connsiteX429" fmla="*/ 174101 w 7467600"/>
              <a:gd name="connsiteY429" fmla="*/ 5620277 h 6858000"/>
              <a:gd name="connsiteX430" fmla="*/ 891800 w 7467600"/>
              <a:gd name="connsiteY430" fmla="*/ 6036935 h 6858000"/>
              <a:gd name="connsiteX431" fmla="*/ 1072219 w 7467600"/>
              <a:gd name="connsiteY431" fmla="*/ 6169443 h 6858000"/>
              <a:gd name="connsiteX432" fmla="*/ 1074117 w 7467600"/>
              <a:gd name="connsiteY432" fmla="*/ 6170301 h 6858000"/>
              <a:gd name="connsiteX433" fmla="*/ 1083114 w 7467600"/>
              <a:gd name="connsiteY433" fmla="*/ 6174131 h 6858000"/>
              <a:gd name="connsiteX434" fmla="*/ 1543010 w 7467600"/>
              <a:gd name="connsiteY434" fmla="*/ 6191140 h 6858000"/>
              <a:gd name="connsiteX435" fmla="*/ 1551080 w 7467600"/>
              <a:gd name="connsiteY435" fmla="*/ 6195006 h 6858000"/>
              <a:gd name="connsiteX436" fmla="*/ 2345443 w 7467600"/>
              <a:gd name="connsiteY436" fmla="*/ 5549882 h 6858000"/>
              <a:gd name="connsiteX437" fmla="*/ 1721499 w 7467600"/>
              <a:gd name="connsiteY437" fmla="*/ 5599969 h 6858000"/>
              <a:gd name="connsiteX438" fmla="*/ 767716 w 7467600"/>
              <a:gd name="connsiteY438" fmla="*/ 5472768 h 6858000"/>
              <a:gd name="connsiteX439" fmla="*/ 722147 w 7467600"/>
              <a:gd name="connsiteY439" fmla="*/ 5393091 h 6858000"/>
              <a:gd name="connsiteX440" fmla="*/ 1485552 w 7467600"/>
              <a:gd name="connsiteY440" fmla="*/ 5313202 h 6858000"/>
              <a:gd name="connsiteX441" fmla="*/ 2143004 w 7467600"/>
              <a:gd name="connsiteY441" fmla="*/ 5402420 h 6858000"/>
              <a:gd name="connsiteX442" fmla="*/ 1933391 w 7467600"/>
              <a:gd name="connsiteY442" fmla="*/ 5156971 h 6858000"/>
              <a:gd name="connsiteX443" fmla="*/ 1827118 w 7467600"/>
              <a:gd name="connsiteY443" fmla="*/ 4968410 h 6858000"/>
              <a:gd name="connsiteX444" fmla="*/ 1837349 w 7467600"/>
              <a:gd name="connsiteY444" fmla="*/ 4956357 h 6858000"/>
              <a:gd name="connsiteX445" fmla="*/ 2162835 w 7467600"/>
              <a:gd name="connsiteY445" fmla="*/ 5187853 h 6858000"/>
              <a:gd name="connsiteX446" fmla="*/ 2257167 w 7467600"/>
              <a:gd name="connsiteY446" fmla="*/ 5462123 h 6858000"/>
              <a:gd name="connsiteX447" fmla="*/ 2261598 w 7467600"/>
              <a:gd name="connsiteY447" fmla="*/ 5467998 h 6858000"/>
              <a:gd name="connsiteX448" fmla="*/ 2437177 w 7467600"/>
              <a:gd name="connsiteY448" fmla="*/ 5479608 h 6858000"/>
              <a:gd name="connsiteX449" fmla="*/ 2445247 w 7467600"/>
              <a:gd name="connsiteY449" fmla="*/ 5483476 h 6858000"/>
              <a:gd name="connsiteX450" fmla="*/ 2743626 w 7467600"/>
              <a:gd name="connsiteY450" fmla="*/ 5304819 h 6858000"/>
              <a:gd name="connsiteX451" fmla="*/ 3048102 w 7467600"/>
              <a:gd name="connsiteY451" fmla="*/ 5150595 h 6858000"/>
              <a:gd name="connsiteX452" fmla="*/ 1799414 w 7467600"/>
              <a:gd name="connsiteY452" fmla="*/ 4694732 h 6858000"/>
              <a:gd name="connsiteX453" fmla="*/ 1771735 w 7467600"/>
              <a:gd name="connsiteY453" fmla="*/ 4619929 h 6858000"/>
              <a:gd name="connsiteX454" fmla="*/ 3104273 w 7467600"/>
              <a:gd name="connsiteY454" fmla="*/ 5076159 h 6858000"/>
              <a:gd name="connsiteX455" fmla="*/ 3113245 w 7467600"/>
              <a:gd name="connsiteY455" fmla="*/ 5090705 h 6858000"/>
              <a:gd name="connsiteX456" fmla="*/ 3126294 w 7467600"/>
              <a:gd name="connsiteY456" fmla="*/ 5114400 h 6858000"/>
              <a:gd name="connsiteX457" fmla="*/ 3937433 w 7467600"/>
              <a:gd name="connsiteY457" fmla="*/ 4830473 h 6858000"/>
              <a:gd name="connsiteX458" fmla="*/ 3590475 w 7467600"/>
              <a:gd name="connsiteY458" fmla="*/ 4597974 h 6858000"/>
              <a:gd name="connsiteX459" fmla="*/ 3100264 w 7467600"/>
              <a:gd name="connsiteY459" fmla="*/ 4579845 h 6858000"/>
              <a:gd name="connsiteX460" fmla="*/ 2183576 w 7467600"/>
              <a:gd name="connsiteY460" fmla="*/ 4227150 h 6858000"/>
              <a:gd name="connsiteX461" fmla="*/ 2151029 w 7467600"/>
              <a:gd name="connsiteY461" fmla="*/ 4146947 h 6858000"/>
              <a:gd name="connsiteX462" fmla="*/ 3563434 w 7467600"/>
              <a:gd name="connsiteY462" fmla="*/ 4469115 h 6858000"/>
              <a:gd name="connsiteX463" fmla="*/ 3177952 w 7467600"/>
              <a:gd name="connsiteY463" fmla="*/ 3657386 h 6858000"/>
              <a:gd name="connsiteX464" fmla="*/ 3189263 w 7467600"/>
              <a:gd name="connsiteY464" fmla="*/ 3625726 h 6858000"/>
              <a:gd name="connsiteX465" fmla="*/ 3560912 w 7467600"/>
              <a:gd name="connsiteY465" fmla="*/ 4079863 h 6858000"/>
              <a:gd name="connsiteX466" fmla="*/ 3626636 w 7467600"/>
              <a:gd name="connsiteY466" fmla="*/ 4512230 h 6858000"/>
              <a:gd name="connsiteX467" fmla="*/ 3653088 w 7467600"/>
              <a:gd name="connsiteY467" fmla="*/ 4521417 h 6858000"/>
              <a:gd name="connsiteX468" fmla="*/ 3988128 w 7467600"/>
              <a:gd name="connsiteY468" fmla="*/ 4817267 h 6858000"/>
              <a:gd name="connsiteX469" fmla="*/ 4830582 w 7467600"/>
              <a:gd name="connsiteY469" fmla="*/ 4676000 h 6858000"/>
              <a:gd name="connsiteX470" fmla="*/ 4830100 w 7467600"/>
              <a:gd name="connsiteY470" fmla="*/ 4675554 h 6858000"/>
              <a:gd name="connsiteX471" fmla="*/ 4036318 w 7467600"/>
              <a:gd name="connsiteY471" fmla="*/ 4147013 h 6858000"/>
              <a:gd name="connsiteX472" fmla="*/ 3432098 w 7467600"/>
              <a:gd name="connsiteY472" fmla="*/ 3537312 h 6858000"/>
              <a:gd name="connsiteX473" fmla="*/ 3446761 w 7467600"/>
              <a:gd name="connsiteY473" fmla="*/ 3461278 h 6858000"/>
              <a:gd name="connsiteX474" fmla="*/ 4419733 w 7467600"/>
              <a:gd name="connsiteY474" fmla="*/ 3963555 h 6858000"/>
              <a:gd name="connsiteX475" fmla="*/ 4781371 w 7467600"/>
              <a:gd name="connsiteY475" fmla="*/ 4458604 h 6858000"/>
              <a:gd name="connsiteX476" fmla="*/ 4780440 w 7467600"/>
              <a:gd name="connsiteY476" fmla="*/ 4470290 h 6858000"/>
              <a:gd name="connsiteX477" fmla="*/ 4898954 w 7467600"/>
              <a:gd name="connsiteY477" fmla="*/ 4662092 h 6858000"/>
              <a:gd name="connsiteX478" fmla="*/ 4900699 w 7467600"/>
              <a:gd name="connsiteY478" fmla="*/ 4670867 h 6858000"/>
              <a:gd name="connsiteX479" fmla="*/ 5714511 w 7467600"/>
              <a:gd name="connsiteY479" fmla="*/ 4663483 h 6858000"/>
              <a:gd name="connsiteX480" fmla="*/ 5464793 w 7467600"/>
              <a:gd name="connsiteY480" fmla="*/ 4393556 h 6858000"/>
              <a:gd name="connsiteX481" fmla="*/ 5461897 w 7467600"/>
              <a:gd name="connsiteY481" fmla="*/ 4390879 h 6858000"/>
              <a:gd name="connsiteX482" fmla="*/ 4294126 w 7467600"/>
              <a:gd name="connsiteY482" fmla="*/ 3303048 h 6858000"/>
              <a:gd name="connsiteX483" fmla="*/ 4305321 w 7467600"/>
              <a:gd name="connsiteY483" fmla="*/ 3256953 h 6858000"/>
              <a:gd name="connsiteX484" fmla="*/ 4949299 w 7467600"/>
              <a:gd name="connsiteY484" fmla="*/ 3766336 h 6858000"/>
              <a:gd name="connsiteX485" fmla="*/ 5291452 w 7467600"/>
              <a:gd name="connsiteY485" fmla="*/ 4076801 h 6858000"/>
              <a:gd name="connsiteX486" fmla="*/ 5434998 w 7467600"/>
              <a:gd name="connsiteY486" fmla="*/ 4254100 h 6858000"/>
              <a:gd name="connsiteX487" fmla="*/ 5351015 w 7467600"/>
              <a:gd name="connsiteY487" fmla="*/ 3760989 h 6858000"/>
              <a:gd name="connsiteX488" fmla="*/ 5413780 w 7467600"/>
              <a:gd name="connsiteY488" fmla="*/ 2966265 h 6858000"/>
              <a:gd name="connsiteX489" fmla="*/ 5425627 w 7467600"/>
              <a:gd name="connsiteY489" fmla="*/ 2954192 h 6858000"/>
              <a:gd name="connsiteX490" fmla="*/ 6604735 w 7467600"/>
              <a:gd name="connsiteY490" fmla="*/ 2041381 h 6858000"/>
              <a:gd name="connsiteX491" fmla="*/ 7204487 w 7467600"/>
              <a:gd name="connsiteY491" fmla="*/ 2742112 h 6858000"/>
              <a:gd name="connsiteX492" fmla="*/ 7131592 w 7467600"/>
              <a:gd name="connsiteY492" fmla="*/ 2672096 h 6858000"/>
              <a:gd name="connsiteX493" fmla="*/ 6996344 w 7467600"/>
              <a:gd name="connsiteY493" fmla="*/ 2518310 h 6858000"/>
              <a:gd name="connsiteX494" fmla="*/ 6735495 w 7467600"/>
              <a:gd name="connsiteY494" fmla="*/ 2196890 h 6858000"/>
              <a:gd name="connsiteX495" fmla="*/ 6721901 w 7467600"/>
              <a:gd name="connsiteY495" fmla="*/ 2179274 h 6858000"/>
              <a:gd name="connsiteX496" fmla="*/ 6604735 w 7467600"/>
              <a:gd name="connsiteY496" fmla="*/ 2041381 h 6858000"/>
              <a:gd name="connsiteX497" fmla="*/ 6591670 w 7467600"/>
              <a:gd name="connsiteY497" fmla="*/ 1988277 h 6858000"/>
              <a:gd name="connsiteX498" fmla="*/ 6747349 w 7467600"/>
              <a:gd name="connsiteY498" fmla="*/ 2160069 h 6858000"/>
              <a:gd name="connsiteX499" fmla="*/ 6760943 w 7467600"/>
              <a:gd name="connsiteY499" fmla="*/ 2177686 h 6858000"/>
              <a:gd name="connsiteX500" fmla="*/ 7021065 w 7467600"/>
              <a:gd name="connsiteY500" fmla="*/ 2498102 h 6858000"/>
              <a:gd name="connsiteX501" fmla="*/ 7155223 w 7467600"/>
              <a:gd name="connsiteY501" fmla="*/ 2650386 h 6858000"/>
              <a:gd name="connsiteX502" fmla="*/ 7203167 w 7467600"/>
              <a:gd name="connsiteY502" fmla="*/ 2697288 h 6858000"/>
              <a:gd name="connsiteX503" fmla="*/ 6937703 w 7467600"/>
              <a:gd name="connsiteY503" fmla="*/ 2321981 h 6858000"/>
              <a:gd name="connsiteX504" fmla="*/ 6591670 w 7467600"/>
              <a:gd name="connsiteY504" fmla="*/ 1988277 h 6858000"/>
              <a:gd name="connsiteX505" fmla="*/ 5798671 w 7467600"/>
              <a:gd name="connsiteY505" fmla="*/ 1981601 h 6858000"/>
              <a:gd name="connsiteX506" fmla="*/ 5754709 w 7467600"/>
              <a:gd name="connsiteY506" fmla="*/ 2071454 h 6858000"/>
              <a:gd name="connsiteX507" fmla="*/ 5763044 w 7467600"/>
              <a:gd name="connsiteY507" fmla="*/ 2842206 h 6858000"/>
              <a:gd name="connsiteX508" fmla="*/ 5764974 w 7467600"/>
              <a:gd name="connsiteY508" fmla="*/ 2799609 h 6858000"/>
              <a:gd name="connsiteX509" fmla="*/ 5767665 w 7467600"/>
              <a:gd name="connsiteY509" fmla="*/ 2666409 h 6858000"/>
              <a:gd name="connsiteX510" fmla="*/ 5763055 w 7467600"/>
              <a:gd name="connsiteY510" fmla="*/ 2579705 h 6858000"/>
              <a:gd name="connsiteX511" fmla="*/ 5758079 w 7467600"/>
              <a:gd name="connsiteY511" fmla="*/ 2492508 h 6858000"/>
              <a:gd name="connsiteX512" fmla="*/ 5779325 w 7467600"/>
              <a:gd name="connsiteY512" fmla="*/ 2197069 h 6858000"/>
              <a:gd name="connsiteX513" fmla="*/ 5798671 w 7467600"/>
              <a:gd name="connsiteY513" fmla="*/ 1981601 h 6858000"/>
              <a:gd name="connsiteX514" fmla="*/ 5829202 w 7467600"/>
              <a:gd name="connsiteY514" fmla="*/ 1971679 h 6858000"/>
              <a:gd name="connsiteX515" fmla="*/ 5809558 w 7467600"/>
              <a:gd name="connsiteY515" fmla="*/ 2198043 h 6858000"/>
              <a:gd name="connsiteX516" fmla="*/ 5788653 w 7467600"/>
              <a:gd name="connsiteY516" fmla="*/ 2489430 h 6858000"/>
              <a:gd name="connsiteX517" fmla="*/ 5793439 w 7467600"/>
              <a:gd name="connsiteY517" fmla="*/ 2575235 h 6858000"/>
              <a:gd name="connsiteX518" fmla="*/ 5796837 w 7467600"/>
              <a:gd name="connsiteY518" fmla="*/ 2637633 h 6858000"/>
              <a:gd name="connsiteX519" fmla="*/ 5818614 w 7467600"/>
              <a:gd name="connsiteY519" fmla="*/ 2473055 h 6858000"/>
              <a:gd name="connsiteX520" fmla="*/ 5829202 w 7467600"/>
              <a:gd name="connsiteY520" fmla="*/ 1971679 h 6858000"/>
              <a:gd name="connsiteX521" fmla="*/ 5911389 w 7467600"/>
              <a:gd name="connsiteY521" fmla="*/ 1898371 h 6858000"/>
              <a:gd name="connsiteX522" fmla="*/ 6237627 w 7467600"/>
              <a:gd name="connsiteY522" fmla="*/ 2231921 h 6858000"/>
              <a:gd name="connsiteX523" fmla="*/ 5911389 w 7467600"/>
              <a:gd name="connsiteY523" fmla="*/ 1898371 h 6858000"/>
              <a:gd name="connsiteX524" fmla="*/ 6944437 w 7467600"/>
              <a:gd name="connsiteY524" fmla="*/ 1575402 h 6858000"/>
              <a:gd name="connsiteX525" fmla="*/ 6304730 w 7467600"/>
              <a:gd name="connsiteY525" fmla="*/ 1766654 h 6858000"/>
              <a:gd name="connsiteX526" fmla="*/ 6944437 w 7467600"/>
              <a:gd name="connsiteY526" fmla="*/ 1575402 h 6858000"/>
              <a:gd name="connsiteX527" fmla="*/ 7019523 w 7467600"/>
              <a:gd name="connsiteY527" fmla="*/ 1519450 h 6858000"/>
              <a:gd name="connsiteX528" fmla="*/ 6298091 w 7467600"/>
              <a:gd name="connsiteY528" fmla="*/ 1737122 h 6858000"/>
              <a:gd name="connsiteX529" fmla="*/ 7019523 w 7467600"/>
              <a:gd name="connsiteY529" fmla="*/ 1519450 h 6858000"/>
              <a:gd name="connsiteX530" fmla="*/ 2399523 w 7467600"/>
              <a:gd name="connsiteY530" fmla="*/ 1428234 h 6858000"/>
              <a:gd name="connsiteX531" fmla="*/ 2224982 w 7467600"/>
              <a:gd name="connsiteY531" fmla="*/ 1826201 h 6858000"/>
              <a:gd name="connsiteX532" fmla="*/ 2096099 w 7467600"/>
              <a:gd name="connsiteY532" fmla="*/ 2345900 h 6858000"/>
              <a:gd name="connsiteX533" fmla="*/ 2283317 w 7467600"/>
              <a:gd name="connsiteY533" fmla="*/ 1796925 h 6858000"/>
              <a:gd name="connsiteX534" fmla="*/ 2399523 w 7467600"/>
              <a:gd name="connsiteY534" fmla="*/ 1428234 h 6858000"/>
              <a:gd name="connsiteX535" fmla="*/ 2448558 w 7467600"/>
              <a:gd name="connsiteY535" fmla="*/ 1373435 h 6858000"/>
              <a:gd name="connsiteX536" fmla="*/ 2312521 w 7467600"/>
              <a:gd name="connsiteY536" fmla="*/ 1806140 h 6858000"/>
              <a:gd name="connsiteX537" fmla="*/ 2127533 w 7467600"/>
              <a:gd name="connsiteY537" fmla="*/ 2348380 h 6858000"/>
              <a:gd name="connsiteX538" fmla="*/ 2358080 w 7467600"/>
              <a:gd name="connsiteY538" fmla="*/ 1866134 h 6858000"/>
              <a:gd name="connsiteX539" fmla="*/ 2407436 w 7467600"/>
              <a:gd name="connsiteY539" fmla="*/ 1651070 h 6858000"/>
              <a:gd name="connsiteX540" fmla="*/ 2448558 w 7467600"/>
              <a:gd name="connsiteY540" fmla="*/ 1373435 h 6858000"/>
              <a:gd name="connsiteX541" fmla="*/ 278707 w 7467600"/>
              <a:gd name="connsiteY541" fmla="*/ 1352270 h 6858000"/>
              <a:gd name="connsiteX542" fmla="*/ 321570 w 7467600"/>
              <a:gd name="connsiteY542" fmla="*/ 1861610 h 6858000"/>
              <a:gd name="connsiteX543" fmla="*/ 294281 w 7467600"/>
              <a:gd name="connsiteY543" fmla="*/ 1440658 h 6858000"/>
              <a:gd name="connsiteX544" fmla="*/ 278707 w 7467600"/>
              <a:gd name="connsiteY544" fmla="*/ 1352270 h 6858000"/>
              <a:gd name="connsiteX545" fmla="*/ 1423821 w 7467600"/>
              <a:gd name="connsiteY545" fmla="*/ 1351958 h 6858000"/>
              <a:gd name="connsiteX546" fmla="*/ 1638521 w 7467600"/>
              <a:gd name="connsiteY546" fmla="*/ 1908470 h 6858000"/>
              <a:gd name="connsiteX547" fmla="*/ 1754199 w 7467600"/>
              <a:gd name="connsiteY547" fmla="*/ 2149284 h 6858000"/>
              <a:gd name="connsiteX548" fmla="*/ 1908359 w 7467600"/>
              <a:gd name="connsiteY548" fmla="*/ 2364988 h 6858000"/>
              <a:gd name="connsiteX549" fmla="*/ 1647661 w 7467600"/>
              <a:gd name="connsiteY549" fmla="*/ 1825945 h 6858000"/>
              <a:gd name="connsiteX550" fmla="*/ 1423821 w 7467600"/>
              <a:gd name="connsiteY550" fmla="*/ 1351958 h 6858000"/>
              <a:gd name="connsiteX551" fmla="*/ 1431890 w 7467600"/>
              <a:gd name="connsiteY551" fmla="*/ 1306475 h 6858000"/>
              <a:gd name="connsiteX552" fmla="*/ 1507597 w 7467600"/>
              <a:gd name="connsiteY552" fmla="*/ 1446132 h 6858000"/>
              <a:gd name="connsiteX553" fmla="*/ 1674586 w 7467600"/>
              <a:gd name="connsiteY553" fmla="*/ 1813832 h 6858000"/>
              <a:gd name="connsiteX554" fmla="*/ 1815950 w 7467600"/>
              <a:gd name="connsiteY554" fmla="*/ 2128564 h 6858000"/>
              <a:gd name="connsiteX555" fmla="*/ 1984242 w 7467600"/>
              <a:gd name="connsiteY555" fmla="*/ 2430829 h 6858000"/>
              <a:gd name="connsiteX556" fmla="*/ 2014023 w 7467600"/>
              <a:gd name="connsiteY556" fmla="*/ 2450995 h 6858000"/>
              <a:gd name="connsiteX557" fmla="*/ 1747337 w 7467600"/>
              <a:gd name="connsiteY557" fmla="*/ 1855264 h 6858000"/>
              <a:gd name="connsiteX558" fmla="*/ 1533749 w 7467600"/>
              <a:gd name="connsiteY558" fmla="*/ 1478656 h 6858000"/>
              <a:gd name="connsiteX559" fmla="*/ 1431890 w 7467600"/>
              <a:gd name="connsiteY559" fmla="*/ 1306475 h 6858000"/>
              <a:gd name="connsiteX560" fmla="*/ 5052692 w 7467600"/>
              <a:gd name="connsiteY560" fmla="*/ 1292994 h 6858000"/>
              <a:gd name="connsiteX561" fmla="*/ 5200661 w 7467600"/>
              <a:gd name="connsiteY561" fmla="*/ 1635186 h 6858000"/>
              <a:gd name="connsiteX562" fmla="*/ 5297138 w 7467600"/>
              <a:gd name="connsiteY562" fmla="*/ 1906351 h 6858000"/>
              <a:gd name="connsiteX563" fmla="*/ 5052692 w 7467600"/>
              <a:gd name="connsiteY563" fmla="*/ 1292994 h 6858000"/>
              <a:gd name="connsiteX564" fmla="*/ 5009948 w 7467600"/>
              <a:gd name="connsiteY564" fmla="*/ 1273619 h 6858000"/>
              <a:gd name="connsiteX565" fmla="*/ 5121777 w 7467600"/>
              <a:gd name="connsiteY565" fmla="*/ 1654213 h 6858000"/>
              <a:gd name="connsiteX566" fmla="*/ 5293545 w 7467600"/>
              <a:gd name="connsiteY566" fmla="*/ 2072247 h 6858000"/>
              <a:gd name="connsiteX567" fmla="*/ 5294042 w 7467600"/>
              <a:gd name="connsiteY567" fmla="*/ 2065019 h 6858000"/>
              <a:gd name="connsiteX568" fmla="*/ 5171936 w 7467600"/>
              <a:gd name="connsiteY568" fmla="*/ 1647613 h 6858000"/>
              <a:gd name="connsiteX569" fmla="*/ 5009948 w 7467600"/>
              <a:gd name="connsiteY569" fmla="*/ 1273619 h 6858000"/>
              <a:gd name="connsiteX570" fmla="*/ 655236 w 7467600"/>
              <a:gd name="connsiteY570" fmla="*/ 1268632 h 6858000"/>
              <a:gd name="connsiteX571" fmla="*/ 839521 w 7467600"/>
              <a:gd name="connsiteY571" fmla="*/ 1685315 h 6858000"/>
              <a:gd name="connsiteX572" fmla="*/ 1109416 w 7467600"/>
              <a:gd name="connsiteY572" fmla="*/ 2061663 h 6858000"/>
              <a:gd name="connsiteX573" fmla="*/ 1298300 w 7467600"/>
              <a:gd name="connsiteY573" fmla="*/ 2247742 h 6858000"/>
              <a:gd name="connsiteX574" fmla="*/ 1125871 w 7467600"/>
              <a:gd name="connsiteY574" fmla="*/ 1989513 h 6858000"/>
              <a:gd name="connsiteX575" fmla="*/ 981574 w 7467600"/>
              <a:gd name="connsiteY575" fmla="*/ 1783157 h 6858000"/>
              <a:gd name="connsiteX576" fmla="*/ 922198 w 7467600"/>
              <a:gd name="connsiteY576" fmla="*/ 1677437 h 6858000"/>
              <a:gd name="connsiteX577" fmla="*/ 869293 w 7467600"/>
              <a:gd name="connsiteY577" fmla="*/ 1583214 h 6858000"/>
              <a:gd name="connsiteX578" fmla="*/ 751431 w 7467600"/>
              <a:gd name="connsiteY578" fmla="*/ 1405731 h 6858000"/>
              <a:gd name="connsiteX579" fmla="*/ 655236 w 7467600"/>
              <a:gd name="connsiteY579" fmla="*/ 1268632 h 6858000"/>
              <a:gd name="connsiteX580" fmla="*/ 6516292 w 7467600"/>
              <a:gd name="connsiteY580" fmla="*/ 1263064 h 6858000"/>
              <a:gd name="connsiteX581" fmla="*/ 5736320 w 7467600"/>
              <a:gd name="connsiteY581" fmla="*/ 1501803 h 6858000"/>
              <a:gd name="connsiteX582" fmla="*/ 6516292 w 7467600"/>
              <a:gd name="connsiteY582" fmla="*/ 1263064 h 6858000"/>
              <a:gd name="connsiteX583" fmla="*/ 291466 w 7467600"/>
              <a:gd name="connsiteY583" fmla="*/ 1250369 h 6858000"/>
              <a:gd name="connsiteX584" fmla="*/ 323180 w 7467600"/>
              <a:gd name="connsiteY584" fmla="*/ 1435283 h 6858000"/>
              <a:gd name="connsiteX585" fmla="*/ 349381 w 7467600"/>
              <a:gd name="connsiteY585" fmla="*/ 1875041 h 6858000"/>
              <a:gd name="connsiteX586" fmla="*/ 374363 w 7467600"/>
              <a:gd name="connsiteY586" fmla="*/ 1506494 h 6858000"/>
              <a:gd name="connsiteX587" fmla="*/ 302168 w 7467600"/>
              <a:gd name="connsiteY587" fmla="*/ 1274495 h 6858000"/>
              <a:gd name="connsiteX588" fmla="*/ 291466 w 7467600"/>
              <a:gd name="connsiteY588" fmla="*/ 1250369 h 6858000"/>
              <a:gd name="connsiteX589" fmla="*/ 678222 w 7467600"/>
              <a:gd name="connsiteY589" fmla="*/ 1248670 h 6858000"/>
              <a:gd name="connsiteX590" fmla="*/ 775536 w 7467600"/>
              <a:gd name="connsiteY590" fmla="*/ 1388015 h 6858000"/>
              <a:gd name="connsiteX591" fmla="*/ 894529 w 7467600"/>
              <a:gd name="connsiteY591" fmla="*/ 1567739 h 6858000"/>
              <a:gd name="connsiteX592" fmla="*/ 948000 w 7467600"/>
              <a:gd name="connsiteY592" fmla="*/ 1663088 h 6858000"/>
              <a:gd name="connsiteX593" fmla="*/ 1006812 w 7467600"/>
              <a:gd name="connsiteY593" fmla="*/ 1767683 h 6858000"/>
              <a:gd name="connsiteX594" fmla="*/ 1149133 w 7467600"/>
              <a:gd name="connsiteY594" fmla="*/ 1971513 h 6858000"/>
              <a:gd name="connsiteX595" fmla="*/ 1333952 w 7467600"/>
              <a:gd name="connsiteY595" fmla="*/ 2251620 h 6858000"/>
              <a:gd name="connsiteX596" fmla="*/ 1337329 w 7467600"/>
              <a:gd name="connsiteY596" fmla="*/ 2258350 h 6858000"/>
              <a:gd name="connsiteX597" fmla="*/ 1014726 w 7467600"/>
              <a:gd name="connsiteY597" fmla="*/ 1615556 h 6858000"/>
              <a:gd name="connsiteX598" fmla="*/ 678222 w 7467600"/>
              <a:gd name="connsiteY598" fmla="*/ 1248670 h 6858000"/>
              <a:gd name="connsiteX599" fmla="*/ 6691602 w 7467600"/>
              <a:gd name="connsiteY599" fmla="*/ 1140573 h 6858000"/>
              <a:gd name="connsiteX600" fmla="*/ 6571100 w 7467600"/>
              <a:gd name="connsiteY600" fmla="*/ 1183662 h 6858000"/>
              <a:gd name="connsiteX601" fmla="*/ 6241687 w 7467600"/>
              <a:gd name="connsiteY601" fmla="*/ 1257600 h 6858000"/>
              <a:gd name="connsiteX602" fmla="*/ 5693009 w 7467600"/>
              <a:gd name="connsiteY602" fmla="*/ 1478256 h 6858000"/>
              <a:gd name="connsiteX603" fmla="*/ 6548420 w 7467600"/>
              <a:gd name="connsiteY603" fmla="*/ 1214599 h 6858000"/>
              <a:gd name="connsiteX604" fmla="*/ 6605473 w 7467600"/>
              <a:gd name="connsiteY604" fmla="*/ 1184686 h 6858000"/>
              <a:gd name="connsiteX605" fmla="*/ 6691602 w 7467600"/>
              <a:gd name="connsiteY605" fmla="*/ 1140573 h 6858000"/>
              <a:gd name="connsiteX606" fmla="*/ 4002475 w 7467600"/>
              <a:gd name="connsiteY606" fmla="*/ 1037802 h 6858000"/>
              <a:gd name="connsiteX607" fmla="*/ 4000324 w 7467600"/>
              <a:gd name="connsiteY607" fmla="*/ 1039362 h 6858000"/>
              <a:gd name="connsiteX608" fmla="*/ 4002862 w 7467600"/>
              <a:gd name="connsiteY608" fmla="*/ 1042866 h 6858000"/>
              <a:gd name="connsiteX609" fmla="*/ 4002475 w 7467600"/>
              <a:gd name="connsiteY609" fmla="*/ 1037802 h 6858000"/>
              <a:gd name="connsiteX610" fmla="*/ 506322 w 7467600"/>
              <a:gd name="connsiteY610" fmla="*/ 1020997 h 6858000"/>
              <a:gd name="connsiteX611" fmla="*/ 533068 w 7467600"/>
              <a:gd name="connsiteY611" fmla="*/ 1029409 h 6858000"/>
              <a:gd name="connsiteX612" fmla="*/ 1232525 w 7467600"/>
              <a:gd name="connsiteY612" fmla="*/ 1804675 h 6858000"/>
              <a:gd name="connsiteX613" fmla="*/ 1388858 w 7467600"/>
              <a:gd name="connsiteY613" fmla="*/ 2368011 h 6858000"/>
              <a:gd name="connsiteX614" fmla="*/ 1384098 w 7467600"/>
              <a:gd name="connsiteY614" fmla="*/ 2378125 h 6858000"/>
              <a:gd name="connsiteX615" fmla="*/ 1425393 w 7467600"/>
              <a:gd name="connsiteY615" fmla="*/ 2589124 h 6858000"/>
              <a:gd name="connsiteX616" fmla="*/ 1424001 w 7467600"/>
              <a:gd name="connsiteY616" fmla="*/ 2597541 h 6858000"/>
              <a:gd name="connsiteX617" fmla="*/ 2152729 w 7467600"/>
              <a:gd name="connsiteY617" fmla="*/ 2864487 h 6858000"/>
              <a:gd name="connsiteX618" fmla="*/ 2020609 w 7467600"/>
              <a:gd name="connsiteY618" fmla="*/ 2539671 h 6858000"/>
              <a:gd name="connsiteX619" fmla="*/ 2018920 w 7467600"/>
              <a:gd name="connsiteY619" fmla="*/ 2536309 h 6858000"/>
              <a:gd name="connsiteX620" fmla="*/ 1342441 w 7467600"/>
              <a:gd name="connsiteY620" fmla="*/ 1173017 h 6858000"/>
              <a:gd name="connsiteX621" fmla="*/ 1367925 w 7467600"/>
              <a:gd name="connsiteY621" fmla="*/ 1135648 h 6858000"/>
              <a:gd name="connsiteX622" fmla="*/ 1771401 w 7467600"/>
              <a:gd name="connsiteY622" fmla="*/ 1806673 h 6858000"/>
              <a:gd name="connsiteX623" fmla="*/ 1972385 w 7467600"/>
              <a:gd name="connsiteY623" fmla="*/ 2198735 h 6858000"/>
              <a:gd name="connsiteX624" fmla="*/ 2040892 w 7467600"/>
              <a:gd name="connsiteY624" fmla="*/ 2405205 h 6858000"/>
              <a:gd name="connsiteX625" fmla="*/ 2131689 w 7467600"/>
              <a:gd name="connsiteY625" fmla="*/ 1936926 h 6858000"/>
              <a:gd name="connsiteX626" fmla="*/ 2454820 w 7467600"/>
              <a:gd name="connsiteY626" fmla="*/ 1248808 h 6858000"/>
              <a:gd name="connsiteX627" fmla="*/ 2492512 w 7467600"/>
              <a:gd name="connsiteY627" fmla="*/ 1302920 h 6858000"/>
              <a:gd name="connsiteX628" fmla="*/ 2081216 w 7467600"/>
              <a:gd name="connsiteY628" fmla="*/ 2527513 h 6858000"/>
              <a:gd name="connsiteX629" fmla="*/ 2081211 w 7467600"/>
              <a:gd name="connsiteY629" fmla="*/ 2528916 h 6858000"/>
              <a:gd name="connsiteX630" fmla="*/ 2199067 w 7467600"/>
              <a:gd name="connsiteY630" fmla="*/ 2884061 h 6858000"/>
              <a:gd name="connsiteX631" fmla="*/ 3192586 w 7467600"/>
              <a:gd name="connsiteY631" fmla="*/ 3411496 h 6858000"/>
              <a:gd name="connsiteX632" fmla="*/ 3182620 w 7467600"/>
              <a:gd name="connsiteY632" fmla="*/ 3483279 h 6858000"/>
              <a:gd name="connsiteX633" fmla="*/ 2435119 w 7467600"/>
              <a:gd name="connsiteY633" fmla="*/ 3080173 h 6858000"/>
              <a:gd name="connsiteX634" fmla="*/ 2410152 w 7467600"/>
              <a:gd name="connsiteY634" fmla="*/ 3063751 h 6858000"/>
              <a:gd name="connsiteX635" fmla="*/ 2408099 w 7467600"/>
              <a:gd name="connsiteY635" fmla="*/ 3064403 h 6858000"/>
              <a:gd name="connsiteX636" fmla="*/ 2407218 w 7467600"/>
              <a:gd name="connsiteY636" fmla="*/ 3070324 h 6858000"/>
              <a:gd name="connsiteX637" fmla="*/ 2380138 w 7467600"/>
              <a:gd name="connsiteY637" fmla="*/ 3099341 h 6858000"/>
              <a:gd name="connsiteX638" fmla="*/ 1765923 w 7467600"/>
              <a:gd name="connsiteY638" fmla="*/ 3581043 h 6858000"/>
              <a:gd name="connsiteX639" fmla="*/ 1702258 w 7467600"/>
              <a:gd name="connsiteY639" fmla="*/ 3612286 h 6858000"/>
              <a:gd name="connsiteX640" fmla="*/ 1538370 w 7467600"/>
              <a:gd name="connsiteY640" fmla="*/ 3811804 h 6858000"/>
              <a:gd name="connsiteX641" fmla="*/ 542867 w 7467600"/>
              <a:gd name="connsiteY641" fmla="*/ 4944092 h 6858000"/>
              <a:gd name="connsiteX642" fmla="*/ 515800 w 7467600"/>
              <a:gd name="connsiteY642" fmla="*/ 4862180 h 6858000"/>
              <a:gd name="connsiteX643" fmla="*/ 909145 w 7467600"/>
              <a:gd name="connsiteY643" fmla="*/ 4199225 h 6858000"/>
              <a:gd name="connsiteX644" fmla="*/ 1214067 w 7467600"/>
              <a:gd name="connsiteY644" fmla="*/ 3908561 h 6858000"/>
              <a:gd name="connsiteX645" fmla="*/ 640967 w 7467600"/>
              <a:gd name="connsiteY645" fmla="*/ 4105601 h 6858000"/>
              <a:gd name="connsiteX646" fmla="*/ 112563 w 7467600"/>
              <a:gd name="connsiteY646" fmla="*/ 4396952 h 6858000"/>
              <a:gd name="connsiteX647" fmla="*/ 0 w 7467600"/>
              <a:gd name="connsiteY647" fmla="*/ 4466006 h 6858000"/>
              <a:gd name="connsiteX648" fmla="*/ 0 w 7467600"/>
              <a:gd name="connsiteY648" fmla="*/ 4233763 h 6858000"/>
              <a:gd name="connsiteX649" fmla="*/ 36881 w 7467600"/>
              <a:gd name="connsiteY649" fmla="*/ 4200118 h 6858000"/>
              <a:gd name="connsiteX650" fmla="*/ 910534 w 7467600"/>
              <a:gd name="connsiteY650" fmla="*/ 3629753 h 6858000"/>
              <a:gd name="connsiteX651" fmla="*/ 1578717 w 7467600"/>
              <a:gd name="connsiteY651" fmla="*/ 3575982 h 6858000"/>
              <a:gd name="connsiteX652" fmla="*/ 2338780 w 7467600"/>
              <a:gd name="connsiteY652" fmla="*/ 3033725 h 6858000"/>
              <a:gd name="connsiteX653" fmla="*/ 1807991 w 7467600"/>
              <a:gd name="connsiteY653" fmla="*/ 2807184 h 6858000"/>
              <a:gd name="connsiteX654" fmla="*/ 1416358 w 7467600"/>
              <a:gd name="connsiteY654" fmla="*/ 3112571 h 6858000"/>
              <a:gd name="connsiteX655" fmla="*/ 939066 w 7467600"/>
              <a:gd name="connsiteY655" fmla="*/ 3378798 h 6858000"/>
              <a:gd name="connsiteX656" fmla="*/ 115099 w 7467600"/>
              <a:gd name="connsiteY656" fmla="*/ 3607650 h 6858000"/>
              <a:gd name="connsiteX657" fmla="*/ 97284 w 7467600"/>
              <a:gd name="connsiteY657" fmla="*/ 3520393 h 6858000"/>
              <a:gd name="connsiteX658" fmla="*/ 922050 w 7467600"/>
              <a:gd name="connsiteY658" fmla="*/ 3074867 h 6858000"/>
              <a:gd name="connsiteX659" fmla="*/ 1405265 w 7467600"/>
              <a:gd name="connsiteY659" fmla="*/ 3016319 h 6858000"/>
              <a:gd name="connsiteX660" fmla="*/ 1407512 w 7467600"/>
              <a:gd name="connsiteY660" fmla="*/ 3018001 h 6858000"/>
              <a:gd name="connsiteX661" fmla="*/ 1726266 w 7467600"/>
              <a:gd name="connsiteY661" fmla="*/ 2777274 h 6858000"/>
              <a:gd name="connsiteX662" fmla="*/ 625390 w 7467600"/>
              <a:gd name="connsiteY662" fmla="*/ 2514541 h 6858000"/>
              <a:gd name="connsiteX663" fmla="*/ 619799 w 7467600"/>
              <a:gd name="connsiteY663" fmla="*/ 2527180 h 6858000"/>
              <a:gd name="connsiteX664" fmla="*/ 310030 w 7467600"/>
              <a:gd name="connsiteY664" fmla="*/ 2771818 h 6858000"/>
              <a:gd name="connsiteX665" fmla="*/ 173877 w 7467600"/>
              <a:gd name="connsiteY665" fmla="*/ 2937056 h 6858000"/>
              <a:gd name="connsiteX666" fmla="*/ 77889 w 7467600"/>
              <a:gd name="connsiteY666" fmla="*/ 3138440 h 6858000"/>
              <a:gd name="connsiteX667" fmla="*/ 0 w 7467600"/>
              <a:gd name="connsiteY667" fmla="*/ 3271395 h 6858000"/>
              <a:gd name="connsiteX668" fmla="*/ 0 w 7467600"/>
              <a:gd name="connsiteY668" fmla="*/ 3153002 h 6858000"/>
              <a:gd name="connsiteX669" fmla="*/ 2386 w 7467600"/>
              <a:gd name="connsiteY669" fmla="*/ 3149203 h 6858000"/>
              <a:gd name="connsiteX670" fmla="*/ 89753 w 7467600"/>
              <a:gd name="connsiteY670" fmla="*/ 2987702 h 6858000"/>
              <a:gd name="connsiteX671" fmla="*/ 76869 w 7467600"/>
              <a:gd name="connsiteY671" fmla="*/ 3005404 h 6858000"/>
              <a:gd name="connsiteX672" fmla="*/ 32049 w 7467600"/>
              <a:gd name="connsiteY672" fmla="*/ 3065814 h 6858000"/>
              <a:gd name="connsiteX673" fmla="*/ 0 w 7467600"/>
              <a:gd name="connsiteY673" fmla="*/ 3108744 h 6858000"/>
              <a:gd name="connsiteX674" fmla="*/ 0 w 7467600"/>
              <a:gd name="connsiteY674" fmla="*/ 3058059 h 6858000"/>
              <a:gd name="connsiteX675" fmla="*/ 7610 w 7467600"/>
              <a:gd name="connsiteY675" fmla="*/ 3047889 h 6858000"/>
              <a:gd name="connsiteX676" fmla="*/ 52419 w 7467600"/>
              <a:gd name="connsiteY676" fmla="*/ 2987479 h 6858000"/>
              <a:gd name="connsiteX677" fmla="*/ 59142 w 7467600"/>
              <a:gd name="connsiteY677" fmla="*/ 2978488 h 6858000"/>
              <a:gd name="connsiteX678" fmla="*/ 0 w 7467600"/>
              <a:gd name="connsiteY678" fmla="*/ 3015334 h 6858000"/>
              <a:gd name="connsiteX679" fmla="*/ 0 w 7467600"/>
              <a:gd name="connsiteY679" fmla="*/ 2914286 h 6858000"/>
              <a:gd name="connsiteX680" fmla="*/ 36383 w 7467600"/>
              <a:gd name="connsiteY680" fmla="*/ 2901128 h 6858000"/>
              <a:gd name="connsiteX681" fmla="*/ 156329 w 7467600"/>
              <a:gd name="connsiteY681" fmla="*/ 2840533 h 6858000"/>
              <a:gd name="connsiteX682" fmla="*/ 358355 w 7467600"/>
              <a:gd name="connsiteY682" fmla="*/ 2620471 h 6858000"/>
              <a:gd name="connsiteX683" fmla="*/ 510577 w 7467600"/>
              <a:gd name="connsiteY683" fmla="*/ 2501244 h 6858000"/>
              <a:gd name="connsiteX684" fmla="*/ 211967 w 7467600"/>
              <a:gd name="connsiteY684" fmla="*/ 2479171 h 6858000"/>
              <a:gd name="connsiteX685" fmla="*/ 0 w 7467600"/>
              <a:gd name="connsiteY685" fmla="*/ 2476398 h 6858000"/>
              <a:gd name="connsiteX686" fmla="*/ 0 w 7467600"/>
              <a:gd name="connsiteY686" fmla="*/ 2389189 h 6858000"/>
              <a:gd name="connsiteX687" fmla="*/ 103062 w 7467600"/>
              <a:gd name="connsiteY687" fmla="*/ 2389518 h 6858000"/>
              <a:gd name="connsiteX688" fmla="*/ 510734 w 7467600"/>
              <a:gd name="connsiteY688" fmla="*/ 2416201 h 6858000"/>
              <a:gd name="connsiteX689" fmla="*/ 279257 w 7467600"/>
              <a:gd name="connsiteY689" fmla="*/ 2092102 h 6858000"/>
              <a:gd name="connsiteX690" fmla="*/ 65265 w 7467600"/>
              <a:gd name="connsiteY690" fmla="*/ 2006049 h 6858000"/>
              <a:gd name="connsiteX691" fmla="*/ 0 w 7467600"/>
              <a:gd name="connsiteY691" fmla="*/ 1982532 h 6858000"/>
              <a:gd name="connsiteX692" fmla="*/ 0 w 7467600"/>
              <a:gd name="connsiteY692" fmla="*/ 1912789 h 6858000"/>
              <a:gd name="connsiteX693" fmla="*/ 97460 w 7467600"/>
              <a:gd name="connsiteY693" fmla="*/ 1953725 h 6858000"/>
              <a:gd name="connsiteX694" fmla="*/ 221272 w 7467600"/>
              <a:gd name="connsiteY694" fmla="*/ 1980766 h 6858000"/>
              <a:gd name="connsiteX695" fmla="*/ 116765 w 7467600"/>
              <a:gd name="connsiteY695" fmla="*/ 1911033 h 6858000"/>
              <a:gd name="connsiteX696" fmla="*/ 16405 w 7467600"/>
              <a:gd name="connsiteY696" fmla="*/ 1803412 h 6858000"/>
              <a:gd name="connsiteX697" fmla="*/ 0 w 7467600"/>
              <a:gd name="connsiteY697" fmla="*/ 1784777 h 6858000"/>
              <a:gd name="connsiteX698" fmla="*/ 0 w 7467600"/>
              <a:gd name="connsiteY698" fmla="*/ 1740082 h 6858000"/>
              <a:gd name="connsiteX699" fmla="*/ 39394 w 7467600"/>
              <a:gd name="connsiteY699" fmla="*/ 1784856 h 6858000"/>
              <a:gd name="connsiteX700" fmla="*/ 135813 w 7467600"/>
              <a:gd name="connsiteY700" fmla="*/ 1888838 h 6858000"/>
              <a:gd name="connsiteX701" fmla="*/ 242575 w 7467600"/>
              <a:gd name="connsiteY701" fmla="*/ 1958841 h 6858000"/>
              <a:gd name="connsiteX702" fmla="*/ 82197 w 7467600"/>
              <a:gd name="connsiteY702" fmla="*/ 1754826 h 6858000"/>
              <a:gd name="connsiteX703" fmla="*/ 0 w 7467600"/>
              <a:gd name="connsiteY703" fmla="*/ 1679650 h 6858000"/>
              <a:gd name="connsiteX704" fmla="*/ 0 w 7467600"/>
              <a:gd name="connsiteY704" fmla="*/ 1602463 h 6858000"/>
              <a:gd name="connsiteX705" fmla="*/ 84689 w 7467600"/>
              <a:gd name="connsiteY705" fmla="*/ 1677442 h 6858000"/>
              <a:gd name="connsiteX706" fmla="*/ 298437 w 7467600"/>
              <a:gd name="connsiteY706" fmla="*/ 1968019 h 6858000"/>
              <a:gd name="connsiteX707" fmla="*/ 227269 w 7467600"/>
              <a:gd name="connsiteY707" fmla="*/ 1114064 h 6858000"/>
              <a:gd name="connsiteX708" fmla="*/ 248003 w 7467600"/>
              <a:gd name="connsiteY708" fmla="*/ 1089613 h 6858000"/>
              <a:gd name="connsiteX709" fmla="*/ 427020 w 7467600"/>
              <a:gd name="connsiteY709" fmla="*/ 1619803 h 6858000"/>
              <a:gd name="connsiteX710" fmla="*/ 340345 w 7467600"/>
              <a:gd name="connsiteY710" fmla="*/ 2027739 h 6858000"/>
              <a:gd name="connsiteX711" fmla="*/ 360865 w 7467600"/>
              <a:gd name="connsiteY711" fmla="*/ 2044827 h 6858000"/>
              <a:gd name="connsiteX712" fmla="*/ 560414 w 7467600"/>
              <a:gd name="connsiteY712" fmla="*/ 2421457 h 6858000"/>
              <a:gd name="connsiteX713" fmla="*/ 1359703 w 7467600"/>
              <a:gd name="connsiteY713" fmla="*/ 2578554 h 6858000"/>
              <a:gd name="connsiteX714" fmla="*/ 1359422 w 7467600"/>
              <a:gd name="connsiteY714" fmla="*/ 2577994 h 6858000"/>
              <a:gd name="connsiteX715" fmla="*/ 828701 w 7467600"/>
              <a:gd name="connsiteY715" fmla="*/ 1839520 h 6858000"/>
              <a:gd name="connsiteX716" fmla="*/ 494427 w 7467600"/>
              <a:gd name="connsiteY716" fmla="*/ 1092333 h 6858000"/>
              <a:gd name="connsiteX717" fmla="*/ 506322 w 7467600"/>
              <a:gd name="connsiteY717" fmla="*/ 1020997 h 6858000"/>
              <a:gd name="connsiteX718" fmla="*/ 4570198 w 7467600"/>
              <a:gd name="connsiteY718" fmla="*/ 978081 h 6858000"/>
              <a:gd name="connsiteX719" fmla="*/ 4523691 w 7467600"/>
              <a:gd name="connsiteY719" fmla="*/ 1127776 h 6858000"/>
              <a:gd name="connsiteX720" fmla="*/ 4509875 w 7467600"/>
              <a:gd name="connsiteY720" fmla="*/ 1167552 h 6858000"/>
              <a:gd name="connsiteX721" fmla="*/ 4478168 w 7467600"/>
              <a:gd name="connsiteY721" fmla="*/ 1260735 h 6858000"/>
              <a:gd name="connsiteX722" fmla="*/ 4409309 w 7467600"/>
              <a:gd name="connsiteY722" fmla="*/ 1666996 h 6858000"/>
              <a:gd name="connsiteX723" fmla="*/ 4370031 w 7467600"/>
              <a:gd name="connsiteY723" fmla="*/ 1955666 h 6858000"/>
              <a:gd name="connsiteX724" fmla="*/ 4570198 w 7467600"/>
              <a:gd name="connsiteY724" fmla="*/ 978081 h 6858000"/>
              <a:gd name="connsiteX725" fmla="*/ 4557898 w 7467600"/>
              <a:gd name="connsiteY725" fmla="*/ 900011 h 6858000"/>
              <a:gd name="connsiteX726" fmla="*/ 4344840 w 7467600"/>
              <a:gd name="connsiteY726" fmla="*/ 1922038 h 6858000"/>
              <a:gd name="connsiteX727" fmla="*/ 4378710 w 7467600"/>
              <a:gd name="connsiteY727" fmla="*/ 1665516 h 6858000"/>
              <a:gd name="connsiteX728" fmla="*/ 4448798 w 7467600"/>
              <a:gd name="connsiteY728" fmla="*/ 1253024 h 6858000"/>
              <a:gd name="connsiteX729" fmla="*/ 4480315 w 7467600"/>
              <a:gd name="connsiteY729" fmla="*/ 1158454 h 6858000"/>
              <a:gd name="connsiteX730" fmla="*/ 4494133 w 7467600"/>
              <a:gd name="connsiteY730" fmla="*/ 1118676 h 6858000"/>
              <a:gd name="connsiteX731" fmla="*/ 4557898 w 7467600"/>
              <a:gd name="connsiteY731" fmla="*/ 900011 h 6858000"/>
              <a:gd name="connsiteX732" fmla="*/ 5870151 w 7467600"/>
              <a:gd name="connsiteY732" fmla="*/ 898890 h 6858000"/>
              <a:gd name="connsiteX733" fmla="*/ 5861335 w 7467600"/>
              <a:gd name="connsiteY733" fmla="*/ 899177 h 6858000"/>
              <a:gd name="connsiteX734" fmla="*/ 5843702 w 7467600"/>
              <a:gd name="connsiteY734" fmla="*/ 899748 h 6858000"/>
              <a:gd name="connsiteX735" fmla="*/ 5651107 w 7467600"/>
              <a:gd name="connsiteY735" fmla="*/ 920306 h 6858000"/>
              <a:gd name="connsiteX736" fmla="*/ 5459407 w 7467600"/>
              <a:gd name="connsiteY736" fmla="*/ 940975 h 6858000"/>
              <a:gd name="connsiteX737" fmla="*/ 5374846 w 7467600"/>
              <a:gd name="connsiteY737" fmla="*/ 941988 h 6858000"/>
              <a:gd name="connsiteX738" fmla="*/ 5256105 w 7467600"/>
              <a:gd name="connsiteY738" fmla="*/ 945632 h 6858000"/>
              <a:gd name="connsiteX739" fmla="*/ 5107071 w 7467600"/>
              <a:gd name="connsiteY739" fmla="*/ 969720 h 6858000"/>
              <a:gd name="connsiteX740" fmla="*/ 4998681 w 7467600"/>
              <a:gd name="connsiteY740" fmla="*/ 988771 h 6858000"/>
              <a:gd name="connsiteX741" fmla="*/ 5870151 w 7467600"/>
              <a:gd name="connsiteY741" fmla="*/ 898890 h 6858000"/>
              <a:gd name="connsiteX742" fmla="*/ 5504425 w 7467600"/>
              <a:gd name="connsiteY742" fmla="*/ 848067 h 6858000"/>
              <a:gd name="connsiteX743" fmla="*/ 4968849 w 7467600"/>
              <a:gd name="connsiteY743" fmla="*/ 962318 h 6858000"/>
              <a:gd name="connsiteX744" fmla="*/ 5104039 w 7467600"/>
              <a:gd name="connsiteY744" fmla="*/ 940634 h 6858000"/>
              <a:gd name="connsiteX745" fmla="*/ 5256311 w 7467600"/>
              <a:gd name="connsiteY745" fmla="*/ 916490 h 6858000"/>
              <a:gd name="connsiteX746" fmla="*/ 5377381 w 7467600"/>
              <a:gd name="connsiteY746" fmla="*/ 912671 h 6858000"/>
              <a:gd name="connsiteX747" fmla="*/ 5460148 w 7467600"/>
              <a:gd name="connsiteY747" fmla="*/ 911442 h 6858000"/>
              <a:gd name="connsiteX748" fmla="*/ 5648971 w 7467600"/>
              <a:gd name="connsiteY748" fmla="*/ 891331 h 6858000"/>
              <a:gd name="connsiteX749" fmla="*/ 5844807 w 7467600"/>
              <a:gd name="connsiteY749" fmla="*/ 870718 h 6858000"/>
              <a:gd name="connsiteX750" fmla="*/ 5862975 w 7467600"/>
              <a:gd name="connsiteY750" fmla="*/ 869756 h 6858000"/>
              <a:gd name="connsiteX751" fmla="*/ 5920887 w 7467600"/>
              <a:gd name="connsiteY751" fmla="*/ 865929 h 6858000"/>
              <a:gd name="connsiteX752" fmla="*/ 5504425 w 7467600"/>
              <a:gd name="connsiteY752" fmla="*/ 848067 h 6858000"/>
              <a:gd name="connsiteX753" fmla="*/ 3607114 w 7467600"/>
              <a:gd name="connsiteY753" fmla="*/ 467441 h 6858000"/>
              <a:gd name="connsiteX754" fmla="*/ 3296242 w 7467600"/>
              <a:gd name="connsiteY754" fmla="*/ 807991 h 6858000"/>
              <a:gd name="connsiteX755" fmla="*/ 3174674 w 7467600"/>
              <a:gd name="connsiteY755" fmla="*/ 919759 h 6858000"/>
              <a:gd name="connsiteX756" fmla="*/ 3042978 w 7467600"/>
              <a:gd name="connsiteY756" fmla="*/ 1054894 h 6858000"/>
              <a:gd name="connsiteX757" fmla="*/ 2968914 w 7467600"/>
              <a:gd name="connsiteY757" fmla="*/ 1133756 h 6858000"/>
              <a:gd name="connsiteX758" fmla="*/ 3103823 w 7467600"/>
              <a:gd name="connsiteY758" fmla="*/ 1026814 h 6858000"/>
              <a:gd name="connsiteX759" fmla="*/ 3607114 w 7467600"/>
              <a:gd name="connsiteY759" fmla="*/ 467441 h 6858000"/>
              <a:gd name="connsiteX760" fmla="*/ 3744487 w 7467600"/>
              <a:gd name="connsiteY760" fmla="*/ 383136 h 6858000"/>
              <a:gd name="connsiteX761" fmla="*/ 3970213 w 7467600"/>
              <a:gd name="connsiteY761" fmla="*/ 995559 h 6858000"/>
              <a:gd name="connsiteX762" fmla="*/ 3744487 w 7467600"/>
              <a:gd name="connsiteY762" fmla="*/ 383136 h 6858000"/>
              <a:gd name="connsiteX763" fmla="*/ 3624562 w 7467600"/>
              <a:gd name="connsiteY763" fmla="*/ 367041 h 6858000"/>
              <a:gd name="connsiteX764" fmla="*/ 3489712 w 7467600"/>
              <a:gd name="connsiteY764" fmla="*/ 485386 h 6858000"/>
              <a:gd name="connsiteX765" fmla="*/ 3182994 w 7467600"/>
              <a:gd name="connsiteY765" fmla="*/ 828265 h 6858000"/>
              <a:gd name="connsiteX766" fmla="*/ 2892114 w 7467600"/>
              <a:gd name="connsiteY766" fmla="*/ 1172635 h 6858000"/>
              <a:gd name="connsiteX767" fmla="*/ 3021459 w 7467600"/>
              <a:gd name="connsiteY767" fmla="*/ 1035385 h 6858000"/>
              <a:gd name="connsiteX768" fmla="*/ 3153873 w 7467600"/>
              <a:gd name="connsiteY768" fmla="*/ 898971 h 6858000"/>
              <a:gd name="connsiteX769" fmla="*/ 3276511 w 7467600"/>
              <a:gd name="connsiteY769" fmla="*/ 786423 h 6858000"/>
              <a:gd name="connsiteX770" fmla="*/ 3584154 w 7467600"/>
              <a:gd name="connsiteY770" fmla="*/ 448218 h 6858000"/>
              <a:gd name="connsiteX771" fmla="*/ 3624562 w 7467600"/>
              <a:gd name="connsiteY771" fmla="*/ 367041 h 6858000"/>
              <a:gd name="connsiteX772" fmla="*/ 3766672 w 7467600"/>
              <a:gd name="connsiteY772" fmla="*/ 359429 h 6858000"/>
              <a:gd name="connsiteX773" fmla="*/ 3996338 w 7467600"/>
              <a:gd name="connsiteY773" fmla="*/ 968237 h 6858000"/>
              <a:gd name="connsiteX774" fmla="*/ 3766672 w 7467600"/>
              <a:gd name="connsiteY774" fmla="*/ 359429 h 6858000"/>
              <a:gd name="connsiteX775" fmla="*/ 5805386 w 7467600"/>
              <a:gd name="connsiteY775" fmla="*/ 239240 h 6858000"/>
              <a:gd name="connsiteX776" fmla="*/ 5736947 w 7467600"/>
              <a:gd name="connsiteY776" fmla="*/ 261367 h 6858000"/>
              <a:gd name="connsiteX777" fmla="*/ 5427012 w 7467600"/>
              <a:gd name="connsiteY777" fmla="*/ 311272 h 6858000"/>
              <a:gd name="connsiteX778" fmla="*/ 5147818 w 7467600"/>
              <a:gd name="connsiteY778" fmla="*/ 322112 h 6858000"/>
              <a:gd name="connsiteX779" fmla="*/ 5060854 w 7467600"/>
              <a:gd name="connsiteY779" fmla="*/ 311882 h 6858000"/>
              <a:gd name="connsiteX780" fmla="*/ 4945989 w 7467600"/>
              <a:gd name="connsiteY780" fmla="*/ 300516 h 6858000"/>
              <a:gd name="connsiteX781" fmla="*/ 5410479 w 7467600"/>
              <a:gd name="connsiteY781" fmla="*/ 348434 h 6858000"/>
              <a:gd name="connsiteX782" fmla="*/ 5805386 w 7467600"/>
              <a:gd name="connsiteY782" fmla="*/ 239240 h 6858000"/>
              <a:gd name="connsiteX783" fmla="*/ 5905192 w 7467600"/>
              <a:gd name="connsiteY783" fmla="*/ 163079 h 6858000"/>
              <a:gd name="connsiteX784" fmla="*/ 5865655 w 7467600"/>
              <a:gd name="connsiteY784" fmla="*/ 171901 h 6858000"/>
              <a:gd name="connsiteX785" fmla="*/ 5259740 w 7467600"/>
              <a:gd name="connsiteY785" fmla="*/ 257013 h 6858000"/>
              <a:gd name="connsiteX786" fmla="*/ 5208466 w 7467600"/>
              <a:gd name="connsiteY786" fmla="*/ 257550 h 6858000"/>
              <a:gd name="connsiteX787" fmla="*/ 4980204 w 7467600"/>
              <a:gd name="connsiteY787" fmla="*/ 271903 h 6858000"/>
              <a:gd name="connsiteX788" fmla="*/ 5068068 w 7467600"/>
              <a:gd name="connsiteY788" fmla="*/ 282244 h 6858000"/>
              <a:gd name="connsiteX789" fmla="*/ 5153231 w 7467600"/>
              <a:gd name="connsiteY789" fmla="*/ 292240 h 6858000"/>
              <a:gd name="connsiteX790" fmla="*/ 5426491 w 7467600"/>
              <a:gd name="connsiteY790" fmla="*/ 281128 h 6858000"/>
              <a:gd name="connsiteX791" fmla="*/ 5731212 w 7467600"/>
              <a:gd name="connsiteY791" fmla="*/ 231951 h 6858000"/>
              <a:gd name="connsiteX792" fmla="*/ 5905192 w 7467600"/>
              <a:gd name="connsiteY792" fmla="*/ 163079 h 6858000"/>
              <a:gd name="connsiteX793" fmla="*/ 5944437 w 7467600"/>
              <a:gd name="connsiteY793" fmla="*/ 113829 h 6858000"/>
              <a:gd name="connsiteX794" fmla="*/ 5825032 w 7467600"/>
              <a:gd name="connsiteY794" fmla="*/ 146405 h 6858000"/>
              <a:gd name="connsiteX795" fmla="*/ 4955599 w 7467600"/>
              <a:gd name="connsiteY795" fmla="*/ 247008 h 6858000"/>
              <a:gd name="connsiteX796" fmla="*/ 5210104 w 7467600"/>
              <a:gd name="connsiteY796" fmla="*/ 228123 h 6858000"/>
              <a:gd name="connsiteX797" fmla="*/ 5261015 w 7467600"/>
              <a:gd name="connsiteY797" fmla="*/ 227087 h 6858000"/>
              <a:gd name="connsiteX798" fmla="*/ 5861181 w 7467600"/>
              <a:gd name="connsiteY798" fmla="*/ 143093 h 6858000"/>
              <a:gd name="connsiteX799" fmla="*/ 5961252 w 7467600"/>
              <a:gd name="connsiteY799" fmla="*/ 114820 h 6858000"/>
              <a:gd name="connsiteX800" fmla="*/ 5944437 w 7467600"/>
              <a:gd name="connsiteY800" fmla="*/ 113829 h 6858000"/>
              <a:gd name="connsiteX801" fmla="*/ 3882765 w 7467600"/>
              <a:gd name="connsiteY801" fmla="*/ 0 h 6858000"/>
              <a:gd name="connsiteX802" fmla="*/ 3995099 w 7467600"/>
              <a:gd name="connsiteY802" fmla="*/ 0 h 6858000"/>
              <a:gd name="connsiteX803" fmla="*/ 4163818 w 7467600"/>
              <a:gd name="connsiteY803" fmla="*/ 234104 h 6858000"/>
              <a:gd name="connsiteX804" fmla="*/ 4172099 w 7467600"/>
              <a:gd name="connsiteY804" fmla="*/ 234207 h 6858000"/>
              <a:gd name="connsiteX805" fmla="*/ 4784282 w 7467600"/>
              <a:gd name="connsiteY805" fmla="*/ 276561 h 6858000"/>
              <a:gd name="connsiteX806" fmla="*/ 4801687 w 7467600"/>
              <a:gd name="connsiteY806" fmla="*/ 267764 h 6858000"/>
              <a:gd name="connsiteX807" fmla="*/ 6082788 w 7467600"/>
              <a:gd name="connsiteY807" fmla="*/ 64119 h 6858000"/>
              <a:gd name="connsiteX808" fmla="*/ 6099442 w 7467600"/>
              <a:gd name="connsiteY808" fmla="*/ 82568 h 6858000"/>
              <a:gd name="connsiteX809" fmla="*/ 4804137 w 7467600"/>
              <a:gd name="connsiteY809" fmla="*/ 320931 h 6858000"/>
              <a:gd name="connsiteX810" fmla="*/ 4227047 w 7467600"/>
              <a:gd name="connsiteY810" fmla="*/ 313415 h 6858000"/>
              <a:gd name="connsiteX811" fmla="*/ 4346041 w 7467600"/>
              <a:gd name="connsiteY811" fmla="*/ 456086 h 6858000"/>
              <a:gd name="connsiteX812" fmla="*/ 4870967 w 7467600"/>
              <a:gd name="connsiteY812" fmla="*/ 963061 h 6858000"/>
              <a:gd name="connsiteX813" fmla="*/ 4889647 w 7467600"/>
              <a:gd name="connsiteY813" fmla="*/ 957147 h 6858000"/>
              <a:gd name="connsiteX814" fmla="*/ 5422504 w 7467600"/>
              <a:gd name="connsiteY814" fmla="*/ 805191 h 6858000"/>
              <a:gd name="connsiteX815" fmla="*/ 6087656 w 7467600"/>
              <a:gd name="connsiteY815" fmla="*/ 826703 h 6858000"/>
              <a:gd name="connsiteX816" fmla="*/ 6058717 w 7467600"/>
              <a:gd name="connsiteY816" fmla="*/ 865992 h 6858000"/>
              <a:gd name="connsiteX817" fmla="*/ 4974153 w 7467600"/>
              <a:gd name="connsiteY817" fmla="*/ 1045456 h 6858000"/>
              <a:gd name="connsiteX818" fmla="*/ 5627835 w 7467600"/>
              <a:gd name="connsiteY818" fmla="*/ 1472077 h 6858000"/>
              <a:gd name="connsiteX819" fmla="*/ 5629817 w 7467600"/>
              <a:gd name="connsiteY819" fmla="*/ 1471412 h 6858000"/>
              <a:gd name="connsiteX820" fmla="*/ 5634124 w 7467600"/>
              <a:gd name="connsiteY820" fmla="*/ 1470572 h 6858000"/>
              <a:gd name="connsiteX821" fmla="*/ 5755832 w 7467600"/>
              <a:gd name="connsiteY821" fmla="*/ 1383886 h 6858000"/>
              <a:gd name="connsiteX822" fmla="*/ 6014186 w 7467600"/>
              <a:gd name="connsiteY822" fmla="*/ 1279799 h 6858000"/>
              <a:gd name="connsiteX823" fmla="*/ 6901619 w 7467600"/>
              <a:gd name="connsiteY823" fmla="*/ 1047874 h 6858000"/>
              <a:gd name="connsiteX824" fmla="*/ 6931566 w 7467600"/>
              <a:gd name="connsiteY824" fmla="*/ 1062034 h 6858000"/>
              <a:gd name="connsiteX825" fmla="*/ 5790982 w 7467600"/>
              <a:gd name="connsiteY825" fmla="*/ 1561380 h 6858000"/>
              <a:gd name="connsiteX826" fmla="*/ 6188971 w 7467600"/>
              <a:gd name="connsiteY826" fmla="*/ 1755168 h 6858000"/>
              <a:gd name="connsiteX827" fmla="*/ 6202446 w 7467600"/>
              <a:gd name="connsiteY827" fmla="*/ 1752268 h 6858000"/>
              <a:gd name="connsiteX828" fmla="*/ 7179560 w 7467600"/>
              <a:gd name="connsiteY828" fmla="*/ 1467551 h 6858000"/>
              <a:gd name="connsiteX829" fmla="*/ 7158730 w 7467600"/>
              <a:gd name="connsiteY829" fmla="*/ 1507835 h 6858000"/>
              <a:gd name="connsiteX830" fmla="*/ 6326959 w 7467600"/>
              <a:gd name="connsiteY830" fmla="*/ 1817686 h 6858000"/>
              <a:gd name="connsiteX831" fmla="*/ 6537433 w 7467600"/>
              <a:gd name="connsiteY831" fmla="*/ 1907790 h 6858000"/>
              <a:gd name="connsiteX832" fmla="*/ 6550221 w 7467600"/>
              <a:gd name="connsiteY832" fmla="*/ 1910729 h 6858000"/>
              <a:gd name="connsiteX833" fmla="*/ 6964438 w 7467600"/>
              <a:gd name="connsiteY833" fmla="*/ 2209505 h 6858000"/>
              <a:gd name="connsiteX834" fmla="*/ 7367862 w 7467600"/>
              <a:gd name="connsiteY834" fmla="*/ 2806833 h 6858000"/>
              <a:gd name="connsiteX835" fmla="*/ 7364329 w 7467600"/>
              <a:gd name="connsiteY835" fmla="*/ 2826907 h 6858000"/>
              <a:gd name="connsiteX836" fmla="*/ 7290545 w 7467600"/>
              <a:gd name="connsiteY836" fmla="*/ 2850663 h 6858000"/>
              <a:gd name="connsiteX837" fmla="*/ 6472036 w 7467600"/>
              <a:gd name="connsiteY837" fmla="*/ 1959003 h 6858000"/>
              <a:gd name="connsiteX838" fmla="*/ 5792897 w 7467600"/>
              <a:gd name="connsiteY838" fmla="*/ 1647747 h 6858000"/>
              <a:gd name="connsiteX839" fmla="*/ 5842751 w 7467600"/>
              <a:gd name="connsiteY839" fmla="*/ 1816112 h 6858000"/>
              <a:gd name="connsiteX840" fmla="*/ 5847424 w 7467600"/>
              <a:gd name="connsiteY840" fmla="*/ 1815776 h 6858000"/>
              <a:gd name="connsiteX841" fmla="*/ 6399821 w 7467600"/>
              <a:gd name="connsiteY841" fmla="*/ 2344799 h 6858000"/>
              <a:gd name="connsiteX842" fmla="*/ 6323232 w 7467600"/>
              <a:gd name="connsiteY842" fmla="*/ 2389634 h 6858000"/>
              <a:gd name="connsiteX843" fmla="*/ 5942958 w 7467600"/>
              <a:gd name="connsiteY843" fmla="*/ 2077708 h 6858000"/>
              <a:gd name="connsiteX844" fmla="*/ 5921559 w 7467600"/>
              <a:gd name="connsiteY844" fmla="*/ 2378596 h 6858000"/>
              <a:gd name="connsiteX845" fmla="*/ 5817651 w 7467600"/>
              <a:gd name="connsiteY845" fmla="*/ 3023919 h 6858000"/>
              <a:gd name="connsiteX846" fmla="*/ 5729634 w 7467600"/>
              <a:gd name="connsiteY846" fmla="*/ 3051849 h 6858000"/>
              <a:gd name="connsiteX847" fmla="*/ 5611018 w 7467600"/>
              <a:gd name="connsiteY847" fmla="*/ 2316769 h 6858000"/>
              <a:gd name="connsiteX848" fmla="*/ 5687608 w 7467600"/>
              <a:gd name="connsiteY848" fmla="*/ 2039972 h 6858000"/>
              <a:gd name="connsiteX849" fmla="*/ 5657554 w 7467600"/>
              <a:gd name="connsiteY849" fmla="*/ 1576445 h 6858000"/>
              <a:gd name="connsiteX850" fmla="*/ 5150475 w 7467600"/>
              <a:gd name="connsiteY850" fmla="*/ 1274012 h 6858000"/>
              <a:gd name="connsiteX851" fmla="*/ 5349142 w 7467600"/>
              <a:gd name="connsiteY851" fmla="*/ 2204405 h 6858000"/>
              <a:gd name="connsiteX852" fmla="*/ 5262214 w 7467600"/>
              <a:gd name="connsiteY852" fmla="*/ 2233836 h 6858000"/>
              <a:gd name="connsiteX853" fmla="*/ 4981539 w 7467600"/>
              <a:gd name="connsiteY853" fmla="*/ 1542201 h 6858000"/>
              <a:gd name="connsiteX854" fmla="*/ 4958461 w 7467600"/>
              <a:gd name="connsiteY854" fmla="*/ 1136957 h 6858000"/>
              <a:gd name="connsiteX855" fmla="*/ 4655015 w 7467600"/>
              <a:gd name="connsiteY855" fmla="*/ 891426 h 6858000"/>
              <a:gd name="connsiteX856" fmla="*/ 4348002 w 7467600"/>
              <a:gd name="connsiteY856" fmla="*/ 2205895 h 6858000"/>
              <a:gd name="connsiteX857" fmla="*/ 4262250 w 7467600"/>
              <a:gd name="connsiteY857" fmla="*/ 2219972 h 6858000"/>
              <a:gd name="connsiteX858" fmla="*/ 4550611 w 7467600"/>
              <a:gd name="connsiteY858" fmla="*/ 817540 h 6858000"/>
              <a:gd name="connsiteX859" fmla="*/ 4564418 w 7467600"/>
              <a:gd name="connsiteY859" fmla="*/ 808293 h 6858000"/>
              <a:gd name="connsiteX860" fmla="*/ 4266388 w 7467600"/>
              <a:gd name="connsiteY860" fmla="*/ 500083 h 6858000"/>
              <a:gd name="connsiteX861" fmla="*/ 4032842 w 7467600"/>
              <a:gd name="connsiteY861" fmla="*/ 211809 h 6858000"/>
              <a:gd name="connsiteX862" fmla="*/ 3882765 w 7467600"/>
              <a:gd name="connsiteY862" fmla="*/ 0 h 6858000"/>
              <a:gd name="connsiteX863" fmla="*/ 3721337 w 7467600"/>
              <a:gd name="connsiteY863" fmla="*/ 0 h 6858000"/>
              <a:gd name="connsiteX864" fmla="*/ 3797544 w 7467600"/>
              <a:gd name="connsiteY864" fmla="*/ 0 h 6858000"/>
              <a:gd name="connsiteX865" fmla="*/ 3775734 w 7467600"/>
              <a:gd name="connsiteY865" fmla="*/ 95131 h 6858000"/>
              <a:gd name="connsiteX866" fmla="*/ 3724807 w 7467600"/>
              <a:gd name="connsiteY866" fmla="*/ 272257 h 6858000"/>
              <a:gd name="connsiteX867" fmla="*/ 3726844 w 7467600"/>
              <a:gd name="connsiteY867" fmla="*/ 282988 h 6858000"/>
              <a:gd name="connsiteX868" fmla="*/ 3742664 w 7467600"/>
              <a:gd name="connsiteY868" fmla="*/ 279918 h 6858000"/>
              <a:gd name="connsiteX869" fmla="*/ 4103910 w 7467600"/>
              <a:gd name="connsiteY869" fmla="*/ 1161917 h 6858000"/>
              <a:gd name="connsiteX870" fmla="*/ 4020269 w 7467600"/>
              <a:gd name="connsiteY870" fmla="*/ 1200406 h 6858000"/>
              <a:gd name="connsiteX871" fmla="*/ 3674882 w 7467600"/>
              <a:gd name="connsiteY871" fmla="*/ 488524 h 6858000"/>
              <a:gd name="connsiteX872" fmla="*/ 3132682 w 7467600"/>
              <a:gd name="connsiteY872" fmla="*/ 1072284 h 6858000"/>
              <a:gd name="connsiteX873" fmla="*/ 2716346 w 7467600"/>
              <a:gd name="connsiteY873" fmla="*/ 1276376 h 6858000"/>
              <a:gd name="connsiteX874" fmla="*/ 2716772 w 7467600"/>
              <a:gd name="connsiteY874" fmla="*/ 1255462 h 6858000"/>
              <a:gd name="connsiteX875" fmla="*/ 3471096 w 7467600"/>
              <a:gd name="connsiteY875" fmla="*/ 437072 h 6858000"/>
              <a:gd name="connsiteX876" fmla="*/ 3639057 w 7467600"/>
              <a:gd name="connsiteY876" fmla="*/ 286334 h 6858000"/>
              <a:gd name="connsiteX877" fmla="*/ 3640309 w 7467600"/>
              <a:gd name="connsiteY877" fmla="*/ 284664 h 6858000"/>
              <a:gd name="connsiteX878" fmla="*/ 3646022 w 7467600"/>
              <a:gd name="connsiteY878" fmla="*/ 276711 h 6858000"/>
              <a:gd name="connsiteX879" fmla="*/ 3707943 w 7467600"/>
              <a:gd name="connsiteY879" fmla="*/ 65958 h 6858000"/>
              <a:gd name="connsiteX880" fmla="*/ 3721337 w 7467600"/>
              <a:gd name="connsiteY880" fmla="*/ 0 h 6858000"/>
              <a:gd name="connsiteX881" fmla="*/ 2867960 w 7467600"/>
              <a:gd name="connsiteY881" fmla="*/ 0 h 6858000"/>
              <a:gd name="connsiteX882" fmla="*/ 2926351 w 7467600"/>
              <a:gd name="connsiteY882" fmla="*/ 0 h 6858000"/>
              <a:gd name="connsiteX883" fmla="*/ 2902823 w 7467600"/>
              <a:gd name="connsiteY883" fmla="*/ 262929 h 6858000"/>
              <a:gd name="connsiteX884" fmla="*/ 2940663 w 7467600"/>
              <a:gd name="connsiteY884" fmla="*/ 140884 h 6858000"/>
              <a:gd name="connsiteX885" fmla="*/ 2947039 w 7467600"/>
              <a:gd name="connsiteY885" fmla="*/ 122524 h 6858000"/>
              <a:gd name="connsiteX886" fmla="*/ 2984316 w 7467600"/>
              <a:gd name="connsiteY886" fmla="*/ 0 h 6858000"/>
              <a:gd name="connsiteX887" fmla="*/ 3016114 w 7467600"/>
              <a:gd name="connsiteY887" fmla="*/ 0 h 6858000"/>
              <a:gd name="connsiteX888" fmla="*/ 2979949 w 7467600"/>
              <a:gd name="connsiteY888" fmla="*/ 119274 h 6858000"/>
              <a:gd name="connsiteX889" fmla="*/ 3023879 w 7467600"/>
              <a:gd name="connsiteY889" fmla="*/ 0 h 6858000"/>
              <a:gd name="connsiteX890" fmla="*/ 3105400 w 7467600"/>
              <a:gd name="connsiteY890" fmla="*/ 0 h 6858000"/>
              <a:gd name="connsiteX891" fmla="*/ 3094669 w 7467600"/>
              <a:gd name="connsiteY891" fmla="*/ 30308 h 6858000"/>
              <a:gd name="connsiteX892" fmla="*/ 2901945 w 7467600"/>
              <a:gd name="connsiteY892" fmla="*/ 466538 h 6858000"/>
              <a:gd name="connsiteX893" fmla="*/ 2815209 w 7467600"/>
              <a:gd name="connsiteY893" fmla="*/ 497361 h 6858000"/>
              <a:gd name="connsiteX894" fmla="*/ 2844845 w 7467600"/>
              <a:gd name="connsiteY894" fmla="*/ 127638 h 6858000"/>
              <a:gd name="connsiteX895" fmla="*/ 2867960 w 7467600"/>
              <a:gd name="connsiteY895" fmla="*/ 0 h 6858000"/>
              <a:gd name="connsiteX896" fmla="*/ 1057230 w 7467600"/>
              <a:gd name="connsiteY896" fmla="*/ 0 h 6858000"/>
              <a:gd name="connsiteX897" fmla="*/ 1111003 w 7467600"/>
              <a:gd name="connsiteY897" fmla="*/ 0 h 6858000"/>
              <a:gd name="connsiteX898" fmla="*/ 1125553 w 7467600"/>
              <a:gd name="connsiteY898" fmla="*/ 52588 h 6858000"/>
              <a:gd name="connsiteX899" fmla="*/ 1304276 w 7467600"/>
              <a:gd name="connsiteY899" fmla="*/ 476275 h 6858000"/>
              <a:gd name="connsiteX900" fmla="*/ 1492066 w 7467600"/>
              <a:gd name="connsiteY900" fmla="*/ 886333 h 6858000"/>
              <a:gd name="connsiteX901" fmla="*/ 1423698 w 7467600"/>
              <a:gd name="connsiteY901" fmla="*/ 710817 h 6858000"/>
              <a:gd name="connsiteX902" fmla="*/ 1357609 w 7467600"/>
              <a:gd name="connsiteY902" fmla="*/ 532892 h 6858000"/>
              <a:gd name="connsiteX903" fmla="*/ 1309550 w 7467600"/>
              <a:gd name="connsiteY903" fmla="*/ 374031 h 6858000"/>
              <a:gd name="connsiteX904" fmla="*/ 1193673 w 7467600"/>
              <a:gd name="connsiteY904" fmla="*/ 49533 h 6858000"/>
              <a:gd name="connsiteX905" fmla="*/ 1164391 w 7467600"/>
              <a:gd name="connsiteY905" fmla="*/ 0 h 6858000"/>
              <a:gd name="connsiteX906" fmla="*/ 1200666 w 7467600"/>
              <a:gd name="connsiteY906" fmla="*/ 0 h 6858000"/>
              <a:gd name="connsiteX907" fmla="*/ 1223408 w 7467600"/>
              <a:gd name="connsiteY907" fmla="*/ 38996 h 6858000"/>
              <a:gd name="connsiteX908" fmla="*/ 1339635 w 7467600"/>
              <a:gd name="connsiteY908" fmla="*/ 365517 h 6858000"/>
              <a:gd name="connsiteX909" fmla="*/ 1387469 w 7467600"/>
              <a:gd name="connsiteY909" fmla="*/ 523079 h 6858000"/>
              <a:gd name="connsiteX910" fmla="*/ 1452685 w 7467600"/>
              <a:gd name="connsiteY910" fmla="*/ 699806 h 6858000"/>
              <a:gd name="connsiteX911" fmla="*/ 1492092 w 7467600"/>
              <a:gd name="connsiteY911" fmla="*/ 800424 h 6858000"/>
              <a:gd name="connsiteX912" fmla="*/ 1455302 w 7467600"/>
              <a:gd name="connsiteY912" fmla="*/ 632913 h 6858000"/>
              <a:gd name="connsiteX913" fmla="*/ 1222336 w 7467600"/>
              <a:gd name="connsiteY913" fmla="*/ 9480 h 6858000"/>
              <a:gd name="connsiteX914" fmla="*/ 1214634 w 7467600"/>
              <a:gd name="connsiteY914" fmla="*/ 0 h 6858000"/>
              <a:gd name="connsiteX915" fmla="*/ 1289827 w 7467600"/>
              <a:gd name="connsiteY915" fmla="*/ 0 h 6858000"/>
              <a:gd name="connsiteX916" fmla="*/ 1321076 w 7467600"/>
              <a:gd name="connsiteY916" fmla="*/ 59722 h 6858000"/>
              <a:gd name="connsiteX917" fmla="*/ 1512579 w 7467600"/>
              <a:gd name="connsiteY917" fmla="*/ 626441 h 6858000"/>
              <a:gd name="connsiteX918" fmla="*/ 1506076 w 7467600"/>
              <a:gd name="connsiteY918" fmla="*/ 1089289 h 6858000"/>
              <a:gd name="connsiteX919" fmla="*/ 1486346 w 7467600"/>
              <a:gd name="connsiteY919" fmla="*/ 1079919 h 6858000"/>
              <a:gd name="connsiteX920" fmla="*/ 1070511 w 7467600"/>
              <a:gd name="connsiteY920" fmla="*/ 48609 h 6858000"/>
              <a:gd name="connsiteX921" fmla="*/ 1057230 w 7467600"/>
              <a:gd name="connsiteY921" fmla="*/ 0 h 6858000"/>
              <a:gd name="connsiteX922" fmla="*/ 43151 w 7467600"/>
              <a:gd name="connsiteY922" fmla="*/ 0 h 6858000"/>
              <a:gd name="connsiteX923" fmla="*/ 95283 w 7467600"/>
              <a:gd name="connsiteY923" fmla="*/ 0 h 6858000"/>
              <a:gd name="connsiteX924" fmla="*/ 300708 w 7467600"/>
              <a:gd name="connsiteY924" fmla="*/ 154571 h 6858000"/>
              <a:gd name="connsiteX925" fmla="*/ 530414 w 7467600"/>
              <a:gd name="connsiteY925" fmla="*/ 354673 h 6858000"/>
              <a:gd name="connsiteX926" fmla="*/ 333785 w 7467600"/>
              <a:gd name="connsiteY926" fmla="*/ 161564 h 6858000"/>
              <a:gd name="connsiteX927" fmla="*/ 147005 w 7467600"/>
              <a:gd name="connsiteY927" fmla="*/ 0 h 6858000"/>
              <a:gd name="connsiteX928" fmla="*/ 272509 w 7467600"/>
              <a:gd name="connsiteY928" fmla="*/ 0 h 6858000"/>
              <a:gd name="connsiteX929" fmla="*/ 326276 w 7467600"/>
              <a:gd name="connsiteY929" fmla="*/ 45847 h 6858000"/>
              <a:gd name="connsiteX930" fmla="*/ 823759 w 7467600"/>
              <a:gd name="connsiteY930" fmla="*/ 574145 h 6858000"/>
              <a:gd name="connsiteX931" fmla="*/ 811254 w 7467600"/>
              <a:gd name="connsiteY931" fmla="*/ 665546 h 6858000"/>
              <a:gd name="connsiteX932" fmla="*/ 154042 w 7467600"/>
              <a:gd name="connsiteY932" fmla="*/ 261522 h 6858000"/>
              <a:gd name="connsiteX933" fmla="*/ 13550 w 7467600"/>
              <a:gd name="connsiteY933" fmla="*/ 158423 h 6858000"/>
              <a:gd name="connsiteX934" fmla="*/ 0 w 7467600"/>
              <a:gd name="connsiteY934" fmla="*/ 146618 h 6858000"/>
              <a:gd name="connsiteX935" fmla="*/ 0 w 7467600"/>
              <a:gd name="connsiteY935" fmla="*/ 59161 h 6858000"/>
              <a:gd name="connsiteX936" fmla="*/ 45427 w 7467600"/>
              <a:gd name="connsiteY936" fmla="*/ 101078 h 6858000"/>
              <a:gd name="connsiteX937" fmla="*/ 630103 w 7467600"/>
              <a:gd name="connsiteY937" fmla="*/ 485885 h 6858000"/>
              <a:gd name="connsiteX938" fmla="*/ 532040 w 7467600"/>
              <a:gd name="connsiteY938" fmla="*/ 399359 h 6858000"/>
              <a:gd name="connsiteX939" fmla="*/ 517618 w 7467600"/>
              <a:gd name="connsiteY939" fmla="*/ 385726 h 6858000"/>
              <a:gd name="connsiteX940" fmla="*/ 285074 w 7467600"/>
              <a:gd name="connsiteY940" fmla="*/ 182755 h 6858000"/>
              <a:gd name="connsiteX941" fmla="*/ 43151 w 7467600"/>
              <a:gd name="connsiteY94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289862 w 7467600"/>
              <a:gd name="connsiteY8" fmla="*/ 6659827 h 6858000"/>
              <a:gd name="connsiteX9" fmla="*/ 1019354 w 7467600"/>
              <a:gd name="connsiteY9" fmla="*/ 6315006 h 6858000"/>
              <a:gd name="connsiteX10" fmla="*/ 441046 w 7467600"/>
              <a:gd name="connsiteY10" fmla="*/ 6691153 h 6858000"/>
              <a:gd name="connsiteX11" fmla="*/ 1019354 w 7467600"/>
              <a:gd name="connsiteY11" fmla="*/ 6315006 h 6858000"/>
              <a:gd name="connsiteX12" fmla="*/ 991680 w 7467600"/>
              <a:gd name="connsiteY12" fmla="*/ 6298413 h 6858000"/>
              <a:gd name="connsiteX13" fmla="*/ 409060 w 7467600"/>
              <a:gd name="connsiteY13" fmla="*/ 6671470 h 6858000"/>
              <a:gd name="connsiteX14" fmla="*/ 991680 w 7467600"/>
              <a:gd name="connsiteY14" fmla="*/ 6298413 h 6858000"/>
              <a:gd name="connsiteX15" fmla="*/ 103333 w 7467600"/>
              <a:gd name="connsiteY15" fmla="*/ 5699602 h 6858000"/>
              <a:gd name="connsiteX16" fmla="*/ 233938 w 7467600"/>
              <a:gd name="connsiteY16" fmla="*/ 5809416 h 6858000"/>
              <a:gd name="connsiteX17" fmla="*/ 883580 w 7467600"/>
              <a:gd name="connsiteY17" fmla="*/ 6180710 h 6858000"/>
              <a:gd name="connsiteX18" fmla="*/ 487337 w 7467600"/>
              <a:gd name="connsiteY18" fmla="*/ 5950182 h 6858000"/>
              <a:gd name="connsiteX19" fmla="*/ 354051 w 7467600"/>
              <a:gd name="connsiteY19" fmla="*/ 5854912 h 6858000"/>
              <a:gd name="connsiteX20" fmla="*/ 195436 w 7467600"/>
              <a:gd name="connsiteY20" fmla="*/ 5755068 h 6858000"/>
              <a:gd name="connsiteX21" fmla="*/ 103333 w 7467600"/>
              <a:gd name="connsiteY21" fmla="*/ 5699602 h 6858000"/>
              <a:gd name="connsiteX22" fmla="*/ 5539432 w 7467600"/>
              <a:gd name="connsiteY22" fmla="*/ 5642928 h 6858000"/>
              <a:gd name="connsiteX23" fmla="*/ 5555462 w 7467600"/>
              <a:gd name="connsiteY23" fmla="*/ 5694454 h 6858000"/>
              <a:gd name="connsiteX24" fmla="*/ 5828270 w 7467600"/>
              <a:gd name="connsiteY24" fmla="*/ 6320663 h 6858000"/>
              <a:gd name="connsiteX25" fmla="*/ 5947416 w 7467600"/>
              <a:gd name="connsiteY25" fmla="*/ 6574846 h 6858000"/>
              <a:gd name="connsiteX26" fmla="*/ 5539432 w 7467600"/>
              <a:gd name="connsiteY26" fmla="*/ 5642928 h 6858000"/>
              <a:gd name="connsiteX27" fmla="*/ 51253 w 7467600"/>
              <a:gd name="connsiteY27" fmla="*/ 5631825 h 6858000"/>
              <a:gd name="connsiteX28" fmla="*/ 211622 w 7467600"/>
              <a:gd name="connsiteY28" fmla="*/ 5728803 h 6858000"/>
              <a:gd name="connsiteX29" fmla="*/ 371652 w 7467600"/>
              <a:gd name="connsiteY29" fmla="*/ 5829062 h 6858000"/>
              <a:gd name="connsiteX30" fmla="*/ 505903 w 7467600"/>
              <a:gd name="connsiteY30" fmla="*/ 5925221 h 6858000"/>
              <a:gd name="connsiteX31" fmla="*/ 899240 w 7467600"/>
              <a:gd name="connsiteY31" fmla="*/ 6153068 h 6858000"/>
              <a:gd name="connsiteX32" fmla="*/ 988114 w 7467600"/>
              <a:gd name="connsiteY32" fmla="*/ 6174204 h 6858000"/>
              <a:gd name="connsiteX33" fmla="*/ 845971 w 7467600"/>
              <a:gd name="connsiteY33" fmla="*/ 6067177 h 6858000"/>
              <a:gd name="connsiteX34" fmla="*/ 448057 w 7467600"/>
              <a:gd name="connsiteY34" fmla="*/ 5841376 h 6858000"/>
              <a:gd name="connsiteX35" fmla="*/ 51253 w 7467600"/>
              <a:gd name="connsiteY35" fmla="*/ 5631825 h 6858000"/>
              <a:gd name="connsiteX36" fmla="*/ 2606687 w 7467600"/>
              <a:gd name="connsiteY36" fmla="*/ 5630718 h 6858000"/>
              <a:gd name="connsiteX37" fmla="*/ 2645658 w 7467600"/>
              <a:gd name="connsiteY37" fmla="*/ 6640259 h 6858000"/>
              <a:gd name="connsiteX38" fmla="*/ 2606687 w 7467600"/>
              <a:gd name="connsiteY38" fmla="*/ 5630718 h 6858000"/>
              <a:gd name="connsiteX39" fmla="*/ 3642057 w 7467600"/>
              <a:gd name="connsiteY39" fmla="*/ 5573487 h 6858000"/>
              <a:gd name="connsiteX40" fmla="*/ 3632981 w 7467600"/>
              <a:gd name="connsiteY40" fmla="*/ 5579437 h 6858000"/>
              <a:gd name="connsiteX41" fmla="*/ 3382436 w 7467600"/>
              <a:gd name="connsiteY41" fmla="*/ 5952726 h 6858000"/>
              <a:gd name="connsiteX42" fmla="*/ 3191929 w 7467600"/>
              <a:gd name="connsiteY42" fmla="*/ 6662669 h 6858000"/>
              <a:gd name="connsiteX43" fmla="*/ 3369898 w 7467600"/>
              <a:gd name="connsiteY43" fmla="*/ 6081771 h 6858000"/>
              <a:gd name="connsiteX44" fmla="*/ 3642057 w 7467600"/>
              <a:gd name="connsiteY44" fmla="*/ 5573487 h 6858000"/>
              <a:gd name="connsiteX45" fmla="*/ 2650666 w 7467600"/>
              <a:gd name="connsiteY45" fmla="*/ 5530686 h 6858000"/>
              <a:gd name="connsiteX46" fmla="*/ 2650249 w 7467600"/>
              <a:gd name="connsiteY46" fmla="*/ 5532101 h 6858000"/>
              <a:gd name="connsiteX47" fmla="*/ 2663808 w 7467600"/>
              <a:gd name="connsiteY47" fmla="*/ 6535215 h 6858000"/>
              <a:gd name="connsiteX48" fmla="*/ 2665418 w 7467600"/>
              <a:gd name="connsiteY48" fmla="*/ 6132756 h 6858000"/>
              <a:gd name="connsiteX49" fmla="*/ 2650666 w 7467600"/>
              <a:gd name="connsiteY49" fmla="*/ 5530686 h 6858000"/>
              <a:gd name="connsiteX50" fmla="*/ 2680277 w 7467600"/>
              <a:gd name="connsiteY50" fmla="*/ 5479204 h 6858000"/>
              <a:gd name="connsiteX51" fmla="*/ 2678972 w 7467600"/>
              <a:gd name="connsiteY51" fmla="*/ 5481582 h 6858000"/>
              <a:gd name="connsiteX52" fmla="*/ 2696666 w 7467600"/>
              <a:gd name="connsiteY52" fmla="*/ 6133836 h 6858000"/>
              <a:gd name="connsiteX53" fmla="*/ 2695769 w 7467600"/>
              <a:gd name="connsiteY53" fmla="*/ 6390955 h 6858000"/>
              <a:gd name="connsiteX54" fmla="*/ 2739893 w 7467600"/>
              <a:gd name="connsiteY54" fmla="*/ 6108357 h 6858000"/>
              <a:gd name="connsiteX55" fmla="*/ 2680277 w 7467600"/>
              <a:gd name="connsiteY55" fmla="*/ 5479204 h 6858000"/>
              <a:gd name="connsiteX56" fmla="*/ 1132195 w 7467600"/>
              <a:gd name="connsiteY56" fmla="*/ 5467980 h 6858000"/>
              <a:gd name="connsiteX57" fmla="*/ 1679056 w 7467600"/>
              <a:gd name="connsiteY57" fmla="*/ 5516907 h 6858000"/>
              <a:gd name="connsiteX58" fmla="*/ 2128648 w 7467600"/>
              <a:gd name="connsiteY58" fmla="*/ 5474249 h 6858000"/>
              <a:gd name="connsiteX59" fmla="*/ 1825619 w 7467600"/>
              <a:gd name="connsiteY59" fmla="*/ 5478447 h 6858000"/>
              <a:gd name="connsiteX60" fmla="*/ 1737798 w 7467600"/>
              <a:gd name="connsiteY60" fmla="*/ 5483353 h 6858000"/>
              <a:gd name="connsiteX61" fmla="*/ 1132195 w 7467600"/>
              <a:gd name="connsiteY61" fmla="*/ 5467980 h 6858000"/>
              <a:gd name="connsiteX62" fmla="*/ 1456157 w 7467600"/>
              <a:gd name="connsiteY62" fmla="*/ 5371404 h 6858000"/>
              <a:gd name="connsiteX63" fmla="*/ 1244432 w 7467600"/>
              <a:gd name="connsiteY63" fmla="*/ 5385601 h 6858000"/>
              <a:gd name="connsiteX64" fmla="*/ 973990 w 7467600"/>
              <a:gd name="connsiteY64" fmla="*/ 5424940 h 6858000"/>
              <a:gd name="connsiteX65" fmla="*/ 1103809 w 7467600"/>
              <a:gd name="connsiteY65" fmla="*/ 5433720 h 6858000"/>
              <a:gd name="connsiteX66" fmla="*/ 1123454 w 7467600"/>
              <a:gd name="connsiteY66" fmla="*/ 5435727 h 6858000"/>
              <a:gd name="connsiteX67" fmla="*/ 1737017 w 7467600"/>
              <a:gd name="connsiteY67" fmla="*/ 5452183 h 6858000"/>
              <a:gd name="connsiteX68" fmla="*/ 1824397 w 7467600"/>
              <a:gd name="connsiteY68" fmla="*/ 5447757 h 6858000"/>
              <a:gd name="connsiteX69" fmla="*/ 2070059 w 7467600"/>
              <a:gd name="connsiteY69" fmla="*/ 5441660 h 6858000"/>
              <a:gd name="connsiteX70" fmla="*/ 1456157 w 7467600"/>
              <a:gd name="connsiteY70" fmla="*/ 5371404 h 6858000"/>
              <a:gd name="connsiteX71" fmla="*/ 4988186 w 7467600"/>
              <a:gd name="connsiteY71" fmla="*/ 5216467 h 6858000"/>
              <a:gd name="connsiteX72" fmla="*/ 4777334 w 7467600"/>
              <a:gd name="connsiteY72" fmla="*/ 5406072 h 6858000"/>
              <a:gd name="connsiteX73" fmla="*/ 4718341 w 7467600"/>
              <a:gd name="connsiteY73" fmla="*/ 5468043 h 6858000"/>
              <a:gd name="connsiteX74" fmla="*/ 4604655 w 7467600"/>
              <a:gd name="connsiteY74" fmla="*/ 5583434 h 6858000"/>
              <a:gd name="connsiteX75" fmla="*/ 4565074 w 7467600"/>
              <a:gd name="connsiteY75" fmla="*/ 5618550 h 6858000"/>
              <a:gd name="connsiteX76" fmla="*/ 4988186 w 7467600"/>
              <a:gd name="connsiteY76" fmla="*/ 5216467 h 6858000"/>
              <a:gd name="connsiteX77" fmla="*/ 4978032 w 7467600"/>
              <a:gd name="connsiteY77" fmla="*/ 5183809 h 6858000"/>
              <a:gd name="connsiteX78" fmla="*/ 4463413 w 7467600"/>
              <a:gd name="connsiteY78" fmla="*/ 5615162 h 6858000"/>
              <a:gd name="connsiteX79" fmla="*/ 4358134 w 7467600"/>
              <a:gd name="connsiteY79" fmla="*/ 5742791 h 6858000"/>
              <a:gd name="connsiteX80" fmla="*/ 4376219 w 7467600"/>
              <a:gd name="connsiteY80" fmla="*/ 5729027 h 6858000"/>
              <a:gd name="connsiteX81" fmla="*/ 4582340 w 7467600"/>
              <a:gd name="connsiteY81" fmla="*/ 5561037 h 6858000"/>
              <a:gd name="connsiteX82" fmla="*/ 4694684 w 7467600"/>
              <a:gd name="connsiteY82" fmla="*/ 5447098 h 6858000"/>
              <a:gd name="connsiteX83" fmla="*/ 4754123 w 7467600"/>
              <a:gd name="connsiteY83" fmla="*/ 5384643 h 6858000"/>
              <a:gd name="connsiteX84" fmla="*/ 4978032 w 7467600"/>
              <a:gd name="connsiteY84" fmla="*/ 5183809 h 6858000"/>
              <a:gd name="connsiteX85" fmla="*/ 1903353 w 7467600"/>
              <a:gd name="connsiteY85" fmla="*/ 5044827 h 6858000"/>
              <a:gd name="connsiteX86" fmla="*/ 1936931 w 7467600"/>
              <a:gd name="connsiteY86" fmla="*/ 5093954 h 6858000"/>
              <a:gd name="connsiteX87" fmla="*/ 2195868 w 7467600"/>
              <a:gd name="connsiteY87" fmla="*/ 5396574 h 6858000"/>
              <a:gd name="connsiteX88" fmla="*/ 2088852 w 7467600"/>
              <a:gd name="connsiteY88" fmla="*/ 5166123 h 6858000"/>
              <a:gd name="connsiteX89" fmla="*/ 1958241 w 7467600"/>
              <a:gd name="connsiteY89" fmla="*/ 5067955 h 6858000"/>
              <a:gd name="connsiteX90" fmla="*/ 1903353 w 7467600"/>
              <a:gd name="connsiteY90" fmla="*/ 5044827 h 6858000"/>
              <a:gd name="connsiteX91" fmla="*/ 1979378 w 7467600"/>
              <a:gd name="connsiteY91" fmla="*/ 4769504 h 6858000"/>
              <a:gd name="connsiteX92" fmla="*/ 2882120 w 7467600"/>
              <a:gd name="connsiteY92" fmla="*/ 5064547 h 6858000"/>
              <a:gd name="connsiteX93" fmla="*/ 2793103 w 7467600"/>
              <a:gd name="connsiteY93" fmla="*/ 5039699 h 6858000"/>
              <a:gd name="connsiteX94" fmla="*/ 2770041 w 7467600"/>
              <a:gd name="connsiteY94" fmla="*/ 5033634 h 6858000"/>
              <a:gd name="connsiteX95" fmla="*/ 1979378 w 7467600"/>
              <a:gd name="connsiteY95" fmla="*/ 4769504 h 6858000"/>
              <a:gd name="connsiteX96" fmla="*/ 1927410 w 7467600"/>
              <a:gd name="connsiteY96" fmla="*/ 4716164 h 6858000"/>
              <a:gd name="connsiteX97" fmla="*/ 1959587 w 7467600"/>
              <a:gd name="connsiteY97" fmla="*/ 4728849 h 6858000"/>
              <a:gd name="connsiteX98" fmla="*/ 2777707 w 7467600"/>
              <a:gd name="connsiteY98" fmla="*/ 5003991 h 6858000"/>
              <a:gd name="connsiteX99" fmla="*/ 2800768 w 7467600"/>
              <a:gd name="connsiteY99" fmla="*/ 5010056 h 6858000"/>
              <a:gd name="connsiteX100" fmla="*/ 2879408 w 7467600"/>
              <a:gd name="connsiteY100" fmla="*/ 5031590 h 6858000"/>
              <a:gd name="connsiteX101" fmla="*/ 2862295 w 7467600"/>
              <a:gd name="connsiteY101" fmla="*/ 5022958 h 6858000"/>
              <a:gd name="connsiteX102" fmla="*/ 2813343 w 7467600"/>
              <a:gd name="connsiteY102" fmla="*/ 4998369 h 6858000"/>
              <a:gd name="connsiteX103" fmla="*/ 2646245 w 7467600"/>
              <a:gd name="connsiteY103" fmla="*/ 4930999 h 6858000"/>
              <a:gd name="connsiteX104" fmla="*/ 1999243 w 7467600"/>
              <a:gd name="connsiteY104" fmla="*/ 4730524 h 6858000"/>
              <a:gd name="connsiteX105" fmla="*/ 1979527 w 7467600"/>
              <a:gd name="connsiteY105" fmla="*/ 4726651 h 6858000"/>
              <a:gd name="connsiteX106" fmla="*/ 1927410 w 7467600"/>
              <a:gd name="connsiteY106" fmla="*/ 4716164 h 6858000"/>
              <a:gd name="connsiteX107" fmla="*/ 1997014 w 7467600"/>
              <a:gd name="connsiteY107" fmla="*/ 4698007 h 6858000"/>
              <a:gd name="connsiteX108" fmla="*/ 2005458 w 7467600"/>
              <a:gd name="connsiteY108" fmla="*/ 4699540 h 6858000"/>
              <a:gd name="connsiteX109" fmla="*/ 2657186 w 7467600"/>
              <a:gd name="connsiteY109" fmla="*/ 4901687 h 6858000"/>
              <a:gd name="connsiteX110" fmla="*/ 2826662 w 7467600"/>
              <a:gd name="connsiteY110" fmla="*/ 4970362 h 6858000"/>
              <a:gd name="connsiteX111" fmla="*/ 2876100 w 7467600"/>
              <a:gd name="connsiteY111" fmla="*/ 4995397 h 6858000"/>
              <a:gd name="connsiteX112" fmla="*/ 3042600 w 7467600"/>
              <a:gd name="connsiteY112" fmla="*/ 5059532 h 6858000"/>
              <a:gd name="connsiteX113" fmla="*/ 1997014 w 7467600"/>
              <a:gd name="connsiteY113" fmla="*/ 4698007 h 6858000"/>
              <a:gd name="connsiteX114" fmla="*/ 2305292 w 7467600"/>
              <a:gd name="connsiteY114" fmla="*/ 4219492 h 6858000"/>
              <a:gd name="connsiteX115" fmla="*/ 3360922 w 7467600"/>
              <a:gd name="connsiteY115" fmla="*/ 4529373 h 6858000"/>
              <a:gd name="connsiteX116" fmla="*/ 3492420 w 7467600"/>
              <a:gd name="connsiteY116" fmla="*/ 4510145 h 6858000"/>
              <a:gd name="connsiteX117" fmla="*/ 3364086 w 7467600"/>
              <a:gd name="connsiteY117" fmla="*/ 4480340 h 6858000"/>
              <a:gd name="connsiteX118" fmla="*/ 3225818 w 7467600"/>
              <a:gd name="connsiteY118" fmla="*/ 4411822 h 6858000"/>
              <a:gd name="connsiteX119" fmla="*/ 3129696 w 7467600"/>
              <a:gd name="connsiteY119" fmla="*/ 4360704 h 6858000"/>
              <a:gd name="connsiteX120" fmla="*/ 2814545 w 7467600"/>
              <a:gd name="connsiteY120" fmla="*/ 4282955 h 6858000"/>
              <a:gd name="connsiteX121" fmla="*/ 2305292 w 7467600"/>
              <a:gd name="connsiteY121" fmla="*/ 4219492 h 6858000"/>
              <a:gd name="connsiteX122" fmla="*/ 2626982 w 7467600"/>
              <a:gd name="connsiteY122" fmla="*/ 4206450 h 6858000"/>
              <a:gd name="connsiteX123" fmla="*/ 2490617 w 7467600"/>
              <a:gd name="connsiteY123" fmla="*/ 4206951 h 6858000"/>
              <a:gd name="connsiteX124" fmla="*/ 2819869 w 7467600"/>
              <a:gd name="connsiteY124" fmla="*/ 4252936 h 6858000"/>
              <a:gd name="connsiteX125" fmla="*/ 3143018 w 7467600"/>
              <a:gd name="connsiteY125" fmla="*/ 4332698 h 6858000"/>
              <a:gd name="connsiteX126" fmla="*/ 3241520 w 7467600"/>
              <a:gd name="connsiteY126" fmla="*/ 4385112 h 6858000"/>
              <a:gd name="connsiteX127" fmla="*/ 3374575 w 7467600"/>
              <a:gd name="connsiteY127" fmla="*/ 4451517 h 6858000"/>
              <a:gd name="connsiteX128" fmla="*/ 3505221 w 7467600"/>
              <a:gd name="connsiteY128" fmla="*/ 4480757 h 6858000"/>
              <a:gd name="connsiteX129" fmla="*/ 2626982 w 7467600"/>
              <a:gd name="connsiteY129" fmla="*/ 4206450 h 6858000"/>
              <a:gd name="connsiteX130" fmla="*/ 1310106 w 7467600"/>
              <a:gd name="connsiteY130" fmla="*/ 3943217 h 6858000"/>
              <a:gd name="connsiteX131" fmla="*/ 854994 w 7467600"/>
              <a:gd name="connsiteY131" fmla="*/ 4399136 h 6858000"/>
              <a:gd name="connsiteX132" fmla="*/ 742462 w 7467600"/>
              <a:gd name="connsiteY132" fmla="*/ 4594648 h 6858000"/>
              <a:gd name="connsiteX133" fmla="*/ 820602 w 7467600"/>
              <a:gd name="connsiteY133" fmla="*/ 4485915 h 6858000"/>
              <a:gd name="connsiteX134" fmla="*/ 878295 w 7467600"/>
              <a:gd name="connsiteY134" fmla="*/ 4403594 h 6858000"/>
              <a:gd name="connsiteX135" fmla="*/ 1240607 w 7467600"/>
              <a:gd name="connsiteY135" fmla="*/ 4010401 h 6858000"/>
              <a:gd name="connsiteX136" fmla="*/ 1310106 w 7467600"/>
              <a:gd name="connsiteY136" fmla="*/ 3943217 h 6858000"/>
              <a:gd name="connsiteX137" fmla="*/ 1423113 w 7467600"/>
              <a:gd name="connsiteY137" fmla="*/ 3874565 h 6858000"/>
              <a:gd name="connsiteX138" fmla="*/ 1260565 w 7467600"/>
              <a:gd name="connsiteY138" fmla="*/ 4031982 h 6858000"/>
              <a:gd name="connsiteX139" fmla="*/ 901900 w 7467600"/>
              <a:gd name="connsiteY139" fmla="*/ 4421236 h 6858000"/>
              <a:gd name="connsiteX140" fmla="*/ 845044 w 7467600"/>
              <a:gd name="connsiteY140" fmla="*/ 4502436 h 6858000"/>
              <a:gd name="connsiteX141" fmla="*/ 685926 w 7467600"/>
              <a:gd name="connsiteY141" fmla="*/ 4703069 h 6858000"/>
              <a:gd name="connsiteX142" fmla="*/ 684248 w 7467600"/>
              <a:gd name="connsiteY142" fmla="*/ 4706721 h 6858000"/>
              <a:gd name="connsiteX143" fmla="*/ 1423113 w 7467600"/>
              <a:gd name="connsiteY143" fmla="*/ 3874565 h 6858000"/>
              <a:gd name="connsiteX144" fmla="*/ 3316479 w 7467600"/>
              <a:gd name="connsiteY144" fmla="*/ 3872136 h 6858000"/>
              <a:gd name="connsiteX145" fmla="*/ 3546806 w 7467600"/>
              <a:gd name="connsiteY145" fmla="*/ 4356139 h 6858000"/>
              <a:gd name="connsiteX146" fmla="*/ 3364433 w 7467600"/>
              <a:gd name="connsiteY146" fmla="*/ 3953121 h 6858000"/>
              <a:gd name="connsiteX147" fmla="*/ 3316479 w 7467600"/>
              <a:gd name="connsiteY147" fmla="*/ 3872136 h 6858000"/>
              <a:gd name="connsiteX148" fmla="*/ 3291335 w 7467600"/>
              <a:gd name="connsiteY148" fmla="*/ 3767420 h 6858000"/>
              <a:gd name="connsiteX149" fmla="*/ 3390805 w 7467600"/>
              <a:gd name="connsiteY149" fmla="*/ 3937163 h 6858000"/>
              <a:gd name="connsiteX150" fmla="*/ 3579062 w 7467600"/>
              <a:gd name="connsiteY150" fmla="*/ 4359040 h 6858000"/>
              <a:gd name="connsiteX151" fmla="*/ 3467355 w 7467600"/>
              <a:gd name="connsiteY151" fmla="*/ 3988130 h 6858000"/>
              <a:gd name="connsiteX152" fmla="*/ 3310753 w 7467600"/>
              <a:gd name="connsiteY152" fmla="*/ 3787140 h 6858000"/>
              <a:gd name="connsiteX153" fmla="*/ 3291335 w 7467600"/>
              <a:gd name="connsiteY153" fmla="*/ 3767420 h 6858000"/>
              <a:gd name="connsiteX154" fmla="*/ 1635889 w 7467600"/>
              <a:gd name="connsiteY154" fmla="*/ 3709494 h 6858000"/>
              <a:gd name="connsiteX155" fmla="*/ 1634800 w 7467600"/>
              <a:gd name="connsiteY155" fmla="*/ 3731111 h 6858000"/>
              <a:gd name="connsiteX156" fmla="*/ 1635889 w 7467600"/>
              <a:gd name="connsiteY156" fmla="*/ 3709494 h 6858000"/>
              <a:gd name="connsiteX157" fmla="*/ 1510397 w 7467600"/>
              <a:gd name="connsiteY157" fmla="*/ 3684705 h 6858000"/>
              <a:gd name="connsiteX158" fmla="*/ 1146550 w 7467600"/>
              <a:gd name="connsiteY158" fmla="*/ 3802012 h 6858000"/>
              <a:gd name="connsiteX159" fmla="*/ 698834 w 7467600"/>
              <a:gd name="connsiteY159" fmla="*/ 3952272 h 6858000"/>
              <a:gd name="connsiteX160" fmla="*/ 34256 w 7467600"/>
              <a:gd name="connsiteY160" fmla="*/ 4347603 h 6858000"/>
              <a:gd name="connsiteX161" fmla="*/ 527241 w 7467600"/>
              <a:gd name="connsiteY161" fmla="*/ 4065078 h 6858000"/>
              <a:gd name="connsiteX162" fmla="*/ 1510397 w 7467600"/>
              <a:gd name="connsiteY162" fmla="*/ 3684705 h 6858000"/>
              <a:gd name="connsiteX163" fmla="*/ 1313114 w 7467600"/>
              <a:gd name="connsiteY163" fmla="*/ 3655216 h 6858000"/>
              <a:gd name="connsiteX164" fmla="*/ 1109304 w 7467600"/>
              <a:gd name="connsiteY164" fmla="*/ 3669030 h 6858000"/>
              <a:gd name="connsiteX165" fmla="*/ 8129 w 7467600"/>
              <a:gd name="connsiteY165" fmla="*/ 4330519 h 6858000"/>
              <a:gd name="connsiteX166" fmla="*/ 687572 w 7467600"/>
              <a:gd name="connsiteY166" fmla="*/ 3925629 h 6858000"/>
              <a:gd name="connsiteX167" fmla="*/ 1138365 w 7467600"/>
              <a:gd name="connsiteY167" fmla="*/ 3774515 h 6858000"/>
              <a:gd name="connsiteX168" fmla="*/ 1505579 w 7467600"/>
              <a:gd name="connsiteY168" fmla="*/ 3655526 h 6858000"/>
              <a:gd name="connsiteX169" fmla="*/ 1313114 w 7467600"/>
              <a:gd name="connsiteY169" fmla="*/ 3655216 h 6858000"/>
              <a:gd name="connsiteX170" fmla="*/ 3655073 w 7467600"/>
              <a:gd name="connsiteY170" fmla="*/ 3650884 h 6858000"/>
              <a:gd name="connsiteX171" fmla="*/ 3989938 w 7467600"/>
              <a:gd name="connsiteY171" fmla="*/ 3991685 h 6858000"/>
              <a:gd name="connsiteX172" fmla="*/ 4393907 w 7467600"/>
              <a:gd name="connsiteY172" fmla="*/ 4261258 h 6858000"/>
              <a:gd name="connsiteX173" fmla="*/ 4648051 w 7467600"/>
              <a:gd name="connsiteY173" fmla="*/ 4374051 h 6858000"/>
              <a:gd name="connsiteX174" fmla="*/ 4383389 w 7467600"/>
              <a:gd name="connsiteY174" fmla="*/ 4184369 h 6858000"/>
              <a:gd name="connsiteX175" fmla="*/ 4165508 w 7467600"/>
              <a:gd name="connsiteY175" fmla="*/ 4035196 h 6858000"/>
              <a:gd name="connsiteX176" fmla="*/ 4068162 w 7467600"/>
              <a:gd name="connsiteY176" fmla="*/ 3953394 h 6858000"/>
              <a:gd name="connsiteX177" fmla="*/ 3981416 w 7467600"/>
              <a:gd name="connsiteY177" fmla="*/ 3880482 h 6858000"/>
              <a:gd name="connsiteX178" fmla="*/ 3800147 w 7467600"/>
              <a:gd name="connsiteY178" fmla="*/ 3749872 h 6858000"/>
              <a:gd name="connsiteX179" fmla="*/ 3655073 w 7467600"/>
              <a:gd name="connsiteY179" fmla="*/ 3650884 h 6858000"/>
              <a:gd name="connsiteX180" fmla="*/ 3670252 w 7467600"/>
              <a:gd name="connsiteY180" fmla="*/ 3622798 h 6858000"/>
              <a:gd name="connsiteX181" fmla="*/ 3817258 w 7467600"/>
              <a:gd name="connsiteY181" fmla="*/ 3723577 h 6858000"/>
              <a:gd name="connsiteX182" fmla="*/ 4000461 w 7467600"/>
              <a:gd name="connsiteY182" fmla="*/ 3855966 h 6858000"/>
              <a:gd name="connsiteX183" fmla="*/ 4088180 w 7467600"/>
              <a:gd name="connsiteY183" fmla="*/ 3929774 h 6858000"/>
              <a:gd name="connsiteX184" fmla="*/ 4184555 w 7467600"/>
              <a:gd name="connsiteY184" fmla="*/ 4010683 h 6858000"/>
              <a:gd name="connsiteX185" fmla="*/ 4399563 w 7467600"/>
              <a:gd name="connsiteY185" fmla="*/ 4158106 h 6858000"/>
              <a:gd name="connsiteX186" fmla="*/ 4684469 w 7467600"/>
              <a:gd name="connsiteY186" fmla="*/ 4364680 h 6858000"/>
              <a:gd name="connsiteX187" fmla="*/ 4690271 w 7467600"/>
              <a:gd name="connsiteY187" fmla="*/ 4370034 h 6858000"/>
              <a:gd name="connsiteX188" fmla="*/ 4136093 w 7467600"/>
              <a:gd name="connsiteY188" fmla="*/ 3858466 h 6858000"/>
              <a:gd name="connsiteX189" fmla="*/ 3670252 w 7467600"/>
              <a:gd name="connsiteY189" fmla="*/ 3622798 h 6858000"/>
              <a:gd name="connsiteX190" fmla="*/ 4440129 w 7467600"/>
              <a:gd name="connsiteY190" fmla="*/ 3448571 h 6858000"/>
              <a:gd name="connsiteX191" fmla="*/ 4856525 w 7467600"/>
              <a:gd name="connsiteY191" fmla="*/ 3915351 h 6858000"/>
              <a:gd name="connsiteX192" fmla="*/ 5059055 w 7467600"/>
              <a:gd name="connsiteY192" fmla="*/ 4108918 h 6858000"/>
              <a:gd name="connsiteX193" fmla="*/ 5290070 w 7467600"/>
              <a:gd name="connsiteY193" fmla="*/ 4263619 h 6858000"/>
              <a:gd name="connsiteX194" fmla="*/ 4834991 w 7467600"/>
              <a:gd name="connsiteY194" fmla="*/ 3830985 h 6858000"/>
              <a:gd name="connsiteX195" fmla="*/ 4440129 w 7467600"/>
              <a:gd name="connsiteY195" fmla="*/ 3448571 h 6858000"/>
              <a:gd name="connsiteX196" fmla="*/ 4441737 w 7467600"/>
              <a:gd name="connsiteY196" fmla="*/ 3399734 h 6858000"/>
              <a:gd name="connsiteX197" fmla="*/ 4431236 w 7467600"/>
              <a:gd name="connsiteY197" fmla="*/ 3400954 h 6858000"/>
              <a:gd name="connsiteX198" fmla="*/ 4557150 w 7467600"/>
              <a:gd name="connsiteY198" fmla="*/ 3510023 h 6858000"/>
              <a:gd name="connsiteX199" fmla="*/ 4856936 w 7467600"/>
              <a:gd name="connsiteY199" fmla="*/ 3809146 h 6858000"/>
              <a:gd name="connsiteX200" fmla="*/ 5111996 w 7467600"/>
              <a:gd name="connsiteY200" fmla="*/ 4065759 h 6858000"/>
              <a:gd name="connsiteX201" fmla="*/ 5388878 w 7467600"/>
              <a:gd name="connsiteY201" fmla="*/ 4300185 h 6858000"/>
              <a:gd name="connsiteX202" fmla="*/ 5425556 w 7467600"/>
              <a:gd name="connsiteY202" fmla="*/ 4308967 h 6858000"/>
              <a:gd name="connsiteX203" fmla="*/ 4943646 w 7467600"/>
              <a:gd name="connsiteY203" fmla="*/ 3822916 h 6858000"/>
              <a:gd name="connsiteX204" fmla="*/ 4594837 w 7467600"/>
              <a:gd name="connsiteY204" fmla="*/ 3532274 h 6858000"/>
              <a:gd name="connsiteX205" fmla="*/ 4441737 w 7467600"/>
              <a:gd name="connsiteY205" fmla="*/ 3399734 h 6858000"/>
              <a:gd name="connsiteX206" fmla="*/ 5425834 w 7467600"/>
              <a:gd name="connsiteY206" fmla="*/ 3162785 h 6858000"/>
              <a:gd name="connsiteX207" fmla="*/ 5401644 w 7467600"/>
              <a:gd name="connsiteY207" fmla="*/ 3617847 h 6858000"/>
              <a:gd name="connsiteX208" fmla="*/ 5467256 w 7467600"/>
              <a:gd name="connsiteY208" fmla="*/ 4175494 h 6858000"/>
              <a:gd name="connsiteX209" fmla="*/ 5448069 w 7467600"/>
              <a:gd name="connsiteY209" fmla="*/ 3567554 h 6858000"/>
              <a:gd name="connsiteX210" fmla="*/ 5425834 w 7467600"/>
              <a:gd name="connsiteY210" fmla="*/ 3162785 h 6858000"/>
              <a:gd name="connsiteX211" fmla="*/ 1318687 w 7467600"/>
              <a:gd name="connsiteY211" fmla="*/ 3113840 h 6858000"/>
              <a:gd name="connsiteX212" fmla="*/ 1066793 w 7467600"/>
              <a:gd name="connsiteY212" fmla="*/ 3212171 h 6858000"/>
              <a:gd name="connsiteX213" fmla="*/ 993319 w 7467600"/>
              <a:gd name="connsiteY213" fmla="*/ 3247648 h 6858000"/>
              <a:gd name="connsiteX214" fmla="*/ 853081 w 7467600"/>
              <a:gd name="connsiteY214" fmla="*/ 3312410 h 6858000"/>
              <a:gd name="connsiteX215" fmla="*/ 805957 w 7467600"/>
              <a:gd name="connsiteY215" fmla="*/ 3330443 h 6858000"/>
              <a:gd name="connsiteX216" fmla="*/ 1318687 w 7467600"/>
              <a:gd name="connsiteY216" fmla="*/ 3113840 h 6858000"/>
              <a:gd name="connsiteX217" fmla="*/ 5453702 w 7467600"/>
              <a:gd name="connsiteY217" fmla="*/ 3090882 h 6858000"/>
              <a:gd name="connsiteX218" fmla="*/ 5480135 w 7467600"/>
              <a:gd name="connsiteY218" fmla="*/ 3565802 h 6858000"/>
              <a:gd name="connsiteX219" fmla="*/ 5499023 w 7467600"/>
              <a:gd name="connsiteY219" fmla="*/ 4166310 h 6858000"/>
              <a:gd name="connsiteX220" fmla="*/ 5547022 w 7467600"/>
              <a:gd name="connsiteY220" fmla="*/ 3607838 h 6858000"/>
              <a:gd name="connsiteX221" fmla="*/ 5515964 w 7467600"/>
              <a:gd name="connsiteY221" fmla="*/ 3378541 h 6858000"/>
              <a:gd name="connsiteX222" fmla="*/ 5453702 w 7467600"/>
              <a:gd name="connsiteY222" fmla="*/ 3090882 h 6858000"/>
              <a:gd name="connsiteX223" fmla="*/ 1238695 w 7467600"/>
              <a:gd name="connsiteY223" fmla="*/ 3076820 h 6858000"/>
              <a:gd name="connsiteX224" fmla="*/ 716371 w 7467600"/>
              <a:gd name="connsiteY224" fmla="*/ 3293249 h 6858000"/>
              <a:gd name="connsiteX225" fmla="*/ 579522 w 7467600"/>
              <a:gd name="connsiteY225" fmla="*/ 3371759 h 6858000"/>
              <a:gd name="connsiteX226" fmla="*/ 600288 w 7467600"/>
              <a:gd name="connsiteY226" fmla="*/ 3365555 h 6858000"/>
              <a:gd name="connsiteX227" fmla="*/ 840692 w 7467600"/>
              <a:gd name="connsiteY227" fmla="*/ 3284921 h 6858000"/>
              <a:gd name="connsiteX228" fmla="*/ 979248 w 7467600"/>
              <a:gd name="connsiteY228" fmla="*/ 3221003 h 6858000"/>
              <a:gd name="connsiteX229" fmla="*/ 1053282 w 7467600"/>
              <a:gd name="connsiteY229" fmla="*/ 3185247 h 6858000"/>
              <a:gd name="connsiteX230" fmla="*/ 1320603 w 7467600"/>
              <a:gd name="connsiteY230" fmla="*/ 3081281 h 6858000"/>
              <a:gd name="connsiteX231" fmla="*/ 1238695 w 7467600"/>
              <a:gd name="connsiteY231" fmla="*/ 3076820 h 6858000"/>
              <a:gd name="connsiteX232" fmla="*/ 5425627 w 7467600"/>
              <a:gd name="connsiteY232" fmla="*/ 2954192 h 6858000"/>
              <a:gd name="connsiteX233" fmla="*/ 5470770 w 7467600"/>
              <a:gd name="connsiteY233" fmla="*/ 3005435 h 6858000"/>
              <a:gd name="connsiteX234" fmla="*/ 5519779 w 7467600"/>
              <a:gd name="connsiteY234" fmla="*/ 4359223 h 6858000"/>
              <a:gd name="connsiteX235" fmla="*/ 5520293 w 7467600"/>
              <a:gd name="connsiteY235" fmla="*/ 4360602 h 6858000"/>
              <a:gd name="connsiteX236" fmla="*/ 5767221 w 7467600"/>
              <a:gd name="connsiteY236" fmla="*/ 4665564 h 6858000"/>
              <a:gd name="connsiteX237" fmla="*/ 6937169 w 7467600"/>
              <a:gd name="connsiteY237" fmla="*/ 4815941 h 6858000"/>
              <a:gd name="connsiteX238" fmla="*/ 6953922 w 7467600"/>
              <a:gd name="connsiteY238" fmla="*/ 4890068 h 6858000"/>
              <a:gd name="connsiteX239" fmla="*/ 6071359 w 7467600"/>
              <a:gd name="connsiteY239" fmla="*/ 4770770 h 6858000"/>
              <a:gd name="connsiteX240" fmla="*/ 6038839 w 7467600"/>
              <a:gd name="connsiteY240" fmla="*/ 4764474 h 6858000"/>
              <a:gd name="connsiteX241" fmla="*/ 6038706 w 7467600"/>
              <a:gd name="connsiteY241" fmla="*/ 4763847 h 6858000"/>
              <a:gd name="connsiteX242" fmla="*/ 6037784 w 7467600"/>
              <a:gd name="connsiteY242" fmla="*/ 4764270 h 6858000"/>
              <a:gd name="connsiteX243" fmla="*/ 6038839 w 7467600"/>
              <a:gd name="connsiteY243" fmla="*/ 4764474 h 6858000"/>
              <a:gd name="connsiteX244" fmla="*/ 6040338 w 7467600"/>
              <a:gd name="connsiteY244" fmla="*/ 4771418 h 6858000"/>
              <a:gd name="connsiteX245" fmla="*/ 6024488 w 7467600"/>
              <a:gd name="connsiteY245" fmla="*/ 4809903 h 6858000"/>
              <a:gd name="connsiteX246" fmla="*/ 5599771 w 7467600"/>
              <a:gd name="connsiteY246" fmla="*/ 5509652 h 6858000"/>
              <a:gd name="connsiteX247" fmla="*/ 5548843 w 7467600"/>
              <a:gd name="connsiteY247" fmla="*/ 5563845 h 6858000"/>
              <a:gd name="connsiteX248" fmla="*/ 5940952 w 7467600"/>
              <a:gd name="connsiteY248" fmla="*/ 6250028 h 6858000"/>
              <a:gd name="connsiteX249" fmla="*/ 6043441 w 7467600"/>
              <a:gd name="connsiteY249" fmla="*/ 6665847 h 6858000"/>
              <a:gd name="connsiteX250" fmla="*/ 6093432 w 7467600"/>
              <a:gd name="connsiteY250" fmla="*/ 6858000 h 6858000"/>
              <a:gd name="connsiteX251" fmla="*/ 6034344 w 7467600"/>
              <a:gd name="connsiteY251" fmla="*/ 6858000 h 6858000"/>
              <a:gd name="connsiteX252" fmla="*/ 6026679 w 7467600"/>
              <a:gd name="connsiteY252" fmla="*/ 6836959 h 6858000"/>
              <a:gd name="connsiteX253" fmla="*/ 5800441 w 7467600"/>
              <a:gd name="connsiteY253" fmla="*/ 6335286 h 6858000"/>
              <a:gd name="connsiteX254" fmla="*/ 5526562 w 7467600"/>
              <a:gd name="connsiteY254" fmla="*/ 5705388 h 6858000"/>
              <a:gd name="connsiteX255" fmla="*/ 5519640 w 7467600"/>
              <a:gd name="connsiteY255" fmla="*/ 5683774 h 6858000"/>
              <a:gd name="connsiteX256" fmla="*/ 5844559 w 7467600"/>
              <a:gd name="connsiteY256" fmla="*/ 6553349 h 6858000"/>
              <a:gd name="connsiteX257" fmla="*/ 5975994 w 7467600"/>
              <a:gd name="connsiteY257" fmla="*/ 6858000 h 6858000"/>
              <a:gd name="connsiteX258" fmla="*/ 5898547 w 7467600"/>
              <a:gd name="connsiteY258" fmla="*/ 6858000 h 6858000"/>
              <a:gd name="connsiteX259" fmla="*/ 5682041 w 7467600"/>
              <a:gd name="connsiteY259" fmla="*/ 6355860 h 6858000"/>
              <a:gd name="connsiteX260" fmla="*/ 5461758 w 7467600"/>
              <a:gd name="connsiteY260" fmla="*/ 5820220 h 6858000"/>
              <a:gd name="connsiteX261" fmla="*/ 5237282 w 7467600"/>
              <a:gd name="connsiteY261" fmla="*/ 6579086 h 6858000"/>
              <a:gd name="connsiteX262" fmla="*/ 5115009 w 7467600"/>
              <a:gd name="connsiteY262" fmla="*/ 6858000 h 6858000"/>
              <a:gd name="connsiteX263" fmla="*/ 5028074 w 7467600"/>
              <a:gd name="connsiteY263" fmla="*/ 6858000 h 6858000"/>
              <a:gd name="connsiteX264" fmla="*/ 5079508 w 7467600"/>
              <a:gd name="connsiteY264" fmla="*/ 6749074 h 6858000"/>
              <a:gd name="connsiteX265" fmla="*/ 5371846 w 7467600"/>
              <a:gd name="connsiteY265" fmla="*/ 5924413 h 6858000"/>
              <a:gd name="connsiteX266" fmla="*/ 5270512 w 7467600"/>
              <a:gd name="connsiteY266" fmla="*/ 6138975 h 6858000"/>
              <a:gd name="connsiteX267" fmla="*/ 5062409 w 7467600"/>
              <a:gd name="connsiteY267" fmla="*/ 6653544 h 6858000"/>
              <a:gd name="connsiteX268" fmla="*/ 5036628 w 7467600"/>
              <a:gd name="connsiteY268" fmla="*/ 6754247 h 6858000"/>
              <a:gd name="connsiteX269" fmla="*/ 5009112 w 7467600"/>
              <a:gd name="connsiteY269" fmla="*/ 6858000 h 6858000"/>
              <a:gd name="connsiteX270" fmla="*/ 4976679 w 7467600"/>
              <a:gd name="connsiteY270" fmla="*/ 6858000 h 6858000"/>
              <a:gd name="connsiteX271" fmla="*/ 5006537 w 7467600"/>
              <a:gd name="connsiteY271" fmla="*/ 6747068 h 6858000"/>
              <a:gd name="connsiteX272" fmla="*/ 5032723 w 7467600"/>
              <a:gd name="connsiteY272" fmla="*/ 6644957 h 6858000"/>
              <a:gd name="connsiteX273" fmla="*/ 5242949 w 7467600"/>
              <a:gd name="connsiteY273" fmla="*/ 6125175 h 6858000"/>
              <a:gd name="connsiteX274" fmla="*/ 5286321 w 7467600"/>
              <a:gd name="connsiteY274" fmla="*/ 6033555 h 6858000"/>
              <a:gd name="connsiteX275" fmla="*/ 5008210 w 7467600"/>
              <a:gd name="connsiteY275" fmla="*/ 6649194 h 6858000"/>
              <a:gd name="connsiteX276" fmla="*/ 4986321 w 7467600"/>
              <a:gd name="connsiteY276" fmla="*/ 6765687 h 6858000"/>
              <a:gd name="connsiteX277" fmla="*/ 4973474 w 7467600"/>
              <a:gd name="connsiteY277" fmla="*/ 6858000 h 6858000"/>
              <a:gd name="connsiteX278" fmla="*/ 4907178 w 7467600"/>
              <a:gd name="connsiteY278" fmla="*/ 6858000 h 6858000"/>
              <a:gd name="connsiteX279" fmla="*/ 4910810 w 7467600"/>
              <a:gd name="connsiteY279" fmla="*/ 6829660 h 6858000"/>
              <a:gd name="connsiteX280" fmla="*/ 4987461 w 7467600"/>
              <a:gd name="connsiteY280" fmla="*/ 6432994 h 6858000"/>
              <a:gd name="connsiteX281" fmla="*/ 5179262 w 7467600"/>
              <a:gd name="connsiteY281" fmla="*/ 6035044 h 6858000"/>
              <a:gd name="connsiteX282" fmla="*/ 4689678 w 7467600"/>
              <a:gd name="connsiteY282" fmla="*/ 6440241 h 6858000"/>
              <a:gd name="connsiteX283" fmla="*/ 4477543 w 7467600"/>
              <a:gd name="connsiteY283" fmla="*/ 6674836 h 6858000"/>
              <a:gd name="connsiteX284" fmla="*/ 4329957 w 7467600"/>
              <a:gd name="connsiteY284" fmla="*/ 6858000 h 6858000"/>
              <a:gd name="connsiteX285" fmla="*/ 4218595 w 7467600"/>
              <a:gd name="connsiteY285" fmla="*/ 6858000 h 6858000"/>
              <a:gd name="connsiteX286" fmla="*/ 4368888 w 7467600"/>
              <a:gd name="connsiteY286" fmla="*/ 6668412 h 6858000"/>
              <a:gd name="connsiteX287" fmla="*/ 4563091 w 7467600"/>
              <a:gd name="connsiteY287" fmla="*/ 6442508 h 6858000"/>
              <a:gd name="connsiteX288" fmla="*/ 5387324 w 7467600"/>
              <a:gd name="connsiteY288" fmla="*/ 5705830 h 6858000"/>
              <a:gd name="connsiteX289" fmla="*/ 5073620 w 7467600"/>
              <a:gd name="connsiteY289" fmla="*/ 5955437 h 6858000"/>
              <a:gd name="connsiteX290" fmla="*/ 4689789 w 7467600"/>
              <a:gd name="connsiteY290" fmla="*/ 6268382 h 6858000"/>
              <a:gd name="connsiteX291" fmla="*/ 4418722 w 7467600"/>
              <a:gd name="connsiteY291" fmla="*/ 6570886 h 6858000"/>
              <a:gd name="connsiteX292" fmla="*/ 4214944 w 7467600"/>
              <a:gd name="connsiteY292" fmla="*/ 6858000 h 6858000"/>
              <a:gd name="connsiteX293" fmla="*/ 4177898 w 7467600"/>
              <a:gd name="connsiteY293" fmla="*/ 6858000 h 6858000"/>
              <a:gd name="connsiteX294" fmla="*/ 4391597 w 7467600"/>
              <a:gd name="connsiteY294" fmla="*/ 6556370 h 6858000"/>
              <a:gd name="connsiteX295" fmla="*/ 4668889 w 7467600"/>
              <a:gd name="connsiteY295" fmla="*/ 6246399 h 6858000"/>
              <a:gd name="connsiteX296" fmla="*/ 5055427 w 7467600"/>
              <a:gd name="connsiteY296" fmla="*/ 5931476 h 6858000"/>
              <a:gd name="connsiteX297" fmla="*/ 5371814 w 7467600"/>
              <a:gd name="connsiteY297" fmla="*/ 5678975 h 6858000"/>
              <a:gd name="connsiteX298" fmla="*/ 4987918 w 7467600"/>
              <a:gd name="connsiteY298" fmla="*/ 5838701 h 6858000"/>
              <a:gd name="connsiteX299" fmla="*/ 4317146 w 7467600"/>
              <a:gd name="connsiteY299" fmla="*/ 6587716 h 6858000"/>
              <a:gd name="connsiteX300" fmla="*/ 4171627 w 7467600"/>
              <a:gd name="connsiteY300" fmla="*/ 6858000 h 6858000"/>
              <a:gd name="connsiteX301" fmla="*/ 4081585 w 7467600"/>
              <a:gd name="connsiteY301" fmla="*/ 6858000 h 6858000"/>
              <a:gd name="connsiteX302" fmla="*/ 4238603 w 7467600"/>
              <a:gd name="connsiteY302" fmla="*/ 6559341 h 6858000"/>
              <a:gd name="connsiteX303" fmla="*/ 4778333 w 7467600"/>
              <a:gd name="connsiteY303" fmla="*/ 5873626 h 6858000"/>
              <a:gd name="connsiteX304" fmla="*/ 5414185 w 7467600"/>
              <a:gd name="connsiteY304" fmla="*/ 5573882 h 6858000"/>
              <a:gd name="connsiteX305" fmla="*/ 5959648 w 7467600"/>
              <a:gd name="connsiteY305" fmla="*/ 4760797 h 6858000"/>
              <a:gd name="connsiteX306" fmla="*/ 5355019 w 7467600"/>
              <a:gd name="connsiteY306" fmla="*/ 4734672 h 6858000"/>
              <a:gd name="connsiteX307" fmla="*/ 5083565 w 7467600"/>
              <a:gd name="connsiteY307" fmla="*/ 5179121 h 6858000"/>
              <a:gd name="connsiteX308" fmla="*/ 4713577 w 7467600"/>
              <a:gd name="connsiteY308" fmla="*/ 5616803 h 6858000"/>
              <a:gd name="connsiteX309" fmla="*/ 3989559 w 7467600"/>
              <a:gd name="connsiteY309" fmla="*/ 6145945 h 6858000"/>
              <a:gd name="connsiteX310" fmla="*/ 3939824 w 7467600"/>
              <a:gd name="connsiteY310" fmla="*/ 6066900 h 6858000"/>
              <a:gd name="connsiteX311" fmla="*/ 4584537 w 7467600"/>
              <a:gd name="connsiteY311" fmla="*/ 5324826 h 6858000"/>
              <a:gd name="connsiteX312" fmla="*/ 5037105 w 7467600"/>
              <a:gd name="connsiteY312" fmla="*/ 5088765 h 6858000"/>
              <a:gd name="connsiteX313" fmla="*/ 5039930 w 7467600"/>
              <a:gd name="connsiteY313" fmla="*/ 5089585 h 6858000"/>
              <a:gd name="connsiteX314" fmla="*/ 5263764 w 7467600"/>
              <a:gd name="connsiteY314" fmla="*/ 4735525 h 6858000"/>
              <a:gd name="connsiteX315" fmla="*/ 4086300 w 7467600"/>
              <a:gd name="connsiteY315" fmla="*/ 4884599 h 6858000"/>
              <a:gd name="connsiteX316" fmla="*/ 4085485 w 7467600"/>
              <a:gd name="connsiteY316" fmla="*/ 4899070 h 6858000"/>
              <a:gd name="connsiteX317" fmla="*/ 3871915 w 7467600"/>
              <a:gd name="connsiteY317" fmla="*/ 5253645 h 6858000"/>
              <a:gd name="connsiteX318" fmla="*/ 3799374 w 7467600"/>
              <a:gd name="connsiteY318" fmla="*/ 5466127 h 6858000"/>
              <a:gd name="connsiteX319" fmla="*/ 3498850 w 7467600"/>
              <a:gd name="connsiteY319" fmla="*/ 6661888 h 6858000"/>
              <a:gd name="connsiteX320" fmla="*/ 3399216 w 7467600"/>
              <a:gd name="connsiteY320" fmla="*/ 6858000 h 6858000"/>
              <a:gd name="connsiteX321" fmla="*/ 3303688 w 7467600"/>
              <a:gd name="connsiteY321" fmla="*/ 6858000 h 6858000"/>
              <a:gd name="connsiteX322" fmla="*/ 3391774 w 7467600"/>
              <a:gd name="connsiteY322" fmla="*/ 6697181 h 6858000"/>
              <a:gd name="connsiteX323" fmla="*/ 3735540 w 7467600"/>
              <a:gd name="connsiteY323" fmla="*/ 5546923 h 6858000"/>
              <a:gd name="connsiteX324" fmla="*/ 3729438 w 7467600"/>
              <a:gd name="connsiteY324" fmla="*/ 5569058 h 6858000"/>
              <a:gd name="connsiteX325" fmla="*/ 3707782 w 7467600"/>
              <a:gd name="connsiteY325" fmla="*/ 5644908 h 6858000"/>
              <a:gd name="connsiteX326" fmla="*/ 3583827 w 7467600"/>
              <a:gd name="connsiteY326" fmla="*/ 6039215 h 6858000"/>
              <a:gd name="connsiteX327" fmla="*/ 3547861 w 7467600"/>
              <a:gd name="connsiteY327" fmla="*/ 6129609 h 6858000"/>
              <a:gd name="connsiteX328" fmla="*/ 3490905 w 7467600"/>
              <a:gd name="connsiteY328" fmla="*/ 6277660 h 6858000"/>
              <a:gd name="connsiteX329" fmla="*/ 3455859 w 7467600"/>
              <a:gd name="connsiteY329" fmla="*/ 6391301 h 6858000"/>
              <a:gd name="connsiteX330" fmla="*/ 3429112 w 7467600"/>
              <a:gd name="connsiteY330" fmla="*/ 6479469 h 6858000"/>
              <a:gd name="connsiteX331" fmla="*/ 3304862 w 7467600"/>
              <a:gd name="connsiteY331" fmla="*/ 6796476 h 6858000"/>
              <a:gd name="connsiteX332" fmla="*/ 3276071 w 7467600"/>
              <a:gd name="connsiteY332" fmla="*/ 6858000 h 6858000"/>
              <a:gd name="connsiteX333" fmla="*/ 3240805 w 7467600"/>
              <a:gd name="connsiteY333" fmla="*/ 6858000 h 6858000"/>
              <a:gd name="connsiteX334" fmla="*/ 3275917 w 7467600"/>
              <a:gd name="connsiteY334" fmla="*/ 6783192 h 6858000"/>
              <a:gd name="connsiteX335" fmla="*/ 3399358 w 7467600"/>
              <a:gd name="connsiteY335" fmla="*/ 6469011 h 6858000"/>
              <a:gd name="connsiteX336" fmla="*/ 3425650 w 7467600"/>
              <a:gd name="connsiteY336" fmla="*/ 6381333 h 6858000"/>
              <a:gd name="connsiteX337" fmla="*/ 3460661 w 7467600"/>
              <a:gd name="connsiteY337" fmla="*/ 6266763 h 6858000"/>
              <a:gd name="connsiteX338" fmla="*/ 3518021 w 7467600"/>
              <a:gd name="connsiteY338" fmla="*/ 6117298 h 6858000"/>
              <a:gd name="connsiteX339" fmla="*/ 3554035 w 7467600"/>
              <a:gd name="connsiteY339" fmla="*/ 6027832 h 6858000"/>
              <a:gd name="connsiteX340" fmla="*/ 3677174 w 7467600"/>
              <a:gd name="connsiteY340" fmla="*/ 5636351 h 6858000"/>
              <a:gd name="connsiteX341" fmla="*/ 3698819 w 7467600"/>
              <a:gd name="connsiteY341" fmla="*/ 5560503 h 6858000"/>
              <a:gd name="connsiteX342" fmla="*/ 3702094 w 7467600"/>
              <a:gd name="connsiteY342" fmla="*/ 5549194 h 6858000"/>
              <a:gd name="connsiteX343" fmla="*/ 3398355 w 7467600"/>
              <a:gd name="connsiteY343" fmla="*/ 6094603 h 6858000"/>
              <a:gd name="connsiteX344" fmla="*/ 3193941 w 7467600"/>
              <a:gd name="connsiteY344" fmla="*/ 6798775 h 6858000"/>
              <a:gd name="connsiteX345" fmla="*/ 3184140 w 7467600"/>
              <a:gd name="connsiteY345" fmla="*/ 6858000 h 6858000"/>
              <a:gd name="connsiteX346" fmla="*/ 3099978 w 7467600"/>
              <a:gd name="connsiteY346" fmla="*/ 6858000 h 6858000"/>
              <a:gd name="connsiteX347" fmla="*/ 3101556 w 7467600"/>
              <a:gd name="connsiteY347" fmla="*/ 6843337 h 6858000"/>
              <a:gd name="connsiteX348" fmla="*/ 3370162 w 7467600"/>
              <a:gd name="connsiteY348" fmla="*/ 5785550 h 6858000"/>
              <a:gd name="connsiteX349" fmla="*/ 3746477 w 7467600"/>
              <a:gd name="connsiteY349" fmla="*/ 5377889 h 6858000"/>
              <a:gd name="connsiteX350" fmla="*/ 3863399 w 7467600"/>
              <a:gd name="connsiteY350" fmla="*/ 5087257 h 6858000"/>
              <a:gd name="connsiteX351" fmla="*/ 3968712 w 7467600"/>
              <a:gd name="connsiteY351" fmla="*/ 4913989 h 6858000"/>
              <a:gd name="connsiteX352" fmla="*/ 2792390 w 7467600"/>
              <a:gd name="connsiteY352" fmla="*/ 5382974 h 6858000"/>
              <a:gd name="connsiteX353" fmla="*/ 2714982 w 7467600"/>
              <a:gd name="connsiteY353" fmla="*/ 5427051 h 6858000"/>
              <a:gd name="connsiteX354" fmla="*/ 2813361 w 7467600"/>
              <a:gd name="connsiteY354" fmla="*/ 6023912 h 6858000"/>
              <a:gd name="connsiteX355" fmla="*/ 2688430 w 7467600"/>
              <a:gd name="connsiteY355" fmla="*/ 6801564 h 6858000"/>
              <a:gd name="connsiteX356" fmla="*/ 2629626 w 7467600"/>
              <a:gd name="connsiteY356" fmla="*/ 6763394 h 6858000"/>
              <a:gd name="connsiteX357" fmla="*/ 2565328 w 7467600"/>
              <a:gd name="connsiteY357" fmla="*/ 5516399 h 6858000"/>
              <a:gd name="connsiteX358" fmla="*/ 1922999 w 7467600"/>
              <a:gd name="connsiteY358" fmla="*/ 5980343 h 6858000"/>
              <a:gd name="connsiteX359" fmla="*/ 1950261 w 7467600"/>
              <a:gd name="connsiteY359" fmla="*/ 6405858 h 6858000"/>
              <a:gd name="connsiteX360" fmla="*/ 2365554 w 7467600"/>
              <a:gd name="connsiteY360" fmla="*/ 6759107 h 6858000"/>
              <a:gd name="connsiteX361" fmla="*/ 2424142 w 7467600"/>
              <a:gd name="connsiteY361" fmla="*/ 6858000 h 6858000"/>
              <a:gd name="connsiteX362" fmla="*/ 2395994 w 7467600"/>
              <a:gd name="connsiteY362" fmla="*/ 6858000 h 6858000"/>
              <a:gd name="connsiteX363" fmla="*/ 2392863 w 7467600"/>
              <a:gd name="connsiteY363" fmla="*/ 6852964 h 6858000"/>
              <a:gd name="connsiteX364" fmla="*/ 2017589 w 7467600"/>
              <a:gd name="connsiteY364" fmla="*/ 6493982 h 6858000"/>
              <a:gd name="connsiteX365" fmla="*/ 2147336 w 7467600"/>
              <a:gd name="connsiteY365" fmla="*/ 6594052 h 6858000"/>
              <a:gd name="connsiteX366" fmla="*/ 2207047 w 7467600"/>
              <a:gd name="connsiteY366" fmla="*/ 6654540 h 6858000"/>
              <a:gd name="connsiteX367" fmla="*/ 2299106 w 7467600"/>
              <a:gd name="connsiteY367" fmla="*/ 6778931 h 6858000"/>
              <a:gd name="connsiteX368" fmla="*/ 2314430 w 7467600"/>
              <a:gd name="connsiteY368" fmla="*/ 6801144 h 6858000"/>
              <a:gd name="connsiteX369" fmla="*/ 2352406 w 7467600"/>
              <a:gd name="connsiteY369" fmla="*/ 6858000 h 6858000"/>
              <a:gd name="connsiteX370" fmla="*/ 2314492 w 7467600"/>
              <a:gd name="connsiteY370" fmla="*/ 6858000 h 6858000"/>
              <a:gd name="connsiteX371" fmla="*/ 2288095 w 7467600"/>
              <a:gd name="connsiteY371" fmla="*/ 6818030 h 6858000"/>
              <a:gd name="connsiteX372" fmla="*/ 2272768 w 7467600"/>
              <a:gd name="connsiteY372" fmla="*/ 6795822 h 6858000"/>
              <a:gd name="connsiteX373" fmla="*/ 2182715 w 7467600"/>
              <a:gd name="connsiteY373" fmla="*/ 6675071 h 6858000"/>
              <a:gd name="connsiteX374" fmla="*/ 2032061 w 7467600"/>
              <a:gd name="connsiteY374" fmla="*/ 6541380 h 6858000"/>
              <a:gd name="connsiteX375" fmla="*/ 2257220 w 7467600"/>
              <a:gd name="connsiteY375" fmla="*/ 6826257 h 6858000"/>
              <a:gd name="connsiteX376" fmla="*/ 2281324 w 7467600"/>
              <a:gd name="connsiteY376" fmla="*/ 6858000 h 6858000"/>
              <a:gd name="connsiteX377" fmla="*/ 2242860 w 7467600"/>
              <a:gd name="connsiteY377" fmla="*/ 6858000 h 6858000"/>
              <a:gd name="connsiteX378" fmla="*/ 2232818 w 7467600"/>
              <a:gd name="connsiteY378" fmla="*/ 6844926 h 6858000"/>
              <a:gd name="connsiteX379" fmla="*/ 1990172 w 7467600"/>
              <a:gd name="connsiteY379" fmla="*/ 6542121 h 6858000"/>
              <a:gd name="connsiteX380" fmla="*/ 2124090 w 7467600"/>
              <a:gd name="connsiteY380" fmla="*/ 6761017 h 6858000"/>
              <a:gd name="connsiteX381" fmla="*/ 2200380 w 7467600"/>
              <a:gd name="connsiteY381" fmla="*/ 6858000 h 6858000"/>
              <a:gd name="connsiteX382" fmla="*/ 2147507 w 7467600"/>
              <a:gd name="connsiteY382" fmla="*/ 6858000 h 6858000"/>
              <a:gd name="connsiteX383" fmla="*/ 2070668 w 7467600"/>
              <a:gd name="connsiteY383" fmla="*/ 6761520 h 6858000"/>
              <a:gd name="connsiteX384" fmla="*/ 1975142 w 7467600"/>
              <a:gd name="connsiteY384" fmla="*/ 6585570 h 6858000"/>
              <a:gd name="connsiteX385" fmla="*/ 2050035 w 7467600"/>
              <a:gd name="connsiteY385" fmla="*/ 6813345 h 6858000"/>
              <a:gd name="connsiteX386" fmla="*/ 2063025 w 7467600"/>
              <a:gd name="connsiteY386" fmla="*/ 6858000 h 6858000"/>
              <a:gd name="connsiteX387" fmla="*/ 2021675 w 7467600"/>
              <a:gd name="connsiteY387" fmla="*/ 6858000 h 6858000"/>
              <a:gd name="connsiteX388" fmla="*/ 2019308 w 7467600"/>
              <a:gd name="connsiteY388" fmla="*/ 6847118 h 6858000"/>
              <a:gd name="connsiteX389" fmla="*/ 1938835 w 7467600"/>
              <a:gd name="connsiteY389" fmla="*/ 6551160 h 6858000"/>
              <a:gd name="connsiteX390" fmla="*/ 1953230 w 7467600"/>
              <a:gd name="connsiteY390" fmla="*/ 6759699 h 6858000"/>
              <a:gd name="connsiteX391" fmla="*/ 1956763 w 7467600"/>
              <a:gd name="connsiteY391" fmla="*/ 6778191 h 6858000"/>
              <a:gd name="connsiteX392" fmla="*/ 1967925 w 7467600"/>
              <a:gd name="connsiteY392" fmla="*/ 6858000 h 6858000"/>
              <a:gd name="connsiteX393" fmla="*/ 1936622 w 7467600"/>
              <a:gd name="connsiteY393" fmla="*/ 6858000 h 6858000"/>
              <a:gd name="connsiteX394" fmla="*/ 1926261 w 7467600"/>
              <a:gd name="connsiteY394" fmla="*/ 6784064 h 6858000"/>
              <a:gd name="connsiteX395" fmla="*/ 1922724 w 7467600"/>
              <a:gd name="connsiteY395" fmla="*/ 6765577 h 6858000"/>
              <a:gd name="connsiteX396" fmla="*/ 1904650 w 7467600"/>
              <a:gd name="connsiteY396" fmla="*/ 6639616 h 6858000"/>
              <a:gd name="connsiteX397" fmla="*/ 1885273 w 7467600"/>
              <a:gd name="connsiteY397" fmla="*/ 6858000 h 6858000"/>
              <a:gd name="connsiteX398" fmla="*/ 1854363 w 7467600"/>
              <a:gd name="connsiteY398" fmla="*/ 6858000 h 6858000"/>
              <a:gd name="connsiteX399" fmla="*/ 1880391 w 7467600"/>
              <a:gd name="connsiteY399" fmla="*/ 6603796 h 6858000"/>
              <a:gd name="connsiteX400" fmla="*/ 1818273 w 7467600"/>
              <a:gd name="connsiteY400" fmla="*/ 6715729 h 6858000"/>
              <a:gd name="connsiteX401" fmla="*/ 1794691 w 7467600"/>
              <a:gd name="connsiteY401" fmla="*/ 6843239 h 6858000"/>
              <a:gd name="connsiteX402" fmla="*/ 1794914 w 7467600"/>
              <a:gd name="connsiteY402" fmla="*/ 6858000 h 6858000"/>
              <a:gd name="connsiteX403" fmla="*/ 1746128 w 7467600"/>
              <a:gd name="connsiteY403" fmla="*/ 6858000 h 6858000"/>
              <a:gd name="connsiteX404" fmla="*/ 1753934 w 7467600"/>
              <a:gd name="connsiteY404" fmla="*/ 6724796 h 6858000"/>
              <a:gd name="connsiteX405" fmla="*/ 1792053 w 7467600"/>
              <a:gd name="connsiteY405" fmla="*/ 6572396 h 6858000"/>
              <a:gd name="connsiteX406" fmla="*/ 1862248 w 7467600"/>
              <a:gd name="connsiteY406" fmla="*/ 6266397 h 6858000"/>
              <a:gd name="connsiteX407" fmla="*/ 1862250 w 7467600"/>
              <a:gd name="connsiteY407" fmla="*/ 6033531 h 6858000"/>
              <a:gd name="connsiteX408" fmla="*/ 1211999 w 7467600"/>
              <a:gd name="connsiteY408" fmla="*/ 6683610 h 6858000"/>
              <a:gd name="connsiteX409" fmla="*/ 1213266 w 7467600"/>
              <a:gd name="connsiteY409" fmla="*/ 6691947 h 6858000"/>
              <a:gd name="connsiteX410" fmla="*/ 1203370 w 7467600"/>
              <a:gd name="connsiteY410" fmla="*/ 6850676 h 6858000"/>
              <a:gd name="connsiteX411" fmla="*/ 1203671 w 7467600"/>
              <a:gd name="connsiteY411" fmla="*/ 6858000 h 6858000"/>
              <a:gd name="connsiteX412" fmla="*/ 1143180 w 7467600"/>
              <a:gd name="connsiteY412" fmla="*/ 6858000 h 6858000"/>
              <a:gd name="connsiteX413" fmla="*/ 1142176 w 7467600"/>
              <a:gd name="connsiteY413" fmla="*/ 6766045 h 6858000"/>
              <a:gd name="connsiteX414" fmla="*/ 1067484 w 7467600"/>
              <a:gd name="connsiteY414" fmla="*/ 6858000 h 6858000"/>
              <a:gd name="connsiteX415" fmla="*/ 953928 w 7467600"/>
              <a:gd name="connsiteY415" fmla="*/ 6858000 h 6858000"/>
              <a:gd name="connsiteX416" fmla="*/ 959715 w 7467600"/>
              <a:gd name="connsiteY416" fmla="*/ 6850185 h 6858000"/>
              <a:gd name="connsiteX417" fmla="*/ 1483788 w 7467600"/>
              <a:gd name="connsiteY417" fmla="*/ 6259174 h 6858000"/>
              <a:gd name="connsiteX418" fmla="*/ 1100671 w 7467600"/>
              <a:gd name="connsiteY418" fmla="*/ 6252137 h 6858000"/>
              <a:gd name="connsiteX419" fmla="*/ 1090144 w 7467600"/>
              <a:gd name="connsiteY419" fmla="*/ 6256748 h 6858000"/>
              <a:gd name="connsiteX420" fmla="*/ 1095872 w 7467600"/>
              <a:gd name="connsiteY420" fmla="*/ 6271892 h 6858000"/>
              <a:gd name="connsiteX421" fmla="*/ 262785 w 7467600"/>
              <a:gd name="connsiteY421" fmla="*/ 6845450 h 6858000"/>
              <a:gd name="connsiteX422" fmla="*/ 209968 w 7467600"/>
              <a:gd name="connsiteY422" fmla="*/ 6770713 h 6858000"/>
              <a:gd name="connsiteX423" fmla="*/ 873460 w 7467600"/>
              <a:gd name="connsiteY423" fmla="*/ 6253768 h 6858000"/>
              <a:gd name="connsiteX424" fmla="*/ 192686 w 7467600"/>
              <a:gd name="connsiteY424" fmla="*/ 5849257 h 6858000"/>
              <a:gd name="connsiteX425" fmla="*/ 4696 w 7467600"/>
              <a:gd name="connsiteY425" fmla="*/ 5697668 h 6858000"/>
              <a:gd name="connsiteX426" fmla="*/ 0 w 7467600"/>
              <a:gd name="connsiteY426" fmla="*/ 5689984 h 6858000"/>
              <a:gd name="connsiteX427" fmla="*/ 0 w 7467600"/>
              <a:gd name="connsiteY427" fmla="*/ 5513472 h 6858000"/>
              <a:gd name="connsiteX428" fmla="*/ 174101 w 7467600"/>
              <a:gd name="connsiteY428" fmla="*/ 5620277 h 6858000"/>
              <a:gd name="connsiteX429" fmla="*/ 891800 w 7467600"/>
              <a:gd name="connsiteY429" fmla="*/ 6036935 h 6858000"/>
              <a:gd name="connsiteX430" fmla="*/ 1072219 w 7467600"/>
              <a:gd name="connsiteY430" fmla="*/ 6169443 h 6858000"/>
              <a:gd name="connsiteX431" fmla="*/ 1074117 w 7467600"/>
              <a:gd name="connsiteY431" fmla="*/ 6170301 h 6858000"/>
              <a:gd name="connsiteX432" fmla="*/ 1083114 w 7467600"/>
              <a:gd name="connsiteY432" fmla="*/ 6174131 h 6858000"/>
              <a:gd name="connsiteX433" fmla="*/ 1543010 w 7467600"/>
              <a:gd name="connsiteY433" fmla="*/ 6191140 h 6858000"/>
              <a:gd name="connsiteX434" fmla="*/ 1551080 w 7467600"/>
              <a:gd name="connsiteY434" fmla="*/ 6195006 h 6858000"/>
              <a:gd name="connsiteX435" fmla="*/ 2345443 w 7467600"/>
              <a:gd name="connsiteY435" fmla="*/ 5549882 h 6858000"/>
              <a:gd name="connsiteX436" fmla="*/ 1721499 w 7467600"/>
              <a:gd name="connsiteY436" fmla="*/ 5599969 h 6858000"/>
              <a:gd name="connsiteX437" fmla="*/ 767716 w 7467600"/>
              <a:gd name="connsiteY437" fmla="*/ 5472768 h 6858000"/>
              <a:gd name="connsiteX438" fmla="*/ 722147 w 7467600"/>
              <a:gd name="connsiteY438" fmla="*/ 5393091 h 6858000"/>
              <a:gd name="connsiteX439" fmla="*/ 1485552 w 7467600"/>
              <a:gd name="connsiteY439" fmla="*/ 5313202 h 6858000"/>
              <a:gd name="connsiteX440" fmla="*/ 2143004 w 7467600"/>
              <a:gd name="connsiteY440" fmla="*/ 5402420 h 6858000"/>
              <a:gd name="connsiteX441" fmla="*/ 1933391 w 7467600"/>
              <a:gd name="connsiteY441" fmla="*/ 5156971 h 6858000"/>
              <a:gd name="connsiteX442" fmla="*/ 1827118 w 7467600"/>
              <a:gd name="connsiteY442" fmla="*/ 4968410 h 6858000"/>
              <a:gd name="connsiteX443" fmla="*/ 1837349 w 7467600"/>
              <a:gd name="connsiteY443" fmla="*/ 4956357 h 6858000"/>
              <a:gd name="connsiteX444" fmla="*/ 2162835 w 7467600"/>
              <a:gd name="connsiteY444" fmla="*/ 5187853 h 6858000"/>
              <a:gd name="connsiteX445" fmla="*/ 2257167 w 7467600"/>
              <a:gd name="connsiteY445" fmla="*/ 5462123 h 6858000"/>
              <a:gd name="connsiteX446" fmla="*/ 2261598 w 7467600"/>
              <a:gd name="connsiteY446" fmla="*/ 5467998 h 6858000"/>
              <a:gd name="connsiteX447" fmla="*/ 2437177 w 7467600"/>
              <a:gd name="connsiteY447" fmla="*/ 5479608 h 6858000"/>
              <a:gd name="connsiteX448" fmla="*/ 2445247 w 7467600"/>
              <a:gd name="connsiteY448" fmla="*/ 5483476 h 6858000"/>
              <a:gd name="connsiteX449" fmla="*/ 2743626 w 7467600"/>
              <a:gd name="connsiteY449" fmla="*/ 5304819 h 6858000"/>
              <a:gd name="connsiteX450" fmla="*/ 3048102 w 7467600"/>
              <a:gd name="connsiteY450" fmla="*/ 5150595 h 6858000"/>
              <a:gd name="connsiteX451" fmla="*/ 1799414 w 7467600"/>
              <a:gd name="connsiteY451" fmla="*/ 4694732 h 6858000"/>
              <a:gd name="connsiteX452" fmla="*/ 1771735 w 7467600"/>
              <a:gd name="connsiteY452" fmla="*/ 4619929 h 6858000"/>
              <a:gd name="connsiteX453" fmla="*/ 3104273 w 7467600"/>
              <a:gd name="connsiteY453" fmla="*/ 5076159 h 6858000"/>
              <a:gd name="connsiteX454" fmla="*/ 3113245 w 7467600"/>
              <a:gd name="connsiteY454" fmla="*/ 5090705 h 6858000"/>
              <a:gd name="connsiteX455" fmla="*/ 3126294 w 7467600"/>
              <a:gd name="connsiteY455" fmla="*/ 5114400 h 6858000"/>
              <a:gd name="connsiteX456" fmla="*/ 3937433 w 7467600"/>
              <a:gd name="connsiteY456" fmla="*/ 4830473 h 6858000"/>
              <a:gd name="connsiteX457" fmla="*/ 3590475 w 7467600"/>
              <a:gd name="connsiteY457" fmla="*/ 4597974 h 6858000"/>
              <a:gd name="connsiteX458" fmla="*/ 3100264 w 7467600"/>
              <a:gd name="connsiteY458" fmla="*/ 4579845 h 6858000"/>
              <a:gd name="connsiteX459" fmla="*/ 2183576 w 7467600"/>
              <a:gd name="connsiteY459" fmla="*/ 4227150 h 6858000"/>
              <a:gd name="connsiteX460" fmla="*/ 2151029 w 7467600"/>
              <a:gd name="connsiteY460" fmla="*/ 4146947 h 6858000"/>
              <a:gd name="connsiteX461" fmla="*/ 3563434 w 7467600"/>
              <a:gd name="connsiteY461" fmla="*/ 4469115 h 6858000"/>
              <a:gd name="connsiteX462" fmla="*/ 3177952 w 7467600"/>
              <a:gd name="connsiteY462" fmla="*/ 3657386 h 6858000"/>
              <a:gd name="connsiteX463" fmla="*/ 3189263 w 7467600"/>
              <a:gd name="connsiteY463" fmla="*/ 3625726 h 6858000"/>
              <a:gd name="connsiteX464" fmla="*/ 3560912 w 7467600"/>
              <a:gd name="connsiteY464" fmla="*/ 4079863 h 6858000"/>
              <a:gd name="connsiteX465" fmla="*/ 3626636 w 7467600"/>
              <a:gd name="connsiteY465" fmla="*/ 4512230 h 6858000"/>
              <a:gd name="connsiteX466" fmla="*/ 3653088 w 7467600"/>
              <a:gd name="connsiteY466" fmla="*/ 4521417 h 6858000"/>
              <a:gd name="connsiteX467" fmla="*/ 3988128 w 7467600"/>
              <a:gd name="connsiteY467" fmla="*/ 4817267 h 6858000"/>
              <a:gd name="connsiteX468" fmla="*/ 4830582 w 7467600"/>
              <a:gd name="connsiteY468" fmla="*/ 4676000 h 6858000"/>
              <a:gd name="connsiteX469" fmla="*/ 4830100 w 7467600"/>
              <a:gd name="connsiteY469" fmla="*/ 4675554 h 6858000"/>
              <a:gd name="connsiteX470" fmla="*/ 4036318 w 7467600"/>
              <a:gd name="connsiteY470" fmla="*/ 4147013 h 6858000"/>
              <a:gd name="connsiteX471" fmla="*/ 3432098 w 7467600"/>
              <a:gd name="connsiteY471" fmla="*/ 3537312 h 6858000"/>
              <a:gd name="connsiteX472" fmla="*/ 3446761 w 7467600"/>
              <a:gd name="connsiteY472" fmla="*/ 3461278 h 6858000"/>
              <a:gd name="connsiteX473" fmla="*/ 4419733 w 7467600"/>
              <a:gd name="connsiteY473" fmla="*/ 3963555 h 6858000"/>
              <a:gd name="connsiteX474" fmla="*/ 4781371 w 7467600"/>
              <a:gd name="connsiteY474" fmla="*/ 4458604 h 6858000"/>
              <a:gd name="connsiteX475" fmla="*/ 4780440 w 7467600"/>
              <a:gd name="connsiteY475" fmla="*/ 4470290 h 6858000"/>
              <a:gd name="connsiteX476" fmla="*/ 4898954 w 7467600"/>
              <a:gd name="connsiteY476" fmla="*/ 4662092 h 6858000"/>
              <a:gd name="connsiteX477" fmla="*/ 4900699 w 7467600"/>
              <a:gd name="connsiteY477" fmla="*/ 4670867 h 6858000"/>
              <a:gd name="connsiteX478" fmla="*/ 5714511 w 7467600"/>
              <a:gd name="connsiteY478" fmla="*/ 4663483 h 6858000"/>
              <a:gd name="connsiteX479" fmla="*/ 5464793 w 7467600"/>
              <a:gd name="connsiteY479" fmla="*/ 4393556 h 6858000"/>
              <a:gd name="connsiteX480" fmla="*/ 5461897 w 7467600"/>
              <a:gd name="connsiteY480" fmla="*/ 4390879 h 6858000"/>
              <a:gd name="connsiteX481" fmla="*/ 4294126 w 7467600"/>
              <a:gd name="connsiteY481" fmla="*/ 3303048 h 6858000"/>
              <a:gd name="connsiteX482" fmla="*/ 4305321 w 7467600"/>
              <a:gd name="connsiteY482" fmla="*/ 3256953 h 6858000"/>
              <a:gd name="connsiteX483" fmla="*/ 4949299 w 7467600"/>
              <a:gd name="connsiteY483" fmla="*/ 3766336 h 6858000"/>
              <a:gd name="connsiteX484" fmla="*/ 5291452 w 7467600"/>
              <a:gd name="connsiteY484" fmla="*/ 4076801 h 6858000"/>
              <a:gd name="connsiteX485" fmla="*/ 5434998 w 7467600"/>
              <a:gd name="connsiteY485" fmla="*/ 4254100 h 6858000"/>
              <a:gd name="connsiteX486" fmla="*/ 5351015 w 7467600"/>
              <a:gd name="connsiteY486" fmla="*/ 3760989 h 6858000"/>
              <a:gd name="connsiteX487" fmla="*/ 5413780 w 7467600"/>
              <a:gd name="connsiteY487" fmla="*/ 2966265 h 6858000"/>
              <a:gd name="connsiteX488" fmla="*/ 5425627 w 7467600"/>
              <a:gd name="connsiteY488" fmla="*/ 2954192 h 6858000"/>
              <a:gd name="connsiteX489" fmla="*/ 6604735 w 7467600"/>
              <a:gd name="connsiteY489" fmla="*/ 2041381 h 6858000"/>
              <a:gd name="connsiteX490" fmla="*/ 7204487 w 7467600"/>
              <a:gd name="connsiteY490" fmla="*/ 2742112 h 6858000"/>
              <a:gd name="connsiteX491" fmla="*/ 7131592 w 7467600"/>
              <a:gd name="connsiteY491" fmla="*/ 2672096 h 6858000"/>
              <a:gd name="connsiteX492" fmla="*/ 6996344 w 7467600"/>
              <a:gd name="connsiteY492" fmla="*/ 2518310 h 6858000"/>
              <a:gd name="connsiteX493" fmla="*/ 6735495 w 7467600"/>
              <a:gd name="connsiteY493" fmla="*/ 2196890 h 6858000"/>
              <a:gd name="connsiteX494" fmla="*/ 6721901 w 7467600"/>
              <a:gd name="connsiteY494" fmla="*/ 2179274 h 6858000"/>
              <a:gd name="connsiteX495" fmla="*/ 6604735 w 7467600"/>
              <a:gd name="connsiteY495" fmla="*/ 2041381 h 6858000"/>
              <a:gd name="connsiteX496" fmla="*/ 6591670 w 7467600"/>
              <a:gd name="connsiteY496" fmla="*/ 1988277 h 6858000"/>
              <a:gd name="connsiteX497" fmla="*/ 6747349 w 7467600"/>
              <a:gd name="connsiteY497" fmla="*/ 2160069 h 6858000"/>
              <a:gd name="connsiteX498" fmla="*/ 6760943 w 7467600"/>
              <a:gd name="connsiteY498" fmla="*/ 2177686 h 6858000"/>
              <a:gd name="connsiteX499" fmla="*/ 7021065 w 7467600"/>
              <a:gd name="connsiteY499" fmla="*/ 2498102 h 6858000"/>
              <a:gd name="connsiteX500" fmla="*/ 7155223 w 7467600"/>
              <a:gd name="connsiteY500" fmla="*/ 2650386 h 6858000"/>
              <a:gd name="connsiteX501" fmla="*/ 7203167 w 7467600"/>
              <a:gd name="connsiteY501" fmla="*/ 2697288 h 6858000"/>
              <a:gd name="connsiteX502" fmla="*/ 6937703 w 7467600"/>
              <a:gd name="connsiteY502" fmla="*/ 2321981 h 6858000"/>
              <a:gd name="connsiteX503" fmla="*/ 6591670 w 7467600"/>
              <a:gd name="connsiteY503" fmla="*/ 1988277 h 6858000"/>
              <a:gd name="connsiteX504" fmla="*/ 5798671 w 7467600"/>
              <a:gd name="connsiteY504" fmla="*/ 1981601 h 6858000"/>
              <a:gd name="connsiteX505" fmla="*/ 5754709 w 7467600"/>
              <a:gd name="connsiteY505" fmla="*/ 2071454 h 6858000"/>
              <a:gd name="connsiteX506" fmla="*/ 5763044 w 7467600"/>
              <a:gd name="connsiteY506" fmla="*/ 2842206 h 6858000"/>
              <a:gd name="connsiteX507" fmla="*/ 5764974 w 7467600"/>
              <a:gd name="connsiteY507" fmla="*/ 2799609 h 6858000"/>
              <a:gd name="connsiteX508" fmla="*/ 5767665 w 7467600"/>
              <a:gd name="connsiteY508" fmla="*/ 2666409 h 6858000"/>
              <a:gd name="connsiteX509" fmla="*/ 5763055 w 7467600"/>
              <a:gd name="connsiteY509" fmla="*/ 2579705 h 6858000"/>
              <a:gd name="connsiteX510" fmla="*/ 5758079 w 7467600"/>
              <a:gd name="connsiteY510" fmla="*/ 2492508 h 6858000"/>
              <a:gd name="connsiteX511" fmla="*/ 5779325 w 7467600"/>
              <a:gd name="connsiteY511" fmla="*/ 2197069 h 6858000"/>
              <a:gd name="connsiteX512" fmla="*/ 5798671 w 7467600"/>
              <a:gd name="connsiteY512" fmla="*/ 1981601 h 6858000"/>
              <a:gd name="connsiteX513" fmla="*/ 5829202 w 7467600"/>
              <a:gd name="connsiteY513" fmla="*/ 1971679 h 6858000"/>
              <a:gd name="connsiteX514" fmla="*/ 5809558 w 7467600"/>
              <a:gd name="connsiteY514" fmla="*/ 2198043 h 6858000"/>
              <a:gd name="connsiteX515" fmla="*/ 5788653 w 7467600"/>
              <a:gd name="connsiteY515" fmla="*/ 2489430 h 6858000"/>
              <a:gd name="connsiteX516" fmla="*/ 5793439 w 7467600"/>
              <a:gd name="connsiteY516" fmla="*/ 2575235 h 6858000"/>
              <a:gd name="connsiteX517" fmla="*/ 5796837 w 7467600"/>
              <a:gd name="connsiteY517" fmla="*/ 2637633 h 6858000"/>
              <a:gd name="connsiteX518" fmla="*/ 5818614 w 7467600"/>
              <a:gd name="connsiteY518" fmla="*/ 2473055 h 6858000"/>
              <a:gd name="connsiteX519" fmla="*/ 5829202 w 7467600"/>
              <a:gd name="connsiteY519" fmla="*/ 1971679 h 6858000"/>
              <a:gd name="connsiteX520" fmla="*/ 5911389 w 7467600"/>
              <a:gd name="connsiteY520" fmla="*/ 1898371 h 6858000"/>
              <a:gd name="connsiteX521" fmla="*/ 6237627 w 7467600"/>
              <a:gd name="connsiteY521" fmla="*/ 2231921 h 6858000"/>
              <a:gd name="connsiteX522" fmla="*/ 5911389 w 7467600"/>
              <a:gd name="connsiteY522" fmla="*/ 1898371 h 6858000"/>
              <a:gd name="connsiteX523" fmla="*/ 6944437 w 7467600"/>
              <a:gd name="connsiteY523" fmla="*/ 1575402 h 6858000"/>
              <a:gd name="connsiteX524" fmla="*/ 6304730 w 7467600"/>
              <a:gd name="connsiteY524" fmla="*/ 1766654 h 6858000"/>
              <a:gd name="connsiteX525" fmla="*/ 6944437 w 7467600"/>
              <a:gd name="connsiteY525" fmla="*/ 1575402 h 6858000"/>
              <a:gd name="connsiteX526" fmla="*/ 7019523 w 7467600"/>
              <a:gd name="connsiteY526" fmla="*/ 1519450 h 6858000"/>
              <a:gd name="connsiteX527" fmla="*/ 6298091 w 7467600"/>
              <a:gd name="connsiteY527" fmla="*/ 1737122 h 6858000"/>
              <a:gd name="connsiteX528" fmla="*/ 7019523 w 7467600"/>
              <a:gd name="connsiteY528" fmla="*/ 1519450 h 6858000"/>
              <a:gd name="connsiteX529" fmla="*/ 2399523 w 7467600"/>
              <a:gd name="connsiteY529" fmla="*/ 1428234 h 6858000"/>
              <a:gd name="connsiteX530" fmla="*/ 2224982 w 7467600"/>
              <a:gd name="connsiteY530" fmla="*/ 1826201 h 6858000"/>
              <a:gd name="connsiteX531" fmla="*/ 2096099 w 7467600"/>
              <a:gd name="connsiteY531" fmla="*/ 2345900 h 6858000"/>
              <a:gd name="connsiteX532" fmla="*/ 2283317 w 7467600"/>
              <a:gd name="connsiteY532" fmla="*/ 1796925 h 6858000"/>
              <a:gd name="connsiteX533" fmla="*/ 2399523 w 7467600"/>
              <a:gd name="connsiteY533" fmla="*/ 1428234 h 6858000"/>
              <a:gd name="connsiteX534" fmla="*/ 2448558 w 7467600"/>
              <a:gd name="connsiteY534" fmla="*/ 1373435 h 6858000"/>
              <a:gd name="connsiteX535" fmla="*/ 2312521 w 7467600"/>
              <a:gd name="connsiteY535" fmla="*/ 1806140 h 6858000"/>
              <a:gd name="connsiteX536" fmla="*/ 2127533 w 7467600"/>
              <a:gd name="connsiteY536" fmla="*/ 2348380 h 6858000"/>
              <a:gd name="connsiteX537" fmla="*/ 2358080 w 7467600"/>
              <a:gd name="connsiteY537" fmla="*/ 1866134 h 6858000"/>
              <a:gd name="connsiteX538" fmla="*/ 2407436 w 7467600"/>
              <a:gd name="connsiteY538" fmla="*/ 1651070 h 6858000"/>
              <a:gd name="connsiteX539" fmla="*/ 2448558 w 7467600"/>
              <a:gd name="connsiteY539" fmla="*/ 1373435 h 6858000"/>
              <a:gd name="connsiteX540" fmla="*/ 278707 w 7467600"/>
              <a:gd name="connsiteY540" fmla="*/ 1352270 h 6858000"/>
              <a:gd name="connsiteX541" fmla="*/ 321570 w 7467600"/>
              <a:gd name="connsiteY541" fmla="*/ 1861610 h 6858000"/>
              <a:gd name="connsiteX542" fmla="*/ 294281 w 7467600"/>
              <a:gd name="connsiteY542" fmla="*/ 1440658 h 6858000"/>
              <a:gd name="connsiteX543" fmla="*/ 278707 w 7467600"/>
              <a:gd name="connsiteY543" fmla="*/ 1352270 h 6858000"/>
              <a:gd name="connsiteX544" fmla="*/ 1423821 w 7467600"/>
              <a:gd name="connsiteY544" fmla="*/ 1351958 h 6858000"/>
              <a:gd name="connsiteX545" fmla="*/ 1638521 w 7467600"/>
              <a:gd name="connsiteY545" fmla="*/ 1908470 h 6858000"/>
              <a:gd name="connsiteX546" fmla="*/ 1754199 w 7467600"/>
              <a:gd name="connsiteY546" fmla="*/ 2149284 h 6858000"/>
              <a:gd name="connsiteX547" fmla="*/ 1908359 w 7467600"/>
              <a:gd name="connsiteY547" fmla="*/ 2364988 h 6858000"/>
              <a:gd name="connsiteX548" fmla="*/ 1647661 w 7467600"/>
              <a:gd name="connsiteY548" fmla="*/ 1825945 h 6858000"/>
              <a:gd name="connsiteX549" fmla="*/ 1423821 w 7467600"/>
              <a:gd name="connsiteY549" fmla="*/ 1351958 h 6858000"/>
              <a:gd name="connsiteX550" fmla="*/ 1431890 w 7467600"/>
              <a:gd name="connsiteY550" fmla="*/ 1306475 h 6858000"/>
              <a:gd name="connsiteX551" fmla="*/ 1507597 w 7467600"/>
              <a:gd name="connsiteY551" fmla="*/ 1446132 h 6858000"/>
              <a:gd name="connsiteX552" fmla="*/ 1674586 w 7467600"/>
              <a:gd name="connsiteY552" fmla="*/ 1813832 h 6858000"/>
              <a:gd name="connsiteX553" fmla="*/ 1815950 w 7467600"/>
              <a:gd name="connsiteY553" fmla="*/ 2128564 h 6858000"/>
              <a:gd name="connsiteX554" fmla="*/ 1984242 w 7467600"/>
              <a:gd name="connsiteY554" fmla="*/ 2430829 h 6858000"/>
              <a:gd name="connsiteX555" fmla="*/ 2014023 w 7467600"/>
              <a:gd name="connsiteY555" fmla="*/ 2450995 h 6858000"/>
              <a:gd name="connsiteX556" fmla="*/ 1747337 w 7467600"/>
              <a:gd name="connsiteY556" fmla="*/ 1855264 h 6858000"/>
              <a:gd name="connsiteX557" fmla="*/ 1533749 w 7467600"/>
              <a:gd name="connsiteY557" fmla="*/ 1478656 h 6858000"/>
              <a:gd name="connsiteX558" fmla="*/ 1431890 w 7467600"/>
              <a:gd name="connsiteY558" fmla="*/ 1306475 h 6858000"/>
              <a:gd name="connsiteX559" fmla="*/ 5052692 w 7467600"/>
              <a:gd name="connsiteY559" fmla="*/ 1292994 h 6858000"/>
              <a:gd name="connsiteX560" fmla="*/ 5200661 w 7467600"/>
              <a:gd name="connsiteY560" fmla="*/ 1635186 h 6858000"/>
              <a:gd name="connsiteX561" fmla="*/ 5297138 w 7467600"/>
              <a:gd name="connsiteY561" fmla="*/ 1906351 h 6858000"/>
              <a:gd name="connsiteX562" fmla="*/ 5052692 w 7467600"/>
              <a:gd name="connsiteY562" fmla="*/ 1292994 h 6858000"/>
              <a:gd name="connsiteX563" fmla="*/ 5009948 w 7467600"/>
              <a:gd name="connsiteY563" fmla="*/ 1273619 h 6858000"/>
              <a:gd name="connsiteX564" fmla="*/ 5121777 w 7467600"/>
              <a:gd name="connsiteY564" fmla="*/ 1654213 h 6858000"/>
              <a:gd name="connsiteX565" fmla="*/ 5293545 w 7467600"/>
              <a:gd name="connsiteY565" fmla="*/ 2072247 h 6858000"/>
              <a:gd name="connsiteX566" fmla="*/ 5294042 w 7467600"/>
              <a:gd name="connsiteY566" fmla="*/ 2065019 h 6858000"/>
              <a:gd name="connsiteX567" fmla="*/ 5171936 w 7467600"/>
              <a:gd name="connsiteY567" fmla="*/ 1647613 h 6858000"/>
              <a:gd name="connsiteX568" fmla="*/ 5009948 w 7467600"/>
              <a:gd name="connsiteY568" fmla="*/ 1273619 h 6858000"/>
              <a:gd name="connsiteX569" fmla="*/ 655236 w 7467600"/>
              <a:gd name="connsiteY569" fmla="*/ 1268632 h 6858000"/>
              <a:gd name="connsiteX570" fmla="*/ 839521 w 7467600"/>
              <a:gd name="connsiteY570" fmla="*/ 1685315 h 6858000"/>
              <a:gd name="connsiteX571" fmla="*/ 1109416 w 7467600"/>
              <a:gd name="connsiteY571" fmla="*/ 2061663 h 6858000"/>
              <a:gd name="connsiteX572" fmla="*/ 1298300 w 7467600"/>
              <a:gd name="connsiteY572" fmla="*/ 2247742 h 6858000"/>
              <a:gd name="connsiteX573" fmla="*/ 1125871 w 7467600"/>
              <a:gd name="connsiteY573" fmla="*/ 1989513 h 6858000"/>
              <a:gd name="connsiteX574" fmla="*/ 981574 w 7467600"/>
              <a:gd name="connsiteY574" fmla="*/ 1783157 h 6858000"/>
              <a:gd name="connsiteX575" fmla="*/ 922198 w 7467600"/>
              <a:gd name="connsiteY575" fmla="*/ 1677437 h 6858000"/>
              <a:gd name="connsiteX576" fmla="*/ 869293 w 7467600"/>
              <a:gd name="connsiteY576" fmla="*/ 1583214 h 6858000"/>
              <a:gd name="connsiteX577" fmla="*/ 751431 w 7467600"/>
              <a:gd name="connsiteY577" fmla="*/ 1405731 h 6858000"/>
              <a:gd name="connsiteX578" fmla="*/ 655236 w 7467600"/>
              <a:gd name="connsiteY578" fmla="*/ 1268632 h 6858000"/>
              <a:gd name="connsiteX579" fmla="*/ 6516292 w 7467600"/>
              <a:gd name="connsiteY579" fmla="*/ 1263064 h 6858000"/>
              <a:gd name="connsiteX580" fmla="*/ 5736320 w 7467600"/>
              <a:gd name="connsiteY580" fmla="*/ 1501803 h 6858000"/>
              <a:gd name="connsiteX581" fmla="*/ 6516292 w 7467600"/>
              <a:gd name="connsiteY581" fmla="*/ 1263064 h 6858000"/>
              <a:gd name="connsiteX582" fmla="*/ 291466 w 7467600"/>
              <a:gd name="connsiteY582" fmla="*/ 1250369 h 6858000"/>
              <a:gd name="connsiteX583" fmla="*/ 323180 w 7467600"/>
              <a:gd name="connsiteY583" fmla="*/ 1435283 h 6858000"/>
              <a:gd name="connsiteX584" fmla="*/ 349381 w 7467600"/>
              <a:gd name="connsiteY584" fmla="*/ 1875041 h 6858000"/>
              <a:gd name="connsiteX585" fmla="*/ 374363 w 7467600"/>
              <a:gd name="connsiteY585" fmla="*/ 1506494 h 6858000"/>
              <a:gd name="connsiteX586" fmla="*/ 302168 w 7467600"/>
              <a:gd name="connsiteY586" fmla="*/ 1274495 h 6858000"/>
              <a:gd name="connsiteX587" fmla="*/ 291466 w 7467600"/>
              <a:gd name="connsiteY587" fmla="*/ 1250369 h 6858000"/>
              <a:gd name="connsiteX588" fmla="*/ 678222 w 7467600"/>
              <a:gd name="connsiteY588" fmla="*/ 1248670 h 6858000"/>
              <a:gd name="connsiteX589" fmla="*/ 775536 w 7467600"/>
              <a:gd name="connsiteY589" fmla="*/ 1388015 h 6858000"/>
              <a:gd name="connsiteX590" fmla="*/ 894529 w 7467600"/>
              <a:gd name="connsiteY590" fmla="*/ 1567739 h 6858000"/>
              <a:gd name="connsiteX591" fmla="*/ 948000 w 7467600"/>
              <a:gd name="connsiteY591" fmla="*/ 1663088 h 6858000"/>
              <a:gd name="connsiteX592" fmla="*/ 1006812 w 7467600"/>
              <a:gd name="connsiteY592" fmla="*/ 1767683 h 6858000"/>
              <a:gd name="connsiteX593" fmla="*/ 1149133 w 7467600"/>
              <a:gd name="connsiteY593" fmla="*/ 1971513 h 6858000"/>
              <a:gd name="connsiteX594" fmla="*/ 1333952 w 7467600"/>
              <a:gd name="connsiteY594" fmla="*/ 2251620 h 6858000"/>
              <a:gd name="connsiteX595" fmla="*/ 1337329 w 7467600"/>
              <a:gd name="connsiteY595" fmla="*/ 2258350 h 6858000"/>
              <a:gd name="connsiteX596" fmla="*/ 1014726 w 7467600"/>
              <a:gd name="connsiteY596" fmla="*/ 1615556 h 6858000"/>
              <a:gd name="connsiteX597" fmla="*/ 678222 w 7467600"/>
              <a:gd name="connsiteY597" fmla="*/ 1248670 h 6858000"/>
              <a:gd name="connsiteX598" fmla="*/ 6691602 w 7467600"/>
              <a:gd name="connsiteY598" fmla="*/ 1140573 h 6858000"/>
              <a:gd name="connsiteX599" fmla="*/ 6571100 w 7467600"/>
              <a:gd name="connsiteY599" fmla="*/ 1183662 h 6858000"/>
              <a:gd name="connsiteX600" fmla="*/ 6241687 w 7467600"/>
              <a:gd name="connsiteY600" fmla="*/ 1257600 h 6858000"/>
              <a:gd name="connsiteX601" fmla="*/ 5693009 w 7467600"/>
              <a:gd name="connsiteY601" fmla="*/ 1478256 h 6858000"/>
              <a:gd name="connsiteX602" fmla="*/ 6548420 w 7467600"/>
              <a:gd name="connsiteY602" fmla="*/ 1214599 h 6858000"/>
              <a:gd name="connsiteX603" fmla="*/ 6605473 w 7467600"/>
              <a:gd name="connsiteY603" fmla="*/ 1184686 h 6858000"/>
              <a:gd name="connsiteX604" fmla="*/ 6691602 w 7467600"/>
              <a:gd name="connsiteY604" fmla="*/ 1140573 h 6858000"/>
              <a:gd name="connsiteX605" fmla="*/ 4002475 w 7467600"/>
              <a:gd name="connsiteY605" fmla="*/ 1037802 h 6858000"/>
              <a:gd name="connsiteX606" fmla="*/ 4000324 w 7467600"/>
              <a:gd name="connsiteY606" fmla="*/ 1039362 h 6858000"/>
              <a:gd name="connsiteX607" fmla="*/ 4002862 w 7467600"/>
              <a:gd name="connsiteY607" fmla="*/ 1042866 h 6858000"/>
              <a:gd name="connsiteX608" fmla="*/ 4002475 w 7467600"/>
              <a:gd name="connsiteY608" fmla="*/ 1037802 h 6858000"/>
              <a:gd name="connsiteX609" fmla="*/ 506322 w 7467600"/>
              <a:gd name="connsiteY609" fmla="*/ 1020997 h 6858000"/>
              <a:gd name="connsiteX610" fmla="*/ 533068 w 7467600"/>
              <a:gd name="connsiteY610" fmla="*/ 1029409 h 6858000"/>
              <a:gd name="connsiteX611" fmla="*/ 1232525 w 7467600"/>
              <a:gd name="connsiteY611" fmla="*/ 1804675 h 6858000"/>
              <a:gd name="connsiteX612" fmla="*/ 1388858 w 7467600"/>
              <a:gd name="connsiteY612" fmla="*/ 2368011 h 6858000"/>
              <a:gd name="connsiteX613" fmla="*/ 1384098 w 7467600"/>
              <a:gd name="connsiteY613" fmla="*/ 2378125 h 6858000"/>
              <a:gd name="connsiteX614" fmla="*/ 1425393 w 7467600"/>
              <a:gd name="connsiteY614" fmla="*/ 2589124 h 6858000"/>
              <a:gd name="connsiteX615" fmla="*/ 1424001 w 7467600"/>
              <a:gd name="connsiteY615" fmla="*/ 2597541 h 6858000"/>
              <a:gd name="connsiteX616" fmla="*/ 2152729 w 7467600"/>
              <a:gd name="connsiteY616" fmla="*/ 2864487 h 6858000"/>
              <a:gd name="connsiteX617" fmla="*/ 2020609 w 7467600"/>
              <a:gd name="connsiteY617" fmla="*/ 2539671 h 6858000"/>
              <a:gd name="connsiteX618" fmla="*/ 2018920 w 7467600"/>
              <a:gd name="connsiteY618" fmla="*/ 2536309 h 6858000"/>
              <a:gd name="connsiteX619" fmla="*/ 1342441 w 7467600"/>
              <a:gd name="connsiteY619" fmla="*/ 1173017 h 6858000"/>
              <a:gd name="connsiteX620" fmla="*/ 1367925 w 7467600"/>
              <a:gd name="connsiteY620" fmla="*/ 1135648 h 6858000"/>
              <a:gd name="connsiteX621" fmla="*/ 1771401 w 7467600"/>
              <a:gd name="connsiteY621" fmla="*/ 1806673 h 6858000"/>
              <a:gd name="connsiteX622" fmla="*/ 1972385 w 7467600"/>
              <a:gd name="connsiteY622" fmla="*/ 2198735 h 6858000"/>
              <a:gd name="connsiteX623" fmla="*/ 2040892 w 7467600"/>
              <a:gd name="connsiteY623" fmla="*/ 2405205 h 6858000"/>
              <a:gd name="connsiteX624" fmla="*/ 2131689 w 7467600"/>
              <a:gd name="connsiteY624" fmla="*/ 1936926 h 6858000"/>
              <a:gd name="connsiteX625" fmla="*/ 2454820 w 7467600"/>
              <a:gd name="connsiteY625" fmla="*/ 1248808 h 6858000"/>
              <a:gd name="connsiteX626" fmla="*/ 2492512 w 7467600"/>
              <a:gd name="connsiteY626" fmla="*/ 1302920 h 6858000"/>
              <a:gd name="connsiteX627" fmla="*/ 2081216 w 7467600"/>
              <a:gd name="connsiteY627" fmla="*/ 2527513 h 6858000"/>
              <a:gd name="connsiteX628" fmla="*/ 2081211 w 7467600"/>
              <a:gd name="connsiteY628" fmla="*/ 2528916 h 6858000"/>
              <a:gd name="connsiteX629" fmla="*/ 2199067 w 7467600"/>
              <a:gd name="connsiteY629" fmla="*/ 2884061 h 6858000"/>
              <a:gd name="connsiteX630" fmla="*/ 3192586 w 7467600"/>
              <a:gd name="connsiteY630" fmla="*/ 3411496 h 6858000"/>
              <a:gd name="connsiteX631" fmla="*/ 3182620 w 7467600"/>
              <a:gd name="connsiteY631" fmla="*/ 3483279 h 6858000"/>
              <a:gd name="connsiteX632" fmla="*/ 2435119 w 7467600"/>
              <a:gd name="connsiteY632" fmla="*/ 3080173 h 6858000"/>
              <a:gd name="connsiteX633" fmla="*/ 2410152 w 7467600"/>
              <a:gd name="connsiteY633" fmla="*/ 3063751 h 6858000"/>
              <a:gd name="connsiteX634" fmla="*/ 2408099 w 7467600"/>
              <a:gd name="connsiteY634" fmla="*/ 3064403 h 6858000"/>
              <a:gd name="connsiteX635" fmla="*/ 2407218 w 7467600"/>
              <a:gd name="connsiteY635" fmla="*/ 3070324 h 6858000"/>
              <a:gd name="connsiteX636" fmla="*/ 2380138 w 7467600"/>
              <a:gd name="connsiteY636" fmla="*/ 3099341 h 6858000"/>
              <a:gd name="connsiteX637" fmla="*/ 1765923 w 7467600"/>
              <a:gd name="connsiteY637" fmla="*/ 3581043 h 6858000"/>
              <a:gd name="connsiteX638" fmla="*/ 1702258 w 7467600"/>
              <a:gd name="connsiteY638" fmla="*/ 3612286 h 6858000"/>
              <a:gd name="connsiteX639" fmla="*/ 1538370 w 7467600"/>
              <a:gd name="connsiteY639" fmla="*/ 3811804 h 6858000"/>
              <a:gd name="connsiteX640" fmla="*/ 542867 w 7467600"/>
              <a:gd name="connsiteY640" fmla="*/ 4944092 h 6858000"/>
              <a:gd name="connsiteX641" fmla="*/ 515800 w 7467600"/>
              <a:gd name="connsiteY641" fmla="*/ 4862180 h 6858000"/>
              <a:gd name="connsiteX642" fmla="*/ 909145 w 7467600"/>
              <a:gd name="connsiteY642" fmla="*/ 4199225 h 6858000"/>
              <a:gd name="connsiteX643" fmla="*/ 1214067 w 7467600"/>
              <a:gd name="connsiteY643" fmla="*/ 3908561 h 6858000"/>
              <a:gd name="connsiteX644" fmla="*/ 640967 w 7467600"/>
              <a:gd name="connsiteY644" fmla="*/ 4105601 h 6858000"/>
              <a:gd name="connsiteX645" fmla="*/ 112563 w 7467600"/>
              <a:gd name="connsiteY645" fmla="*/ 4396952 h 6858000"/>
              <a:gd name="connsiteX646" fmla="*/ 0 w 7467600"/>
              <a:gd name="connsiteY646" fmla="*/ 4466006 h 6858000"/>
              <a:gd name="connsiteX647" fmla="*/ 0 w 7467600"/>
              <a:gd name="connsiteY647" fmla="*/ 4233763 h 6858000"/>
              <a:gd name="connsiteX648" fmla="*/ 36881 w 7467600"/>
              <a:gd name="connsiteY648" fmla="*/ 4200118 h 6858000"/>
              <a:gd name="connsiteX649" fmla="*/ 910534 w 7467600"/>
              <a:gd name="connsiteY649" fmla="*/ 3629753 h 6858000"/>
              <a:gd name="connsiteX650" fmla="*/ 1578717 w 7467600"/>
              <a:gd name="connsiteY650" fmla="*/ 3575982 h 6858000"/>
              <a:gd name="connsiteX651" fmla="*/ 2338780 w 7467600"/>
              <a:gd name="connsiteY651" fmla="*/ 3033725 h 6858000"/>
              <a:gd name="connsiteX652" fmla="*/ 1807991 w 7467600"/>
              <a:gd name="connsiteY652" fmla="*/ 2807184 h 6858000"/>
              <a:gd name="connsiteX653" fmla="*/ 1416358 w 7467600"/>
              <a:gd name="connsiteY653" fmla="*/ 3112571 h 6858000"/>
              <a:gd name="connsiteX654" fmla="*/ 939066 w 7467600"/>
              <a:gd name="connsiteY654" fmla="*/ 3378798 h 6858000"/>
              <a:gd name="connsiteX655" fmla="*/ 115099 w 7467600"/>
              <a:gd name="connsiteY655" fmla="*/ 3607650 h 6858000"/>
              <a:gd name="connsiteX656" fmla="*/ 97284 w 7467600"/>
              <a:gd name="connsiteY656" fmla="*/ 3520393 h 6858000"/>
              <a:gd name="connsiteX657" fmla="*/ 922050 w 7467600"/>
              <a:gd name="connsiteY657" fmla="*/ 3074867 h 6858000"/>
              <a:gd name="connsiteX658" fmla="*/ 1405265 w 7467600"/>
              <a:gd name="connsiteY658" fmla="*/ 3016319 h 6858000"/>
              <a:gd name="connsiteX659" fmla="*/ 1407512 w 7467600"/>
              <a:gd name="connsiteY659" fmla="*/ 3018001 h 6858000"/>
              <a:gd name="connsiteX660" fmla="*/ 1726266 w 7467600"/>
              <a:gd name="connsiteY660" fmla="*/ 2777274 h 6858000"/>
              <a:gd name="connsiteX661" fmla="*/ 625390 w 7467600"/>
              <a:gd name="connsiteY661" fmla="*/ 2514541 h 6858000"/>
              <a:gd name="connsiteX662" fmla="*/ 619799 w 7467600"/>
              <a:gd name="connsiteY662" fmla="*/ 2527180 h 6858000"/>
              <a:gd name="connsiteX663" fmla="*/ 310030 w 7467600"/>
              <a:gd name="connsiteY663" fmla="*/ 2771818 h 6858000"/>
              <a:gd name="connsiteX664" fmla="*/ 173877 w 7467600"/>
              <a:gd name="connsiteY664" fmla="*/ 2937056 h 6858000"/>
              <a:gd name="connsiteX665" fmla="*/ 77889 w 7467600"/>
              <a:gd name="connsiteY665" fmla="*/ 3138440 h 6858000"/>
              <a:gd name="connsiteX666" fmla="*/ 0 w 7467600"/>
              <a:gd name="connsiteY666" fmla="*/ 3271395 h 6858000"/>
              <a:gd name="connsiteX667" fmla="*/ 0 w 7467600"/>
              <a:gd name="connsiteY667" fmla="*/ 3153002 h 6858000"/>
              <a:gd name="connsiteX668" fmla="*/ 2386 w 7467600"/>
              <a:gd name="connsiteY668" fmla="*/ 3149203 h 6858000"/>
              <a:gd name="connsiteX669" fmla="*/ 89753 w 7467600"/>
              <a:gd name="connsiteY669" fmla="*/ 2987702 h 6858000"/>
              <a:gd name="connsiteX670" fmla="*/ 76869 w 7467600"/>
              <a:gd name="connsiteY670" fmla="*/ 3005404 h 6858000"/>
              <a:gd name="connsiteX671" fmla="*/ 32049 w 7467600"/>
              <a:gd name="connsiteY671" fmla="*/ 3065814 h 6858000"/>
              <a:gd name="connsiteX672" fmla="*/ 0 w 7467600"/>
              <a:gd name="connsiteY672" fmla="*/ 3108744 h 6858000"/>
              <a:gd name="connsiteX673" fmla="*/ 0 w 7467600"/>
              <a:gd name="connsiteY673" fmla="*/ 3058059 h 6858000"/>
              <a:gd name="connsiteX674" fmla="*/ 7610 w 7467600"/>
              <a:gd name="connsiteY674" fmla="*/ 3047889 h 6858000"/>
              <a:gd name="connsiteX675" fmla="*/ 52419 w 7467600"/>
              <a:gd name="connsiteY675" fmla="*/ 2987479 h 6858000"/>
              <a:gd name="connsiteX676" fmla="*/ 59142 w 7467600"/>
              <a:gd name="connsiteY676" fmla="*/ 2978488 h 6858000"/>
              <a:gd name="connsiteX677" fmla="*/ 0 w 7467600"/>
              <a:gd name="connsiteY677" fmla="*/ 3015334 h 6858000"/>
              <a:gd name="connsiteX678" fmla="*/ 0 w 7467600"/>
              <a:gd name="connsiteY678" fmla="*/ 2914286 h 6858000"/>
              <a:gd name="connsiteX679" fmla="*/ 36383 w 7467600"/>
              <a:gd name="connsiteY679" fmla="*/ 2901128 h 6858000"/>
              <a:gd name="connsiteX680" fmla="*/ 156329 w 7467600"/>
              <a:gd name="connsiteY680" fmla="*/ 2840533 h 6858000"/>
              <a:gd name="connsiteX681" fmla="*/ 358355 w 7467600"/>
              <a:gd name="connsiteY681" fmla="*/ 2620471 h 6858000"/>
              <a:gd name="connsiteX682" fmla="*/ 510577 w 7467600"/>
              <a:gd name="connsiteY682" fmla="*/ 2501244 h 6858000"/>
              <a:gd name="connsiteX683" fmla="*/ 211967 w 7467600"/>
              <a:gd name="connsiteY683" fmla="*/ 2479171 h 6858000"/>
              <a:gd name="connsiteX684" fmla="*/ 0 w 7467600"/>
              <a:gd name="connsiteY684" fmla="*/ 2476398 h 6858000"/>
              <a:gd name="connsiteX685" fmla="*/ 0 w 7467600"/>
              <a:gd name="connsiteY685" fmla="*/ 2389189 h 6858000"/>
              <a:gd name="connsiteX686" fmla="*/ 103062 w 7467600"/>
              <a:gd name="connsiteY686" fmla="*/ 2389518 h 6858000"/>
              <a:gd name="connsiteX687" fmla="*/ 510734 w 7467600"/>
              <a:gd name="connsiteY687" fmla="*/ 2416201 h 6858000"/>
              <a:gd name="connsiteX688" fmla="*/ 279257 w 7467600"/>
              <a:gd name="connsiteY688" fmla="*/ 2092102 h 6858000"/>
              <a:gd name="connsiteX689" fmla="*/ 65265 w 7467600"/>
              <a:gd name="connsiteY689" fmla="*/ 2006049 h 6858000"/>
              <a:gd name="connsiteX690" fmla="*/ 0 w 7467600"/>
              <a:gd name="connsiteY690" fmla="*/ 1982532 h 6858000"/>
              <a:gd name="connsiteX691" fmla="*/ 0 w 7467600"/>
              <a:gd name="connsiteY691" fmla="*/ 1912789 h 6858000"/>
              <a:gd name="connsiteX692" fmla="*/ 97460 w 7467600"/>
              <a:gd name="connsiteY692" fmla="*/ 1953725 h 6858000"/>
              <a:gd name="connsiteX693" fmla="*/ 221272 w 7467600"/>
              <a:gd name="connsiteY693" fmla="*/ 1980766 h 6858000"/>
              <a:gd name="connsiteX694" fmla="*/ 116765 w 7467600"/>
              <a:gd name="connsiteY694" fmla="*/ 1911033 h 6858000"/>
              <a:gd name="connsiteX695" fmla="*/ 16405 w 7467600"/>
              <a:gd name="connsiteY695" fmla="*/ 1803412 h 6858000"/>
              <a:gd name="connsiteX696" fmla="*/ 0 w 7467600"/>
              <a:gd name="connsiteY696" fmla="*/ 1784777 h 6858000"/>
              <a:gd name="connsiteX697" fmla="*/ 0 w 7467600"/>
              <a:gd name="connsiteY697" fmla="*/ 1740082 h 6858000"/>
              <a:gd name="connsiteX698" fmla="*/ 39394 w 7467600"/>
              <a:gd name="connsiteY698" fmla="*/ 1784856 h 6858000"/>
              <a:gd name="connsiteX699" fmla="*/ 135813 w 7467600"/>
              <a:gd name="connsiteY699" fmla="*/ 1888838 h 6858000"/>
              <a:gd name="connsiteX700" fmla="*/ 242575 w 7467600"/>
              <a:gd name="connsiteY700" fmla="*/ 1958841 h 6858000"/>
              <a:gd name="connsiteX701" fmla="*/ 82197 w 7467600"/>
              <a:gd name="connsiteY701" fmla="*/ 1754826 h 6858000"/>
              <a:gd name="connsiteX702" fmla="*/ 0 w 7467600"/>
              <a:gd name="connsiteY702" fmla="*/ 1679650 h 6858000"/>
              <a:gd name="connsiteX703" fmla="*/ 0 w 7467600"/>
              <a:gd name="connsiteY703" fmla="*/ 1602463 h 6858000"/>
              <a:gd name="connsiteX704" fmla="*/ 84689 w 7467600"/>
              <a:gd name="connsiteY704" fmla="*/ 1677442 h 6858000"/>
              <a:gd name="connsiteX705" fmla="*/ 298437 w 7467600"/>
              <a:gd name="connsiteY705" fmla="*/ 1968019 h 6858000"/>
              <a:gd name="connsiteX706" fmla="*/ 227269 w 7467600"/>
              <a:gd name="connsiteY706" fmla="*/ 1114064 h 6858000"/>
              <a:gd name="connsiteX707" fmla="*/ 248003 w 7467600"/>
              <a:gd name="connsiteY707" fmla="*/ 1089613 h 6858000"/>
              <a:gd name="connsiteX708" fmla="*/ 427020 w 7467600"/>
              <a:gd name="connsiteY708" fmla="*/ 1619803 h 6858000"/>
              <a:gd name="connsiteX709" fmla="*/ 340345 w 7467600"/>
              <a:gd name="connsiteY709" fmla="*/ 2027739 h 6858000"/>
              <a:gd name="connsiteX710" fmla="*/ 360865 w 7467600"/>
              <a:gd name="connsiteY710" fmla="*/ 2044827 h 6858000"/>
              <a:gd name="connsiteX711" fmla="*/ 560414 w 7467600"/>
              <a:gd name="connsiteY711" fmla="*/ 2421457 h 6858000"/>
              <a:gd name="connsiteX712" fmla="*/ 1359703 w 7467600"/>
              <a:gd name="connsiteY712" fmla="*/ 2578554 h 6858000"/>
              <a:gd name="connsiteX713" fmla="*/ 1359422 w 7467600"/>
              <a:gd name="connsiteY713" fmla="*/ 2577994 h 6858000"/>
              <a:gd name="connsiteX714" fmla="*/ 828701 w 7467600"/>
              <a:gd name="connsiteY714" fmla="*/ 1839520 h 6858000"/>
              <a:gd name="connsiteX715" fmla="*/ 494427 w 7467600"/>
              <a:gd name="connsiteY715" fmla="*/ 1092333 h 6858000"/>
              <a:gd name="connsiteX716" fmla="*/ 506322 w 7467600"/>
              <a:gd name="connsiteY716" fmla="*/ 1020997 h 6858000"/>
              <a:gd name="connsiteX717" fmla="*/ 4570198 w 7467600"/>
              <a:gd name="connsiteY717" fmla="*/ 978081 h 6858000"/>
              <a:gd name="connsiteX718" fmla="*/ 4523691 w 7467600"/>
              <a:gd name="connsiteY718" fmla="*/ 1127776 h 6858000"/>
              <a:gd name="connsiteX719" fmla="*/ 4509875 w 7467600"/>
              <a:gd name="connsiteY719" fmla="*/ 1167552 h 6858000"/>
              <a:gd name="connsiteX720" fmla="*/ 4478168 w 7467600"/>
              <a:gd name="connsiteY720" fmla="*/ 1260735 h 6858000"/>
              <a:gd name="connsiteX721" fmla="*/ 4409309 w 7467600"/>
              <a:gd name="connsiteY721" fmla="*/ 1666996 h 6858000"/>
              <a:gd name="connsiteX722" fmla="*/ 4370031 w 7467600"/>
              <a:gd name="connsiteY722" fmla="*/ 1955666 h 6858000"/>
              <a:gd name="connsiteX723" fmla="*/ 4570198 w 7467600"/>
              <a:gd name="connsiteY723" fmla="*/ 978081 h 6858000"/>
              <a:gd name="connsiteX724" fmla="*/ 4557898 w 7467600"/>
              <a:gd name="connsiteY724" fmla="*/ 900011 h 6858000"/>
              <a:gd name="connsiteX725" fmla="*/ 4344840 w 7467600"/>
              <a:gd name="connsiteY725" fmla="*/ 1922038 h 6858000"/>
              <a:gd name="connsiteX726" fmla="*/ 4378710 w 7467600"/>
              <a:gd name="connsiteY726" fmla="*/ 1665516 h 6858000"/>
              <a:gd name="connsiteX727" fmla="*/ 4448798 w 7467600"/>
              <a:gd name="connsiteY727" fmla="*/ 1253024 h 6858000"/>
              <a:gd name="connsiteX728" fmla="*/ 4480315 w 7467600"/>
              <a:gd name="connsiteY728" fmla="*/ 1158454 h 6858000"/>
              <a:gd name="connsiteX729" fmla="*/ 4494133 w 7467600"/>
              <a:gd name="connsiteY729" fmla="*/ 1118676 h 6858000"/>
              <a:gd name="connsiteX730" fmla="*/ 4557898 w 7467600"/>
              <a:gd name="connsiteY730" fmla="*/ 900011 h 6858000"/>
              <a:gd name="connsiteX731" fmla="*/ 5870151 w 7467600"/>
              <a:gd name="connsiteY731" fmla="*/ 898890 h 6858000"/>
              <a:gd name="connsiteX732" fmla="*/ 5861335 w 7467600"/>
              <a:gd name="connsiteY732" fmla="*/ 899177 h 6858000"/>
              <a:gd name="connsiteX733" fmla="*/ 5843702 w 7467600"/>
              <a:gd name="connsiteY733" fmla="*/ 899748 h 6858000"/>
              <a:gd name="connsiteX734" fmla="*/ 5651107 w 7467600"/>
              <a:gd name="connsiteY734" fmla="*/ 920306 h 6858000"/>
              <a:gd name="connsiteX735" fmla="*/ 5459407 w 7467600"/>
              <a:gd name="connsiteY735" fmla="*/ 940975 h 6858000"/>
              <a:gd name="connsiteX736" fmla="*/ 5374846 w 7467600"/>
              <a:gd name="connsiteY736" fmla="*/ 941988 h 6858000"/>
              <a:gd name="connsiteX737" fmla="*/ 5256105 w 7467600"/>
              <a:gd name="connsiteY737" fmla="*/ 945632 h 6858000"/>
              <a:gd name="connsiteX738" fmla="*/ 5107071 w 7467600"/>
              <a:gd name="connsiteY738" fmla="*/ 969720 h 6858000"/>
              <a:gd name="connsiteX739" fmla="*/ 4998681 w 7467600"/>
              <a:gd name="connsiteY739" fmla="*/ 988771 h 6858000"/>
              <a:gd name="connsiteX740" fmla="*/ 5870151 w 7467600"/>
              <a:gd name="connsiteY740" fmla="*/ 898890 h 6858000"/>
              <a:gd name="connsiteX741" fmla="*/ 5504425 w 7467600"/>
              <a:gd name="connsiteY741" fmla="*/ 848067 h 6858000"/>
              <a:gd name="connsiteX742" fmla="*/ 4968849 w 7467600"/>
              <a:gd name="connsiteY742" fmla="*/ 962318 h 6858000"/>
              <a:gd name="connsiteX743" fmla="*/ 5104039 w 7467600"/>
              <a:gd name="connsiteY743" fmla="*/ 940634 h 6858000"/>
              <a:gd name="connsiteX744" fmla="*/ 5256311 w 7467600"/>
              <a:gd name="connsiteY744" fmla="*/ 916490 h 6858000"/>
              <a:gd name="connsiteX745" fmla="*/ 5377381 w 7467600"/>
              <a:gd name="connsiteY745" fmla="*/ 912671 h 6858000"/>
              <a:gd name="connsiteX746" fmla="*/ 5460148 w 7467600"/>
              <a:gd name="connsiteY746" fmla="*/ 911442 h 6858000"/>
              <a:gd name="connsiteX747" fmla="*/ 5648971 w 7467600"/>
              <a:gd name="connsiteY747" fmla="*/ 891331 h 6858000"/>
              <a:gd name="connsiteX748" fmla="*/ 5844807 w 7467600"/>
              <a:gd name="connsiteY748" fmla="*/ 870718 h 6858000"/>
              <a:gd name="connsiteX749" fmla="*/ 5862975 w 7467600"/>
              <a:gd name="connsiteY749" fmla="*/ 869756 h 6858000"/>
              <a:gd name="connsiteX750" fmla="*/ 5920887 w 7467600"/>
              <a:gd name="connsiteY750" fmla="*/ 865929 h 6858000"/>
              <a:gd name="connsiteX751" fmla="*/ 5504425 w 7467600"/>
              <a:gd name="connsiteY751" fmla="*/ 848067 h 6858000"/>
              <a:gd name="connsiteX752" fmla="*/ 3607114 w 7467600"/>
              <a:gd name="connsiteY752" fmla="*/ 467441 h 6858000"/>
              <a:gd name="connsiteX753" fmla="*/ 3296242 w 7467600"/>
              <a:gd name="connsiteY753" fmla="*/ 807991 h 6858000"/>
              <a:gd name="connsiteX754" fmla="*/ 3174674 w 7467600"/>
              <a:gd name="connsiteY754" fmla="*/ 919759 h 6858000"/>
              <a:gd name="connsiteX755" fmla="*/ 3042978 w 7467600"/>
              <a:gd name="connsiteY755" fmla="*/ 1054894 h 6858000"/>
              <a:gd name="connsiteX756" fmla="*/ 2968914 w 7467600"/>
              <a:gd name="connsiteY756" fmla="*/ 1133756 h 6858000"/>
              <a:gd name="connsiteX757" fmla="*/ 3103823 w 7467600"/>
              <a:gd name="connsiteY757" fmla="*/ 1026814 h 6858000"/>
              <a:gd name="connsiteX758" fmla="*/ 3607114 w 7467600"/>
              <a:gd name="connsiteY758" fmla="*/ 467441 h 6858000"/>
              <a:gd name="connsiteX759" fmla="*/ 3744487 w 7467600"/>
              <a:gd name="connsiteY759" fmla="*/ 383136 h 6858000"/>
              <a:gd name="connsiteX760" fmla="*/ 3970213 w 7467600"/>
              <a:gd name="connsiteY760" fmla="*/ 995559 h 6858000"/>
              <a:gd name="connsiteX761" fmla="*/ 3744487 w 7467600"/>
              <a:gd name="connsiteY761" fmla="*/ 383136 h 6858000"/>
              <a:gd name="connsiteX762" fmla="*/ 3624562 w 7467600"/>
              <a:gd name="connsiteY762" fmla="*/ 367041 h 6858000"/>
              <a:gd name="connsiteX763" fmla="*/ 3489712 w 7467600"/>
              <a:gd name="connsiteY763" fmla="*/ 485386 h 6858000"/>
              <a:gd name="connsiteX764" fmla="*/ 3182994 w 7467600"/>
              <a:gd name="connsiteY764" fmla="*/ 828265 h 6858000"/>
              <a:gd name="connsiteX765" fmla="*/ 2892114 w 7467600"/>
              <a:gd name="connsiteY765" fmla="*/ 1172635 h 6858000"/>
              <a:gd name="connsiteX766" fmla="*/ 3021459 w 7467600"/>
              <a:gd name="connsiteY766" fmla="*/ 1035385 h 6858000"/>
              <a:gd name="connsiteX767" fmla="*/ 3153873 w 7467600"/>
              <a:gd name="connsiteY767" fmla="*/ 898971 h 6858000"/>
              <a:gd name="connsiteX768" fmla="*/ 3276511 w 7467600"/>
              <a:gd name="connsiteY768" fmla="*/ 786423 h 6858000"/>
              <a:gd name="connsiteX769" fmla="*/ 3584154 w 7467600"/>
              <a:gd name="connsiteY769" fmla="*/ 448218 h 6858000"/>
              <a:gd name="connsiteX770" fmla="*/ 3624562 w 7467600"/>
              <a:gd name="connsiteY770" fmla="*/ 367041 h 6858000"/>
              <a:gd name="connsiteX771" fmla="*/ 3766672 w 7467600"/>
              <a:gd name="connsiteY771" fmla="*/ 359429 h 6858000"/>
              <a:gd name="connsiteX772" fmla="*/ 3996338 w 7467600"/>
              <a:gd name="connsiteY772" fmla="*/ 968237 h 6858000"/>
              <a:gd name="connsiteX773" fmla="*/ 3766672 w 7467600"/>
              <a:gd name="connsiteY773" fmla="*/ 359429 h 6858000"/>
              <a:gd name="connsiteX774" fmla="*/ 5805386 w 7467600"/>
              <a:gd name="connsiteY774" fmla="*/ 239240 h 6858000"/>
              <a:gd name="connsiteX775" fmla="*/ 5736947 w 7467600"/>
              <a:gd name="connsiteY775" fmla="*/ 261367 h 6858000"/>
              <a:gd name="connsiteX776" fmla="*/ 5427012 w 7467600"/>
              <a:gd name="connsiteY776" fmla="*/ 311272 h 6858000"/>
              <a:gd name="connsiteX777" fmla="*/ 5147818 w 7467600"/>
              <a:gd name="connsiteY777" fmla="*/ 322112 h 6858000"/>
              <a:gd name="connsiteX778" fmla="*/ 5060854 w 7467600"/>
              <a:gd name="connsiteY778" fmla="*/ 311882 h 6858000"/>
              <a:gd name="connsiteX779" fmla="*/ 4945989 w 7467600"/>
              <a:gd name="connsiteY779" fmla="*/ 300516 h 6858000"/>
              <a:gd name="connsiteX780" fmla="*/ 5410479 w 7467600"/>
              <a:gd name="connsiteY780" fmla="*/ 348434 h 6858000"/>
              <a:gd name="connsiteX781" fmla="*/ 5805386 w 7467600"/>
              <a:gd name="connsiteY781" fmla="*/ 239240 h 6858000"/>
              <a:gd name="connsiteX782" fmla="*/ 5905192 w 7467600"/>
              <a:gd name="connsiteY782" fmla="*/ 163079 h 6858000"/>
              <a:gd name="connsiteX783" fmla="*/ 5865655 w 7467600"/>
              <a:gd name="connsiteY783" fmla="*/ 171901 h 6858000"/>
              <a:gd name="connsiteX784" fmla="*/ 5259740 w 7467600"/>
              <a:gd name="connsiteY784" fmla="*/ 257013 h 6858000"/>
              <a:gd name="connsiteX785" fmla="*/ 5208466 w 7467600"/>
              <a:gd name="connsiteY785" fmla="*/ 257550 h 6858000"/>
              <a:gd name="connsiteX786" fmla="*/ 4980204 w 7467600"/>
              <a:gd name="connsiteY786" fmla="*/ 271903 h 6858000"/>
              <a:gd name="connsiteX787" fmla="*/ 5068068 w 7467600"/>
              <a:gd name="connsiteY787" fmla="*/ 282244 h 6858000"/>
              <a:gd name="connsiteX788" fmla="*/ 5153231 w 7467600"/>
              <a:gd name="connsiteY788" fmla="*/ 292240 h 6858000"/>
              <a:gd name="connsiteX789" fmla="*/ 5426491 w 7467600"/>
              <a:gd name="connsiteY789" fmla="*/ 281128 h 6858000"/>
              <a:gd name="connsiteX790" fmla="*/ 5731212 w 7467600"/>
              <a:gd name="connsiteY790" fmla="*/ 231951 h 6858000"/>
              <a:gd name="connsiteX791" fmla="*/ 5905192 w 7467600"/>
              <a:gd name="connsiteY791" fmla="*/ 163079 h 6858000"/>
              <a:gd name="connsiteX792" fmla="*/ 5944437 w 7467600"/>
              <a:gd name="connsiteY792" fmla="*/ 113829 h 6858000"/>
              <a:gd name="connsiteX793" fmla="*/ 5825032 w 7467600"/>
              <a:gd name="connsiteY793" fmla="*/ 146405 h 6858000"/>
              <a:gd name="connsiteX794" fmla="*/ 4955599 w 7467600"/>
              <a:gd name="connsiteY794" fmla="*/ 247008 h 6858000"/>
              <a:gd name="connsiteX795" fmla="*/ 5210104 w 7467600"/>
              <a:gd name="connsiteY795" fmla="*/ 228123 h 6858000"/>
              <a:gd name="connsiteX796" fmla="*/ 5261015 w 7467600"/>
              <a:gd name="connsiteY796" fmla="*/ 227087 h 6858000"/>
              <a:gd name="connsiteX797" fmla="*/ 5861181 w 7467600"/>
              <a:gd name="connsiteY797" fmla="*/ 143093 h 6858000"/>
              <a:gd name="connsiteX798" fmla="*/ 5961252 w 7467600"/>
              <a:gd name="connsiteY798" fmla="*/ 114820 h 6858000"/>
              <a:gd name="connsiteX799" fmla="*/ 5944437 w 7467600"/>
              <a:gd name="connsiteY799" fmla="*/ 113829 h 6858000"/>
              <a:gd name="connsiteX800" fmla="*/ 3882765 w 7467600"/>
              <a:gd name="connsiteY800" fmla="*/ 0 h 6858000"/>
              <a:gd name="connsiteX801" fmla="*/ 3995099 w 7467600"/>
              <a:gd name="connsiteY801" fmla="*/ 0 h 6858000"/>
              <a:gd name="connsiteX802" fmla="*/ 4163818 w 7467600"/>
              <a:gd name="connsiteY802" fmla="*/ 234104 h 6858000"/>
              <a:gd name="connsiteX803" fmla="*/ 4172099 w 7467600"/>
              <a:gd name="connsiteY803" fmla="*/ 234207 h 6858000"/>
              <a:gd name="connsiteX804" fmla="*/ 4784282 w 7467600"/>
              <a:gd name="connsiteY804" fmla="*/ 276561 h 6858000"/>
              <a:gd name="connsiteX805" fmla="*/ 4801687 w 7467600"/>
              <a:gd name="connsiteY805" fmla="*/ 267764 h 6858000"/>
              <a:gd name="connsiteX806" fmla="*/ 6082788 w 7467600"/>
              <a:gd name="connsiteY806" fmla="*/ 64119 h 6858000"/>
              <a:gd name="connsiteX807" fmla="*/ 6099442 w 7467600"/>
              <a:gd name="connsiteY807" fmla="*/ 82568 h 6858000"/>
              <a:gd name="connsiteX808" fmla="*/ 4804137 w 7467600"/>
              <a:gd name="connsiteY808" fmla="*/ 320931 h 6858000"/>
              <a:gd name="connsiteX809" fmla="*/ 4227047 w 7467600"/>
              <a:gd name="connsiteY809" fmla="*/ 313415 h 6858000"/>
              <a:gd name="connsiteX810" fmla="*/ 4346041 w 7467600"/>
              <a:gd name="connsiteY810" fmla="*/ 456086 h 6858000"/>
              <a:gd name="connsiteX811" fmla="*/ 4870967 w 7467600"/>
              <a:gd name="connsiteY811" fmla="*/ 963061 h 6858000"/>
              <a:gd name="connsiteX812" fmla="*/ 4889647 w 7467600"/>
              <a:gd name="connsiteY812" fmla="*/ 957147 h 6858000"/>
              <a:gd name="connsiteX813" fmla="*/ 5422504 w 7467600"/>
              <a:gd name="connsiteY813" fmla="*/ 805191 h 6858000"/>
              <a:gd name="connsiteX814" fmla="*/ 6087656 w 7467600"/>
              <a:gd name="connsiteY814" fmla="*/ 826703 h 6858000"/>
              <a:gd name="connsiteX815" fmla="*/ 6058717 w 7467600"/>
              <a:gd name="connsiteY815" fmla="*/ 865992 h 6858000"/>
              <a:gd name="connsiteX816" fmla="*/ 4974153 w 7467600"/>
              <a:gd name="connsiteY816" fmla="*/ 1045456 h 6858000"/>
              <a:gd name="connsiteX817" fmla="*/ 5627835 w 7467600"/>
              <a:gd name="connsiteY817" fmla="*/ 1472077 h 6858000"/>
              <a:gd name="connsiteX818" fmla="*/ 5629817 w 7467600"/>
              <a:gd name="connsiteY818" fmla="*/ 1471412 h 6858000"/>
              <a:gd name="connsiteX819" fmla="*/ 5634124 w 7467600"/>
              <a:gd name="connsiteY819" fmla="*/ 1470572 h 6858000"/>
              <a:gd name="connsiteX820" fmla="*/ 5755832 w 7467600"/>
              <a:gd name="connsiteY820" fmla="*/ 1383886 h 6858000"/>
              <a:gd name="connsiteX821" fmla="*/ 6014186 w 7467600"/>
              <a:gd name="connsiteY821" fmla="*/ 1279799 h 6858000"/>
              <a:gd name="connsiteX822" fmla="*/ 6901619 w 7467600"/>
              <a:gd name="connsiteY822" fmla="*/ 1047874 h 6858000"/>
              <a:gd name="connsiteX823" fmla="*/ 6931566 w 7467600"/>
              <a:gd name="connsiteY823" fmla="*/ 1062034 h 6858000"/>
              <a:gd name="connsiteX824" fmla="*/ 5790982 w 7467600"/>
              <a:gd name="connsiteY824" fmla="*/ 1561380 h 6858000"/>
              <a:gd name="connsiteX825" fmla="*/ 6188971 w 7467600"/>
              <a:gd name="connsiteY825" fmla="*/ 1755168 h 6858000"/>
              <a:gd name="connsiteX826" fmla="*/ 6202446 w 7467600"/>
              <a:gd name="connsiteY826" fmla="*/ 1752268 h 6858000"/>
              <a:gd name="connsiteX827" fmla="*/ 7179560 w 7467600"/>
              <a:gd name="connsiteY827" fmla="*/ 1467551 h 6858000"/>
              <a:gd name="connsiteX828" fmla="*/ 7158730 w 7467600"/>
              <a:gd name="connsiteY828" fmla="*/ 1507835 h 6858000"/>
              <a:gd name="connsiteX829" fmla="*/ 6326959 w 7467600"/>
              <a:gd name="connsiteY829" fmla="*/ 1817686 h 6858000"/>
              <a:gd name="connsiteX830" fmla="*/ 6537433 w 7467600"/>
              <a:gd name="connsiteY830" fmla="*/ 1907790 h 6858000"/>
              <a:gd name="connsiteX831" fmla="*/ 6550221 w 7467600"/>
              <a:gd name="connsiteY831" fmla="*/ 1910729 h 6858000"/>
              <a:gd name="connsiteX832" fmla="*/ 6964438 w 7467600"/>
              <a:gd name="connsiteY832" fmla="*/ 2209505 h 6858000"/>
              <a:gd name="connsiteX833" fmla="*/ 7367862 w 7467600"/>
              <a:gd name="connsiteY833" fmla="*/ 2806833 h 6858000"/>
              <a:gd name="connsiteX834" fmla="*/ 7364329 w 7467600"/>
              <a:gd name="connsiteY834" fmla="*/ 2826907 h 6858000"/>
              <a:gd name="connsiteX835" fmla="*/ 7290545 w 7467600"/>
              <a:gd name="connsiteY835" fmla="*/ 2850663 h 6858000"/>
              <a:gd name="connsiteX836" fmla="*/ 6472036 w 7467600"/>
              <a:gd name="connsiteY836" fmla="*/ 1959003 h 6858000"/>
              <a:gd name="connsiteX837" fmla="*/ 5792897 w 7467600"/>
              <a:gd name="connsiteY837" fmla="*/ 1647747 h 6858000"/>
              <a:gd name="connsiteX838" fmla="*/ 5842751 w 7467600"/>
              <a:gd name="connsiteY838" fmla="*/ 1816112 h 6858000"/>
              <a:gd name="connsiteX839" fmla="*/ 5847424 w 7467600"/>
              <a:gd name="connsiteY839" fmla="*/ 1815776 h 6858000"/>
              <a:gd name="connsiteX840" fmla="*/ 6399821 w 7467600"/>
              <a:gd name="connsiteY840" fmla="*/ 2344799 h 6858000"/>
              <a:gd name="connsiteX841" fmla="*/ 6323232 w 7467600"/>
              <a:gd name="connsiteY841" fmla="*/ 2389634 h 6858000"/>
              <a:gd name="connsiteX842" fmla="*/ 5942958 w 7467600"/>
              <a:gd name="connsiteY842" fmla="*/ 2077708 h 6858000"/>
              <a:gd name="connsiteX843" fmla="*/ 5921559 w 7467600"/>
              <a:gd name="connsiteY843" fmla="*/ 2378596 h 6858000"/>
              <a:gd name="connsiteX844" fmla="*/ 5817651 w 7467600"/>
              <a:gd name="connsiteY844" fmla="*/ 3023919 h 6858000"/>
              <a:gd name="connsiteX845" fmla="*/ 5729634 w 7467600"/>
              <a:gd name="connsiteY845" fmla="*/ 3051849 h 6858000"/>
              <a:gd name="connsiteX846" fmla="*/ 5611018 w 7467600"/>
              <a:gd name="connsiteY846" fmla="*/ 2316769 h 6858000"/>
              <a:gd name="connsiteX847" fmla="*/ 5687608 w 7467600"/>
              <a:gd name="connsiteY847" fmla="*/ 2039972 h 6858000"/>
              <a:gd name="connsiteX848" fmla="*/ 5657554 w 7467600"/>
              <a:gd name="connsiteY848" fmla="*/ 1576445 h 6858000"/>
              <a:gd name="connsiteX849" fmla="*/ 5150475 w 7467600"/>
              <a:gd name="connsiteY849" fmla="*/ 1274012 h 6858000"/>
              <a:gd name="connsiteX850" fmla="*/ 5349142 w 7467600"/>
              <a:gd name="connsiteY850" fmla="*/ 2204405 h 6858000"/>
              <a:gd name="connsiteX851" fmla="*/ 5262214 w 7467600"/>
              <a:gd name="connsiteY851" fmla="*/ 2233836 h 6858000"/>
              <a:gd name="connsiteX852" fmla="*/ 4981539 w 7467600"/>
              <a:gd name="connsiteY852" fmla="*/ 1542201 h 6858000"/>
              <a:gd name="connsiteX853" fmla="*/ 4958461 w 7467600"/>
              <a:gd name="connsiteY853" fmla="*/ 1136957 h 6858000"/>
              <a:gd name="connsiteX854" fmla="*/ 4655015 w 7467600"/>
              <a:gd name="connsiteY854" fmla="*/ 891426 h 6858000"/>
              <a:gd name="connsiteX855" fmla="*/ 4348002 w 7467600"/>
              <a:gd name="connsiteY855" fmla="*/ 2205895 h 6858000"/>
              <a:gd name="connsiteX856" fmla="*/ 4262250 w 7467600"/>
              <a:gd name="connsiteY856" fmla="*/ 2219972 h 6858000"/>
              <a:gd name="connsiteX857" fmla="*/ 4550611 w 7467600"/>
              <a:gd name="connsiteY857" fmla="*/ 817540 h 6858000"/>
              <a:gd name="connsiteX858" fmla="*/ 4564418 w 7467600"/>
              <a:gd name="connsiteY858" fmla="*/ 808293 h 6858000"/>
              <a:gd name="connsiteX859" fmla="*/ 4266388 w 7467600"/>
              <a:gd name="connsiteY859" fmla="*/ 500083 h 6858000"/>
              <a:gd name="connsiteX860" fmla="*/ 4032842 w 7467600"/>
              <a:gd name="connsiteY860" fmla="*/ 211809 h 6858000"/>
              <a:gd name="connsiteX861" fmla="*/ 3882765 w 7467600"/>
              <a:gd name="connsiteY861" fmla="*/ 0 h 6858000"/>
              <a:gd name="connsiteX862" fmla="*/ 3721337 w 7467600"/>
              <a:gd name="connsiteY862" fmla="*/ 0 h 6858000"/>
              <a:gd name="connsiteX863" fmla="*/ 3797544 w 7467600"/>
              <a:gd name="connsiteY863" fmla="*/ 0 h 6858000"/>
              <a:gd name="connsiteX864" fmla="*/ 3775734 w 7467600"/>
              <a:gd name="connsiteY864" fmla="*/ 95131 h 6858000"/>
              <a:gd name="connsiteX865" fmla="*/ 3724807 w 7467600"/>
              <a:gd name="connsiteY865" fmla="*/ 272257 h 6858000"/>
              <a:gd name="connsiteX866" fmla="*/ 3726844 w 7467600"/>
              <a:gd name="connsiteY866" fmla="*/ 282988 h 6858000"/>
              <a:gd name="connsiteX867" fmla="*/ 3742664 w 7467600"/>
              <a:gd name="connsiteY867" fmla="*/ 279918 h 6858000"/>
              <a:gd name="connsiteX868" fmla="*/ 4103910 w 7467600"/>
              <a:gd name="connsiteY868" fmla="*/ 1161917 h 6858000"/>
              <a:gd name="connsiteX869" fmla="*/ 4020269 w 7467600"/>
              <a:gd name="connsiteY869" fmla="*/ 1200406 h 6858000"/>
              <a:gd name="connsiteX870" fmla="*/ 3674882 w 7467600"/>
              <a:gd name="connsiteY870" fmla="*/ 488524 h 6858000"/>
              <a:gd name="connsiteX871" fmla="*/ 3132682 w 7467600"/>
              <a:gd name="connsiteY871" fmla="*/ 1072284 h 6858000"/>
              <a:gd name="connsiteX872" fmla="*/ 2716346 w 7467600"/>
              <a:gd name="connsiteY872" fmla="*/ 1276376 h 6858000"/>
              <a:gd name="connsiteX873" fmla="*/ 2716772 w 7467600"/>
              <a:gd name="connsiteY873" fmla="*/ 1255462 h 6858000"/>
              <a:gd name="connsiteX874" fmla="*/ 3471096 w 7467600"/>
              <a:gd name="connsiteY874" fmla="*/ 437072 h 6858000"/>
              <a:gd name="connsiteX875" fmla="*/ 3639057 w 7467600"/>
              <a:gd name="connsiteY875" fmla="*/ 286334 h 6858000"/>
              <a:gd name="connsiteX876" fmla="*/ 3640309 w 7467600"/>
              <a:gd name="connsiteY876" fmla="*/ 284664 h 6858000"/>
              <a:gd name="connsiteX877" fmla="*/ 3646022 w 7467600"/>
              <a:gd name="connsiteY877" fmla="*/ 276711 h 6858000"/>
              <a:gd name="connsiteX878" fmla="*/ 3707943 w 7467600"/>
              <a:gd name="connsiteY878" fmla="*/ 65958 h 6858000"/>
              <a:gd name="connsiteX879" fmla="*/ 3721337 w 7467600"/>
              <a:gd name="connsiteY879" fmla="*/ 0 h 6858000"/>
              <a:gd name="connsiteX880" fmla="*/ 2867960 w 7467600"/>
              <a:gd name="connsiteY880" fmla="*/ 0 h 6858000"/>
              <a:gd name="connsiteX881" fmla="*/ 2926351 w 7467600"/>
              <a:gd name="connsiteY881" fmla="*/ 0 h 6858000"/>
              <a:gd name="connsiteX882" fmla="*/ 2902823 w 7467600"/>
              <a:gd name="connsiteY882" fmla="*/ 262929 h 6858000"/>
              <a:gd name="connsiteX883" fmla="*/ 2940663 w 7467600"/>
              <a:gd name="connsiteY883" fmla="*/ 140884 h 6858000"/>
              <a:gd name="connsiteX884" fmla="*/ 2947039 w 7467600"/>
              <a:gd name="connsiteY884" fmla="*/ 122524 h 6858000"/>
              <a:gd name="connsiteX885" fmla="*/ 2984316 w 7467600"/>
              <a:gd name="connsiteY885" fmla="*/ 0 h 6858000"/>
              <a:gd name="connsiteX886" fmla="*/ 3016114 w 7467600"/>
              <a:gd name="connsiteY886" fmla="*/ 0 h 6858000"/>
              <a:gd name="connsiteX887" fmla="*/ 2979949 w 7467600"/>
              <a:gd name="connsiteY887" fmla="*/ 119274 h 6858000"/>
              <a:gd name="connsiteX888" fmla="*/ 3023879 w 7467600"/>
              <a:gd name="connsiteY888" fmla="*/ 0 h 6858000"/>
              <a:gd name="connsiteX889" fmla="*/ 3105400 w 7467600"/>
              <a:gd name="connsiteY889" fmla="*/ 0 h 6858000"/>
              <a:gd name="connsiteX890" fmla="*/ 3094669 w 7467600"/>
              <a:gd name="connsiteY890" fmla="*/ 30308 h 6858000"/>
              <a:gd name="connsiteX891" fmla="*/ 2901945 w 7467600"/>
              <a:gd name="connsiteY891" fmla="*/ 466538 h 6858000"/>
              <a:gd name="connsiteX892" fmla="*/ 2815209 w 7467600"/>
              <a:gd name="connsiteY892" fmla="*/ 497361 h 6858000"/>
              <a:gd name="connsiteX893" fmla="*/ 2844845 w 7467600"/>
              <a:gd name="connsiteY893" fmla="*/ 127638 h 6858000"/>
              <a:gd name="connsiteX894" fmla="*/ 2867960 w 7467600"/>
              <a:gd name="connsiteY894" fmla="*/ 0 h 6858000"/>
              <a:gd name="connsiteX895" fmla="*/ 1057230 w 7467600"/>
              <a:gd name="connsiteY895" fmla="*/ 0 h 6858000"/>
              <a:gd name="connsiteX896" fmla="*/ 1111003 w 7467600"/>
              <a:gd name="connsiteY896" fmla="*/ 0 h 6858000"/>
              <a:gd name="connsiteX897" fmla="*/ 1125553 w 7467600"/>
              <a:gd name="connsiteY897" fmla="*/ 52588 h 6858000"/>
              <a:gd name="connsiteX898" fmla="*/ 1304276 w 7467600"/>
              <a:gd name="connsiteY898" fmla="*/ 476275 h 6858000"/>
              <a:gd name="connsiteX899" fmla="*/ 1492066 w 7467600"/>
              <a:gd name="connsiteY899" fmla="*/ 886333 h 6858000"/>
              <a:gd name="connsiteX900" fmla="*/ 1423698 w 7467600"/>
              <a:gd name="connsiteY900" fmla="*/ 710817 h 6858000"/>
              <a:gd name="connsiteX901" fmla="*/ 1357609 w 7467600"/>
              <a:gd name="connsiteY901" fmla="*/ 532892 h 6858000"/>
              <a:gd name="connsiteX902" fmla="*/ 1309550 w 7467600"/>
              <a:gd name="connsiteY902" fmla="*/ 374031 h 6858000"/>
              <a:gd name="connsiteX903" fmla="*/ 1193673 w 7467600"/>
              <a:gd name="connsiteY903" fmla="*/ 49533 h 6858000"/>
              <a:gd name="connsiteX904" fmla="*/ 1164391 w 7467600"/>
              <a:gd name="connsiteY904" fmla="*/ 0 h 6858000"/>
              <a:gd name="connsiteX905" fmla="*/ 1200666 w 7467600"/>
              <a:gd name="connsiteY905" fmla="*/ 0 h 6858000"/>
              <a:gd name="connsiteX906" fmla="*/ 1223408 w 7467600"/>
              <a:gd name="connsiteY906" fmla="*/ 38996 h 6858000"/>
              <a:gd name="connsiteX907" fmla="*/ 1339635 w 7467600"/>
              <a:gd name="connsiteY907" fmla="*/ 365517 h 6858000"/>
              <a:gd name="connsiteX908" fmla="*/ 1387469 w 7467600"/>
              <a:gd name="connsiteY908" fmla="*/ 523079 h 6858000"/>
              <a:gd name="connsiteX909" fmla="*/ 1452685 w 7467600"/>
              <a:gd name="connsiteY909" fmla="*/ 699806 h 6858000"/>
              <a:gd name="connsiteX910" fmla="*/ 1492092 w 7467600"/>
              <a:gd name="connsiteY910" fmla="*/ 800424 h 6858000"/>
              <a:gd name="connsiteX911" fmla="*/ 1455302 w 7467600"/>
              <a:gd name="connsiteY911" fmla="*/ 632913 h 6858000"/>
              <a:gd name="connsiteX912" fmla="*/ 1222336 w 7467600"/>
              <a:gd name="connsiteY912" fmla="*/ 9480 h 6858000"/>
              <a:gd name="connsiteX913" fmla="*/ 1214634 w 7467600"/>
              <a:gd name="connsiteY913" fmla="*/ 0 h 6858000"/>
              <a:gd name="connsiteX914" fmla="*/ 1289827 w 7467600"/>
              <a:gd name="connsiteY914" fmla="*/ 0 h 6858000"/>
              <a:gd name="connsiteX915" fmla="*/ 1321076 w 7467600"/>
              <a:gd name="connsiteY915" fmla="*/ 59722 h 6858000"/>
              <a:gd name="connsiteX916" fmla="*/ 1512579 w 7467600"/>
              <a:gd name="connsiteY916" fmla="*/ 626441 h 6858000"/>
              <a:gd name="connsiteX917" fmla="*/ 1506076 w 7467600"/>
              <a:gd name="connsiteY917" fmla="*/ 1089289 h 6858000"/>
              <a:gd name="connsiteX918" fmla="*/ 1486346 w 7467600"/>
              <a:gd name="connsiteY918" fmla="*/ 1079919 h 6858000"/>
              <a:gd name="connsiteX919" fmla="*/ 1070511 w 7467600"/>
              <a:gd name="connsiteY919" fmla="*/ 48609 h 6858000"/>
              <a:gd name="connsiteX920" fmla="*/ 1057230 w 7467600"/>
              <a:gd name="connsiteY920" fmla="*/ 0 h 6858000"/>
              <a:gd name="connsiteX921" fmla="*/ 43151 w 7467600"/>
              <a:gd name="connsiteY921" fmla="*/ 0 h 6858000"/>
              <a:gd name="connsiteX922" fmla="*/ 95283 w 7467600"/>
              <a:gd name="connsiteY922" fmla="*/ 0 h 6858000"/>
              <a:gd name="connsiteX923" fmla="*/ 300708 w 7467600"/>
              <a:gd name="connsiteY923" fmla="*/ 154571 h 6858000"/>
              <a:gd name="connsiteX924" fmla="*/ 530414 w 7467600"/>
              <a:gd name="connsiteY924" fmla="*/ 354673 h 6858000"/>
              <a:gd name="connsiteX925" fmla="*/ 333785 w 7467600"/>
              <a:gd name="connsiteY925" fmla="*/ 161564 h 6858000"/>
              <a:gd name="connsiteX926" fmla="*/ 147005 w 7467600"/>
              <a:gd name="connsiteY926" fmla="*/ 0 h 6858000"/>
              <a:gd name="connsiteX927" fmla="*/ 272509 w 7467600"/>
              <a:gd name="connsiteY927" fmla="*/ 0 h 6858000"/>
              <a:gd name="connsiteX928" fmla="*/ 326276 w 7467600"/>
              <a:gd name="connsiteY928" fmla="*/ 45847 h 6858000"/>
              <a:gd name="connsiteX929" fmla="*/ 823759 w 7467600"/>
              <a:gd name="connsiteY929" fmla="*/ 574145 h 6858000"/>
              <a:gd name="connsiteX930" fmla="*/ 811254 w 7467600"/>
              <a:gd name="connsiteY930" fmla="*/ 665546 h 6858000"/>
              <a:gd name="connsiteX931" fmla="*/ 154042 w 7467600"/>
              <a:gd name="connsiteY931" fmla="*/ 261522 h 6858000"/>
              <a:gd name="connsiteX932" fmla="*/ 13550 w 7467600"/>
              <a:gd name="connsiteY932" fmla="*/ 158423 h 6858000"/>
              <a:gd name="connsiteX933" fmla="*/ 0 w 7467600"/>
              <a:gd name="connsiteY933" fmla="*/ 146618 h 6858000"/>
              <a:gd name="connsiteX934" fmla="*/ 0 w 7467600"/>
              <a:gd name="connsiteY934" fmla="*/ 59161 h 6858000"/>
              <a:gd name="connsiteX935" fmla="*/ 45427 w 7467600"/>
              <a:gd name="connsiteY935" fmla="*/ 101078 h 6858000"/>
              <a:gd name="connsiteX936" fmla="*/ 630103 w 7467600"/>
              <a:gd name="connsiteY936" fmla="*/ 485885 h 6858000"/>
              <a:gd name="connsiteX937" fmla="*/ 532040 w 7467600"/>
              <a:gd name="connsiteY937" fmla="*/ 399359 h 6858000"/>
              <a:gd name="connsiteX938" fmla="*/ 517618 w 7467600"/>
              <a:gd name="connsiteY938" fmla="*/ 385726 h 6858000"/>
              <a:gd name="connsiteX939" fmla="*/ 285074 w 7467600"/>
              <a:gd name="connsiteY939" fmla="*/ 182755 h 6858000"/>
              <a:gd name="connsiteX940" fmla="*/ 43151 w 7467600"/>
              <a:gd name="connsiteY94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66857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1019354 w 7467600"/>
              <a:gd name="connsiteY8" fmla="*/ 6315006 h 6858000"/>
              <a:gd name="connsiteX9" fmla="*/ 441046 w 7467600"/>
              <a:gd name="connsiteY9" fmla="*/ 6691153 h 6858000"/>
              <a:gd name="connsiteX10" fmla="*/ 1019354 w 7467600"/>
              <a:gd name="connsiteY10" fmla="*/ 6315006 h 6858000"/>
              <a:gd name="connsiteX11" fmla="*/ 991680 w 7467600"/>
              <a:gd name="connsiteY11" fmla="*/ 6298413 h 6858000"/>
              <a:gd name="connsiteX12" fmla="*/ 409060 w 7467600"/>
              <a:gd name="connsiteY12" fmla="*/ 6671470 h 6858000"/>
              <a:gd name="connsiteX13" fmla="*/ 991680 w 7467600"/>
              <a:gd name="connsiteY13" fmla="*/ 6298413 h 6858000"/>
              <a:gd name="connsiteX14" fmla="*/ 103333 w 7467600"/>
              <a:gd name="connsiteY14" fmla="*/ 5699602 h 6858000"/>
              <a:gd name="connsiteX15" fmla="*/ 233938 w 7467600"/>
              <a:gd name="connsiteY15" fmla="*/ 5809416 h 6858000"/>
              <a:gd name="connsiteX16" fmla="*/ 883580 w 7467600"/>
              <a:gd name="connsiteY16" fmla="*/ 6180710 h 6858000"/>
              <a:gd name="connsiteX17" fmla="*/ 487337 w 7467600"/>
              <a:gd name="connsiteY17" fmla="*/ 5950182 h 6858000"/>
              <a:gd name="connsiteX18" fmla="*/ 354051 w 7467600"/>
              <a:gd name="connsiteY18" fmla="*/ 5854912 h 6858000"/>
              <a:gd name="connsiteX19" fmla="*/ 195436 w 7467600"/>
              <a:gd name="connsiteY19" fmla="*/ 5755068 h 6858000"/>
              <a:gd name="connsiteX20" fmla="*/ 103333 w 7467600"/>
              <a:gd name="connsiteY20" fmla="*/ 5699602 h 6858000"/>
              <a:gd name="connsiteX21" fmla="*/ 5539432 w 7467600"/>
              <a:gd name="connsiteY21" fmla="*/ 5642928 h 6858000"/>
              <a:gd name="connsiteX22" fmla="*/ 5555462 w 7467600"/>
              <a:gd name="connsiteY22" fmla="*/ 5694454 h 6858000"/>
              <a:gd name="connsiteX23" fmla="*/ 5828270 w 7467600"/>
              <a:gd name="connsiteY23" fmla="*/ 6320663 h 6858000"/>
              <a:gd name="connsiteX24" fmla="*/ 5947416 w 7467600"/>
              <a:gd name="connsiteY24" fmla="*/ 6574846 h 6858000"/>
              <a:gd name="connsiteX25" fmla="*/ 5539432 w 7467600"/>
              <a:gd name="connsiteY25" fmla="*/ 5642928 h 6858000"/>
              <a:gd name="connsiteX26" fmla="*/ 51253 w 7467600"/>
              <a:gd name="connsiteY26" fmla="*/ 5631825 h 6858000"/>
              <a:gd name="connsiteX27" fmla="*/ 211622 w 7467600"/>
              <a:gd name="connsiteY27" fmla="*/ 5728803 h 6858000"/>
              <a:gd name="connsiteX28" fmla="*/ 371652 w 7467600"/>
              <a:gd name="connsiteY28" fmla="*/ 5829062 h 6858000"/>
              <a:gd name="connsiteX29" fmla="*/ 505903 w 7467600"/>
              <a:gd name="connsiteY29" fmla="*/ 5925221 h 6858000"/>
              <a:gd name="connsiteX30" fmla="*/ 899240 w 7467600"/>
              <a:gd name="connsiteY30" fmla="*/ 6153068 h 6858000"/>
              <a:gd name="connsiteX31" fmla="*/ 988114 w 7467600"/>
              <a:gd name="connsiteY31" fmla="*/ 6174204 h 6858000"/>
              <a:gd name="connsiteX32" fmla="*/ 845971 w 7467600"/>
              <a:gd name="connsiteY32" fmla="*/ 6067177 h 6858000"/>
              <a:gd name="connsiteX33" fmla="*/ 448057 w 7467600"/>
              <a:gd name="connsiteY33" fmla="*/ 5841376 h 6858000"/>
              <a:gd name="connsiteX34" fmla="*/ 51253 w 7467600"/>
              <a:gd name="connsiteY34" fmla="*/ 5631825 h 6858000"/>
              <a:gd name="connsiteX35" fmla="*/ 2606687 w 7467600"/>
              <a:gd name="connsiteY35" fmla="*/ 5630718 h 6858000"/>
              <a:gd name="connsiteX36" fmla="*/ 2645658 w 7467600"/>
              <a:gd name="connsiteY36" fmla="*/ 6640259 h 6858000"/>
              <a:gd name="connsiteX37" fmla="*/ 2606687 w 7467600"/>
              <a:gd name="connsiteY37" fmla="*/ 5630718 h 6858000"/>
              <a:gd name="connsiteX38" fmla="*/ 3642057 w 7467600"/>
              <a:gd name="connsiteY38" fmla="*/ 5573487 h 6858000"/>
              <a:gd name="connsiteX39" fmla="*/ 3632981 w 7467600"/>
              <a:gd name="connsiteY39" fmla="*/ 5579437 h 6858000"/>
              <a:gd name="connsiteX40" fmla="*/ 3382436 w 7467600"/>
              <a:gd name="connsiteY40" fmla="*/ 5952726 h 6858000"/>
              <a:gd name="connsiteX41" fmla="*/ 3191929 w 7467600"/>
              <a:gd name="connsiteY41" fmla="*/ 6662669 h 6858000"/>
              <a:gd name="connsiteX42" fmla="*/ 3369898 w 7467600"/>
              <a:gd name="connsiteY42" fmla="*/ 6081771 h 6858000"/>
              <a:gd name="connsiteX43" fmla="*/ 3642057 w 7467600"/>
              <a:gd name="connsiteY43" fmla="*/ 5573487 h 6858000"/>
              <a:gd name="connsiteX44" fmla="*/ 2650666 w 7467600"/>
              <a:gd name="connsiteY44" fmla="*/ 5530686 h 6858000"/>
              <a:gd name="connsiteX45" fmla="*/ 2650249 w 7467600"/>
              <a:gd name="connsiteY45" fmla="*/ 5532101 h 6858000"/>
              <a:gd name="connsiteX46" fmla="*/ 2663808 w 7467600"/>
              <a:gd name="connsiteY46" fmla="*/ 6535215 h 6858000"/>
              <a:gd name="connsiteX47" fmla="*/ 2665418 w 7467600"/>
              <a:gd name="connsiteY47" fmla="*/ 6132756 h 6858000"/>
              <a:gd name="connsiteX48" fmla="*/ 2650666 w 7467600"/>
              <a:gd name="connsiteY48" fmla="*/ 5530686 h 6858000"/>
              <a:gd name="connsiteX49" fmla="*/ 2680277 w 7467600"/>
              <a:gd name="connsiteY49" fmla="*/ 5479204 h 6858000"/>
              <a:gd name="connsiteX50" fmla="*/ 2678972 w 7467600"/>
              <a:gd name="connsiteY50" fmla="*/ 5481582 h 6858000"/>
              <a:gd name="connsiteX51" fmla="*/ 2696666 w 7467600"/>
              <a:gd name="connsiteY51" fmla="*/ 6133836 h 6858000"/>
              <a:gd name="connsiteX52" fmla="*/ 2695769 w 7467600"/>
              <a:gd name="connsiteY52" fmla="*/ 6390955 h 6858000"/>
              <a:gd name="connsiteX53" fmla="*/ 2739893 w 7467600"/>
              <a:gd name="connsiteY53" fmla="*/ 6108357 h 6858000"/>
              <a:gd name="connsiteX54" fmla="*/ 2680277 w 7467600"/>
              <a:gd name="connsiteY54" fmla="*/ 5479204 h 6858000"/>
              <a:gd name="connsiteX55" fmla="*/ 1132195 w 7467600"/>
              <a:gd name="connsiteY55" fmla="*/ 5467980 h 6858000"/>
              <a:gd name="connsiteX56" fmla="*/ 1679056 w 7467600"/>
              <a:gd name="connsiteY56" fmla="*/ 5516907 h 6858000"/>
              <a:gd name="connsiteX57" fmla="*/ 2128648 w 7467600"/>
              <a:gd name="connsiteY57" fmla="*/ 5474249 h 6858000"/>
              <a:gd name="connsiteX58" fmla="*/ 1825619 w 7467600"/>
              <a:gd name="connsiteY58" fmla="*/ 5478447 h 6858000"/>
              <a:gd name="connsiteX59" fmla="*/ 1737798 w 7467600"/>
              <a:gd name="connsiteY59" fmla="*/ 5483353 h 6858000"/>
              <a:gd name="connsiteX60" fmla="*/ 1132195 w 7467600"/>
              <a:gd name="connsiteY60" fmla="*/ 5467980 h 6858000"/>
              <a:gd name="connsiteX61" fmla="*/ 1456157 w 7467600"/>
              <a:gd name="connsiteY61" fmla="*/ 5371404 h 6858000"/>
              <a:gd name="connsiteX62" fmla="*/ 1244432 w 7467600"/>
              <a:gd name="connsiteY62" fmla="*/ 5385601 h 6858000"/>
              <a:gd name="connsiteX63" fmla="*/ 973990 w 7467600"/>
              <a:gd name="connsiteY63" fmla="*/ 5424940 h 6858000"/>
              <a:gd name="connsiteX64" fmla="*/ 1103809 w 7467600"/>
              <a:gd name="connsiteY64" fmla="*/ 5433720 h 6858000"/>
              <a:gd name="connsiteX65" fmla="*/ 1123454 w 7467600"/>
              <a:gd name="connsiteY65" fmla="*/ 5435727 h 6858000"/>
              <a:gd name="connsiteX66" fmla="*/ 1737017 w 7467600"/>
              <a:gd name="connsiteY66" fmla="*/ 5452183 h 6858000"/>
              <a:gd name="connsiteX67" fmla="*/ 1824397 w 7467600"/>
              <a:gd name="connsiteY67" fmla="*/ 5447757 h 6858000"/>
              <a:gd name="connsiteX68" fmla="*/ 2070059 w 7467600"/>
              <a:gd name="connsiteY68" fmla="*/ 5441660 h 6858000"/>
              <a:gd name="connsiteX69" fmla="*/ 1456157 w 7467600"/>
              <a:gd name="connsiteY69" fmla="*/ 5371404 h 6858000"/>
              <a:gd name="connsiteX70" fmla="*/ 4988186 w 7467600"/>
              <a:gd name="connsiteY70" fmla="*/ 5216467 h 6858000"/>
              <a:gd name="connsiteX71" fmla="*/ 4777334 w 7467600"/>
              <a:gd name="connsiteY71" fmla="*/ 5406072 h 6858000"/>
              <a:gd name="connsiteX72" fmla="*/ 4718341 w 7467600"/>
              <a:gd name="connsiteY72" fmla="*/ 5468043 h 6858000"/>
              <a:gd name="connsiteX73" fmla="*/ 4604655 w 7467600"/>
              <a:gd name="connsiteY73" fmla="*/ 5583434 h 6858000"/>
              <a:gd name="connsiteX74" fmla="*/ 4565074 w 7467600"/>
              <a:gd name="connsiteY74" fmla="*/ 5618550 h 6858000"/>
              <a:gd name="connsiteX75" fmla="*/ 4988186 w 7467600"/>
              <a:gd name="connsiteY75" fmla="*/ 5216467 h 6858000"/>
              <a:gd name="connsiteX76" fmla="*/ 4978032 w 7467600"/>
              <a:gd name="connsiteY76" fmla="*/ 5183809 h 6858000"/>
              <a:gd name="connsiteX77" fmla="*/ 4463413 w 7467600"/>
              <a:gd name="connsiteY77" fmla="*/ 5615162 h 6858000"/>
              <a:gd name="connsiteX78" fmla="*/ 4358134 w 7467600"/>
              <a:gd name="connsiteY78" fmla="*/ 5742791 h 6858000"/>
              <a:gd name="connsiteX79" fmla="*/ 4376219 w 7467600"/>
              <a:gd name="connsiteY79" fmla="*/ 5729027 h 6858000"/>
              <a:gd name="connsiteX80" fmla="*/ 4582340 w 7467600"/>
              <a:gd name="connsiteY80" fmla="*/ 5561037 h 6858000"/>
              <a:gd name="connsiteX81" fmla="*/ 4694684 w 7467600"/>
              <a:gd name="connsiteY81" fmla="*/ 5447098 h 6858000"/>
              <a:gd name="connsiteX82" fmla="*/ 4754123 w 7467600"/>
              <a:gd name="connsiteY82" fmla="*/ 5384643 h 6858000"/>
              <a:gd name="connsiteX83" fmla="*/ 4978032 w 7467600"/>
              <a:gd name="connsiteY83" fmla="*/ 5183809 h 6858000"/>
              <a:gd name="connsiteX84" fmla="*/ 1903353 w 7467600"/>
              <a:gd name="connsiteY84" fmla="*/ 5044827 h 6858000"/>
              <a:gd name="connsiteX85" fmla="*/ 1936931 w 7467600"/>
              <a:gd name="connsiteY85" fmla="*/ 5093954 h 6858000"/>
              <a:gd name="connsiteX86" fmla="*/ 2195868 w 7467600"/>
              <a:gd name="connsiteY86" fmla="*/ 5396574 h 6858000"/>
              <a:gd name="connsiteX87" fmla="*/ 2088852 w 7467600"/>
              <a:gd name="connsiteY87" fmla="*/ 5166123 h 6858000"/>
              <a:gd name="connsiteX88" fmla="*/ 1958241 w 7467600"/>
              <a:gd name="connsiteY88" fmla="*/ 5067955 h 6858000"/>
              <a:gd name="connsiteX89" fmla="*/ 1903353 w 7467600"/>
              <a:gd name="connsiteY89" fmla="*/ 5044827 h 6858000"/>
              <a:gd name="connsiteX90" fmla="*/ 1979378 w 7467600"/>
              <a:gd name="connsiteY90" fmla="*/ 4769504 h 6858000"/>
              <a:gd name="connsiteX91" fmla="*/ 2882120 w 7467600"/>
              <a:gd name="connsiteY91" fmla="*/ 5064547 h 6858000"/>
              <a:gd name="connsiteX92" fmla="*/ 2793103 w 7467600"/>
              <a:gd name="connsiteY92" fmla="*/ 5039699 h 6858000"/>
              <a:gd name="connsiteX93" fmla="*/ 2770041 w 7467600"/>
              <a:gd name="connsiteY93" fmla="*/ 5033634 h 6858000"/>
              <a:gd name="connsiteX94" fmla="*/ 1979378 w 7467600"/>
              <a:gd name="connsiteY94" fmla="*/ 4769504 h 6858000"/>
              <a:gd name="connsiteX95" fmla="*/ 1927410 w 7467600"/>
              <a:gd name="connsiteY95" fmla="*/ 4716164 h 6858000"/>
              <a:gd name="connsiteX96" fmla="*/ 1959587 w 7467600"/>
              <a:gd name="connsiteY96" fmla="*/ 4728849 h 6858000"/>
              <a:gd name="connsiteX97" fmla="*/ 2777707 w 7467600"/>
              <a:gd name="connsiteY97" fmla="*/ 5003991 h 6858000"/>
              <a:gd name="connsiteX98" fmla="*/ 2800768 w 7467600"/>
              <a:gd name="connsiteY98" fmla="*/ 5010056 h 6858000"/>
              <a:gd name="connsiteX99" fmla="*/ 2879408 w 7467600"/>
              <a:gd name="connsiteY99" fmla="*/ 5031590 h 6858000"/>
              <a:gd name="connsiteX100" fmla="*/ 2862295 w 7467600"/>
              <a:gd name="connsiteY100" fmla="*/ 5022958 h 6858000"/>
              <a:gd name="connsiteX101" fmla="*/ 2813343 w 7467600"/>
              <a:gd name="connsiteY101" fmla="*/ 4998369 h 6858000"/>
              <a:gd name="connsiteX102" fmla="*/ 2646245 w 7467600"/>
              <a:gd name="connsiteY102" fmla="*/ 4930999 h 6858000"/>
              <a:gd name="connsiteX103" fmla="*/ 1999243 w 7467600"/>
              <a:gd name="connsiteY103" fmla="*/ 4730524 h 6858000"/>
              <a:gd name="connsiteX104" fmla="*/ 1979527 w 7467600"/>
              <a:gd name="connsiteY104" fmla="*/ 4726651 h 6858000"/>
              <a:gd name="connsiteX105" fmla="*/ 1927410 w 7467600"/>
              <a:gd name="connsiteY105" fmla="*/ 4716164 h 6858000"/>
              <a:gd name="connsiteX106" fmla="*/ 1997014 w 7467600"/>
              <a:gd name="connsiteY106" fmla="*/ 4698007 h 6858000"/>
              <a:gd name="connsiteX107" fmla="*/ 2005458 w 7467600"/>
              <a:gd name="connsiteY107" fmla="*/ 4699540 h 6858000"/>
              <a:gd name="connsiteX108" fmla="*/ 2657186 w 7467600"/>
              <a:gd name="connsiteY108" fmla="*/ 4901687 h 6858000"/>
              <a:gd name="connsiteX109" fmla="*/ 2826662 w 7467600"/>
              <a:gd name="connsiteY109" fmla="*/ 4970362 h 6858000"/>
              <a:gd name="connsiteX110" fmla="*/ 2876100 w 7467600"/>
              <a:gd name="connsiteY110" fmla="*/ 4995397 h 6858000"/>
              <a:gd name="connsiteX111" fmla="*/ 3042600 w 7467600"/>
              <a:gd name="connsiteY111" fmla="*/ 5059532 h 6858000"/>
              <a:gd name="connsiteX112" fmla="*/ 1997014 w 7467600"/>
              <a:gd name="connsiteY112" fmla="*/ 4698007 h 6858000"/>
              <a:gd name="connsiteX113" fmla="*/ 2305292 w 7467600"/>
              <a:gd name="connsiteY113" fmla="*/ 4219492 h 6858000"/>
              <a:gd name="connsiteX114" fmla="*/ 3360922 w 7467600"/>
              <a:gd name="connsiteY114" fmla="*/ 4529373 h 6858000"/>
              <a:gd name="connsiteX115" fmla="*/ 3492420 w 7467600"/>
              <a:gd name="connsiteY115" fmla="*/ 4510145 h 6858000"/>
              <a:gd name="connsiteX116" fmla="*/ 3364086 w 7467600"/>
              <a:gd name="connsiteY116" fmla="*/ 4480340 h 6858000"/>
              <a:gd name="connsiteX117" fmla="*/ 3225818 w 7467600"/>
              <a:gd name="connsiteY117" fmla="*/ 4411822 h 6858000"/>
              <a:gd name="connsiteX118" fmla="*/ 3129696 w 7467600"/>
              <a:gd name="connsiteY118" fmla="*/ 4360704 h 6858000"/>
              <a:gd name="connsiteX119" fmla="*/ 2814545 w 7467600"/>
              <a:gd name="connsiteY119" fmla="*/ 4282955 h 6858000"/>
              <a:gd name="connsiteX120" fmla="*/ 2305292 w 7467600"/>
              <a:gd name="connsiteY120" fmla="*/ 4219492 h 6858000"/>
              <a:gd name="connsiteX121" fmla="*/ 2626982 w 7467600"/>
              <a:gd name="connsiteY121" fmla="*/ 4206450 h 6858000"/>
              <a:gd name="connsiteX122" fmla="*/ 2490617 w 7467600"/>
              <a:gd name="connsiteY122" fmla="*/ 4206951 h 6858000"/>
              <a:gd name="connsiteX123" fmla="*/ 2819869 w 7467600"/>
              <a:gd name="connsiteY123" fmla="*/ 4252936 h 6858000"/>
              <a:gd name="connsiteX124" fmla="*/ 3143018 w 7467600"/>
              <a:gd name="connsiteY124" fmla="*/ 4332698 h 6858000"/>
              <a:gd name="connsiteX125" fmla="*/ 3241520 w 7467600"/>
              <a:gd name="connsiteY125" fmla="*/ 4385112 h 6858000"/>
              <a:gd name="connsiteX126" fmla="*/ 3374575 w 7467600"/>
              <a:gd name="connsiteY126" fmla="*/ 4451517 h 6858000"/>
              <a:gd name="connsiteX127" fmla="*/ 3505221 w 7467600"/>
              <a:gd name="connsiteY127" fmla="*/ 4480757 h 6858000"/>
              <a:gd name="connsiteX128" fmla="*/ 2626982 w 7467600"/>
              <a:gd name="connsiteY128" fmla="*/ 4206450 h 6858000"/>
              <a:gd name="connsiteX129" fmla="*/ 1310106 w 7467600"/>
              <a:gd name="connsiteY129" fmla="*/ 3943217 h 6858000"/>
              <a:gd name="connsiteX130" fmla="*/ 854994 w 7467600"/>
              <a:gd name="connsiteY130" fmla="*/ 4399136 h 6858000"/>
              <a:gd name="connsiteX131" fmla="*/ 742462 w 7467600"/>
              <a:gd name="connsiteY131" fmla="*/ 4594648 h 6858000"/>
              <a:gd name="connsiteX132" fmla="*/ 820602 w 7467600"/>
              <a:gd name="connsiteY132" fmla="*/ 4485915 h 6858000"/>
              <a:gd name="connsiteX133" fmla="*/ 878295 w 7467600"/>
              <a:gd name="connsiteY133" fmla="*/ 4403594 h 6858000"/>
              <a:gd name="connsiteX134" fmla="*/ 1240607 w 7467600"/>
              <a:gd name="connsiteY134" fmla="*/ 4010401 h 6858000"/>
              <a:gd name="connsiteX135" fmla="*/ 1310106 w 7467600"/>
              <a:gd name="connsiteY135" fmla="*/ 3943217 h 6858000"/>
              <a:gd name="connsiteX136" fmla="*/ 1423113 w 7467600"/>
              <a:gd name="connsiteY136" fmla="*/ 3874565 h 6858000"/>
              <a:gd name="connsiteX137" fmla="*/ 1260565 w 7467600"/>
              <a:gd name="connsiteY137" fmla="*/ 4031982 h 6858000"/>
              <a:gd name="connsiteX138" fmla="*/ 901900 w 7467600"/>
              <a:gd name="connsiteY138" fmla="*/ 4421236 h 6858000"/>
              <a:gd name="connsiteX139" fmla="*/ 845044 w 7467600"/>
              <a:gd name="connsiteY139" fmla="*/ 4502436 h 6858000"/>
              <a:gd name="connsiteX140" fmla="*/ 685926 w 7467600"/>
              <a:gd name="connsiteY140" fmla="*/ 4703069 h 6858000"/>
              <a:gd name="connsiteX141" fmla="*/ 684248 w 7467600"/>
              <a:gd name="connsiteY141" fmla="*/ 4706721 h 6858000"/>
              <a:gd name="connsiteX142" fmla="*/ 1423113 w 7467600"/>
              <a:gd name="connsiteY142" fmla="*/ 3874565 h 6858000"/>
              <a:gd name="connsiteX143" fmla="*/ 3316479 w 7467600"/>
              <a:gd name="connsiteY143" fmla="*/ 3872136 h 6858000"/>
              <a:gd name="connsiteX144" fmla="*/ 3546806 w 7467600"/>
              <a:gd name="connsiteY144" fmla="*/ 4356139 h 6858000"/>
              <a:gd name="connsiteX145" fmla="*/ 3364433 w 7467600"/>
              <a:gd name="connsiteY145" fmla="*/ 3953121 h 6858000"/>
              <a:gd name="connsiteX146" fmla="*/ 3316479 w 7467600"/>
              <a:gd name="connsiteY146" fmla="*/ 3872136 h 6858000"/>
              <a:gd name="connsiteX147" fmla="*/ 3291335 w 7467600"/>
              <a:gd name="connsiteY147" fmla="*/ 3767420 h 6858000"/>
              <a:gd name="connsiteX148" fmla="*/ 3390805 w 7467600"/>
              <a:gd name="connsiteY148" fmla="*/ 3937163 h 6858000"/>
              <a:gd name="connsiteX149" fmla="*/ 3579062 w 7467600"/>
              <a:gd name="connsiteY149" fmla="*/ 4359040 h 6858000"/>
              <a:gd name="connsiteX150" fmla="*/ 3467355 w 7467600"/>
              <a:gd name="connsiteY150" fmla="*/ 3988130 h 6858000"/>
              <a:gd name="connsiteX151" fmla="*/ 3310753 w 7467600"/>
              <a:gd name="connsiteY151" fmla="*/ 3787140 h 6858000"/>
              <a:gd name="connsiteX152" fmla="*/ 3291335 w 7467600"/>
              <a:gd name="connsiteY152" fmla="*/ 3767420 h 6858000"/>
              <a:gd name="connsiteX153" fmla="*/ 1635889 w 7467600"/>
              <a:gd name="connsiteY153" fmla="*/ 3709494 h 6858000"/>
              <a:gd name="connsiteX154" fmla="*/ 1634800 w 7467600"/>
              <a:gd name="connsiteY154" fmla="*/ 3731111 h 6858000"/>
              <a:gd name="connsiteX155" fmla="*/ 1635889 w 7467600"/>
              <a:gd name="connsiteY155" fmla="*/ 3709494 h 6858000"/>
              <a:gd name="connsiteX156" fmla="*/ 1510397 w 7467600"/>
              <a:gd name="connsiteY156" fmla="*/ 3684705 h 6858000"/>
              <a:gd name="connsiteX157" fmla="*/ 1146550 w 7467600"/>
              <a:gd name="connsiteY157" fmla="*/ 3802012 h 6858000"/>
              <a:gd name="connsiteX158" fmla="*/ 698834 w 7467600"/>
              <a:gd name="connsiteY158" fmla="*/ 3952272 h 6858000"/>
              <a:gd name="connsiteX159" fmla="*/ 34256 w 7467600"/>
              <a:gd name="connsiteY159" fmla="*/ 4347603 h 6858000"/>
              <a:gd name="connsiteX160" fmla="*/ 527241 w 7467600"/>
              <a:gd name="connsiteY160" fmla="*/ 4065078 h 6858000"/>
              <a:gd name="connsiteX161" fmla="*/ 1510397 w 7467600"/>
              <a:gd name="connsiteY161" fmla="*/ 3684705 h 6858000"/>
              <a:gd name="connsiteX162" fmla="*/ 1313114 w 7467600"/>
              <a:gd name="connsiteY162" fmla="*/ 3655216 h 6858000"/>
              <a:gd name="connsiteX163" fmla="*/ 1109304 w 7467600"/>
              <a:gd name="connsiteY163" fmla="*/ 3669030 h 6858000"/>
              <a:gd name="connsiteX164" fmla="*/ 8129 w 7467600"/>
              <a:gd name="connsiteY164" fmla="*/ 4330519 h 6858000"/>
              <a:gd name="connsiteX165" fmla="*/ 687572 w 7467600"/>
              <a:gd name="connsiteY165" fmla="*/ 3925629 h 6858000"/>
              <a:gd name="connsiteX166" fmla="*/ 1138365 w 7467600"/>
              <a:gd name="connsiteY166" fmla="*/ 3774515 h 6858000"/>
              <a:gd name="connsiteX167" fmla="*/ 1505579 w 7467600"/>
              <a:gd name="connsiteY167" fmla="*/ 3655526 h 6858000"/>
              <a:gd name="connsiteX168" fmla="*/ 1313114 w 7467600"/>
              <a:gd name="connsiteY168" fmla="*/ 3655216 h 6858000"/>
              <a:gd name="connsiteX169" fmla="*/ 3655073 w 7467600"/>
              <a:gd name="connsiteY169" fmla="*/ 3650884 h 6858000"/>
              <a:gd name="connsiteX170" fmla="*/ 3989938 w 7467600"/>
              <a:gd name="connsiteY170" fmla="*/ 3991685 h 6858000"/>
              <a:gd name="connsiteX171" fmla="*/ 4393907 w 7467600"/>
              <a:gd name="connsiteY171" fmla="*/ 4261258 h 6858000"/>
              <a:gd name="connsiteX172" fmla="*/ 4648051 w 7467600"/>
              <a:gd name="connsiteY172" fmla="*/ 4374051 h 6858000"/>
              <a:gd name="connsiteX173" fmla="*/ 4383389 w 7467600"/>
              <a:gd name="connsiteY173" fmla="*/ 4184369 h 6858000"/>
              <a:gd name="connsiteX174" fmla="*/ 4165508 w 7467600"/>
              <a:gd name="connsiteY174" fmla="*/ 4035196 h 6858000"/>
              <a:gd name="connsiteX175" fmla="*/ 4068162 w 7467600"/>
              <a:gd name="connsiteY175" fmla="*/ 3953394 h 6858000"/>
              <a:gd name="connsiteX176" fmla="*/ 3981416 w 7467600"/>
              <a:gd name="connsiteY176" fmla="*/ 3880482 h 6858000"/>
              <a:gd name="connsiteX177" fmla="*/ 3800147 w 7467600"/>
              <a:gd name="connsiteY177" fmla="*/ 3749872 h 6858000"/>
              <a:gd name="connsiteX178" fmla="*/ 3655073 w 7467600"/>
              <a:gd name="connsiteY178" fmla="*/ 3650884 h 6858000"/>
              <a:gd name="connsiteX179" fmla="*/ 3670252 w 7467600"/>
              <a:gd name="connsiteY179" fmla="*/ 3622798 h 6858000"/>
              <a:gd name="connsiteX180" fmla="*/ 3817258 w 7467600"/>
              <a:gd name="connsiteY180" fmla="*/ 3723577 h 6858000"/>
              <a:gd name="connsiteX181" fmla="*/ 4000461 w 7467600"/>
              <a:gd name="connsiteY181" fmla="*/ 3855966 h 6858000"/>
              <a:gd name="connsiteX182" fmla="*/ 4088180 w 7467600"/>
              <a:gd name="connsiteY182" fmla="*/ 3929774 h 6858000"/>
              <a:gd name="connsiteX183" fmla="*/ 4184555 w 7467600"/>
              <a:gd name="connsiteY183" fmla="*/ 4010683 h 6858000"/>
              <a:gd name="connsiteX184" fmla="*/ 4399563 w 7467600"/>
              <a:gd name="connsiteY184" fmla="*/ 4158106 h 6858000"/>
              <a:gd name="connsiteX185" fmla="*/ 4684469 w 7467600"/>
              <a:gd name="connsiteY185" fmla="*/ 4364680 h 6858000"/>
              <a:gd name="connsiteX186" fmla="*/ 4690271 w 7467600"/>
              <a:gd name="connsiteY186" fmla="*/ 4370034 h 6858000"/>
              <a:gd name="connsiteX187" fmla="*/ 4136093 w 7467600"/>
              <a:gd name="connsiteY187" fmla="*/ 3858466 h 6858000"/>
              <a:gd name="connsiteX188" fmla="*/ 3670252 w 7467600"/>
              <a:gd name="connsiteY188" fmla="*/ 3622798 h 6858000"/>
              <a:gd name="connsiteX189" fmla="*/ 4440129 w 7467600"/>
              <a:gd name="connsiteY189" fmla="*/ 3448571 h 6858000"/>
              <a:gd name="connsiteX190" fmla="*/ 4856525 w 7467600"/>
              <a:gd name="connsiteY190" fmla="*/ 3915351 h 6858000"/>
              <a:gd name="connsiteX191" fmla="*/ 5059055 w 7467600"/>
              <a:gd name="connsiteY191" fmla="*/ 4108918 h 6858000"/>
              <a:gd name="connsiteX192" fmla="*/ 5290070 w 7467600"/>
              <a:gd name="connsiteY192" fmla="*/ 4263619 h 6858000"/>
              <a:gd name="connsiteX193" fmla="*/ 4834991 w 7467600"/>
              <a:gd name="connsiteY193" fmla="*/ 3830985 h 6858000"/>
              <a:gd name="connsiteX194" fmla="*/ 4440129 w 7467600"/>
              <a:gd name="connsiteY194" fmla="*/ 3448571 h 6858000"/>
              <a:gd name="connsiteX195" fmla="*/ 4441737 w 7467600"/>
              <a:gd name="connsiteY195" fmla="*/ 3399734 h 6858000"/>
              <a:gd name="connsiteX196" fmla="*/ 4431236 w 7467600"/>
              <a:gd name="connsiteY196" fmla="*/ 3400954 h 6858000"/>
              <a:gd name="connsiteX197" fmla="*/ 4557150 w 7467600"/>
              <a:gd name="connsiteY197" fmla="*/ 3510023 h 6858000"/>
              <a:gd name="connsiteX198" fmla="*/ 4856936 w 7467600"/>
              <a:gd name="connsiteY198" fmla="*/ 3809146 h 6858000"/>
              <a:gd name="connsiteX199" fmla="*/ 5111996 w 7467600"/>
              <a:gd name="connsiteY199" fmla="*/ 4065759 h 6858000"/>
              <a:gd name="connsiteX200" fmla="*/ 5388878 w 7467600"/>
              <a:gd name="connsiteY200" fmla="*/ 4300185 h 6858000"/>
              <a:gd name="connsiteX201" fmla="*/ 5425556 w 7467600"/>
              <a:gd name="connsiteY201" fmla="*/ 4308967 h 6858000"/>
              <a:gd name="connsiteX202" fmla="*/ 4943646 w 7467600"/>
              <a:gd name="connsiteY202" fmla="*/ 3822916 h 6858000"/>
              <a:gd name="connsiteX203" fmla="*/ 4594837 w 7467600"/>
              <a:gd name="connsiteY203" fmla="*/ 3532274 h 6858000"/>
              <a:gd name="connsiteX204" fmla="*/ 4441737 w 7467600"/>
              <a:gd name="connsiteY204" fmla="*/ 3399734 h 6858000"/>
              <a:gd name="connsiteX205" fmla="*/ 5425834 w 7467600"/>
              <a:gd name="connsiteY205" fmla="*/ 3162785 h 6858000"/>
              <a:gd name="connsiteX206" fmla="*/ 5401644 w 7467600"/>
              <a:gd name="connsiteY206" fmla="*/ 3617847 h 6858000"/>
              <a:gd name="connsiteX207" fmla="*/ 5467256 w 7467600"/>
              <a:gd name="connsiteY207" fmla="*/ 4175494 h 6858000"/>
              <a:gd name="connsiteX208" fmla="*/ 5448069 w 7467600"/>
              <a:gd name="connsiteY208" fmla="*/ 3567554 h 6858000"/>
              <a:gd name="connsiteX209" fmla="*/ 5425834 w 7467600"/>
              <a:gd name="connsiteY209" fmla="*/ 3162785 h 6858000"/>
              <a:gd name="connsiteX210" fmla="*/ 1318687 w 7467600"/>
              <a:gd name="connsiteY210" fmla="*/ 3113840 h 6858000"/>
              <a:gd name="connsiteX211" fmla="*/ 1066793 w 7467600"/>
              <a:gd name="connsiteY211" fmla="*/ 3212171 h 6858000"/>
              <a:gd name="connsiteX212" fmla="*/ 993319 w 7467600"/>
              <a:gd name="connsiteY212" fmla="*/ 3247648 h 6858000"/>
              <a:gd name="connsiteX213" fmla="*/ 853081 w 7467600"/>
              <a:gd name="connsiteY213" fmla="*/ 3312410 h 6858000"/>
              <a:gd name="connsiteX214" fmla="*/ 805957 w 7467600"/>
              <a:gd name="connsiteY214" fmla="*/ 3330443 h 6858000"/>
              <a:gd name="connsiteX215" fmla="*/ 1318687 w 7467600"/>
              <a:gd name="connsiteY215" fmla="*/ 3113840 h 6858000"/>
              <a:gd name="connsiteX216" fmla="*/ 5453702 w 7467600"/>
              <a:gd name="connsiteY216" fmla="*/ 3090882 h 6858000"/>
              <a:gd name="connsiteX217" fmla="*/ 5480135 w 7467600"/>
              <a:gd name="connsiteY217" fmla="*/ 3565802 h 6858000"/>
              <a:gd name="connsiteX218" fmla="*/ 5499023 w 7467600"/>
              <a:gd name="connsiteY218" fmla="*/ 4166310 h 6858000"/>
              <a:gd name="connsiteX219" fmla="*/ 5547022 w 7467600"/>
              <a:gd name="connsiteY219" fmla="*/ 3607838 h 6858000"/>
              <a:gd name="connsiteX220" fmla="*/ 5515964 w 7467600"/>
              <a:gd name="connsiteY220" fmla="*/ 3378541 h 6858000"/>
              <a:gd name="connsiteX221" fmla="*/ 5453702 w 7467600"/>
              <a:gd name="connsiteY221" fmla="*/ 3090882 h 6858000"/>
              <a:gd name="connsiteX222" fmla="*/ 1238695 w 7467600"/>
              <a:gd name="connsiteY222" fmla="*/ 3076820 h 6858000"/>
              <a:gd name="connsiteX223" fmla="*/ 716371 w 7467600"/>
              <a:gd name="connsiteY223" fmla="*/ 3293249 h 6858000"/>
              <a:gd name="connsiteX224" fmla="*/ 579522 w 7467600"/>
              <a:gd name="connsiteY224" fmla="*/ 3371759 h 6858000"/>
              <a:gd name="connsiteX225" fmla="*/ 600288 w 7467600"/>
              <a:gd name="connsiteY225" fmla="*/ 3365555 h 6858000"/>
              <a:gd name="connsiteX226" fmla="*/ 840692 w 7467600"/>
              <a:gd name="connsiteY226" fmla="*/ 3284921 h 6858000"/>
              <a:gd name="connsiteX227" fmla="*/ 979248 w 7467600"/>
              <a:gd name="connsiteY227" fmla="*/ 3221003 h 6858000"/>
              <a:gd name="connsiteX228" fmla="*/ 1053282 w 7467600"/>
              <a:gd name="connsiteY228" fmla="*/ 3185247 h 6858000"/>
              <a:gd name="connsiteX229" fmla="*/ 1320603 w 7467600"/>
              <a:gd name="connsiteY229" fmla="*/ 3081281 h 6858000"/>
              <a:gd name="connsiteX230" fmla="*/ 1238695 w 7467600"/>
              <a:gd name="connsiteY230" fmla="*/ 3076820 h 6858000"/>
              <a:gd name="connsiteX231" fmla="*/ 5425627 w 7467600"/>
              <a:gd name="connsiteY231" fmla="*/ 2954192 h 6858000"/>
              <a:gd name="connsiteX232" fmla="*/ 5470770 w 7467600"/>
              <a:gd name="connsiteY232" fmla="*/ 3005435 h 6858000"/>
              <a:gd name="connsiteX233" fmla="*/ 5519779 w 7467600"/>
              <a:gd name="connsiteY233" fmla="*/ 4359223 h 6858000"/>
              <a:gd name="connsiteX234" fmla="*/ 5520293 w 7467600"/>
              <a:gd name="connsiteY234" fmla="*/ 4360602 h 6858000"/>
              <a:gd name="connsiteX235" fmla="*/ 5767221 w 7467600"/>
              <a:gd name="connsiteY235" fmla="*/ 4665564 h 6858000"/>
              <a:gd name="connsiteX236" fmla="*/ 6937169 w 7467600"/>
              <a:gd name="connsiteY236" fmla="*/ 4815941 h 6858000"/>
              <a:gd name="connsiteX237" fmla="*/ 6953922 w 7467600"/>
              <a:gd name="connsiteY237" fmla="*/ 4890068 h 6858000"/>
              <a:gd name="connsiteX238" fmla="*/ 6071359 w 7467600"/>
              <a:gd name="connsiteY238" fmla="*/ 4770770 h 6858000"/>
              <a:gd name="connsiteX239" fmla="*/ 6038839 w 7467600"/>
              <a:gd name="connsiteY239" fmla="*/ 4764474 h 6858000"/>
              <a:gd name="connsiteX240" fmla="*/ 6038706 w 7467600"/>
              <a:gd name="connsiteY240" fmla="*/ 4763847 h 6858000"/>
              <a:gd name="connsiteX241" fmla="*/ 6037784 w 7467600"/>
              <a:gd name="connsiteY241" fmla="*/ 4764270 h 6858000"/>
              <a:gd name="connsiteX242" fmla="*/ 6038839 w 7467600"/>
              <a:gd name="connsiteY242" fmla="*/ 4764474 h 6858000"/>
              <a:gd name="connsiteX243" fmla="*/ 6040338 w 7467600"/>
              <a:gd name="connsiteY243" fmla="*/ 4771418 h 6858000"/>
              <a:gd name="connsiteX244" fmla="*/ 6024488 w 7467600"/>
              <a:gd name="connsiteY244" fmla="*/ 4809903 h 6858000"/>
              <a:gd name="connsiteX245" fmla="*/ 5599771 w 7467600"/>
              <a:gd name="connsiteY245" fmla="*/ 5509652 h 6858000"/>
              <a:gd name="connsiteX246" fmla="*/ 5548843 w 7467600"/>
              <a:gd name="connsiteY246" fmla="*/ 5563845 h 6858000"/>
              <a:gd name="connsiteX247" fmla="*/ 5940952 w 7467600"/>
              <a:gd name="connsiteY247" fmla="*/ 6250028 h 6858000"/>
              <a:gd name="connsiteX248" fmla="*/ 6043441 w 7467600"/>
              <a:gd name="connsiteY248" fmla="*/ 6665847 h 6858000"/>
              <a:gd name="connsiteX249" fmla="*/ 6093432 w 7467600"/>
              <a:gd name="connsiteY249" fmla="*/ 6858000 h 6858000"/>
              <a:gd name="connsiteX250" fmla="*/ 6034344 w 7467600"/>
              <a:gd name="connsiteY250" fmla="*/ 6858000 h 6858000"/>
              <a:gd name="connsiteX251" fmla="*/ 6026679 w 7467600"/>
              <a:gd name="connsiteY251" fmla="*/ 6836959 h 6858000"/>
              <a:gd name="connsiteX252" fmla="*/ 5800441 w 7467600"/>
              <a:gd name="connsiteY252" fmla="*/ 6335286 h 6858000"/>
              <a:gd name="connsiteX253" fmla="*/ 5526562 w 7467600"/>
              <a:gd name="connsiteY253" fmla="*/ 5705388 h 6858000"/>
              <a:gd name="connsiteX254" fmla="*/ 5519640 w 7467600"/>
              <a:gd name="connsiteY254" fmla="*/ 5683774 h 6858000"/>
              <a:gd name="connsiteX255" fmla="*/ 5844559 w 7467600"/>
              <a:gd name="connsiteY255" fmla="*/ 6553349 h 6858000"/>
              <a:gd name="connsiteX256" fmla="*/ 5975994 w 7467600"/>
              <a:gd name="connsiteY256" fmla="*/ 6858000 h 6858000"/>
              <a:gd name="connsiteX257" fmla="*/ 5898547 w 7467600"/>
              <a:gd name="connsiteY257" fmla="*/ 6858000 h 6858000"/>
              <a:gd name="connsiteX258" fmla="*/ 5682041 w 7467600"/>
              <a:gd name="connsiteY258" fmla="*/ 6355860 h 6858000"/>
              <a:gd name="connsiteX259" fmla="*/ 5461758 w 7467600"/>
              <a:gd name="connsiteY259" fmla="*/ 5820220 h 6858000"/>
              <a:gd name="connsiteX260" fmla="*/ 5237282 w 7467600"/>
              <a:gd name="connsiteY260" fmla="*/ 6579086 h 6858000"/>
              <a:gd name="connsiteX261" fmla="*/ 5115009 w 7467600"/>
              <a:gd name="connsiteY261" fmla="*/ 6858000 h 6858000"/>
              <a:gd name="connsiteX262" fmla="*/ 5028074 w 7467600"/>
              <a:gd name="connsiteY262" fmla="*/ 6858000 h 6858000"/>
              <a:gd name="connsiteX263" fmla="*/ 5079508 w 7467600"/>
              <a:gd name="connsiteY263" fmla="*/ 6749074 h 6858000"/>
              <a:gd name="connsiteX264" fmla="*/ 5371846 w 7467600"/>
              <a:gd name="connsiteY264" fmla="*/ 5924413 h 6858000"/>
              <a:gd name="connsiteX265" fmla="*/ 5270512 w 7467600"/>
              <a:gd name="connsiteY265" fmla="*/ 6138975 h 6858000"/>
              <a:gd name="connsiteX266" fmla="*/ 5062409 w 7467600"/>
              <a:gd name="connsiteY266" fmla="*/ 6653544 h 6858000"/>
              <a:gd name="connsiteX267" fmla="*/ 5036628 w 7467600"/>
              <a:gd name="connsiteY267" fmla="*/ 6754247 h 6858000"/>
              <a:gd name="connsiteX268" fmla="*/ 5009112 w 7467600"/>
              <a:gd name="connsiteY268" fmla="*/ 6858000 h 6858000"/>
              <a:gd name="connsiteX269" fmla="*/ 4976679 w 7467600"/>
              <a:gd name="connsiteY269" fmla="*/ 6858000 h 6858000"/>
              <a:gd name="connsiteX270" fmla="*/ 5006537 w 7467600"/>
              <a:gd name="connsiteY270" fmla="*/ 6747068 h 6858000"/>
              <a:gd name="connsiteX271" fmla="*/ 5032723 w 7467600"/>
              <a:gd name="connsiteY271" fmla="*/ 6644957 h 6858000"/>
              <a:gd name="connsiteX272" fmla="*/ 5242949 w 7467600"/>
              <a:gd name="connsiteY272" fmla="*/ 6125175 h 6858000"/>
              <a:gd name="connsiteX273" fmla="*/ 5286321 w 7467600"/>
              <a:gd name="connsiteY273" fmla="*/ 6033555 h 6858000"/>
              <a:gd name="connsiteX274" fmla="*/ 5008210 w 7467600"/>
              <a:gd name="connsiteY274" fmla="*/ 6649194 h 6858000"/>
              <a:gd name="connsiteX275" fmla="*/ 4986321 w 7467600"/>
              <a:gd name="connsiteY275" fmla="*/ 6765687 h 6858000"/>
              <a:gd name="connsiteX276" fmla="*/ 4973474 w 7467600"/>
              <a:gd name="connsiteY276" fmla="*/ 6858000 h 6858000"/>
              <a:gd name="connsiteX277" fmla="*/ 4907178 w 7467600"/>
              <a:gd name="connsiteY277" fmla="*/ 6858000 h 6858000"/>
              <a:gd name="connsiteX278" fmla="*/ 4910810 w 7467600"/>
              <a:gd name="connsiteY278" fmla="*/ 6829660 h 6858000"/>
              <a:gd name="connsiteX279" fmla="*/ 4987461 w 7467600"/>
              <a:gd name="connsiteY279" fmla="*/ 6432994 h 6858000"/>
              <a:gd name="connsiteX280" fmla="*/ 5179262 w 7467600"/>
              <a:gd name="connsiteY280" fmla="*/ 6035044 h 6858000"/>
              <a:gd name="connsiteX281" fmla="*/ 4689678 w 7467600"/>
              <a:gd name="connsiteY281" fmla="*/ 6440241 h 6858000"/>
              <a:gd name="connsiteX282" fmla="*/ 4477543 w 7467600"/>
              <a:gd name="connsiteY282" fmla="*/ 6674836 h 6858000"/>
              <a:gd name="connsiteX283" fmla="*/ 4329957 w 7467600"/>
              <a:gd name="connsiteY283" fmla="*/ 6858000 h 6858000"/>
              <a:gd name="connsiteX284" fmla="*/ 4218595 w 7467600"/>
              <a:gd name="connsiteY284" fmla="*/ 6858000 h 6858000"/>
              <a:gd name="connsiteX285" fmla="*/ 4368888 w 7467600"/>
              <a:gd name="connsiteY285" fmla="*/ 6668412 h 6858000"/>
              <a:gd name="connsiteX286" fmla="*/ 4563091 w 7467600"/>
              <a:gd name="connsiteY286" fmla="*/ 6442508 h 6858000"/>
              <a:gd name="connsiteX287" fmla="*/ 5387324 w 7467600"/>
              <a:gd name="connsiteY287" fmla="*/ 5705830 h 6858000"/>
              <a:gd name="connsiteX288" fmla="*/ 5073620 w 7467600"/>
              <a:gd name="connsiteY288" fmla="*/ 5955437 h 6858000"/>
              <a:gd name="connsiteX289" fmla="*/ 4689789 w 7467600"/>
              <a:gd name="connsiteY289" fmla="*/ 6268382 h 6858000"/>
              <a:gd name="connsiteX290" fmla="*/ 4418722 w 7467600"/>
              <a:gd name="connsiteY290" fmla="*/ 6570886 h 6858000"/>
              <a:gd name="connsiteX291" fmla="*/ 4214944 w 7467600"/>
              <a:gd name="connsiteY291" fmla="*/ 6858000 h 6858000"/>
              <a:gd name="connsiteX292" fmla="*/ 4177898 w 7467600"/>
              <a:gd name="connsiteY292" fmla="*/ 6858000 h 6858000"/>
              <a:gd name="connsiteX293" fmla="*/ 4391597 w 7467600"/>
              <a:gd name="connsiteY293" fmla="*/ 6556370 h 6858000"/>
              <a:gd name="connsiteX294" fmla="*/ 4668889 w 7467600"/>
              <a:gd name="connsiteY294" fmla="*/ 6246399 h 6858000"/>
              <a:gd name="connsiteX295" fmla="*/ 5055427 w 7467600"/>
              <a:gd name="connsiteY295" fmla="*/ 5931476 h 6858000"/>
              <a:gd name="connsiteX296" fmla="*/ 5371814 w 7467600"/>
              <a:gd name="connsiteY296" fmla="*/ 5678975 h 6858000"/>
              <a:gd name="connsiteX297" fmla="*/ 4987918 w 7467600"/>
              <a:gd name="connsiteY297" fmla="*/ 5838701 h 6858000"/>
              <a:gd name="connsiteX298" fmla="*/ 4317146 w 7467600"/>
              <a:gd name="connsiteY298" fmla="*/ 6587716 h 6858000"/>
              <a:gd name="connsiteX299" fmla="*/ 4171627 w 7467600"/>
              <a:gd name="connsiteY299" fmla="*/ 6858000 h 6858000"/>
              <a:gd name="connsiteX300" fmla="*/ 4081585 w 7467600"/>
              <a:gd name="connsiteY300" fmla="*/ 6858000 h 6858000"/>
              <a:gd name="connsiteX301" fmla="*/ 4238603 w 7467600"/>
              <a:gd name="connsiteY301" fmla="*/ 6559341 h 6858000"/>
              <a:gd name="connsiteX302" fmla="*/ 4778333 w 7467600"/>
              <a:gd name="connsiteY302" fmla="*/ 5873626 h 6858000"/>
              <a:gd name="connsiteX303" fmla="*/ 5414185 w 7467600"/>
              <a:gd name="connsiteY303" fmla="*/ 5573882 h 6858000"/>
              <a:gd name="connsiteX304" fmla="*/ 5959648 w 7467600"/>
              <a:gd name="connsiteY304" fmla="*/ 4760797 h 6858000"/>
              <a:gd name="connsiteX305" fmla="*/ 5355019 w 7467600"/>
              <a:gd name="connsiteY305" fmla="*/ 4734672 h 6858000"/>
              <a:gd name="connsiteX306" fmla="*/ 5083565 w 7467600"/>
              <a:gd name="connsiteY306" fmla="*/ 5179121 h 6858000"/>
              <a:gd name="connsiteX307" fmla="*/ 4713577 w 7467600"/>
              <a:gd name="connsiteY307" fmla="*/ 5616803 h 6858000"/>
              <a:gd name="connsiteX308" fmla="*/ 3989559 w 7467600"/>
              <a:gd name="connsiteY308" fmla="*/ 6145945 h 6858000"/>
              <a:gd name="connsiteX309" fmla="*/ 3939824 w 7467600"/>
              <a:gd name="connsiteY309" fmla="*/ 6066900 h 6858000"/>
              <a:gd name="connsiteX310" fmla="*/ 4584537 w 7467600"/>
              <a:gd name="connsiteY310" fmla="*/ 5324826 h 6858000"/>
              <a:gd name="connsiteX311" fmla="*/ 5037105 w 7467600"/>
              <a:gd name="connsiteY311" fmla="*/ 5088765 h 6858000"/>
              <a:gd name="connsiteX312" fmla="*/ 5039930 w 7467600"/>
              <a:gd name="connsiteY312" fmla="*/ 5089585 h 6858000"/>
              <a:gd name="connsiteX313" fmla="*/ 5263764 w 7467600"/>
              <a:gd name="connsiteY313" fmla="*/ 4735525 h 6858000"/>
              <a:gd name="connsiteX314" fmla="*/ 4086300 w 7467600"/>
              <a:gd name="connsiteY314" fmla="*/ 4884599 h 6858000"/>
              <a:gd name="connsiteX315" fmla="*/ 4085485 w 7467600"/>
              <a:gd name="connsiteY315" fmla="*/ 4899070 h 6858000"/>
              <a:gd name="connsiteX316" fmla="*/ 3871915 w 7467600"/>
              <a:gd name="connsiteY316" fmla="*/ 5253645 h 6858000"/>
              <a:gd name="connsiteX317" fmla="*/ 3799374 w 7467600"/>
              <a:gd name="connsiteY317" fmla="*/ 5466127 h 6858000"/>
              <a:gd name="connsiteX318" fmla="*/ 3498850 w 7467600"/>
              <a:gd name="connsiteY318" fmla="*/ 6661888 h 6858000"/>
              <a:gd name="connsiteX319" fmla="*/ 3399216 w 7467600"/>
              <a:gd name="connsiteY319" fmla="*/ 6858000 h 6858000"/>
              <a:gd name="connsiteX320" fmla="*/ 3303688 w 7467600"/>
              <a:gd name="connsiteY320" fmla="*/ 6858000 h 6858000"/>
              <a:gd name="connsiteX321" fmla="*/ 3391774 w 7467600"/>
              <a:gd name="connsiteY321" fmla="*/ 6697181 h 6858000"/>
              <a:gd name="connsiteX322" fmla="*/ 3735540 w 7467600"/>
              <a:gd name="connsiteY322" fmla="*/ 5546923 h 6858000"/>
              <a:gd name="connsiteX323" fmla="*/ 3729438 w 7467600"/>
              <a:gd name="connsiteY323" fmla="*/ 5569058 h 6858000"/>
              <a:gd name="connsiteX324" fmla="*/ 3707782 w 7467600"/>
              <a:gd name="connsiteY324" fmla="*/ 5644908 h 6858000"/>
              <a:gd name="connsiteX325" fmla="*/ 3583827 w 7467600"/>
              <a:gd name="connsiteY325" fmla="*/ 6039215 h 6858000"/>
              <a:gd name="connsiteX326" fmla="*/ 3547861 w 7467600"/>
              <a:gd name="connsiteY326" fmla="*/ 6129609 h 6858000"/>
              <a:gd name="connsiteX327" fmla="*/ 3490905 w 7467600"/>
              <a:gd name="connsiteY327" fmla="*/ 6277660 h 6858000"/>
              <a:gd name="connsiteX328" fmla="*/ 3455859 w 7467600"/>
              <a:gd name="connsiteY328" fmla="*/ 6391301 h 6858000"/>
              <a:gd name="connsiteX329" fmla="*/ 3429112 w 7467600"/>
              <a:gd name="connsiteY329" fmla="*/ 6479469 h 6858000"/>
              <a:gd name="connsiteX330" fmla="*/ 3304862 w 7467600"/>
              <a:gd name="connsiteY330" fmla="*/ 6796476 h 6858000"/>
              <a:gd name="connsiteX331" fmla="*/ 3276071 w 7467600"/>
              <a:gd name="connsiteY331" fmla="*/ 6858000 h 6858000"/>
              <a:gd name="connsiteX332" fmla="*/ 3240805 w 7467600"/>
              <a:gd name="connsiteY332" fmla="*/ 6858000 h 6858000"/>
              <a:gd name="connsiteX333" fmla="*/ 3275917 w 7467600"/>
              <a:gd name="connsiteY333" fmla="*/ 6783192 h 6858000"/>
              <a:gd name="connsiteX334" fmla="*/ 3399358 w 7467600"/>
              <a:gd name="connsiteY334" fmla="*/ 6469011 h 6858000"/>
              <a:gd name="connsiteX335" fmla="*/ 3425650 w 7467600"/>
              <a:gd name="connsiteY335" fmla="*/ 6381333 h 6858000"/>
              <a:gd name="connsiteX336" fmla="*/ 3460661 w 7467600"/>
              <a:gd name="connsiteY336" fmla="*/ 6266763 h 6858000"/>
              <a:gd name="connsiteX337" fmla="*/ 3518021 w 7467600"/>
              <a:gd name="connsiteY337" fmla="*/ 6117298 h 6858000"/>
              <a:gd name="connsiteX338" fmla="*/ 3554035 w 7467600"/>
              <a:gd name="connsiteY338" fmla="*/ 6027832 h 6858000"/>
              <a:gd name="connsiteX339" fmla="*/ 3677174 w 7467600"/>
              <a:gd name="connsiteY339" fmla="*/ 5636351 h 6858000"/>
              <a:gd name="connsiteX340" fmla="*/ 3698819 w 7467600"/>
              <a:gd name="connsiteY340" fmla="*/ 5560503 h 6858000"/>
              <a:gd name="connsiteX341" fmla="*/ 3702094 w 7467600"/>
              <a:gd name="connsiteY341" fmla="*/ 5549194 h 6858000"/>
              <a:gd name="connsiteX342" fmla="*/ 3398355 w 7467600"/>
              <a:gd name="connsiteY342" fmla="*/ 6094603 h 6858000"/>
              <a:gd name="connsiteX343" fmla="*/ 3193941 w 7467600"/>
              <a:gd name="connsiteY343" fmla="*/ 6798775 h 6858000"/>
              <a:gd name="connsiteX344" fmla="*/ 3184140 w 7467600"/>
              <a:gd name="connsiteY344" fmla="*/ 6858000 h 6858000"/>
              <a:gd name="connsiteX345" fmla="*/ 3099978 w 7467600"/>
              <a:gd name="connsiteY345" fmla="*/ 6858000 h 6858000"/>
              <a:gd name="connsiteX346" fmla="*/ 3101556 w 7467600"/>
              <a:gd name="connsiteY346" fmla="*/ 6843337 h 6858000"/>
              <a:gd name="connsiteX347" fmla="*/ 3370162 w 7467600"/>
              <a:gd name="connsiteY347" fmla="*/ 5785550 h 6858000"/>
              <a:gd name="connsiteX348" fmla="*/ 3746477 w 7467600"/>
              <a:gd name="connsiteY348" fmla="*/ 5377889 h 6858000"/>
              <a:gd name="connsiteX349" fmla="*/ 3863399 w 7467600"/>
              <a:gd name="connsiteY349" fmla="*/ 5087257 h 6858000"/>
              <a:gd name="connsiteX350" fmla="*/ 3968712 w 7467600"/>
              <a:gd name="connsiteY350" fmla="*/ 4913989 h 6858000"/>
              <a:gd name="connsiteX351" fmla="*/ 2792390 w 7467600"/>
              <a:gd name="connsiteY351" fmla="*/ 5382974 h 6858000"/>
              <a:gd name="connsiteX352" fmla="*/ 2714982 w 7467600"/>
              <a:gd name="connsiteY352" fmla="*/ 5427051 h 6858000"/>
              <a:gd name="connsiteX353" fmla="*/ 2813361 w 7467600"/>
              <a:gd name="connsiteY353" fmla="*/ 6023912 h 6858000"/>
              <a:gd name="connsiteX354" fmla="*/ 2688430 w 7467600"/>
              <a:gd name="connsiteY354" fmla="*/ 6801564 h 6858000"/>
              <a:gd name="connsiteX355" fmla="*/ 2629626 w 7467600"/>
              <a:gd name="connsiteY355" fmla="*/ 6763394 h 6858000"/>
              <a:gd name="connsiteX356" fmla="*/ 2565328 w 7467600"/>
              <a:gd name="connsiteY356" fmla="*/ 5516399 h 6858000"/>
              <a:gd name="connsiteX357" fmla="*/ 1922999 w 7467600"/>
              <a:gd name="connsiteY357" fmla="*/ 5980343 h 6858000"/>
              <a:gd name="connsiteX358" fmla="*/ 1950261 w 7467600"/>
              <a:gd name="connsiteY358" fmla="*/ 6405858 h 6858000"/>
              <a:gd name="connsiteX359" fmla="*/ 2365554 w 7467600"/>
              <a:gd name="connsiteY359" fmla="*/ 6759107 h 6858000"/>
              <a:gd name="connsiteX360" fmla="*/ 2424142 w 7467600"/>
              <a:gd name="connsiteY360" fmla="*/ 6858000 h 6858000"/>
              <a:gd name="connsiteX361" fmla="*/ 2395994 w 7467600"/>
              <a:gd name="connsiteY361" fmla="*/ 6858000 h 6858000"/>
              <a:gd name="connsiteX362" fmla="*/ 2392863 w 7467600"/>
              <a:gd name="connsiteY362" fmla="*/ 6852964 h 6858000"/>
              <a:gd name="connsiteX363" fmla="*/ 2017589 w 7467600"/>
              <a:gd name="connsiteY363" fmla="*/ 6493982 h 6858000"/>
              <a:gd name="connsiteX364" fmla="*/ 2147336 w 7467600"/>
              <a:gd name="connsiteY364" fmla="*/ 6594052 h 6858000"/>
              <a:gd name="connsiteX365" fmla="*/ 2207047 w 7467600"/>
              <a:gd name="connsiteY365" fmla="*/ 6654540 h 6858000"/>
              <a:gd name="connsiteX366" fmla="*/ 2299106 w 7467600"/>
              <a:gd name="connsiteY366" fmla="*/ 6778931 h 6858000"/>
              <a:gd name="connsiteX367" fmla="*/ 2314430 w 7467600"/>
              <a:gd name="connsiteY367" fmla="*/ 6801144 h 6858000"/>
              <a:gd name="connsiteX368" fmla="*/ 2352406 w 7467600"/>
              <a:gd name="connsiteY368" fmla="*/ 6858000 h 6858000"/>
              <a:gd name="connsiteX369" fmla="*/ 2314492 w 7467600"/>
              <a:gd name="connsiteY369" fmla="*/ 6858000 h 6858000"/>
              <a:gd name="connsiteX370" fmla="*/ 2288095 w 7467600"/>
              <a:gd name="connsiteY370" fmla="*/ 6818030 h 6858000"/>
              <a:gd name="connsiteX371" fmla="*/ 2272768 w 7467600"/>
              <a:gd name="connsiteY371" fmla="*/ 6795822 h 6858000"/>
              <a:gd name="connsiteX372" fmla="*/ 2182715 w 7467600"/>
              <a:gd name="connsiteY372" fmla="*/ 6675071 h 6858000"/>
              <a:gd name="connsiteX373" fmla="*/ 2032061 w 7467600"/>
              <a:gd name="connsiteY373" fmla="*/ 6541380 h 6858000"/>
              <a:gd name="connsiteX374" fmla="*/ 2257220 w 7467600"/>
              <a:gd name="connsiteY374" fmla="*/ 6826257 h 6858000"/>
              <a:gd name="connsiteX375" fmla="*/ 2281324 w 7467600"/>
              <a:gd name="connsiteY375" fmla="*/ 6858000 h 6858000"/>
              <a:gd name="connsiteX376" fmla="*/ 2242860 w 7467600"/>
              <a:gd name="connsiteY376" fmla="*/ 6858000 h 6858000"/>
              <a:gd name="connsiteX377" fmla="*/ 2232818 w 7467600"/>
              <a:gd name="connsiteY377" fmla="*/ 6844926 h 6858000"/>
              <a:gd name="connsiteX378" fmla="*/ 1990172 w 7467600"/>
              <a:gd name="connsiteY378" fmla="*/ 6542121 h 6858000"/>
              <a:gd name="connsiteX379" fmla="*/ 2124090 w 7467600"/>
              <a:gd name="connsiteY379" fmla="*/ 6761017 h 6858000"/>
              <a:gd name="connsiteX380" fmla="*/ 2200380 w 7467600"/>
              <a:gd name="connsiteY380" fmla="*/ 6858000 h 6858000"/>
              <a:gd name="connsiteX381" fmla="*/ 2147507 w 7467600"/>
              <a:gd name="connsiteY381" fmla="*/ 6858000 h 6858000"/>
              <a:gd name="connsiteX382" fmla="*/ 2070668 w 7467600"/>
              <a:gd name="connsiteY382" fmla="*/ 6761520 h 6858000"/>
              <a:gd name="connsiteX383" fmla="*/ 1975142 w 7467600"/>
              <a:gd name="connsiteY383" fmla="*/ 6585570 h 6858000"/>
              <a:gd name="connsiteX384" fmla="*/ 2050035 w 7467600"/>
              <a:gd name="connsiteY384" fmla="*/ 6813345 h 6858000"/>
              <a:gd name="connsiteX385" fmla="*/ 2063025 w 7467600"/>
              <a:gd name="connsiteY385" fmla="*/ 6858000 h 6858000"/>
              <a:gd name="connsiteX386" fmla="*/ 2021675 w 7467600"/>
              <a:gd name="connsiteY386" fmla="*/ 6858000 h 6858000"/>
              <a:gd name="connsiteX387" fmla="*/ 2019308 w 7467600"/>
              <a:gd name="connsiteY387" fmla="*/ 6847118 h 6858000"/>
              <a:gd name="connsiteX388" fmla="*/ 1938835 w 7467600"/>
              <a:gd name="connsiteY388" fmla="*/ 6551160 h 6858000"/>
              <a:gd name="connsiteX389" fmla="*/ 1953230 w 7467600"/>
              <a:gd name="connsiteY389" fmla="*/ 6759699 h 6858000"/>
              <a:gd name="connsiteX390" fmla="*/ 1956763 w 7467600"/>
              <a:gd name="connsiteY390" fmla="*/ 6778191 h 6858000"/>
              <a:gd name="connsiteX391" fmla="*/ 1967925 w 7467600"/>
              <a:gd name="connsiteY391" fmla="*/ 6858000 h 6858000"/>
              <a:gd name="connsiteX392" fmla="*/ 1936622 w 7467600"/>
              <a:gd name="connsiteY392" fmla="*/ 6858000 h 6858000"/>
              <a:gd name="connsiteX393" fmla="*/ 1926261 w 7467600"/>
              <a:gd name="connsiteY393" fmla="*/ 6784064 h 6858000"/>
              <a:gd name="connsiteX394" fmla="*/ 1922724 w 7467600"/>
              <a:gd name="connsiteY394" fmla="*/ 6765577 h 6858000"/>
              <a:gd name="connsiteX395" fmla="*/ 1904650 w 7467600"/>
              <a:gd name="connsiteY395" fmla="*/ 6639616 h 6858000"/>
              <a:gd name="connsiteX396" fmla="*/ 1885273 w 7467600"/>
              <a:gd name="connsiteY396" fmla="*/ 6858000 h 6858000"/>
              <a:gd name="connsiteX397" fmla="*/ 1854363 w 7467600"/>
              <a:gd name="connsiteY397" fmla="*/ 6858000 h 6858000"/>
              <a:gd name="connsiteX398" fmla="*/ 1880391 w 7467600"/>
              <a:gd name="connsiteY398" fmla="*/ 6603796 h 6858000"/>
              <a:gd name="connsiteX399" fmla="*/ 1818273 w 7467600"/>
              <a:gd name="connsiteY399" fmla="*/ 6715729 h 6858000"/>
              <a:gd name="connsiteX400" fmla="*/ 1794691 w 7467600"/>
              <a:gd name="connsiteY400" fmla="*/ 6843239 h 6858000"/>
              <a:gd name="connsiteX401" fmla="*/ 1794914 w 7467600"/>
              <a:gd name="connsiteY401" fmla="*/ 6858000 h 6858000"/>
              <a:gd name="connsiteX402" fmla="*/ 1746128 w 7467600"/>
              <a:gd name="connsiteY402" fmla="*/ 6858000 h 6858000"/>
              <a:gd name="connsiteX403" fmla="*/ 1753934 w 7467600"/>
              <a:gd name="connsiteY403" fmla="*/ 6724796 h 6858000"/>
              <a:gd name="connsiteX404" fmla="*/ 1792053 w 7467600"/>
              <a:gd name="connsiteY404" fmla="*/ 6572396 h 6858000"/>
              <a:gd name="connsiteX405" fmla="*/ 1862248 w 7467600"/>
              <a:gd name="connsiteY405" fmla="*/ 6266397 h 6858000"/>
              <a:gd name="connsiteX406" fmla="*/ 1862250 w 7467600"/>
              <a:gd name="connsiteY406" fmla="*/ 6033531 h 6858000"/>
              <a:gd name="connsiteX407" fmla="*/ 1211999 w 7467600"/>
              <a:gd name="connsiteY407" fmla="*/ 6683610 h 6858000"/>
              <a:gd name="connsiteX408" fmla="*/ 1213266 w 7467600"/>
              <a:gd name="connsiteY408" fmla="*/ 6691947 h 6858000"/>
              <a:gd name="connsiteX409" fmla="*/ 1203370 w 7467600"/>
              <a:gd name="connsiteY409" fmla="*/ 6850676 h 6858000"/>
              <a:gd name="connsiteX410" fmla="*/ 1203671 w 7467600"/>
              <a:gd name="connsiteY410" fmla="*/ 6858000 h 6858000"/>
              <a:gd name="connsiteX411" fmla="*/ 1143180 w 7467600"/>
              <a:gd name="connsiteY411" fmla="*/ 6858000 h 6858000"/>
              <a:gd name="connsiteX412" fmla="*/ 1142176 w 7467600"/>
              <a:gd name="connsiteY412" fmla="*/ 6766045 h 6858000"/>
              <a:gd name="connsiteX413" fmla="*/ 1067484 w 7467600"/>
              <a:gd name="connsiteY413" fmla="*/ 6858000 h 6858000"/>
              <a:gd name="connsiteX414" fmla="*/ 953928 w 7467600"/>
              <a:gd name="connsiteY414" fmla="*/ 6858000 h 6858000"/>
              <a:gd name="connsiteX415" fmla="*/ 959715 w 7467600"/>
              <a:gd name="connsiteY415" fmla="*/ 6850185 h 6858000"/>
              <a:gd name="connsiteX416" fmla="*/ 1483788 w 7467600"/>
              <a:gd name="connsiteY416" fmla="*/ 6259174 h 6858000"/>
              <a:gd name="connsiteX417" fmla="*/ 1100671 w 7467600"/>
              <a:gd name="connsiteY417" fmla="*/ 6252137 h 6858000"/>
              <a:gd name="connsiteX418" fmla="*/ 1090144 w 7467600"/>
              <a:gd name="connsiteY418" fmla="*/ 6256748 h 6858000"/>
              <a:gd name="connsiteX419" fmla="*/ 1095872 w 7467600"/>
              <a:gd name="connsiteY419" fmla="*/ 6271892 h 6858000"/>
              <a:gd name="connsiteX420" fmla="*/ 262785 w 7467600"/>
              <a:gd name="connsiteY420" fmla="*/ 6845450 h 6858000"/>
              <a:gd name="connsiteX421" fmla="*/ 209968 w 7467600"/>
              <a:gd name="connsiteY421" fmla="*/ 6770713 h 6858000"/>
              <a:gd name="connsiteX422" fmla="*/ 873460 w 7467600"/>
              <a:gd name="connsiteY422" fmla="*/ 6253768 h 6858000"/>
              <a:gd name="connsiteX423" fmla="*/ 192686 w 7467600"/>
              <a:gd name="connsiteY423" fmla="*/ 5849257 h 6858000"/>
              <a:gd name="connsiteX424" fmla="*/ 4696 w 7467600"/>
              <a:gd name="connsiteY424" fmla="*/ 5697668 h 6858000"/>
              <a:gd name="connsiteX425" fmla="*/ 0 w 7467600"/>
              <a:gd name="connsiteY425" fmla="*/ 5689984 h 6858000"/>
              <a:gd name="connsiteX426" fmla="*/ 0 w 7467600"/>
              <a:gd name="connsiteY426" fmla="*/ 5513472 h 6858000"/>
              <a:gd name="connsiteX427" fmla="*/ 174101 w 7467600"/>
              <a:gd name="connsiteY427" fmla="*/ 5620277 h 6858000"/>
              <a:gd name="connsiteX428" fmla="*/ 891800 w 7467600"/>
              <a:gd name="connsiteY428" fmla="*/ 6036935 h 6858000"/>
              <a:gd name="connsiteX429" fmla="*/ 1072219 w 7467600"/>
              <a:gd name="connsiteY429" fmla="*/ 6169443 h 6858000"/>
              <a:gd name="connsiteX430" fmla="*/ 1074117 w 7467600"/>
              <a:gd name="connsiteY430" fmla="*/ 6170301 h 6858000"/>
              <a:gd name="connsiteX431" fmla="*/ 1083114 w 7467600"/>
              <a:gd name="connsiteY431" fmla="*/ 6174131 h 6858000"/>
              <a:gd name="connsiteX432" fmla="*/ 1543010 w 7467600"/>
              <a:gd name="connsiteY432" fmla="*/ 6191140 h 6858000"/>
              <a:gd name="connsiteX433" fmla="*/ 1551080 w 7467600"/>
              <a:gd name="connsiteY433" fmla="*/ 6195006 h 6858000"/>
              <a:gd name="connsiteX434" fmla="*/ 2345443 w 7467600"/>
              <a:gd name="connsiteY434" fmla="*/ 5549882 h 6858000"/>
              <a:gd name="connsiteX435" fmla="*/ 1721499 w 7467600"/>
              <a:gd name="connsiteY435" fmla="*/ 5599969 h 6858000"/>
              <a:gd name="connsiteX436" fmla="*/ 767716 w 7467600"/>
              <a:gd name="connsiteY436" fmla="*/ 5472768 h 6858000"/>
              <a:gd name="connsiteX437" fmla="*/ 722147 w 7467600"/>
              <a:gd name="connsiteY437" fmla="*/ 5393091 h 6858000"/>
              <a:gd name="connsiteX438" fmla="*/ 1485552 w 7467600"/>
              <a:gd name="connsiteY438" fmla="*/ 5313202 h 6858000"/>
              <a:gd name="connsiteX439" fmla="*/ 2143004 w 7467600"/>
              <a:gd name="connsiteY439" fmla="*/ 5402420 h 6858000"/>
              <a:gd name="connsiteX440" fmla="*/ 1933391 w 7467600"/>
              <a:gd name="connsiteY440" fmla="*/ 5156971 h 6858000"/>
              <a:gd name="connsiteX441" fmla="*/ 1827118 w 7467600"/>
              <a:gd name="connsiteY441" fmla="*/ 4968410 h 6858000"/>
              <a:gd name="connsiteX442" fmla="*/ 1837349 w 7467600"/>
              <a:gd name="connsiteY442" fmla="*/ 4956357 h 6858000"/>
              <a:gd name="connsiteX443" fmla="*/ 2162835 w 7467600"/>
              <a:gd name="connsiteY443" fmla="*/ 5187853 h 6858000"/>
              <a:gd name="connsiteX444" fmla="*/ 2257167 w 7467600"/>
              <a:gd name="connsiteY444" fmla="*/ 5462123 h 6858000"/>
              <a:gd name="connsiteX445" fmla="*/ 2261598 w 7467600"/>
              <a:gd name="connsiteY445" fmla="*/ 5467998 h 6858000"/>
              <a:gd name="connsiteX446" fmla="*/ 2437177 w 7467600"/>
              <a:gd name="connsiteY446" fmla="*/ 5479608 h 6858000"/>
              <a:gd name="connsiteX447" fmla="*/ 2445247 w 7467600"/>
              <a:gd name="connsiteY447" fmla="*/ 5483476 h 6858000"/>
              <a:gd name="connsiteX448" fmla="*/ 2743626 w 7467600"/>
              <a:gd name="connsiteY448" fmla="*/ 5304819 h 6858000"/>
              <a:gd name="connsiteX449" fmla="*/ 3048102 w 7467600"/>
              <a:gd name="connsiteY449" fmla="*/ 5150595 h 6858000"/>
              <a:gd name="connsiteX450" fmla="*/ 1799414 w 7467600"/>
              <a:gd name="connsiteY450" fmla="*/ 4694732 h 6858000"/>
              <a:gd name="connsiteX451" fmla="*/ 1771735 w 7467600"/>
              <a:gd name="connsiteY451" fmla="*/ 4619929 h 6858000"/>
              <a:gd name="connsiteX452" fmla="*/ 3104273 w 7467600"/>
              <a:gd name="connsiteY452" fmla="*/ 5076159 h 6858000"/>
              <a:gd name="connsiteX453" fmla="*/ 3113245 w 7467600"/>
              <a:gd name="connsiteY453" fmla="*/ 5090705 h 6858000"/>
              <a:gd name="connsiteX454" fmla="*/ 3126294 w 7467600"/>
              <a:gd name="connsiteY454" fmla="*/ 5114400 h 6858000"/>
              <a:gd name="connsiteX455" fmla="*/ 3937433 w 7467600"/>
              <a:gd name="connsiteY455" fmla="*/ 4830473 h 6858000"/>
              <a:gd name="connsiteX456" fmla="*/ 3590475 w 7467600"/>
              <a:gd name="connsiteY456" fmla="*/ 4597974 h 6858000"/>
              <a:gd name="connsiteX457" fmla="*/ 3100264 w 7467600"/>
              <a:gd name="connsiteY457" fmla="*/ 4579845 h 6858000"/>
              <a:gd name="connsiteX458" fmla="*/ 2183576 w 7467600"/>
              <a:gd name="connsiteY458" fmla="*/ 4227150 h 6858000"/>
              <a:gd name="connsiteX459" fmla="*/ 2151029 w 7467600"/>
              <a:gd name="connsiteY459" fmla="*/ 4146947 h 6858000"/>
              <a:gd name="connsiteX460" fmla="*/ 3563434 w 7467600"/>
              <a:gd name="connsiteY460" fmla="*/ 4469115 h 6858000"/>
              <a:gd name="connsiteX461" fmla="*/ 3177952 w 7467600"/>
              <a:gd name="connsiteY461" fmla="*/ 3657386 h 6858000"/>
              <a:gd name="connsiteX462" fmla="*/ 3189263 w 7467600"/>
              <a:gd name="connsiteY462" fmla="*/ 3625726 h 6858000"/>
              <a:gd name="connsiteX463" fmla="*/ 3560912 w 7467600"/>
              <a:gd name="connsiteY463" fmla="*/ 4079863 h 6858000"/>
              <a:gd name="connsiteX464" fmla="*/ 3626636 w 7467600"/>
              <a:gd name="connsiteY464" fmla="*/ 4512230 h 6858000"/>
              <a:gd name="connsiteX465" fmla="*/ 3653088 w 7467600"/>
              <a:gd name="connsiteY465" fmla="*/ 4521417 h 6858000"/>
              <a:gd name="connsiteX466" fmla="*/ 3988128 w 7467600"/>
              <a:gd name="connsiteY466" fmla="*/ 4817267 h 6858000"/>
              <a:gd name="connsiteX467" fmla="*/ 4830582 w 7467600"/>
              <a:gd name="connsiteY467" fmla="*/ 4676000 h 6858000"/>
              <a:gd name="connsiteX468" fmla="*/ 4830100 w 7467600"/>
              <a:gd name="connsiteY468" fmla="*/ 4675554 h 6858000"/>
              <a:gd name="connsiteX469" fmla="*/ 4036318 w 7467600"/>
              <a:gd name="connsiteY469" fmla="*/ 4147013 h 6858000"/>
              <a:gd name="connsiteX470" fmla="*/ 3432098 w 7467600"/>
              <a:gd name="connsiteY470" fmla="*/ 3537312 h 6858000"/>
              <a:gd name="connsiteX471" fmla="*/ 3446761 w 7467600"/>
              <a:gd name="connsiteY471" fmla="*/ 3461278 h 6858000"/>
              <a:gd name="connsiteX472" fmla="*/ 4419733 w 7467600"/>
              <a:gd name="connsiteY472" fmla="*/ 3963555 h 6858000"/>
              <a:gd name="connsiteX473" fmla="*/ 4781371 w 7467600"/>
              <a:gd name="connsiteY473" fmla="*/ 4458604 h 6858000"/>
              <a:gd name="connsiteX474" fmla="*/ 4780440 w 7467600"/>
              <a:gd name="connsiteY474" fmla="*/ 4470290 h 6858000"/>
              <a:gd name="connsiteX475" fmla="*/ 4898954 w 7467600"/>
              <a:gd name="connsiteY475" fmla="*/ 4662092 h 6858000"/>
              <a:gd name="connsiteX476" fmla="*/ 4900699 w 7467600"/>
              <a:gd name="connsiteY476" fmla="*/ 4670867 h 6858000"/>
              <a:gd name="connsiteX477" fmla="*/ 5714511 w 7467600"/>
              <a:gd name="connsiteY477" fmla="*/ 4663483 h 6858000"/>
              <a:gd name="connsiteX478" fmla="*/ 5464793 w 7467600"/>
              <a:gd name="connsiteY478" fmla="*/ 4393556 h 6858000"/>
              <a:gd name="connsiteX479" fmla="*/ 5461897 w 7467600"/>
              <a:gd name="connsiteY479" fmla="*/ 4390879 h 6858000"/>
              <a:gd name="connsiteX480" fmla="*/ 4294126 w 7467600"/>
              <a:gd name="connsiteY480" fmla="*/ 3303048 h 6858000"/>
              <a:gd name="connsiteX481" fmla="*/ 4305321 w 7467600"/>
              <a:gd name="connsiteY481" fmla="*/ 3256953 h 6858000"/>
              <a:gd name="connsiteX482" fmla="*/ 4949299 w 7467600"/>
              <a:gd name="connsiteY482" fmla="*/ 3766336 h 6858000"/>
              <a:gd name="connsiteX483" fmla="*/ 5291452 w 7467600"/>
              <a:gd name="connsiteY483" fmla="*/ 4076801 h 6858000"/>
              <a:gd name="connsiteX484" fmla="*/ 5434998 w 7467600"/>
              <a:gd name="connsiteY484" fmla="*/ 4254100 h 6858000"/>
              <a:gd name="connsiteX485" fmla="*/ 5351015 w 7467600"/>
              <a:gd name="connsiteY485" fmla="*/ 3760989 h 6858000"/>
              <a:gd name="connsiteX486" fmla="*/ 5413780 w 7467600"/>
              <a:gd name="connsiteY486" fmla="*/ 2966265 h 6858000"/>
              <a:gd name="connsiteX487" fmla="*/ 5425627 w 7467600"/>
              <a:gd name="connsiteY487" fmla="*/ 2954192 h 6858000"/>
              <a:gd name="connsiteX488" fmla="*/ 6604735 w 7467600"/>
              <a:gd name="connsiteY488" fmla="*/ 2041381 h 6858000"/>
              <a:gd name="connsiteX489" fmla="*/ 7204487 w 7467600"/>
              <a:gd name="connsiteY489" fmla="*/ 2742112 h 6858000"/>
              <a:gd name="connsiteX490" fmla="*/ 7131592 w 7467600"/>
              <a:gd name="connsiteY490" fmla="*/ 2672096 h 6858000"/>
              <a:gd name="connsiteX491" fmla="*/ 6996344 w 7467600"/>
              <a:gd name="connsiteY491" fmla="*/ 2518310 h 6858000"/>
              <a:gd name="connsiteX492" fmla="*/ 6735495 w 7467600"/>
              <a:gd name="connsiteY492" fmla="*/ 2196890 h 6858000"/>
              <a:gd name="connsiteX493" fmla="*/ 6721901 w 7467600"/>
              <a:gd name="connsiteY493" fmla="*/ 2179274 h 6858000"/>
              <a:gd name="connsiteX494" fmla="*/ 6604735 w 7467600"/>
              <a:gd name="connsiteY494" fmla="*/ 2041381 h 6858000"/>
              <a:gd name="connsiteX495" fmla="*/ 6591670 w 7467600"/>
              <a:gd name="connsiteY495" fmla="*/ 1988277 h 6858000"/>
              <a:gd name="connsiteX496" fmla="*/ 6747349 w 7467600"/>
              <a:gd name="connsiteY496" fmla="*/ 2160069 h 6858000"/>
              <a:gd name="connsiteX497" fmla="*/ 6760943 w 7467600"/>
              <a:gd name="connsiteY497" fmla="*/ 2177686 h 6858000"/>
              <a:gd name="connsiteX498" fmla="*/ 7021065 w 7467600"/>
              <a:gd name="connsiteY498" fmla="*/ 2498102 h 6858000"/>
              <a:gd name="connsiteX499" fmla="*/ 7155223 w 7467600"/>
              <a:gd name="connsiteY499" fmla="*/ 2650386 h 6858000"/>
              <a:gd name="connsiteX500" fmla="*/ 7203167 w 7467600"/>
              <a:gd name="connsiteY500" fmla="*/ 2697288 h 6858000"/>
              <a:gd name="connsiteX501" fmla="*/ 6937703 w 7467600"/>
              <a:gd name="connsiteY501" fmla="*/ 2321981 h 6858000"/>
              <a:gd name="connsiteX502" fmla="*/ 6591670 w 7467600"/>
              <a:gd name="connsiteY502" fmla="*/ 1988277 h 6858000"/>
              <a:gd name="connsiteX503" fmla="*/ 5798671 w 7467600"/>
              <a:gd name="connsiteY503" fmla="*/ 1981601 h 6858000"/>
              <a:gd name="connsiteX504" fmla="*/ 5754709 w 7467600"/>
              <a:gd name="connsiteY504" fmla="*/ 2071454 h 6858000"/>
              <a:gd name="connsiteX505" fmla="*/ 5763044 w 7467600"/>
              <a:gd name="connsiteY505" fmla="*/ 2842206 h 6858000"/>
              <a:gd name="connsiteX506" fmla="*/ 5764974 w 7467600"/>
              <a:gd name="connsiteY506" fmla="*/ 2799609 h 6858000"/>
              <a:gd name="connsiteX507" fmla="*/ 5767665 w 7467600"/>
              <a:gd name="connsiteY507" fmla="*/ 2666409 h 6858000"/>
              <a:gd name="connsiteX508" fmla="*/ 5763055 w 7467600"/>
              <a:gd name="connsiteY508" fmla="*/ 2579705 h 6858000"/>
              <a:gd name="connsiteX509" fmla="*/ 5758079 w 7467600"/>
              <a:gd name="connsiteY509" fmla="*/ 2492508 h 6858000"/>
              <a:gd name="connsiteX510" fmla="*/ 5779325 w 7467600"/>
              <a:gd name="connsiteY510" fmla="*/ 2197069 h 6858000"/>
              <a:gd name="connsiteX511" fmla="*/ 5798671 w 7467600"/>
              <a:gd name="connsiteY511" fmla="*/ 1981601 h 6858000"/>
              <a:gd name="connsiteX512" fmla="*/ 5829202 w 7467600"/>
              <a:gd name="connsiteY512" fmla="*/ 1971679 h 6858000"/>
              <a:gd name="connsiteX513" fmla="*/ 5809558 w 7467600"/>
              <a:gd name="connsiteY513" fmla="*/ 2198043 h 6858000"/>
              <a:gd name="connsiteX514" fmla="*/ 5788653 w 7467600"/>
              <a:gd name="connsiteY514" fmla="*/ 2489430 h 6858000"/>
              <a:gd name="connsiteX515" fmla="*/ 5793439 w 7467600"/>
              <a:gd name="connsiteY515" fmla="*/ 2575235 h 6858000"/>
              <a:gd name="connsiteX516" fmla="*/ 5796837 w 7467600"/>
              <a:gd name="connsiteY516" fmla="*/ 2637633 h 6858000"/>
              <a:gd name="connsiteX517" fmla="*/ 5818614 w 7467600"/>
              <a:gd name="connsiteY517" fmla="*/ 2473055 h 6858000"/>
              <a:gd name="connsiteX518" fmla="*/ 5829202 w 7467600"/>
              <a:gd name="connsiteY518" fmla="*/ 1971679 h 6858000"/>
              <a:gd name="connsiteX519" fmla="*/ 5911389 w 7467600"/>
              <a:gd name="connsiteY519" fmla="*/ 1898371 h 6858000"/>
              <a:gd name="connsiteX520" fmla="*/ 6237627 w 7467600"/>
              <a:gd name="connsiteY520" fmla="*/ 2231921 h 6858000"/>
              <a:gd name="connsiteX521" fmla="*/ 5911389 w 7467600"/>
              <a:gd name="connsiteY521" fmla="*/ 1898371 h 6858000"/>
              <a:gd name="connsiteX522" fmla="*/ 6944437 w 7467600"/>
              <a:gd name="connsiteY522" fmla="*/ 1575402 h 6858000"/>
              <a:gd name="connsiteX523" fmla="*/ 6304730 w 7467600"/>
              <a:gd name="connsiteY523" fmla="*/ 1766654 h 6858000"/>
              <a:gd name="connsiteX524" fmla="*/ 6944437 w 7467600"/>
              <a:gd name="connsiteY524" fmla="*/ 1575402 h 6858000"/>
              <a:gd name="connsiteX525" fmla="*/ 7019523 w 7467600"/>
              <a:gd name="connsiteY525" fmla="*/ 1519450 h 6858000"/>
              <a:gd name="connsiteX526" fmla="*/ 6298091 w 7467600"/>
              <a:gd name="connsiteY526" fmla="*/ 1737122 h 6858000"/>
              <a:gd name="connsiteX527" fmla="*/ 7019523 w 7467600"/>
              <a:gd name="connsiteY527" fmla="*/ 1519450 h 6858000"/>
              <a:gd name="connsiteX528" fmla="*/ 2399523 w 7467600"/>
              <a:gd name="connsiteY528" fmla="*/ 1428234 h 6858000"/>
              <a:gd name="connsiteX529" fmla="*/ 2224982 w 7467600"/>
              <a:gd name="connsiteY529" fmla="*/ 1826201 h 6858000"/>
              <a:gd name="connsiteX530" fmla="*/ 2096099 w 7467600"/>
              <a:gd name="connsiteY530" fmla="*/ 2345900 h 6858000"/>
              <a:gd name="connsiteX531" fmla="*/ 2283317 w 7467600"/>
              <a:gd name="connsiteY531" fmla="*/ 1796925 h 6858000"/>
              <a:gd name="connsiteX532" fmla="*/ 2399523 w 7467600"/>
              <a:gd name="connsiteY532" fmla="*/ 1428234 h 6858000"/>
              <a:gd name="connsiteX533" fmla="*/ 2448558 w 7467600"/>
              <a:gd name="connsiteY533" fmla="*/ 1373435 h 6858000"/>
              <a:gd name="connsiteX534" fmla="*/ 2312521 w 7467600"/>
              <a:gd name="connsiteY534" fmla="*/ 1806140 h 6858000"/>
              <a:gd name="connsiteX535" fmla="*/ 2127533 w 7467600"/>
              <a:gd name="connsiteY535" fmla="*/ 2348380 h 6858000"/>
              <a:gd name="connsiteX536" fmla="*/ 2358080 w 7467600"/>
              <a:gd name="connsiteY536" fmla="*/ 1866134 h 6858000"/>
              <a:gd name="connsiteX537" fmla="*/ 2407436 w 7467600"/>
              <a:gd name="connsiteY537" fmla="*/ 1651070 h 6858000"/>
              <a:gd name="connsiteX538" fmla="*/ 2448558 w 7467600"/>
              <a:gd name="connsiteY538" fmla="*/ 1373435 h 6858000"/>
              <a:gd name="connsiteX539" fmla="*/ 278707 w 7467600"/>
              <a:gd name="connsiteY539" fmla="*/ 1352270 h 6858000"/>
              <a:gd name="connsiteX540" fmla="*/ 321570 w 7467600"/>
              <a:gd name="connsiteY540" fmla="*/ 1861610 h 6858000"/>
              <a:gd name="connsiteX541" fmla="*/ 294281 w 7467600"/>
              <a:gd name="connsiteY541" fmla="*/ 1440658 h 6858000"/>
              <a:gd name="connsiteX542" fmla="*/ 278707 w 7467600"/>
              <a:gd name="connsiteY542" fmla="*/ 1352270 h 6858000"/>
              <a:gd name="connsiteX543" fmla="*/ 1423821 w 7467600"/>
              <a:gd name="connsiteY543" fmla="*/ 1351958 h 6858000"/>
              <a:gd name="connsiteX544" fmla="*/ 1638521 w 7467600"/>
              <a:gd name="connsiteY544" fmla="*/ 1908470 h 6858000"/>
              <a:gd name="connsiteX545" fmla="*/ 1754199 w 7467600"/>
              <a:gd name="connsiteY545" fmla="*/ 2149284 h 6858000"/>
              <a:gd name="connsiteX546" fmla="*/ 1908359 w 7467600"/>
              <a:gd name="connsiteY546" fmla="*/ 2364988 h 6858000"/>
              <a:gd name="connsiteX547" fmla="*/ 1647661 w 7467600"/>
              <a:gd name="connsiteY547" fmla="*/ 1825945 h 6858000"/>
              <a:gd name="connsiteX548" fmla="*/ 1423821 w 7467600"/>
              <a:gd name="connsiteY548" fmla="*/ 1351958 h 6858000"/>
              <a:gd name="connsiteX549" fmla="*/ 1431890 w 7467600"/>
              <a:gd name="connsiteY549" fmla="*/ 1306475 h 6858000"/>
              <a:gd name="connsiteX550" fmla="*/ 1507597 w 7467600"/>
              <a:gd name="connsiteY550" fmla="*/ 1446132 h 6858000"/>
              <a:gd name="connsiteX551" fmla="*/ 1674586 w 7467600"/>
              <a:gd name="connsiteY551" fmla="*/ 1813832 h 6858000"/>
              <a:gd name="connsiteX552" fmla="*/ 1815950 w 7467600"/>
              <a:gd name="connsiteY552" fmla="*/ 2128564 h 6858000"/>
              <a:gd name="connsiteX553" fmla="*/ 1984242 w 7467600"/>
              <a:gd name="connsiteY553" fmla="*/ 2430829 h 6858000"/>
              <a:gd name="connsiteX554" fmla="*/ 2014023 w 7467600"/>
              <a:gd name="connsiteY554" fmla="*/ 2450995 h 6858000"/>
              <a:gd name="connsiteX555" fmla="*/ 1747337 w 7467600"/>
              <a:gd name="connsiteY555" fmla="*/ 1855264 h 6858000"/>
              <a:gd name="connsiteX556" fmla="*/ 1533749 w 7467600"/>
              <a:gd name="connsiteY556" fmla="*/ 1478656 h 6858000"/>
              <a:gd name="connsiteX557" fmla="*/ 1431890 w 7467600"/>
              <a:gd name="connsiteY557" fmla="*/ 1306475 h 6858000"/>
              <a:gd name="connsiteX558" fmla="*/ 5052692 w 7467600"/>
              <a:gd name="connsiteY558" fmla="*/ 1292994 h 6858000"/>
              <a:gd name="connsiteX559" fmla="*/ 5200661 w 7467600"/>
              <a:gd name="connsiteY559" fmla="*/ 1635186 h 6858000"/>
              <a:gd name="connsiteX560" fmla="*/ 5297138 w 7467600"/>
              <a:gd name="connsiteY560" fmla="*/ 1906351 h 6858000"/>
              <a:gd name="connsiteX561" fmla="*/ 5052692 w 7467600"/>
              <a:gd name="connsiteY561" fmla="*/ 1292994 h 6858000"/>
              <a:gd name="connsiteX562" fmla="*/ 5009948 w 7467600"/>
              <a:gd name="connsiteY562" fmla="*/ 1273619 h 6858000"/>
              <a:gd name="connsiteX563" fmla="*/ 5121777 w 7467600"/>
              <a:gd name="connsiteY563" fmla="*/ 1654213 h 6858000"/>
              <a:gd name="connsiteX564" fmla="*/ 5293545 w 7467600"/>
              <a:gd name="connsiteY564" fmla="*/ 2072247 h 6858000"/>
              <a:gd name="connsiteX565" fmla="*/ 5294042 w 7467600"/>
              <a:gd name="connsiteY565" fmla="*/ 2065019 h 6858000"/>
              <a:gd name="connsiteX566" fmla="*/ 5171936 w 7467600"/>
              <a:gd name="connsiteY566" fmla="*/ 1647613 h 6858000"/>
              <a:gd name="connsiteX567" fmla="*/ 5009948 w 7467600"/>
              <a:gd name="connsiteY567" fmla="*/ 1273619 h 6858000"/>
              <a:gd name="connsiteX568" fmla="*/ 655236 w 7467600"/>
              <a:gd name="connsiteY568" fmla="*/ 1268632 h 6858000"/>
              <a:gd name="connsiteX569" fmla="*/ 839521 w 7467600"/>
              <a:gd name="connsiteY569" fmla="*/ 1685315 h 6858000"/>
              <a:gd name="connsiteX570" fmla="*/ 1109416 w 7467600"/>
              <a:gd name="connsiteY570" fmla="*/ 2061663 h 6858000"/>
              <a:gd name="connsiteX571" fmla="*/ 1298300 w 7467600"/>
              <a:gd name="connsiteY571" fmla="*/ 2247742 h 6858000"/>
              <a:gd name="connsiteX572" fmla="*/ 1125871 w 7467600"/>
              <a:gd name="connsiteY572" fmla="*/ 1989513 h 6858000"/>
              <a:gd name="connsiteX573" fmla="*/ 981574 w 7467600"/>
              <a:gd name="connsiteY573" fmla="*/ 1783157 h 6858000"/>
              <a:gd name="connsiteX574" fmla="*/ 922198 w 7467600"/>
              <a:gd name="connsiteY574" fmla="*/ 1677437 h 6858000"/>
              <a:gd name="connsiteX575" fmla="*/ 869293 w 7467600"/>
              <a:gd name="connsiteY575" fmla="*/ 1583214 h 6858000"/>
              <a:gd name="connsiteX576" fmla="*/ 751431 w 7467600"/>
              <a:gd name="connsiteY576" fmla="*/ 1405731 h 6858000"/>
              <a:gd name="connsiteX577" fmla="*/ 655236 w 7467600"/>
              <a:gd name="connsiteY577" fmla="*/ 1268632 h 6858000"/>
              <a:gd name="connsiteX578" fmla="*/ 6516292 w 7467600"/>
              <a:gd name="connsiteY578" fmla="*/ 1263064 h 6858000"/>
              <a:gd name="connsiteX579" fmla="*/ 5736320 w 7467600"/>
              <a:gd name="connsiteY579" fmla="*/ 1501803 h 6858000"/>
              <a:gd name="connsiteX580" fmla="*/ 6516292 w 7467600"/>
              <a:gd name="connsiteY580" fmla="*/ 1263064 h 6858000"/>
              <a:gd name="connsiteX581" fmla="*/ 291466 w 7467600"/>
              <a:gd name="connsiteY581" fmla="*/ 1250369 h 6858000"/>
              <a:gd name="connsiteX582" fmla="*/ 323180 w 7467600"/>
              <a:gd name="connsiteY582" fmla="*/ 1435283 h 6858000"/>
              <a:gd name="connsiteX583" fmla="*/ 349381 w 7467600"/>
              <a:gd name="connsiteY583" fmla="*/ 1875041 h 6858000"/>
              <a:gd name="connsiteX584" fmla="*/ 374363 w 7467600"/>
              <a:gd name="connsiteY584" fmla="*/ 1506494 h 6858000"/>
              <a:gd name="connsiteX585" fmla="*/ 302168 w 7467600"/>
              <a:gd name="connsiteY585" fmla="*/ 1274495 h 6858000"/>
              <a:gd name="connsiteX586" fmla="*/ 291466 w 7467600"/>
              <a:gd name="connsiteY586" fmla="*/ 1250369 h 6858000"/>
              <a:gd name="connsiteX587" fmla="*/ 678222 w 7467600"/>
              <a:gd name="connsiteY587" fmla="*/ 1248670 h 6858000"/>
              <a:gd name="connsiteX588" fmla="*/ 775536 w 7467600"/>
              <a:gd name="connsiteY588" fmla="*/ 1388015 h 6858000"/>
              <a:gd name="connsiteX589" fmla="*/ 894529 w 7467600"/>
              <a:gd name="connsiteY589" fmla="*/ 1567739 h 6858000"/>
              <a:gd name="connsiteX590" fmla="*/ 948000 w 7467600"/>
              <a:gd name="connsiteY590" fmla="*/ 1663088 h 6858000"/>
              <a:gd name="connsiteX591" fmla="*/ 1006812 w 7467600"/>
              <a:gd name="connsiteY591" fmla="*/ 1767683 h 6858000"/>
              <a:gd name="connsiteX592" fmla="*/ 1149133 w 7467600"/>
              <a:gd name="connsiteY592" fmla="*/ 1971513 h 6858000"/>
              <a:gd name="connsiteX593" fmla="*/ 1333952 w 7467600"/>
              <a:gd name="connsiteY593" fmla="*/ 2251620 h 6858000"/>
              <a:gd name="connsiteX594" fmla="*/ 1337329 w 7467600"/>
              <a:gd name="connsiteY594" fmla="*/ 2258350 h 6858000"/>
              <a:gd name="connsiteX595" fmla="*/ 1014726 w 7467600"/>
              <a:gd name="connsiteY595" fmla="*/ 1615556 h 6858000"/>
              <a:gd name="connsiteX596" fmla="*/ 678222 w 7467600"/>
              <a:gd name="connsiteY596" fmla="*/ 1248670 h 6858000"/>
              <a:gd name="connsiteX597" fmla="*/ 6691602 w 7467600"/>
              <a:gd name="connsiteY597" fmla="*/ 1140573 h 6858000"/>
              <a:gd name="connsiteX598" fmla="*/ 6571100 w 7467600"/>
              <a:gd name="connsiteY598" fmla="*/ 1183662 h 6858000"/>
              <a:gd name="connsiteX599" fmla="*/ 6241687 w 7467600"/>
              <a:gd name="connsiteY599" fmla="*/ 1257600 h 6858000"/>
              <a:gd name="connsiteX600" fmla="*/ 5693009 w 7467600"/>
              <a:gd name="connsiteY600" fmla="*/ 1478256 h 6858000"/>
              <a:gd name="connsiteX601" fmla="*/ 6548420 w 7467600"/>
              <a:gd name="connsiteY601" fmla="*/ 1214599 h 6858000"/>
              <a:gd name="connsiteX602" fmla="*/ 6605473 w 7467600"/>
              <a:gd name="connsiteY602" fmla="*/ 1184686 h 6858000"/>
              <a:gd name="connsiteX603" fmla="*/ 6691602 w 7467600"/>
              <a:gd name="connsiteY603" fmla="*/ 1140573 h 6858000"/>
              <a:gd name="connsiteX604" fmla="*/ 4002475 w 7467600"/>
              <a:gd name="connsiteY604" fmla="*/ 1037802 h 6858000"/>
              <a:gd name="connsiteX605" fmla="*/ 4000324 w 7467600"/>
              <a:gd name="connsiteY605" fmla="*/ 1039362 h 6858000"/>
              <a:gd name="connsiteX606" fmla="*/ 4002862 w 7467600"/>
              <a:gd name="connsiteY606" fmla="*/ 1042866 h 6858000"/>
              <a:gd name="connsiteX607" fmla="*/ 4002475 w 7467600"/>
              <a:gd name="connsiteY607" fmla="*/ 1037802 h 6858000"/>
              <a:gd name="connsiteX608" fmla="*/ 506322 w 7467600"/>
              <a:gd name="connsiteY608" fmla="*/ 1020997 h 6858000"/>
              <a:gd name="connsiteX609" fmla="*/ 533068 w 7467600"/>
              <a:gd name="connsiteY609" fmla="*/ 1029409 h 6858000"/>
              <a:gd name="connsiteX610" fmla="*/ 1232525 w 7467600"/>
              <a:gd name="connsiteY610" fmla="*/ 1804675 h 6858000"/>
              <a:gd name="connsiteX611" fmla="*/ 1388858 w 7467600"/>
              <a:gd name="connsiteY611" fmla="*/ 2368011 h 6858000"/>
              <a:gd name="connsiteX612" fmla="*/ 1384098 w 7467600"/>
              <a:gd name="connsiteY612" fmla="*/ 2378125 h 6858000"/>
              <a:gd name="connsiteX613" fmla="*/ 1425393 w 7467600"/>
              <a:gd name="connsiteY613" fmla="*/ 2589124 h 6858000"/>
              <a:gd name="connsiteX614" fmla="*/ 1424001 w 7467600"/>
              <a:gd name="connsiteY614" fmla="*/ 2597541 h 6858000"/>
              <a:gd name="connsiteX615" fmla="*/ 2152729 w 7467600"/>
              <a:gd name="connsiteY615" fmla="*/ 2864487 h 6858000"/>
              <a:gd name="connsiteX616" fmla="*/ 2020609 w 7467600"/>
              <a:gd name="connsiteY616" fmla="*/ 2539671 h 6858000"/>
              <a:gd name="connsiteX617" fmla="*/ 2018920 w 7467600"/>
              <a:gd name="connsiteY617" fmla="*/ 2536309 h 6858000"/>
              <a:gd name="connsiteX618" fmla="*/ 1342441 w 7467600"/>
              <a:gd name="connsiteY618" fmla="*/ 1173017 h 6858000"/>
              <a:gd name="connsiteX619" fmla="*/ 1367925 w 7467600"/>
              <a:gd name="connsiteY619" fmla="*/ 1135648 h 6858000"/>
              <a:gd name="connsiteX620" fmla="*/ 1771401 w 7467600"/>
              <a:gd name="connsiteY620" fmla="*/ 1806673 h 6858000"/>
              <a:gd name="connsiteX621" fmla="*/ 1972385 w 7467600"/>
              <a:gd name="connsiteY621" fmla="*/ 2198735 h 6858000"/>
              <a:gd name="connsiteX622" fmla="*/ 2040892 w 7467600"/>
              <a:gd name="connsiteY622" fmla="*/ 2405205 h 6858000"/>
              <a:gd name="connsiteX623" fmla="*/ 2131689 w 7467600"/>
              <a:gd name="connsiteY623" fmla="*/ 1936926 h 6858000"/>
              <a:gd name="connsiteX624" fmla="*/ 2454820 w 7467600"/>
              <a:gd name="connsiteY624" fmla="*/ 1248808 h 6858000"/>
              <a:gd name="connsiteX625" fmla="*/ 2492512 w 7467600"/>
              <a:gd name="connsiteY625" fmla="*/ 1302920 h 6858000"/>
              <a:gd name="connsiteX626" fmla="*/ 2081216 w 7467600"/>
              <a:gd name="connsiteY626" fmla="*/ 2527513 h 6858000"/>
              <a:gd name="connsiteX627" fmla="*/ 2081211 w 7467600"/>
              <a:gd name="connsiteY627" fmla="*/ 2528916 h 6858000"/>
              <a:gd name="connsiteX628" fmla="*/ 2199067 w 7467600"/>
              <a:gd name="connsiteY628" fmla="*/ 2884061 h 6858000"/>
              <a:gd name="connsiteX629" fmla="*/ 3192586 w 7467600"/>
              <a:gd name="connsiteY629" fmla="*/ 3411496 h 6858000"/>
              <a:gd name="connsiteX630" fmla="*/ 3182620 w 7467600"/>
              <a:gd name="connsiteY630" fmla="*/ 3483279 h 6858000"/>
              <a:gd name="connsiteX631" fmla="*/ 2435119 w 7467600"/>
              <a:gd name="connsiteY631" fmla="*/ 3080173 h 6858000"/>
              <a:gd name="connsiteX632" fmla="*/ 2410152 w 7467600"/>
              <a:gd name="connsiteY632" fmla="*/ 3063751 h 6858000"/>
              <a:gd name="connsiteX633" fmla="*/ 2408099 w 7467600"/>
              <a:gd name="connsiteY633" fmla="*/ 3064403 h 6858000"/>
              <a:gd name="connsiteX634" fmla="*/ 2407218 w 7467600"/>
              <a:gd name="connsiteY634" fmla="*/ 3070324 h 6858000"/>
              <a:gd name="connsiteX635" fmla="*/ 2380138 w 7467600"/>
              <a:gd name="connsiteY635" fmla="*/ 3099341 h 6858000"/>
              <a:gd name="connsiteX636" fmla="*/ 1765923 w 7467600"/>
              <a:gd name="connsiteY636" fmla="*/ 3581043 h 6858000"/>
              <a:gd name="connsiteX637" fmla="*/ 1702258 w 7467600"/>
              <a:gd name="connsiteY637" fmla="*/ 3612286 h 6858000"/>
              <a:gd name="connsiteX638" fmla="*/ 1538370 w 7467600"/>
              <a:gd name="connsiteY638" fmla="*/ 3811804 h 6858000"/>
              <a:gd name="connsiteX639" fmla="*/ 542867 w 7467600"/>
              <a:gd name="connsiteY639" fmla="*/ 4944092 h 6858000"/>
              <a:gd name="connsiteX640" fmla="*/ 515800 w 7467600"/>
              <a:gd name="connsiteY640" fmla="*/ 4862180 h 6858000"/>
              <a:gd name="connsiteX641" fmla="*/ 909145 w 7467600"/>
              <a:gd name="connsiteY641" fmla="*/ 4199225 h 6858000"/>
              <a:gd name="connsiteX642" fmla="*/ 1214067 w 7467600"/>
              <a:gd name="connsiteY642" fmla="*/ 3908561 h 6858000"/>
              <a:gd name="connsiteX643" fmla="*/ 640967 w 7467600"/>
              <a:gd name="connsiteY643" fmla="*/ 4105601 h 6858000"/>
              <a:gd name="connsiteX644" fmla="*/ 112563 w 7467600"/>
              <a:gd name="connsiteY644" fmla="*/ 4396952 h 6858000"/>
              <a:gd name="connsiteX645" fmla="*/ 0 w 7467600"/>
              <a:gd name="connsiteY645" fmla="*/ 4466006 h 6858000"/>
              <a:gd name="connsiteX646" fmla="*/ 0 w 7467600"/>
              <a:gd name="connsiteY646" fmla="*/ 4233763 h 6858000"/>
              <a:gd name="connsiteX647" fmla="*/ 36881 w 7467600"/>
              <a:gd name="connsiteY647" fmla="*/ 4200118 h 6858000"/>
              <a:gd name="connsiteX648" fmla="*/ 910534 w 7467600"/>
              <a:gd name="connsiteY648" fmla="*/ 3629753 h 6858000"/>
              <a:gd name="connsiteX649" fmla="*/ 1578717 w 7467600"/>
              <a:gd name="connsiteY649" fmla="*/ 3575982 h 6858000"/>
              <a:gd name="connsiteX650" fmla="*/ 2338780 w 7467600"/>
              <a:gd name="connsiteY650" fmla="*/ 3033725 h 6858000"/>
              <a:gd name="connsiteX651" fmla="*/ 1807991 w 7467600"/>
              <a:gd name="connsiteY651" fmla="*/ 2807184 h 6858000"/>
              <a:gd name="connsiteX652" fmla="*/ 1416358 w 7467600"/>
              <a:gd name="connsiteY652" fmla="*/ 3112571 h 6858000"/>
              <a:gd name="connsiteX653" fmla="*/ 939066 w 7467600"/>
              <a:gd name="connsiteY653" fmla="*/ 3378798 h 6858000"/>
              <a:gd name="connsiteX654" fmla="*/ 115099 w 7467600"/>
              <a:gd name="connsiteY654" fmla="*/ 3607650 h 6858000"/>
              <a:gd name="connsiteX655" fmla="*/ 97284 w 7467600"/>
              <a:gd name="connsiteY655" fmla="*/ 3520393 h 6858000"/>
              <a:gd name="connsiteX656" fmla="*/ 922050 w 7467600"/>
              <a:gd name="connsiteY656" fmla="*/ 3074867 h 6858000"/>
              <a:gd name="connsiteX657" fmla="*/ 1405265 w 7467600"/>
              <a:gd name="connsiteY657" fmla="*/ 3016319 h 6858000"/>
              <a:gd name="connsiteX658" fmla="*/ 1407512 w 7467600"/>
              <a:gd name="connsiteY658" fmla="*/ 3018001 h 6858000"/>
              <a:gd name="connsiteX659" fmla="*/ 1726266 w 7467600"/>
              <a:gd name="connsiteY659" fmla="*/ 2777274 h 6858000"/>
              <a:gd name="connsiteX660" fmla="*/ 625390 w 7467600"/>
              <a:gd name="connsiteY660" fmla="*/ 2514541 h 6858000"/>
              <a:gd name="connsiteX661" fmla="*/ 619799 w 7467600"/>
              <a:gd name="connsiteY661" fmla="*/ 2527180 h 6858000"/>
              <a:gd name="connsiteX662" fmla="*/ 310030 w 7467600"/>
              <a:gd name="connsiteY662" fmla="*/ 2771818 h 6858000"/>
              <a:gd name="connsiteX663" fmla="*/ 173877 w 7467600"/>
              <a:gd name="connsiteY663" fmla="*/ 2937056 h 6858000"/>
              <a:gd name="connsiteX664" fmla="*/ 77889 w 7467600"/>
              <a:gd name="connsiteY664" fmla="*/ 3138440 h 6858000"/>
              <a:gd name="connsiteX665" fmla="*/ 0 w 7467600"/>
              <a:gd name="connsiteY665" fmla="*/ 3271395 h 6858000"/>
              <a:gd name="connsiteX666" fmla="*/ 0 w 7467600"/>
              <a:gd name="connsiteY666" fmla="*/ 3153002 h 6858000"/>
              <a:gd name="connsiteX667" fmla="*/ 2386 w 7467600"/>
              <a:gd name="connsiteY667" fmla="*/ 3149203 h 6858000"/>
              <a:gd name="connsiteX668" fmla="*/ 89753 w 7467600"/>
              <a:gd name="connsiteY668" fmla="*/ 2987702 h 6858000"/>
              <a:gd name="connsiteX669" fmla="*/ 76869 w 7467600"/>
              <a:gd name="connsiteY669" fmla="*/ 3005404 h 6858000"/>
              <a:gd name="connsiteX670" fmla="*/ 32049 w 7467600"/>
              <a:gd name="connsiteY670" fmla="*/ 3065814 h 6858000"/>
              <a:gd name="connsiteX671" fmla="*/ 0 w 7467600"/>
              <a:gd name="connsiteY671" fmla="*/ 3108744 h 6858000"/>
              <a:gd name="connsiteX672" fmla="*/ 0 w 7467600"/>
              <a:gd name="connsiteY672" fmla="*/ 3058059 h 6858000"/>
              <a:gd name="connsiteX673" fmla="*/ 7610 w 7467600"/>
              <a:gd name="connsiteY673" fmla="*/ 3047889 h 6858000"/>
              <a:gd name="connsiteX674" fmla="*/ 52419 w 7467600"/>
              <a:gd name="connsiteY674" fmla="*/ 2987479 h 6858000"/>
              <a:gd name="connsiteX675" fmla="*/ 59142 w 7467600"/>
              <a:gd name="connsiteY675" fmla="*/ 2978488 h 6858000"/>
              <a:gd name="connsiteX676" fmla="*/ 0 w 7467600"/>
              <a:gd name="connsiteY676" fmla="*/ 3015334 h 6858000"/>
              <a:gd name="connsiteX677" fmla="*/ 0 w 7467600"/>
              <a:gd name="connsiteY677" fmla="*/ 2914286 h 6858000"/>
              <a:gd name="connsiteX678" fmla="*/ 36383 w 7467600"/>
              <a:gd name="connsiteY678" fmla="*/ 2901128 h 6858000"/>
              <a:gd name="connsiteX679" fmla="*/ 156329 w 7467600"/>
              <a:gd name="connsiteY679" fmla="*/ 2840533 h 6858000"/>
              <a:gd name="connsiteX680" fmla="*/ 358355 w 7467600"/>
              <a:gd name="connsiteY680" fmla="*/ 2620471 h 6858000"/>
              <a:gd name="connsiteX681" fmla="*/ 510577 w 7467600"/>
              <a:gd name="connsiteY681" fmla="*/ 2501244 h 6858000"/>
              <a:gd name="connsiteX682" fmla="*/ 211967 w 7467600"/>
              <a:gd name="connsiteY682" fmla="*/ 2479171 h 6858000"/>
              <a:gd name="connsiteX683" fmla="*/ 0 w 7467600"/>
              <a:gd name="connsiteY683" fmla="*/ 2476398 h 6858000"/>
              <a:gd name="connsiteX684" fmla="*/ 0 w 7467600"/>
              <a:gd name="connsiteY684" fmla="*/ 2389189 h 6858000"/>
              <a:gd name="connsiteX685" fmla="*/ 103062 w 7467600"/>
              <a:gd name="connsiteY685" fmla="*/ 2389518 h 6858000"/>
              <a:gd name="connsiteX686" fmla="*/ 510734 w 7467600"/>
              <a:gd name="connsiteY686" fmla="*/ 2416201 h 6858000"/>
              <a:gd name="connsiteX687" fmla="*/ 279257 w 7467600"/>
              <a:gd name="connsiteY687" fmla="*/ 2092102 h 6858000"/>
              <a:gd name="connsiteX688" fmla="*/ 65265 w 7467600"/>
              <a:gd name="connsiteY688" fmla="*/ 2006049 h 6858000"/>
              <a:gd name="connsiteX689" fmla="*/ 0 w 7467600"/>
              <a:gd name="connsiteY689" fmla="*/ 1982532 h 6858000"/>
              <a:gd name="connsiteX690" fmla="*/ 0 w 7467600"/>
              <a:gd name="connsiteY690" fmla="*/ 1912789 h 6858000"/>
              <a:gd name="connsiteX691" fmla="*/ 97460 w 7467600"/>
              <a:gd name="connsiteY691" fmla="*/ 1953725 h 6858000"/>
              <a:gd name="connsiteX692" fmla="*/ 221272 w 7467600"/>
              <a:gd name="connsiteY692" fmla="*/ 1980766 h 6858000"/>
              <a:gd name="connsiteX693" fmla="*/ 116765 w 7467600"/>
              <a:gd name="connsiteY693" fmla="*/ 1911033 h 6858000"/>
              <a:gd name="connsiteX694" fmla="*/ 16405 w 7467600"/>
              <a:gd name="connsiteY694" fmla="*/ 1803412 h 6858000"/>
              <a:gd name="connsiteX695" fmla="*/ 0 w 7467600"/>
              <a:gd name="connsiteY695" fmla="*/ 1784777 h 6858000"/>
              <a:gd name="connsiteX696" fmla="*/ 0 w 7467600"/>
              <a:gd name="connsiteY696" fmla="*/ 1740082 h 6858000"/>
              <a:gd name="connsiteX697" fmla="*/ 39394 w 7467600"/>
              <a:gd name="connsiteY697" fmla="*/ 1784856 h 6858000"/>
              <a:gd name="connsiteX698" fmla="*/ 135813 w 7467600"/>
              <a:gd name="connsiteY698" fmla="*/ 1888838 h 6858000"/>
              <a:gd name="connsiteX699" fmla="*/ 242575 w 7467600"/>
              <a:gd name="connsiteY699" fmla="*/ 1958841 h 6858000"/>
              <a:gd name="connsiteX700" fmla="*/ 82197 w 7467600"/>
              <a:gd name="connsiteY700" fmla="*/ 1754826 h 6858000"/>
              <a:gd name="connsiteX701" fmla="*/ 0 w 7467600"/>
              <a:gd name="connsiteY701" fmla="*/ 1679650 h 6858000"/>
              <a:gd name="connsiteX702" fmla="*/ 0 w 7467600"/>
              <a:gd name="connsiteY702" fmla="*/ 1602463 h 6858000"/>
              <a:gd name="connsiteX703" fmla="*/ 84689 w 7467600"/>
              <a:gd name="connsiteY703" fmla="*/ 1677442 h 6858000"/>
              <a:gd name="connsiteX704" fmla="*/ 298437 w 7467600"/>
              <a:gd name="connsiteY704" fmla="*/ 1968019 h 6858000"/>
              <a:gd name="connsiteX705" fmla="*/ 227269 w 7467600"/>
              <a:gd name="connsiteY705" fmla="*/ 1114064 h 6858000"/>
              <a:gd name="connsiteX706" fmla="*/ 248003 w 7467600"/>
              <a:gd name="connsiteY706" fmla="*/ 1089613 h 6858000"/>
              <a:gd name="connsiteX707" fmla="*/ 427020 w 7467600"/>
              <a:gd name="connsiteY707" fmla="*/ 1619803 h 6858000"/>
              <a:gd name="connsiteX708" fmla="*/ 340345 w 7467600"/>
              <a:gd name="connsiteY708" fmla="*/ 2027739 h 6858000"/>
              <a:gd name="connsiteX709" fmla="*/ 360865 w 7467600"/>
              <a:gd name="connsiteY709" fmla="*/ 2044827 h 6858000"/>
              <a:gd name="connsiteX710" fmla="*/ 560414 w 7467600"/>
              <a:gd name="connsiteY710" fmla="*/ 2421457 h 6858000"/>
              <a:gd name="connsiteX711" fmla="*/ 1359703 w 7467600"/>
              <a:gd name="connsiteY711" fmla="*/ 2578554 h 6858000"/>
              <a:gd name="connsiteX712" fmla="*/ 1359422 w 7467600"/>
              <a:gd name="connsiteY712" fmla="*/ 2577994 h 6858000"/>
              <a:gd name="connsiteX713" fmla="*/ 828701 w 7467600"/>
              <a:gd name="connsiteY713" fmla="*/ 1839520 h 6858000"/>
              <a:gd name="connsiteX714" fmla="*/ 494427 w 7467600"/>
              <a:gd name="connsiteY714" fmla="*/ 1092333 h 6858000"/>
              <a:gd name="connsiteX715" fmla="*/ 506322 w 7467600"/>
              <a:gd name="connsiteY715" fmla="*/ 1020997 h 6858000"/>
              <a:gd name="connsiteX716" fmla="*/ 4570198 w 7467600"/>
              <a:gd name="connsiteY716" fmla="*/ 978081 h 6858000"/>
              <a:gd name="connsiteX717" fmla="*/ 4523691 w 7467600"/>
              <a:gd name="connsiteY717" fmla="*/ 1127776 h 6858000"/>
              <a:gd name="connsiteX718" fmla="*/ 4509875 w 7467600"/>
              <a:gd name="connsiteY718" fmla="*/ 1167552 h 6858000"/>
              <a:gd name="connsiteX719" fmla="*/ 4478168 w 7467600"/>
              <a:gd name="connsiteY719" fmla="*/ 1260735 h 6858000"/>
              <a:gd name="connsiteX720" fmla="*/ 4409309 w 7467600"/>
              <a:gd name="connsiteY720" fmla="*/ 1666996 h 6858000"/>
              <a:gd name="connsiteX721" fmla="*/ 4370031 w 7467600"/>
              <a:gd name="connsiteY721" fmla="*/ 1955666 h 6858000"/>
              <a:gd name="connsiteX722" fmla="*/ 4570198 w 7467600"/>
              <a:gd name="connsiteY722" fmla="*/ 978081 h 6858000"/>
              <a:gd name="connsiteX723" fmla="*/ 4557898 w 7467600"/>
              <a:gd name="connsiteY723" fmla="*/ 900011 h 6858000"/>
              <a:gd name="connsiteX724" fmla="*/ 4344840 w 7467600"/>
              <a:gd name="connsiteY724" fmla="*/ 1922038 h 6858000"/>
              <a:gd name="connsiteX725" fmla="*/ 4378710 w 7467600"/>
              <a:gd name="connsiteY725" fmla="*/ 1665516 h 6858000"/>
              <a:gd name="connsiteX726" fmla="*/ 4448798 w 7467600"/>
              <a:gd name="connsiteY726" fmla="*/ 1253024 h 6858000"/>
              <a:gd name="connsiteX727" fmla="*/ 4480315 w 7467600"/>
              <a:gd name="connsiteY727" fmla="*/ 1158454 h 6858000"/>
              <a:gd name="connsiteX728" fmla="*/ 4494133 w 7467600"/>
              <a:gd name="connsiteY728" fmla="*/ 1118676 h 6858000"/>
              <a:gd name="connsiteX729" fmla="*/ 4557898 w 7467600"/>
              <a:gd name="connsiteY729" fmla="*/ 900011 h 6858000"/>
              <a:gd name="connsiteX730" fmla="*/ 5870151 w 7467600"/>
              <a:gd name="connsiteY730" fmla="*/ 898890 h 6858000"/>
              <a:gd name="connsiteX731" fmla="*/ 5861335 w 7467600"/>
              <a:gd name="connsiteY731" fmla="*/ 899177 h 6858000"/>
              <a:gd name="connsiteX732" fmla="*/ 5843702 w 7467600"/>
              <a:gd name="connsiteY732" fmla="*/ 899748 h 6858000"/>
              <a:gd name="connsiteX733" fmla="*/ 5651107 w 7467600"/>
              <a:gd name="connsiteY733" fmla="*/ 920306 h 6858000"/>
              <a:gd name="connsiteX734" fmla="*/ 5459407 w 7467600"/>
              <a:gd name="connsiteY734" fmla="*/ 940975 h 6858000"/>
              <a:gd name="connsiteX735" fmla="*/ 5374846 w 7467600"/>
              <a:gd name="connsiteY735" fmla="*/ 941988 h 6858000"/>
              <a:gd name="connsiteX736" fmla="*/ 5256105 w 7467600"/>
              <a:gd name="connsiteY736" fmla="*/ 945632 h 6858000"/>
              <a:gd name="connsiteX737" fmla="*/ 5107071 w 7467600"/>
              <a:gd name="connsiteY737" fmla="*/ 969720 h 6858000"/>
              <a:gd name="connsiteX738" fmla="*/ 4998681 w 7467600"/>
              <a:gd name="connsiteY738" fmla="*/ 988771 h 6858000"/>
              <a:gd name="connsiteX739" fmla="*/ 5870151 w 7467600"/>
              <a:gd name="connsiteY739" fmla="*/ 898890 h 6858000"/>
              <a:gd name="connsiteX740" fmla="*/ 5504425 w 7467600"/>
              <a:gd name="connsiteY740" fmla="*/ 848067 h 6858000"/>
              <a:gd name="connsiteX741" fmla="*/ 4968849 w 7467600"/>
              <a:gd name="connsiteY741" fmla="*/ 962318 h 6858000"/>
              <a:gd name="connsiteX742" fmla="*/ 5104039 w 7467600"/>
              <a:gd name="connsiteY742" fmla="*/ 940634 h 6858000"/>
              <a:gd name="connsiteX743" fmla="*/ 5256311 w 7467600"/>
              <a:gd name="connsiteY743" fmla="*/ 916490 h 6858000"/>
              <a:gd name="connsiteX744" fmla="*/ 5377381 w 7467600"/>
              <a:gd name="connsiteY744" fmla="*/ 912671 h 6858000"/>
              <a:gd name="connsiteX745" fmla="*/ 5460148 w 7467600"/>
              <a:gd name="connsiteY745" fmla="*/ 911442 h 6858000"/>
              <a:gd name="connsiteX746" fmla="*/ 5648971 w 7467600"/>
              <a:gd name="connsiteY746" fmla="*/ 891331 h 6858000"/>
              <a:gd name="connsiteX747" fmla="*/ 5844807 w 7467600"/>
              <a:gd name="connsiteY747" fmla="*/ 870718 h 6858000"/>
              <a:gd name="connsiteX748" fmla="*/ 5862975 w 7467600"/>
              <a:gd name="connsiteY748" fmla="*/ 869756 h 6858000"/>
              <a:gd name="connsiteX749" fmla="*/ 5920887 w 7467600"/>
              <a:gd name="connsiteY749" fmla="*/ 865929 h 6858000"/>
              <a:gd name="connsiteX750" fmla="*/ 5504425 w 7467600"/>
              <a:gd name="connsiteY750" fmla="*/ 848067 h 6858000"/>
              <a:gd name="connsiteX751" fmla="*/ 3607114 w 7467600"/>
              <a:gd name="connsiteY751" fmla="*/ 467441 h 6858000"/>
              <a:gd name="connsiteX752" fmla="*/ 3296242 w 7467600"/>
              <a:gd name="connsiteY752" fmla="*/ 807991 h 6858000"/>
              <a:gd name="connsiteX753" fmla="*/ 3174674 w 7467600"/>
              <a:gd name="connsiteY753" fmla="*/ 919759 h 6858000"/>
              <a:gd name="connsiteX754" fmla="*/ 3042978 w 7467600"/>
              <a:gd name="connsiteY754" fmla="*/ 1054894 h 6858000"/>
              <a:gd name="connsiteX755" fmla="*/ 2968914 w 7467600"/>
              <a:gd name="connsiteY755" fmla="*/ 1133756 h 6858000"/>
              <a:gd name="connsiteX756" fmla="*/ 3103823 w 7467600"/>
              <a:gd name="connsiteY756" fmla="*/ 1026814 h 6858000"/>
              <a:gd name="connsiteX757" fmla="*/ 3607114 w 7467600"/>
              <a:gd name="connsiteY757" fmla="*/ 467441 h 6858000"/>
              <a:gd name="connsiteX758" fmla="*/ 3744487 w 7467600"/>
              <a:gd name="connsiteY758" fmla="*/ 383136 h 6858000"/>
              <a:gd name="connsiteX759" fmla="*/ 3970213 w 7467600"/>
              <a:gd name="connsiteY759" fmla="*/ 995559 h 6858000"/>
              <a:gd name="connsiteX760" fmla="*/ 3744487 w 7467600"/>
              <a:gd name="connsiteY760" fmla="*/ 383136 h 6858000"/>
              <a:gd name="connsiteX761" fmla="*/ 3624562 w 7467600"/>
              <a:gd name="connsiteY761" fmla="*/ 367041 h 6858000"/>
              <a:gd name="connsiteX762" fmla="*/ 3489712 w 7467600"/>
              <a:gd name="connsiteY762" fmla="*/ 485386 h 6858000"/>
              <a:gd name="connsiteX763" fmla="*/ 3182994 w 7467600"/>
              <a:gd name="connsiteY763" fmla="*/ 828265 h 6858000"/>
              <a:gd name="connsiteX764" fmla="*/ 2892114 w 7467600"/>
              <a:gd name="connsiteY764" fmla="*/ 1172635 h 6858000"/>
              <a:gd name="connsiteX765" fmla="*/ 3021459 w 7467600"/>
              <a:gd name="connsiteY765" fmla="*/ 1035385 h 6858000"/>
              <a:gd name="connsiteX766" fmla="*/ 3153873 w 7467600"/>
              <a:gd name="connsiteY766" fmla="*/ 898971 h 6858000"/>
              <a:gd name="connsiteX767" fmla="*/ 3276511 w 7467600"/>
              <a:gd name="connsiteY767" fmla="*/ 786423 h 6858000"/>
              <a:gd name="connsiteX768" fmla="*/ 3584154 w 7467600"/>
              <a:gd name="connsiteY768" fmla="*/ 448218 h 6858000"/>
              <a:gd name="connsiteX769" fmla="*/ 3624562 w 7467600"/>
              <a:gd name="connsiteY769" fmla="*/ 367041 h 6858000"/>
              <a:gd name="connsiteX770" fmla="*/ 3766672 w 7467600"/>
              <a:gd name="connsiteY770" fmla="*/ 359429 h 6858000"/>
              <a:gd name="connsiteX771" fmla="*/ 3996338 w 7467600"/>
              <a:gd name="connsiteY771" fmla="*/ 968237 h 6858000"/>
              <a:gd name="connsiteX772" fmla="*/ 3766672 w 7467600"/>
              <a:gd name="connsiteY772" fmla="*/ 359429 h 6858000"/>
              <a:gd name="connsiteX773" fmla="*/ 5805386 w 7467600"/>
              <a:gd name="connsiteY773" fmla="*/ 239240 h 6858000"/>
              <a:gd name="connsiteX774" fmla="*/ 5736947 w 7467600"/>
              <a:gd name="connsiteY774" fmla="*/ 261367 h 6858000"/>
              <a:gd name="connsiteX775" fmla="*/ 5427012 w 7467600"/>
              <a:gd name="connsiteY775" fmla="*/ 311272 h 6858000"/>
              <a:gd name="connsiteX776" fmla="*/ 5147818 w 7467600"/>
              <a:gd name="connsiteY776" fmla="*/ 322112 h 6858000"/>
              <a:gd name="connsiteX777" fmla="*/ 5060854 w 7467600"/>
              <a:gd name="connsiteY777" fmla="*/ 311882 h 6858000"/>
              <a:gd name="connsiteX778" fmla="*/ 4945989 w 7467600"/>
              <a:gd name="connsiteY778" fmla="*/ 300516 h 6858000"/>
              <a:gd name="connsiteX779" fmla="*/ 5410479 w 7467600"/>
              <a:gd name="connsiteY779" fmla="*/ 348434 h 6858000"/>
              <a:gd name="connsiteX780" fmla="*/ 5805386 w 7467600"/>
              <a:gd name="connsiteY780" fmla="*/ 239240 h 6858000"/>
              <a:gd name="connsiteX781" fmla="*/ 5905192 w 7467600"/>
              <a:gd name="connsiteY781" fmla="*/ 163079 h 6858000"/>
              <a:gd name="connsiteX782" fmla="*/ 5865655 w 7467600"/>
              <a:gd name="connsiteY782" fmla="*/ 171901 h 6858000"/>
              <a:gd name="connsiteX783" fmla="*/ 5259740 w 7467600"/>
              <a:gd name="connsiteY783" fmla="*/ 257013 h 6858000"/>
              <a:gd name="connsiteX784" fmla="*/ 5208466 w 7467600"/>
              <a:gd name="connsiteY784" fmla="*/ 257550 h 6858000"/>
              <a:gd name="connsiteX785" fmla="*/ 4980204 w 7467600"/>
              <a:gd name="connsiteY785" fmla="*/ 271903 h 6858000"/>
              <a:gd name="connsiteX786" fmla="*/ 5068068 w 7467600"/>
              <a:gd name="connsiteY786" fmla="*/ 282244 h 6858000"/>
              <a:gd name="connsiteX787" fmla="*/ 5153231 w 7467600"/>
              <a:gd name="connsiteY787" fmla="*/ 292240 h 6858000"/>
              <a:gd name="connsiteX788" fmla="*/ 5426491 w 7467600"/>
              <a:gd name="connsiteY788" fmla="*/ 281128 h 6858000"/>
              <a:gd name="connsiteX789" fmla="*/ 5731212 w 7467600"/>
              <a:gd name="connsiteY789" fmla="*/ 231951 h 6858000"/>
              <a:gd name="connsiteX790" fmla="*/ 5905192 w 7467600"/>
              <a:gd name="connsiteY790" fmla="*/ 163079 h 6858000"/>
              <a:gd name="connsiteX791" fmla="*/ 5944437 w 7467600"/>
              <a:gd name="connsiteY791" fmla="*/ 113829 h 6858000"/>
              <a:gd name="connsiteX792" fmla="*/ 5825032 w 7467600"/>
              <a:gd name="connsiteY792" fmla="*/ 146405 h 6858000"/>
              <a:gd name="connsiteX793" fmla="*/ 4955599 w 7467600"/>
              <a:gd name="connsiteY793" fmla="*/ 247008 h 6858000"/>
              <a:gd name="connsiteX794" fmla="*/ 5210104 w 7467600"/>
              <a:gd name="connsiteY794" fmla="*/ 228123 h 6858000"/>
              <a:gd name="connsiteX795" fmla="*/ 5261015 w 7467600"/>
              <a:gd name="connsiteY795" fmla="*/ 227087 h 6858000"/>
              <a:gd name="connsiteX796" fmla="*/ 5861181 w 7467600"/>
              <a:gd name="connsiteY796" fmla="*/ 143093 h 6858000"/>
              <a:gd name="connsiteX797" fmla="*/ 5961252 w 7467600"/>
              <a:gd name="connsiteY797" fmla="*/ 114820 h 6858000"/>
              <a:gd name="connsiteX798" fmla="*/ 5944437 w 7467600"/>
              <a:gd name="connsiteY798" fmla="*/ 113829 h 6858000"/>
              <a:gd name="connsiteX799" fmla="*/ 3882765 w 7467600"/>
              <a:gd name="connsiteY799" fmla="*/ 0 h 6858000"/>
              <a:gd name="connsiteX800" fmla="*/ 3995099 w 7467600"/>
              <a:gd name="connsiteY800" fmla="*/ 0 h 6858000"/>
              <a:gd name="connsiteX801" fmla="*/ 4163818 w 7467600"/>
              <a:gd name="connsiteY801" fmla="*/ 234104 h 6858000"/>
              <a:gd name="connsiteX802" fmla="*/ 4172099 w 7467600"/>
              <a:gd name="connsiteY802" fmla="*/ 234207 h 6858000"/>
              <a:gd name="connsiteX803" fmla="*/ 4784282 w 7467600"/>
              <a:gd name="connsiteY803" fmla="*/ 276561 h 6858000"/>
              <a:gd name="connsiteX804" fmla="*/ 4801687 w 7467600"/>
              <a:gd name="connsiteY804" fmla="*/ 267764 h 6858000"/>
              <a:gd name="connsiteX805" fmla="*/ 6082788 w 7467600"/>
              <a:gd name="connsiteY805" fmla="*/ 64119 h 6858000"/>
              <a:gd name="connsiteX806" fmla="*/ 6099442 w 7467600"/>
              <a:gd name="connsiteY806" fmla="*/ 82568 h 6858000"/>
              <a:gd name="connsiteX807" fmla="*/ 4804137 w 7467600"/>
              <a:gd name="connsiteY807" fmla="*/ 320931 h 6858000"/>
              <a:gd name="connsiteX808" fmla="*/ 4227047 w 7467600"/>
              <a:gd name="connsiteY808" fmla="*/ 313415 h 6858000"/>
              <a:gd name="connsiteX809" fmla="*/ 4346041 w 7467600"/>
              <a:gd name="connsiteY809" fmla="*/ 456086 h 6858000"/>
              <a:gd name="connsiteX810" fmla="*/ 4870967 w 7467600"/>
              <a:gd name="connsiteY810" fmla="*/ 963061 h 6858000"/>
              <a:gd name="connsiteX811" fmla="*/ 4889647 w 7467600"/>
              <a:gd name="connsiteY811" fmla="*/ 957147 h 6858000"/>
              <a:gd name="connsiteX812" fmla="*/ 5422504 w 7467600"/>
              <a:gd name="connsiteY812" fmla="*/ 805191 h 6858000"/>
              <a:gd name="connsiteX813" fmla="*/ 6087656 w 7467600"/>
              <a:gd name="connsiteY813" fmla="*/ 826703 h 6858000"/>
              <a:gd name="connsiteX814" fmla="*/ 6058717 w 7467600"/>
              <a:gd name="connsiteY814" fmla="*/ 865992 h 6858000"/>
              <a:gd name="connsiteX815" fmla="*/ 4974153 w 7467600"/>
              <a:gd name="connsiteY815" fmla="*/ 1045456 h 6858000"/>
              <a:gd name="connsiteX816" fmla="*/ 5627835 w 7467600"/>
              <a:gd name="connsiteY816" fmla="*/ 1472077 h 6858000"/>
              <a:gd name="connsiteX817" fmla="*/ 5629817 w 7467600"/>
              <a:gd name="connsiteY817" fmla="*/ 1471412 h 6858000"/>
              <a:gd name="connsiteX818" fmla="*/ 5634124 w 7467600"/>
              <a:gd name="connsiteY818" fmla="*/ 1470572 h 6858000"/>
              <a:gd name="connsiteX819" fmla="*/ 5755832 w 7467600"/>
              <a:gd name="connsiteY819" fmla="*/ 1383886 h 6858000"/>
              <a:gd name="connsiteX820" fmla="*/ 6014186 w 7467600"/>
              <a:gd name="connsiteY820" fmla="*/ 1279799 h 6858000"/>
              <a:gd name="connsiteX821" fmla="*/ 6901619 w 7467600"/>
              <a:gd name="connsiteY821" fmla="*/ 1047874 h 6858000"/>
              <a:gd name="connsiteX822" fmla="*/ 6931566 w 7467600"/>
              <a:gd name="connsiteY822" fmla="*/ 1062034 h 6858000"/>
              <a:gd name="connsiteX823" fmla="*/ 5790982 w 7467600"/>
              <a:gd name="connsiteY823" fmla="*/ 1561380 h 6858000"/>
              <a:gd name="connsiteX824" fmla="*/ 6188971 w 7467600"/>
              <a:gd name="connsiteY824" fmla="*/ 1755168 h 6858000"/>
              <a:gd name="connsiteX825" fmla="*/ 6202446 w 7467600"/>
              <a:gd name="connsiteY825" fmla="*/ 1752268 h 6858000"/>
              <a:gd name="connsiteX826" fmla="*/ 7179560 w 7467600"/>
              <a:gd name="connsiteY826" fmla="*/ 1467551 h 6858000"/>
              <a:gd name="connsiteX827" fmla="*/ 7158730 w 7467600"/>
              <a:gd name="connsiteY827" fmla="*/ 1507835 h 6858000"/>
              <a:gd name="connsiteX828" fmla="*/ 6326959 w 7467600"/>
              <a:gd name="connsiteY828" fmla="*/ 1817686 h 6858000"/>
              <a:gd name="connsiteX829" fmla="*/ 6537433 w 7467600"/>
              <a:gd name="connsiteY829" fmla="*/ 1907790 h 6858000"/>
              <a:gd name="connsiteX830" fmla="*/ 6550221 w 7467600"/>
              <a:gd name="connsiteY830" fmla="*/ 1910729 h 6858000"/>
              <a:gd name="connsiteX831" fmla="*/ 6964438 w 7467600"/>
              <a:gd name="connsiteY831" fmla="*/ 2209505 h 6858000"/>
              <a:gd name="connsiteX832" fmla="*/ 7367862 w 7467600"/>
              <a:gd name="connsiteY832" fmla="*/ 2806833 h 6858000"/>
              <a:gd name="connsiteX833" fmla="*/ 7364329 w 7467600"/>
              <a:gd name="connsiteY833" fmla="*/ 2826907 h 6858000"/>
              <a:gd name="connsiteX834" fmla="*/ 7290545 w 7467600"/>
              <a:gd name="connsiteY834" fmla="*/ 2850663 h 6858000"/>
              <a:gd name="connsiteX835" fmla="*/ 6472036 w 7467600"/>
              <a:gd name="connsiteY835" fmla="*/ 1959003 h 6858000"/>
              <a:gd name="connsiteX836" fmla="*/ 5792897 w 7467600"/>
              <a:gd name="connsiteY836" fmla="*/ 1647747 h 6858000"/>
              <a:gd name="connsiteX837" fmla="*/ 5842751 w 7467600"/>
              <a:gd name="connsiteY837" fmla="*/ 1816112 h 6858000"/>
              <a:gd name="connsiteX838" fmla="*/ 5847424 w 7467600"/>
              <a:gd name="connsiteY838" fmla="*/ 1815776 h 6858000"/>
              <a:gd name="connsiteX839" fmla="*/ 6399821 w 7467600"/>
              <a:gd name="connsiteY839" fmla="*/ 2344799 h 6858000"/>
              <a:gd name="connsiteX840" fmla="*/ 6323232 w 7467600"/>
              <a:gd name="connsiteY840" fmla="*/ 2389634 h 6858000"/>
              <a:gd name="connsiteX841" fmla="*/ 5942958 w 7467600"/>
              <a:gd name="connsiteY841" fmla="*/ 2077708 h 6858000"/>
              <a:gd name="connsiteX842" fmla="*/ 5921559 w 7467600"/>
              <a:gd name="connsiteY842" fmla="*/ 2378596 h 6858000"/>
              <a:gd name="connsiteX843" fmla="*/ 5817651 w 7467600"/>
              <a:gd name="connsiteY843" fmla="*/ 3023919 h 6858000"/>
              <a:gd name="connsiteX844" fmla="*/ 5729634 w 7467600"/>
              <a:gd name="connsiteY844" fmla="*/ 3051849 h 6858000"/>
              <a:gd name="connsiteX845" fmla="*/ 5611018 w 7467600"/>
              <a:gd name="connsiteY845" fmla="*/ 2316769 h 6858000"/>
              <a:gd name="connsiteX846" fmla="*/ 5687608 w 7467600"/>
              <a:gd name="connsiteY846" fmla="*/ 2039972 h 6858000"/>
              <a:gd name="connsiteX847" fmla="*/ 5657554 w 7467600"/>
              <a:gd name="connsiteY847" fmla="*/ 1576445 h 6858000"/>
              <a:gd name="connsiteX848" fmla="*/ 5150475 w 7467600"/>
              <a:gd name="connsiteY848" fmla="*/ 1274012 h 6858000"/>
              <a:gd name="connsiteX849" fmla="*/ 5349142 w 7467600"/>
              <a:gd name="connsiteY849" fmla="*/ 2204405 h 6858000"/>
              <a:gd name="connsiteX850" fmla="*/ 5262214 w 7467600"/>
              <a:gd name="connsiteY850" fmla="*/ 2233836 h 6858000"/>
              <a:gd name="connsiteX851" fmla="*/ 4981539 w 7467600"/>
              <a:gd name="connsiteY851" fmla="*/ 1542201 h 6858000"/>
              <a:gd name="connsiteX852" fmla="*/ 4958461 w 7467600"/>
              <a:gd name="connsiteY852" fmla="*/ 1136957 h 6858000"/>
              <a:gd name="connsiteX853" fmla="*/ 4655015 w 7467600"/>
              <a:gd name="connsiteY853" fmla="*/ 891426 h 6858000"/>
              <a:gd name="connsiteX854" fmla="*/ 4348002 w 7467600"/>
              <a:gd name="connsiteY854" fmla="*/ 2205895 h 6858000"/>
              <a:gd name="connsiteX855" fmla="*/ 4262250 w 7467600"/>
              <a:gd name="connsiteY855" fmla="*/ 2219972 h 6858000"/>
              <a:gd name="connsiteX856" fmla="*/ 4550611 w 7467600"/>
              <a:gd name="connsiteY856" fmla="*/ 817540 h 6858000"/>
              <a:gd name="connsiteX857" fmla="*/ 4564418 w 7467600"/>
              <a:gd name="connsiteY857" fmla="*/ 808293 h 6858000"/>
              <a:gd name="connsiteX858" fmla="*/ 4266388 w 7467600"/>
              <a:gd name="connsiteY858" fmla="*/ 500083 h 6858000"/>
              <a:gd name="connsiteX859" fmla="*/ 4032842 w 7467600"/>
              <a:gd name="connsiteY859" fmla="*/ 211809 h 6858000"/>
              <a:gd name="connsiteX860" fmla="*/ 3882765 w 7467600"/>
              <a:gd name="connsiteY860" fmla="*/ 0 h 6858000"/>
              <a:gd name="connsiteX861" fmla="*/ 3721337 w 7467600"/>
              <a:gd name="connsiteY861" fmla="*/ 0 h 6858000"/>
              <a:gd name="connsiteX862" fmla="*/ 3797544 w 7467600"/>
              <a:gd name="connsiteY862" fmla="*/ 0 h 6858000"/>
              <a:gd name="connsiteX863" fmla="*/ 3775734 w 7467600"/>
              <a:gd name="connsiteY863" fmla="*/ 95131 h 6858000"/>
              <a:gd name="connsiteX864" fmla="*/ 3724807 w 7467600"/>
              <a:gd name="connsiteY864" fmla="*/ 272257 h 6858000"/>
              <a:gd name="connsiteX865" fmla="*/ 3726844 w 7467600"/>
              <a:gd name="connsiteY865" fmla="*/ 282988 h 6858000"/>
              <a:gd name="connsiteX866" fmla="*/ 3742664 w 7467600"/>
              <a:gd name="connsiteY866" fmla="*/ 279918 h 6858000"/>
              <a:gd name="connsiteX867" fmla="*/ 4103910 w 7467600"/>
              <a:gd name="connsiteY867" fmla="*/ 1161917 h 6858000"/>
              <a:gd name="connsiteX868" fmla="*/ 4020269 w 7467600"/>
              <a:gd name="connsiteY868" fmla="*/ 1200406 h 6858000"/>
              <a:gd name="connsiteX869" fmla="*/ 3674882 w 7467600"/>
              <a:gd name="connsiteY869" fmla="*/ 488524 h 6858000"/>
              <a:gd name="connsiteX870" fmla="*/ 3132682 w 7467600"/>
              <a:gd name="connsiteY870" fmla="*/ 1072284 h 6858000"/>
              <a:gd name="connsiteX871" fmla="*/ 2716346 w 7467600"/>
              <a:gd name="connsiteY871" fmla="*/ 1276376 h 6858000"/>
              <a:gd name="connsiteX872" fmla="*/ 2716772 w 7467600"/>
              <a:gd name="connsiteY872" fmla="*/ 1255462 h 6858000"/>
              <a:gd name="connsiteX873" fmla="*/ 3471096 w 7467600"/>
              <a:gd name="connsiteY873" fmla="*/ 437072 h 6858000"/>
              <a:gd name="connsiteX874" fmla="*/ 3639057 w 7467600"/>
              <a:gd name="connsiteY874" fmla="*/ 286334 h 6858000"/>
              <a:gd name="connsiteX875" fmla="*/ 3640309 w 7467600"/>
              <a:gd name="connsiteY875" fmla="*/ 284664 h 6858000"/>
              <a:gd name="connsiteX876" fmla="*/ 3646022 w 7467600"/>
              <a:gd name="connsiteY876" fmla="*/ 276711 h 6858000"/>
              <a:gd name="connsiteX877" fmla="*/ 3707943 w 7467600"/>
              <a:gd name="connsiteY877" fmla="*/ 65958 h 6858000"/>
              <a:gd name="connsiteX878" fmla="*/ 3721337 w 7467600"/>
              <a:gd name="connsiteY878" fmla="*/ 0 h 6858000"/>
              <a:gd name="connsiteX879" fmla="*/ 2867960 w 7467600"/>
              <a:gd name="connsiteY879" fmla="*/ 0 h 6858000"/>
              <a:gd name="connsiteX880" fmla="*/ 2926351 w 7467600"/>
              <a:gd name="connsiteY880" fmla="*/ 0 h 6858000"/>
              <a:gd name="connsiteX881" fmla="*/ 2902823 w 7467600"/>
              <a:gd name="connsiteY881" fmla="*/ 262929 h 6858000"/>
              <a:gd name="connsiteX882" fmla="*/ 2940663 w 7467600"/>
              <a:gd name="connsiteY882" fmla="*/ 140884 h 6858000"/>
              <a:gd name="connsiteX883" fmla="*/ 2947039 w 7467600"/>
              <a:gd name="connsiteY883" fmla="*/ 122524 h 6858000"/>
              <a:gd name="connsiteX884" fmla="*/ 2984316 w 7467600"/>
              <a:gd name="connsiteY884" fmla="*/ 0 h 6858000"/>
              <a:gd name="connsiteX885" fmla="*/ 3016114 w 7467600"/>
              <a:gd name="connsiteY885" fmla="*/ 0 h 6858000"/>
              <a:gd name="connsiteX886" fmla="*/ 2979949 w 7467600"/>
              <a:gd name="connsiteY886" fmla="*/ 119274 h 6858000"/>
              <a:gd name="connsiteX887" fmla="*/ 3023879 w 7467600"/>
              <a:gd name="connsiteY887" fmla="*/ 0 h 6858000"/>
              <a:gd name="connsiteX888" fmla="*/ 3105400 w 7467600"/>
              <a:gd name="connsiteY888" fmla="*/ 0 h 6858000"/>
              <a:gd name="connsiteX889" fmla="*/ 3094669 w 7467600"/>
              <a:gd name="connsiteY889" fmla="*/ 30308 h 6858000"/>
              <a:gd name="connsiteX890" fmla="*/ 2901945 w 7467600"/>
              <a:gd name="connsiteY890" fmla="*/ 466538 h 6858000"/>
              <a:gd name="connsiteX891" fmla="*/ 2815209 w 7467600"/>
              <a:gd name="connsiteY891" fmla="*/ 497361 h 6858000"/>
              <a:gd name="connsiteX892" fmla="*/ 2844845 w 7467600"/>
              <a:gd name="connsiteY892" fmla="*/ 127638 h 6858000"/>
              <a:gd name="connsiteX893" fmla="*/ 2867960 w 7467600"/>
              <a:gd name="connsiteY893" fmla="*/ 0 h 6858000"/>
              <a:gd name="connsiteX894" fmla="*/ 1057230 w 7467600"/>
              <a:gd name="connsiteY894" fmla="*/ 0 h 6858000"/>
              <a:gd name="connsiteX895" fmla="*/ 1111003 w 7467600"/>
              <a:gd name="connsiteY895" fmla="*/ 0 h 6858000"/>
              <a:gd name="connsiteX896" fmla="*/ 1125553 w 7467600"/>
              <a:gd name="connsiteY896" fmla="*/ 52588 h 6858000"/>
              <a:gd name="connsiteX897" fmla="*/ 1304276 w 7467600"/>
              <a:gd name="connsiteY897" fmla="*/ 476275 h 6858000"/>
              <a:gd name="connsiteX898" fmla="*/ 1492066 w 7467600"/>
              <a:gd name="connsiteY898" fmla="*/ 886333 h 6858000"/>
              <a:gd name="connsiteX899" fmla="*/ 1423698 w 7467600"/>
              <a:gd name="connsiteY899" fmla="*/ 710817 h 6858000"/>
              <a:gd name="connsiteX900" fmla="*/ 1357609 w 7467600"/>
              <a:gd name="connsiteY900" fmla="*/ 532892 h 6858000"/>
              <a:gd name="connsiteX901" fmla="*/ 1309550 w 7467600"/>
              <a:gd name="connsiteY901" fmla="*/ 374031 h 6858000"/>
              <a:gd name="connsiteX902" fmla="*/ 1193673 w 7467600"/>
              <a:gd name="connsiteY902" fmla="*/ 49533 h 6858000"/>
              <a:gd name="connsiteX903" fmla="*/ 1164391 w 7467600"/>
              <a:gd name="connsiteY903" fmla="*/ 0 h 6858000"/>
              <a:gd name="connsiteX904" fmla="*/ 1200666 w 7467600"/>
              <a:gd name="connsiteY904" fmla="*/ 0 h 6858000"/>
              <a:gd name="connsiteX905" fmla="*/ 1223408 w 7467600"/>
              <a:gd name="connsiteY905" fmla="*/ 38996 h 6858000"/>
              <a:gd name="connsiteX906" fmla="*/ 1339635 w 7467600"/>
              <a:gd name="connsiteY906" fmla="*/ 365517 h 6858000"/>
              <a:gd name="connsiteX907" fmla="*/ 1387469 w 7467600"/>
              <a:gd name="connsiteY907" fmla="*/ 523079 h 6858000"/>
              <a:gd name="connsiteX908" fmla="*/ 1452685 w 7467600"/>
              <a:gd name="connsiteY908" fmla="*/ 699806 h 6858000"/>
              <a:gd name="connsiteX909" fmla="*/ 1492092 w 7467600"/>
              <a:gd name="connsiteY909" fmla="*/ 800424 h 6858000"/>
              <a:gd name="connsiteX910" fmla="*/ 1455302 w 7467600"/>
              <a:gd name="connsiteY910" fmla="*/ 632913 h 6858000"/>
              <a:gd name="connsiteX911" fmla="*/ 1222336 w 7467600"/>
              <a:gd name="connsiteY911" fmla="*/ 9480 h 6858000"/>
              <a:gd name="connsiteX912" fmla="*/ 1214634 w 7467600"/>
              <a:gd name="connsiteY912" fmla="*/ 0 h 6858000"/>
              <a:gd name="connsiteX913" fmla="*/ 1289827 w 7467600"/>
              <a:gd name="connsiteY913" fmla="*/ 0 h 6858000"/>
              <a:gd name="connsiteX914" fmla="*/ 1321076 w 7467600"/>
              <a:gd name="connsiteY914" fmla="*/ 59722 h 6858000"/>
              <a:gd name="connsiteX915" fmla="*/ 1512579 w 7467600"/>
              <a:gd name="connsiteY915" fmla="*/ 626441 h 6858000"/>
              <a:gd name="connsiteX916" fmla="*/ 1506076 w 7467600"/>
              <a:gd name="connsiteY916" fmla="*/ 1089289 h 6858000"/>
              <a:gd name="connsiteX917" fmla="*/ 1486346 w 7467600"/>
              <a:gd name="connsiteY917" fmla="*/ 1079919 h 6858000"/>
              <a:gd name="connsiteX918" fmla="*/ 1070511 w 7467600"/>
              <a:gd name="connsiteY918" fmla="*/ 48609 h 6858000"/>
              <a:gd name="connsiteX919" fmla="*/ 1057230 w 7467600"/>
              <a:gd name="connsiteY919" fmla="*/ 0 h 6858000"/>
              <a:gd name="connsiteX920" fmla="*/ 43151 w 7467600"/>
              <a:gd name="connsiteY920" fmla="*/ 0 h 6858000"/>
              <a:gd name="connsiteX921" fmla="*/ 95283 w 7467600"/>
              <a:gd name="connsiteY921" fmla="*/ 0 h 6858000"/>
              <a:gd name="connsiteX922" fmla="*/ 300708 w 7467600"/>
              <a:gd name="connsiteY922" fmla="*/ 154571 h 6858000"/>
              <a:gd name="connsiteX923" fmla="*/ 530414 w 7467600"/>
              <a:gd name="connsiteY923" fmla="*/ 354673 h 6858000"/>
              <a:gd name="connsiteX924" fmla="*/ 333785 w 7467600"/>
              <a:gd name="connsiteY924" fmla="*/ 161564 h 6858000"/>
              <a:gd name="connsiteX925" fmla="*/ 147005 w 7467600"/>
              <a:gd name="connsiteY925" fmla="*/ 0 h 6858000"/>
              <a:gd name="connsiteX926" fmla="*/ 272509 w 7467600"/>
              <a:gd name="connsiteY926" fmla="*/ 0 h 6858000"/>
              <a:gd name="connsiteX927" fmla="*/ 326276 w 7467600"/>
              <a:gd name="connsiteY927" fmla="*/ 45847 h 6858000"/>
              <a:gd name="connsiteX928" fmla="*/ 823759 w 7467600"/>
              <a:gd name="connsiteY928" fmla="*/ 574145 h 6858000"/>
              <a:gd name="connsiteX929" fmla="*/ 811254 w 7467600"/>
              <a:gd name="connsiteY929" fmla="*/ 665546 h 6858000"/>
              <a:gd name="connsiteX930" fmla="*/ 154042 w 7467600"/>
              <a:gd name="connsiteY930" fmla="*/ 261522 h 6858000"/>
              <a:gd name="connsiteX931" fmla="*/ 13550 w 7467600"/>
              <a:gd name="connsiteY931" fmla="*/ 158423 h 6858000"/>
              <a:gd name="connsiteX932" fmla="*/ 0 w 7467600"/>
              <a:gd name="connsiteY932" fmla="*/ 146618 h 6858000"/>
              <a:gd name="connsiteX933" fmla="*/ 0 w 7467600"/>
              <a:gd name="connsiteY933" fmla="*/ 59161 h 6858000"/>
              <a:gd name="connsiteX934" fmla="*/ 45427 w 7467600"/>
              <a:gd name="connsiteY934" fmla="*/ 101078 h 6858000"/>
              <a:gd name="connsiteX935" fmla="*/ 630103 w 7467600"/>
              <a:gd name="connsiteY935" fmla="*/ 485885 h 6858000"/>
              <a:gd name="connsiteX936" fmla="*/ 532040 w 7467600"/>
              <a:gd name="connsiteY936" fmla="*/ 399359 h 6858000"/>
              <a:gd name="connsiteX937" fmla="*/ 517618 w 7467600"/>
              <a:gd name="connsiteY937" fmla="*/ 385726 h 6858000"/>
              <a:gd name="connsiteX938" fmla="*/ 285074 w 7467600"/>
              <a:gd name="connsiteY938" fmla="*/ 182755 h 6858000"/>
              <a:gd name="connsiteX939" fmla="*/ 43151 w 7467600"/>
              <a:gd name="connsiteY93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62821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1019354 w 7467600"/>
              <a:gd name="connsiteY7" fmla="*/ 6315006 h 6858000"/>
              <a:gd name="connsiteX8" fmla="*/ 441046 w 7467600"/>
              <a:gd name="connsiteY8" fmla="*/ 6691153 h 6858000"/>
              <a:gd name="connsiteX9" fmla="*/ 1019354 w 7467600"/>
              <a:gd name="connsiteY9" fmla="*/ 6315006 h 6858000"/>
              <a:gd name="connsiteX10" fmla="*/ 991680 w 7467600"/>
              <a:gd name="connsiteY10" fmla="*/ 6298413 h 6858000"/>
              <a:gd name="connsiteX11" fmla="*/ 409060 w 7467600"/>
              <a:gd name="connsiteY11" fmla="*/ 6671470 h 6858000"/>
              <a:gd name="connsiteX12" fmla="*/ 991680 w 7467600"/>
              <a:gd name="connsiteY12" fmla="*/ 6298413 h 6858000"/>
              <a:gd name="connsiteX13" fmla="*/ 103333 w 7467600"/>
              <a:gd name="connsiteY13" fmla="*/ 5699602 h 6858000"/>
              <a:gd name="connsiteX14" fmla="*/ 233938 w 7467600"/>
              <a:gd name="connsiteY14" fmla="*/ 5809416 h 6858000"/>
              <a:gd name="connsiteX15" fmla="*/ 883580 w 7467600"/>
              <a:gd name="connsiteY15" fmla="*/ 6180710 h 6858000"/>
              <a:gd name="connsiteX16" fmla="*/ 487337 w 7467600"/>
              <a:gd name="connsiteY16" fmla="*/ 5950182 h 6858000"/>
              <a:gd name="connsiteX17" fmla="*/ 354051 w 7467600"/>
              <a:gd name="connsiteY17" fmla="*/ 5854912 h 6858000"/>
              <a:gd name="connsiteX18" fmla="*/ 195436 w 7467600"/>
              <a:gd name="connsiteY18" fmla="*/ 5755068 h 6858000"/>
              <a:gd name="connsiteX19" fmla="*/ 103333 w 7467600"/>
              <a:gd name="connsiteY19" fmla="*/ 5699602 h 6858000"/>
              <a:gd name="connsiteX20" fmla="*/ 5539432 w 7467600"/>
              <a:gd name="connsiteY20" fmla="*/ 5642928 h 6858000"/>
              <a:gd name="connsiteX21" fmla="*/ 5555462 w 7467600"/>
              <a:gd name="connsiteY21" fmla="*/ 5694454 h 6858000"/>
              <a:gd name="connsiteX22" fmla="*/ 5828270 w 7467600"/>
              <a:gd name="connsiteY22" fmla="*/ 6320663 h 6858000"/>
              <a:gd name="connsiteX23" fmla="*/ 5947416 w 7467600"/>
              <a:gd name="connsiteY23" fmla="*/ 6574846 h 6858000"/>
              <a:gd name="connsiteX24" fmla="*/ 5539432 w 7467600"/>
              <a:gd name="connsiteY24" fmla="*/ 5642928 h 6858000"/>
              <a:gd name="connsiteX25" fmla="*/ 51253 w 7467600"/>
              <a:gd name="connsiteY25" fmla="*/ 5631825 h 6858000"/>
              <a:gd name="connsiteX26" fmla="*/ 211622 w 7467600"/>
              <a:gd name="connsiteY26" fmla="*/ 5728803 h 6858000"/>
              <a:gd name="connsiteX27" fmla="*/ 371652 w 7467600"/>
              <a:gd name="connsiteY27" fmla="*/ 5829062 h 6858000"/>
              <a:gd name="connsiteX28" fmla="*/ 505903 w 7467600"/>
              <a:gd name="connsiteY28" fmla="*/ 5925221 h 6858000"/>
              <a:gd name="connsiteX29" fmla="*/ 899240 w 7467600"/>
              <a:gd name="connsiteY29" fmla="*/ 6153068 h 6858000"/>
              <a:gd name="connsiteX30" fmla="*/ 988114 w 7467600"/>
              <a:gd name="connsiteY30" fmla="*/ 6174204 h 6858000"/>
              <a:gd name="connsiteX31" fmla="*/ 845971 w 7467600"/>
              <a:gd name="connsiteY31" fmla="*/ 6067177 h 6858000"/>
              <a:gd name="connsiteX32" fmla="*/ 448057 w 7467600"/>
              <a:gd name="connsiteY32" fmla="*/ 5841376 h 6858000"/>
              <a:gd name="connsiteX33" fmla="*/ 51253 w 7467600"/>
              <a:gd name="connsiteY33" fmla="*/ 5631825 h 6858000"/>
              <a:gd name="connsiteX34" fmla="*/ 2606687 w 7467600"/>
              <a:gd name="connsiteY34" fmla="*/ 5630718 h 6858000"/>
              <a:gd name="connsiteX35" fmla="*/ 2645658 w 7467600"/>
              <a:gd name="connsiteY35" fmla="*/ 6640259 h 6858000"/>
              <a:gd name="connsiteX36" fmla="*/ 2606687 w 7467600"/>
              <a:gd name="connsiteY36" fmla="*/ 5630718 h 6858000"/>
              <a:gd name="connsiteX37" fmla="*/ 3642057 w 7467600"/>
              <a:gd name="connsiteY37" fmla="*/ 5573487 h 6858000"/>
              <a:gd name="connsiteX38" fmla="*/ 3632981 w 7467600"/>
              <a:gd name="connsiteY38" fmla="*/ 5579437 h 6858000"/>
              <a:gd name="connsiteX39" fmla="*/ 3382436 w 7467600"/>
              <a:gd name="connsiteY39" fmla="*/ 5952726 h 6858000"/>
              <a:gd name="connsiteX40" fmla="*/ 3191929 w 7467600"/>
              <a:gd name="connsiteY40" fmla="*/ 6662669 h 6858000"/>
              <a:gd name="connsiteX41" fmla="*/ 3369898 w 7467600"/>
              <a:gd name="connsiteY41" fmla="*/ 6081771 h 6858000"/>
              <a:gd name="connsiteX42" fmla="*/ 3642057 w 7467600"/>
              <a:gd name="connsiteY42" fmla="*/ 5573487 h 6858000"/>
              <a:gd name="connsiteX43" fmla="*/ 2650666 w 7467600"/>
              <a:gd name="connsiteY43" fmla="*/ 5530686 h 6858000"/>
              <a:gd name="connsiteX44" fmla="*/ 2650249 w 7467600"/>
              <a:gd name="connsiteY44" fmla="*/ 5532101 h 6858000"/>
              <a:gd name="connsiteX45" fmla="*/ 2663808 w 7467600"/>
              <a:gd name="connsiteY45" fmla="*/ 6535215 h 6858000"/>
              <a:gd name="connsiteX46" fmla="*/ 2665418 w 7467600"/>
              <a:gd name="connsiteY46" fmla="*/ 6132756 h 6858000"/>
              <a:gd name="connsiteX47" fmla="*/ 2650666 w 7467600"/>
              <a:gd name="connsiteY47" fmla="*/ 5530686 h 6858000"/>
              <a:gd name="connsiteX48" fmla="*/ 2680277 w 7467600"/>
              <a:gd name="connsiteY48" fmla="*/ 5479204 h 6858000"/>
              <a:gd name="connsiteX49" fmla="*/ 2678972 w 7467600"/>
              <a:gd name="connsiteY49" fmla="*/ 5481582 h 6858000"/>
              <a:gd name="connsiteX50" fmla="*/ 2696666 w 7467600"/>
              <a:gd name="connsiteY50" fmla="*/ 6133836 h 6858000"/>
              <a:gd name="connsiteX51" fmla="*/ 2695769 w 7467600"/>
              <a:gd name="connsiteY51" fmla="*/ 6390955 h 6858000"/>
              <a:gd name="connsiteX52" fmla="*/ 2739893 w 7467600"/>
              <a:gd name="connsiteY52" fmla="*/ 6108357 h 6858000"/>
              <a:gd name="connsiteX53" fmla="*/ 2680277 w 7467600"/>
              <a:gd name="connsiteY53" fmla="*/ 5479204 h 6858000"/>
              <a:gd name="connsiteX54" fmla="*/ 1132195 w 7467600"/>
              <a:gd name="connsiteY54" fmla="*/ 5467980 h 6858000"/>
              <a:gd name="connsiteX55" fmla="*/ 1679056 w 7467600"/>
              <a:gd name="connsiteY55" fmla="*/ 5516907 h 6858000"/>
              <a:gd name="connsiteX56" fmla="*/ 2128648 w 7467600"/>
              <a:gd name="connsiteY56" fmla="*/ 5474249 h 6858000"/>
              <a:gd name="connsiteX57" fmla="*/ 1825619 w 7467600"/>
              <a:gd name="connsiteY57" fmla="*/ 5478447 h 6858000"/>
              <a:gd name="connsiteX58" fmla="*/ 1737798 w 7467600"/>
              <a:gd name="connsiteY58" fmla="*/ 5483353 h 6858000"/>
              <a:gd name="connsiteX59" fmla="*/ 1132195 w 7467600"/>
              <a:gd name="connsiteY59" fmla="*/ 5467980 h 6858000"/>
              <a:gd name="connsiteX60" fmla="*/ 1456157 w 7467600"/>
              <a:gd name="connsiteY60" fmla="*/ 5371404 h 6858000"/>
              <a:gd name="connsiteX61" fmla="*/ 1244432 w 7467600"/>
              <a:gd name="connsiteY61" fmla="*/ 5385601 h 6858000"/>
              <a:gd name="connsiteX62" fmla="*/ 973990 w 7467600"/>
              <a:gd name="connsiteY62" fmla="*/ 5424940 h 6858000"/>
              <a:gd name="connsiteX63" fmla="*/ 1103809 w 7467600"/>
              <a:gd name="connsiteY63" fmla="*/ 5433720 h 6858000"/>
              <a:gd name="connsiteX64" fmla="*/ 1123454 w 7467600"/>
              <a:gd name="connsiteY64" fmla="*/ 5435727 h 6858000"/>
              <a:gd name="connsiteX65" fmla="*/ 1737017 w 7467600"/>
              <a:gd name="connsiteY65" fmla="*/ 5452183 h 6858000"/>
              <a:gd name="connsiteX66" fmla="*/ 1824397 w 7467600"/>
              <a:gd name="connsiteY66" fmla="*/ 5447757 h 6858000"/>
              <a:gd name="connsiteX67" fmla="*/ 2070059 w 7467600"/>
              <a:gd name="connsiteY67" fmla="*/ 5441660 h 6858000"/>
              <a:gd name="connsiteX68" fmla="*/ 1456157 w 7467600"/>
              <a:gd name="connsiteY68" fmla="*/ 5371404 h 6858000"/>
              <a:gd name="connsiteX69" fmla="*/ 4988186 w 7467600"/>
              <a:gd name="connsiteY69" fmla="*/ 5216467 h 6858000"/>
              <a:gd name="connsiteX70" fmla="*/ 4777334 w 7467600"/>
              <a:gd name="connsiteY70" fmla="*/ 5406072 h 6858000"/>
              <a:gd name="connsiteX71" fmla="*/ 4718341 w 7467600"/>
              <a:gd name="connsiteY71" fmla="*/ 5468043 h 6858000"/>
              <a:gd name="connsiteX72" fmla="*/ 4604655 w 7467600"/>
              <a:gd name="connsiteY72" fmla="*/ 5583434 h 6858000"/>
              <a:gd name="connsiteX73" fmla="*/ 4565074 w 7467600"/>
              <a:gd name="connsiteY73" fmla="*/ 5618550 h 6858000"/>
              <a:gd name="connsiteX74" fmla="*/ 4988186 w 7467600"/>
              <a:gd name="connsiteY74" fmla="*/ 5216467 h 6858000"/>
              <a:gd name="connsiteX75" fmla="*/ 4978032 w 7467600"/>
              <a:gd name="connsiteY75" fmla="*/ 5183809 h 6858000"/>
              <a:gd name="connsiteX76" fmla="*/ 4463413 w 7467600"/>
              <a:gd name="connsiteY76" fmla="*/ 5615162 h 6858000"/>
              <a:gd name="connsiteX77" fmla="*/ 4358134 w 7467600"/>
              <a:gd name="connsiteY77" fmla="*/ 5742791 h 6858000"/>
              <a:gd name="connsiteX78" fmla="*/ 4376219 w 7467600"/>
              <a:gd name="connsiteY78" fmla="*/ 5729027 h 6858000"/>
              <a:gd name="connsiteX79" fmla="*/ 4582340 w 7467600"/>
              <a:gd name="connsiteY79" fmla="*/ 5561037 h 6858000"/>
              <a:gd name="connsiteX80" fmla="*/ 4694684 w 7467600"/>
              <a:gd name="connsiteY80" fmla="*/ 5447098 h 6858000"/>
              <a:gd name="connsiteX81" fmla="*/ 4754123 w 7467600"/>
              <a:gd name="connsiteY81" fmla="*/ 5384643 h 6858000"/>
              <a:gd name="connsiteX82" fmla="*/ 4978032 w 7467600"/>
              <a:gd name="connsiteY82" fmla="*/ 5183809 h 6858000"/>
              <a:gd name="connsiteX83" fmla="*/ 1903353 w 7467600"/>
              <a:gd name="connsiteY83" fmla="*/ 5044827 h 6858000"/>
              <a:gd name="connsiteX84" fmla="*/ 1936931 w 7467600"/>
              <a:gd name="connsiteY84" fmla="*/ 5093954 h 6858000"/>
              <a:gd name="connsiteX85" fmla="*/ 2195868 w 7467600"/>
              <a:gd name="connsiteY85" fmla="*/ 5396574 h 6858000"/>
              <a:gd name="connsiteX86" fmla="*/ 2088852 w 7467600"/>
              <a:gd name="connsiteY86" fmla="*/ 5166123 h 6858000"/>
              <a:gd name="connsiteX87" fmla="*/ 1958241 w 7467600"/>
              <a:gd name="connsiteY87" fmla="*/ 5067955 h 6858000"/>
              <a:gd name="connsiteX88" fmla="*/ 1903353 w 7467600"/>
              <a:gd name="connsiteY88" fmla="*/ 5044827 h 6858000"/>
              <a:gd name="connsiteX89" fmla="*/ 1979378 w 7467600"/>
              <a:gd name="connsiteY89" fmla="*/ 4769504 h 6858000"/>
              <a:gd name="connsiteX90" fmla="*/ 2882120 w 7467600"/>
              <a:gd name="connsiteY90" fmla="*/ 5064547 h 6858000"/>
              <a:gd name="connsiteX91" fmla="*/ 2793103 w 7467600"/>
              <a:gd name="connsiteY91" fmla="*/ 5039699 h 6858000"/>
              <a:gd name="connsiteX92" fmla="*/ 2770041 w 7467600"/>
              <a:gd name="connsiteY92" fmla="*/ 5033634 h 6858000"/>
              <a:gd name="connsiteX93" fmla="*/ 1979378 w 7467600"/>
              <a:gd name="connsiteY93" fmla="*/ 4769504 h 6858000"/>
              <a:gd name="connsiteX94" fmla="*/ 1927410 w 7467600"/>
              <a:gd name="connsiteY94" fmla="*/ 4716164 h 6858000"/>
              <a:gd name="connsiteX95" fmla="*/ 1959587 w 7467600"/>
              <a:gd name="connsiteY95" fmla="*/ 4728849 h 6858000"/>
              <a:gd name="connsiteX96" fmla="*/ 2777707 w 7467600"/>
              <a:gd name="connsiteY96" fmla="*/ 5003991 h 6858000"/>
              <a:gd name="connsiteX97" fmla="*/ 2800768 w 7467600"/>
              <a:gd name="connsiteY97" fmla="*/ 5010056 h 6858000"/>
              <a:gd name="connsiteX98" fmla="*/ 2879408 w 7467600"/>
              <a:gd name="connsiteY98" fmla="*/ 5031590 h 6858000"/>
              <a:gd name="connsiteX99" fmla="*/ 2862295 w 7467600"/>
              <a:gd name="connsiteY99" fmla="*/ 5022958 h 6858000"/>
              <a:gd name="connsiteX100" fmla="*/ 2813343 w 7467600"/>
              <a:gd name="connsiteY100" fmla="*/ 4998369 h 6858000"/>
              <a:gd name="connsiteX101" fmla="*/ 2646245 w 7467600"/>
              <a:gd name="connsiteY101" fmla="*/ 4930999 h 6858000"/>
              <a:gd name="connsiteX102" fmla="*/ 1999243 w 7467600"/>
              <a:gd name="connsiteY102" fmla="*/ 4730524 h 6858000"/>
              <a:gd name="connsiteX103" fmla="*/ 1979527 w 7467600"/>
              <a:gd name="connsiteY103" fmla="*/ 4726651 h 6858000"/>
              <a:gd name="connsiteX104" fmla="*/ 1927410 w 7467600"/>
              <a:gd name="connsiteY104" fmla="*/ 4716164 h 6858000"/>
              <a:gd name="connsiteX105" fmla="*/ 1997014 w 7467600"/>
              <a:gd name="connsiteY105" fmla="*/ 4698007 h 6858000"/>
              <a:gd name="connsiteX106" fmla="*/ 2005458 w 7467600"/>
              <a:gd name="connsiteY106" fmla="*/ 4699540 h 6858000"/>
              <a:gd name="connsiteX107" fmla="*/ 2657186 w 7467600"/>
              <a:gd name="connsiteY107" fmla="*/ 4901687 h 6858000"/>
              <a:gd name="connsiteX108" fmla="*/ 2826662 w 7467600"/>
              <a:gd name="connsiteY108" fmla="*/ 4970362 h 6858000"/>
              <a:gd name="connsiteX109" fmla="*/ 2876100 w 7467600"/>
              <a:gd name="connsiteY109" fmla="*/ 4995397 h 6858000"/>
              <a:gd name="connsiteX110" fmla="*/ 3042600 w 7467600"/>
              <a:gd name="connsiteY110" fmla="*/ 5059532 h 6858000"/>
              <a:gd name="connsiteX111" fmla="*/ 1997014 w 7467600"/>
              <a:gd name="connsiteY111" fmla="*/ 4698007 h 6858000"/>
              <a:gd name="connsiteX112" fmla="*/ 2305292 w 7467600"/>
              <a:gd name="connsiteY112" fmla="*/ 4219492 h 6858000"/>
              <a:gd name="connsiteX113" fmla="*/ 3360922 w 7467600"/>
              <a:gd name="connsiteY113" fmla="*/ 4529373 h 6858000"/>
              <a:gd name="connsiteX114" fmla="*/ 3492420 w 7467600"/>
              <a:gd name="connsiteY114" fmla="*/ 4510145 h 6858000"/>
              <a:gd name="connsiteX115" fmla="*/ 3364086 w 7467600"/>
              <a:gd name="connsiteY115" fmla="*/ 4480340 h 6858000"/>
              <a:gd name="connsiteX116" fmla="*/ 3225818 w 7467600"/>
              <a:gd name="connsiteY116" fmla="*/ 4411822 h 6858000"/>
              <a:gd name="connsiteX117" fmla="*/ 3129696 w 7467600"/>
              <a:gd name="connsiteY117" fmla="*/ 4360704 h 6858000"/>
              <a:gd name="connsiteX118" fmla="*/ 2814545 w 7467600"/>
              <a:gd name="connsiteY118" fmla="*/ 4282955 h 6858000"/>
              <a:gd name="connsiteX119" fmla="*/ 2305292 w 7467600"/>
              <a:gd name="connsiteY119" fmla="*/ 4219492 h 6858000"/>
              <a:gd name="connsiteX120" fmla="*/ 2626982 w 7467600"/>
              <a:gd name="connsiteY120" fmla="*/ 4206450 h 6858000"/>
              <a:gd name="connsiteX121" fmla="*/ 2490617 w 7467600"/>
              <a:gd name="connsiteY121" fmla="*/ 4206951 h 6858000"/>
              <a:gd name="connsiteX122" fmla="*/ 2819869 w 7467600"/>
              <a:gd name="connsiteY122" fmla="*/ 4252936 h 6858000"/>
              <a:gd name="connsiteX123" fmla="*/ 3143018 w 7467600"/>
              <a:gd name="connsiteY123" fmla="*/ 4332698 h 6858000"/>
              <a:gd name="connsiteX124" fmla="*/ 3241520 w 7467600"/>
              <a:gd name="connsiteY124" fmla="*/ 4385112 h 6858000"/>
              <a:gd name="connsiteX125" fmla="*/ 3374575 w 7467600"/>
              <a:gd name="connsiteY125" fmla="*/ 4451517 h 6858000"/>
              <a:gd name="connsiteX126" fmla="*/ 3505221 w 7467600"/>
              <a:gd name="connsiteY126" fmla="*/ 4480757 h 6858000"/>
              <a:gd name="connsiteX127" fmla="*/ 2626982 w 7467600"/>
              <a:gd name="connsiteY127" fmla="*/ 4206450 h 6858000"/>
              <a:gd name="connsiteX128" fmla="*/ 1310106 w 7467600"/>
              <a:gd name="connsiteY128" fmla="*/ 3943217 h 6858000"/>
              <a:gd name="connsiteX129" fmla="*/ 854994 w 7467600"/>
              <a:gd name="connsiteY129" fmla="*/ 4399136 h 6858000"/>
              <a:gd name="connsiteX130" fmla="*/ 742462 w 7467600"/>
              <a:gd name="connsiteY130" fmla="*/ 4594648 h 6858000"/>
              <a:gd name="connsiteX131" fmla="*/ 820602 w 7467600"/>
              <a:gd name="connsiteY131" fmla="*/ 4485915 h 6858000"/>
              <a:gd name="connsiteX132" fmla="*/ 878295 w 7467600"/>
              <a:gd name="connsiteY132" fmla="*/ 4403594 h 6858000"/>
              <a:gd name="connsiteX133" fmla="*/ 1240607 w 7467600"/>
              <a:gd name="connsiteY133" fmla="*/ 4010401 h 6858000"/>
              <a:gd name="connsiteX134" fmla="*/ 1310106 w 7467600"/>
              <a:gd name="connsiteY134" fmla="*/ 3943217 h 6858000"/>
              <a:gd name="connsiteX135" fmla="*/ 1423113 w 7467600"/>
              <a:gd name="connsiteY135" fmla="*/ 3874565 h 6858000"/>
              <a:gd name="connsiteX136" fmla="*/ 1260565 w 7467600"/>
              <a:gd name="connsiteY136" fmla="*/ 4031982 h 6858000"/>
              <a:gd name="connsiteX137" fmla="*/ 901900 w 7467600"/>
              <a:gd name="connsiteY137" fmla="*/ 4421236 h 6858000"/>
              <a:gd name="connsiteX138" fmla="*/ 845044 w 7467600"/>
              <a:gd name="connsiteY138" fmla="*/ 4502436 h 6858000"/>
              <a:gd name="connsiteX139" fmla="*/ 685926 w 7467600"/>
              <a:gd name="connsiteY139" fmla="*/ 4703069 h 6858000"/>
              <a:gd name="connsiteX140" fmla="*/ 684248 w 7467600"/>
              <a:gd name="connsiteY140" fmla="*/ 4706721 h 6858000"/>
              <a:gd name="connsiteX141" fmla="*/ 1423113 w 7467600"/>
              <a:gd name="connsiteY141" fmla="*/ 3874565 h 6858000"/>
              <a:gd name="connsiteX142" fmla="*/ 3316479 w 7467600"/>
              <a:gd name="connsiteY142" fmla="*/ 3872136 h 6858000"/>
              <a:gd name="connsiteX143" fmla="*/ 3546806 w 7467600"/>
              <a:gd name="connsiteY143" fmla="*/ 4356139 h 6858000"/>
              <a:gd name="connsiteX144" fmla="*/ 3364433 w 7467600"/>
              <a:gd name="connsiteY144" fmla="*/ 3953121 h 6858000"/>
              <a:gd name="connsiteX145" fmla="*/ 3316479 w 7467600"/>
              <a:gd name="connsiteY145" fmla="*/ 3872136 h 6858000"/>
              <a:gd name="connsiteX146" fmla="*/ 3291335 w 7467600"/>
              <a:gd name="connsiteY146" fmla="*/ 3767420 h 6858000"/>
              <a:gd name="connsiteX147" fmla="*/ 3390805 w 7467600"/>
              <a:gd name="connsiteY147" fmla="*/ 3937163 h 6858000"/>
              <a:gd name="connsiteX148" fmla="*/ 3579062 w 7467600"/>
              <a:gd name="connsiteY148" fmla="*/ 4359040 h 6858000"/>
              <a:gd name="connsiteX149" fmla="*/ 3467355 w 7467600"/>
              <a:gd name="connsiteY149" fmla="*/ 3988130 h 6858000"/>
              <a:gd name="connsiteX150" fmla="*/ 3310753 w 7467600"/>
              <a:gd name="connsiteY150" fmla="*/ 3787140 h 6858000"/>
              <a:gd name="connsiteX151" fmla="*/ 3291335 w 7467600"/>
              <a:gd name="connsiteY151" fmla="*/ 3767420 h 6858000"/>
              <a:gd name="connsiteX152" fmla="*/ 1635889 w 7467600"/>
              <a:gd name="connsiteY152" fmla="*/ 3709494 h 6858000"/>
              <a:gd name="connsiteX153" fmla="*/ 1634800 w 7467600"/>
              <a:gd name="connsiteY153" fmla="*/ 3731111 h 6858000"/>
              <a:gd name="connsiteX154" fmla="*/ 1635889 w 7467600"/>
              <a:gd name="connsiteY154" fmla="*/ 3709494 h 6858000"/>
              <a:gd name="connsiteX155" fmla="*/ 1510397 w 7467600"/>
              <a:gd name="connsiteY155" fmla="*/ 3684705 h 6858000"/>
              <a:gd name="connsiteX156" fmla="*/ 1146550 w 7467600"/>
              <a:gd name="connsiteY156" fmla="*/ 3802012 h 6858000"/>
              <a:gd name="connsiteX157" fmla="*/ 698834 w 7467600"/>
              <a:gd name="connsiteY157" fmla="*/ 3952272 h 6858000"/>
              <a:gd name="connsiteX158" fmla="*/ 34256 w 7467600"/>
              <a:gd name="connsiteY158" fmla="*/ 4347603 h 6858000"/>
              <a:gd name="connsiteX159" fmla="*/ 527241 w 7467600"/>
              <a:gd name="connsiteY159" fmla="*/ 4065078 h 6858000"/>
              <a:gd name="connsiteX160" fmla="*/ 1510397 w 7467600"/>
              <a:gd name="connsiteY160" fmla="*/ 3684705 h 6858000"/>
              <a:gd name="connsiteX161" fmla="*/ 1313114 w 7467600"/>
              <a:gd name="connsiteY161" fmla="*/ 3655216 h 6858000"/>
              <a:gd name="connsiteX162" fmla="*/ 1109304 w 7467600"/>
              <a:gd name="connsiteY162" fmla="*/ 3669030 h 6858000"/>
              <a:gd name="connsiteX163" fmla="*/ 8129 w 7467600"/>
              <a:gd name="connsiteY163" fmla="*/ 4330519 h 6858000"/>
              <a:gd name="connsiteX164" fmla="*/ 687572 w 7467600"/>
              <a:gd name="connsiteY164" fmla="*/ 3925629 h 6858000"/>
              <a:gd name="connsiteX165" fmla="*/ 1138365 w 7467600"/>
              <a:gd name="connsiteY165" fmla="*/ 3774515 h 6858000"/>
              <a:gd name="connsiteX166" fmla="*/ 1505579 w 7467600"/>
              <a:gd name="connsiteY166" fmla="*/ 3655526 h 6858000"/>
              <a:gd name="connsiteX167" fmla="*/ 1313114 w 7467600"/>
              <a:gd name="connsiteY167" fmla="*/ 3655216 h 6858000"/>
              <a:gd name="connsiteX168" fmla="*/ 3655073 w 7467600"/>
              <a:gd name="connsiteY168" fmla="*/ 3650884 h 6858000"/>
              <a:gd name="connsiteX169" fmla="*/ 3989938 w 7467600"/>
              <a:gd name="connsiteY169" fmla="*/ 3991685 h 6858000"/>
              <a:gd name="connsiteX170" fmla="*/ 4393907 w 7467600"/>
              <a:gd name="connsiteY170" fmla="*/ 4261258 h 6858000"/>
              <a:gd name="connsiteX171" fmla="*/ 4648051 w 7467600"/>
              <a:gd name="connsiteY171" fmla="*/ 4374051 h 6858000"/>
              <a:gd name="connsiteX172" fmla="*/ 4383389 w 7467600"/>
              <a:gd name="connsiteY172" fmla="*/ 4184369 h 6858000"/>
              <a:gd name="connsiteX173" fmla="*/ 4165508 w 7467600"/>
              <a:gd name="connsiteY173" fmla="*/ 4035196 h 6858000"/>
              <a:gd name="connsiteX174" fmla="*/ 4068162 w 7467600"/>
              <a:gd name="connsiteY174" fmla="*/ 3953394 h 6858000"/>
              <a:gd name="connsiteX175" fmla="*/ 3981416 w 7467600"/>
              <a:gd name="connsiteY175" fmla="*/ 3880482 h 6858000"/>
              <a:gd name="connsiteX176" fmla="*/ 3800147 w 7467600"/>
              <a:gd name="connsiteY176" fmla="*/ 3749872 h 6858000"/>
              <a:gd name="connsiteX177" fmla="*/ 3655073 w 7467600"/>
              <a:gd name="connsiteY177" fmla="*/ 3650884 h 6858000"/>
              <a:gd name="connsiteX178" fmla="*/ 3670252 w 7467600"/>
              <a:gd name="connsiteY178" fmla="*/ 3622798 h 6858000"/>
              <a:gd name="connsiteX179" fmla="*/ 3817258 w 7467600"/>
              <a:gd name="connsiteY179" fmla="*/ 3723577 h 6858000"/>
              <a:gd name="connsiteX180" fmla="*/ 4000461 w 7467600"/>
              <a:gd name="connsiteY180" fmla="*/ 3855966 h 6858000"/>
              <a:gd name="connsiteX181" fmla="*/ 4088180 w 7467600"/>
              <a:gd name="connsiteY181" fmla="*/ 3929774 h 6858000"/>
              <a:gd name="connsiteX182" fmla="*/ 4184555 w 7467600"/>
              <a:gd name="connsiteY182" fmla="*/ 4010683 h 6858000"/>
              <a:gd name="connsiteX183" fmla="*/ 4399563 w 7467600"/>
              <a:gd name="connsiteY183" fmla="*/ 4158106 h 6858000"/>
              <a:gd name="connsiteX184" fmla="*/ 4684469 w 7467600"/>
              <a:gd name="connsiteY184" fmla="*/ 4364680 h 6858000"/>
              <a:gd name="connsiteX185" fmla="*/ 4690271 w 7467600"/>
              <a:gd name="connsiteY185" fmla="*/ 4370034 h 6858000"/>
              <a:gd name="connsiteX186" fmla="*/ 4136093 w 7467600"/>
              <a:gd name="connsiteY186" fmla="*/ 3858466 h 6858000"/>
              <a:gd name="connsiteX187" fmla="*/ 3670252 w 7467600"/>
              <a:gd name="connsiteY187" fmla="*/ 3622798 h 6858000"/>
              <a:gd name="connsiteX188" fmla="*/ 4440129 w 7467600"/>
              <a:gd name="connsiteY188" fmla="*/ 3448571 h 6858000"/>
              <a:gd name="connsiteX189" fmla="*/ 4856525 w 7467600"/>
              <a:gd name="connsiteY189" fmla="*/ 3915351 h 6858000"/>
              <a:gd name="connsiteX190" fmla="*/ 5059055 w 7467600"/>
              <a:gd name="connsiteY190" fmla="*/ 4108918 h 6858000"/>
              <a:gd name="connsiteX191" fmla="*/ 5290070 w 7467600"/>
              <a:gd name="connsiteY191" fmla="*/ 4263619 h 6858000"/>
              <a:gd name="connsiteX192" fmla="*/ 4834991 w 7467600"/>
              <a:gd name="connsiteY192" fmla="*/ 3830985 h 6858000"/>
              <a:gd name="connsiteX193" fmla="*/ 4440129 w 7467600"/>
              <a:gd name="connsiteY193" fmla="*/ 3448571 h 6858000"/>
              <a:gd name="connsiteX194" fmla="*/ 4441737 w 7467600"/>
              <a:gd name="connsiteY194" fmla="*/ 3399734 h 6858000"/>
              <a:gd name="connsiteX195" fmla="*/ 4431236 w 7467600"/>
              <a:gd name="connsiteY195" fmla="*/ 3400954 h 6858000"/>
              <a:gd name="connsiteX196" fmla="*/ 4557150 w 7467600"/>
              <a:gd name="connsiteY196" fmla="*/ 3510023 h 6858000"/>
              <a:gd name="connsiteX197" fmla="*/ 4856936 w 7467600"/>
              <a:gd name="connsiteY197" fmla="*/ 3809146 h 6858000"/>
              <a:gd name="connsiteX198" fmla="*/ 5111996 w 7467600"/>
              <a:gd name="connsiteY198" fmla="*/ 4065759 h 6858000"/>
              <a:gd name="connsiteX199" fmla="*/ 5388878 w 7467600"/>
              <a:gd name="connsiteY199" fmla="*/ 4300185 h 6858000"/>
              <a:gd name="connsiteX200" fmla="*/ 5425556 w 7467600"/>
              <a:gd name="connsiteY200" fmla="*/ 4308967 h 6858000"/>
              <a:gd name="connsiteX201" fmla="*/ 4943646 w 7467600"/>
              <a:gd name="connsiteY201" fmla="*/ 3822916 h 6858000"/>
              <a:gd name="connsiteX202" fmla="*/ 4594837 w 7467600"/>
              <a:gd name="connsiteY202" fmla="*/ 3532274 h 6858000"/>
              <a:gd name="connsiteX203" fmla="*/ 4441737 w 7467600"/>
              <a:gd name="connsiteY203" fmla="*/ 3399734 h 6858000"/>
              <a:gd name="connsiteX204" fmla="*/ 5425834 w 7467600"/>
              <a:gd name="connsiteY204" fmla="*/ 3162785 h 6858000"/>
              <a:gd name="connsiteX205" fmla="*/ 5401644 w 7467600"/>
              <a:gd name="connsiteY205" fmla="*/ 3617847 h 6858000"/>
              <a:gd name="connsiteX206" fmla="*/ 5467256 w 7467600"/>
              <a:gd name="connsiteY206" fmla="*/ 4175494 h 6858000"/>
              <a:gd name="connsiteX207" fmla="*/ 5448069 w 7467600"/>
              <a:gd name="connsiteY207" fmla="*/ 3567554 h 6858000"/>
              <a:gd name="connsiteX208" fmla="*/ 5425834 w 7467600"/>
              <a:gd name="connsiteY208" fmla="*/ 3162785 h 6858000"/>
              <a:gd name="connsiteX209" fmla="*/ 1318687 w 7467600"/>
              <a:gd name="connsiteY209" fmla="*/ 3113840 h 6858000"/>
              <a:gd name="connsiteX210" fmla="*/ 1066793 w 7467600"/>
              <a:gd name="connsiteY210" fmla="*/ 3212171 h 6858000"/>
              <a:gd name="connsiteX211" fmla="*/ 993319 w 7467600"/>
              <a:gd name="connsiteY211" fmla="*/ 3247648 h 6858000"/>
              <a:gd name="connsiteX212" fmla="*/ 853081 w 7467600"/>
              <a:gd name="connsiteY212" fmla="*/ 3312410 h 6858000"/>
              <a:gd name="connsiteX213" fmla="*/ 805957 w 7467600"/>
              <a:gd name="connsiteY213" fmla="*/ 3330443 h 6858000"/>
              <a:gd name="connsiteX214" fmla="*/ 1318687 w 7467600"/>
              <a:gd name="connsiteY214" fmla="*/ 3113840 h 6858000"/>
              <a:gd name="connsiteX215" fmla="*/ 5453702 w 7467600"/>
              <a:gd name="connsiteY215" fmla="*/ 3090882 h 6858000"/>
              <a:gd name="connsiteX216" fmla="*/ 5480135 w 7467600"/>
              <a:gd name="connsiteY216" fmla="*/ 3565802 h 6858000"/>
              <a:gd name="connsiteX217" fmla="*/ 5499023 w 7467600"/>
              <a:gd name="connsiteY217" fmla="*/ 4166310 h 6858000"/>
              <a:gd name="connsiteX218" fmla="*/ 5547022 w 7467600"/>
              <a:gd name="connsiteY218" fmla="*/ 3607838 h 6858000"/>
              <a:gd name="connsiteX219" fmla="*/ 5515964 w 7467600"/>
              <a:gd name="connsiteY219" fmla="*/ 3378541 h 6858000"/>
              <a:gd name="connsiteX220" fmla="*/ 5453702 w 7467600"/>
              <a:gd name="connsiteY220" fmla="*/ 3090882 h 6858000"/>
              <a:gd name="connsiteX221" fmla="*/ 1238695 w 7467600"/>
              <a:gd name="connsiteY221" fmla="*/ 3076820 h 6858000"/>
              <a:gd name="connsiteX222" fmla="*/ 716371 w 7467600"/>
              <a:gd name="connsiteY222" fmla="*/ 3293249 h 6858000"/>
              <a:gd name="connsiteX223" fmla="*/ 579522 w 7467600"/>
              <a:gd name="connsiteY223" fmla="*/ 3371759 h 6858000"/>
              <a:gd name="connsiteX224" fmla="*/ 600288 w 7467600"/>
              <a:gd name="connsiteY224" fmla="*/ 3365555 h 6858000"/>
              <a:gd name="connsiteX225" fmla="*/ 840692 w 7467600"/>
              <a:gd name="connsiteY225" fmla="*/ 3284921 h 6858000"/>
              <a:gd name="connsiteX226" fmla="*/ 979248 w 7467600"/>
              <a:gd name="connsiteY226" fmla="*/ 3221003 h 6858000"/>
              <a:gd name="connsiteX227" fmla="*/ 1053282 w 7467600"/>
              <a:gd name="connsiteY227" fmla="*/ 3185247 h 6858000"/>
              <a:gd name="connsiteX228" fmla="*/ 1320603 w 7467600"/>
              <a:gd name="connsiteY228" fmla="*/ 3081281 h 6858000"/>
              <a:gd name="connsiteX229" fmla="*/ 1238695 w 7467600"/>
              <a:gd name="connsiteY229" fmla="*/ 3076820 h 6858000"/>
              <a:gd name="connsiteX230" fmla="*/ 5425627 w 7467600"/>
              <a:gd name="connsiteY230" fmla="*/ 2954192 h 6858000"/>
              <a:gd name="connsiteX231" fmla="*/ 5470770 w 7467600"/>
              <a:gd name="connsiteY231" fmla="*/ 3005435 h 6858000"/>
              <a:gd name="connsiteX232" fmla="*/ 5519779 w 7467600"/>
              <a:gd name="connsiteY232" fmla="*/ 4359223 h 6858000"/>
              <a:gd name="connsiteX233" fmla="*/ 5520293 w 7467600"/>
              <a:gd name="connsiteY233" fmla="*/ 4360602 h 6858000"/>
              <a:gd name="connsiteX234" fmla="*/ 5767221 w 7467600"/>
              <a:gd name="connsiteY234" fmla="*/ 4665564 h 6858000"/>
              <a:gd name="connsiteX235" fmla="*/ 6937169 w 7467600"/>
              <a:gd name="connsiteY235" fmla="*/ 4815941 h 6858000"/>
              <a:gd name="connsiteX236" fmla="*/ 6953922 w 7467600"/>
              <a:gd name="connsiteY236" fmla="*/ 4890068 h 6858000"/>
              <a:gd name="connsiteX237" fmla="*/ 6071359 w 7467600"/>
              <a:gd name="connsiteY237" fmla="*/ 4770770 h 6858000"/>
              <a:gd name="connsiteX238" fmla="*/ 6038839 w 7467600"/>
              <a:gd name="connsiteY238" fmla="*/ 4764474 h 6858000"/>
              <a:gd name="connsiteX239" fmla="*/ 6038706 w 7467600"/>
              <a:gd name="connsiteY239" fmla="*/ 4763847 h 6858000"/>
              <a:gd name="connsiteX240" fmla="*/ 6037784 w 7467600"/>
              <a:gd name="connsiteY240" fmla="*/ 4764270 h 6858000"/>
              <a:gd name="connsiteX241" fmla="*/ 6038839 w 7467600"/>
              <a:gd name="connsiteY241" fmla="*/ 4764474 h 6858000"/>
              <a:gd name="connsiteX242" fmla="*/ 6040338 w 7467600"/>
              <a:gd name="connsiteY242" fmla="*/ 4771418 h 6858000"/>
              <a:gd name="connsiteX243" fmla="*/ 6024488 w 7467600"/>
              <a:gd name="connsiteY243" fmla="*/ 4809903 h 6858000"/>
              <a:gd name="connsiteX244" fmla="*/ 5599771 w 7467600"/>
              <a:gd name="connsiteY244" fmla="*/ 5509652 h 6858000"/>
              <a:gd name="connsiteX245" fmla="*/ 5548843 w 7467600"/>
              <a:gd name="connsiteY245" fmla="*/ 5563845 h 6858000"/>
              <a:gd name="connsiteX246" fmla="*/ 5940952 w 7467600"/>
              <a:gd name="connsiteY246" fmla="*/ 6250028 h 6858000"/>
              <a:gd name="connsiteX247" fmla="*/ 6043441 w 7467600"/>
              <a:gd name="connsiteY247" fmla="*/ 6665847 h 6858000"/>
              <a:gd name="connsiteX248" fmla="*/ 6093432 w 7467600"/>
              <a:gd name="connsiteY248" fmla="*/ 6858000 h 6858000"/>
              <a:gd name="connsiteX249" fmla="*/ 6034344 w 7467600"/>
              <a:gd name="connsiteY249" fmla="*/ 6858000 h 6858000"/>
              <a:gd name="connsiteX250" fmla="*/ 6026679 w 7467600"/>
              <a:gd name="connsiteY250" fmla="*/ 6836959 h 6858000"/>
              <a:gd name="connsiteX251" fmla="*/ 5800441 w 7467600"/>
              <a:gd name="connsiteY251" fmla="*/ 6335286 h 6858000"/>
              <a:gd name="connsiteX252" fmla="*/ 5526562 w 7467600"/>
              <a:gd name="connsiteY252" fmla="*/ 5705388 h 6858000"/>
              <a:gd name="connsiteX253" fmla="*/ 5519640 w 7467600"/>
              <a:gd name="connsiteY253" fmla="*/ 5683774 h 6858000"/>
              <a:gd name="connsiteX254" fmla="*/ 5844559 w 7467600"/>
              <a:gd name="connsiteY254" fmla="*/ 6553349 h 6858000"/>
              <a:gd name="connsiteX255" fmla="*/ 5975994 w 7467600"/>
              <a:gd name="connsiteY255" fmla="*/ 6858000 h 6858000"/>
              <a:gd name="connsiteX256" fmla="*/ 5898547 w 7467600"/>
              <a:gd name="connsiteY256" fmla="*/ 6858000 h 6858000"/>
              <a:gd name="connsiteX257" fmla="*/ 5682041 w 7467600"/>
              <a:gd name="connsiteY257" fmla="*/ 6355860 h 6858000"/>
              <a:gd name="connsiteX258" fmla="*/ 5461758 w 7467600"/>
              <a:gd name="connsiteY258" fmla="*/ 5820220 h 6858000"/>
              <a:gd name="connsiteX259" fmla="*/ 5237282 w 7467600"/>
              <a:gd name="connsiteY259" fmla="*/ 6579086 h 6858000"/>
              <a:gd name="connsiteX260" fmla="*/ 5115009 w 7467600"/>
              <a:gd name="connsiteY260" fmla="*/ 6858000 h 6858000"/>
              <a:gd name="connsiteX261" fmla="*/ 5028074 w 7467600"/>
              <a:gd name="connsiteY261" fmla="*/ 6858000 h 6858000"/>
              <a:gd name="connsiteX262" fmla="*/ 5079508 w 7467600"/>
              <a:gd name="connsiteY262" fmla="*/ 6749074 h 6858000"/>
              <a:gd name="connsiteX263" fmla="*/ 5371846 w 7467600"/>
              <a:gd name="connsiteY263" fmla="*/ 5924413 h 6858000"/>
              <a:gd name="connsiteX264" fmla="*/ 5270512 w 7467600"/>
              <a:gd name="connsiteY264" fmla="*/ 6138975 h 6858000"/>
              <a:gd name="connsiteX265" fmla="*/ 5062409 w 7467600"/>
              <a:gd name="connsiteY265" fmla="*/ 6653544 h 6858000"/>
              <a:gd name="connsiteX266" fmla="*/ 5036628 w 7467600"/>
              <a:gd name="connsiteY266" fmla="*/ 6754247 h 6858000"/>
              <a:gd name="connsiteX267" fmla="*/ 5009112 w 7467600"/>
              <a:gd name="connsiteY267" fmla="*/ 6858000 h 6858000"/>
              <a:gd name="connsiteX268" fmla="*/ 4976679 w 7467600"/>
              <a:gd name="connsiteY268" fmla="*/ 6858000 h 6858000"/>
              <a:gd name="connsiteX269" fmla="*/ 5006537 w 7467600"/>
              <a:gd name="connsiteY269" fmla="*/ 6747068 h 6858000"/>
              <a:gd name="connsiteX270" fmla="*/ 5032723 w 7467600"/>
              <a:gd name="connsiteY270" fmla="*/ 6644957 h 6858000"/>
              <a:gd name="connsiteX271" fmla="*/ 5242949 w 7467600"/>
              <a:gd name="connsiteY271" fmla="*/ 6125175 h 6858000"/>
              <a:gd name="connsiteX272" fmla="*/ 5286321 w 7467600"/>
              <a:gd name="connsiteY272" fmla="*/ 6033555 h 6858000"/>
              <a:gd name="connsiteX273" fmla="*/ 5008210 w 7467600"/>
              <a:gd name="connsiteY273" fmla="*/ 6649194 h 6858000"/>
              <a:gd name="connsiteX274" fmla="*/ 4986321 w 7467600"/>
              <a:gd name="connsiteY274" fmla="*/ 6765687 h 6858000"/>
              <a:gd name="connsiteX275" fmla="*/ 4973474 w 7467600"/>
              <a:gd name="connsiteY275" fmla="*/ 6858000 h 6858000"/>
              <a:gd name="connsiteX276" fmla="*/ 4907178 w 7467600"/>
              <a:gd name="connsiteY276" fmla="*/ 6858000 h 6858000"/>
              <a:gd name="connsiteX277" fmla="*/ 4910810 w 7467600"/>
              <a:gd name="connsiteY277" fmla="*/ 6829660 h 6858000"/>
              <a:gd name="connsiteX278" fmla="*/ 4987461 w 7467600"/>
              <a:gd name="connsiteY278" fmla="*/ 6432994 h 6858000"/>
              <a:gd name="connsiteX279" fmla="*/ 5179262 w 7467600"/>
              <a:gd name="connsiteY279" fmla="*/ 6035044 h 6858000"/>
              <a:gd name="connsiteX280" fmla="*/ 4689678 w 7467600"/>
              <a:gd name="connsiteY280" fmla="*/ 6440241 h 6858000"/>
              <a:gd name="connsiteX281" fmla="*/ 4477543 w 7467600"/>
              <a:gd name="connsiteY281" fmla="*/ 6674836 h 6858000"/>
              <a:gd name="connsiteX282" fmla="*/ 4329957 w 7467600"/>
              <a:gd name="connsiteY282" fmla="*/ 6858000 h 6858000"/>
              <a:gd name="connsiteX283" fmla="*/ 4218595 w 7467600"/>
              <a:gd name="connsiteY283" fmla="*/ 6858000 h 6858000"/>
              <a:gd name="connsiteX284" fmla="*/ 4368888 w 7467600"/>
              <a:gd name="connsiteY284" fmla="*/ 6668412 h 6858000"/>
              <a:gd name="connsiteX285" fmla="*/ 4563091 w 7467600"/>
              <a:gd name="connsiteY285" fmla="*/ 6442508 h 6858000"/>
              <a:gd name="connsiteX286" fmla="*/ 5387324 w 7467600"/>
              <a:gd name="connsiteY286" fmla="*/ 5705830 h 6858000"/>
              <a:gd name="connsiteX287" fmla="*/ 5073620 w 7467600"/>
              <a:gd name="connsiteY287" fmla="*/ 5955437 h 6858000"/>
              <a:gd name="connsiteX288" fmla="*/ 4689789 w 7467600"/>
              <a:gd name="connsiteY288" fmla="*/ 6268382 h 6858000"/>
              <a:gd name="connsiteX289" fmla="*/ 4418722 w 7467600"/>
              <a:gd name="connsiteY289" fmla="*/ 6570886 h 6858000"/>
              <a:gd name="connsiteX290" fmla="*/ 4214944 w 7467600"/>
              <a:gd name="connsiteY290" fmla="*/ 6858000 h 6858000"/>
              <a:gd name="connsiteX291" fmla="*/ 4177898 w 7467600"/>
              <a:gd name="connsiteY291" fmla="*/ 6858000 h 6858000"/>
              <a:gd name="connsiteX292" fmla="*/ 4391597 w 7467600"/>
              <a:gd name="connsiteY292" fmla="*/ 6556370 h 6858000"/>
              <a:gd name="connsiteX293" fmla="*/ 4668889 w 7467600"/>
              <a:gd name="connsiteY293" fmla="*/ 6246399 h 6858000"/>
              <a:gd name="connsiteX294" fmla="*/ 5055427 w 7467600"/>
              <a:gd name="connsiteY294" fmla="*/ 5931476 h 6858000"/>
              <a:gd name="connsiteX295" fmla="*/ 5371814 w 7467600"/>
              <a:gd name="connsiteY295" fmla="*/ 5678975 h 6858000"/>
              <a:gd name="connsiteX296" fmla="*/ 4987918 w 7467600"/>
              <a:gd name="connsiteY296" fmla="*/ 5838701 h 6858000"/>
              <a:gd name="connsiteX297" fmla="*/ 4317146 w 7467600"/>
              <a:gd name="connsiteY297" fmla="*/ 6587716 h 6858000"/>
              <a:gd name="connsiteX298" fmla="*/ 4171627 w 7467600"/>
              <a:gd name="connsiteY298" fmla="*/ 6858000 h 6858000"/>
              <a:gd name="connsiteX299" fmla="*/ 4081585 w 7467600"/>
              <a:gd name="connsiteY299" fmla="*/ 6858000 h 6858000"/>
              <a:gd name="connsiteX300" fmla="*/ 4238603 w 7467600"/>
              <a:gd name="connsiteY300" fmla="*/ 6559341 h 6858000"/>
              <a:gd name="connsiteX301" fmla="*/ 4778333 w 7467600"/>
              <a:gd name="connsiteY301" fmla="*/ 5873626 h 6858000"/>
              <a:gd name="connsiteX302" fmla="*/ 5414185 w 7467600"/>
              <a:gd name="connsiteY302" fmla="*/ 5573882 h 6858000"/>
              <a:gd name="connsiteX303" fmla="*/ 5959648 w 7467600"/>
              <a:gd name="connsiteY303" fmla="*/ 4760797 h 6858000"/>
              <a:gd name="connsiteX304" fmla="*/ 5355019 w 7467600"/>
              <a:gd name="connsiteY304" fmla="*/ 4734672 h 6858000"/>
              <a:gd name="connsiteX305" fmla="*/ 5083565 w 7467600"/>
              <a:gd name="connsiteY305" fmla="*/ 5179121 h 6858000"/>
              <a:gd name="connsiteX306" fmla="*/ 4713577 w 7467600"/>
              <a:gd name="connsiteY306" fmla="*/ 5616803 h 6858000"/>
              <a:gd name="connsiteX307" fmla="*/ 3989559 w 7467600"/>
              <a:gd name="connsiteY307" fmla="*/ 6145945 h 6858000"/>
              <a:gd name="connsiteX308" fmla="*/ 3939824 w 7467600"/>
              <a:gd name="connsiteY308" fmla="*/ 6066900 h 6858000"/>
              <a:gd name="connsiteX309" fmla="*/ 4584537 w 7467600"/>
              <a:gd name="connsiteY309" fmla="*/ 5324826 h 6858000"/>
              <a:gd name="connsiteX310" fmla="*/ 5037105 w 7467600"/>
              <a:gd name="connsiteY310" fmla="*/ 5088765 h 6858000"/>
              <a:gd name="connsiteX311" fmla="*/ 5039930 w 7467600"/>
              <a:gd name="connsiteY311" fmla="*/ 5089585 h 6858000"/>
              <a:gd name="connsiteX312" fmla="*/ 5263764 w 7467600"/>
              <a:gd name="connsiteY312" fmla="*/ 4735525 h 6858000"/>
              <a:gd name="connsiteX313" fmla="*/ 4086300 w 7467600"/>
              <a:gd name="connsiteY313" fmla="*/ 4884599 h 6858000"/>
              <a:gd name="connsiteX314" fmla="*/ 4085485 w 7467600"/>
              <a:gd name="connsiteY314" fmla="*/ 4899070 h 6858000"/>
              <a:gd name="connsiteX315" fmla="*/ 3871915 w 7467600"/>
              <a:gd name="connsiteY315" fmla="*/ 5253645 h 6858000"/>
              <a:gd name="connsiteX316" fmla="*/ 3799374 w 7467600"/>
              <a:gd name="connsiteY316" fmla="*/ 5466127 h 6858000"/>
              <a:gd name="connsiteX317" fmla="*/ 3498850 w 7467600"/>
              <a:gd name="connsiteY317" fmla="*/ 6661888 h 6858000"/>
              <a:gd name="connsiteX318" fmla="*/ 3399216 w 7467600"/>
              <a:gd name="connsiteY318" fmla="*/ 6858000 h 6858000"/>
              <a:gd name="connsiteX319" fmla="*/ 3303688 w 7467600"/>
              <a:gd name="connsiteY319" fmla="*/ 6858000 h 6858000"/>
              <a:gd name="connsiteX320" fmla="*/ 3391774 w 7467600"/>
              <a:gd name="connsiteY320" fmla="*/ 6697181 h 6858000"/>
              <a:gd name="connsiteX321" fmla="*/ 3735540 w 7467600"/>
              <a:gd name="connsiteY321" fmla="*/ 5546923 h 6858000"/>
              <a:gd name="connsiteX322" fmla="*/ 3729438 w 7467600"/>
              <a:gd name="connsiteY322" fmla="*/ 5569058 h 6858000"/>
              <a:gd name="connsiteX323" fmla="*/ 3707782 w 7467600"/>
              <a:gd name="connsiteY323" fmla="*/ 5644908 h 6858000"/>
              <a:gd name="connsiteX324" fmla="*/ 3583827 w 7467600"/>
              <a:gd name="connsiteY324" fmla="*/ 6039215 h 6858000"/>
              <a:gd name="connsiteX325" fmla="*/ 3547861 w 7467600"/>
              <a:gd name="connsiteY325" fmla="*/ 6129609 h 6858000"/>
              <a:gd name="connsiteX326" fmla="*/ 3490905 w 7467600"/>
              <a:gd name="connsiteY326" fmla="*/ 6277660 h 6858000"/>
              <a:gd name="connsiteX327" fmla="*/ 3455859 w 7467600"/>
              <a:gd name="connsiteY327" fmla="*/ 6391301 h 6858000"/>
              <a:gd name="connsiteX328" fmla="*/ 3429112 w 7467600"/>
              <a:gd name="connsiteY328" fmla="*/ 6479469 h 6858000"/>
              <a:gd name="connsiteX329" fmla="*/ 3304862 w 7467600"/>
              <a:gd name="connsiteY329" fmla="*/ 6796476 h 6858000"/>
              <a:gd name="connsiteX330" fmla="*/ 3276071 w 7467600"/>
              <a:gd name="connsiteY330" fmla="*/ 6858000 h 6858000"/>
              <a:gd name="connsiteX331" fmla="*/ 3240805 w 7467600"/>
              <a:gd name="connsiteY331" fmla="*/ 6858000 h 6858000"/>
              <a:gd name="connsiteX332" fmla="*/ 3275917 w 7467600"/>
              <a:gd name="connsiteY332" fmla="*/ 6783192 h 6858000"/>
              <a:gd name="connsiteX333" fmla="*/ 3399358 w 7467600"/>
              <a:gd name="connsiteY333" fmla="*/ 6469011 h 6858000"/>
              <a:gd name="connsiteX334" fmla="*/ 3425650 w 7467600"/>
              <a:gd name="connsiteY334" fmla="*/ 6381333 h 6858000"/>
              <a:gd name="connsiteX335" fmla="*/ 3460661 w 7467600"/>
              <a:gd name="connsiteY335" fmla="*/ 6266763 h 6858000"/>
              <a:gd name="connsiteX336" fmla="*/ 3518021 w 7467600"/>
              <a:gd name="connsiteY336" fmla="*/ 6117298 h 6858000"/>
              <a:gd name="connsiteX337" fmla="*/ 3554035 w 7467600"/>
              <a:gd name="connsiteY337" fmla="*/ 6027832 h 6858000"/>
              <a:gd name="connsiteX338" fmla="*/ 3677174 w 7467600"/>
              <a:gd name="connsiteY338" fmla="*/ 5636351 h 6858000"/>
              <a:gd name="connsiteX339" fmla="*/ 3698819 w 7467600"/>
              <a:gd name="connsiteY339" fmla="*/ 5560503 h 6858000"/>
              <a:gd name="connsiteX340" fmla="*/ 3702094 w 7467600"/>
              <a:gd name="connsiteY340" fmla="*/ 5549194 h 6858000"/>
              <a:gd name="connsiteX341" fmla="*/ 3398355 w 7467600"/>
              <a:gd name="connsiteY341" fmla="*/ 6094603 h 6858000"/>
              <a:gd name="connsiteX342" fmla="*/ 3193941 w 7467600"/>
              <a:gd name="connsiteY342" fmla="*/ 6798775 h 6858000"/>
              <a:gd name="connsiteX343" fmla="*/ 3184140 w 7467600"/>
              <a:gd name="connsiteY343" fmla="*/ 6858000 h 6858000"/>
              <a:gd name="connsiteX344" fmla="*/ 3099978 w 7467600"/>
              <a:gd name="connsiteY344" fmla="*/ 6858000 h 6858000"/>
              <a:gd name="connsiteX345" fmla="*/ 3101556 w 7467600"/>
              <a:gd name="connsiteY345" fmla="*/ 6843337 h 6858000"/>
              <a:gd name="connsiteX346" fmla="*/ 3370162 w 7467600"/>
              <a:gd name="connsiteY346" fmla="*/ 5785550 h 6858000"/>
              <a:gd name="connsiteX347" fmla="*/ 3746477 w 7467600"/>
              <a:gd name="connsiteY347" fmla="*/ 5377889 h 6858000"/>
              <a:gd name="connsiteX348" fmla="*/ 3863399 w 7467600"/>
              <a:gd name="connsiteY348" fmla="*/ 5087257 h 6858000"/>
              <a:gd name="connsiteX349" fmla="*/ 3968712 w 7467600"/>
              <a:gd name="connsiteY349" fmla="*/ 4913989 h 6858000"/>
              <a:gd name="connsiteX350" fmla="*/ 2792390 w 7467600"/>
              <a:gd name="connsiteY350" fmla="*/ 5382974 h 6858000"/>
              <a:gd name="connsiteX351" fmla="*/ 2714982 w 7467600"/>
              <a:gd name="connsiteY351" fmla="*/ 5427051 h 6858000"/>
              <a:gd name="connsiteX352" fmla="*/ 2813361 w 7467600"/>
              <a:gd name="connsiteY352" fmla="*/ 6023912 h 6858000"/>
              <a:gd name="connsiteX353" fmla="*/ 2688430 w 7467600"/>
              <a:gd name="connsiteY353" fmla="*/ 6801564 h 6858000"/>
              <a:gd name="connsiteX354" fmla="*/ 2629626 w 7467600"/>
              <a:gd name="connsiteY354" fmla="*/ 6763394 h 6858000"/>
              <a:gd name="connsiteX355" fmla="*/ 2565328 w 7467600"/>
              <a:gd name="connsiteY355" fmla="*/ 5516399 h 6858000"/>
              <a:gd name="connsiteX356" fmla="*/ 1922999 w 7467600"/>
              <a:gd name="connsiteY356" fmla="*/ 5980343 h 6858000"/>
              <a:gd name="connsiteX357" fmla="*/ 1950261 w 7467600"/>
              <a:gd name="connsiteY357" fmla="*/ 6405858 h 6858000"/>
              <a:gd name="connsiteX358" fmla="*/ 2365554 w 7467600"/>
              <a:gd name="connsiteY358" fmla="*/ 6759107 h 6858000"/>
              <a:gd name="connsiteX359" fmla="*/ 2424142 w 7467600"/>
              <a:gd name="connsiteY359" fmla="*/ 6858000 h 6858000"/>
              <a:gd name="connsiteX360" fmla="*/ 2395994 w 7467600"/>
              <a:gd name="connsiteY360" fmla="*/ 6858000 h 6858000"/>
              <a:gd name="connsiteX361" fmla="*/ 2392863 w 7467600"/>
              <a:gd name="connsiteY361" fmla="*/ 6852964 h 6858000"/>
              <a:gd name="connsiteX362" fmla="*/ 2017589 w 7467600"/>
              <a:gd name="connsiteY362" fmla="*/ 6493982 h 6858000"/>
              <a:gd name="connsiteX363" fmla="*/ 2147336 w 7467600"/>
              <a:gd name="connsiteY363" fmla="*/ 6594052 h 6858000"/>
              <a:gd name="connsiteX364" fmla="*/ 2207047 w 7467600"/>
              <a:gd name="connsiteY364" fmla="*/ 6654540 h 6858000"/>
              <a:gd name="connsiteX365" fmla="*/ 2299106 w 7467600"/>
              <a:gd name="connsiteY365" fmla="*/ 6778931 h 6858000"/>
              <a:gd name="connsiteX366" fmla="*/ 2314430 w 7467600"/>
              <a:gd name="connsiteY366" fmla="*/ 6801144 h 6858000"/>
              <a:gd name="connsiteX367" fmla="*/ 2352406 w 7467600"/>
              <a:gd name="connsiteY367" fmla="*/ 6858000 h 6858000"/>
              <a:gd name="connsiteX368" fmla="*/ 2314492 w 7467600"/>
              <a:gd name="connsiteY368" fmla="*/ 6858000 h 6858000"/>
              <a:gd name="connsiteX369" fmla="*/ 2288095 w 7467600"/>
              <a:gd name="connsiteY369" fmla="*/ 6818030 h 6858000"/>
              <a:gd name="connsiteX370" fmla="*/ 2272768 w 7467600"/>
              <a:gd name="connsiteY370" fmla="*/ 6795822 h 6858000"/>
              <a:gd name="connsiteX371" fmla="*/ 2182715 w 7467600"/>
              <a:gd name="connsiteY371" fmla="*/ 6675071 h 6858000"/>
              <a:gd name="connsiteX372" fmla="*/ 2032061 w 7467600"/>
              <a:gd name="connsiteY372" fmla="*/ 6541380 h 6858000"/>
              <a:gd name="connsiteX373" fmla="*/ 2257220 w 7467600"/>
              <a:gd name="connsiteY373" fmla="*/ 6826257 h 6858000"/>
              <a:gd name="connsiteX374" fmla="*/ 2281324 w 7467600"/>
              <a:gd name="connsiteY374" fmla="*/ 6858000 h 6858000"/>
              <a:gd name="connsiteX375" fmla="*/ 2242860 w 7467600"/>
              <a:gd name="connsiteY375" fmla="*/ 6858000 h 6858000"/>
              <a:gd name="connsiteX376" fmla="*/ 2232818 w 7467600"/>
              <a:gd name="connsiteY376" fmla="*/ 6844926 h 6858000"/>
              <a:gd name="connsiteX377" fmla="*/ 1990172 w 7467600"/>
              <a:gd name="connsiteY377" fmla="*/ 6542121 h 6858000"/>
              <a:gd name="connsiteX378" fmla="*/ 2124090 w 7467600"/>
              <a:gd name="connsiteY378" fmla="*/ 6761017 h 6858000"/>
              <a:gd name="connsiteX379" fmla="*/ 2200380 w 7467600"/>
              <a:gd name="connsiteY379" fmla="*/ 6858000 h 6858000"/>
              <a:gd name="connsiteX380" fmla="*/ 2147507 w 7467600"/>
              <a:gd name="connsiteY380" fmla="*/ 6858000 h 6858000"/>
              <a:gd name="connsiteX381" fmla="*/ 2070668 w 7467600"/>
              <a:gd name="connsiteY381" fmla="*/ 6761520 h 6858000"/>
              <a:gd name="connsiteX382" fmla="*/ 1975142 w 7467600"/>
              <a:gd name="connsiteY382" fmla="*/ 6585570 h 6858000"/>
              <a:gd name="connsiteX383" fmla="*/ 2050035 w 7467600"/>
              <a:gd name="connsiteY383" fmla="*/ 6813345 h 6858000"/>
              <a:gd name="connsiteX384" fmla="*/ 2063025 w 7467600"/>
              <a:gd name="connsiteY384" fmla="*/ 6858000 h 6858000"/>
              <a:gd name="connsiteX385" fmla="*/ 2021675 w 7467600"/>
              <a:gd name="connsiteY385" fmla="*/ 6858000 h 6858000"/>
              <a:gd name="connsiteX386" fmla="*/ 2019308 w 7467600"/>
              <a:gd name="connsiteY386" fmla="*/ 6847118 h 6858000"/>
              <a:gd name="connsiteX387" fmla="*/ 1938835 w 7467600"/>
              <a:gd name="connsiteY387" fmla="*/ 6551160 h 6858000"/>
              <a:gd name="connsiteX388" fmla="*/ 1953230 w 7467600"/>
              <a:gd name="connsiteY388" fmla="*/ 6759699 h 6858000"/>
              <a:gd name="connsiteX389" fmla="*/ 1956763 w 7467600"/>
              <a:gd name="connsiteY389" fmla="*/ 6778191 h 6858000"/>
              <a:gd name="connsiteX390" fmla="*/ 1967925 w 7467600"/>
              <a:gd name="connsiteY390" fmla="*/ 6858000 h 6858000"/>
              <a:gd name="connsiteX391" fmla="*/ 1936622 w 7467600"/>
              <a:gd name="connsiteY391" fmla="*/ 6858000 h 6858000"/>
              <a:gd name="connsiteX392" fmla="*/ 1926261 w 7467600"/>
              <a:gd name="connsiteY392" fmla="*/ 6784064 h 6858000"/>
              <a:gd name="connsiteX393" fmla="*/ 1922724 w 7467600"/>
              <a:gd name="connsiteY393" fmla="*/ 6765577 h 6858000"/>
              <a:gd name="connsiteX394" fmla="*/ 1904650 w 7467600"/>
              <a:gd name="connsiteY394" fmla="*/ 6639616 h 6858000"/>
              <a:gd name="connsiteX395" fmla="*/ 1885273 w 7467600"/>
              <a:gd name="connsiteY395" fmla="*/ 6858000 h 6858000"/>
              <a:gd name="connsiteX396" fmla="*/ 1854363 w 7467600"/>
              <a:gd name="connsiteY396" fmla="*/ 6858000 h 6858000"/>
              <a:gd name="connsiteX397" fmla="*/ 1880391 w 7467600"/>
              <a:gd name="connsiteY397" fmla="*/ 6603796 h 6858000"/>
              <a:gd name="connsiteX398" fmla="*/ 1818273 w 7467600"/>
              <a:gd name="connsiteY398" fmla="*/ 6715729 h 6858000"/>
              <a:gd name="connsiteX399" fmla="*/ 1794691 w 7467600"/>
              <a:gd name="connsiteY399" fmla="*/ 6843239 h 6858000"/>
              <a:gd name="connsiteX400" fmla="*/ 1794914 w 7467600"/>
              <a:gd name="connsiteY400" fmla="*/ 6858000 h 6858000"/>
              <a:gd name="connsiteX401" fmla="*/ 1746128 w 7467600"/>
              <a:gd name="connsiteY401" fmla="*/ 6858000 h 6858000"/>
              <a:gd name="connsiteX402" fmla="*/ 1753934 w 7467600"/>
              <a:gd name="connsiteY402" fmla="*/ 6724796 h 6858000"/>
              <a:gd name="connsiteX403" fmla="*/ 1792053 w 7467600"/>
              <a:gd name="connsiteY403" fmla="*/ 6572396 h 6858000"/>
              <a:gd name="connsiteX404" fmla="*/ 1862248 w 7467600"/>
              <a:gd name="connsiteY404" fmla="*/ 6266397 h 6858000"/>
              <a:gd name="connsiteX405" fmla="*/ 1862250 w 7467600"/>
              <a:gd name="connsiteY405" fmla="*/ 6033531 h 6858000"/>
              <a:gd name="connsiteX406" fmla="*/ 1211999 w 7467600"/>
              <a:gd name="connsiteY406" fmla="*/ 6683610 h 6858000"/>
              <a:gd name="connsiteX407" fmla="*/ 1213266 w 7467600"/>
              <a:gd name="connsiteY407" fmla="*/ 6691947 h 6858000"/>
              <a:gd name="connsiteX408" fmla="*/ 1203370 w 7467600"/>
              <a:gd name="connsiteY408" fmla="*/ 6850676 h 6858000"/>
              <a:gd name="connsiteX409" fmla="*/ 1203671 w 7467600"/>
              <a:gd name="connsiteY409" fmla="*/ 6858000 h 6858000"/>
              <a:gd name="connsiteX410" fmla="*/ 1143180 w 7467600"/>
              <a:gd name="connsiteY410" fmla="*/ 6858000 h 6858000"/>
              <a:gd name="connsiteX411" fmla="*/ 1142176 w 7467600"/>
              <a:gd name="connsiteY411" fmla="*/ 6766045 h 6858000"/>
              <a:gd name="connsiteX412" fmla="*/ 1067484 w 7467600"/>
              <a:gd name="connsiteY412" fmla="*/ 6858000 h 6858000"/>
              <a:gd name="connsiteX413" fmla="*/ 953928 w 7467600"/>
              <a:gd name="connsiteY413" fmla="*/ 6858000 h 6858000"/>
              <a:gd name="connsiteX414" fmla="*/ 959715 w 7467600"/>
              <a:gd name="connsiteY414" fmla="*/ 6850185 h 6858000"/>
              <a:gd name="connsiteX415" fmla="*/ 1483788 w 7467600"/>
              <a:gd name="connsiteY415" fmla="*/ 6259174 h 6858000"/>
              <a:gd name="connsiteX416" fmla="*/ 1100671 w 7467600"/>
              <a:gd name="connsiteY416" fmla="*/ 6252137 h 6858000"/>
              <a:gd name="connsiteX417" fmla="*/ 1090144 w 7467600"/>
              <a:gd name="connsiteY417" fmla="*/ 6256748 h 6858000"/>
              <a:gd name="connsiteX418" fmla="*/ 1095872 w 7467600"/>
              <a:gd name="connsiteY418" fmla="*/ 6271892 h 6858000"/>
              <a:gd name="connsiteX419" fmla="*/ 262785 w 7467600"/>
              <a:gd name="connsiteY419" fmla="*/ 6845450 h 6858000"/>
              <a:gd name="connsiteX420" fmla="*/ 209968 w 7467600"/>
              <a:gd name="connsiteY420" fmla="*/ 6770713 h 6858000"/>
              <a:gd name="connsiteX421" fmla="*/ 873460 w 7467600"/>
              <a:gd name="connsiteY421" fmla="*/ 6253768 h 6858000"/>
              <a:gd name="connsiteX422" fmla="*/ 192686 w 7467600"/>
              <a:gd name="connsiteY422" fmla="*/ 5849257 h 6858000"/>
              <a:gd name="connsiteX423" fmla="*/ 4696 w 7467600"/>
              <a:gd name="connsiteY423" fmla="*/ 5697668 h 6858000"/>
              <a:gd name="connsiteX424" fmla="*/ 0 w 7467600"/>
              <a:gd name="connsiteY424" fmla="*/ 5689984 h 6858000"/>
              <a:gd name="connsiteX425" fmla="*/ 0 w 7467600"/>
              <a:gd name="connsiteY425" fmla="*/ 5513472 h 6858000"/>
              <a:gd name="connsiteX426" fmla="*/ 174101 w 7467600"/>
              <a:gd name="connsiteY426" fmla="*/ 5620277 h 6858000"/>
              <a:gd name="connsiteX427" fmla="*/ 891800 w 7467600"/>
              <a:gd name="connsiteY427" fmla="*/ 6036935 h 6858000"/>
              <a:gd name="connsiteX428" fmla="*/ 1072219 w 7467600"/>
              <a:gd name="connsiteY428" fmla="*/ 6169443 h 6858000"/>
              <a:gd name="connsiteX429" fmla="*/ 1074117 w 7467600"/>
              <a:gd name="connsiteY429" fmla="*/ 6170301 h 6858000"/>
              <a:gd name="connsiteX430" fmla="*/ 1083114 w 7467600"/>
              <a:gd name="connsiteY430" fmla="*/ 6174131 h 6858000"/>
              <a:gd name="connsiteX431" fmla="*/ 1543010 w 7467600"/>
              <a:gd name="connsiteY431" fmla="*/ 6191140 h 6858000"/>
              <a:gd name="connsiteX432" fmla="*/ 1551080 w 7467600"/>
              <a:gd name="connsiteY432" fmla="*/ 6195006 h 6858000"/>
              <a:gd name="connsiteX433" fmla="*/ 2345443 w 7467600"/>
              <a:gd name="connsiteY433" fmla="*/ 5549882 h 6858000"/>
              <a:gd name="connsiteX434" fmla="*/ 1721499 w 7467600"/>
              <a:gd name="connsiteY434" fmla="*/ 5599969 h 6858000"/>
              <a:gd name="connsiteX435" fmla="*/ 767716 w 7467600"/>
              <a:gd name="connsiteY435" fmla="*/ 5472768 h 6858000"/>
              <a:gd name="connsiteX436" fmla="*/ 722147 w 7467600"/>
              <a:gd name="connsiteY436" fmla="*/ 5393091 h 6858000"/>
              <a:gd name="connsiteX437" fmla="*/ 1485552 w 7467600"/>
              <a:gd name="connsiteY437" fmla="*/ 5313202 h 6858000"/>
              <a:gd name="connsiteX438" fmla="*/ 2143004 w 7467600"/>
              <a:gd name="connsiteY438" fmla="*/ 5402420 h 6858000"/>
              <a:gd name="connsiteX439" fmla="*/ 1933391 w 7467600"/>
              <a:gd name="connsiteY439" fmla="*/ 5156971 h 6858000"/>
              <a:gd name="connsiteX440" fmla="*/ 1827118 w 7467600"/>
              <a:gd name="connsiteY440" fmla="*/ 4968410 h 6858000"/>
              <a:gd name="connsiteX441" fmla="*/ 1837349 w 7467600"/>
              <a:gd name="connsiteY441" fmla="*/ 4956357 h 6858000"/>
              <a:gd name="connsiteX442" fmla="*/ 2162835 w 7467600"/>
              <a:gd name="connsiteY442" fmla="*/ 5187853 h 6858000"/>
              <a:gd name="connsiteX443" fmla="*/ 2257167 w 7467600"/>
              <a:gd name="connsiteY443" fmla="*/ 5462123 h 6858000"/>
              <a:gd name="connsiteX444" fmla="*/ 2261598 w 7467600"/>
              <a:gd name="connsiteY444" fmla="*/ 5467998 h 6858000"/>
              <a:gd name="connsiteX445" fmla="*/ 2437177 w 7467600"/>
              <a:gd name="connsiteY445" fmla="*/ 5479608 h 6858000"/>
              <a:gd name="connsiteX446" fmla="*/ 2445247 w 7467600"/>
              <a:gd name="connsiteY446" fmla="*/ 5483476 h 6858000"/>
              <a:gd name="connsiteX447" fmla="*/ 2743626 w 7467600"/>
              <a:gd name="connsiteY447" fmla="*/ 5304819 h 6858000"/>
              <a:gd name="connsiteX448" fmla="*/ 3048102 w 7467600"/>
              <a:gd name="connsiteY448" fmla="*/ 5150595 h 6858000"/>
              <a:gd name="connsiteX449" fmla="*/ 1799414 w 7467600"/>
              <a:gd name="connsiteY449" fmla="*/ 4694732 h 6858000"/>
              <a:gd name="connsiteX450" fmla="*/ 1771735 w 7467600"/>
              <a:gd name="connsiteY450" fmla="*/ 4619929 h 6858000"/>
              <a:gd name="connsiteX451" fmla="*/ 3104273 w 7467600"/>
              <a:gd name="connsiteY451" fmla="*/ 5076159 h 6858000"/>
              <a:gd name="connsiteX452" fmla="*/ 3113245 w 7467600"/>
              <a:gd name="connsiteY452" fmla="*/ 5090705 h 6858000"/>
              <a:gd name="connsiteX453" fmla="*/ 3126294 w 7467600"/>
              <a:gd name="connsiteY453" fmla="*/ 5114400 h 6858000"/>
              <a:gd name="connsiteX454" fmla="*/ 3937433 w 7467600"/>
              <a:gd name="connsiteY454" fmla="*/ 4830473 h 6858000"/>
              <a:gd name="connsiteX455" fmla="*/ 3590475 w 7467600"/>
              <a:gd name="connsiteY455" fmla="*/ 4597974 h 6858000"/>
              <a:gd name="connsiteX456" fmla="*/ 3100264 w 7467600"/>
              <a:gd name="connsiteY456" fmla="*/ 4579845 h 6858000"/>
              <a:gd name="connsiteX457" fmla="*/ 2183576 w 7467600"/>
              <a:gd name="connsiteY457" fmla="*/ 4227150 h 6858000"/>
              <a:gd name="connsiteX458" fmla="*/ 2151029 w 7467600"/>
              <a:gd name="connsiteY458" fmla="*/ 4146947 h 6858000"/>
              <a:gd name="connsiteX459" fmla="*/ 3563434 w 7467600"/>
              <a:gd name="connsiteY459" fmla="*/ 4469115 h 6858000"/>
              <a:gd name="connsiteX460" fmla="*/ 3177952 w 7467600"/>
              <a:gd name="connsiteY460" fmla="*/ 3657386 h 6858000"/>
              <a:gd name="connsiteX461" fmla="*/ 3189263 w 7467600"/>
              <a:gd name="connsiteY461" fmla="*/ 3625726 h 6858000"/>
              <a:gd name="connsiteX462" fmla="*/ 3560912 w 7467600"/>
              <a:gd name="connsiteY462" fmla="*/ 4079863 h 6858000"/>
              <a:gd name="connsiteX463" fmla="*/ 3626636 w 7467600"/>
              <a:gd name="connsiteY463" fmla="*/ 4512230 h 6858000"/>
              <a:gd name="connsiteX464" fmla="*/ 3653088 w 7467600"/>
              <a:gd name="connsiteY464" fmla="*/ 4521417 h 6858000"/>
              <a:gd name="connsiteX465" fmla="*/ 3988128 w 7467600"/>
              <a:gd name="connsiteY465" fmla="*/ 4817267 h 6858000"/>
              <a:gd name="connsiteX466" fmla="*/ 4830582 w 7467600"/>
              <a:gd name="connsiteY466" fmla="*/ 4676000 h 6858000"/>
              <a:gd name="connsiteX467" fmla="*/ 4830100 w 7467600"/>
              <a:gd name="connsiteY467" fmla="*/ 4675554 h 6858000"/>
              <a:gd name="connsiteX468" fmla="*/ 4036318 w 7467600"/>
              <a:gd name="connsiteY468" fmla="*/ 4147013 h 6858000"/>
              <a:gd name="connsiteX469" fmla="*/ 3432098 w 7467600"/>
              <a:gd name="connsiteY469" fmla="*/ 3537312 h 6858000"/>
              <a:gd name="connsiteX470" fmla="*/ 3446761 w 7467600"/>
              <a:gd name="connsiteY470" fmla="*/ 3461278 h 6858000"/>
              <a:gd name="connsiteX471" fmla="*/ 4419733 w 7467600"/>
              <a:gd name="connsiteY471" fmla="*/ 3963555 h 6858000"/>
              <a:gd name="connsiteX472" fmla="*/ 4781371 w 7467600"/>
              <a:gd name="connsiteY472" fmla="*/ 4458604 h 6858000"/>
              <a:gd name="connsiteX473" fmla="*/ 4780440 w 7467600"/>
              <a:gd name="connsiteY473" fmla="*/ 4470290 h 6858000"/>
              <a:gd name="connsiteX474" fmla="*/ 4898954 w 7467600"/>
              <a:gd name="connsiteY474" fmla="*/ 4662092 h 6858000"/>
              <a:gd name="connsiteX475" fmla="*/ 4900699 w 7467600"/>
              <a:gd name="connsiteY475" fmla="*/ 4670867 h 6858000"/>
              <a:gd name="connsiteX476" fmla="*/ 5714511 w 7467600"/>
              <a:gd name="connsiteY476" fmla="*/ 4663483 h 6858000"/>
              <a:gd name="connsiteX477" fmla="*/ 5464793 w 7467600"/>
              <a:gd name="connsiteY477" fmla="*/ 4393556 h 6858000"/>
              <a:gd name="connsiteX478" fmla="*/ 5461897 w 7467600"/>
              <a:gd name="connsiteY478" fmla="*/ 4390879 h 6858000"/>
              <a:gd name="connsiteX479" fmla="*/ 4294126 w 7467600"/>
              <a:gd name="connsiteY479" fmla="*/ 3303048 h 6858000"/>
              <a:gd name="connsiteX480" fmla="*/ 4305321 w 7467600"/>
              <a:gd name="connsiteY480" fmla="*/ 3256953 h 6858000"/>
              <a:gd name="connsiteX481" fmla="*/ 4949299 w 7467600"/>
              <a:gd name="connsiteY481" fmla="*/ 3766336 h 6858000"/>
              <a:gd name="connsiteX482" fmla="*/ 5291452 w 7467600"/>
              <a:gd name="connsiteY482" fmla="*/ 4076801 h 6858000"/>
              <a:gd name="connsiteX483" fmla="*/ 5434998 w 7467600"/>
              <a:gd name="connsiteY483" fmla="*/ 4254100 h 6858000"/>
              <a:gd name="connsiteX484" fmla="*/ 5351015 w 7467600"/>
              <a:gd name="connsiteY484" fmla="*/ 3760989 h 6858000"/>
              <a:gd name="connsiteX485" fmla="*/ 5413780 w 7467600"/>
              <a:gd name="connsiteY485" fmla="*/ 2966265 h 6858000"/>
              <a:gd name="connsiteX486" fmla="*/ 5425627 w 7467600"/>
              <a:gd name="connsiteY486" fmla="*/ 2954192 h 6858000"/>
              <a:gd name="connsiteX487" fmla="*/ 6604735 w 7467600"/>
              <a:gd name="connsiteY487" fmla="*/ 2041381 h 6858000"/>
              <a:gd name="connsiteX488" fmla="*/ 7204487 w 7467600"/>
              <a:gd name="connsiteY488" fmla="*/ 2742112 h 6858000"/>
              <a:gd name="connsiteX489" fmla="*/ 7131592 w 7467600"/>
              <a:gd name="connsiteY489" fmla="*/ 2672096 h 6858000"/>
              <a:gd name="connsiteX490" fmla="*/ 6996344 w 7467600"/>
              <a:gd name="connsiteY490" fmla="*/ 2518310 h 6858000"/>
              <a:gd name="connsiteX491" fmla="*/ 6735495 w 7467600"/>
              <a:gd name="connsiteY491" fmla="*/ 2196890 h 6858000"/>
              <a:gd name="connsiteX492" fmla="*/ 6721901 w 7467600"/>
              <a:gd name="connsiteY492" fmla="*/ 2179274 h 6858000"/>
              <a:gd name="connsiteX493" fmla="*/ 6604735 w 7467600"/>
              <a:gd name="connsiteY493" fmla="*/ 2041381 h 6858000"/>
              <a:gd name="connsiteX494" fmla="*/ 6591670 w 7467600"/>
              <a:gd name="connsiteY494" fmla="*/ 1988277 h 6858000"/>
              <a:gd name="connsiteX495" fmla="*/ 6747349 w 7467600"/>
              <a:gd name="connsiteY495" fmla="*/ 2160069 h 6858000"/>
              <a:gd name="connsiteX496" fmla="*/ 6760943 w 7467600"/>
              <a:gd name="connsiteY496" fmla="*/ 2177686 h 6858000"/>
              <a:gd name="connsiteX497" fmla="*/ 7021065 w 7467600"/>
              <a:gd name="connsiteY497" fmla="*/ 2498102 h 6858000"/>
              <a:gd name="connsiteX498" fmla="*/ 7155223 w 7467600"/>
              <a:gd name="connsiteY498" fmla="*/ 2650386 h 6858000"/>
              <a:gd name="connsiteX499" fmla="*/ 7203167 w 7467600"/>
              <a:gd name="connsiteY499" fmla="*/ 2697288 h 6858000"/>
              <a:gd name="connsiteX500" fmla="*/ 6937703 w 7467600"/>
              <a:gd name="connsiteY500" fmla="*/ 2321981 h 6858000"/>
              <a:gd name="connsiteX501" fmla="*/ 6591670 w 7467600"/>
              <a:gd name="connsiteY501" fmla="*/ 1988277 h 6858000"/>
              <a:gd name="connsiteX502" fmla="*/ 5798671 w 7467600"/>
              <a:gd name="connsiteY502" fmla="*/ 1981601 h 6858000"/>
              <a:gd name="connsiteX503" fmla="*/ 5754709 w 7467600"/>
              <a:gd name="connsiteY503" fmla="*/ 2071454 h 6858000"/>
              <a:gd name="connsiteX504" fmla="*/ 5763044 w 7467600"/>
              <a:gd name="connsiteY504" fmla="*/ 2842206 h 6858000"/>
              <a:gd name="connsiteX505" fmla="*/ 5764974 w 7467600"/>
              <a:gd name="connsiteY505" fmla="*/ 2799609 h 6858000"/>
              <a:gd name="connsiteX506" fmla="*/ 5767665 w 7467600"/>
              <a:gd name="connsiteY506" fmla="*/ 2666409 h 6858000"/>
              <a:gd name="connsiteX507" fmla="*/ 5763055 w 7467600"/>
              <a:gd name="connsiteY507" fmla="*/ 2579705 h 6858000"/>
              <a:gd name="connsiteX508" fmla="*/ 5758079 w 7467600"/>
              <a:gd name="connsiteY508" fmla="*/ 2492508 h 6858000"/>
              <a:gd name="connsiteX509" fmla="*/ 5779325 w 7467600"/>
              <a:gd name="connsiteY509" fmla="*/ 2197069 h 6858000"/>
              <a:gd name="connsiteX510" fmla="*/ 5798671 w 7467600"/>
              <a:gd name="connsiteY510" fmla="*/ 1981601 h 6858000"/>
              <a:gd name="connsiteX511" fmla="*/ 5829202 w 7467600"/>
              <a:gd name="connsiteY511" fmla="*/ 1971679 h 6858000"/>
              <a:gd name="connsiteX512" fmla="*/ 5809558 w 7467600"/>
              <a:gd name="connsiteY512" fmla="*/ 2198043 h 6858000"/>
              <a:gd name="connsiteX513" fmla="*/ 5788653 w 7467600"/>
              <a:gd name="connsiteY513" fmla="*/ 2489430 h 6858000"/>
              <a:gd name="connsiteX514" fmla="*/ 5793439 w 7467600"/>
              <a:gd name="connsiteY514" fmla="*/ 2575235 h 6858000"/>
              <a:gd name="connsiteX515" fmla="*/ 5796837 w 7467600"/>
              <a:gd name="connsiteY515" fmla="*/ 2637633 h 6858000"/>
              <a:gd name="connsiteX516" fmla="*/ 5818614 w 7467600"/>
              <a:gd name="connsiteY516" fmla="*/ 2473055 h 6858000"/>
              <a:gd name="connsiteX517" fmla="*/ 5829202 w 7467600"/>
              <a:gd name="connsiteY517" fmla="*/ 1971679 h 6858000"/>
              <a:gd name="connsiteX518" fmla="*/ 5911389 w 7467600"/>
              <a:gd name="connsiteY518" fmla="*/ 1898371 h 6858000"/>
              <a:gd name="connsiteX519" fmla="*/ 6237627 w 7467600"/>
              <a:gd name="connsiteY519" fmla="*/ 2231921 h 6858000"/>
              <a:gd name="connsiteX520" fmla="*/ 5911389 w 7467600"/>
              <a:gd name="connsiteY520" fmla="*/ 1898371 h 6858000"/>
              <a:gd name="connsiteX521" fmla="*/ 6944437 w 7467600"/>
              <a:gd name="connsiteY521" fmla="*/ 1575402 h 6858000"/>
              <a:gd name="connsiteX522" fmla="*/ 6304730 w 7467600"/>
              <a:gd name="connsiteY522" fmla="*/ 1766654 h 6858000"/>
              <a:gd name="connsiteX523" fmla="*/ 6944437 w 7467600"/>
              <a:gd name="connsiteY523" fmla="*/ 1575402 h 6858000"/>
              <a:gd name="connsiteX524" fmla="*/ 7019523 w 7467600"/>
              <a:gd name="connsiteY524" fmla="*/ 1519450 h 6858000"/>
              <a:gd name="connsiteX525" fmla="*/ 6298091 w 7467600"/>
              <a:gd name="connsiteY525" fmla="*/ 1737122 h 6858000"/>
              <a:gd name="connsiteX526" fmla="*/ 7019523 w 7467600"/>
              <a:gd name="connsiteY526" fmla="*/ 1519450 h 6858000"/>
              <a:gd name="connsiteX527" fmla="*/ 2399523 w 7467600"/>
              <a:gd name="connsiteY527" fmla="*/ 1428234 h 6858000"/>
              <a:gd name="connsiteX528" fmla="*/ 2224982 w 7467600"/>
              <a:gd name="connsiteY528" fmla="*/ 1826201 h 6858000"/>
              <a:gd name="connsiteX529" fmla="*/ 2096099 w 7467600"/>
              <a:gd name="connsiteY529" fmla="*/ 2345900 h 6858000"/>
              <a:gd name="connsiteX530" fmla="*/ 2283317 w 7467600"/>
              <a:gd name="connsiteY530" fmla="*/ 1796925 h 6858000"/>
              <a:gd name="connsiteX531" fmla="*/ 2399523 w 7467600"/>
              <a:gd name="connsiteY531" fmla="*/ 1428234 h 6858000"/>
              <a:gd name="connsiteX532" fmla="*/ 2448558 w 7467600"/>
              <a:gd name="connsiteY532" fmla="*/ 1373435 h 6858000"/>
              <a:gd name="connsiteX533" fmla="*/ 2312521 w 7467600"/>
              <a:gd name="connsiteY533" fmla="*/ 1806140 h 6858000"/>
              <a:gd name="connsiteX534" fmla="*/ 2127533 w 7467600"/>
              <a:gd name="connsiteY534" fmla="*/ 2348380 h 6858000"/>
              <a:gd name="connsiteX535" fmla="*/ 2358080 w 7467600"/>
              <a:gd name="connsiteY535" fmla="*/ 1866134 h 6858000"/>
              <a:gd name="connsiteX536" fmla="*/ 2407436 w 7467600"/>
              <a:gd name="connsiteY536" fmla="*/ 1651070 h 6858000"/>
              <a:gd name="connsiteX537" fmla="*/ 2448558 w 7467600"/>
              <a:gd name="connsiteY537" fmla="*/ 1373435 h 6858000"/>
              <a:gd name="connsiteX538" fmla="*/ 278707 w 7467600"/>
              <a:gd name="connsiteY538" fmla="*/ 1352270 h 6858000"/>
              <a:gd name="connsiteX539" fmla="*/ 321570 w 7467600"/>
              <a:gd name="connsiteY539" fmla="*/ 1861610 h 6858000"/>
              <a:gd name="connsiteX540" fmla="*/ 294281 w 7467600"/>
              <a:gd name="connsiteY540" fmla="*/ 1440658 h 6858000"/>
              <a:gd name="connsiteX541" fmla="*/ 278707 w 7467600"/>
              <a:gd name="connsiteY541" fmla="*/ 1352270 h 6858000"/>
              <a:gd name="connsiteX542" fmla="*/ 1423821 w 7467600"/>
              <a:gd name="connsiteY542" fmla="*/ 1351958 h 6858000"/>
              <a:gd name="connsiteX543" fmla="*/ 1638521 w 7467600"/>
              <a:gd name="connsiteY543" fmla="*/ 1908470 h 6858000"/>
              <a:gd name="connsiteX544" fmla="*/ 1754199 w 7467600"/>
              <a:gd name="connsiteY544" fmla="*/ 2149284 h 6858000"/>
              <a:gd name="connsiteX545" fmla="*/ 1908359 w 7467600"/>
              <a:gd name="connsiteY545" fmla="*/ 2364988 h 6858000"/>
              <a:gd name="connsiteX546" fmla="*/ 1647661 w 7467600"/>
              <a:gd name="connsiteY546" fmla="*/ 1825945 h 6858000"/>
              <a:gd name="connsiteX547" fmla="*/ 1423821 w 7467600"/>
              <a:gd name="connsiteY547" fmla="*/ 1351958 h 6858000"/>
              <a:gd name="connsiteX548" fmla="*/ 1431890 w 7467600"/>
              <a:gd name="connsiteY548" fmla="*/ 1306475 h 6858000"/>
              <a:gd name="connsiteX549" fmla="*/ 1507597 w 7467600"/>
              <a:gd name="connsiteY549" fmla="*/ 1446132 h 6858000"/>
              <a:gd name="connsiteX550" fmla="*/ 1674586 w 7467600"/>
              <a:gd name="connsiteY550" fmla="*/ 1813832 h 6858000"/>
              <a:gd name="connsiteX551" fmla="*/ 1815950 w 7467600"/>
              <a:gd name="connsiteY551" fmla="*/ 2128564 h 6858000"/>
              <a:gd name="connsiteX552" fmla="*/ 1984242 w 7467600"/>
              <a:gd name="connsiteY552" fmla="*/ 2430829 h 6858000"/>
              <a:gd name="connsiteX553" fmla="*/ 2014023 w 7467600"/>
              <a:gd name="connsiteY553" fmla="*/ 2450995 h 6858000"/>
              <a:gd name="connsiteX554" fmla="*/ 1747337 w 7467600"/>
              <a:gd name="connsiteY554" fmla="*/ 1855264 h 6858000"/>
              <a:gd name="connsiteX555" fmla="*/ 1533749 w 7467600"/>
              <a:gd name="connsiteY555" fmla="*/ 1478656 h 6858000"/>
              <a:gd name="connsiteX556" fmla="*/ 1431890 w 7467600"/>
              <a:gd name="connsiteY556" fmla="*/ 1306475 h 6858000"/>
              <a:gd name="connsiteX557" fmla="*/ 5052692 w 7467600"/>
              <a:gd name="connsiteY557" fmla="*/ 1292994 h 6858000"/>
              <a:gd name="connsiteX558" fmla="*/ 5200661 w 7467600"/>
              <a:gd name="connsiteY558" fmla="*/ 1635186 h 6858000"/>
              <a:gd name="connsiteX559" fmla="*/ 5297138 w 7467600"/>
              <a:gd name="connsiteY559" fmla="*/ 1906351 h 6858000"/>
              <a:gd name="connsiteX560" fmla="*/ 5052692 w 7467600"/>
              <a:gd name="connsiteY560" fmla="*/ 1292994 h 6858000"/>
              <a:gd name="connsiteX561" fmla="*/ 5009948 w 7467600"/>
              <a:gd name="connsiteY561" fmla="*/ 1273619 h 6858000"/>
              <a:gd name="connsiteX562" fmla="*/ 5121777 w 7467600"/>
              <a:gd name="connsiteY562" fmla="*/ 1654213 h 6858000"/>
              <a:gd name="connsiteX563" fmla="*/ 5293545 w 7467600"/>
              <a:gd name="connsiteY563" fmla="*/ 2072247 h 6858000"/>
              <a:gd name="connsiteX564" fmla="*/ 5294042 w 7467600"/>
              <a:gd name="connsiteY564" fmla="*/ 2065019 h 6858000"/>
              <a:gd name="connsiteX565" fmla="*/ 5171936 w 7467600"/>
              <a:gd name="connsiteY565" fmla="*/ 1647613 h 6858000"/>
              <a:gd name="connsiteX566" fmla="*/ 5009948 w 7467600"/>
              <a:gd name="connsiteY566" fmla="*/ 1273619 h 6858000"/>
              <a:gd name="connsiteX567" fmla="*/ 655236 w 7467600"/>
              <a:gd name="connsiteY567" fmla="*/ 1268632 h 6858000"/>
              <a:gd name="connsiteX568" fmla="*/ 839521 w 7467600"/>
              <a:gd name="connsiteY568" fmla="*/ 1685315 h 6858000"/>
              <a:gd name="connsiteX569" fmla="*/ 1109416 w 7467600"/>
              <a:gd name="connsiteY569" fmla="*/ 2061663 h 6858000"/>
              <a:gd name="connsiteX570" fmla="*/ 1298300 w 7467600"/>
              <a:gd name="connsiteY570" fmla="*/ 2247742 h 6858000"/>
              <a:gd name="connsiteX571" fmla="*/ 1125871 w 7467600"/>
              <a:gd name="connsiteY571" fmla="*/ 1989513 h 6858000"/>
              <a:gd name="connsiteX572" fmla="*/ 981574 w 7467600"/>
              <a:gd name="connsiteY572" fmla="*/ 1783157 h 6858000"/>
              <a:gd name="connsiteX573" fmla="*/ 922198 w 7467600"/>
              <a:gd name="connsiteY573" fmla="*/ 1677437 h 6858000"/>
              <a:gd name="connsiteX574" fmla="*/ 869293 w 7467600"/>
              <a:gd name="connsiteY574" fmla="*/ 1583214 h 6858000"/>
              <a:gd name="connsiteX575" fmla="*/ 751431 w 7467600"/>
              <a:gd name="connsiteY575" fmla="*/ 1405731 h 6858000"/>
              <a:gd name="connsiteX576" fmla="*/ 655236 w 7467600"/>
              <a:gd name="connsiteY576" fmla="*/ 1268632 h 6858000"/>
              <a:gd name="connsiteX577" fmla="*/ 6516292 w 7467600"/>
              <a:gd name="connsiteY577" fmla="*/ 1263064 h 6858000"/>
              <a:gd name="connsiteX578" fmla="*/ 5736320 w 7467600"/>
              <a:gd name="connsiteY578" fmla="*/ 1501803 h 6858000"/>
              <a:gd name="connsiteX579" fmla="*/ 6516292 w 7467600"/>
              <a:gd name="connsiteY579" fmla="*/ 1263064 h 6858000"/>
              <a:gd name="connsiteX580" fmla="*/ 291466 w 7467600"/>
              <a:gd name="connsiteY580" fmla="*/ 1250369 h 6858000"/>
              <a:gd name="connsiteX581" fmla="*/ 323180 w 7467600"/>
              <a:gd name="connsiteY581" fmla="*/ 1435283 h 6858000"/>
              <a:gd name="connsiteX582" fmla="*/ 349381 w 7467600"/>
              <a:gd name="connsiteY582" fmla="*/ 1875041 h 6858000"/>
              <a:gd name="connsiteX583" fmla="*/ 374363 w 7467600"/>
              <a:gd name="connsiteY583" fmla="*/ 1506494 h 6858000"/>
              <a:gd name="connsiteX584" fmla="*/ 302168 w 7467600"/>
              <a:gd name="connsiteY584" fmla="*/ 1274495 h 6858000"/>
              <a:gd name="connsiteX585" fmla="*/ 291466 w 7467600"/>
              <a:gd name="connsiteY585" fmla="*/ 1250369 h 6858000"/>
              <a:gd name="connsiteX586" fmla="*/ 678222 w 7467600"/>
              <a:gd name="connsiteY586" fmla="*/ 1248670 h 6858000"/>
              <a:gd name="connsiteX587" fmla="*/ 775536 w 7467600"/>
              <a:gd name="connsiteY587" fmla="*/ 1388015 h 6858000"/>
              <a:gd name="connsiteX588" fmla="*/ 894529 w 7467600"/>
              <a:gd name="connsiteY588" fmla="*/ 1567739 h 6858000"/>
              <a:gd name="connsiteX589" fmla="*/ 948000 w 7467600"/>
              <a:gd name="connsiteY589" fmla="*/ 1663088 h 6858000"/>
              <a:gd name="connsiteX590" fmla="*/ 1006812 w 7467600"/>
              <a:gd name="connsiteY590" fmla="*/ 1767683 h 6858000"/>
              <a:gd name="connsiteX591" fmla="*/ 1149133 w 7467600"/>
              <a:gd name="connsiteY591" fmla="*/ 1971513 h 6858000"/>
              <a:gd name="connsiteX592" fmla="*/ 1333952 w 7467600"/>
              <a:gd name="connsiteY592" fmla="*/ 2251620 h 6858000"/>
              <a:gd name="connsiteX593" fmla="*/ 1337329 w 7467600"/>
              <a:gd name="connsiteY593" fmla="*/ 2258350 h 6858000"/>
              <a:gd name="connsiteX594" fmla="*/ 1014726 w 7467600"/>
              <a:gd name="connsiteY594" fmla="*/ 1615556 h 6858000"/>
              <a:gd name="connsiteX595" fmla="*/ 678222 w 7467600"/>
              <a:gd name="connsiteY595" fmla="*/ 1248670 h 6858000"/>
              <a:gd name="connsiteX596" fmla="*/ 6691602 w 7467600"/>
              <a:gd name="connsiteY596" fmla="*/ 1140573 h 6858000"/>
              <a:gd name="connsiteX597" fmla="*/ 6571100 w 7467600"/>
              <a:gd name="connsiteY597" fmla="*/ 1183662 h 6858000"/>
              <a:gd name="connsiteX598" fmla="*/ 6241687 w 7467600"/>
              <a:gd name="connsiteY598" fmla="*/ 1257600 h 6858000"/>
              <a:gd name="connsiteX599" fmla="*/ 5693009 w 7467600"/>
              <a:gd name="connsiteY599" fmla="*/ 1478256 h 6858000"/>
              <a:gd name="connsiteX600" fmla="*/ 6548420 w 7467600"/>
              <a:gd name="connsiteY600" fmla="*/ 1214599 h 6858000"/>
              <a:gd name="connsiteX601" fmla="*/ 6605473 w 7467600"/>
              <a:gd name="connsiteY601" fmla="*/ 1184686 h 6858000"/>
              <a:gd name="connsiteX602" fmla="*/ 6691602 w 7467600"/>
              <a:gd name="connsiteY602" fmla="*/ 1140573 h 6858000"/>
              <a:gd name="connsiteX603" fmla="*/ 4002475 w 7467600"/>
              <a:gd name="connsiteY603" fmla="*/ 1037802 h 6858000"/>
              <a:gd name="connsiteX604" fmla="*/ 4000324 w 7467600"/>
              <a:gd name="connsiteY604" fmla="*/ 1039362 h 6858000"/>
              <a:gd name="connsiteX605" fmla="*/ 4002862 w 7467600"/>
              <a:gd name="connsiteY605" fmla="*/ 1042866 h 6858000"/>
              <a:gd name="connsiteX606" fmla="*/ 4002475 w 7467600"/>
              <a:gd name="connsiteY606" fmla="*/ 1037802 h 6858000"/>
              <a:gd name="connsiteX607" fmla="*/ 506322 w 7467600"/>
              <a:gd name="connsiteY607" fmla="*/ 1020997 h 6858000"/>
              <a:gd name="connsiteX608" fmla="*/ 533068 w 7467600"/>
              <a:gd name="connsiteY608" fmla="*/ 1029409 h 6858000"/>
              <a:gd name="connsiteX609" fmla="*/ 1232525 w 7467600"/>
              <a:gd name="connsiteY609" fmla="*/ 1804675 h 6858000"/>
              <a:gd name="connsiteX610" fmla="*/ 1388858 w 7467600"/>
              <a:gd name="connsiteY610" fmla="*/ 2368011 h 6858000"/>
              <a:gd name="connsiteX611" fmla="*/ 1384098 w 7467600"/>
              <a:gd name="connsiteY611" fmla="*/ 2378125 h 6858000"/>
              <a:gd name="connsiteX612" fmla="*/ 1425393 w 7467600"/>
              <a:gd name="connsiteY612" fmla="*/ 2589124 h 6858000"/>
              <a:gd name="connsiteX613" fmla="*/ 1424001 w 7467600"/>
              <a:gd name="connsiteY613" fmla="*/ 2597541 h 6858000"/>
              <a:gd name="connsiteX614" fmla="*/ 2152729 w 7467600"/>
              <a:gd name="connsiteY614" fmla="*/ 2864487 h 6858000"/>
              <a:gd name="connsiteX615" fmla="*/ 2020609 w 7467600"/>
              <a:gd name="connsiteY615" fmla="*/ 2539671 h 6858000"/>
              <a:gd name="connsiteX616" fmla="*/ 2018920 w 7467600"/>
              <a:gd name="connsiteY616" fmla="*/ 2536309 h 6858000"/>
              <a:gd name="connsiteX617" fmla="*/ 1342441 w 7467600"/>
              <a:gd name="connsiteY617" fmla="*/ 1173017 h 6858000"/>
              <a:gd name="connsiteX618" fmla="*/ 1367925 w 7467600"/>
              <a:gd name="connsiteY618" fmla="*/ 1135648 h 6858000"/>
              <a:gd name="connsiteX619" fmla="*/ 1771401 w 7467600"/>
              <a:gd name="connsiteY619" fmla="*/ 1806673 h 6858000"/>
              <a:gd name="connsiteX620" fmla="*/ 1972385 w 7467600"/>
              <a:gd name="connsiteY620" fmla="*/ 2198735 h 6858000"/>
              <a:gd name="connsiteX621" fmla="*/ 2040892 w 7467600"/>
              <a:gd name="connsiteY621" fmla="*/ 2405205 h 6858000"/>
              <a:gd name="connsiteX622" fmla="*/ 2131689 w 7467600"/>
              <a:gd name="connsiteY622" fmla="*/ 1936926 h 6858000"/>
              <a:gd name="connsiteX623" fmla="*/ 2454820 w 7467600"/>
              <a:gd name="connsiteY623" fmla="*/ 1248808 h 6858000"/>
              <a:gd name="connsiteX624" fmla="*/ 2492512 w 7467600"/>
              <a:gd name="connsiteY624" fmla="*/ 1302920 h 6858000"/>
              <a:gd name="connsiteX625" fmla="*/ 2081216 w 7467600"/>
              <a:gd name="connsiteY625" fmla="*/ 2527513 h 6858000"/>
              <a:gd name="connsiteX626" fmla="*/ 2081211 w 7467600"/>
              <a:gd name="connsiteY626" fmla="*/ 2528916 h 6858000"/>
              <a:gd name="connsiteX627" fmla="*/ 2199067 w 7467600"/>
              <a:gd name="connsiteY627" fmla="*/ 2884061 h 6858000"/>
              <a:gd name="connsiteX628" fmla="*/ 3192586 w 7467600"/>
              <a:gd name="connsiteY628" fmla="*/ 3411496 h 6858000"/>
              <a:gd name="connsiteX629" fmla="*/ 3182620 w 7467600"/>
              <a:gd name="connsiteY629" fmla="*/ 3483279 h 6858000"/>
              <a:gd name="connsiteX630" fmla="*/ 2435119 w 7467600"/>
              <a:gd name="connsiteY630" fmla="*/ 3080173 h 6858000"/>
              <a:gd name="connsiteX631" fmla="*/ 2410152 w 7467600"/>
              <a:gd name="connsiteY631" fmla="*/ 3063751 h 6858000"/>
              <a:gd name="connsiteX632" fmla="*/ 2408099 w 7467600"/>
              <a:gd name="connsiteY632" fmla="*/ 3064403 h 6858000"/>
              <a:gd name="connsiteX633" fmla="*/ 2407218 w 7467600"/>
              <a:gd name="connsiteY633" fmla="*/ 3070324 h 6858000"/>
              <a:gd name="connsiteX634" fmla="*/ 2380138 w 7467600"/>
              <a:gd name="connsiteY634" fmla="*/ 3099341 h 6858000"/>
              <a:gd name="connsiteX635" fmla="*/ 1765923 w 7467600"/>
              <a:gd name="connsiteY635" fmla="*/ 3581043 h 6858000"/>
              <a:gd name="connsiteX636" fmla="*/ 1702258 w 7467600"/>
              <a:gd name="connsiteY636" fmla="*/ 3612286 h 6858000"/>
              <a:gd name="connsiteX637" fmla="*/ 1538370 w 7467600"/>
              <a:gd name="connsiteY637" fmla="*/ 3811804 h 6858000"/>
              <a:gd name="connsiteX638" fmla="*/ 542867 w 7467600"/>
              <a:gd name="connsiteY638" fmla="*/ 4944092 h 6858000"/>
              <a:gd name="connsiteX639" fmla="*/ 515800 w 7467600"/>
              <a:gd name="connsiteY639" fmla="*/ 4862180 h 6858000"/>
              <a:gd name="connsiteX640" fmla="*/ 909145 w 7467600"/>
              <a:gd name="connsiteY640" fmla="*/ 4199225 h 6858000"/>
              <a:gd name="connsiteX641" fmla="*/ 1214067 w 7467600"/>
              <a:gd name="connsiteY641" fmla="*/ 3908561 h 6858000"/>
              <a:gd name="connsiteX642" fmla="*/ 640967 w 7467600"/>
              <a:gd name="connsiteY642" fmla="*/ 4105601 h 6858000"/>
              <a:gd name="connsiteX643" fmla="*/ 112563 w 7467600"/>
              <a:gd name="connsiteY643" fmla="*/ 4396952 h 6858000"/>
              <a:gd name="connsiteX644" fmla="*/ 0 w 7467600"/>
              <a:gd name="connsiteY644" fmla="*/ 4466006 h 6858000"/>
              <a:gd name="connsiteX645" fmla="*/ 0 w 7467600"/>
              <a:gd name="connsiteY645" fmla="*/ 4233763 h 6858000"/>
              <a:gd name="connsiteX646" fmla="*/ 36881 w 7467600"/>
              <a:gd name="connsiteY646" fmla="*/ 4200118 h 6858000"/>
              <a:gd name="connsiteX647" fmla="*/ 910534 w 7467600"/>
              <a:gd name="connsiteY647" fmla="*/ 3629753 h 6858000"/>
              <a:gd name="connsiteX648" fmla="*/ 1578717 w 7467600"/>
              <a:gd name="connsiteY648" fmla="*/ 3575982 h 6858000"/>
              <a:gd name="connsiteX649" fmla="*/ 2338780 w 7467600"/>
              <a:gd name="connsiteY649" fmla="*/ 3033725 h 6858000"/>
              <a:gd name="connsiteX650" fmla="*/ 1807991 w 7467600"/>
              <a:gd name="connsiteY650" fmla="*/ 2807184 h 6858000"/>
              <a:gd name="connsiteX651" fmla="*/ 1416358 w 7467600"/>
              <a:gd name="connsiteY651" fmla="*/ 3112571 h 6858000"/>
              <a:gd name="connsiteX652" fmla="*/ 939066 w 7467600"/>
              <a:gd name="connsiteY652" fmla="*/ 3378798 h 6858000"/>
              <a:gd name="connsiteX653" fmla="*/ 115099 w 7467600"/>
              <a:gd name="connsiteY653" fmla="*/ 3607650 h 6858000"/>
              <a:gd name="connsiteX654" fmla="*/ 97284 w 7467600"/>
              <a:gd name="connsiteY654" fmla="*/ 3520393 h 6858000"/>
              <a:gd name="connsiteX655" fmla="*/ 922050 w 7467600"/>
              <a:gd name="connsiteY655" fmla="*/ 3074867 h 6858000"/>
              <a:gd name="connsiteX656" fmla="*/ 1405265 w 7467600"/>
              <a:gd name="connsiteY656" fmla="*/ 3016319 h 6858000"/>
              <a:gd name="connsiteX657" fmla="*/ 1407512 w 7467600"/>
              <a:gd name="connsiteY657" fmla="*/ 3018001 h 6858000"/>
              <a:gd name="connsiteX658" fmla="*/ 1726266 w 7467600"/>
              <a:gd name="connsiteY658" fmla="*/ 2777274 h 6858000"/>
              <a:gd name="connsiteX659" fmla="*/ 625390 w 7467600"/>
              <a:gd name="connsiteY659" fmla="*/ 2514541 h 6858000"/>
              <a:gd name="connsiteX660" fmla="*/ 619799 w 7467600"/>
              <a:gd name="connsiteY660" fmla="*/ 2527180 h 6858000"/>
              <a:gd name="connsiteX661" fmla="*/ 310030 w 7467600"/>
              <a:gd name="connsiteY661" fmla="*/ 2771818 h 6858000"/>
              <a:gd name="connsiteX662" fmla="*/ 173877 w 7467600"/>
              <a:gd name="connsiteY662" fmla="*/ 2937056 h 6858000"/>
              <a:gd name="connsiteX663" fmla="*/ 77889 w 7467600"/>
              <a:gd name="connsiteY663" fmla="*/ 3138440 h 6858000"/>
              <a:gd name="connsiteX664" fmla="*/ 0 w 7467600"/>
              <a:gd name="connsiteY664" fmla="*/ 3271395 h 6858000"/>
              <a:gd name="connsiteX665" fmla="*/ 0 w 7467600"/>
              <a:gd name="connsiteY665" fmla="*/ 3153002 h 6858000"/>
              <a:gd name="connsiteX666" fmla="*/ 2386 w 7467600"/>
              <a:gd name="connsiteY666" fmla="*/ 3149203 h 6858000"/>
              <a:gd name="connsiteX667" fmla="*/ 89753 w 7467600"/>
              <a:gd name="connsiteY667" fmla="*/ 2987702 h 6858000"/>
              <a:gd name="connsiteX668" fmla="*/ 76869 w 7467600"/>
              <a:gd name="connsiteY668" fmla="*/ 3005404 h 6858000"/>
              <a:gd name="connsiteX669" fmla="*/ 32049 w 7467600"/>
              <a:gd name="connsiteY669" fmla="*/ 3065814 h 6858000"/>
              <a:gd name="connsiteX670" fmla="*/ 0 w 7467600"/>
              <a:gd name="connsiteY670" fmla="*/ 3108744 h 6858000"/>
              <a:gd name="connsiteX671" fmla="*/ 0 w 7467600"/>
              <a:gd name="connsiteY671" fmla="*/ 3058059 h 6858000"/>
              <a:gd name="connsiteX672" fmla="*/ 7610 w 7467600"/>
              <a:gd name="connsiteY672" fmla="*/ 3047889 h 6858000"/>
              <a:gd name="connsiteX673" fmla="*/ 52419 w 7467600"/>
              <a:gd name="connsiteY673" fmla="*/ 2987479 h 6858000"/>
              <a:gd name="connsiteX674" fmla="*/ 59142 w 7467600"/>
              <a:gd name="connsiteY674" fmla="*/ 2978488 h 6858000"/>
              <a:gd name="connsiteX675" fmla="*/ 0 w 7467600"/>
              <a:gd name="connsiteY675" fmla="*/ 3015334 h 6858000"/>
              <a:gd name="connsiteX676" fmla="*/ 0 w 7467600"/>
              <a:gd name="connsiteY676" fmla="*/ 2914286 h 6858000"/>
              <a:gd name="connsiteX677" fmla="*/ 36383 w 7467600"/>
              <a:gd name="connsiteY677" fmla="*/ 2901128 h 6858000"/>
              <a:gd name="connsiteX678" fmla="*/ 156329 w 7467600"/>
              <a:gd name="connsiteY678" fmla="*/ 2840533 h 6858000"/>
              <a:gd name="connsiteX679" fmla="*/ 358355 w 7467600"/>
              <a:gd name="connsiteY679" fmla="*/ 2620471 h 6858000"/>
              <a:gd name="connsiteX680" fmla="*/ 510577 w 7467600"/>
              <a:gd name="connsiteY680" fmla="*/ 2501244 h 6858000"/>
              <a:gd name="connsiteX681" fmla="*/ 211967 w 7467600"/>
              <a:gd name="connsiteY681" fmla="*/ 2479171 h 6858000"/>
              <a:gd name="connsiteX682" fmla="*/ 0 w 7467600"/>
              <a:gd name="connsiteY682" fmla="*/ 2476398 h 6858000"/>
              <a:gd name="connsiteX683" fmla="*/ 0 w 7467600"/>
              <a:gd name="connsiteY683" fmla="*/ 2389189 h 6858000"/>
              <a:gd name="connsiteX684" fmla="*/ 103062 w 7467600"/>
              <a:gd name="connsiteY684" fmla="*/ 2389518 h 6858000"/>
              <a:gd name="connsiteX685" fmla="*/ 510734 w 7467600"/>
              <a:gd name="connsiteY685" fmla="*/ 2416201 h 6858000"/>
              <a:gd name="connsiteX686" fmla="*/ 279257 w 7467600"/>
              <a:gd name="connsiteY686" fmla="*/ 2092102 h 6858000"/>
              <a:gd name="connsiteX687" fmla="*/ 65265 w 7467600"/>
              <a:gd name="connsiteY687" fmla="*/ 2006049 h 6858000"/>
              <a:gd name="connsiteX688" fmla="*/ 0 w 7467600"/>
              <a:gd name="connsiteY688" fmla="*/ 1982532 h 6858000"/>
              <a:gd name="connsiteX689" fmla="*/ 0 w 7467600"/>
              <a:gd name="connsiteY689" fmla="*/ 1912789 h 6858000"/>
              <a:gd name="connsiteX690" fmla="*/ 97460 w 7467600"/>
              <a:gd name="connsiteY690" fmla="*/ 1953725 h 6858000"/>
              <a:gd name="connsiteX691" fmla="*/ 221272 w 7467600"/>
              <a:gd name="connsiteY691" fmla="*/ 1980766 h 6858000"/>
              <a:gd name="connsiteX692" fmla="*/ 116765 w 7467600"/>
              <a:gd name="connsiteY692" fmla="*/ 1911033 h 6858000"/>
              <a:gd name="connsiteX693" fmla="*/ 16405 w 7467600"/>
              <a:gd name="connsiteY693" fmla="*/ 1803412 h 6858000"/>
              <a:gd name="connsiteX694" fmla="*/ 0 w 7467600"/>
              <a:gd name="connsiteY694" fmla="*/ 1784777 h 6858000"/>
              <a:gd name="connsiteX695" fmla="*/ 0 w 7467600"/>
              <a:gd name="connsiteY695" fmla="*/ 1740082 h 6858000"/>
              <a:gd name="connsiteX696" fmla="*/ 39394 w 7467600"/>
              <a:gd name="connsiteY696" fmla="*/ 1784856 h 6858000"/>
              <a:gd name="connsiteX697" fmla="*/ 135813 w 7467600"/>
              <a:gd name="connsiteY697" fmla="*/ 1888838 h 6858000"/>
              <a:gd name="connsiteX698" fmla="*/ 242575 w 7467600"/>
              <a:gd name="connsiteY698" fmla="*/ 1958841 h 6858000"/>
              <a:gd name="connsiteX699" fmla="*/ 82197 w 7467600"/>
              <a:gd name="connsiteY699" fmla="*/ 1754826 h 6858000"/>
              <a:gd name="connsiteX700" fmla="*/ 0 w 7467600"/>
              <a:gd name="connsiteY700" fmla="*/ 1679650 h 6858000"/>
              <a:gd name="connsiteX701" fmla="*/ 0 w 7467600"/>
              <a:gd name="connsiteY701" fmla="*/ 1602463 h 6858000"/>
              <a:gd name="connsiteX702" fmla="*/ 84689 w 7467600"/>
              <a:gd name="connsiteY702" fmla="*/ 1677442 h 6858000"/>
              <a:gd name="connsiteX703" fmla="*/ 298437 w 7467600"/>
              <a:gd name="connsiteY703" fmla="*/ 1968019 h 6858000"/>
              <a:gd name="connsiteX704" fmla="*/ 227269 w 7467600"/>
              <a:gd name="connsiteY704" fmla="*/ 1114064 h 6858000"/>
              <a:gd name="connsiteX705" fmla="*/ 248003 w 7467600"/>
              <a:gd name="connsiteY705" fmla="*/ 1089613 h 6858000"/>
              <a:gd name="connsiteX706" fmla="*/ 427020 w 7467600"/>
              <a:gd name="connsiteY706" fmla="*/ 1619803 h 6858000"/>
              <a:gd name="connsiteX707" fmla="*/ 340345 w 7467600"/>
              <a:gd name="connsiteY707" fmla="*/ 2027739 h 6858000"/>
              <a:gd name="connsiteX708" fmla="*/ 360865 w 7467600"/>
              <a:gd name="connsiteY708" fmla="*/ 2044827 h 6858000"/>
              <a:gd name="connsiteX709" fmla="*/ 560414 w 7467600"/>
              <a:gd name="connsiteY709" fmla="*/ 2421457 h 6858000"/>
              <a:gd name="connsiteX710" fmla="*/ 1359703 w 7467600"/>
              <a:gd name="connsiteY710" fmla="*/ 2578554 h 6858000"/>
              <a:gd name="connsiteX711" fmla="*/ 1359422 w 7467600"/>
              <a:gd name="connsiteY711" fmla="*/ 2577994 h 6858000"/>
              <a:gd name="connsiteX712" fmla="*/ 828701 w 7467600"/>
              <a:gd name="connsiteY712" fmla="*/ 1839520 h 6858000"/>
              <a:gd name="connsiteX713" fmla="*/ 494427 w 7467600"/>
              <a:gd name="connsiteY713" fmla="*/ 1092333 h 6858000"/>
              <a:gd name="connsiteX714" fmla="*/ 506322 w 7467600"/>
              <a:gd name="connsiteY714" fmla="*/ 1020997 h 6858000"/>
              <a:gd name="connsiteX715" fmla="*/ 4570198 w 7467600"/>
              <a:gd name="connsiteY715" fmla="*/ 978081 h 6858000"/>
              <a:gd name="connsiteX716" fmla="*/ 4523691 w 7467600"/>
              <a:gd name="connsiteY716" fmla="*/ 1127776 h 6858000"/>
              <a:gd name="connsiteX717" fmla="*/ 4509875 w 7467600"/>
              <a:gd name="connsiteY717" fmla="*/ 1167552 h 6858000"/>
              <a:gd name="connsiteX718" fmla="*/ 4478168 w 7467600"/>
              <a:gd name="connsiteY718" fmla="*/ 1260735 h 6858000"/>
              <a:gd name="connsiteX719" fmla="*/ 4409309 w 7467600"/>
              <a:gd name="connsiteY719" fmla="*/ 1666996 h 6858000"/>
              <a:gd name="connsiteX720" fmla="*/ 4370031 w 7467600"/>
              <a:gd name="connsiteY720" fmla="*/ 1955666 h 6858000"/>
              <a:gd name="connsiteX721" fmla="*/ 4570198 w 7467600"/>
              <a:gd name="connsiteY721" fmla="*/ 978081 h 6858000"/>
              <a:gd name="connsiteX722" fmla="*/ 4557898 w 7467600"/>
              <a:gd name="connsiteY722" fmla="*/ 900011 h 6858000"/>
              <a:gd name="connsiteX723" fmla="*/ 4344840 w 7467600"/>
              <a:gd name="connsiteY723" fmla="*/ 1922038 h 6858000"/>
              <a:gd name="connsiteX724" fmla="*/ 4378710 w 7467600"/>
              <a:gd name="connsiteY724" fmla="*/ 1665516 h 6858000"/>
              <a:gd name="connsiteX725" fmla="*/ 4448798 w 7467600"/>
              <a:gd name="connsiteY725" fmla="*/ 1253024 h 6858000"/>
              <a:gd name="connsiteX726" fmla="*/ 4480315 w 7467600"/>
              <a:gd name="connsiteY726" fmla="*/ 1158454 h 6858000"/>
              <a:gd name="connsiteX727" fmla="*/ 4494133 w 7467600"/>
              <a:gd name="connsiteY727" fmla="*/ 1118676 h 6858000"/>
              <a:gd name="connsiteX728" fmla="*/ 4557898 w 7467600"/>
              <a:gd name="connsiteY728" fmla="*/ 900011 h 6858000"/>
              <a:gd name="connsiteX729" fmla="*/ 5870151 w 7467600"/>
              <a:gd name="connsiteY729" fmla="*/ 898890 h 6858000"/>
              <a:gd name="connsiteX730" fmla="*/ 5861335 w 7467600"/>
              <a:gd name="connsiteY730" fmla="*/ 899177 h 6858000"/>
              <a:gd name="connsiteX731" fmla="*/ 5843702 w 7467600"/>
              <a:gd name="connsiteY731" fmla="*/ 899748 h 6858000"/>
              <a:gd name="connsiteX732" fmla="*/ 5651107 w 7467600"/>
              <a:gd name="connsiteY732" fmla="*/ 920306 h 6858000"/>
              <a:gd name="connsiteX733" fmla="*/ 5459407 w 7467600"/>
              <a:gd name="connsiteY733" fmla="*/ 940975 h 6858000"/>
              <a:gd name="connsiteX734" fmla="*/ 5374846 w 7467600"/>
              <a:gd name="connsiteY734" fmla="*/ 941988 h 6858000"/>
              <a:gd name="connsiteX735" fmla="*/ 5256105 w 7467600"/>
              <a:gd name="connsiteY735" fmla="*/ 945632 h 6858000"/>
              <a:gd name="connsiteX736" fmla="*/ 5107071 w 7467600"/>
              <a:gd name="connsiteY736" fmla="*/ 969720 h 6858000"/>
              <a:gd name="connsiteX737" fmla="*/ 4998681 w 7467600"/>
              <a:gd name="connsiteY737" fmla="*/ 988771 h 6858000"/>
              <a:gd name="connsiteX738" fmla="*/ 5870151 w 7467600"/>
              <a:gd name="connsiteY738" fmla="*/ 898890 h 6858000"/>
              <a:gd name="connsiteX739" fmla="*/ 5504425 w 7467600"/>
              <a:gd name="connsiteY739" fmla="*/ 848067 h 6858000"/>
              <a:gd name="connsiteX740" fmla="*/ 4968849 w 7467600"/>
              <a:gd name="connsiteY740" fmla="*/ 962318 h 6858000"/>
              <a:gd name="connsiteX741" fmla="*/ 5104039 w 7467600"/>
              <a:gd name="connsiteY741" fmla="*/ 940634 h 6858000"/>
              <a:gd name="connsiteX742" fmla="*/ 5256311 w 7467600"/>
              <a:gd name="connsiteY742" fmla="*/ 916490 h 6858000"/>
              <a:gd name="connsiteX743" fmla="*/ 5377381 w 7467600"/>
              <a:gd name="connsiteY743" fmla="*/ 912671 h 6858000"/>
              <a:gd name="connsiteX744" fmla="*/ 5460148 w 7467600"/>
              <a:gd name="connsiteY744" fmla="*/ 911442 h 6858000"/>
              <a:gd name="connsiteX745" fmla="*/ 5648971 w 7467600"/>
              <a:gd name="connsiteY745" fmla="*/ 891331 h 6858000"/>
              <a:gd name="connsiteX746" fmla="*/ 5844807 w 7467600"/>
              <a:gd name="connsiteY746" fmla="*/ 870718 h 6858000"/>
              <a:gd name="connsiteX747" fmla="*/ 5862975 w 7467600"/>
              <a:gd name="connsiteY747" fmla="*/ 869756 h 6858000"/>
              <a:gd name="connsiteX748" fmla="*/ 5920887 w 7467600"/>
              <a:gd name="connsiteY748" fmla="*/ 865929 h 6858000"/>
              <a:gd name="connsiteX749" fmla="*/ 5504425 w 7467600"/>
              <a:gd name="connsiteY749" fmla="*/ 848067 h 6858000"/>
              <a:gd name="connsiteX750" fmla="*/ 3607114 w 7467600"/>
              <a:gd name="connsiteY750" fmla="*/ 467441 h 6858000"/>
              <a:gd name="connsiteX751" fmla="*/ 3296242 w 7467600"/>
              <a:gd name="connsiteY751" fmla="*/ 807991 h 6858000"/>
              <a:gd name="connsiteX752" fmla="*/ 3174674 w 7467600"/>
              <a:gd name="connsiteY752" fmla="*/ 919759 h 6858000"/>
              <a:gd name="connsiteX753" fmla="*/ 3042978 w 7467600"/>
              <a:gd name="connsiteY753" fmla="*/ 1054894 h 6858000"/>
              <a:gd name="connsiteX754" fmla="*/ 2968914 w 7467600"/>
              <a:gd name="connsiteY754" fmla="*/ 1133756 h 6858000"/>
              <a:gd name="connsiteX755" fmla="*/ 3103823 w 7467600"/>
              <a:gd name="connsiteY755" fmla="*/ 1026814 h 6858000"/>
              <a:gd name="connsiteX756" fmla="*/ 3607114 w 7467600"/>
              <a:gd name="connsiteY756" fmla="*/ 467441 h 6858000"/>
              <a:gd name="connsiteX757" fmla="*/ 3744487 w 7467600"/>
              <a:gd name="connsiteY757" fmla="*/ 383136 h 6858000"/>
              <a:gd name="connsiteX758" fmla="*/ 3970213 w 7467600"/>
              <a:gd name="connsiteY758" fmla="*/ 995559 h 6858000"/>
              <a:gd name="connsiteX759" fmla="*/ 3744487 w 7467600"/>
              <a:gd name="connsiteY759" fmla="*/ 383136 h 6858000"/>
              <a:gd name="connsiteX760" fmla="*/ 3624562 w 7467600"/>
              <a:gd name="connsiteY760" fmla="*/ 367041 h 6858000"/>
              <a:gd name="connsiteX761" fmla="*/ 3489712 w 7467600"/>
              <a:gd name="connsiteY761" fmla="*/ 485386 h 6858000"/>
              <a:gd name="connsiteX762" fmla="*/ 3182994 w 7467600"/>
              <a:gd name="connsiteY762" fmla="*/ 828265 h 6858000"/>
              <a:gd name="connsiteX763" fmla="*/ 2892114 w 7467600"/>
              <a:gd name="connsiteY763" fmla="*/ 1172635 h 6858000"/>
              <a:gd name="connsiteX764" fmla="*/ 3021459 w 7467600"/>
              <a:gd name="connsiteY764" fmla="*/ 1035385 h 6858000"/>
              <a:gd name="connsiteX765" fmla="*/ 3153873 w 7467600"/>
              <a:gd name="connsiteY765" fmla="*/ 898971 h 6858000"/>
              <a:gd name="connsiteX766" fmla="*/ 3276511 w 7467600"/>
              <a:gd name="connsiteY766" fmla="*/ 786423 h 6858000"/>
              <a:gd name="connsiteX767" fmla="*/ 3584154 w 7467600"/>
              <a:gd name="connsiteY767" fmla="*/ 448218 h 6858000"/>
              <a:gd name="connsiteX768" fmla="*/ 3624562 w 7467600"/>
              <a:gd name="connsiteY768" fmla="*/ 367041 h 6858000"/>
              <a:gd name="connsiteX769" fmla="*/ 3766672 w 7467600"/>
              <a:gd name="connsiteY769" fmla="*/ 359429 h 6858000"/>
              <a:gd name="connsiteX770" fmla="*/ 3996338 w 7467600"/>
              <a:gd name="connsiteY770" fmla="*/ 968237 h 6858000"/>
              <a:gd name="connsiteX771" fmla="*/ 3766672 w 7467600"/>
              <a:gd name="connsiteY771" fmla="*/ 359429 h 6858000"/>
              <a:gd name="connsiteX772" fmla="*/ 5805386 w 7467600"/>
              <a:gd name="connsiteY772" fmla="*/ 239240 h 6858000"/>
              <a:gd name="connsiteX773" fmla="*/ 5736947 w 7467600"/>
              <a:gd name="connsiteY773" fmla="*/ 261367 h 6858000"/>
              <a:gd name="connsiteX774" fmla="*/ 5427012 w 7467600"/>
              <a:gd name="connsiteY774" fmla="*/ 311272 h 6858000"/>
              <a:gd name="connsiteX775" fmla="*/ 5147818 w 7467600"/>
              <a:gd name="connsiteY775" fmla="*/ 322112 h 6858000"/>
              <a:gd name="connsiteX776" fmla="*/ 5060854 w 7467600"/>
              <a:gd name="connsiteY776" fmla="*/ 311882 h 6858000"/>
              <a:gd name="connsiteX777" fmla="*/ 4945989 w 7467600"/>
              <a:gd name="connsiteY777" fmla="*/ 300516 h 6858000"/>
              <a:gd name="connsiteX778" fmla="*/ 5410479 w 7467600"/>
              <a:gd name="connsiteY778" fmla="*/ 348434 h 6858000"/>
              <a:gd name="connsiteX779" fmla="*/ 5805386 w 7467600"/>
              <a:gd name="connsiteY779" fmla="*/ 239240 h 6858000"/>
              <a:gd name="connsiteX780" fmla="*/ 5905192 w 7467600"/>
              <a:gd name="connsiteY780" fmla="*/ 163079 h 6858000"/>
              <a:gd name="connsiteX781" fmla="*/ 5865655 w 7467600"/>
              <a:gd name="connsiteY781" fmla="*/ 171901 h 6858000"/>
              <a:gd name="connsiteX782" fmla="*/ 5259740 w 7467600"/>
              <a:gd name="connsiteY782" fmla="*/ 257013 h 6858000"/>
              <a:gd name="connsiteX783" fmla="*/ 5208466 w 7467600"/>
              <a:gd name="connsiteY783" fmla="*/ 257550 h 6858000"/>
              <a:gd name="connsiteX784" fmla="*/ 4980204 w 7467600"/>
              <a:gd name="connsiteY784" fmla="*/ 271903 h 6858000"/>
              <a:gd name="connsiteX785" fmla="*/ 5068068 w 7467600"/>
              <a:gd name="connsiteY785" fmla="*/ 282244 h 6858000"/>
              <a:gd name="connsiteX786" fmla="*/ 5153231 w 7467600"/>
              <a:gd name="connsiteY786" fmla="*/ 292240 h 6858000"/>
              <a:gd name="connsiteX787" fmla="*/ 5426491 w 7467600"/>
              <a:gd name="connsiteY787" fmla="*/ 281128 h 6858000"/>
              <a:gd name="connsiteX788" fmla="*/ 5731212 w 7467600"/>
              <a:gd name="connsiteY788" fmla="*/ 231951 h 6858000"/>
              <a:gd name="connsiteX789" fmla="*/ 5905192 w 7467600"/>
              <a:gd name="connsiteY789" fmla="*/ 163079 h 6858000"/>
              <a:gd name="connsiteX790" fmla="*/ 5944437 w 7467600"/>
              <a:gd name="connsiteY790" fmla="*/ 113829 h 6858000"/>
              <a:gd name="connsiteX791" fmla="*/ 5825032 w 7467600"/>
              <a:gd name="connsiteY791" fmla="*/ 146405 h 6858000"/>
              <a:gd name="connsiteX792" fmla="*/ 4955599 w 7467600"/>
              <a:gd name="connsiteY792" fmla="*/ 247008 h 6858000"/>
              <a:gd name="connsiteX793" fmla="*/ 5210104 w 7467600"/>
              <a:gd name="connsiteY793" fmla="*/ 228123 h 6858000"/>
              <a:gd name="connsiteX794" fmla="*/ 5261015 w 7467600"/>
              <a:gd name="connsiteY794" fmla="*/ 227087 h 6858000"/>
              <a:gd name="connsiteX795" fmla="*/ 5861181 w 7467600"/>
              <a:gd name="connsiteY795" fmla="*/ 143093 h 6858000"/>
              <a:gd name="connsiteX796" fmla="*/ 5961252 w 7467600"/>
              <a:gd name="connsiteY796" fmla="*/ 114820 h 6858000"/>
              <a:gd name="connsiteX797" fmla="*/ 5944437 w 7467600"/>
              <a:gd name="connsiteY797" fmla="*/ 113829 h 6858000"/>
              <a:gd name="connsiteX798" fmla="*/ 3882765 w 7467600"/>
              <a:gd name="connsiteY798" fmla="*/ 0 h 6858000"/>
              <a:gd name="connsiteX799" fmla="*/ 3995099 w 7467600"/>
              <a:gd name="connsiteY799" fmla="*/ 0 h 6858000"/>
              <a:gd name="connsiteX800" fmla="*/ 4163818 w 7467600"/>
              <a:gd name="connsiteY800" fmla="*/ 234104 h 6858000"/>
              <a:gd name="connsiteX801" fmla="*/ 4172099 w 7467600"/>
              <a:gd name="connsiteY801" fmla="*/ 234207 h 6858000"/>
              <a:gd name="connsiteX802" fmla="*/ 4784282 w 7467600"/>
              <a:gd name="connsiteY802" fmla="*/ 276561 h 6858000"/>
              <a:gd name="connsiteX803" fmla="*/ 4801687 w 7467600"/>
              <a:gd name="connsiteY803" fmla="*/ 267764 h 6858000"/>
              <a:gd name="connsiteX804" fmla="*/ 6082788 w 7467600"/>
              <a:gd name="connsiteY804" fmla="*/ 64119 h 6858000"/>
              <a:gd name="connsiteX805" fmla="*/ 6099442 w 7467600"/>
              <a:gd name="connsiteY805" fmla="*/ 82568 h 6858000"/>
              <a:gd name="connsiteX806" fmla="*/ 4804137 w 7467600"/>
              <a:gd name="connsiteY806" fmla="*/ 320931 h 6858000"/>
              <a:gd name="connsiteX807" fmla="*/ 4227047 w 7467600"/>
              <a:gd name="connsiteY807" fmla="*/ 313415 h 6858000"/>
              <a:gd name="connsiteX808" fmla="*/ 4346041 w 7467600"/>
              <a:gd name="connsiteY808" fmla="*/ 456086 h 6858000"/>
              <a:gd name="connsiteX809" fmla="*/ 4870967 w 7467600"/>
              <a:gd name="connsiteY809" fmla="*/ 963061 h 6858000"/>
              <a:gd name="connsiteX810" fmla="*/ 4889647 w 7467600"/>
              <a:gd name="connsiteY810" fmla="*/ 957147 h 6858000"/>
              <a:gd name="connsiteX811" fmla="*/ 5422504 w 7467600"/>
              <a:gd name="connsiteY811" fmla="*/ 805191 h 6858000"/>
              <a:gd name="connsiteX812" fmla="*/ 6087656 w 7467600"/>
              <a:gd name="connsiteY812" fmla="*/ 826703 h 6858000"/>
              <a:gd name="connsiteX813" fmla="*/ 6058717 w 7467600"/>
              <a:gd name="connsiteY813" fmla="*/ 865992 h 6858000"/>
              <a:gd name="connsiteX814" fmla="*/ 4974153 w 7467600"/>
              <a:gd name="connsiteY814" fmla="*/ 1045456 h 6858000"/>
              <a:gd name="connsiteX815" fmla="*/ 5627835 w 7467600"/>
              <a:gd name="connsiteY815" fmla="*/ 1472077 h 6858000"/>
              <a:gd name="connsiteX816" fmla="*/ 5629817 w 7467600"/>
              <a:gd name="connsiteY816" fmla="*/ 1471412 h 6858000"/>
              <a:gd name="connsiteX817" fmla="*/ 5634124 w 7467600"/>
              <a:gd name="connsiteY817" fmla="*/ 1470572 h 6858000"/>
              <a:gd name="connsiteX818" fmla="*/ 5755832 w 7467600"/>
              <a:gd name="connsiteY818" fmla="*/ 1383886 h 6858000"/>
              <a:gd name="connsiteX819" fmla="*/ 6014186 w 7467600"/>
              <a:gd name="connsiteY819" fmla="*/ 1279799 h 6858000"/>
              <a:gd name="connsiteX820" fmla="*/ 6901619 w 7467600"/>
              <a:gd name="connsiteY820" fmla="*/ 1047874 h 6858000"/>
              <a:gd name="connsiteX821" fmla="*/ 6931566 w 7467600"/>
              <a:gd name="connsiteY821" fmla="*/ 1062034 h 6858000"/>
              <a:gd name="connsiteX822" fmla="*/ 5790982 w 7467600"/>
              <a:gd name="connsiteY822" fmla="*/ 1561380 h 6858000"/>
              <a:gd name="connsiteX823" fmla="*/ 6188971 w 7467600"/>
              <a:gd name="connsiteY823" fmla="*/ 1755168 h 6858000"/>
              <a:gd name="connsiteX824" fmla="*/ 6202446 w 7467600"/>
              <a:gd name="connsiteY824" fmla="*/ 1752268 h 6858000"/>
              <a:gd name="connsiteX825" fmla="*/ 7179560 w 7467600"/>
              <a:gd name="connsiteY825" fmla="*/ 1467551 h 6858000"/>
              <a:gd name="connsiteX826" fmla="*/ 7158730 w 7467600"/>
              <a:gd name="connsiteY826" fmla="*/ 1507835 h 6858000"/>
              <a:gd name="connsiteX827" fmla="*/ 6326959 w 7467600"/>
              <a:gd name="connsiteY827" fmla="*/ 1817686 h 6858000"/>
              <a:gd name="connsiteX828" fmla="*/ 6537433 w 7467600"/>
              <a:gd name="connsiteY828" fmla="*/ 1907790 h 6858000"/>
              <a:gd name="connsiteX829" fmla="*/ 6550221 w 7467600"/>
              <a:gd name="connsiteY829" fmla="*/ 1910729 h 6858000"/>
              <a:gd name="connsiteX830" fmla="*/ 6964438 w 7467600"/>
              <a:gd name="connsiteY830" fmla="*/ 2209505 h 6858000"/>
              <a:gd name="connsiteX831" fmla="*/ 7367862 w 7467600"/>
              <a:gd name="connsiteY831" fmla="*/ 2806833 h 6858000"/>
              <a:gd name="connsiteX832" fmla="*/ 7364329 w 7467600"/>
              <a:gd name="connsiteY832" fmla="*/ 2826907 h 6858000"/>
              <a:gd name="connsiteX833" fmla="*/ 7290545 w 7467600"/>
              <a:gd name="connsiteY833" fmla="*/ 2850663 h 6858000"/>
              <a:gd name="connsiteX834" fmla="*/ 6472036 w 7467600"/>
              <a:gd name="connsiteY834" fmla="*/ 1959003 h 6858000"/>
              <a:gd name="connsiteX835" fmla="*/ 5792897 w 7467600"/>
              <a:gd name="connsiteY835" fmla="*/ 1647747 h 6858000"/>
              <a:gd name="connsiteX836" fmla="*/ 5842751 w 7467600"/>
              <a:gd name="connsiteY836" fmla="*/ 1816112 h 6858000"/>
              <a:gd name="connsiteX837" fmla="*/ 5847424 w 7467600"/>
              <a:gd name="connsiteY837" fmla="*/ 1815776 h 6858000"/>
              <a:gd name="connsiteX838" fmla="*/ 6399821 w 7467600"/>
              <a:gd name="connsiteY838" fmla="*/ 2344799 h 6858000"/>
              <a:gd name="connsiteX839" fmla="*/ 6323232 w 7467600"/>
              <a:gd name="connsiteY839" fmla="*/ 2389634 h 6858000"/>
              <a:gd name="connsiteX840" fmla="*/ 5942958 w 7467600"/>
              <a:gd name="connsiteY840" fmla="*/ 2077708 h 6858000"/>
              <a:gd name="connsiteX841" fmla="*/ 5921559 w 7467600"/>
              <a:gd name="connsiteY841" fmla="*/ 2378596 h 6858000"/>
              <a:gd name="connsiteX842" fmla="*/ 5817651 w 7467600"/>
              <a:gd name="connsiteY842" fmla="*/ 3023919 h 6858000"/>
              <a:gd name="connsiteX843" fmla="*/ 5729634 w 7467600"/>
              <a:gd name="connsiteY843" fmla="*/ 3051849 h 6858000"/>
              <a:gd name="connsiteX844" fmla="*/ 5611018 w 7467600"/>
              <a:gd name="connsiteY844" fmla="*/ 2316769 h 6858000"/>
              <a:gd name="connsiteX845" fmla="*/ 5687608 w 7467600"/>
              <a:gd name="connsiteY845" fmla="*/ 2039972 h 6858000"/>
              <a:gd name="connsiteX846" fmla="*/ 5657554 w 7467600"/>
              <a:gd name="connsiteY846" fmla="*/ 1576445 h 6858000"/>
              <a:gd name="connsiteX847" fmla="*/ 5150475 w 7467600"/>
              <a:gd name="connsiteY847" fmla="*/ 1274012 h 6858000"/>
              <a:gd name="connsiteX848" fmla="*/ 5349142 w 7467600"/>
              <a:gd name="connsiteY848" fmla="*/ 2204405 h 6858000"/>
              <a:gd name="connsiteX849" fmla="*/ 5262214 w 7467600"/>
              <a:gd name="connsiteY849" fmla="*/ 2233836 h 6858000"/>
              <a:gd name="connsiteX850" fmla="*/ 4981539 w 7467600"/>
              <a:gd name="connsiteY850" fmla="*/ 1542201 h 6858000"/>
              <a:gd name="connsiteX851" fmla="*/ 4958461 w 7467600"/>
              <a:gd name="connsiteY851" fmla="*/ 1136957 h 6858000"/>
              <a:gd name="connsiteX852" fmla="*/ 4655015 w 7467600"/>
              <a:gd name="connsiteY852" fmla="*/ 891426 h 6858000"/>
              <a:gd name="connsiteX853" fmla="*/ 4348002 w 7467600"/>
              <a:gd name="connsiteY853" fmla="*/ 2205895 h 6858000"/>
              <a:gd name="connsiteX854" fmla="*/ 4262250 w 7467600"/>
              <a:gd name="connsiteY854" fmla="*/ 2219972 h 6858000"/>
              <a:gd name="connsiteX855" fmla="*/ 4550611 w 7467600"/>
              <a:gd name="connsiteY855" fmla="*/ 817540 h 6858000"/>
              <a:gd name="connsiteX856" fmla="*/ 4564418 w 7467600"/>
              <a:gd name="connsiteY856" fmla="*/ 808293 h 6858000"/>
              <a:gd name="connsiteX857" fmla="*/ 4266388 w 7467600"/>
              <a:gd name="connsiteY857" fmla="*/ 500083 h 6858000"/>
              <a:gd name="connsiteX858" fmla="*/ 4032842 w 7467600"/>
              <a:gd name="connsiteY858" fmla="*/ 211809 h 6858000"/>
              <a:gd name="connsiteX859" fmla="*/ 3882765 w 7467600"/>
              <a:gd name="connsiteY859" fmla="*/ 0 h 6858000"/>
              <a:gd name="connsiteX860" fmla="*/ 3721337 w 7467600"/>
              <a:gd name="connsiteY860" fmla="*/ 0 h 6858000"/>
              <a:gd name="connsiteX861" fmla="*/ 3797544 w 7467600"/>
              <a:gd name="connsiteY861" fmla="*/ 0 h 6858000"/>
              <a:gd name="connsiteX862" fmla="*/ 3775734 w 7467600"/>
              <a:gd name="connsiteY862" fmla="*/ 95131 h 6858000"/>
              <a:gd name="connsiteX863" fmla="*/ 3724807 w 7467600"/>
              <a:gd name="connsiteY863" fmla="*/ 272257 h 6858000"/>
              <a:gd name="connsiteX864" fmla="*/ 3726844 w 7467600"/>
              <a:gd name="connsiteY864" fmla="*/ 282988 h 6858000"/>
              <a:gd name="connsiteX865" fmla="*/ 3742664 w 7467600"/>
              <a:gd name="connsiteY865" fmla="*/ 279918 h 6858000"/>
              <a:gd name="connsiteX866" fmla="*/ 4103910 w 7467600"/>
              <a:gd name="connsiteY866" fmla="*/ 1161917 h 6858000"/>
              <a:gd name="connsiteX867" fmla="*/ 4020269 w 7467600"/>
              <a:gd name="connsiteY867" fmla="*/ 1200406 h 6858000"/>
              <a:gd name="connsiteX868" fmla="*/ 3674882 w 7467600"/>
              <a:gd name="connsiteY868" fmla="*/ 488524 h 6858000"/>
              <a:gd name="connsiteX869" fmla="*/ 3132682 w 7467600"/>
              <a:gd name="connsiteY869" fmla="*/ 1072284 h 6858000"/>
              <a:gd name="connsiteX870" fmla="*/ 2716346 w 7467600"/>
              <a:gd name="connsiteY870" fmla="*/ 1276376 h 6858000"/>
              <a:gd name="connsiteX871" fmla="*/ 2716772 w 7467600"/>
              <a:gd name="connsiteY871" fmla="*/ 1255462 h 6858000"/>
              <a:gd name="connsiteX872" fmla="*/ 3471096 w 7467600"/>
              <a:gd name="connsiteY872" fmla="*/ 437072 h 6858000"/>
              <a:gd name="connsiteX873" fmla="*/ 3639057 w 7467600"/>
              <a:gd name="connsiteY873" fmla="*/ 286334 h 6858000"/>
              <a:gd name="connsiteX874" fmla="*/ 3640309 w 7467600"/>
              <a:gd name="connsiteY874" fmla="*/ 284664 h 6858000"/>
              <a:gd name="connsiteX875" fmla="*/ 3646022 w 7467600"/>
              <a:gd name="connsiteY875" fmla="*/ 276711 h 6858000"/>
              <a:gd name="connsiteX876" fmla="*/ 3707943 w 7467600"/>
              <a:gd name="connsiteY876" fmla="*/ 65958 h 6858000"/>
              <a:gd name="connsiteX877" fmla="*/ 3721337 w 7467600"/>
              <a:gd name="connsiteY877" fmla="*/ 0 h 6858000"/>
              <a:gd name="connsiteX878" fmla="*/ 2867960 w 7467600"/>
              <a:gd name="connsiteY878" fmla="*/ 0 h 6858000"/>
              <a:gd name="connsiteX879" fmla="*/ 2926351 w 7467600"/>
              <a:gd name="connsiteY879" fmla="*/ 0 h 6858000"/>
              <a:gd name="connsiteX880" fmla="*/ 2902823 w 7467600"/>
              <a:gd name="connsiteY880" fmla="*/ 262929 h 6858000"/>
              <a:gd name="connsiteX881" fmla="*/ 2940663 w 7467600"/>
              <a:gd name="connsiteY881" fmla="*/ 140884 h 6858000"/>
              <a:gd name="connsiteX882" fmla="*/ 2947039 w 7467600"/>
              <a:gd name="connsiteY882" fmla="*/ 122524 h 6858000"/>
              <a:gd name="connsiteX883" fmla="*/ 2984316 w 7467600"/>
              <a:gd name="connsiteY883" fmla="*/ 0 h 6858000"/>
              <a:gd name="connsiteX884" fmla="*/ 3016114 w 7467600"/>
              <a:gd name="connsiteY884" fmla="*/ 0 h 6858000"/>
              <a:gd name="connsiteX885" fmla="*/ 2979949 w 7467600"/>
              <a:gd name="connsiteY885" fmla="*/ 119274 h 6858000"/>
              <a:gd name="connsiteX886" fmla="*/ 3023879 w 7467600"/>
              <a:gd name="connsiteY886" fmla="*/ 0 h 6858000"/>
              <a:gd name="connsiteX887" fmla="*/ 3105400 w 7467600"/>
              <a:gd name="connsiteY887" fmla="*/ 0 h 6858000"/>
              <a:gd name="connsiteX888" fmla="*/ 3094669 w 7467600"/>
              <a:gd name="connsiteY888" fmla="*/ 30308 h 6858000"/>
              <a:gd name="connsiteX889" fmla="*/ 2901945 w 7467600"/>
              <a:gd name="connsiteY889" fmla="*/ 466538 h 6858000"/>
              <a:gd name="connsiteX890" fmla="*/ 2815209 w 7467600"/>
              <a:gd name="connsiteY890" fmla="*/ 497361 h 6858000"/>
              <a:gd name="connsiteX891" fmla="*/ 2844845 w 7467600"/>
              <a:gd name="connsiteY891" fmla="*/ 127638 h 6858000"/>
              <a:gd name="connsiteX892" fmla="*/ 2867960 w 7467600"/>
              <a:gd name="connsiteY892" fmla="*/ 0 h 6858000"/>
              <a:gd name="connsiteX893" fmla="*/ 1057230 w 7467600"/>
              <a:gd name="connsiteY893" fmla="*/ 0 h 6858000"/>
              <a:gd name="connsiteX894" fmla="*/ 1111003 w 7467600"/>
              <a:gd name="connsiteY894" fmla="*/ 0 h 6858000"/>
              <a:gd name="connsiteX895" fmla="*/ 1125553 w 7467600"/>
              <a:gd name="connsiteY895" fmla="*/ 52588 h 6858000"/>
              <a:gd name="connsiteX896" fmla="*/ 1304276 w 7467600"/>
              <a:gd name="connsiteY896" fmla="*/ 476275 h 6858000"/>
              <a:gd name="connsiteX897" fmla="*/ 1492066 w 7467600"/>
              <a:gd name="connsiteY897" fmla="*/ 886333 h 6858000"/>
              <a:gd name="connsiteX898" fmla="*/ 1423698 w 7467600"/>
              <a:gd name="connsiteY898" fmla="*/ 710817 h 6858000"/>
              <a:gd name="connsiteX899" fmla="*/ 1357609 w 7467600"/>
              <a:gd name="connsiteY899" fmla="*/ 532892 h 6858000"/>
              <a:gd name="connsiteX900" fmla="*/ 1309550 w 7467600"/>
              <a:gd name="connsiteY900" fmla="*/ 374031 h 6858000"/>
              <a:gd name="connsiteX901" fmla="*/ 1193673 w 7467600"/>
              <a:gd name="connsiteY901" fmla="*/ 49533 h 6858000"/>
              <a:gd name="connsiteX902" fmla="*/ 1164391 w 7467600"/>
              <a:gd name="connsiteY902" fmla="*/ 0 h 6858000"/>
              <a:gd name="connsiteX903" fmla="*/ 1200666 w 7467600"/>
              <a:gd name="connsiteY903" fmla="*/ 0 h 6858000"/>
              <a:gd name="connsiteX904" fmla="*/ 1223408 w 7467600"/>
              <a:gd name="connsiteY904" fmla="*/ 38996 h 6858000"/>
              <a:gd name="connsiteX905" fmla="*/ 1339635 w 7467600"/>
              <a:gd name="connsiteY905" fmla="*/ 365517 h 6858000"/>
              <a:gd name="connsiteX906" fmla="*/ 1387469 w 7467600"/>
              <a:gd name="connsiteY906" fmla="*/ 523079 h 6858000"/>
              <a:gd name="connsiteX907" fmla="*/ 1452685 w 7467600"/>
              <a:gd name="connsiteY907" fmla="*/ 699806 h 6858000"/>
              <a:gd name="connsiteX908" fmla="*/ 1492092 w 7467600"/>
              <a:gd name="connsiteY908" fmla="*/ 800424 h 6858000"/>
              <a:gd name="connsiteX909" fmla="*/ 1455302 w 7467600"/>
              <a:gd name="connsiteY909" fmla="*/ 632913 h 6858000"/>
              <a:gd name="connsiteX910" fmla="*/ 1222336 w 7467600"/>
              <a:gd name="connsiteY910" fmla="*/ 9480 h 6858000"/>
              <a:gd name="connsiteX911" fmla="*/ 1214634 w 7467600"/>
              <a:gd name="connsiteY911" fmla="*/ 0 h 6858000"/>
              <a:gd name="connsiteX912" fmla="*/ 1289827 w 7467600"/>
              <a:gd name="connsiteY912" fmla="*/ 0 h 6858000"/>
              <a:gd name="connsiteX913" fmla="*/ 1321076 w 7467600"/>
              <a:gd name="connsiteY913" fmla="*/ 59722 h 6858000"/>
              <a:gd name="connsiteX914" fmla="*/ 1512579 w 7467600"/>
              <a:gd name="connsiteY914" fmla="*/ 626441 h 6858000"/>
              <a:gd name="connsiteX915" fmla="*/ 1506076 w 7467600"/>
              <a:gd name="connsiteY915" fmla="*/ 1089289 h 6858000"/>
              <a:gd name="connsiteX916" fmla="*/ 1486346 w 7467600"/>
              <a:gd name="connsiteY916" fmla="*/ 1079919 h 6858000"/>
              <a:gd name="connsiteX917" fmla="*/ 1070511 w 7467600"/>
              <a:gd name="connsiteY917" fmla="*/ 48609 h 6858000"/>
              <a:gd name="connsiteX918" fmla="*/ 1057230 w 7467600"/>
              <a:gd name="connsiteY918" fmla="*/ 0 h 6858000"/>
              <a:gd name="connsiteX919" fmla="*/ 43151 w 7467600"/>
              <a:gd name="connsiteY919" fmla="*/ 0 h 6858000"/>
              <a:gd name="connsiteX920" fmla="*/ 95283 w 7467600"/>
              <a:gd name="connsiteY920" fmla="*/ 0 h 6858000"/>
              <a:gd name="connsiteX921" fmla="*/ 300708 w 7467600"/>
              <a:gd name="connsiteY921" fmla="*/ 154571 h 6858000"/>
              <a:gd name="connsiteX922" fmla="*/ 530414 w 7467600"/>
              <a:gd name="connsiteY922" fmla="*/ 354673 h 6858000"/>
              <a:gd name="connsiteX923" fmla="*/ 333785 w 7467600"/>
              <a:gd name="connsiteY923" fmla="*/ 161564 h 6858000"/>
              <a:gd name="connsiteX924" fmla="*/ 147005 w 7467600"/>
              <a:gd name="connsiteY924" fmla="*/ 0 h 6858000"/>
              <a:gd name="connsiteX925" fmla="*/ 272509 w 7467600"/>
              <a:gd name="connsiteY925" fmla="*/ 0 h 6858000"/>
              <a:gd name="connsiteX926" fmla="*/ 326276 w 7467600"/>
              <a:gd name="connsiteY926" fmla="*/ 45847 h 6858000"/>
              <a:gd name="connsiteX927" fmla="*/ 823759 w 7467600"/>
              <a:gd name="connsiteY927" fmla="*/ 574145 h 6858000"/>
              <a:gd name="connsiteX928" fmla="*/ 811254 w 7467600"/>
              <a:gd name="connsiteY928" fmla="*/ 665546 h 6858000"/>
              <a:gd name="connsiteX929" fmla="*/ 154042 w 7467600"/>
              <a:gd name="connsiteY929" fmla="*/ 261522 h 6858000"/>
              <a:gd name="connsiteX930" fmla="*/ 13550 w 7467600"/>
              <a:gd name="connsiteY930" fmla="*/ 158423 h 6858000"/>
              <a:gd name="connsiteX931" fmla="*/ 0 w 7467600"/>
              <a:gd name="connsiteY931" fmla="*/ 146618 h 6858000"/>
              <a:gd name="connsiteX932" fmla="*/ 0 w 7467600"/>
              <a:gd name="connsiteY932" fmla="*/ 59161 h 6858000"/>
              <a:gd name="connsiteX933" fmla="*/ 45427 w 7467600"/>
              <a:gd name="connsiteY933" fmla="*/ 101078 h 6858000"/>
              <a:gd name="connsiteX934" fmla="*/ 630103 w 7467600"/>
              <a:gd name="connsiteY934" fmla="*/ 485885 h 6858000"/>
              <a:gd name="connsiteX935" fmla="*/ 532040 w 7467600"/>
              <a:gd name="connsiteY935" fmla="*/ 399359 h 6858000"/>
              <a:gd name="connsiteX936" fmla="*/ 517618 w 7467600"/>
              <a:gd name="connsiteY936" fmla="*/ 385726 h 6858000"/>
              <a:gd name="connsiteX937" fmla="*/ 285074 w 7467600"/>
              <a:gd name="connsiteY937" fmla="*/ 182755 h 6858000"/>
              <a:gd name="connsiteX938" fmla="*/ 43151 w 7467600"/>
              <a:gd name="connsiteY938" fmla="*/ 0 h 6858000"/>
              <a:gd name="connsiteX0" fmla="*/ 369702 w 7369701"/>
              <a:gd name="connsiteY0" fmla="*/ 6712169 h 6858000"/>
              <a:gd name="connsiteX1" fmla="*/ 366575 w 7369701"/>
              <a:gd name="connsiteY1" fmla="*/ 6715556 h 6858000"/>
              <a:gd name="connsiteX2" fmla="*/ 371637 w 7369701"/>
              <a:gd name="connsiteY2" fmla="*/ 6713954 h 6858000"/>
              <a:gd name="connsiteX3" fmla="*/ 369702 w 7369701"/>
              <a:gd name="connsiteY3" fmla="*/ 6712169 h 6858000"/>
              <a:gd name="connsiteX4" fmla="*/ 1019354 w 7369701"/>
              <a:gd name="connsiteY4" fmla="*/ 6315006 h 6858000"/>
              <a:gd name="connsiteX5" fmla="*/ 441046 w 7369701"/>
              <a:gd name="connsiteY5" fmla="*/ 6691153 h 6858000"/>
              <a:gd name="connsiteX6" fmla="*/ 1019354 w 7369701"/>
              <a:gd name="connsiteY6" fmla="*/ 6315006 h 6858000"/>
              <a:gd name="connsiteX7" fmla="*/ 991680 w 7369701"/>
              <a:gd name="connsiteY7" fmla="*/ 6298413 h 6858000"/>
              <a:gd name="connsiteX8" fmla="*/ 409060 w 7369701"/>
              <a:gd name="connsiteY8" fmla="*/ 6671470 h 6858000"/>
              <a:gd name="connsiteX9" fmla="*/ 991680 w 7369701"/>
              <a:gd name="connsiteY9" fmla="*/ 6298413 h 6858000"/>
              <a:gd name="connsiteX10" fmla="*/ 103333 w 7369701"/>
              <a:gd name="connsiteY10" fmla="*/ 5699602 h 6858000"/>
              <a:gd name="connsiteX11" fmla="*/ 233938 w 7369701"/>
              <a:gd name="connsiteY11" fmla="*/ 5809416 h 6858000"/>
              <a:gd name="connsiteX12" fmla="*/ 883580 w 7369701"/>
              <a:gd name="connsiteY12" fmla="*/ 6180710 h 6858000"/>
              <a:gd name="connsiteX13" fmla="*/ 487337 w 7369701"/>
              <a:gd name="connsiteY13" fmla="*/ 5950182 h 6858000"/>
              <a:gd name="connsiteX14" fmla="*/ 354051 w 7369701"/>
              <a:gd name="connsiteY14" fmla="*/ 5854912 h 6858000"/>
              <a:gd name="connsiteX15" fmla="*/ 195436 w 7369701"/>
              <a:gd name="connsiteY15" fmla="*/ 5755068 h 6858000"/>
              <a:gd name="connsiteX16" fmla="*/ 103333 w 7369701"/>
              <a:gd name="connsiteY16" fmla="*/ 5699602 h 6858000"/>
              <a:gd name="connsiteX17" fmla="*/ 5539432 w 7369701"/>
              <a:gd name="connsiteY17" fmla="*/ 5642928 h 6858000"/>
              <a:gd name="connsiteX18" fmla="*/ 5555462 w 7369701"/>
              <a:gd name="connsiteY18" fmla="*/ 5694454 h 6858000"/>
              <a:gd name="connsiteX19" fmla="*/ 5828270 w 7369701"/>
              <a:gd name="connsiteY19" fmla="*/ 6320663 h 6858000"/>
              <a:gd name="connsiteX20" fmla="*/ 5947416 w 7369701"/>
              <a:gd name="connsiteY20" fmla="*/ 6574846 h 6858000"/>
              <a:gd name="connsiteX21" fmla="*/ 5539432 w 7369701"/>
              <a:gd name="connsiteY21" fmla="*/ 5642928 h 6858000"/>
              <a:gd name="connsiteX22" fmla="*/ 51253 w 7369701"/>
              <a:gd name="connsiteY22" fmla="*/ 5631825 h 6858000"/>
              <a:gd name="connsiteX23" fmla="*/ 211622 w 7369701"/>
              <a:gd name="connsiteY23" fmla="*/ 5728803 h 6858000"/>
              <a:gd name="connsiteX24" fmla="*/ 371652 w 7369701"/>
              <a:gd name="connsiteY24" fmla="*/ 5829062 h 6858000"/>
              <a:gd name="connsiteX25" fmla="*/ 505903 w 7369701"/>
              <a:gd name="connsiteY25" fmla="*/ 5925221 h 6858000"/>
              <a:gd name="connsiteX26" fmla="*/ 899240 w 7369701"/>
              <a:gd name="connsiteY26" fmla="*/ 6153068 h 6858000"/>
              <a:gd name="connsiteX27" fmla="*/ 988114 w 7369701"/>
              <a:gd name="connsiteY27" fmla="*/ 6174204 h 6858000"/>
              <a:gd name="connsiteX28" fmla="*/ 845971 w 7369701"/>
              <a:gd name="connsiteY28" fmla="*/ 6067177 h 6858000"/>
              <a:gd name="connsiteX29" fmla="*/ 448057 w 7369701"/>
              <a:gd name="connsiteY29" fmla="*/ 5841376 h 6858000"/>
              <a:gd name="connsiteX30" fmla="*/ 51253 w 7369701"/>
              <a:gd name="connsiteY30" fmla="*/ 5631825 h 6858000"/>
              <a:gd name="connsiteX31" fmla="*/ 2606687 w 7369701"/>
              <a:gd name="connsiteY31" fmla="*/ 5630718 h 6858000"/>
              <a:gd name="connsiteX32" fmla="*/ 2645658 w 7369701"/>
              <a:gd name="connsiteY32" fmla="*/ 6640259 h 6858000"/>
              <a:gd name="connsiteX33" fmla="*/ 2606687 w 7369701"/>
              <a:gd name="connsiteY33" fmla="*/ 5630718 h 6858000"/>
              <a:gd name="connsiteX34" fmla="*/ 3642057 w 7369701"/>
              <a:gd name="connsiteY34" fmla="*/ 5573487 h 6858000"/>
              <a:gd name="connsiteX35" fmla="*/ 3632981 w 7369701"/>
              <a:gd name="connsiteY35" fmla="*/ 5579437 h 6858000"/>
              <a:gd name="connsiteX36" fmla="*/ 3382436 w 7369701"/>
              <a:gd name="connsiteY36" fmla="*/ 5952726 h 6858000"/>
              <a:gd name="connsiteX37" fmla="*/ 3191929 w 7369701"/>
              <a:gd name="connsiteY37" fmla="*/ 6662669 h 6858000"/>
              <a:gd name="connsiteX38" fmla="*/ 3369898 w 7369701"/>
              <a:gd name="connsiteY38" fmla="*/ 6081771 h 6858000"/>
              <a:gd name="connsiteX39" fmla="*/ 3642057 w 7369701"/>
              <a:gd name="connsiteY39" fmla="*/ 5573487 h 6858000"/>
              <a:gd name="connsiteX40" fmla="*/ 2650666 w 7369701"/>
              <a:gd name="connsiteY40" fmla="*/ 5530686 h 6858000"/>
              <a:gd name="connsiteX41" fmla="*/ 2650249 w 7369701"/>
              <a:gd name="connsiteY41" fmla="*/ 5532101 h 6858000"/>
              <a:gd name="connsiteX42" fmla="*/ 2663808 w 7369701"/>
              <a:gd name="connsiteY42" fmla="*/ 6535215 h 6858000"/>
              <a:gd name="connsiteX43" fmla="*/ 2665418 w 7369701"/>
              <a:gd name="connsiteY43" fmla="*/ 6132756 h 6858000"/>
              <a:gd name="connsiteX44" fmla="*/ 2650666 w 7369701"/>
              <a:gd name="connsiteY44" fmla="*/ 5530686 h 6858000"/>
              <a:gd name="connsiteX45" fmla="*/ 2680277 w 7369701"/>
              <a:gd name="connsiteY45" fmla="*/ 5479204 h 6858000"/>
              <a:gd name="connsiteX46" fmla="*/ 2678972 w 7369701"/>
              <a:gd name="connsiteY46" fmla="*/ 5481582 h 6858000"/>
              <a:gd name="connsiteX47" fmla="*/ 2696666 w 7369701"/>
              <a:gd name="connsiteY47" fmla="*/ 6133836 h 6858000"/>
              <a:gd name="connsiteX48" fmla="*/ 2695769 w 7369701"/>
              <a:gd name="connsiteY48" fmla="*/ 6390955 h 6858000"/>
              <a:gd name="connsiteX49" fmla="*/ 2739893 w 7369701"/>
              <a:gd name="connsiteY49" fmla="*/ 6108357 h 6858000"/>
              <a:gd name="connsiteX50" fmla="*/ 2680277 w 7369701"/>
              <a:gd name="connsiteY50" fmla="*/ 5479204 h 6858000"/>
              <a:gd name="connsiteX51" fmla="*/ 1132195 w 7369701"/>
              <a:gd name="connsiteY51" fmla="*/ 5467980 h 6858000"/>
              <a:gd name="connsiteX52" fmla="*/ 1679056 w 7369701"/>
              <a:gd name="connsiteY52" fmla="*/ 5516907 h 6858000"/>
              <a:gd name="connsiteX53" fmla="*/ 2128648 w 7369701"/>
              <a:gd name="connsiteY53" fmla="*/ 5474249 h 6858000"/>
              <a:gd name="connsiteX54" fmla="*/ 1825619 w 7369701"/>
              <a:gd name="connsiteY54" fmla="*/ 5478447 h 6858000"/>
              <a:gd name="connsiteX55" fmla="*/ 1737798 w 7369701"/>
              <a:gd name="connsiteY55" fmla="*/ 5483353 h 6858000"/>
              <a:gd name="connsiteX56" fmla="*/ 1132195 w 7369701"/>
              <a:gd name="connsiteY56" fmla="*/ 5467980 h 6858000"/>
              <a:gd name="connsiteX57" fmla="*/ 1456157 w 7369701"/>
              <a:gd name="connsiteY57" fmla="*/ 5371404 h 6858000"/>
              <a:gd name="connsiteX58" fmla="*/ 1244432 w 7369701"/>
              <a:gd name="connsiteY58" fmla="*/ 5385601 h 6858000"/>
              <a:gd name="connsiteX59" fmla="*/ 973990 w 7369701"/>
              <a:gd name="connsiteY59" fmla="*/ 5424940 h 6858000"/>
              <a:gd name="connsiteX60" fmla="*/ 1103809 w 7369701"/>
              <a:gd name="connsiteY60" fmla="*/ 5433720 h 6858000"/>
              <a:gd name="connsiteX61" fmla="*/ 1123454 w 7369701"/>
              <a:gd name="connsiteY61" fmla="*/ 5435727 h 6858000"/>
              <a:gd name="connsiteX62" fmla="*/ 1737017 w 7369701"/>
              <a:gd name="connsiteY62" fmla="*/ 5452183 h 6858000"/>
              <a:gd name="connsiteX63" fmla="*/ 1824397 w 7369701"/>
              <a:gd name="connsiteY63" fmla="*/ 5447757 h 6858000"/>
              <a:gd name="connsiteX64" fmla="*/ 2070059 w 7369701"/>
              <a:gd name="connsiteY64" fmla="*/ 5441660 h 6858000"/>
              <a:gd name="connsiteX65" fmla="*/ 1456157 w 7369701"/>
              <a:gd name="connsiteY65" fmla="*/ 5371404 h 6858000"/>
              <a:gd name="connsiteX66" fmla="*/ 4988186 w 7369701"/>
              <a:gd name="connsiteY66" fmla="*/ 5216467 h 6858000"/>
              <a:gd name="connsiteX67" fmla="*/ 4777334 w 7369701"/>
              <a:gd name="connsiteY67" fmla="*/ 5406072 h 6858000"/>
              <a:gd name="connsiteX68" fmla="*/ 4718341 w 7369701"/>
              <a:gd name="connsiteY68" fmla="*/ 5468043 h 6858000"/>
              <a:gd name="connsiteX69" fmla="*/ 4604655 w 7369701"/>
              <a:gd name="connsiteY69" fmla="*/ 5583434 h 6858000"/>
              <a:gd name="connsiteX70" fmla="*/ 4565074 w 7369701"/>
              <a:gd name="connsiteY70" fmla="*/ 5618550 h 6858000"/>
              <a:gd name="connsiteX71" fmla="*/ 4988186 w 7369701"/>
              <a:gd name="connsiteY71" fmla="*/ 5216467 h 6858000"/>
              <a:gd name="connsiteX72" fmla="*/ 4978032 w 7369701"/>
              <a:gd name="connsiteY72" fmla="*/ 5183809 h 6858000"/>
              <a:gd name="connsiteX73" fmla="*/ 4463413 w 7369701"/>
              <a:gd name="connsiteY73" fmla="*/ 5615162 h 6858000"/>
              <a:gd name="connsiteX74" fmla="*/ 4358134 w 7369701"/>
              <a:gd name="connsiteY74" fmla="*/ 5742791 h 6858000"/>
              <a:gd name="connsiteX75" fmla="*/ 4376219 w 7369701"/>
              <a:gd name="connsiteY75" fmla="*/ 5729027 h 6858000"/>
              <a:gd name="connsiteX76" fmla="*/ 4582340 w 7369701"/>
              <a:gd name="connsiteY76" fmla="*/ 5561037 h 6858000"/>
              <a:gd name="connsiteX77" fmla="*/ 4694684 w 7369701"/>
              <a:gd name="connsiteY77" fmla="*/ 5447098 h 6858000"/>
              <a:gd name="connsiteX78" fmla="*/ 4754123 w 7369701"/>
              <a:gd name="connsiteY78" fmla="*/ 5384643 h 6858000"/>
              <a:gd name="connsiteX79" fmla="*/ 4978032 w 7369701"/>
              <a:gd name="connsiteY79" fmla="*/ 5183809 h 6858000"/>
              <a:gd name="connsiteX80" fmla="*/ 1903353 w 7369701"/>
              <a:gd name="connsiteY80" fmla="*/ 5044827 h 6858000"/>
              <a:gd name="connsiteX81" fmla="*/ 1936931 w 7369701"/>
              <a:gd name="connsiteY81" fmla="*/ 5093954 h 6858000"/>
              <a:gd name="connsiteX82" fmla="*/ 2195868 w 7369701"/>
              <a:gd name="connsiteY82" fmla="*/ 5396574 h 6858000"/>
              <a:gd name="connsiteX83" fmla="*/ 2088852 w 7369701"/>
              <a:gd name="connsiteY83" fmla="*/ 5166123 h 6858000"/>
              <a:gd name="connsiteX84" fmla="*/ 1958241 w 7369701"/>
              <a:gd name="connsiteY84" fmla="*/ 5067955 h 6858000"/>
              <a:gd name="connsiteX85" fmla="*/ 1903353 w 7369701"/>
              <a:gd name="connsiteY85" fmla="*/ 5044827 h 6858000"/>
              <a:gd name="connsiteX86" fmla="*/ 1979378 w 7369701"/>
              <a:gd name="connsiteY86" fmla="*/ 4769504 h 6858000"/>
              <a:gd name="connsiteX87" fmla="*/ 2882120 w 7369701"/>
              <a:gd name="connsiteY87" fmla="*/ 5064547 h 6858000"/>
              <a:gd name="connsiteX88" fmla="*/ 2793103 w 7369701"/>
              <a:gd name="connsiteY88" fmla="*/ 5039699 h 6858000"/>
              <a:gd name="connsiteX89" fmla="*/ 2770041 w 7369701"/>
              <a:gd name="connsiteY89" fmla="*/ 5033634 h 6858000"/>
              <a:gd name="connsiteX90" fmla="*/ 1979378 w 7369701"/>
              <a:gd name="connsiteY90" fmla="*/ 4769504 h 6858000"/>
              <a:gd name="connsiteX91" fmla="*/ 1927410 w 7369701"/>
              <a:gd name="connsiteY91" fmla="*/ 4716164 h 6858000"/>
              <a:gd name="connsiteX92" fmla="*/ 1959587 w 7369701"/>
              <a:gd name="connsiteY92" fmla="*/ 4728849 h 6858000"/>
              <a:gd name="connsiteX93" fmla="*/ 2777707 w 7369701"/>
              <a:gd name="connsiteY93" fmla="*/ 5003991 h 6858000"/>
              <a:gd name="connsiteX94" fmla="*/ 2800768 w 7369701"/>
              <a:gd name="connsiteY94" fmla="*/ 5010056 h 6858000"/>
              <a:gd name="connsiteX95" fmla="*/ 2879408 w 7369701"/>
              <a:gd name="connsiteY95" fmla="*/ 5031590 h 6858000"/>
              <a:gd name="connsiteX96" fmla="*/ 2862295 w 7369701"/>
              <a:gd name="connsiteY96" fmla="*/ 5022958 h 6858000"/>
              <a:gd name="connsiteX97" fmla="*/ 2813343 w 7369701"/>
              <a:gd name="connsiteY97" fmla="*/ 4998369 h 6858000"/>
              <a:gd name="connsiteX98" fmla="*/ 2646245 w 7369701"/>
              <a:gd name="connsiteY98" fmla="*/ 4930999 h 6858000"/>
              <a:gd name="connsiteX99" fmla="*/ 1999243 w 7369701"/>
              <a:gd name="connsiteY99" fmla="*/ 4730524 h 6858000"/>
              <a:gd name="connsiteX100" fmla="*/ 1979527 w 7369701"/>
              <a:gd name="connsiteY100" fmla="*/ 4726651 h 6858000"/>
              <a:gd name="connsiteX101" fmla="*/ 1927410 w 7369701"/>
              <a:gd name="connsiteY101" fmla="*/ 4716164 h 6858000"/>
              <a:gd name="connsiteX102" fmla="*/ 1997014 w 7369701"/>
              <a:gd name="connsiteY102" fmla="*/ 4698007 h 6858000"/>
              <a:gd name="connsiteX103" fmla="*/ 2005458 w 7369701"/>
              <a:gd name="connsiteY103" fmla="*/ 4699540 h 6858000"/>
              <a:gd name="connsiteX104" fmla="*/ 2657186 w 7369701"/>
              <a:gd name="connsiteY104" fmla="*/ 4901687 h 6858000"/>
              <a:gd name="connsiteX105" fmla="*/ 2826662 w 7369701"/>
              <a:gd name="connsiteY105" fmla="*/ 4970362 h 6858000"/>
              <a:gd name="connsiteX106" fmla="*/ 2876100 w 7369701"/>
              <a:gd name="connsiteY106" fmla="*/ 4995397 h 6858000"/>
              <a:gd name="connsiteX107" fmla="*/ 3042600 w 7369701"/>
              <a:gd name="connsiteY107" fmla="*/ 5059532 h 6858000"/>
              <a:gd name="connsiteX108" fmla="*/ 1997014 w 7369701"/>
              <a:gd name="connsiteY108" fmla="*/ 4698007 h 6858000"/>
              <a:gd name="connsiteX109" fmla="*/ 2305292 w 7369701"/>
              <a:gd name="connsiteY109" fmla="*/ 4219492 h 6858000"/>
              <a:gd name="connsiteX110" fmla="*/ 3360922 w 7369701"/>
              <a:gd name="connsiteY110" fmla="*/ 4529373 h 6858000"/>
              <a:gd name="connsiteX111" fmla="*/ 3492420 w 7369701"/>
              <a:gd name="connsiteY111" fmla="*/ 4510145 h 6858000"/>
              <a:gd name="connsiteX112" fmla="*/ 3364086 w 7369701"/>
              <a:gd name="connsiteY112" fmla="*/ 4480340 h 6858000"/>
              <a:gd name="connsiteX113" fmla="*/ 3225818 w 7369701"/>
              <a:gd name="connsiteY113" fmla="*/ 4411822 h 6858000"/>
              <a:gd name="connsiteX114" fmla="*/ 3129696 w 7369701"/>
              <a:gd name="connsiteY114" fmla="*/ 4360704 h 6858000"/>
              <a:gd name="connsiteX115" fmla="*/ 2814545 w 7369701"/>
              <a:gd name="connsiteY115" fmla="*/ 4282955 h 6858000"/>
              <a:gd name="connsiteX116" fmla="*/ 2305292 w 7369701"/>
              <a:gd name="connsiteY116" fmla="*/ 4219492 h 6858000"/>
              <a:gd name="connsiteX117" fmla="*/ 2626982 w 7369701"/>
              <a:gd name="connsiteY117" fmla="*/ 4206450 h 6858000"/>
              <a:gd name="connsiteX118" fmla="*/ 2490617 w 7369701"/>
              <a:gd name="connsiteY118" fmla="*/ 4206951 h 6858000"/>
              <a:gd name="connsiteX119" fmla="*/ 2819869 w 7369701"/>
              <a:gd name="connsiteY119" fmla="*/ 4252936 h 6858000"/>
              <a:gd name="connsiteX120" fmla="*/ 3143018 w 7369701"/>
              <a:gd name="connsiteY120" fmla="*/ 4332698 h 6858000"/>
              <a:gd name="connsiteX121" fmla="*/ 3241520 w 7369701"/>
              <a:gd name="connsiteY121" fmla="*/ 4385112 h 6858000"/>
              <a:gd name="connsiteX122" fmla="*/ 3374575 w 7369701"/>
              <a:gd name="connsiteY122" fmla="*/ 4451517 h 6858000"/>
              <a:gd name="connsiteX123" fmla="*/ 3505221 w 7369701"/>
              <a:gd name="connsiteY123" fmla="*/ 4480757 h 6858000"/>
              <a:gd name="connsiteX124" fmla="*/ 2626982 w 7369701"/>
              <a:gd name="connsiteY124" fmla="*/ 4206450 h 6858000"/>
              <a:gd name="connsiteX125" fmla="*/ 1310106 w 7369701"/>
              <a:gd name="connsiteY125" fmla="*/ 3943217 h 6858000"/>
              <a:gd name="connsiteX126" fmla="*/ 854994 w 7369701"/>
              <a:gd name="connsiteY126" fmla="*/ 4399136 h 6858000"/>
              <a:gd name="connsiteX127" fmla="*/ 742462 w 7369701"/>
              <a:gd name="connsiteY127" fmla="*/ 4594648 h 6858000"/>
              <a:gd name="connsiteX128" fmla="*/ 820602 w 7369701"/>
              <a:gd name="connsiteY128" fmla="*/ 4485915 h 6858000"/>
              <a:gd name="connsiteX129" fmla="*/ 878295 w 7369701"/>
              <a:gd name="connsiteY129" fmla="*/ 4403594 h 6858000"/>
              <a:gd name="connsiteX130" fmla="*/ 1240607 w 7369701"/>
              <a:gd name="connsiteY130" fmla="*/ 4010401 h 6858000"/>
              <a:gd name="connsiteX131" fmla="*/ 1310106 w 7369701"/>
              <a:gd name="connsiteY131" fmla="*/ 3943217 h 6858000"/>
              <a:gd name="connsiteX132" fmla="*/ 1423113 w 7369701"/>
              <a:gd name="connsiteY132" fmla="*/ 3874565 h 6858000"/>
              <a:gd name="connsiteX133" fmla="*/ 1260565 w 7369701"/>
              <a:gd name="connsiteY133" fmla="*/ 4031982 h 6858000"/>
              <a:gd name="connsiteX134" fmla="*/ 901900 w 7369701"/>
              <a:gd name="connsiteY134" fmla="*/ 4421236 h 6858000"/>
              <a:gd name="connsiteX135" fmla="*/ 845044 w 7369701"/>
              <a:gd name="connsiteY135" fmla="*/ 4502436 h 6858000"/>
              <a:gd name="connsiteX136" fmla="*/ 685926 w 7369701"/>
              <a:gd name="connsiteY136" fmla="*/ 4703069 h 6858000"/>
              <a:gd name="connsiteX137" fmla="*/ 684248 w 7369701"/>
              <a:gd name="connsiteY137" fmla="*/ 4706721 h 6858000"/>
              <a:gd name="connsiteX138" fmla="*/ 1423113 w 7369701"/>
              <a:gd name="connsiteY138" fmla="*/ 3874565 h 6858000"/>
              <a:gd name="connsiteX139" fmla="*/ 3316479 w 7369701"/>
              <a:gd name="connsiteY139" fmla="*/ 3872136 h 6858000"/>
              <a:gd name="connsiteX140" fmla="*/ 3546806 w 7369701"/>
              <a:gd name="connsiteY140" fmla="*/ 4356139 h 6858000"/>
              <a:gd name="connsiteX141" fmla="*/ 3364433 w 7369701"/>
              <a:gd name="connsiteY141" fmla="*/ 3953121 h 6858000"/>
              <a:gd name="connsiteX142" fmla="*/ 3316479 w 7369701"/>
              <a:gd name="connsiteY142" fmla="*/ 3872136 h 6858000"/>
              <a:gd name="connsiteX143" fmla="*/ 3291335 w 7369701"/>
              <a:gd name="connsiteY143" fmla="*/ 3767420 h 6858000"/>
              <a:gd name="connsiteX144" fmla="*/ 3390805 w 7369701"/>
              <a:gd name="connsiteY144" fmla="*/ 3937163 h 6858000"/>
              <a:gd name="connsiteX145" fmla="*/ 3579062 w 7369701"/>
              <a:gd name="connsiteY145" fmla="*/ 4359040 h 6858000"/>
              <a:gd name="connsiteX146" fmla="*/ 3467355 w 7369701"/>
              <a:gd name="connsiteY146" fmla="*/ 3988130 h 6858000"/>
              <a:gd name="connsiteX147" fmla="*/ 3310753 w 7369701"/>
              <a:gd name="connsiteY147" fmla="*/ 3787140 h 6858000"/>
              <a:gd name="connsiteX148" fmla="*/ 3291335 w 7369701"/>
              <a:gd name="connsiteY148" fmla="*/ 3767420 h 6858000"/>
              <a:gd name="connsiteX149" fmla="*/ 1635889 w 7369701"/>
              <a:gd name="connsiteY149" fmla="*/ 3709494 h 6858000"/>
              <a:gd name="connsiteX150" fmla="*/ 1634800 w 7369701"/>
              <a:gd name="connsiteY150" fmla="*/ 3731111 h 6858000"/>
              <a:gd name="connsiteX151" fmla="*/ 1635889 w 7369701"/>
              <a:gd name="connsiteY151" fmla="*/ 3709494 h 6858000"/>
              <a:gd name="connsiteX152" fmla="*/ 1510397 w 7369701"/>
              <a:gd name="connsiteY152" fmla="*/ 3684705 h 6858000"/>
              <a:gd name="connsiteX153" fmla="*/ 1146550 w 7369701"/>
              <a:gd name="connsiteY153" fmla="*/ 3802012 h 6858000"/>
              <a:gd name="connsiteX154" fmla="*/ 698834 w 7369701"/>
              <a:gd name="connsiteY154" fmla="*/ 3952272 h 6858000"/>
              <a:gd name="connsiteX155" fmla="*/ 34256 w 7369701"/>
              <a:gd name="connsiteY155" fmla="*/ 4347603 h 6858000"/>
              <a:gd name="connsiteX156" fmla="*/ 527241 w 7369701"/>
              <a:gd name="connsiteY156" fmla="*/ 4065078 h 6858000"/>
              <a:gd name="connsiteX157" fmla="*/ 1510397 w 7369701"/>
              <a:gd name="connsiteY157" fmla="*/ 3684705 h 6858000"/>
              <a:gd name="connsiteX158" fmla="*/ 1313114 w 7369701"/>
              <a:gd name="connsiteY158" fmla="*/ 3655216 h 6858000"/>
              <a:gd name="connsiteX159" fmla="*/ 1109304 w 7369701"/>
              <a:gd name="connsiteY159" fmla="*/ 3669030 h 6858000"/>
              <a:gd name="connsiteX160" fmla="*/ 8129 w 7369701"/>
              <a:gd name="connsiteY160" fmla="*/ 4330519 h 6858000"/>
              <a:gd name="connsiteX161" fmla="*/ 687572 w 7369701"/>
              <a:gd name="connsiteY161" fmla="*/ 3925629 h 6858000"/>
              <a:gd name="connsiteX162" fmla="*/ 1138365 w 7369701"/>
              <a:gd name="connsiteY162" fmla="*/ 3774515 h 6858000"/>
              <a:gd name="connsiteX163" fmla="*/ 1505579 w 7369701"/>
              <a:gd name="connsiteY163" fmla="*/ 3655526 h 6858000"/>
              <a:gd name="connsiteX164" fmla="*/ 1313114 w 7369701"/>
              <a:gd name="connsiteY164" fmla="*/ 3655216 h 6858000"/>
              <a:gd name="connsiteX165" fmla="*/ 3655073 w 7369701"/>
              <a:gd name="connsiteY165" fmla="*/ 3650884 h 6858000"/>
              <a:gd name="connsiteX166" fmla="*/ 3989938 w 7369701"/>
              <a:gd name="connsiteY166" fmla="*/ 3991685 h 6858000"/>
              <a:gd name="connsiteX167" fmla="*/ 4393907 w 7369701"/>
              <a:gd name="connsiteY167" fmla="*/ 4261258 h 6858000"/>
              <a:gd name="connsiteX168" fmla="*/ 4648051 w 7369701"/>
              <a:gd name="connsiteY168" fmla="*/ 4374051 h 6858000"/>
              <a:gd name="connsiteX169" fmla="*/ 4383389 w 7369701"/>
              <a:gd name="connsiteY169" fmla="*/ 4184369 h 6858000"/>
              <a:gd name="connsiteX170" fmla="*/ 4165508 w 7369701"/>
              <a:gd name="connsiteY170" fmla="*/ 4035196 h 6858000"/>
              <a:gd name="connsiteX171" fmla="*/ 4068162 w 7369701"/>
              <a:gd name="connsiteY171" fmla="*/ 3953394 h 6858000"/>
              <a:gd name="connsiteX172" fmla="*/ 3981416 w 7369701"/>
              <a:gd name="connsiteY172" fmla="*/ 3880482 h 6858000"/>
              <a:gd name="connsiteX173" fmla="*/ 3800147 w 7369701"/>
              <a:gd name="connsiteY173" fmla="*/ 3749872 h 6858000"/>
              <a:gd name="connsiteX174" fmla="*/ 3655073 w 7369701"/>
              <a:gd name="connsiteY174" fmla="*/ 3650884 h 6858000"/>
              <a:gd name="connsiteX175" fmla="*/ 3670252 w 7369701"/>
              <a:gd name="connsiteY175" fmla="*/ 3622798 h 6858000"/>
              <a:gd name="connsiteX176" fmla="*/ 3817258 w 7369701"/>
              <a:gd name="connsiteY176" fmla="*/ 3723577 h 6858000"/>
              <a:gd name="connsiteX177" fmla="*/ 4000461 w 7369701"/>
              <a:gd name="connsiteY177" fmla="*/ 3855966 h 6858000"/>
              <a:gd name="connsiteX178" fmla="*/ 4088180 w 7369701"/>
              <a:gd name="connsiteY178" fmla="*/ 3929774 h 6858000"/>
              <a:gd name="connsiteX179" fmla="*/ 4184555 w 7369701"/>
              <a:gd name="connsiteY179" fmla="*/ 4010683 h 6858000"/>
              <a:gd name="connsiteX180" fmla="*/ 4399563 w 7369701"/>
              <a:gd name="connsiteY180" fmla="*/ 4158106 h 6858000"/>
              <a:gd name="connsiteX181" fmla="*/ 4684469 w 7369701"/>
              <a:gd name="connsiteY181" fmla="*/ 4364680 h 6858000"/>
              <a:gd name="connsiteX182" fmla="*/ 4690271 w 7369701"/>
              <a:gd name="connsiteY182" fmla="*/ 4370034 h 6858000"/>
              <a:gd name="connsiteX183" fmla="*/ 4136093 w 7369701"/>
              <a:gd name="connsiteY183" fmla="*/ 3858466 h 6858000"/>
              <a:gd name="connsiteX184" fmla="*/ 3670252 w 7369701"/>
              <a:gd name="connsiteY184" fmla="*/ 3622798 h 6858000"/>
              <a:gd name="connsiteX185" fmla="*/ 4440129 w 7369701"/>
              <a:gd name="connsiteY185" fmla="*/ 3448571 h 6858000"/>
              <a:gd name="connsiteX186" fmla="*/ 4856525 w 7369701"/>
              <a:gd name="connsiteY186" fmla="*/ 3915351 h 6858000"/>
              <a:gd name="connsiteX187" fmla="*/ 5059055 w 7369701"/>
              <a:gd name="connsiteY187" fmla="*/ 4108918 h 6858000"/>
              <a:gd name="connsiteX188" fmla="*/ 5290070 w 7369701"/>
              <a:gd name="connsiteY188" fmla="*/ 4263619 h 6858000"/>
              <a:gd name="connsiteX189" fmla="*/ 4834991 w 7369701"/>
              <a:gd name="connsiteY189" fmla="*/ 3830985 h 6858000"/>
              <a:gd name="connsiteX190" fmla="*/ 4440129 w 7369701"/>
              <a:gd name="connsiteY190" fmla="*/ 3448571 h 6858000"/>
              <a:gd name="connsiteX191" fmla="*/ 4441737 w 7369701"/>
              <a:gd name="connsiteY191" fmla="*/ 3399734 h 6858000"/>
              <a:gd name="connsiteX192" fmla="*/ 4431236 w 7369701"/>
              <a:gd name="connsiteY192" fmla="*/ 3400954 h 6858000"/>
              <a:gd name="connsiteX193" fmla="*/ 4557150 w 7369701"/>
              <a:gd name="connsiteY193" fmla="*/ 3510023 h 6858000"/>
              <a:gd name="connsiteX194" fmla="*/ 4856936 w 7369701"/>
              <a:gd name="connsiteY194" fmla="*/ 3809146 h 6858000"/>
              <a:gd name="connsiteX195" fmla="*/ 5111996 w 7369701"/>
              <a:gd name="connsiteY195" fmla="*/ 4065759 h 6858000"/>
              <a:gd name="connsiteX196" fmla="*/ 5388878 w 7369701"/>
              <a:gd name="connsiteY196" fmla="*/ 4300185 h 6858000"/>
              <a:gd name="connsiteX197" fmla="*/ 5425556 w 7369701"/>
              <a:gd name="connsiteY197" fmla="*/ 4308967 h 6858000"/>
              <a:gd name="connsiteX198" fmla="*/ 4943646 w 7369701"/>
              <a:gd name="connsiteY198" fmla="*/ 3822916 h 6858000"/>
              <a:gd name="connsiteX199" fmla="*/ 4594837 w 7369701"/>
              <a:gd name="connsiteY199" fmla="*/ 3532274 h 6858000"/>
              <a:gd name="connsiteX200" fmla="*/ 4441737 w 7369701"/>
              <a:gd name="connsiteY200" fmla="*/ 3399734 h 6858000"/>
              <a:gd name="connsiteX201" fmla="*/ 5425834 w 7369701"/>
              <a:gd name="connsiteY201" fmla="*/ 3162785 h 6858000"/>
              <a:gd name="connsiteX202" fmla="*/ 5401644 w 7369701"/>
              <a:gd name="connsiteY202" fmla="*/ 3617847 h 6858000"/>
              <a:gd name="connsiteX203" fmla="*/ 5467256 w 7369701"/>
              <a:gd name="connsiteY203" fmla="*/ 4175494 h 6858000"/>
              <a:gd name="connsiteX204" fmla="*/ 5448069 w 7369701"/>
              <a:gd name="connsiteY204" fmla="*/ 3567554 h 6858000"/>
              <a:gd name="connsiteX205" fmla="*/ 5425834 w 7369701"/>
              <a:gd name="connsiteY205" fmla="*/ 3162785 h 6858000"/>
              <a:gd name="connsiteX206" fmla="*/ 1318687 w 7369701"/>
              <a:gd name="connsiteY206" fmla="*/ 3113840 h 6858000"/>
              <a:gd name="connsiteX207" fmla="*/ 1066793 w 7369701"/>
              <a:gd name="connsiteY207" fmla="*/ 3212171 h 6858000"/>
              <a:gd name="connsiteX208" fmla="*/ 993319 w 7369701"/>
              <a:gd name="connsiteY208" fmla="*/ 3247648 h 6858000"/>
              <a:gd name="connsiteX209" fmla="*/ 853081 w 7369701"/>
              <a:gd name="connsiteY209" fmla="*/ 3312410 h 6858000"/>
              <a:gd name="connsiteX210" fmla="*/ 805957 w 7369701"/>
              <a:gd name="connsiteY210" fmla="*/ 3330443 h 6858000"/>
              <a:gd name="connsiteX211" fmla="*/ 1318687 w 7369701"/>
              <a:gd name="connsiteY211" fmla="*/ 3113840 h 6858000"/>
              <a:gd name="connsiteX212" fmla="*/ 5453702 w 7369701"/>
              <a:gd name="connsiteY212" fmla="*/ 3090882 h 6858000"/>
              <a:gd name="connsiteX213" fmla="*/ 5480135 w 7369701"/>
              <a:gd name="connsiteY213" fmla="*/ 3565802 h 6858000"/>
              <a:gd name="connsiteX214" fmla="*/ 5499023 w 7369701"/>
              <a:gd name="connsiteY214" fmla="*/ 4166310 h 6858000"/>
              <a:gd name="connsiteX215" fmla="*/ 5547022 w 7369701"/>
              <a:gd name="connsiteY215" fmla="*/ 3607838 h 6858000"/>
              <a:gd name="connsiteX216" fmla="*/ 5515964 w 7369701"/>
              <a:gd name="connsiteY216" fmla="*/ 3378541 h 6858000"/>
              <a:gd name="connsiteX217" fmla="*/ 5453702 w 7369701"/>
              <a:gd name="connsiteY217" fmla="*/ 3090882 h 6858000"/>
              <a:gd name="connsiteX218" fmla="*/ 1238695 w 7369701"/>
              <a:gd name="connsiteY218" fmla="*/ 3076820 h 6858000"/>
              <a:gd name="connsiteX219" fmla="*/ 716371 w 7369701"/>
              <a:gd name="connsiteY219" fmla="*/ 3293249 h 6858000"/>
              <a:gd name="connsiteX220" fmla="*/ 579522 w 7369701"/>
              <a:gd name="connsiteY220" fmla="*/ 3371759 h 6858000"/>
              <a:gd name="connsiteX221" fmla="*/ 600288 w 7369701"/>
              <a:gd name="connsiteY221" fmla="*/ 3365555 h 6858000"/>
              <a:gd name="connsiteX222" fmla="*/ 840692 w 7369701"/>
              <a:gd name="connsiteY222" fmla="*/ 3284921 h 6858000"/>
              <a:gd name="connsiteX223" fmla="*/ 979248 w 7369701"/>
              <a:gd name="connsiteY223" fmla="*/ 3221003 h 6858000"/>
              <a:gd name="connsiteX224" fmla="*/ 1053282 w 7369701"/>
              <a:gd name="connsiteY224" fmla="*/ 3185247 h 6858000"/>
              <a:gd name="connsiteX225" fmla="*/ 1320603 w 7369701"/>
              <a:gd name="connsiteY225" fmla="*/ 3081281 h 6858000"/>
              <a:gd name="connsiteX226" fmla="*/ 1238695 w 7369701"/>
              <a:gd name="connsiteY226" fmla="*/ 3076820 h 6858000"/>
              <a:gd name="connsiteX227" fmla="*/ 5425627 w 7369701"/>
              <a:gd name="connsiteY227" fmla="*/ 2954192 h 6858000"/>
              <a:gd name="connsiteX228" fmla="*/ 5470770 w 7369701"/>
              <a:gd name="connsiteY228" fmla="*/ 3005435 h 6858000"/>
              <a:gd name="connsiteX229" fmla="*/ 5519779 w 7369701"/>
              <a:gd name="connsiteY229" fmla="*/ 4359223 h 6858000"/>
              <a:gd name="connsiteX230" fmla="*/ 5520293 w 7369701"/>
              <a:gd name="connsiteY230" fmla="*/ 4360602 h 6858000"/>
              <a:gd name="connsiteX231" fmla="*/ 5767221 w 7369701"/>
              <a:gd name="connsiteY231" fmla="*/ 4665564 h 6858000"/>
              <a:gd name="connsiteX232" fmla="*/ 6937169 w 7369701"/>
              <a:gd name="connsiteY232" fmla="*/ 4815941 h 6858000"/>
              <a:gd name="connsiteX233" fmla="*/ 6953922 w 7369701"/>
              <a:gd name="connsiteY233" fmla="*/ 4890068 h 6858000"/>
              <a:gd name="connsiteX234" fmla="*/ 6071359 w 7369701"/>
              <a:gd name="connsiteY234" fmla="*/ 4770770 h 6858000"/>
              <a:gd name="connsiteX235" fmla="*/ 6038839 w 7369701"/>
              <a:gd name="connsiteY235" fmla="*/ 4764474 h 6858000"/>
              <a:gd name="connsiteX236" fmla="*/ 6038706 w 7369701"/>
              <a:gd name="connsiteY236" fmla="*/ 4763847 h 6858000"/>
              <a:gd name="connsiteX237" fmla="*/ 6037784 w 7369701"/>
              <a:gd name="connsiteY237" fmla="*/ 4764270 h 6858000"/>
              <a:gd name="connsiteX238" fmla="*/ 6038839 w 7369701"/>
              <a:gd name="connsiteY238" fmla="*/ 4764474 h 6858000"/>
              <a:gd name="connsiteX239" fmla="*/ 6040338 w 7369701"/>
              <a:gd name="connsiteY239" fmla="*/ 4771418 h 6858000"/>
              <a:gd name="connsiteX240" fmla="*/ 6024488 w 7369701"/>
              <a:gd name="connsiteY240" fmla="*/ 4809903 h 6858000"/>
              <a:gd name="connsiteX241" fmla="*/ 5599771 w 7369701"/>
              <a:gd name="connsiteY241" fmla="*/ 5509652 h 6858000"/>
              <a:gd name="connsiteX242" fmla="*/ 5548843 w 7369701"/>
              <a:gd name="connsiteY242" fmla="*/ 5563845 h 6858000"/>
              <a:gd name="connsiteX243" fmla="*/ 5940952 w 7369701"/>
              <a:gd name="connsiteY243" fmla="*/ 6250028 h 6858000"/>
              <a:gd name="connsiteX244" fmla="*/ 6043441 w 7369701"/>
              <a:gd name="connsiteY244" fmla="*/ 6665847 h 6858000"/>
              <a:gd name="connsiteX245" fmla="*/ 6093432 w 7369701"/>
              <a:gd name="connsiteY245" fmla="*/ 6858000 h 6858000"/>
              <a:gd name="connsiteX246" fmla="*/ 6034344 w 7369701"/>
              <a:gd name="connsiteY246" fmla="*/ 6858000 h 6858000"/>
              <a:gd name="connsiteX247" fmla="*/ 6026679 w 7369701"/>
              <a:gd name="connsiteY247" fmla="*/ 6836959 h 6858000"/>
              <a:gd name="connsiteX248" fmla="*/ 5800441 w 7369701"/>
              <a:gd name="connsiteY248" fmla="*/ 6335286 h 6858000"/>
              <a:gd name="connsiteX249" fmla="*/ 5526562 w 7369701"/>
              <a:gd name="connsiteY249" fmla="*/ 5705388 h 6858000"/>
              <a:gd name="connsiteX250" fmla="*/ 5519640 w 7369701"/>
              <a:gd name="connsiteY250" fmla="*/ 5683774 h 6858000"/>
              <a:gd name="connsiteX251" fmla="*/ 5844559 w 7369701"/>
              <a:gd name="connsiteY251" fmla="*/ 6553349 h 6858000"/>
              <a:gd name="connsiteX252" fmla="*/ 5975994 w 7369701"/>
              <a:gd name="connsiteY252" fmla="*/ 6858000 h 6858000"/>
              <a:gd name="connsiteX253" fmla="*/ 5898547 w 7369701"/>
              <a:gd name="connsiteY253" fmla="*/ 6858000 h 6858000"/>
              <a:gd name="connsiteX254" fmla="*/ 5682041 w 7369701"/>
              <a:gd name="connsiteY254" fmla="*/ 6355860 h 6858000"/>
              <a:gd name="connsiteX255" fmla="*/ 5461758 w 7369701"/>
              <a:gd name="connsiteY255" fmla="*/ 5820220 h 6858000"/>
              <a:gd name="connsiteX256" fmla="*/ 5237282 w 7369701"/>
              <a:gd name="connsiteY256" fmla="*/ 6579086 h 6858000"/>
              <a:gd name="connsiteX257" fmla="*/ 5115009 w 7369701"/>
              <a:gd name="connsiteY257" fmla="*/ 6858000 h 6858000"/>
              <a:gd name="connsiteX258" fmla="*/ 5028074 w 7369701"/>
              <a:gd name="connsiteY258" fmla="*/ 6858000 h 6858000"/>
              <a:gd name="connsiteX259" fmla="*/ 5079508 w 7369701"/>
              <a:gd name="connsiteY259" fmla="*/ 6749074 h 6858000"/>
              <a:gd name="connsiteX260" fmla="*/ 5371846 w 7369701"/>
              <a:gd name="connsiteY260" fmla="*/ 5924413 h 6858000"/>
              <a:gd name="connsiteX261" fmla="*/ 5270512 w 7369701"/>
              <a:gd name="connsiteY261" fmla="*/ 6138975 h 6858000"/>
              <a:gd name="connsiteX262" fmla="*/ 5062409 w 7369701"/>
              <a:gd name="connsiteY262" fmla="*/ 6653544 h 6858000"/>
              <a:gd name="connsiteX263" fmla="*/ 5036628 w 7369701"/>
              <a:gd name="connsiteY263" fmla="*/ 6754247 h 6858000"/>
              <a:gd name="connsiteX264" fmla="*/ 5009112 w 7369701"/>
              <a:gd name="connsiteY264" fmla="*/ 6858000 h 6858000"/>
              <a:gd name="connsiteX265" fmla="*/ 4976679 w 7369701"/>
              <a:gd name="connsiteY265" fmla="*/ 6858000 h 6858000"/>
              <a:gd name="connsiteX266" fmla="*/ 5006537 w 7369701"/>
              <a:gd name="connsiteY266" fmla="*/ 6747068 h 6858000"/>
              <a:gd name="connsiteX267" fmla="*/ 5032723 w 7369701"/>
              <a:gd name="connsiteY267" fmla="*/ 6644957 h 6858000"/>
              <a:gd name="connsiteX268" fmla="*/ 5242949 w 7369701"/>
              <a:gd name="connsiteY268" fmla="*/ 6125175 h 6858000"/>
              <a:gd name="connsiteX269" fmla="*/ 5286321 w 7369701"/>
              <a:gd name="connsiteY269" fmla="*/ 6033555 h 6858000"/>
              <a:gd name="connsiteX270" fmla="*/ 5008210 w 7369701"/>
              <a:gd name="connsiteY270" fmla="*/ 6649194 h 6858000"/>
              <a:gd name="connsiteX271" fmla="*/ 4986321 w 7369701"/>
              <a:gd name="connsiteY271" fmla="*/ 6765687 h 6858000"/>
              <a:gd name="connsiteX272" fmla="*/ 4973474 w 7369701"/>
              <a:gd name="connsiteY272" fmla="*/ 6858000 h 6858000"/>
              <a:gd name="connsiteX273" fmla="*/ 4907178 w 7369701"/>
              <a:gd name="connsiteY273" fmla="*/ 6858000 h 6858000"/>
              <a:gd name="connsiteX274" fmla="*/ 4910810 w 7369701"/>
              <a:gd name="connsiteY274" fmla="*/ 6829660 h 6858000"/>
              <a:gd name="connsiteX275" fmla="*/ 4987461 w 7369701"/>
              <a:gd name="connsiteY275" fmla="*/ 6432994 h 6858000"/>
              <a:gd name="connsiteX276" fmla="*/ 5179262 w 7369701"/>
              <a:gd name="connsiteY276" fmla="*/ 6035044 h 6858000"/>
              <a:gd name="connsiteX277" fmla="*/ 4689678 w 7369701"/>
              <a:gd name="connsiteY277" fmla="*/ 6440241 h 6858000"/>
              <a:gd name="connsiteX278" fmla="*/ 4477543 w 7369701"/>
              <a:gd name="connsiteY278" fmla="*/ 6674836 h 6858000"/>
              <a:gd name="connsiteX279" fmla="*/ 4329957 w 7369701"/>
              <a:gd name="connsiteY279" fmla="*/ 6858000 h 6858000"/>
              <a:gd name="connsiteX280" fmla="*/ 4218595 w 7369701"/>
              <a:gd name="connsiteY280" fmla="*/ 6858000 h 6858000"/>
              <a:gd name="connsiteX281" fmla="*/ 4368888 w 7369701"/>
              <a:gd name="connsiteY281" fmla="*/ 6668412 h 6858000"/>
              <a:gd name="connsiteX282" fmla="*/ 4563091 w 7369701"/>
              <a:gd name="connsiteY282" fmla="*/ 6442508 h 6858000"/>
              <a:gd name="connsiteX283" fmla="*/ 5387324 w 7369701"/>
              <a:gd name="connsiteY283" fmla="*/ 5705830 h 6858000"/>
              <a:gd name="connsiteX284" fmla="*/ 5073620 w 7369701"/>
              <a:gd name="connsiteY284" fmla="*/ 5955437 h 6858000"/>
              <a:gd name="connsiteX285" fmla="*/ 4689789 w 7369701"/>
              <a:gd name="connsiteY285" fmla="*/ 6268382 h 6858000"/>
              <a:gd name="connsiteX286" fmla="*/ 4418722 w 7369701"/>
              <a:gd name="connsiteY286" fmla="*/ 6570886 h 6858000"/>
              <a:gd name="connsiteX287" fmla="*/ 4214944 w 7369701"/>
              <a:gd name="connsiteY287" fmla="*/ 6858000 h 6858000"/>
              <a:gd name="connsiteX288" fmla="*/ 4177898 w 7369701"/>
              <a:gd name="connsiteY288" fmla="*/ 6858000 h 6858000"/>
              <a:gd name="connsiteX289" fmla="*/ 4391597 w 7369701"/>
              <a:gd name="connsiteY289" fmla="*/ 6556370 h 6858000"/>
              <a:gd name="connsiteX290" fmla="*/ 4668889 w 7369701"/>
              <a:gd name="connsiteY290" fmla="*/ 6246399 h 6858000"/>
              <a:gd name="connsiteX291" fmla="*/ 5055427 w 7369701"/>
              <a:gd name="connsiteY291" fmla="*/ 5931476 h 6858000"/>
              <a:gd name="connsiteX292" fmla="*/ 5371814 w 7369701"/>
              <a:gd name="connsiteY292" fmla="*/ 5678975 h 6858000"/>
              <a:gd name="connsiteX293" fmla="*/ 4987918 w 7369701"/>
              <a:gd name="connsiteY293" fmla="*/ 5838701 h 6858000"/>
              <a:gd name="connsiteX294" fmla="*/ 4317146 w 7369701"/>
              <a:gd name="connsiteY294" fmla="*/ 6587716 h 6858000"/>
              <a:gd name="connsiteX295" fmla="*/ 4171627 w 7369701"/>
              <a:gd name="connsiteY295" fmla="*/ 6858000 h 6858000"/>
              <a:gd name="connsiteX296" fmla="*/ 4081585 w 7369701"/>
              <a:gd name="connsiteY296" fmla="*/ 6858000 h 6858000"/>
              <a:gd name="connsiteX297" fmla="*/ 4238603 w 7369701"/>
              <a:gd name="connsiteY297" fmla="*/ 6559341 h 6858000"/>
              <a:gd name="connsiteX298" fmla="*/ 4778333 w 7369701"/>
              <a:gd name="connsiteY298" fmla="*/ 5873626 h 6858000"/>
              <a:gd name="connsiteX299" fmla="*/ 5414185 w 7369701"/>
              <a:gd name="connsiteY299" fmla="*/ 5573882 h 6858000"/>
              <a:gd name="connsiteX300" fmla="*/ 5959648 w 7369701"/>
              <a:gd name="connsiteY300" fmla="*/ 4760797 h 6858000"/>
              <a:gd name="connsiteX301" fmla="*/ 5355019 w 7369701"/>
              <a:gd name="connsiteY301" fmla="*/ 4734672 h 6858000"/>
              <a:gd name="connsiteX302" fmla="*/ 5083565 w 7369701"/>
              <a:gd name="connsiteY302" fmla="*/ 5179121 h 6858000"/>
              <a:gd name="connsiteX303" fmla="*/ 4713577 w 7369701"/>
              <a:gd name="connsiteY303" fmla="*/ 5616803 h 6858000"/>
              <a:gd name="connsiteX304" fmla="*/ 3989559 w 7369701"/>
              <a:gd name="connsiteY304" fmla="*/ 6145945 h 6858000"/>
              <a:gd name="connsiteX305" fmla="*/ 3939824 w 7369701"/>
              <a:gd name="connsiteY305" fmla="*/ 6066900 h 6858000"/>
              <a:gd name="connsiteX306" fmla="*/ 4584537 w 7369701"/>
              <a:gd name="connsiteY306" fmla="*/ 5324826 h 6858000"/>
              <a:gd name="connsiteX307" fmla="*/ 5037105 w 7369701"/>
              <a:gd name="connsiteY307" fmla="*/ 5088765 h 6858000"/>
              <a:gd name="connsiteX308" fmla="*/ 5039930 w 7369701"/>
              <a:gd name="connsiteY308" fmla="*/ 5089585 h 6858000"/>
              <a:gd name="connsiteX309" fmla="*/ 5263764 w 7369701"/>
              <a:gd name="connsiteY309" fmla="*/ 4735525 h 6858000"/>
              <a:gd name="connsiteX310" fmla="*/ 4086300 w 7369701"/>
              <a:gd name="connsiteY310" fmla="*/ 4884599 h 6858000"/>
              <a:gd name="connsiteX311" fmla="*/ 4085485 w 7369701"/>
              <a:gd name="connsiteY311" fmla="*/ 4899070 h 6858000"/>
              <a:gd name="connsiteX312" fmla="*/ 3871915 w 7369701"/>
              <a:gd name="connsiteY312" fmla="*/ 5253645 h 6858000"/>
              <a:gd name="connsiteX313" fmla="*/ 3799374 w 7369701"/>
              <a:gd name="connsiteY313" fmla="*/ 5466127 h 6858000"/>
              <a:gd name="connsiteX314" fmla="*/ 3498850 w 7369701"/>
              <a:gd name="connsiteY314" fmla="*/ 6661888 h 6858000"/>
              <a:gd name="connsiteX315" fmla="*/ 3399216 w 7369701"/>
              <a:gd name="connsiteY315" fmla="*/ 6858000 h 6858000"/>
              <a:gd name="connsiteX316" fmla="*/ 3303688 w 7369701"/>
              <a:gd name="connsiteY316" fmla="*/ 6858000 h 6858000"/>
              <a:gd name="connsiteX317" fmla="*/ 3391774 w 7369701"/>
              <a:gd name="connsiteY317" fmla="*/ 6697181 h 6858000"/>
              <a:gd name="connsiteX318" fmla="*/ 3735540 w 7369701"/>
              <a:gd name="connsiteY318" fmla="*/ 5546923 h 6858000"/>
              <a:gd name="connsiteX319" fmla="*/ 3729438 w 7369701"/>
              <a:gd name="connsiteY319" fmla="*/ 5569058 h 6858000"/>
              <a:gd name="connsiteX320" fmla="*/ 3707782 w 7369701"/>
              <a:gd name="connsiteY320" fmla="*/ 5644908 h 6858000"/>
              <a:gd name="connsiteX321" fmla="*/ 3583827 w 7369701"/>
              <a:gd name="connsiteY321" fmla="*/ 6039215 h 6858000"/>
              <a:gd name="connsiteX322" fmla="*/ 3547861 w 7369701"/>
              <a:gd name="connsiteY322" fmla="*/ 6129609 h 6858000"/>
              <a:gd name="connsiteX323" fmla="*/ 3490905 w 7369701"/>
              <a:gd name="connsiteY323" fmla="*/ 6277660 h 6858000"/>
              <a:gd name="connsiteX324" fmla="*/ 3455859 w 7369701"/>
              <a:gd name="connsiteY324" fmla="*/ 6391301 h 6858000"/>
              <a:gd name="connsiteX325" fmla="*/ 3429112 w 7369701"/>
              <a:gd name="connsiteY325" fmla="*/ 6479469 h 6858000"/>
              <a:gd name="connsiteX326" fmla="*/ 3304862 w 7369701"/>
              <a:gd name="connsiteY326" fmla="*/ 6796476 h 6858000"/>
              <a:gd name="connsiteX327" fmla="*/ 3276071 w 7369701"/>
              <a:gd name="connsiteY327" fmla="*/ 6858000 h 6858000"/>
              <a:gd name="connsiteX328" fmla="*/ 3240805 w 7369701"/>
              <a:gd name="connsiteY328" fmla="*/ 6858000 h 6858000"/>
              <a:gd name="connsiteX329" fmla="*/ 3275917 w 7369701"/>
              <a:gd name="connsiteY329" fmla="*/ 6783192 h 6858000"/>
              <a:gd name="connsiteX330" fmla="*/ 3399358 w 7369701"/>
              <a:gd name="connsiteY330" fmla="*/ 6469011 h 6858000"/>
              <a:gd name="connsiteX331" fmla="*/ 3425650 w 7369701"/>
              <a:gd name="connsiteY331" fmla="*/ 6381333 h 6858000"/>
              <a:gd name="connsiteX332" fmla="*/ 3460661 w 7369701"/>
              <a:gd name="connsiteY332" fmla="*/ 6266763 h 6858000"/>
              <a:gd name="connsiteX333" fmla="*/ 3518021 w 7369701"/>
              <a:gd name="connsiteY333" fmla="*/ 6117298 h 6858000"/>
              <a:gd name="connsiteX334" fmla="*/ 3554035 w 7369701"/>
              <a:gd name="connsiteY334" fmla="*/ 6027832 h 6858000"/>
              <a:gd name="connsiteX335" fmla="*/ 3677174 w 7369701"/>
              <a:gd name="connsiteY335" fmla="*/ 5636351 h 6858000"/>
              <a:gd name="connsiteX336" fmla="*/ 3698819 w 7369701"/>
              <a:gd name="connsiteY336" fmla="*/ 5560503 h 6858000"/>
              <a:gd name="connsiteX337" fmla="*/ 3702094 w 7369701"/>
              <a:gd name="connsiteY337" fmla="*/ 5549194 h 6858000"/>
              <a:gd name="connsiteX338" fmla="*/ 3398355 w 7369701"/>
              <a:gd name="connsiteY338" fmla="*/ 6094603 h 6858000"/>
              <a:gd name="connsiteX339" fmla="*/ 3193941 w 7369701"/>
              <a:gd name="connsiteY339" fmla="*/ 6798775 h 6858000"/>
              <a:gd name="connsiteX340" fmla="*/ 3184140 w 7369701"/>
              <a:gd name="connsiteY340" fmla="*/ 6858000 h 6858000"/>
              <a:gd name="connsiteX341" fmla="*/ 3099978 w 7369701"/>
              <a:gd name="connsiteY341" fmla="*/ 6858000 h 6858000"/>
              <a:gd name="connsiteX342" fmla="*/ 3101556 w 7369701"/>
              <a:gd name="connsiteY342" fmla="*/ 6843337 h 6858000"/>
              <a:gd name="connsiteX343" fmla="*/ 3370162 w 7369701"/>
              <a:gd name="connsiteY343" fmla="*/ 5785550 h 6858000"/>
              <a:gd name="connsiteX344" fmla="*/ 3746477 w 7369701"/>
              <a:gd name="connsiteY344" fmla="*/ 5377889 h 6858000"/>
              <a:gd name="connsiteX345" fmla="*/ 3863399 w 7369701"/>
              <a:gd name="connsiteY345" fmla="*/ 5087257 h 6858000"/>
              <a:gd name="connsiteX346" fmla="*/ 3968712 w 7369701"/>
              <a:gd name="connsiteY346" fmla="*/ 4913989 h 6858000"/>
              <a:gd name="connsiteX347" fmla="*/ 2792390 w 7369701"/>
              <a:gd name="connsiteY347" fmla="*/ 5382974 h 6858000"/>
              <a:gd name="connsiteX348" fmla="*/ 2714982 w 7369701"/>
              <a:gd name="connsiteY348" fmla="*/ 5427051 h 6858000"/>
              <a:gd name="connsiteX349" fmla="*/ 2813361 w 7369701"/>
              <a:gd name="connsiteY349" fmla="*/ 6023912 h 6858000"/>
              <a:gd name="connsiteX350" fmla="*/ 2688430 w 7369701"/>
              <a:gd name="connsiteY350" fmla="*/ 6801564 h 6858000"/>
              <a:gd name="connsiteX351" fmla="*/ 2629626 w 7369701"/>
              <a:gd name="connsiteY351" fmla="*/ 6763394 h 6858000"/>
              <a:gd name="connsiteX352" fmla="*/ 2565328 w 7369701"/>
              <a:gd name="connsiteY352" fmla="*/ 5516399 h 6858000"/>
              <a:gd name="connsiteX353" fmla="*/ 1922999 w 7369701"/>
              <a:gd name="connsiteY353" fmla="*/ 5980343 h 6858000"/>
              <a:gd name="connsiteX354" fmla="*/ 1950261 w 7369701"/>
              <a:gd name="connsiteY354" fmla="*/ 6405858 h 6858000"/>
              <a:gd name="connsiteX355" fmla="*/ 2365554 w 7369701"/>
              <a:gd name="connsiteY355" fmla="*/ 6759107 h 6858000"/>
              <a:gd name="connsiteX356" fmla="*/ 2424142 w 7369701"/>
              <a:gd name="connsiteY356" fmla="*/ 6858000 h 6858000"/>
              <a:gd name="connsiteX357" fmla="*/ 2395994 w 7369701"/>
              <a:gd name="connsiteY357" fmla="*/ 6858000 h 6858000"/>
              <a:gd name="connsiteX358" fmla="*/ 2392863 w 7369701"/>
              <a:gd name="connsiteY358" fmla="*/ 6852964 h 6858000"/>
              <a:gd name="connsiteX359" fmla="*/ 2017589 w 7369701"/>
              <a:gd name="connsiteY359" fmla="*/ 6493982 h 6858000"/>
              <a:gd name="connsiteX360" fmla="*/ 2147336 w 7369701"/>
              <a:gd name="connsiteY360" fmla="*/ 6594052 h 6858000"/>
              <a:gd name="connsiteX361" fmla="*/ 2207047 w 7369701"/>
              <a:gd name="connsiteY361" fmla="*/ 6654540 h 6858000"/>
              <a:gd name="connsiteX362" fmla="*/ 2299106 w 7369701"/>
              <a:gd name="connsiteY362" fmla="*/ 6778931 h 6858000"/>
              <a:gd name="connsiteX363" fmla="*/ 2314430 w 7369701"/>
              <a:gd name="connsiteY363" fmla="*/ 6801144 h 6858000"/>
              <a:gd name="connsiteX364" fmla="*/ 2352406 w 7369701"/>
              <a:gd name="connsiteY364" fmla="*/ 6858000 h 6858000"/>
              <a:gd name="connsiteX365" fmla="*/ 2314492 w 7369701"/>
              <a:gd name="connsiteY365" fmla="*/ 6858000 h 6858000"/>
              <a:gd name="connsiteX366" fmla="*/ 2288095 w 7369701"/>
              <a:gd name="connsiteY366" fmla="*/ 6818030 h 6858000"/>
              <a:gd name="connsiteX367" fmla="*/ 2272768 w 7369701"/>
              <a:gd name="connsiteY367" fmla="*/ 6795822 h 6858000"/>
              <a:gd name="connsiteX368" fmla="*/ 2182715 w 7369701"/>
              <a:gd name="connsiteY368" fmla="*/ 6675071 h 6858000"/>
              <a:gd name="connsiteX369" fmla="*/ 2032061 w 7369701"/>
              <a:gd name="connsiteY369" fmla="*/ 6541380 h 6858000"/>
              <a:gd name="connsiteX370" fmla="*/ 2257220 w 7369701"/>
              <a:gd name="connsiteY370" fmla="*/ 6826257 h 6858000"/>
              <a:gd name="connsiteX371" fmla="*/ 2281324 w 7369701"/>
              <a:gd name="connsiteY371" fmla="*/ 6858000 h 6858000"/>
              <a:gd name="connsiteX372" fmla="*/ 2242860 w 7369701"/>
              <a:gd name="connsiteY372" fmla="*/ 6858000 h 6858000"/>
              <a:gd name="connsiteX373" fmla="*/ 2232818 w 7369701"/>
              <a:gd name="connsiteY373" fmla="*/ 6844926 h 6858000"/>
              <a:gd name="connsiteX374" fmla="*/ 1990172 w 7369701"/>
              <a:gd name="connsiteY374" fmla="*/ 6542121 h 6858000"/>
              <a:gd name="connsiteX375" fmla="*/ 2124090 w 7369701"/>
              <a:gd name="connsiteY375" fmla="*/ 6761017 h 6858000"/>
              <a:gd name="connsiteX376" fmla="*/ 2200380 w 7369701"/>
              <a:gd name="connsiteY376" fmla="*/ 6858000 h 6858000"/>
              <a:gd name="connsiteX377" fmla="*/ 2147507 w 7369701"/>
              <a:gd name="connsiteY377" fmla="*/ 6858000 h 6858000"/>
              <a:gd name="connsiteX378" fmla="*/ 2070668 w 7369701"/>
              <a:gd name="connsiteY378" fmla="*/ 6761520 h 6858000"/>
              <a:gd name="connsiteX379" fmla="*/ 1975142 w 7369701"/>
              <a:gd name="connsiteY379" fmla="*/ 6585570 h 6858000"/>
              <a:gd name="connsiteX380" fmla="*/ 2050035 w 7369701"/>
              <a:gd name="connsiteY380" fmla="*/ 6813345 h 6858000"/>
              <a:gd name="connsiteX381" fmla="*/ 2063025 w 7369701"/>
              <a:gd name="connsiteY381" fmla="*/ 6858000 h 6858000"/>
              <a:gd name="connsiteX382" fmla="*/ 2021675 w 7369701"/>
              <a:gd name="connsiteY382" fmla="*/ 6858000 h 6858000"/>
              <a:gd name="connsiteX383" fmla="*/ 2019308 w 7369701"/>
              <a:gd name="connsiteY383" fmla="*/ 6847118 h 6858000"/>
              <a:gd name="connsiteX384" fmla="*/ 1938835 w 7369701"/>
              <a:gd name="connsiteY384" fmla="*/ 6551160 h 6858000"/>
              <a:gd name="connsiteX385" fmla="*/ 1953230 w 7369701"/>
              <a:gd name="connsiteY385" fmla="*/ 6759699 h 6858000"/>
              <a:gd name="connsiteX386" fmla="*/ 1956763 w 7369701"/>
              <a:gd name="connsiteY386" fmla="*/ 6778191 h 6858000"/>
              <a:gd name="connsiteX387" fmla="*/ 1967925 w 7369701"/>
              <a:gd name="connsiteY387" fmla="*/ 6858000 h 6858000"/>
              <a:gd name="connsiteX388" fmla="*/ 1936622 w 7369701"/>
              <a:gd name="connsiteY388" fmla="*/ 6858000 h 6858000"/>
              <a:gd name="connsiteX389" fmla="*/ 1926261 w 7369701"/>
              <a:gd name="connsiteY389" fmla="*/ 6784064 h 6858000"/>
              <a:gd name="connsiteX390" fmla="*/ 1922724 w 7369701"/>
              <a:gd name="connsiteY390" fmla="*/ 6765577 h 6858000"/>
              <a:gd name="connsiteX391" fmla="*/ 1904650 w 7369701"/>
              <a:gd name="connsiteY391" fmla="*/ 6639616 h 6858000"/>
              <a:gd name="connsiteX392" fmla="*/ 1885273 w 7369701"/>
              <a:gd name="connsiteY392" fmla="*/ 6858000 h 6858000"/>
              <a:gd name="connsiteX393" fmla="*/ 1854363 w 7369701"/>
              <a:gd name="connsiteY393" fmla="*/ 6858000 h 6858000"/>
              <a:gd name="connsiteX394" fmla="*/ 1880391 w 7369701"/>
              <a:gd name="connsiteY394" fmla="*/ 6603796 h 6858000"/>
              <a:gd name="connsiteX395" fmla="*/ 1818273 w 7369701"/>
              <a:gd name="connsiteY395" fmla="*/ 6715729 h 6858000"/>
              <a:gd name="connsiteX396" fmla="*/ 1794691 w 7369701"/>
              <a:gd name="connsiteY396" fmla="*/ 6843239 h 6858000"/>
              <a:gd name="connsiteX397" fmla="*/ 1794914 w 7369701"/>
              <a:gd name="connsiteY397" fmla="*/ 6858000 h 6858000"/>
              <a:gd name="connsiteX398" fmla="*/ 1746128 w 7369701"/>
              <a:gd name="connsiteY398" fmla="*/ 6858000 h 6858000"/>
              <a:gd name="connsiteX399" fmla="*/ 1753934 w 7369701"/>
              <a:gd name="connsiteY399" fmla="*/ 6724796 h 6858000"/>
              <a:gd name="connsiteX400" fmla="*/ 1792053 w 7369701"/>
              <a:gd name="connsiteY400" fmla="*/ 6572396 h 6858000"/>
              <a:gd name="connsiteX401" fmla="*/ 1862248 w 7369701"/>
              <a:gd name="connsiteY401" fmla="*/ 6266397 h 6858000"/>
              <a:gd name="connsiteX402" fmla="*/ 1862250 w 7369701"/>
              <a:gd name="connsiteY402" fmla="*/ 6033531 h 6858000"/>
              <a:gd name="connsiteX403" fmla="*/ 1211999 w 7369701"/>
              <a:gd name="connsiteY403" fmla="*/ 6683610 h 6858000"/>
              <a:gd name="connsiteX404" fmla="*/ 1213266 w 7369701"/>
              <a:gd name="connsiteY404" fmla="*/ 6691947 h 6858000"/>
              <a:gd name="connsiteX405" fmla="*/ 1203370 w 7369701"/>
              <a:gd name="connsiteY405" fmla="*/ 6850676 h 6858000"/>
              <a:gd name="connsiteX406" fmla="*/ 1203671 w 7369701"/>
              <a:gd name="connsiteY406" fmla="*/ 6858000 h 6858000"/>
              <a:gd name="connsiteX407" fmla="*/ 1143180 w 7369701"/>
              <a:gd name="connsiteY407" fmla="*/ 6858000 h 6858000"/>
              <a:gd name="connsiteX408" fmla="*/ 1142176 w 7369701"/>
              <a:gd name="connsiteY408" fmla="*/ 6766045 h 6858000"/>
              <a:gd name="connsiteX409" fmla="*/ 1067484 w 7369701"/>
              <a:gd name="connsiteY409" fmla="*/ 6858000 h 6858000"/>
              <a:gd name="connsiteX410" fmla="*/ 953928 w 7369701"/>
              <a:gd name="connsiteY410" fmla="*/ 6858000 h 6858000"/>
              <a:gd name="connsiteX411" fmla="*/ 959715 w 7369701"/>
              <a:gd name="connsiteY411" fmla="*/ 6850185 h 6858000"/>
              <a:gd name="connsiteX412" fmla="*/ 1483788 w 7369701"/>
              <a:gd name="connsiteY412" fmla="*/ 6259174 h 6858000"/>
              <a:gd name="connsiteX413" fmla="*/ 1100671 w 7369701"/>
              <a:gd name="connsiteY413" fmla="*/ 6252137 h 6858000"/>
              <a:gd name="connsiteX414" fmla="*/ 1090144 w 7369701"/>
              <a:gd name="connsiteY414" fmla="*/ 6256748 h 6858000"/>
              <a:gd name="connsiteX415" fmla="*/ 1095872 w 7369701"/>
              <a:gd name="connsiteY415" fmla="*/ 6271892 h 6858000"/>
              <a:gd name="connsiteX416" fmla="*/ 262785 w 7369701"/>
              <a:gd name="connsiteY416" fmla="*/ 6845450 h 6858000"/>
              <a:gd name="connsiteX417" fmla="*/ 209968 w 7369701"/>
              <a:gd name="connsiteY417" fmla="*/ 6770713 h 6858000"/>
              <a:gd name="connsiteX418" fmla="*/ 873460 w 7369701"/>
              <a:gd name="connsiteY418" fmla="*/ 6253768 h 6858000"/>
              <a:gd name="connsiteX419" fmla="*/ 192686 w 7369701"/>
              <a:gd name="connsiteY419" fmla="*/ 5849257 h 6858000"/>
              <a:gd name="connsiteX420" fmla="*/ 4696 w 7369701"/>
              <a:gd name="connsiteY420" fmla="*/ 5697668 h 6858000"/>
              <a:gd name="connsiteX421" fmla="*/ 0 w 7369701"/>
              <a:gd name="connsiteY421" fmla="*/ 5689984 h 6858000"/>
              <a:gd name="connsiteX422" fmla="*/ 0 w 7369701"/>
              <a:gd name="connsiteY422" fmla="*/ 5513472 h 6858000"/>
              <a:gd name="connsiteX423" fmla="*/ 174101 w 7369701"/>
              <a:gd name="connsiteY423" fmla="*/ 5620277 h 6858000"/>
              <a:gd name="connsiteX424" fmla="*/ 891800 w 7369701"/>
              <a:gd name="connsiteY424" fmla="*/ 6036935 h 6858000"/>
              <a:gd name="connsiteX425" fmla="*/ 1072219 w 7369701"/>
              <a:gd name="connsiteY425" fmla="*/ 6169443 h 6858000"/>
              <a:gd name="connsiteX426" fmla="*/ 1074117 w 7369701"/>
              <a:gd name="connsiteY426" fmla="*/ 6170301 h 6858000"/>
              <a:gd name="connsiteX427" fmla="*/ 1083114 w 7369701"/>
              <a:gd name="connsiteY427" fmla="*/ 6174131 h 6858000"/>
              <a:gd name="connsiteX428" fmla="*/ 1543010 w 7369701"/>
              <a:gd name="connsiteY428" fmla="*/ 6191140 h 6858000"/>
              <a:gd name="connsiteX429" fmla="*/ 1551080 w 7369701"/>
              <a:gd name="connsiteY429" fmla="*/ 6195006 h 6858000"/>
              <a:gd name="connsiteX430" fmla="*/ 2345443 w 7369701"/>
              <a:gd name="connsiteY430" fmla="*/ 5549882 h 6858000"/>
              <a:gd name="connsiteX431" fmla="*/ 1721499 w 7369701"/>
              <a:gd name="connsiteY431" fmla="*/ 5599969 h 6858000"/>
              <a:gd name="connsiteX432" fmla="*/ 767716 w 7369701"/>
              <a:gd name="connsiteY432" fmla="*/ 5472768 h 6858000"/>
              <a:gd name="connsiteX433" fmla="*/ 722147 w 7369701"/>
              <a:gd name="connsiteY433" fmla="*/ 5393091 h 6858000"/>
              <a:gd name="connsiteX434" fmla="*/ 1485552 w 7369701"/>
              <a:gd name="connsiteY434" fmla="*/ 5313202 h 6858000"/>
              <a:gd name="connsiteX435" fmla="*/ 2143004 w 7369701"/>
              <a:gd name="connsiteY435" fmla="*/ 5402420 h 6858000"/>
              <a:gd name="connsiteX436" fmla="*/ 1933391 w 7369701"/>
              <a:gd name="connsiteY436" fmla="*/ 5156971 h 6858000"/>
              <a:gd name="connsiteX437" fmla="*/ 1827118 w 7369701"/>
              <a:gd name="connsiteY437" fmla="*/ 4968410 h 6858000"/>
              <a:gd name="connsiteX438" fmla="*/ 1837349 w 7369701"/>
              <a:gd name="connsiteY438" fmla="*/ 4956357 h 6858000"/>
              <a:gd name="connsiteX439" fmla="*/ 2162835 w 7369701"/>
              <a:gd name="connsiteY439" fmla="*/ 5187853 h 6858000"/>
              <a:gd name="connsiteX440" fmla="*/ 2257167 w 7369701"/>
              <a:gd name="connsiteY440" fmla="*/ 5462123 h 6858000"/>
              <a:gd name="connsiteX441" fmla="*/ 2261598 w 7369701"/>
              <a:gd name="connsiteY441" fmla="*/ 5467998 h 6858000"/>
              <a:gd name="connsiteX442" fmla="*/ 2437177 w 7369701"/>
              <a:gd name="connsiteY442" fmla="*/ 5479608 h 6858000"/>
              <a:gd name="connsiteX443" fmla="*/ 2445247 w 7369701"/>
              <a:gd name="connsiteY443" fmla="*/ 5483476 h 6858000"/>
              <a:gd name="connsiteX444" fmla="*/ 2743626 w 7369701"/>
              <a:gd name="connsiteY444" fmla="*/ 5304819 h 6858000"/>
              <a:gd name="connsiteX445" fmla="*/ 3048102 w 7369701"/>
              <a:gd name="connsiteY445" fmla="*/ 5150595 h 6858000"/>
              <a:gd name="connsiteX446" fmla="*/ 1799414 w 7369701"/>
              <a:gd name="connsiteY446" fmla="*/ 4694732 h 6858000"/>
              <a:gd name="connsiteX447" fmla="*/ 1771735 w 7369701"/>
              <a:gd name="connsiteY447" fmla="*/ 4619929 h 6858000"/>
              <a:gd name="connsiteX448" fmla="*/ 3104273 w 7369701"/>
              <a:gd name="connsiteY448" fmla="*/ 5076159 h 6858000"/>
              <a:gd name="connsiteX449" fmla="*/ 3113245 w 7369701"/>
              <a:gd name="connsiteY449" fmla="*/ 5090705 h 6858000"/>
              <a:gd name="connsiteX450" fmla="*/ 3126294 w 7369701"/>
              <a:gd name="connsiteY450" fmla="*/ 5114400 h 6858000"/>
              <a:gd name="connsiteX451" fmla="*/ 3937433 w 7369701"/>
              <a:gd name="connsiteY451" fmla="*/ 4830473 h 6858000"/>
              <a:gd name="connsiteX452" fmla="*/ 3590475 w 7369701"/>
              <a:gd name="connsiteY452" fmla="*/ 4597974 h 6858000"/>
              <a:gd name="connsiteX453" fmla="*/ 3100264 w 7369701"/>
              <a:gd name="connsiteY453" fmla="*/ 4579845 h 6858000"/>
              <a:gd name="connsiteX454" fmla="*/ 2183576 w 7369701"/>
              <a:gd name="connsiteY454" fmla="*/ 4227150 h 6858000"/>
              <a:gd name="connsiteX455" fmla="*/ 2151029 w 7369701"/>
              <a:gd name="connsiteY455" fmla="*/ 4146947 h 6858000"/>
              <a:gd name="connsiteX456" fmla="*/ 3563434 w 7369701"/>
              <a:gd name="connsiteY456" fmla="*/ 4469115 h 6858000"/>
              <a:gd name="connsiteX457" fmla="*/ 3177952 w 7369701"/>
              <a:gd name="connsiteY457" fmla="*/ 3657386 h 6858000"/>
              <a:gd name="connsiteX458" fmla="*/ 3189263 w 7369701"/>
              <a:gd name="connsiteY458" fmla="*/ 3625726 h 6858000"/>
              <a:gd name="connsiteX459" fmla="*/ 3560912 w 7369701"/>
              <a:gd name="connsiteY459" fmla="*/ 4079863 h 6858000"/>
              <a:gd name="connsiteX460" fmla="*/ 3626636 w 7369701"/>
              <a:gd name="connsiteY460" fmla="*/ 4512230 h 6858000"/>
              <a:gd name="connsiteX461" fmla="*/ 3653088 w 7369701"/>
              <a:gd name="connsiteY461" fmla="*/ 4521417 h 6858000"/>
              <a:gd name="connsiteX462" fmla="*/ 3988128 w 7369701"/>
              <a:gd name="connsiteY462" fmla="*/ 4817267 h 6858000"/>
              <a:gd name="connsiteX463" fmla="*/ 4830582 w 7369701"/>
              <a:gd name="connsiteY463" fmla="*/ 4676000 h 6858000"/>
              <a:gd name="connsiteX464" fmla="*/ 4830100 w 7369701"/>
              <a:gd name="connsiteY464" fmla="*/ 4675554 h 6858000"/>
              <a:gd name="connsiteX465" fmla="*/ 4036318 w 7369701"/>
              <a:gd name="connsiteY465" fmla="*/ 4147013 h 6858000"/>
              <a:gd name="connsiteX466" fmla="*/ 3432098 w 7369701"/>
              <a:gd name="connsiteY466" fmla="*/ 3537312 h 6858000"/>
              <a:gd name="connsiteX467" fmla="*/ 3446761 w 7369701"/>
              <a:gd name="connsiteY467" fmla="*/ 3461278 h 6858000"/>
              <a:gd name="connsiteX468" fmla="*/ 4419733 w 7369701"/>
              <a:gd name="connsiteY468" fmla="*/ 3963555 h 6858000"/>
              <a:gd name="connsiteX469" fmla="*/ 4781371 w 7369701"/>
              <a:gd name="connsiteY469" fmla="*/ 4458604 h 6858000"/>
              <a:gd name="connsiteX470" fmla="*/ 4780440 w 7369701"/>
              <a:gd name="connsiteY470" fmla="*/ 4470290 h 6858000"/>
              <a:gd name="connsiteX471" fmla="*/ 4898954 w 7369701"/>
              <a:gd name="connsiteY471" fmla="*/ 4662092 h 6858000"/>
              <a:gd name="connsiteX472" fmla="*/ 4900699 w 7369701"/>
              <a:gd name="connsiteY472" fmla="*/ 4670867 h 6858000"/>
              <a:gd name="connsiteX473" fmla="*/ 5714511 w 7369701"/>
              <a:gd name="connsiteY473" fmla="*/ 4663483 h 6858000"/>
              <a:gd name="connsiteX474" fmla="*/ 5464793 w 7369701"/>
              <a:gd name="connsiteY474" fmla="*/ 4393556 h 6858000"/>
              <a:gd name="connsiteX475" fmla="*/ 5461897 w 7369701"/>
              <a:gd name="connsiteY475" fmla="*/ 4390879 h 6858000"/>
              <a:gd name="connsiteX476" fmla="*/ 4294126 w 7369701"/>
              <a:gd name="connsiteY476" fmla="*/ 3303048 h 6858000"/>
              <a:gd name="connsiteX477" fmla="*/ 4305321 w 7369701"/>
              <a:gd name="connsiteY477" fmla="*/ 3256953 h 6858000"/>
              <a:gd name="connsiteX478" fmla="*/ 4949299 w 7369701"/>
              <a:gd name="connsiteY478" fmla="*/ 3766336 h 6858000"/>
              <a:gd name="connsiteX479" fmla="*/ 5291452 w 7369701"/>
              <a:gd name="connsiteY479" fmla="*/ 4076801 h 6858000"/>
              <a:gd name="connsiteX480" fmla="*/ 5434998 w 7369701"/>
              <a:gd name="connsiteY480" fmla="*/ 4254100 h 6858000"/>
              <a:gd name="connsiteX481" fmla="*/ 5351015 w 7369701"/>
              <a:gd name="connsiteY481" fmla="*/ 3760989 h 6858000"/>
              <a:gd name="connsiteX482" fmla="*/ 5413780 w 7369701"/>
              <a:gd name="connsiteY482" fmla="*/ 2966265 h 6858000"/>
              <a:gd name="connsiteX483" fmla="*/ 5425627 w 7369701"/>
              <a:gd name="connsiteY483" fmla="*/ 2954192 h 6858000"/>
              <a:gd name="connsiteX484" fmla="*/ 6604735 w 7369701"/>
              <a:gd name="connsiteY484" fmla="*/ 2041381 h 6858000"/>
              <a:gd name="connsiteX485" fmla="*/ 7204487 w 7369701"/>
              <a:gd name="connsiteY485" fmla="*/ 2742112 h 6858000"/>
              <a:gd name="connsiteX486" fmla="*/ 7131592 w 7369701"/>
              <a:gd name="connsiteY486" fmla="*/ 2672096 h 6858000"/>
              <a:gd name="connsiteX487" fmla="*/ 6996344 w 7369701"/>
              <a:gd name="connsiteY487" fmla="*/ 2518310 h 6858000"/>
              <a:gd name="connsiteX488" fmla="*/ 6735495 w 7369701"/>
              <a:gd name="connsiteY488" fmla="*/ 2196890 h 6858000"/>
              <a:gd name="connsiteX489" fmla="*/ 6721901 w 7369701"/>
              <a:gd name="connsiteY489" fmla="*/ 2179274 h 6858000"/>
              <a:gd name="connsiteX490" fmla="*/ 6604735 w 7369701"/>
              <a:gd name="connsiteY490" fmla="*/ 2041381 h 6858000"/>
              <a:gd name="connsiteX491" fmla="*/ 6591670 w 7369701"/>
              <a:gd name="connsiteY491" fmla="*/ 1988277 h 6858000"/>
              <a:gd name="connsiteX492" fmla="*/ 6747349 w 7369701"/>
              <a:gd name="connsiteY492" fmla="*/ 2160069 h 6858000"/>
              <a:gd name="connsiteX493" fmla="*/ 6760943 w 7369701"/>
              <a:gd name="connsiteY493" fmla="*/ 2177686 h 6858000"/>
              <a:gd name="connsiteX494" fmla="*/ 7021065 w 7369701"/>
              <a:gd name="connsiteY494" fmla="*/ 2498102 h 6858000"/>
              <a:gd name="connsiteX495" fmla="*/ 7155223 w 7369701"/>
              <a:gd name="connsiteY495" fmla="*/ 2650386 h 6858000"/>
              <a:gd name="connsiteX496" fmla="*/ 7203167 w 7369701"/>
              <a:gd name="connsiteY496" fmla="*/ 2697288 h 6858000"/>
              <a:gd name="connsiteX497" fmla="*/ 6937703 w 7369701"/>
              <a:gd name="connsiteY497" fmla="*/ 2321981 h 6858000"/>
              <a:gd name="connsiteX498" fmla="*/ 6591670 w 7369701"/>
              <a:gd name="connsiteY498" fmla="*/ 1988277 h 6858000"/>
              <a:gd name="connsiteX499" fmla="*/ 5798671 w 7369701"/>
              <a:gd name="connsiteY499" fmla="*/ 1981601 h 6858000"/>
              <a:gd name="connsiteX500" fmla="*/ 5754709 w 7369701"/>
              <a:gd name="connsiteY500" fmla="*/ 2071454 h 6858000"/>
              <a:gd name="connsiteX501" fmla="*/ 5763044 w 7369701"/>
              <a:gd name="connsiteY501" fmla="*/ 2842206 h 6858000"/>
              <a:gd name="connsiteX502" fmla="*/ 5764974 w 7369701"/>
              <a:gd name="connsiteY502" fmla="*/ 2799609 h 6858000"/>
              <a:gd name="connsiteX503" fmla="*/ 5767665 w 7369701"/>
              <a:gd name="connsiteY503" fmla="*/ 2666409 h 6858000"/>
              <a:gd name="connsiteX504" fmla="*/ 5763055 w 7369701"/>
              <a:gd name="connsiteY504" fmla="*/ 2579705 h 6858000"/>
              <a:gd name="connsiteX505" fmla="*/ 5758079 w 7369701"/>
              <a:gd name="connsiteY505" fmla="*/ 2492508 h 6858000"/>
              <a:gd name="connsiteX506" fmla="*/ 5779325 w 7369701"/>
              <a:gd name="connsiteY506" fmla="*/ 2197069 h 6858000"/>
              <a:gd name="connsiteX507" fmla="*/ 5798671 w 7369701"/>
              <a:gd name="connsiteY507" fmla="*/ 1981601 h 6858000"/>
              <a:gd name="connsiteX508" fmla="*/ 5829202 w 7369701"/>
              <a:gd name="connsiteY508" fmla="*/ 1971679 h 6858000"/>
              <a:gd name="connsiteX509" fmla="*/ 5809558 w 7369701"/>
              <a:gd name="connsiteY509" fmla="*/ 2198043 h 6858000"/>
              <a:gd name="connsiteX510" fmla="*/ 5788653 w 7369701"/>
              <a:gd name="connsiteY510" fmla="*/ 2489430 h 6858000"/>
              <a:gd name="connsiteX511" fmla="*/ 5793439 w 7369701"/>
              <a:gd name="connsiteY511" fmla="*/ 2575235 h 6858000"/>
              <a:gd name="connsiteX512" fmla="*/ 5796837 w 7369701"/>
              <a:gd name="connsiteY512" fmla="*/ 2637633 h 6858000"/>
              <a:gd name="connsiteX513" fmla="*/ 5818614 w 7369701"/>
              <a:gd name="connsiteY513" fmla="*/ 2473055 h 6858000"/>
              <a:gd name="connsiteX514" fmla="*/ 5829202 w 7369701"/>
              <a:gd name="connsiteY514" fmla="*/ 1971679 h 6858000"/>
              <a:gd name="connsiteX515" fmla="*/ 5911389 w 7369701"/>
              <a:gd name="connsiteY515" fmla="*/ 1898371 h 6858000"/>
              <a:gd name="connsiteX516" fmla="*/ 6237627 w 7369701"/>
              <a:gd name="connsiteY516" fmla="*/ 2231921 h 6858000"/>
              <a:gd name="connsiteX517" fmla="*/ 5911389 w 7369701"/>
              <a:gd name="connsiteY517" fmla="*/ 1898371 h 6858000"/>
              <a:gd name="connsiteX518" fmla="*/ 6944437 w 7369701"/>
              <a:gd name="connsiteY518" fmla="*/ 1575402 h 6858000"/>
              <a:gd name="connsiteX519" fmla="*/ 6304730 w 7369701"/>
              <a:gd name="connsiteY519" fmla="*/ 1766654 h 6858000"/>
              <a:gd name="connsiteX520" fmla="*/ 6944437 w 7369701"/>
              <a:gd name="connsiteY520" fmla="*/ 1575402 h 6858000"/>
              <a:gd name="connsiteX521" fmla="*/ 7019523 w 7369701"/>
              <a:gd name="connsiteY521" fmla="*/ 1519450 h 6858000"/>
              <a:gd name="connsiteX522" fmla="*/ 6298091 w 7369701"/>
              <a:gd name="connsiteY522" fmla="*/ 1737122 h 6858000"/>
              <a:gd name="connsiteX523" fmla="*/ 7019523 w 7369701"/>
              <a:gd name="connsiteY523" fmla="*/ 1519450 h 6858000"/>
              <a:gd name="connsiteX524" fmla="*/ 2399523 w 7369701"/>
              <a:gd name="connsiteY524" fmla="*/ 1428234 h 6858000"/>
              <a:gd name="connsiteX525" fmla="*/ 2224982 w 7369701"/>
              <a:gd name="connsiteY525" fmla="*/ 1826201 h 6858000"/>
              <a:gd name="connsiteX526" fmla="*/ 2096099 w 7369701"/>
              <a:gd name="connsiteY526" fmla="*/ 2345900 h 6858000"/>
              <a:gd name="connsiteX527" fmla="*/ 2283317 w 7369701"/>
              <a:gd name="connsiteY527" fmla="*/ 1796925 h 6858000"/>
              <a:gd name="connsiteX528" fmla="*/ 2399523 w 7369701"/>
              <a:gd name="connsiteY528" fmla="*/ 1428234 h 6858000"/>
              <a:gd name="connsiteX529" fmla="*/ 2448558 w 7369701"/>
              <a:gd name="connsiteY529" fmla="*/ 1373435 h 6858000"/>
              <a:gd name="connsiteX530" fmla="*/ 2312521 w 7369701"/>
              <a:gd name="connsiteY530" fmla="*/ 1806140 h 6858000"/>
              <a:gd name="connsiteX531" fmla="*/ 2127533 w 7369701"/>
              <a:gd name="connsiteY531" fmla="*/ 2348380 h 6858000"/>
              <a:gd name="connsiteX532" fmla="*/ 2358080 w 7369701"/>
              <a:gd name="connsiteY532" fmla="*/ 1866134 h 6858000"/>
              <a:gd name="connsiteX533" fmla="*/ 2407436 w 7369701"/>
              <a:gd name="connsiteY533" fmla="*/ 1651070 h 6858000"/>
              <a:gd name="connsiteX534" fmla="*/ 2448558 w 7369701"/>
              <a:gd name="connsiteY534" fmla="*/ 1373435 h 6858000"/>
              <a:gd name="connsiteX535" fmla="*/ 278707 w 7369701"/>
              <a:gd name="connsiteY535" fmla="*/ 1352270 h 6858000"/>
              <a:gd name="connsiteX536" fmla="*/ 321570 w 7369701"/>
              <a:gd name="connsiteY536" fmla="*/ 1861610 h 6858000"/>
              <a:gd name="connsiteX537" fmla="*/ 294281 w 7369701"/>
              <a:gd name="connsiteY537" fmla="*/ 1440658 h 6858000"/>
              <a:gd name="connsiteX538" fmla="*/ 278707 w 7369701"/>
              <a:gd name="connsiteY538" fmla="*/ 1352270 h 6858000"/>
              <a:gd name="connsiteX539" fmla="*/ 1423821 w 7369701"/>
              <a:gd name="connsiteY539" fmla="*/ 1351958 h 6858000"/>
              <a:gd name="connsiteX540" fmla="*/ 1638521 w 7369701"/>
              <a:gd name="connsiteY540" fmla="*/ 1908470 h 6858000"/>
              <a:gd name="connsiteX541" fmla="*/ 1754199 w 7369701"/>
              <a:gd name="connsiteY541" fmla="*/ 2149284 h 6858000"/>
              <a:gd name="connsiteX542" fmla="*/ 1908359 w 7369701"/>
              <a:gd name="connsiteY542" fmla="*/ 2364988 h 6858000"/>
              <a:gd name="connsiteX543" fmla="*/ 1647661 w 7369701"/>
              <a:gd name="connsiteY543" fmla="*/ 1825945 h 6858000"/>
              <a:gd name="connsiteX544" fmla="*/ 1423821 w 7369701"/>
              <a:gd name="connsiteY544" fmla="*/ 1351958 h 6858000"/>
              <a:gd name="connsiteX545" fmla="*/ 1431890 w 7369701"/>
              <a:gd name="connsiteY545" fmla="*/ 1306475 h 6858000"/>
              <a:gd name="connsiteX546" fmla="*/ 1507597 w 7369701"/>
              <a:gd name="connsiteY546" fmla="*/ 1446132 h 6858000"/>
              <a:gd name="connsiteX547" fmla="*/ 1674586 w 7369701"/>
              <a:gd name="connsiteY547" fmla="*/ 1813832 h 6858000"/>
              <a:gd name="connsiteX548" fmla="*/ 1815950 w 7369701"/>
              <a:gd name="connsiteY548" fmla="*/ 2128564 h 6858000"/>
              <a:gd name="connsiteX549" fmla="*/ 1984242 w 7369701"/>
              <a:gd name="connsiteY549" fmla="*/ 2430829 h 6858000"/>
              <a:gd name="connsiteX550" fmla="*/ 2014023 w 7369701"/>
              <a:gd name="connsiteY550" fmla="*/ 2450995 h 6858000"/>
              <a:gd name="connsiteX551" fmla="*/ 1747337 w 7369701"/>
              <a:gd name="connsiteY551" fmla="*/ 1855264 h 6858000"/>
              <a:gd name="connsiteX552" fmla="*/ 1533749 w 7369701"/>
              <a:gd name="connsiteY552" fmla="*/ 1478656 h 6858000"/>
              <a:gd name="connsiteX553" fmla="*/ 1431890 w 7369701"/>
              <a:gd name="connsiteY553" fmla="*/ 1306475 h 6858000"/>
              <a:gd name="connsiteX554" fmla="*/ 5052692 w 7369701"/>
              <a:gd name="connsiteY554" fmla="*/ 1292994 h 6858000"/>
              <a:gd name="connsiteX555" fmla="*/ 5200661 w 7369701"/>
              <a:gd name="connsiteY555" fmla="*/ 1635186 h 6858000"/>
              <a:gd name="connsiteX556" fmla="*/ 5297138 w 7369701"/>
              <a:gd name="connsiteY556" fmla="*/ 1906351 h 6858000"/>
              <a:gd name="connsiteX557" fmla="*/ 5052692 w 7369701"/>
              <a:gd name="connsiteY557" fmla="*/ 1292994 h 6858000"/>
              <a:gd name="connsiteX558" fmla="*/ 5009948 w 7369701"/>
              <a:gd name="connsiteY558" fmla="*/ 1273619 h 6858000"/>
              <a:gd name="connsiteX559" fmla="*/ 5121777 w 7369701"/>
              <a:gd name="connsiteY559" fmla="*/ 1654213 h 6858000"/>
              <a:gd name="connsiteX560" fmla="*/ 5293545 w 7369701"/>
              <a:gd name="connsiteY560" fmla="*/ 2072247 h 6858000"/>
              <a:gd name="connsiteX561" fmla="*/ 5294042 w 7369701"/>
              <a:gd name="connsiteY561" fmla="*/ 2065019 h 6858000"/>
              <a:gd name="connsiteX562" fmla="*/ 5171936 w 7369701"/>
              <a:gd name="connsiteY562" fmla="*/ 1647613 h 6858000"/>
              <a:gd name="connsiteX563" fmla="*/ 5009948 w 7369701"/>
              <a:gd name="connsiteY563" fmla="*/ 1273619 h 6858000"/>
              <a:gd name="connsiteX564" fmla="*/ 655236 w 7369701"/>
              <a:gd name="connsiteY564" fmla="*/ 1268632 h 6858000"/>
              <a:gd name="connsiteX565" fmla="*/ 839521 w 7369701"/>
              <a:gd name="connsiteY565" fmla="*/ 1685315 h 6858000"/>
              <a:gd name="connsiteX566" fmla="*/ 1109416 w 7369701"/>
              <a:gd name="connsiteY566" fmla="*/ 2061663 h 6858000"/>
              <a:gd name="connsiteX567" fmla="*/ 1298300 w 7369701"/>
              <a:gd name="connsiteY567" fmla="*/ 2247742 h 6858000"/>
              <a:gd name="connsiteX568" fmla="*/ 1125871 w 7369701"/>
              <a:gd name="connsiteY568" fmla="*/ 1989513 h 6858000"/>
              <a:gd name="connsiteX569" fmla="*/ 981574 w 7369701"/>
              <a:gd name="connsiteY569" fmla="*/ 1783157 h 6858000"/>
              <a:gd name="connsiteX570" fmla="*/ 922198 w 7369701"/>
              <a:gd name="connsiteY570" fmla="*/ 1677437 h 6858000"/>
              <a:gd name="connsiteX571" fmla="*/ 869293 w 7369701"/>
              <a:gd name="connsiteY571" fmla="*/ 1583214 h 6858000"/>
              <a:gd name="connsiteX572" fmla="*/ 751431 w 7369701"/>
              <a:gd name="connsiteY572" fmla="*/ 1405731 h 6858000"/>
              <a:gd name="connsiteX573" fmla="*/ 655236 w 7369701"/>
              <a:gd name="connsiteY573" fmla="*/ 1268632 h 6858000"/>
              <a:gd name="connsiteX574" fmla="*/ 6516292 w 7369701"/>
              <a:gd name="connsiteY574" fmla="*/ 1263064 h 6858000"/>
              <a:gd name="connsiteX575" fmla="*/ 5736320 w 7369701"/>
              <a:gd name="connsiteY575" fmla="*/ 1501803 h 6858000"/>
              <a:gd name="connsiteX576" fmla="*/ 6516292 w 7369701"/>
              <a:gd name="connsiteY576" fmla="*/ 1263064 h 6858000"/>
              <a:gd name="connsiteX577" fmla="*/ 291466 w 7369701"/>
              <a:gd name="connsiteY577" fmla="*/ 1250369 h 6858000"/>
              <a:gd name="connsiteX578" fmla="*/ 323180 w 7369701"/>
              <a:gd name="connsiteY578" fmla="*/ 1435283 h 6858000"/>
              <a:gd name="connsiteX579" fmla="*/ 349381 w 7369701"/>
              <a:gd name="connsiteY579" fmla="*/ 1875041 h 6858000"/>
              <a:gd name="connsiteX580" fmla="*/ 374363 w 7369701"/>
              <a:gd name="connsiteY580" fmla="*/ 1506494 h 6858000"/>
              <a:gd name="connsiteX581" fmla="*/ 302168 w 7369701"/>
              <a:gd name="connsiteY581" fmla="*/ 1274495 h 6858000"/>
              <a:gd name="connsiteX582" fmla="*/ 291466 w 7369701"/>
              <a:gd name="connsiteY582" fmla="*/ 1250369 h 6858000"/>
              <a:gd name="connsiteX583" fmla="*/ 678222 w 7369701"/>
              <a:gd name="connsiteY583" fmla="*/ 1248670 h 6858000"/>
              <a:gd name="connsiteX584" fmla="*/ 775536 w 7369701"/>
              <a:gd name="connsiteY584" fmla="*/ 1388015 h 6858000"/>
              <a:gd name="connsiteX585" fmla="*/ 894529 w 7369701"/>
              <a:gd name="connsiteY585" fmla="*/ 1567739 h 6858000"/>
              <a:gd name="connsiteX586" fmla="*/ 948000 w 7369701"/>
              <a:gd name="connsiteY586" fmla="*/ 1663088 h 6858000"/>
              <a:gd name="connsiteX587" fmla="*/ 1006812 w 7369701"/>
              <a:gd name="connsiteY587" fmla="*/ 1767683 h 6858000"/>
              <a:gd name="connsiteX588" fmla="*/ 1149133 w 7369701"/>
              <a:gd name="connsiteY588" fmla="*/ 1971513 h 6858000"/>
              <a:gd name="connsiteX589" fmla="*/ 1333952 w 7369701"/>
              <a:gd name="connsiteY589" fmla="*/ 2251620 h 6858000"/>
              <a:gd name="connsiteX590" fmla="*/ 1337329 w 7369701"/>
              <a:gd name="connsiteY590" fmla="*/ 2258350 h 6858000"/>
              <a:gd name="connsiteX591" fmla="*/ 1014726 w 7369701"/>
              <a:gd name="connsiteY591" fmla="*/ 1615556 h 6858000"/>
              <a:gd name="connsiteX592" fmla="*/ 678222 w 7369701"/>
              <a:gd name="connsiteY592" fmla="*/ 1248670 h 6858000"/>
              <a:gd name="connsiteX593" fmla="*/ 6691602 w 7369701"/>
              <a:gd name="connsiteY593" fmla="*/ 1140573 h 6858000"/>
              <a:gd name="connsiteX594" fmla="*/ 6571100 w 7369701"/>
              <a:gd name="connsiteY594" fmla="*/ 1183662 h 6858000"/>
              <a:gd name="connsiteX595" fmla="*/ 6241687 w 7369701"/>
              <a:gd name="connsiteY595" fmla="*/ 1257600 h 6858000"/>
              <a:gd name="connsiteX596" fmla="*/ 5693009 w 7369701"/>
              <a:gd name="connsiteY596" fmla="*/ 1478256 h 6858000"/>
              <a:gd name="connsiteX597" fmla="*/ 6548420 w 7369701"/>
              <a:gd name="connsiteY597" fmla="*/ 1214599 h 6858000"/>
              <a:gd name="connsiteX598" fmla="*/ 6605473 w 7369701"/>
              <a:gd name="connsiteY598" fmla="*/ 1184686 h 6858000"/>
              <a:gd name="connsiteX599" fmla="*/ 6691602 w 7369701"/>
              <a:gd name="connsiteY599" fmla="*/ 1140573 h 6858000"/>
              <a:gd name="connsiteX600" fmla="*/ 4002475 w 7369701"/>
              <a:gd name="connsiteY600" fmla="*/ 1037802 h 6858000"/>
              <a:gd name="connsiteX601" fmla="*/ 4000324 w 7369701"/>
              <a:gd name="connsiteY601" fmla="*/ 1039362 h 6858000"/>
              <a:gd name="connsiteX602" fmla="*/ 4002862 w 7369701"/>
              <a:gd name="connsiteY602" fmla="*/ 1042866 h 6858000"/>
              <a:gd name="connsiteX603" fmla="*/ 4002475 w 7369701"/>
              <a:gd name="connsiteY603" fmla="*/ 1037802 h 6858000"/>
              <a:gd name="connsiteX604" fmla="*/ 506322 w 7369701"/>
              <a:gd name="connsiteY604" fmla="*/ 1020997 h 6858000"/>
              <a:gd name="connsiteX605" fmla="*/ 533068 w 7369701"/>
              <a:gd name="connsiteY605" fmla="*/ 1029409 h 6858000"/>
              <a:gd name="connsiteX606" fmla="*/ 1232525 w 7369701"/>
              <a:gd name="connsiteY606" fmla="*/ 1804675 h 6858000"/>
              <a:gd name="connsiteX607" fmla="*/ 1388858 w 7369701"/>
              <a:gd name="connsiteY607" fmla="*/ 2368011 h 6858000"/>
              <a:gd name="connsiteX608" fmla="*/ 1384098 w 7369701"/>
              <a:gd name="connsiteY608" fmla="*/ 2378125 h 6858000"/>
              <a:gd name="connsiteX609" fmla="*/ 1425393 w 7369701"/>
              <a:gd name="connsiteY609" fmla="*/ 2589124 h 6858000"/>
              <a:gd name="connsiteX610" fmla="*/ 1424001 w 7369701"/>
              <a:gd name="connsiteY610" fmla="*/ 2597541 h 6858000"/>
              <a:gd name="connsiteX611" fmla="*/ 2152729 w 7369701"/>
              <a:gd name="connsiteY611" fmla="*/ 2864487 h 6858000"/>
              <a:gd name="connsiteX612" fmla="*/ 2020609 w 7369701"/>
              <a:gd name="connsiteY612" fmla="*/ 2539671 h 6858000"/>
              <a:gd name="connsiteX613" fmla="*/ 2018920 w 7369701"/>
              <a:gd name="connsiteY613" fmla="*/ 2536309 h 6858000"/>
              <a:gd name="connsiteX614" fmla="*/ 1342441 w 7369701"/>
              <a:gd name="connsiteY614" fmla="*/ 1173017 h 6858000"/>
              <a:gd name="connsiteX615" fmla="*/ 1367925 w 7369701"/>
              <a:gd name="connsiteY615" fmla="*/ 1135648 h 6858000"/>
              <a:gd name="connsiteX616" fmla="*/ 1771401 w 7369701"/>
              <a:gd name="connsiteY616" fmla="*/ 1806673 h 6858000"/>
              <a:gd name="connsiteX617" fmla="*/ 1972385 w 7369701"/>
              <a:gd name="connsiteY617" fmla="*/ 2198735 h 6858000"/>
              <a:gd name="connsiteX618" fmla="*/ 2040892 w 7369701"/>
              <a:gd name="connsiteY618" fmla="*/ 2405205 h 6858000"/>
              <a:gd name="connsiteX619" fmla="*/ 2131689 w 7369701"/>
              <a:gd name="connsiteY619" fmla="*/ 1936926 h 6858000"/>
              <a:gd name="connsiteX620" fmla="*/ 2454820 w 7369701"/>
              <a:gd name="connsiteY620" fmla="*/ 1248808 h 6858000"/>
              <a:gd name="connsiteX621" fmla="*/ 2492512 w 7369701"/>
              <a:gd name="connsiteY621" fmla="*/ 1302920 h 6858000"/>
              <a:gd name="connsiteX622" fmla="*/ 2081216 w 7369701"/>
              <a:gd name="connsiteY622" fmla="*/ 2527513 h 6858000"/>
              <a:gd name="connsiteX623" fmla="*/ 2081211 w 7369701"/>
              <a:gd name="connsiteY623" fmla="*/ 2528916 h 6858000"/>
              <a:gd name="connsiteX624" fmla="*/ 2199067 w 7369701"/>
              <a:gd name="connsiteY624" fmla="*/ 2884061 h 6858000"/>
              <a:gd name="connsiteX625" fmla="*/ 3192586 w 7369701"/>
              <a:gd name="connsiteY625" fmla="*/ 3411496 h 6858000"/>
              <a:gd name="connsiteX626" fmla="*/ 3182620 w 7369701"/>
              <a:gd name="connsiteY626" fmla="*/ 3483279 h 6858000"/>
              <a:gd name="connsiteX627" fmla="*/ 2435119 w 7369701"/>
              <a:gd name="connsiteY627" fmla="*/ 3080173 h 6858000"/>
              <a:gd name="connsiteX628" fmla="*/ 2410152 w 7369701"/>
              <a:gd name="connsiteY628" fmla="*/ 3063751 h 6858000"/>
              <a:gd name="connsiteX629" fmla="*/ 2408099 w 7369701"/>
              <a:gd name="connsiteY629" fmla="*/ 3064403 h 6858000"/>
              <a:gd name="connsiteX630" fmla="*/ 2407218 w 7369701"/>
              <a:gd name="connsiteY630" fmla="*/ 3070324 h 6858000"/>
              <a:gd name="connsiteX631" fmla="*/ 2380138 w 7369701"/>
              <a:gd name="connsiteY631" fmla="*/ 3099341 h 6858000"/>
              <a:gd name="connsiteX632" fmla="*/ 1765923 w 7369701"/>
              <a:gd name="connsiteY632" fmla="*/ 3581043 h 6858000"/>
              <a:gd name="connsiteX633" fmla="*/ 1702258 w 7369701"/>
              <a:gd name="connsiteY633" fmla="*/ 3612286 h 6858000"/>
              <a:gd name="connsiteX634" fmla="*/ 1538370 w 7369701"/>
              <a:gd name="connsiteY634" fmla="*/ 3811804 h 6858000"/>
              <a:gd name="connsiteX635" fmla="*/ 542867 w 7369701"/>
              <a:gd name="connsiteY635" fmla="*/ 4944092 h 6858000"/>
              <a:gd name="connsiteX636" fmla="*/ 515800 w 7369701"/>
              <a:gd name="connsiteY636" fmla="*/ 4862180 h 6858000"/>
              <a:gd name="connsiteX637" fmla="*/ 909145 w 7369701"/>
              <a:gd name="connsiteY637" fmla="*/ 4199225 h 6858000"/>
              <a:gd name="connsiteX638" fmla="*/ 1214067 w 7369701"/>
              <a:gd name="connsiteY638" fmla="*/ 3908561 h 6858000"/>
              <a:gd name="connsiteX639" fmla="*/ 640967 w 7369701"/>
              <a:gd name="connsiteY639" fmla="*/ 4105601 h 6858000"/>
              <a:gd name="connsiteX640" fmla="*/ 112563 w 7369701"/>
              <a:gd name="connsiteY640" fmla="*/ 4396952 h 6858000"/>
              <a:gd name="connsiteX641" fmla="*/ 0 w 7369701"/>
              <a:gd name="connsiteY641" fmla="*/ 4466006 h 6858000"/>
              <a:gd name="connsiteX642" fmla="*/ 0 w 7369701"/>
              <a:gd name="connsiteY642" fmla="*/ 4233763 h 6858000"/>
              <a:gd name="connsiteX643" fmla="*/ 36881 w 7369701"/>
              <a:gd name="connsiteY643" fmla="*/ 4200118 h 6858000"/>
              <a:gd name="connsiteX644" fmla="*/ 910534 w 7369701"/>
              <a:gd name="connsiteY644" fmla="*/ 3629753 h 6858000"/>
              <a:gd name="connsiteX645" fmla="*/ 1578717 w 7369701"/>
              <a:gd name="connsiteY645" fmla="*/ 3575982 h 6858000"/>
              <a:gd name="connsiteX646" fmla="*/ 2338780 w 7369701"/>
              <a:gd name="connsiteY646" fmla="*/ 3033725 h 6858000"/>
              <a:gd name="connsiteX647" fmla="*/ 1807991 w 7369701"/>
              <a:gd name="connsiteY647" fmla="*/ 2807184 h 6858000"/>
              <a:gd name="connsiteX648" fmla="*/ 1416358 w 7369701"/>
              <a:gd name="connsiteY648" fmla="*/ 3112571 h 6858000"/>
              <a:gd name="connsiteX649" fmla="*/ 939066 w 7369701"/>
              <a:gd name="connsiteY649" fmla="*/ 3378798 h 6858000"/>
              <a:gd name="connsiteX650" fmla="*/ 115099 w 7369701"/>
              <a:gd name="connsiteY650" fmla="*/ 3607650 h 6858000"/>
              <a:gd name="connsiteX651" fmla="*/ 97284 w 7369701"/>
              <a:gd name="connsiteY651" fmla="*/ 3520393 h 6858000"/>
              <a:gd name="connsiteX652" fmla="*/ 922050 w 7369701"/>
              <a:gd name="connsiteY652" fmla="*/ 3074867 h 6858000"/>
              <a:gd name="connsiteX653" fmla="*/ 1405265 w 7369701"/>
              <a:gd name="connsiteY653" fmla="*/ 3016319 h 6858000"/>
              <a:gd name="connsiteX654" fmla="*/ 1407512 w 7369701"/>
              <a:gd name="connsiteY654" fmla="*/ 3018001 h 6858000"/>
              <a:gd name="connsiteX655" fmla="*/ 1726266 w 7369701"/>
              <a:gd name="connsiteY655" fmla="*/ 2777274 h 6858000"/>
              <a:gd name="connsiteX656" fmla="*/ 625390 w 7369701"/>
              <a:gd name="connsiteY656" fmla="*/ 2514541 h 6858000"/>
              <a:gd name="connsiteX657" fmla="*/ 619799 w 7369701"/>
              <a:gd name="connsiteY657" fmla="*/ 2527180 h 6858000"/>
              <a:gd name="connsiteX658" fmla="*/ 310030 w 7369701"/>
              <a:gd name="connsiteY658" fmla="*/ 2771818 h 6858000"/>
              <a:gd name="connsiteX659" fmla="*/ 173877 w 7369701"/>
              <a:gd name="connsiteY659" fmla="*/ 2937056 h 6858000"/>
              <a:gd name="connsiteX660" fmla="*/ 77889 w 7369701"/>
              <a:gd name="connsiteY660" fmla="*/ 3138440 h 6858000"/>
              <a:gd name="connsiteX661" fmla="*/ 0 w 7369701"/>
              <a:gd name="connsiteY661" fmla="*/ 3271395 h 6858000"/>
              <a:gd name="connsiteX662" fmla="*/ 0 w 7369701"/>
              <a:gd name="connsiteY662" fmla="*/ 3153002 h 6858000"/>
              <a:gd name="connsiteX663" fmla="*/ 2386 w 7369701"/>
              <a:gd name="connsiteY663" fmla="*/ 3149203 h 6858000"/>
              <a:gd name="connsiteX664" fmla="*/ 89753 w 7369701"/>
              <a:gd name="connsiteY664" fmla="*/ 2987702 h 6858000"/>
              <a:gd name="connsiteX665" fmla="*/ 76869 w 7369701"/>
              <a:gd name="connsiteY665" fmla="*/ 3005404 h 6858000"/>
              <a:gd name="connsiteX666" fmla="*/ 32049 w 7369701"/>
              <a:gd name="connsiteY666" fmla="*/ 3065814 h 6858000"/>
              <a:gd name="connsiteX667" fmla="*/ 0 w 7369701"/>
              <a:gd name="connsiteY667" fmla="*/ 3108744 h 6858000"/>
              <a:gd name="connsiteX668" fmla="*/ 0 w 7369701"/>
              <a:gd name="connsiteY668" fmla="*/ 3058059 h 6858000"/>
              <a:gd name="connsiteX669" fmla="*/ 7610 w 7369701"/>
              <a:gd name="connsiteY669" fmla="*/ 3047889 h 6858000"/>
              <a:gd name="connsiteX670" fmla="*/ 52419 w 7369701"/>
              <a:gd name="connsiteY670" fmla="*/ 2987479 h 6858000"/>
              <a:gd name="connsiteX671" fmla="*/ 59142 w 7369701"/>
              <a:gd name="connsiteY671" fmla="*/ 2978488 h 6858000"/>
              <a:gd name="connsiteX672" fmla="*/ 0 w 7369701"/>
              <a:gd name="connsiteY672" fmla="*/ 3015334 h 6858000"/>
              <a:gd name="connsiteX673" fmla="*/ 0 w 7369701"/>
              <a:gd name="connsiteY673" fmla="*/ 2914286 h 6858000"/>
              <a:gd name="connsiteX674" fmla="*/ 36383 w 7369701"/>
              <a:gd name="connsiteY674" fmla="*/ 2901128 h 6858000"/>
              <a:gd name="connsiteX675" fmla="*/ 156329 w 7369701"/>
              <a:gd name="connsiteY675" fmla="*/ 2840533 h 6858000"/>
              <a:gd name="connsiteX676" fmla="*/ 358355 w 7369701"/>
              <a:gd name="connsiteY676" fmla="*/ 2620471 h 6858000"/>
              <a:gd name="connsiteX677" fmla="*/ 510577 w 7369701"/>
              <a:gd name="connsiteY677" fmla="*/ 2501244 h 6858000"/>
              <a:gd name="connsiteX678" fmla="*/ 211967 w 7369701"/>
              <a:gd name="connsiteY678" fmla="*/ 2479171 h 6858000"/>
              <a:gd name="connsiteX679" fmla="*/ 0 w 7369701"/>
              <a:gd name="connsiteY679" fmla="*/ 2476398 h 6858000"/>
              <a:gd name="connsiteX680" fmla="*/ 0 w 7369701"/>
              <a:gd name="connsiteY680" fmla="*/ 2389189 h 6858000"/>
              <a:gd name="connsiteX681" fmla="*/ 103062 w 7369701"/>
              <a:gd name="connsiteY681" fmla="*/ 2389518 h 6858000"/>
              <a:gd name="connsiteX682" fmla="*/ 510734 w 7369701"/>
              <a:gd name="connsiteY682" fmla="*/ 2416201 h 6858000"/>
              <a:gd name="connsiteX683" fmla="*/ 279257 w 7369701"/>
              <a:gd name="connsiteY683" fmla="*/ 2092102 h 6858000"/>
              <a:gd name="connsiteX684" fmla="*/ 65265 w 7369701"/>
              <a:gd name="connsiteY684" fmla="*/ 2006049 h 6858000"/>
              <a:gd name="connsiteX685" fmla="*/ 0 w 7369701"/>
              <a:gd name="connsiteY685" fmla="*/ 1982532 h 6858000"/>
              <a:gd name="connsiteX686" fmla="*/ 0 w 7369701"/>
              <a:gd name="connsiteY686" fmla="*/ 1912789 h 6858000"/>
              <a:gd name="connsiteX687" fmla="*/ 97460 w 7369701"/>
              <a:gd name="connsiteY687" fmla="*/ 1953725 h 6858000"/>
              <a:gd name="connsiteX688" fmla="*/ 221272 w 7369701"/>
              <a:gd name="connsiteY688" fmla="*/ 1980766 h 6858000"/>
              <a:gd name="connsiteX689" fmla="*/ 116765 w 7369701"/>
              <a:gd name="connsiteY689" fmla="*/ 1911033 h 6858000"/>
              <a:gd name="connsiteX690" fmla="*/ 16405 w 7369701"/>
              <a:gd name="connsiteY690" fmla="*/ 1803412 h 6858000"/>
              <a:gd name="connsiteX691" fmla="*/ 0 w 7369701"/>
              <a:gd name="connsiteY691" fmla="*/ 1784777 h 6858000"/>
              <a:gd name="connsiteX692" fmla="*/ 0 w 7369701"/>
              <a:gd name="connsiteY692" fmla="*/ 1740082 h 6858000"/>
              <a:gd name="connsiteX693" fmla="*/ 39394 w 7369701"/>
              <a:gd name="connsiteY693" fmla="*/ 1784856 h 6858000"/>
              <a:gd name="connsiteX694" fmla="*/ 135813 w 7369701"/>
              <a:gd name="connsiteY694" fmla="*/ 1888838 h 6858000"/>
              <a:gd name="connsiteX695" fmla="*/ 242575 w 7369701"/>
              <a:gd name="connsiteY695" fmla="*/ 1958841 h 6858000"/>
              <a:gd name="connsiteX696" fmla="*/ 82197 w 7369701"/>
              <a:gd name="connsiteY696" fmla="*/ 1754826 h 6858000"/>
              <a:gd name="connsiteX697" fmla="*/ 0 w 7369701"/>
              <a:gd name="connsiteY697" fmla="*/ 1679650 h 6858000"/>
              <a:gd name="connsiteX698" fmla="*/ 0 w 7369701"/>
              <a:gd name="connsiteY698" fmla="*/ 1602463 h 6858000"/>
              <a:gd name="connsiteX699" fmla="*/ 84689 w 7369701"/>
              <a:gd name="connsiteY699" fmla="*/ 1677442 h 6858000"/>
              <a:gd name="connsiteX700" fmla="*/ 298437 w 7369701"/>
              <a:gd name="connsiteY700" fmla="*/ 1968019 h 6858000"/>
              <a:gd name="connsiteX701" fmla="*/ 227269 w 7369701"/>
              <a:gd name="connsiteY701" fmla="*/ 1114064 h 6858000"/>
              <a:gd name="connsiteX702" fmla="*/ 248003 w 7369701"/>
              <a:gd name="connsiteY702" fmla="*/ 1089613 h 6858000"/>
              <a:gd name="connsiteX703" fmla="*/ 427020 w 7369701"/>
              <a:gd name="connsiteY703" fmla="*/ 1619803 h 6858000"/>
              <a:gd name="connsiteX704" fmla="*/ 340345 w 7369701"/>
              <a:gd name="connsiteY704" fmla="*/ 2027739 h 6858000"/>
              <a:gd name="connsiteX705" fmla="*/ 360865 w 7369701"/>
              <a:gd name="connsiteY705" fmla="*/ 2044827 h 6858000"/>
              <a:gd name="connsiteX706" fmla="*/ 560414 w 7369701"/>
              <a:gd name="connsiteY706" fmla="*/ 2421457 h 6858000"/>
              <a:gd name="connsiteX707" fmla="*/ 1359703 w 7369701"/>
              <a:gd name="connsiteY707" fmla="*/ 2578554 h 6858000"/>
              <a:gd name="connsiteX708" fmla="*/ 1359422 w 7369701"/>
              <a:gd name="connsiteY708" fmla="*/ 2577994 h 6858000"/>
              <a:gd name="connsiteX709" fmla="*/ 828701 w 7369701"/>
              <a:gd name="connsiteY709" fmla="*/ 1839520 h 6858000"/>
              <a:gd name="connsiteX710" fmla="*/ 494427 w 7369701"/>
              <a:gd name="connsiteY710" fmla="*/ 1092333 h 6858000"/>
              <a:gd name="connsiteX711" fmla="*/ 506322 w 7369701"/>
              <a:gd name="connsiteY711" fmla="*/ 1020997 h 6858000"/>
              <a:gd name="connsiteX712" fmla="*/ 4570198 w 7369701"/>
              <a:gd name="connsiteY712" fmla="*/ 978081 h 6858000"/>
              <a:gd name="connsiteX713" fmla="*/ 4523691 w 7369701"/>
              <a:gd name="connsiteY713" fmla="*/ 1127776 h 6858000"/>
              <a:gd name="connsiteX714" fmla="*/ 4509875 w 7369701"/>
              <a:gd name="connsiteY714" fmla="*/ 1167552 h 6858000"/>
              <a:gd name="connsiteX715" fmla="*/ 4478168 w 7369701"/>
              <a:gd name="connsiteY715" fmla="*/ 1260735 h 6858000"/>
              <a:gd name="connsiteX716" fmla="*/ 4409309 w 7369701"/>
              <a:gd name="connsiteY716" fmla="*/ 1666996 h 6858000"/>
              <a:gd name="connsiteX717" fmla="*/ 4370031 w 7369701"/>
              <a:gd name="connsiteY717" fmla="*/ 1955666 h 6858000"/>
              <a:gd name="connsiteX718" fmla="*/ 4570198 w 7369701"/>
              <a:gd name="connsiteY718" fmla="*/ 978081 h 6858000"/>
              <a:gd name="connsiteX719" fmla="*/ 4557898 w 7369701"/>
              <a:gd name="connsiteY719" fmla="*/ 900011 h 6858000"/>
              <a:gd name="connsiteX720" fmla="*/ 4344840 w 7369701"/>
              <a:gd name="connsiteY720" fmla="*/ 1922038 h 6858000"/>
              <a:gd name="connsiteX721" fmla="*/ 4378710 w 7369701"/>
              <a:gd name="connsiteY721" fmla="*/ 1665516 h 6858000"/>
              <a:gd name="connsiteX722" fmla="*/ 4448798 w 7369701"/>
              <a:gd name="connsiteY722" fmla="*/ 1253024 h 6858000"/>
              <a:gd name="connsiteX723" fmla="*/ 4480315 w 7369701"/>
              <a:gd name="connsiteY723" fmla="*/ 1158454 h 6858000"/>
              <a:gd name="connsiteX724" fmla="*/ 4494133 w 7369701"/>
              <a:gd name="connsiteY724" fmla="*/ 1118676 h 6858000"/>
              <a:gd name="connsiteX725" fmla="*/ 4557898 w 7369701"/>
              <a:gd name="connsiteY725" fmla="*/ 900011 h 6858000"/>
              <a:gd name="connsiteX726" fmla="*/ 5870151 w 7369701"/>
              <a:gd name="connsiteY726" fmla="*/ 898890 h 6858000"/>
              <a:gd name="connsiteX727" fmla="*/ 5861335 w 7369701"/>
              <a:gd name="connsiteY727" fmla="*/ 899177 h 6858000"/>
              <a:gd name="connsiteX728" fmla="*/ 5843702 w 7369701"/>
              <a:gd name="connsiteY728" fmla="*/ 899748 h 6858000"/>
              <a:gd name="connsiteX729" fmla="*/ 5651107 w 7369701"/>
              <a:gd name="connsiteY729" fmla="*/ 920306 h 6858000"/>
              <a:gd name="connsiteX730" fmla="*/ 5459407 w 7369701"/>
              <a:gd name="connsiteY730" fmla="*/ 940975 h 6858000"/>
              <a:gd name="connsiteX731" fmla="*/ 5374846 w 7369701"/>
              <a:gd name="connsiteY731" fmla="*/ 941988 h 6858000"/>
              <a:gd name="connsiteX732" fmla="*/ 5256105 w 7369701"/>
              <a:gd name="connsiteY732" fmla="*/ 945632 h 6858000"/>
              <a:gd name="connsiteX733" fmla="*/ 5107071 w 7369701"/>
              <a:gd name="connsiteY733" fmla="*/ 969720 h 6858000"/>
              <a:gd name="connsiteX734" fmla="*/ 4998681 w 7369701"/>
              <a:gd name="connsiteY734" fmla="*/ 988771 h 6858000"/>
              <a:gd name="connsiteX735" fmla="*/ 5870151 w 7369701"/>
              <a:gd name="connsiteY735" fmla="*/ 898890 h 6858000"/>
              <a:gd name="connsiteX736" fmla="*/ 5504425 w 7369701"/>
              <a:gd name="connsiteY736" fmla="*/ 848067 h 6858000"/>
              <a:gd name="connsiteX737" fmla="*/ 4968849 w 7369701"/>
              <a:gd name="connsiteY737" fmla="*/ 962318 h 6858000"/>
              <a:gd name="connsiteX738" fmla="*/ 5104039 w 7369701"/>
              <a:gd name="connsiteY738" fmla="*/ 940634 h 6858000"/>
              <a:gd name="connsiteX739" fmla="*/ 5256311 w 7369701"/>
              <a:gd name="connsiteY739" fmla="*/ 916490 h 6858000"/>
              <a:gd name="connsiteX740" fmla="*/ 5377381 w 7369701"/>
              <a:gd name="connsiteY740" fmla="*/ 912671 h 6858000"/>
              <a:gd name="connsiteX741" fmla="*/ 5460148 w 7369701"/>
              <a:gd name="connsiteY741" fmla="*/ 911442 h 6858000"/>
              <a:gd name="connsiteX742" fmla="*/ 5648971 w 7369701"/>
              <a:gd name="connsiteY742" fmla="*/ 891331 h 6858000"/>
              <a:gd name="connsiteX743" fmla="*/ 5844807 w 7369701"/>
              <a:gd name="connsiteY743" fmla="*/ 870718 h 6858000"/>
              <a:gd name="connsiteX744" fmla="*/ 5862975 w 7369701"/>
              <a:gd name="connsiteY744" fmla="*/ 869756 h 6858000"/>
              <a:gd name="connsiteX745" fmla="*/ 5920887 w 7369701"/>
              <a:gd name="connsiteY745" fmla="*/ 865929 h 6858000"/>
              <a:gd name="connsiteX746" fmla="*/ 5504425 w 7369701"/>
              <a:gd name="connsiteY746" fmla="*/ 848067 h 6858000"/>
              <a:gd name="connsiteX747" fmla="*/ 3607114 w 7369701"/>
              <a:gd name="connsiteY747" fmla="*/ 467441 h 6858000"/>
              <a:gd name="connsiteX748" fmla="*/ 3296242 w 7369701"/>
              <a:gd name="connsiteY748" fmla="*/ 807991 h 6858000"/>
              <a:gd name="connsiteX749" fmla="*/ 3174674 w 7369701"/>
              <a:gd name="connsiteY749" fmla="*/ 919759 h 6858000"/>
              <a:gd name="connsiteX750" fmla="*/ 3042978 w 7369701"/>
              <a:gd name="connsiteY750" fmla="*/ 1054894 h 6858000"/>
              <a:gd name="connsiteX751" fmla="*/ 2968914 w 7369701"/>
              <a:gd name="connsiteY751" fmla="*/ 1133756 h 6858000"/>
              <a:gd name="connsiteX752" fmla="*/ 3103823 w 7369701"/>
              <a:gd name="connsiteY752" fmla="*/ 1026814 h 6858000"/>
              <a:gd name="connsiteX753" fmla="*/ 3607114 w 7369701"/>
              <a:gd name="connsiteY753" fmla="*/ 467441 h 6858000"/>
              <a:gd name="connsiteX754" fmla="*/ 3744487 w 7369701"/>
              <a:gd name="connsiteY754" fmla="*/ 383136 h 6858000"/>
              <a:gd name="connsiteX755" fmla="*/ 3970213 w 7369701"/>
              <a:gd name="connsiteY755" fmla="*/ 995559 h 6858000"/>
              <a:gd name="connsiteX756" fmla="*/ 3744487 w 7369701"/>
              <a:gd name="connsiteY756" fmla="*/ 383136 h 6858000"/>
              <a:gd name="connsiteX757" fmla="*/ 3624562 w 7369701"/>
              <a:gd name="connsiteY757" fmla="*/ 367041 h 6858000"/>
              <a:gd name="connsiteX758" fmla="*/ 3489712 w 7369701"/>
              <a:gd name="connsiteY758" fmla="*/ 485386 h 6858000"/>
              <a:gd name="connsiteX759" fmla="*/ 3182994 w 7369701"/>
              <a:gd name="connsiteY759" fmla="*/ 828265 h 6858000"/>
              <a:gd name="connsiteX760" fmla="*/ 2892114 w 7369701"/>
              <a:gd name="connsiteY760" fmla="*/ 1172635 h 6858000"/>
              <a:gd name="connsiteX761" fmla="*/ 3021459 w 7369701"/>
              <a:gd name="connsiteY761" fmla="*/ 1035385 h 6858000"/>
              <a:gd name="connsiteX762" fmla="*/ 3153873 w 7369701"/>
              <a:gd name="connsiteY762" fmla="*/ 898971 h 6858000"/>
              <a:gd name="connsiteX763" fmla="*/ 3276511 w 7369701"/>
              <a:gd name="connsiteY763" fmla="*/ 786423 h 6858000"/>
              <a:gd name="connsiteX764" fmla="*/ 3584154 w 7369701"/>
              <a:gd name="connsiteY764" fmla="*/ 448218 h 6858000"/>
              <a:gd name="connsiteX765" fmla="*/ 3624562 w 7369701"/>
              <a:gd name="connsiteY765" fmla="*/ 367041 h 6858000"/>
              <a:gd name="connsiteX766" fmla="*/ 3766672 w 7369701"/>
              <a:gd name="connsiteY766" fmla="*/ 359429 h 6858000"/>
              <a:gd name="connsiteX767" fmla="*/ 3996338 w 7369701"/>
              <a:gd name="connsiteY767" fmla="*/ 968237 h 6858000"/>
              <a:gd name="connsiteX768" fmla="*/ 3766672 w 7369701"/>
              <a:gd name="connsiteY768" fmla="*/ 359429 h 6858000"/>
              <a:gd name="connsiteX769" fmla="*/ 5805386 w 7369701"/>
              <a:gd name="connsiteY769" fmla="*/ 239240 h 6858000"/>
              <a:gd name="connsiteX770" fmla="*/ 5736947 w 7369701"/>
              <a:gd name="connsiteY770" fmla="*/ 261367 h 6858000"/>
              <a:gd name="connsiteX771" fmla="*/ 5427012 w 7369701"/>
              <a:gd name="connsiteY771" fmla="*/ 311272 h 6858000"/>
              <a:gd name="connsiteX772" fmla="*/ 5147818 w 7369701"/>
              <a:gd name="connsiteY772" fmla="*/ 322112 h 6858000"/>
              <a:gd name="connsiteX773" fmla="*/ 5060854 w 7369701"/>
              <a:gd name="connsiteY773" fmla="*/ 311882 h 6858000"/>
              <a:gd name="connsiteX774" fmla="*/ 4945989 w 7369701"/>
              <a:gd name="connsiteY774" fmla="*/ 300516 h 6858000"/>
              <a:gd name="connsiteX775" fmla="*/ 5410479 w 7369701"/>
              <a:gd name="connsiteY775" fmla="*/ 348434 h 6858000"/>
              <a:gd name="connsiteX776" fmla="*/ 5805386 w 7369701"/>
              <a:gd name="connsiteY776" fmla="*/ 239240 h 6858000"/>
              <a:gd name="connsiteX777" fmla="*/ 5905192 w 7369701"/>
              <a:gd name="connsiteY777" fmla="*/ 163079 h 6858000"/>
              <a:gd name="connsiteX778" fmla="*/ 5865655 w 7369701"/>
              <a:gd name="connsiteY778" fmla="*/ 171901 h 6858000"/>
              <a:gd name="connsiteX779" fmla="*/ 5259740 w 7369701"/>
              <a:gd name="connsiteY779" fmla="*/ 257013 h 6858000"/>
              <a:gd name="connsiteX780" fmla="*/ 5208466 w 7369701"/>
              <a:gd name="connsiteY780" fmla="*/ 257550 h 6858000"/>
              <a:gd name="connsiteX781" fmla="*/ 4980204 w 7369701"/>
              <a:gd name="connsiteY781" fmla="*/ 271903 h 6858000"/>
              <a:gd name="connsiteX782" fmla="*/ 5068068 w 7369701"/>
              <a:gd name="connsiteY782" fmla="*/ 282244 h 6858000"/>
              <a:gd name="connsiteX783" fmla="*/ 5153231 w 7369701"/>
              <a:gd name="connsiteY783" fmla="*/ 292240 h 6858000"/>
              <a:gd name="connsiteX784" fmla="*/ 5426491 w 7369701"/>
              <a:gd name="connsiteY784" fmla="*/ 281128 h 6858000"/>
              <a:gd name="connsiteX785" fmla="*/ 5731212 w 7369701"/>
              <a:gd name="connsiteY785" fmla="*/ 231951 h 6858000"/>
              <a:gd name="connsiteX786" fmla="*/ 5905192 w 7369701"/>
              <a:gd name="connsiteY786" fmla="*/ 163079 h 6858000"/>
              <a:gd name="connsiteX787" fmla="*/ 5944437 w 7369701"/>
              <a:gd name="connsiteY787" fmla="*/ 113829 h 6858000"/>
              <a:gd name="connsiteX788" fmla="*/ 5825032 w 7369701"/>
              <a:gd name="connsiteY788" fmla="*/ 146405 h 6858000"/>
              <a:gd name="connsiteX789" fmla="*/ 4955599 w 7369701"/>
              <a:gd name="connsiteY789" fmla="*/ 247008 h 6858000"/>
              <a:gd name="connsiteX790" fmla="*/ 5210104 w 7369701"/>
              <a:gd name="connsiteY790" fmla="*/ 228123 h 6858000"/>
              <a:gd name="connsiteX791" fmla="*/ 5261015 w 7369701"/>
              <a:gd name="connsiteY791" fmla="*/ 227087 h 6858000"/>
              <a:gd name="connsiteX792" fmla="*/ 5861181 w 7369701"/>
              <a:gd name="connsiteY792" fmla="*/ 143093 h 6858000"/>
              <a:gd name="connsiteX793" fmla="*/ 5961252 w 7369701"/>
              <a:gd name="connsiteY793" fmla="*/ 114820 h 6858000"/>
              <a:gd name="connsiteX794" fmla="*/ 5944437 w 7369701"/>
              <a:gd name="connsiteY794" fmla="*/ 113829 h 6858000"/>
              <a:gd name="connsiteX795" fmla="*/ 3882765 w 7369701"/>
              <a:gd name="connsiteY795" fmla="*/ 0 h 6858000"/>
              <a:gd name="connsiteX796" fmla="*/ 3995099 w 7369701"/>
              <a:gd name="connsiteY796" fmla="*/ 0 h 6858000"/>
              <a:gd name="connsiteX797" fmla="*/ 4163818 w 7369701"/>
              <a:gd name="connsiteY797" fmla="*/ 234104 h 6858000"/>
              <a:gd name="connsiteX798" fmla="*/ 4172099 w 7369701"/>
              <a:gd name="connsiteY798" fmla="*/ 234207 h 6858000"/>
              <a:gd name="connsiteX799" fmla="*/ 4784282 w 7369701"/>
              <a:gd name="connsiteY799" fmla="*/ 276561 h 6858000"/>
              <a:gd name="connsiteX800" fmla="*/ 4801687 w 7369701"/>
              <a:gd name="connsiteY800" fmla="*/ 267764 h 6858000"/>
              <a:gd name="connsiteX801" fmla="*/ 6082788 w 7369701"/>
              <a:gd name="connsiteY801" fmla="*/ 64119 h 6858000"/>
              <a:gd name="connsiteX802" fmla="*/ 6099442 w 7369701"/>
              <a:gd name="connsiteY802" fmla="*/ 82568 h 6858000"/>
              <a:gd name="connsiteX803" fmla="*/ 4804137 w 7369701"/>
              <a:gd name="connsiteY803" fmla="*/ 320931 h 6858000"/>
              <a:gd name="connsiteX804" fmla="*/ 4227047 w 7369701"/>
              <a:gd name="connsiteY804" fmla="*/ 313415 h 6858000"/>
              <a:gd name="connsiteX805" fmla="*/ 4346041 w 7369701"/>
              <a:gd name="connsiteY805" fmla="*/ 456086 h 6858000"/>
              <a:gd name="connsiteX806" fmla="*/ 4870967 w 7369701"/>
              <a:gd name="connsiteY806" fmla="*/ 963061 h 6858000"/>
              <a:gd name="connsiteX807" fmla="*/ 4889647 w 7369701"/>
              <a:gd name="connsiteY807" fmla="*/ 957147 h 6858000"/>
              <a:gd name="connsiteX808" fmla="*/ 5422504 w 7369701"/>
              <a:gd name="connsiteY808" fmla="*/ 805191 h 6858000"/>
              <a:gd name="connsiteX809" fmla="*/ 6087656 w 7369701"/>
              <a:gd name="connsiteY809" fmla="*/ 826703 h 6858000"/>
              <a:gd name="connsiteX810" fmla="*/ 6058717 w 7369701"/>
              <a:gd name="connsiteY810" fmla="*/ 865992 h 6858000"/>
              <a:gd name="connsiteX811" fmla="*/ 4974153 w 7369701"/>
              <a:gd name="connsiteY811" fmla="*/ 1045456 h 6858000"/>
              <a:gd name="connsiteX812" fmla="*/ 5627835 w 7369701"/>
              <a:gd name="connsiteY812" fmla="*/ 1472077 h 6858000"/>
              <a:gd name="connsiteX813" fmla="*/ 5629817 w 7369701"/>
              <a:gd name="connsiteY813" fmla="*/ 1471412 h 6858000"/>
              <a:gd name="connsiteX814" fmla="*/ 5634124 w 7369701"/>
              <a:gd name="connsiteY814" fmla="*/ 1470572 h 6858000"/>
              <a:gd name="connsiteX815" fmla="*/ 5755832 w 7369701"/>
              <a:gd name="connsiteY815" fmla="*/ 1383886 h 6858000"/>
              <a:gd name="connsiteX816" fmla="*/ 6014186 w 7369701"/>
              <a:gd name="connsiteY816" fmla="*/ 1279799 h 6858000"/>
              <a:gd name="connsiteX817" fmla="*/ 6901619 w 7369701"/>
              <a:gd name="connsiteY817" fmla="*/ 1047874 h 6858000"/>
              <a:gd name="connsiteX818" fmla="*/ 6931566 w 7369701"/>
              <a:gd name="connsiteY818" fmla="*/ 1062034 h 6858000"/>
              <a:gd name="connsiteX819" fmla="*/ 5790982 w 7369701"/>
              <a:gd name="connsiteY819" fmla="*/ 1561380 h 6858000"/>
              <a:gd name="connsiteX820" fmla="*/ 6188971 w 7369701"/>
              <a:gd name="connsiteY820" fmla="*/ 1755168 h 6858000"/>
              <a:gd name="connsiteX821" fmla="*/ 6202446 w 7369701"/>
              <a:gd name="connsiteY821" fmla="*/ 1752268 h 6858000"/>
              <a:gd name="connsiteX822" fmla="*/ 7179560 w 7369701"/>
              <a:gd name="connsiteY822" fmla="*/ 1467551 h 6858000"/>
              <a:gd name="connsiteX823" fmla="*/ 7158730 w 7369701"/>
              <a:gd name="connsiteY823" fmla="*/ 1507835 h 6858000"/>
              <a:gd name="connsiteX824" fmla="*/ 6326959 w 7369701"/>
              <a:gd name="connsiteY824" fmla="*/ 1817686 h 6858000"/>
              <a:gd name="connsiteX825" fmla="*/ 6537433 w 7369701"/>
              <a:gd name="connsiteY825" fmla="*/ 1907790 h 6858000"/>
              <a:gd name="connsiteX826" fmla="*/ 6550221 w 7369701"/>
              <a:gd name="connsiteY826" fmla="*/ 1910729 h 6858000"/>
              <a:gd name="connsiteX827" fmla="*/ 6964438 w 7369701"/>
              <a:gd name="connsiteY827" fmla="*/ 2209505 h 6858000"/>
              <a:gd name="connsiteX828" fmla="*/ 7367862 w 7369701"/>
              <a:gd name="connsiteY828" fmla="*/ 2806833 h 6858000"/>
              <a:gd name="connsiteX829" fmla="*/ 7364329 w 7369701"/>
              <a:gd name="connsiteY829" fmla="*/ 2826907 h 6858000"/>
              <a:gd name="connsiteX830" fmla="*/ 7290545 w 7369701"/>
              <a:gd name="connsiteY830" fmla="*/ 2850663 h 6858000"/>
              <a:gd name="connsiteX831" fmla="*/ 6472036 w 7369701"/>
              <a:gd name="connsiteY831" fmla="*/ 1959003 h 6858000"/>
              <a:gd name="connsiteX832" fmla="*/ 5792897 w 7369701"/>
              <a:gd name="connsiteY832" fmla="*/ 1647747 h 6858000"/>
              <a:gd name="connsiteX833" fmla="*/ 5842751 w 7369701"/>
              <a:gd name="connsiteY833" fmla="*/ 1816112 h 6858000"/>
              <a:gd name="connsiteX834" fmla="*/ 5847424 w 7369701"/>
              <a:gd name="connsiteY834" fmla="*/ 1815776 h 6858000"/>
              <a:gd name="connsiteX835" fmla="*/ 6399821 w 7369701"/>
              <a:gd name="connsiteY835" fmla="*/ 2344799 h 6858000"/>
              <a:gd name="connsiteX836" fmla="*/ 6323232 w 7369701"/>
              <a:gd name="connsiteY836" fmla="*/ 2389634 h 6858000"/>
              <a:gd name="connsiteX837" fmla="*/ 5942958 w 7369701"/>
              <a:gd name="connsiteY837" fmla="*/ 2077708 h 6858000"/>
              <a:gd name="connsiteX838" fmla="*/ 5921559 w 7369701"/>
              <a:gd name="connsiteY838" fmla="*/ 2378596 h 6858000"/>
              <a:gd name="connsiteX839" fmla="*/ 5817651 w 7369701"/>
              <a:gd name="connsiteY839" fmla="*/ 3023919 h 6858000"/>
              <a:gd name="connsiteX840" fmla="*/ 5729634 w 7369701"/>
              <a:gd name="connsiteY840" fmla="*/ 3051849 h 6858000"/>
              <a:gd name="connsiteX841" fmla="*/ 5611018 w 7369701"/>
              <a:gd name="connsiteY841" fmla="*/ 2316769 h 6858000"/>
              <a:gd name="connsiteX842" fmla="*/ 5687608 w 7369701"/>
              <a:gd name="connsiteY842" fmla="*/ 2039972 h 6858000"/>
              <a:gd name="connsiteX843" fmla="*/ 5657554 w 7369701"/>
              <a:gd name="connsiteY843" fmla="*/ 1576445 h 6858000"/>
              <a:gd name="connsiteX844" fmla="*/ 5150475 w 7369701"/>
              <a:gd name="connsiteY844" fmla="*/ 1274012 h 6858000"/>
              <a:gd name="connsiteX845" fmla="*/ 5349142 w 7369701"/>
              <a:gd name="connsiteY845" fmla="*/ 2204405 h 6858000"/>
              <a:gd name="connsiteX846" fmla="*/ 5262214 w 7369701"/>
              <a:gd name="connsiteY846" fmla="*/ 2233836 h 6858000"/>
              <a:gd name="connsiteX847" fmla="*/ 4981539 w 7369701"/>
              <a:gd name="connsiteY847" fmla="*/ 1542201 h 6858000"/>
              <a:gd name="connsiteX848" fmla="*/ 4958461 w 7369701"/>
              <a:gd name="connsiteY848" fmla="*/ 1136957 h 6858000"/>
              <a:gd name="connsiteX849" fmla="*/ 4655015 w 7369701"/>
              <a:gd name="connsiteY849" fmla="*/ 891426 h 6858000"/>
              <a:gd name="connsiteX850" fmla="*/ 4348002 w 7369701"/>
              <a:gd name="connsiteY850" fmla="*/ 2205895 h 6858000"/>
              <a:gd name="connsiteX851" fmla="*/ 4262250 w 7369701"/>
              <a:gd name="connsiteY851" fmla="*/ 2219972 h 6858000"/>
              <a:gd name="connsiteX852" fmla="*/ 4550611 w 7369701"/>
              <a:gd name="connsiteY852" fmla="*/ 817540 h 6858000"/>
              <a:gd name="connsiteX853" fmla="*/ 4564418 w 7369701"/>
              <a:gd name="connsiteY853" fmla="*/ 808293 h 6858000"/>
              <a:gd name="connsiteX854" fmla="*/ 4266388 w 7369701"/>
              <a:gd name="connsiteY854" fmla="*/ 500083 h 6858000"/>
              <a:gd name="connsiteX855" fmla="*/ 4032842 w 7369701"/>
              <a:gd name="connsiteY855" fmla="*/ 211809 h 6858000"/>
              <a:gd name="connsiteX856" fmla="*/ 3882765 w 7369701"/>
              <a:gd name="connsiteY856" fmla="*/ 0 h 6858000"/>
              <a:gd name="connsiteX857" fmla="*/ 3721337 w 7369701"/>
              <a:gd name="connsiteY857" fmla="*/ 0 h 6858000"/>
              <a:gd name="connsiteX858" fmla="*/ 3797544 w 7369701"/>
              <a:gd name="connsiteY858" fmla="*/ 0 h 6858000"/>
              <a:gd name="connsiteX859" fmla="*/ 3775734 w 7369701"/>
              <a:gd name="connsiteY859" fmla="*/ 95131 h 6858000"/>
              <a:gd name="connsiteX860" fmla="*/ 3724807 w 7369701"/>
              <a:gd name="connsiteY860" fmla="*/ 272257 h 6858000"/>
              <a:gd name="connsiteX861" fmla="*/ 3726844 w 7369701"/>
              <a:gd name="connsiteY861" fmla="*/ 282988 h 6858000"/>
              <a:gd name="connsiteX862" fmla="*/ 3742664 w 7369701"/>
              <a:gd name="connsiteY862" fmla="*/ 279918 h 6858000"/>
              <a:gd name="connsiteX863" fmla="*/ 4103910 w 7369701"/>
              <a:gd name="connsiteY863" fmla="*/ 1161917 h 6858000"/>
              <a:gd name="connsiteX864" fmla="*/ 4020269 w 7369701"/>
              <a:gd name="connsiteY864" fmla="*/ 1200406 h 6858000"/>
              <a:gd name="connsiteX865" fmla="*/ 3674882 w 7369701"/>
              <a:gd name="connsiteY865" fmla="*/ 488524 h 6858000"/>
              <a:gd name="connsiteX866" fmla="*/ 3132682 w 7369701"/>
              <a:gd name="connsiteY866" fmla="*/ 1072284 h 6858000"/>
              <a:gd name="connsiteX867" fmla="*/ 2716346 w 7369701"/>
              <a:gd name="connsiteY867" fmla="*/ 1276376 h 6858000"/>
              <a:gd name="connsiteX868" fmla="*/ 2716772 w 7369701"/>
              <a:gd name="connsiteY868" fmla="*/ 1255462 h 6858000"/>
              <a:gd name="connsiteX869" fmla="*/ 3471096 w 7369701"/>
              <a:gd name="connsiteY869" fmla="*/ 437072 h 6858000"/>
              <a:gd name="connsiteX870" fmla="*/ 3639057 w 7369701"/>
              <a:gd name="connsiteY870" fmla="*/ 286334 h 6858000"/>
              <a:gd name="connsiteX871" fmla="*/ 3640309 w 7369701"/>
              <a:gd name="connsiteY871" fmla="*/ 284664 h 6858000"/>
              <a:gd name="connsiteX872" fmla="*/ 3646022 w 7369701"/>
              <a:gd name="connsiteY872" fmla="*/ 276711 h 6858000"/>
              <a:gd name="connsiteX873" fmla="*/ 3707943 w 7369701"/>
              <a:gd name="connsiteY873" fmla="*/ 65958 h 6858000"/>
              <a:gd name="connsiteX874" fmla="*/ 3721337 w 7369701"/>
              <a:gd name="connsiteY874" fmla="*/ 0 h 6858000"/>
              <a:gd name="connsiteX875" fmla="*/ 2867960 w 7369701"/>
              <a:gd name="connsiteY875" fmla="*/ 0 h 6858000"/>
              <a:gd name="connsiteX876" fmla="*/ 2926351 w 7369701"/>
              <a:gd name="connsiteY876" fmla="*/ 0 h 6858000"/>
              <a:gd name="connsiteX877" fmla="*/ 2902823 w 7369701"/>
              <a:gd name="connsiteY877" fmla="*/ 262929 h 6858000"/>
              <a:gd name="connsiteX878" fmla="*/ 2940663 w 7369701"/>
              <a:gd name="connsiteY878" fmla="*/ 140884 h 6858000"/>
              <a:gd name="connsiteX879" fmla="*/ 2947039 w 7369701"/>
              <a:gd name="connsiteY879" fmla="*/ 122524 h 6858000"/>
              <a:gd name="connsiteX880" fmla="*/ 2984316 w 7369701"/>
              <a:gd name="connsiteY880" fmla="*/ 0 h 6858000"/>
              <a:gd name="connsiteX881" fmla="*/ 3016114 w 7369701"/>
              <a:gd name="connsiteY881" fmla="*/ 0 h 6858000"/>
              <a:gd name="connsiteX882" fmla="*/ 2979949 w 7369701"/>
              <a:gd name="connsiteY882" fmla="*/ 119274 h 6858000"/>
              <a:gd name="connsiteX883" fmla="*/ 3023879 w 7369701"/>
              <a:gd name="connsiteY883" fmla="*/ 0 h 6858000"/>
              <a:gd name="connsiteX884" fmla="*/ 3105400 w 7369701"/>
              <a:gd name="connsiteY884" fmla="*/ 0 h 6858000"/>
              <a:gd name="connsiteX885" fmla="*/ 3094669 w 7369701"/>
              <a:gd name="connsiteY885" fmla="*/ 30308 h 6858000"/>
              <a:gd name="connsiteX886" fmla="*/ 2901945 w 7369701"/>
              <a:gd name="connsiteY886" fmla="*/ 466538 h 6858000"/>
              <a:gd name="connsiteX887" fmla="*/ 2815209 w 7369701"/>
              <a:gd name="connsiteY887" fmla="*/ 497361 h 6858000"/>
              <a:gd name="connsiteX888" fmla="*/ 2844845 w 7369701"/>
              <a:gd name="connsiteY888" fmla="*/ 127638 h 6858000"/>
              <a:gd name="connsiteX889" fmla="*/ 2867960 w 7369701"/>
              <a:gd name="connsiteY889" fmla="*/ 0 h 6858000"/>
              <a:gd name="connsiteX890" fmla="*/ 1057230 w 7369701"/>
              <a:gd name="connsiteY890" fmla="*/ 0 h 6858000"/>
              <a:gd name="connsiteX891" fmla="*/ 1111003 w 7369701"/>
              <a:gd name="connsiteY891" fmla="*/ 0 h 6858000"/>
              <a:gd name="connsiteX892" fmla="*/ 1125553 w 7369701"/>
              <a:gd name="connsiteY892" fmla="*/ 52588 h 6858000"/>
              <a:gd name="connsiteX893" fmla="*/ 1304276 w 7369701"/>
              <a:gd name="connsiteY893" fmla="*/ 476275 h 6858000"/>
              <a:gd name="connsiteX894" fmla="*/ 1492066 w 7369701"/>
              <a:gd name="connsiteY894" fmla="*/ 886333 h 6858000"/>
              <a:gd name="connsiteX895" fmla="*/ 1423698 w 7369701"/>
              <a:gd name="connsiteY895" fmla="*/ 710817 h 6858000"/>
              <a:gd name="connsiteX896" fmla="*/ 1357609 w 7369701"/>
              <a:gd name="connsiteY896" fmla="*/ 532892 h 6858000"/>
              <a:gd name="connsiteX897" fmla="*/ 1309550 w 7369701"/>
              <a:gd name="connsiteY897" fmla="*/ 374031 h 6858000"/>
              <a:gd name="connsiteX898" fmla="*/ 1193673 w 7369701"/>
              <a:gd name="connsiteY898" fmla="*/ 49533 h 6858000"/>
              <a:gd name="connsiteX899" fmla="*/ 1164391 w 7369701"/>
              <a:gd name="connsiteY899" fmla="*/ 0 h 6858000"/>
              <a:gd name="connsiteX900" fmla="*/ 1200666 w 7369701"/>
              <a:gd name="connsiteY900" fmla="*/ 0 h 6858000"/>
              <a:gd name="connsiteX901" fmla="*/ 1223408 w 7369701"/>
              <a:gd name="connsiteY901" fmla="*/ 38996 h 6858000"/>
              <a:gd name="connsiteX902" fmla="*/ 1339635 w 7369701"/>
              <a:gd name="connsiteY902" fmla="*/ 365517 h 6858000"/>
              <a:gd name="connsiteX903" fmla="*/ 1387469 w 7369701"/>
              <a:gd name="connsiteY903" fmla="*/ 523079 h 6858000"/>
              <a:gd name="connsiteX904" fmla="*/ 1452685 w 7369701"/>
              <a:gd name="connsiteY904" fmla="*/ 699806 h 6858000"/>
              <a:gd name="connsiteX905" fmla="*/ 1492092 w 7369701"/>
              <a:gd name="connsiteY905" fmla="*/ 800424 h 6858000"/>
              <a:gd name="connsiteX906" fmla="*/ 1455302 w 7369701"/>
              <a:gd name="connsiteY906" fmla="*/ 632913 h 6858000"/>
              <a:gd name="connsiteX907" fmla="*/ 1222336 w 7369701"/>
              <a:gd name="connsiteY907" fmla="*/ 9480 h 6858000"/>
              <a:gd name="connsiteX908" fmla="*/ 1214634 w 7369701"/>
              <a:gd name="connsiteY908" fmla="*/ 0 h 6858000"/>
              <a:gd name="connsiteX909" fmla="*/ 1289827 w 7369701"/>
              <a:gd name="connsiteY909" fmla="*/ 0 h 6858000"/>
              <a:gd name="connsiteX910" fmla="*/ 1321076 w 7369701"/>
              <a:gd name="connsiteY910" fmla="*/ 59722 h 6858000"/>
              <a:gd name="connsiteX911" fmla="*/ 1512579 w 7369701"/>
              <a:gd name="connsiteY911" fmla="*/ 626441 h 6858000"/>
              <a:gd name="connsiteX912" fmla="*/ 1506076 w 7369701"/>
              <a:gd name="connsiteY912" fmla="*/ 1089289 h 6858000"/>
              <a:gd name="connsiteX913" fmla="*/ 1486346 w 7369701"/>
              <a:gd name="connsiteY913" fmla="*/ 1079919 h 6858000"/>
              <a:gd name="connsiteX914" fmla="*/ 1070511 w 7369701"/>
              <a:gd name="connsiteY914" fmla="*/ 48609 h 6858000"/>
              <a:gd name="connsiteX915" fmla="*/ 1057230 w 7369701"/>
              <a:gd name="connsiteY915" fmla="*/ 0 h 6858000"/>
              <a:gd name="connsiteX916" fmla="*/ 43151 w 7369701"/>
              <a:gd name="connsiteY916" fmla="*/ 0 h 6858000"/>
              <a:gd name="connsiteX917" fmla="*/ 95283 w 7369701"/>
              <a:gd name="connsiteY917" fmla="*/ 0 h 6858000"/>
              <a:gd name="connsiteX918" fmla="*/ 300708 w 7369701"/>
              <a:gd name="connsiteY918" fmla="*/ 154571 h 6858000"/>
              <a:gd name="connsiteX919" fmla="*/ 530414 w 7369701"/>
              <a:gd name="connsiteY919" fmla="*/ 354673 h 6858000"/>
              <a:gd name="connsiteX920" fmla="*/ 333785 w 7369701"/>
              <a:gd name="connsiteY920" fmla="*/ 161564 h 6858000"/>
              <a:gd name="connsiteX921" fmla="*/ 147005 w 7369701"/>
              <a:gd name="connsiteY921" fmla="*/ 0 h 6858000"/>
              <a:gd name="connsiteX922" fmla="*/ 272509 w 7369701"/>
              <a:gd name="connsiteY922" fmla="*/ 0 h 6858000"/>
              <a:gd name="connsiteX923" fmla="*/ 326276 w 7369701"/>
              <a:gd name="connsiteY923" fmla="*/ 45847 h 6858000"/>
              <a:gd name="connsiteX924" fmla="*/ 823759 w 7369701"/>
              <a:gd name="connsiteY924" fmla="*/ 574145 h 6858000"/>
              <a:gd name="connsiteX925" fmla="*/ 811254 w 7369701"/>
              <a:gd name="connsiteY925" fmla="*/ 665546 h 6858000"/>
              <a:gd name="connsiteX926" fmla="*/ 154042 w 7369701"/>
              <a:gd name="connsiteY926" fmla="*/ 261522 h 6858000"/>
              <a:gd name="connsiteX927" fmla="*/ 13550 w 7369701"/>
              <a:gd name="connsiteY927" fmla="*/ 158423 h 6858000"/>
              <a:gd name="connsiteX928" fmla="*/ 0 w 7369701"/>
              <a:gd name="connsiteY928" fmla="*/ 146618 h 6858000"/>
              <a:gd name="connsiteX929" fmla="*/ 0 w 7369701"/>
              <a:gd name="connsiteY929" fmla="*/ 59161 h 6858000"/>
              <a:gd name="connsiteX930" fmla="*/ 45427 w 7369701"/>
              <a:gd name="connsiteY930" fmla="*/ 101078 h 6858000"/>
              <a:gd name="connsiteX931" fmla="*/ 630103 w 7369701"/>
              <a:gd name="connsiteY931" fmla="*/ 485885 h 6858000"/>
              <a:gd name="connsiteX932" fmla="*/ 532040 w 7369701"/>
              <a:gd name="connsiteY932" fmla="*/ 399359 h 6858000"/>
              <a:gd name="connsiteX933" fmla="*/ 517618 w 7369701"/>
              <a:gd name="connsiteY933" fmla="*/ 385726 h 6858000"/>
              <a:gd name="connsiteX934" fmla="*/ 285074 w 7369701"/>
              <a:gd name="connsiteY934" fmla="*/ 182755 h 6858000"/>
              <a:gd name="connsiteX935" fmla="*/ 43151 w 7369701"/>
              <a:gd name="connsiteY93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</a:cxnLst>
            <a:rect l="l" t="t" r="r" b="b"/>
            <a:pathLst>
              <a:path w="7369701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lnTo>
                  <a:pt x="369702" y="6712169"/>
                </a:ln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lnTo>
                  <a:pt x="103333" y="5699602"/>
                </a:ln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2" y="6488842"/>
                  <a:pt x="5947416" y="6574846"/>
                </a:cubicBezTo>
                <a:cubicBezTo>
                  <a:pt x="5894674" y="6327329"/>
                  <a:pt x="5793018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cubicBezTo>
                  <a:pt x="2664345" y="6401062"/>
                  <a:pt x="2664881" y="6266909"/>
                  <a:pt x="2665418" y="6132756"/>
                </a:cubicBez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lnTo>
                  <a:pt x="1824397" y="5447757"/>
                </a:ln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lnTo>
                  <a:pt x="4376219" y="5729027"/>
                </a:ln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lnTo>
                  <a:pt x="2879408" y="5031590"/>
                </a:ln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lnTo>
                  <a:pt x="1927410" y="4716164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lnTo>
                  <a:pt x="1310106" y="3943217"/>
                </a:ln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lnTo>
                  <a:pt x="3316479" y="3872136"/>
                </a:ln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99925" y="4149276"/>
                  <a:pt x="5291490" y="4229096"/>
                  <a:pt x="5388878" y="4300185"/>
                </a:cubicBezTo>
                <a:cubicBezTo>
                  <a:pt x="5401114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lnTo>
                  <a:pt x="5425834" y="3162785"/>
                </a:ln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lnTo>
                  <a:pt x="993319" y="3247648"/>
                </a:ln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lnTo>
                  <a:pt x="600288" y="3365555"/>
                </a:ln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lnTo>
                  <a:pt x="1053282" y="3185247"/>
                </a:ln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cubicBezTo>
                  <a:pt x="6038795" y="4764265"/>
                  <a:pt x="6038750" y="4764056"/>
                  <a:pt x="6038706" y="4763847"/>
                </a:cubicBezTo>
                <a:lnTo>
                  <a:pt x="6037784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1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7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3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8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4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7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lnTo>
                  <a:pt x="2714982" y="5427051"/>
                </a:ln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cubicBezTo>
                  <a:pt x="1794765" y="6848159"/>
                  <a:pt x="1794840" y="6853080"/>
                  <a:pt x="1794914" y="6858000"/>
                </a:cubicBez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cubicBezTo>
                  <a:pt x="1203470" y="6853117"/>
                  <a:pt x="1203571" y="6855559"/>
                  <a:pt x="1203671" y="6858000"/>
                </a:cubicBezTo>
                <a:lnTo>
                  <a:pt x="1143180" y="6858000"/>
                </a:lnTo>
                <a:cubicBezTo>
                  <a:pt x="1142845" y="6827348"/>
                  <a:pt x="1142511" y="6796697"/>
                  <a:pt x="1142176" y="6766045"/>
                </a:cubicBez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cubicBezTo>
                  <a:pt x="5763687" y="2828007"/>
                  <a:pt x="5764331" y="2813808"/>
                  <a:pt x="5764974" y="2799609"/>
                </a:cubicBez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lnTo>
                  <a:pt x="2399523" y="1428234"/>
                </a:ln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lnTo>
                  <a:pt x="278707" y="1352270"/>
                </a:ln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lnTo>
                  <a:pt x="655236" y="1268632"/>
                </a:ln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lnTo>
                  <a:pt x="6605473" y="1184686"/>
                </a:ln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lnTo>
                  <a:pt x="4000324" y="1039362"/>
                </a:lnTo>
                <a:lnTo>
                  <a:pt x="4002862" y="1042866"/>
                </a:ln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lnTo>
                  <a:pt x="5460148" y="911442"/>
                </a:ln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lnTo>
                  <a:pt x="5208466" y="257550"/>
                </a:ln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lnTo>
                  <a:pt x="5261015" y="227087"/>
                </a:ln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lnTo>
                  <a:pt x="6537433" y="1907790"/>
                </a:ln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lnTo>
                  <a:pt x="3882765" y="0"/>
                </a:ln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lnTo>
                  <a:pt x="3721337" y="0"/>
                </a:ln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lnTo>
                  <a:pt x="2867960" y="0"/>
                </a:ln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lnTo>
                  <a:pt x="1057230" y="0"/>
                </a:ln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lnTo>
                  <a:pt x="43151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990600"/>
            <a:ext cx="112776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70E6411-5E05-857F-9232-B803BBA2B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676400"/>
            <a:ext cx="2094470" cy="3505200"/>
          </a:xfrm>
        </p:spPr>
        <p:txBody>
          <a:bodyPr anchor="t">
            <a:normAutofit/>
          </a:bodyPr>
          <a:lstStyle/>
          <a:p>
            <a:pPr algn="ctr"/>
            <a:r>
              <a:rPr lang="es-ES_tradnl" sz="4000" dirty="0"/>
              <a:t>2. Puesta en práctica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76EDE13-E4EF-966E-780D-2EB6BBFB6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3059" y="1676400"/>
            <a:ext cx="6517341" cy="3505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>
                <a:solidFill>
                  <a:schemeClr val="tx1">
                    <a:alpha val="55000"/>
                  </a:schemeClr>
                </a:solidFill>
              </a:rPr>
              <a:t>Evaluación como </a:t>
            </a:r>
            <a:r>
              <a:rPr lang="es-ES_tradnl" b="1" u="sng" dirty="0">
                <a:solidFill>
                  <a:schemeClr val="tx1">
                    <a:alpha val="55000"/>
                  </a:schemeClr>
                </a:solidFill>
              </a:rPr>
              <a:t>proceso</a:t>
            </a:r>
            <a:r>
              <a:rPr lang="es-ES_tradnl" dirty="0">
                <a:solidFill>
                  <a:schemeClr val="tx1">
                    <a:alpha val="55000"/>
                  </a:schemeClr>
                </a:solidFill>
              </a:rPr>
              <a:t>:</a:t>
            </a:r>
          </a:p>
          <a:p>
            <a:pPr lvl="1"/>
            <a:r>
              <a:rPr lang="es-ES_tradnl" sz="2800" dirty="0">
                <a:solidFill>
                  <a:schemeClr val="tx1">
                    <a:alpha val="55000"/>
                  </a:schemeClr>
                </a:solidFill>
              </a:rPr>
              <a:t>Origen: documentos de organización: PP o PC, PD, PA</a:t>
            </a:r>
          </a:p>
          <a:p>
            <a:pPr lvl="1"/>
            <a:r>
              <a:rPr lang="es-ES_tradnl" sz="2800" dirty="0">
                <a:solidFill>
                  <a:schemeClr val="tx1">
                    <a:alpha val="55000"/>
                  </a:schemeClr>
                </a:solidFill>
              </a:rPr>
              <a:t>Unidades programáticas.</a:t>
            </a:r>
          </a:p>
          <a:p>
            <a:pPr lvl="1"/>
            <a:r>
              <a:rPr lang="es-ES_tradnl" sz="2800" dirty="0">
                <a:solidFill>
                  <a:schemeClr val="tx1">
                    <a:alpha val="55000"/>
                  </a:schemeClr>
                </a:solidFill>
              </a:rPr>
              <a:t>Registros de progreso/seguimiento de alumnado.</a:t>
            </a:r>
          </a:p>
          <a:p>
            <a:pPr lvl="1"/>
            <a:r>
              <a:rPr lang="es-ES_tradnl" sz="2800" dirty="0">
                <a:solidFill>
                  <a:schemeClr val="tx1">
                    <a:alpha val="55000"/>
                  </a:schemeClr>
                </a:solidFill>
              </a:rPr>
              <a:t>Calificación área como docente</a:t>
            </a:r>
          </a:p>
          <a:p>
            <a:pPr lvl="1"/>
            <a:r>
              <a:rPr lang="es-ES_tradnl" sz="2800" dirty="0">
                <a:solidFill>
                  <a:schemeClr val="tx1">
                    <a:alpha val="55000"/>
                  </a:schemeClr>
                </a:solidFill>
              </a:rPr>
              <a:t>Calificación competencia como miembro del equipo.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A8A6AEB-3425-0055-475F-E0B9B0FCE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00800"/>
            <a:ext cx="685800" cy="4572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7E7843D-FF13-4365-9478-9625B70A2705}" type="slidenum">
              <a:rPr lang="en-US" sz="1000">
                <a:solidFill>
                  <a:srgbClr val="000000">
                    <a:alpha val="70000"/>
                  </a:srgbClr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 sz="1000">
              <a:solidFill>
                <a:srgbClr val="000000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501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C95E10B-CD60-D0A4-F70A-9A97C87E3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19</a:t>
            </a:fld>
            <a:endParaRPr lang="en-US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2AEA4FB9-4302-D94E-9745-2CAFEAD3DFF5}"/>
              </a:ext>
            </a:extLst>
          </p:cNvPr>
          <p:cNvGrpSpPr/>
          <p:nvPr/>
        </p:nvGrpSpPr>
        <p:grpSpPr>
          <a:xfrm>
            <a:off x="2152506" y="539364"/>
            <a:ext cx="2579885" cy="1547931"/>
            <a:chOff x="1000712" y="84"/>
            <a:chExt cx="2579885" cy="1547931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4078B549-027C-8A29-3AFE-4448DBC07E22}"/>
                </a:ext>
              </a:extLst>
            </p:cNvPr>
            <p:cNvSpPr/>
            <p:nvPr/>
          </p:nvSpPr>
          <p:spPr>
            <a:xfrm>
              <a:off x="1000712" y="84"/>
              <a:ext cx="2579885" cy="154793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929F3850-A696-ACC4-5E0A-EAA78460337B}"/>
                </a:ext>
              </a:extLst>
            </p:cNvPr>
            <p:cNvSpPr txBox="1"/>
            <p:nvPr/>
          </p:nvSpPr>
          <p:spPr>
            <a:xfrm>
              <a:off x="1000712" y="84"/>
              <a:ext cx="2579885" cy="15479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6417" tIns="132696" rIns="126417" bIns="132696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_tradnl" sz="2200" kern="1200"/>
                <a:t>¿Cómo hacemos continua la evaluación?</a:t>
              </a:r>
              <a:endParaRPr lang="en-US" sz="2200" kern="1200" dirty="0"/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1CAE3E29-9E95-702A-5BE2-9A8ED77D4CE7}"/>
              </a:ext>
            </a:extLst>
          </p:cNvPr>
          <p:cNvSpPr txBox="1"/>
          <p:nvPr/>
        </p:nvSpPr>
        <p:spPr>
          <a:xfrm>
            <a:off x="878541" y="2976282"/>
            <a:ext cx="1059007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dirty="0"/>
              <a:t>Desde PC o PP: criterios generales de centro.</a:t>
            </a:r>
          </a:p>
          <a:p>
            <a:r>
              <a:rPr lang="es-ES_tradnl" sz="2800" dirty="0"/>
              <a:t>Desde la programación: presencia de criterios de evaluación en SA.</a:t>
            </a:r>
          </a:p>
          <a:p>
            <a:r>
              <a:rPr lang="es-ES_tradnl" sz="2800" dirty="0"/>
              <a:t>La evaluación no es trimestral sino continua. </a:t>
            </a:r>
          </a:p>
          <a:p>
            <a:r>
              <a:rPr lang="es-ES_tradnl" sz="2800" dirty="0"/>
              <a:t>La evaluación final no es media aritmética</a:t>
            </a:r>
          </a:p>
          <a:p>
            <a:r>
              <a:rPr lang="es-ES_tradnl" sz="2800" dirty="0"/>
              <a:t>Modificación de registros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E6AA9BEE-6C9E-3CF6-4CB0-9E8534144C80}"/>
              </a:ext>
            </a:extLst>
          </p:cNvPr>
          <p:cNvGrpSpPr/>
          <p:nvPr/>
        </p:nvGrpSpPr>
        <p:grpSpPr>
          <a:xfrm>
            <a:off x="8069205" y="467646"/>
            <a:ext cx="2579885" cy="1547931"/>
            <a:chOff x="4173971" y="84"/>
            <a:chExt cx="2579885" cy="1547931"/>
          </a:xfrm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30A7E0AB-CC36-5DFD-1495-FF361E2C9574}"/>
                </a:ext>
              </a:extLst>
            </p:cNvPr>
            <p:cNvSpPr/>
            <p:nvPr/>
          </p:nvSpPr>
          <p:spPr>
            <a:xfrm>
              <a:off x="4173971" y="84"/>
              <a:ext cx="2579885" cy="154793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607EA7C9-50F0-4293-63CD-8E8F1D87C5B8}"/>
                </a:ext>
              </a:extLst>
            </p:cNvPr>
            <p:cNvSpPr txBox="1"/>
            <p:nvPr/>
          </p:nvSpPr>
          <p:spPr>
            <a:xfrm>
              <a:off x="4173971" y="84"/>
              <a:ext cx="2579885" cy="15479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6417" tIns="132696" rIns="126417" bIns="132696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_tradnl" sz="2200" kern="1200" dirty="0"/>
                <a:t>¿Cómo se hace </a:t>
              </a:r>
              <a:r>
                <a:rPr lang="es-ES_tradnl" sz="2200" kern="1200" dirty="0" err="1"/>
                <a:t>criterial</a:t>
              </a:r>
              <a:r>
                <a:rPr lang="es-ES_tradnl" sz="2200" kern="1200" dirty="0"/>
                <a:t> la evaluación?</a:t>
              </a:r>
              <a:endParaRPr lang="en-US" sz="2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477385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824A85-77AA-D2B4-F949-B8B21F744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481" y="2200149"/>
            <a:ext cx="2282952" cy="2606040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>
            <a:normAutofit/>
          </a:bodyPr>
          <a:lstStyle/>
          <a:p>
            <a:pPr algn="ctr"/>
            <a:r>
              <a:rPr lang="es-ES_tradnl" sz="3600" dirty="0"/>
              <a:t>Contenido de la sesión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9A9BC0-4311-8558-6298-1090D9230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838" y="2213357"/>
            <a:ext cx="8241962" cy="329844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_tradnl" sz="2400" dirty="0"/>
              <a:t>¿Qué entiendo por evaluación competencial?</a:t>
            </a:r>
          </a:p>
          <a:p>
            <a:pPr marL="914400" lvl="1" indent="-457200">
              <a:buFont typeface="+mj-lt"/>
              <a:buAutoNum type="alphaUcPeriod"/>
            </a:pPr>
            <a:r>
              <a:rPr lang="es-ES_tradnl" dirty="0"/>
              <a:t>Estructura curricular, funciones y relaciones de elementos curriculares.</a:t>
            </a:r>
          </a:p>
          <a:p>
            <a:pPr marL="914400" lvl="1" indent="-457200">
              <a:buFont typeface="+mj-lt"/>
              <a:buAutoNum type="alphaUcPeriod"/>
            </a:pPr>
            <a:r>
              <a:rPr lang="es-ES_tradnl" dirty="0"/>
              <a:t>Características de la evaluación en Infantil y Primaria.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dirty="0"/>
              <a:t>Puesta en práctica:</a:t>
            </a:r>
          </a:p>
          <a:p>
            <a:pPr marL="914400" lvl="1" indent="-457200">
              <a:buFont typeface="+mj-lt"/>
              <a:buAutoNum type="alphaUcPeriod"/>
            </a:pPr>
            <a:r>
              <a:rPr lang="es-ES_tradnl" dirty="0"/>
              <a:t>Registros de seguimiento</a:t>
            </a:r>
          </a:p>
          <a:p>
            <a:pPr marL="914400" lvl="1" indent="-457200">
              <a:buFont typeface="+mj-lt"/>
              <a:buAutoNum type="alphaUcPeriod"/>
            </a:pPr>
            <a:r>
              <a:rPr lang="es-ES_tradnl" dirty="0"/>
              <a:t>Cómo calcular una calificación de área/materia</a:t>
            </a:r>
          </a:p>
          <a:p>
            <a:pPr marL="914400" lvl="1" indent="-457200">
              <a:buFont typeface="+mj-lt"/>
              <a:buAutoNum type="alphaUcPeriod"/>
            </a:pPr>
            <a:r>
              <a:rPr lang="es-ES_tradnl" dirty="0"/>
              <a:t>Cómo calcular una calificación de competencia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7C5125-9A38-E301-D500-9BF0C9D0C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7E7843D-FF13-4365-9478-9625B70A2705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7FAEC2C-9870-6FE0-A4AD-1C57C8A13F9C}"/>
              </a:ext>
            </a:extLst>
          </p:cNvPr>
          <p:cNvSpPr txBox="1"/>
          <p:nvPr/>
        </p:nvSpPr>
        <p:spPr>
          <a:xfrm>
            <a:off x="1440122" y="536448"/>
            <a:ext cx="9152185" cy="9328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_tradnl" sz="2000" b="1" dirty="0"/>
              <a:t>Objetivo de la sesión</a:t>
            </a:r>
            <a:r>
              <a:rPr lang="es-ES_tradnl" sz="2000" dirty="0"/>
              <a:t>: </a:t>
            </a:r>
          </a:p>
          <a:p>
            <a:pPr algn="ctr">
              <a:lnSpc>
                <a:spcPct val="200000"/>
              </a:lnSpc>
            </a:pPr>
            <a:r>
              <a:rPr lang="es-ES_tradnl" sz="2000" b="1" u="sng" dirty="0"/>
              <a:t>Analizar cómo se evalúa </a:t>
            </a:r>
            <a:r>
              <a:rPr lang="es-ES_tradnl" sz="2000" dirty="0"/>
              <a:t>desde las propuestas de programación que se diseñan.</a:t>
            </a:r>
          </a:p>
        </p:txBody>
      </p:sp>
    </p:spTree>
    <p:extLst>
      <p:ext uri="{BB962C8B-B14F-4D97-AF65-F5344CB8AC3E}">
        <p14:creationId xmlns:p14="http://schemas.microsoft.com/office/powerpoint/2010/main" val="284410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86E9476C-7204-B8D9-E458-86562F026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4000" dirty="0"/>
              <a:t>Registro mediante instrumentos de evaluación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59E48D8-CB83-4A82-2563-1E2C16180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FF0A7227-3A4F-2D6C-A8BF-3E9A53D5A0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162450"/>
              </p:ext>
            </p:extLst>
          </p:nvPr>
        </p:nvGraphicFramePr>
        <p:xfrm>
          <a:off x="748552" y="1615532"/>
          <a:ext cx="10762131" cy="419408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40496">
                  <a:extLst>
                    <a:ext uri="{9D8B030D-6E8A-4147-A177-3AD203B41FA5}">
                      <a16:colId xmlns:a16="http://schemas.microsoft.com/office/drawing/2014/main" val="407691133"/>
                    </a:ext>
                  </a:extLst>
                </a:gridCol>
                <a:gridCol w="872824">
                  <a:extLst>
                    <a:ext uri="{9D8B030D-6E8A-4147-A177-3AD203B41FA5}">
                      <a16:colId xmlns:a16="http://schemas.microsoft.com/office/drawing/2014/main" val="249210838"/>
                    </a:ext>
                  </a:extLst>
                </a:gridCol>
                <a:gridCol w="864742">
                  <a:extLst>
                    <a:ext uri="{9D8B030D-6E8A-4147-A177-3AD203B41FA5}">
                      <a16:colId xmlns:a16="http://schemas.microsoft.com/office/drawing/2014/main" val="2135371911"/>
                    </a:ext>
                  </a:extLst>
                </a:gridCol>
                <a:gridCol w="864742">
                  <a:extLst>
                    <a:ext uri="{9D8B030D-6E8A-4147-A177-3AD203B41FA5}">
                      <a16:colId xmlns:a16="http://schemas.microsoft.com/office/drawing/2014/main" val="2031249735"/>
                    </a:ext>
                  </a:extLst>
                </a:gridCol>
                <a:gridCol w="872824">
                  <a:extLst>
                    <a:ext uri="{9D8B030D-6E8A-4147-A177-3AD203B41FA5}">
                      <a16:colId xmlns:a16="http://schemas.microsoft.com/office/drawing/2014/main" val="226195447"/>
                    </a:ext>
                  </a:extLst>
                </a:gridCol>
                <a:gridCol w="743517">
                  <a:extLst>
                    <a:ext uri="{9D8B030D-6E8A-4147-A177-3AD203B41FA5}">
                      <a16:colId xmlns:a16="http://schemas.microsoft.com/office/drawing/2014/main" val="1944071737"/>
                    </a:ext>
                  </a:extLst>
                </a:gridCol>
                <a:gridCol w="624984">
                  <a:extLst>
                    <a:ext uri="{9D8B030D-6E8A-4147-A177-3AD203B41FA5}">
                      <a16:colId xmlns:a16="http://schemas.microsoft.com/office/drawing/2014/main" val="3029637168"/>
                    </a:ext>
                  </a:extLst>
                </a:gridCol>
                <a:gridCol w="864742">
                  <a:extLst>
                    <a:ext uri="{9D8B030D-6E8A-4147-A177-3AD203B41FA5}">
                      <a16:colId xmlns:a16="http://schemas.microsoft.com/office/drawing/2014/main" val="2068195254"/>
                    </a:ext>
                  </a:extLst>
                </a:gridCol>
                <a:gridCol w="444493">
                  <a:extLst>
                    <a:ext uri="{9D8B030D-6E8A-4147-A177-3AD203B41FA5}">
                      <a16:colId xmlns:a16="http://schemas.microsoft.com/office/drawing/2014/main" val="3906138403"/>
                    </a:ext>
                  </a:extLst>
                </a:gridCol>
                <a:gridCol w="463351">
                  <a:extLst>
                    <a:ext uri="{9D8B030D-6E8A-4147-A177-3AD203B41FA5}">
                      <a16:colId xmlns:a16="http://schemas.microsoft.com/office/drawing/2014/main" val="3663835331"/>
                    </a:ext>
                  </a:extLst>
                </a:gridCol>
                <a:gridCol w="703108">
                  <a:extLst>
                    <a:ext uri="{9D8B030D-6E8A-4147-A177-3AD203B41FA5}">
                      <a16:colId xmlns:a16="http://schemas.microsoft.com/office/drawing/2014/main" val="3086067428"/>
                    </a:ext>
                  </a:extLst>
                </a:gridCol>
                <a:gridCol w="743517">
                  <a:extLst>
                    <a:ext uri="{9D8B030D-6E8A-4147-A177-3AD203B41FA5}">
                      <a16:colId xmlns:a16="http://schemas.microsoft.com/office/drawing/2014/main" val="3384896108"/>
                    </a:ext>
                  </a:extLst>
                </a:gridCol>
                <a:gridCol w="703108">
                  <a:extLst>
                    <a:ext uri="{9D8B030D-6E8A-4147-A177-3AD203B41FA5}">
                      <a16:colId xmlns:a16="http://schemas.microsoft.com/office/drawing/2014/main" val="2674386986"/>
                    </a:ext>
                  </a:extLst>
                </a:gridCol>
                <a:gridCol w="703108">
                  <a:extLst>
                    <a:ext uri="{9D8B030D-6E8A-4147-A177-3AD203B41FA5}">
                      <a16:colId xmlns:a16="http://schemas.microsoft.com/office/drawing/2014/main" val="2576107046"/>
                    </a:ext>
                  </a:extLst>
                </a:gridCol>
                <a:gridCol w="452575">
                  <a:extLst>
                    <a:ext uri="{9D8B030D-6E8A-4147-A177-3AD203B41FA5}">
                      <a16:colId xmlns:a16="http://schemas.microsoft.com/office/drawing/2014/main" val="3233481933"/>
                    </a:ext>
                  </a:extLst>
                </a:gridCol>
              </a:tblGrid>
              <a:tr h="105406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Ex1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Ex 2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Ex 3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Total </a:t>
                      </a:r>
                      <a:r>
                        <a:rPr lang="es-ES" sz="1400" u="none" strike="noStrike" dirty="0" err="1">
                          <a:effectLst/>
                        </a:rPr>
                        <a:t>exs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Ponderación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Cuaderno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Proyecto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Grupo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Libro lectura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Total actividades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Ponderación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Rubrica comportamiento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Ponderación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Total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extLst>
                  <a:ext uri="{0D108BD9-81ED-4DB2-BD59-A6C34878D82A}">
                    <a16:rowId xmlns:a16="http://schemas.microsoft.com/office/drawing/2014/main" val="3167668318"/>
                  </a:ext>
                </a:extLst>
              </a:tr>
              <a:tr h="54208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Alumno 1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6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7,1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8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21,1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3,52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6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8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5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10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29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2,18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10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2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7,69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extLst>
                  <a:ext uri="{0D108BD9-81ED-4DB2-BD59-A6C34878D82A}">
                    <a16:rowId xmlns:a16="http://schemas.microsoft.com/office/drawing/2014/main" val="706272382"/>
                  </a:ext>
                </a:extLst>
              </a:tr>
              <a:tr h="54208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Alumno 2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7,5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4,2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b"/>
                </a:tc>
                <a:extLst>
                  <a:ext uri="{0D108BD9-81ED-4DB2-BD59-A6C34878D82A}">
                    <a16:rowId xmlns:a16="http://schemas.microsoft.com/office/drawing/2014/main" val="2230867871"/>
                  </a:ext>
                </a:extLst>
              </a:tr>
              <a:tr h="54208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Alumno 3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3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b"/>
                </a:tc>
                <a:extLst>
                  <a:ext uri="{0D108BD9-81ED-4DB2-BD59-A6C34878D82A}">
                    <a16:rowId xmlns:a16="http://schemas.microsoft.com/office/drawing/2014/main" val="4130036059"/>
                  </a:ext>
                </a:extLst>
              </a:tr>
              <a:tr h="54208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….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….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b"/>
                </a:tc>
                <a:extLst>
                  <a:ext uri="{0D108BD9-81ED-4DB2-BD59-A6C34878D82A}">
                    <a16:rowId xmlns:a16="http://schemas.microsoft.com/office/drawing/2014/main" val="4245495908"/>
                  </a:ext>
                </a:extLst>
              </a:tr>
              <a:tr h="64719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Alumno 24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5,6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 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b"/>
                </a:tc>
                <a:extLst>
                  <a:ext uri="{0D108BD9-81ED-4DB2-BD59-A6C34878D82A}">
                    <a16:rowId xmlns:a16="http://schemas.microsoft.com/office/drawing/2014/main" val="887156916"/>
                  </a:ext>
                </a:extLst>
              </a:tr>
              <a:tr h="324471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50%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30%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20%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100%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0" marR="7910" marT="791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033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03188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CCA55A-C4A0-7F80-7261-DAD49016E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/>
              <a:t>Registro mediante criterios </a:t>
            </a:r>
            <a:r>
              <a:rPr lang="es-ES_tradnl"/>
              <a:t>de evaluación.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645EC37-7E55-F87F-EDA7-46BDA2397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21</a:t>
            </a:fld>
            <a:endParaRPr lang="en-US"/>
          </a:p>
        </p:txBody>
      </p:sp>
      <p:sp>
        <p:nvSpPr>
          <p:cNvPr id="3" name="Botón de acción: Documento 2">
            <a:hlinkClick r:id="rId2" action="ppaction://hlinkfile" highlightClick="1"/>
            <a:extLst>
              <a:ext uri="{FF2B5EF4-FFF2-40B4-BE49-F238E27FC236}">
                <a16:creationId xmlns:a16="http://schemas.microsoft.com/office/drawing/2014/main" id="{5D259755-C1E5-DF67-96EE-180F8275C0DC}"/>
              </a:ext>
            </a:extLst>
          </p:cNvPr>
          <p:cNvSpPr/>
          <p:nvPr/>
        </p:nvSpPr>
        <p:spPr>
          <a:xfrm>
            <a:off x="2121408" y="2121408"/>
            <a:ext cx="2615184" cy="3273552"/>
          </a:xfrm>
          <a:prstGeom prst="actionButtonDocumen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 5º EP CSO</a:t>
            </a:r>
          </a:p>
        </p:txBody>
      </p:sp>
      <p:sp>
        <p:nvSpPr>
          <p:cNvPr id="4" name="Botón de acción: Documento 3">
            <a:hlinkClick r:id="rId3" action="ppaction://hlinkfile" highlightClick="1"/>
            <a:extLst>
              <a:ext uri="{FF2B5EF4-FFF2-40B4-BE49-F238E27FC236}">
                <a16:creationId xmlns:a16="http://schemas.microsoft.com/office/drawing/2014/main" id="{6E6B52EC-55EC-7972-A2A4-0B1070EEF9E8}"/>
              </a:ext>
            </a:extLst>
          </p:cNvPr>
          <p:cNvSpPr/>
          <p:nvPr/>
        </p:nvSpPr>
        <p:spPr>
          <a:xfrm>
            <a:off x="7022592" y="2103120"/>
            <a:ext cx="2724912" cy="3291840"/>
          </a:xfrm>
          <a:prstGeom prst="actionButtonDocumen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ysClr val="windowText" lastClr="000000"/>
                </a:solidFill>
              </a:rPr>
              <a:t>SA 3º EI</a:t>
            </a:r>
          </a:p>
        </p:txBody>
      </p:sp>
    </p:spTree>
    <p:extLst>
      <p:ext uri="{BB962C8B-B14F-4D97-AF65-F5344CB8AC3E}">
        <p14:creationId xmlns:p14="http://schemas.microsoft.com/office/powerpoint/2010/main" val="33118644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C20B9D5-76C7-341E-608C-36DDD5F28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7D8A6576-8025-9FA0-1BD3-F45D62D822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740854"/>
              </p:ext>
            </p:extLst>
          </p:nvPr>
        </p:nvGraphicFramePr>
        <p:xfrm>
          <a:off x="237744" y="808799"/>
          <a:ext cx="11521440" cy="56302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11696">
                  <a:extLst>
                    <a:ext uri="{9D8B030D-6E8A-4147-A177-3AD203B41FA5}">
                      <a16:colId xmlns:a16="http://schemas.microsoft.com/office/drawing/2014/main" val="2753423904"/>
                    </a:ext>
                  </a:extLst>
                </a:gridCol>
                <a:gridCol w="676656">
                  <a:extLst>
                    <a:ext uri="{9D8B030D-6E8A-4147-A177-3AD203B41FA5}">
                      <a16:colId xmlns:a16="http://schemas.microsoft.com/office/drawing/2014/main" val="4172680440"/>
                    </a:ext>
                  </a:extLst>
                </a:gridCol>
                <a:gridCol w="2896982">
                  <a:extLst>
                    <a:ext uri="{9D8B030D-6E8A-4147-A177-3AD203B41FA5}">
                      <a16:colId xmlns:a16="http://schemas.microsoft.com/office/drawing/2014/main" val="2841389214"/>
                    </a:ext>
                  </a:extLst>
                </a:gridCol>
                <a:gridCol w="1236106">
                  <a:extLst>
                    <a:ext uri="{9D8B030D-6E8A-4147-A177-3AD203B41FA5}">
                      <a16:colId xmlns:a16="http://schemas.microsoft.com/office/drawing/2014/main" val="12349643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Proceso de evaluación del alumnado (aprendizajes)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070588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  <a:effectLst/>
                        </a:rPr>
                        <a:t>Criterio de evaluación: 1.1 Buscar, analizar y organizar información sobre las sociedades y los territorios ….</a:t>
                      </a:r>
                      <a:endParaRPr lang="es-E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63786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  <a:effectLst/>
                        </a:rPr>
                        <a:t>Indicadores de logro</a:t>
                      </a:r>
                      <a:endParaRPr lang="es-E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Calificación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Momento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91982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Peso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Instrumento de evaluación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583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1.1.1. Busca información concreta sobre edificios representativos de Segovia 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60%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Portfolio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Primera sesión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582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1.1.2. Expone oralmente características de paisajes naturales de nuestra comunidad 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20%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Exposición oral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Primera sesión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34418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1.1.3. Elabora un listado de tradiciones, costumbres, bailes, comidas típicas de Segovia, integrando en la ruta a realizar.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20%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>
                          <a:solidFill>
                            <a:schemeClr val="tx1"/>
                          </a:solidFill>
                          <a:effectLst/>
                        </a:rPr>
                        <a:t>Producción gráfica</a:t>
                      </a:r>
                      <a:endParaRPr lang="es-E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  <a:effectLst/>
                        </a:rPr>
                        <a:t>Cuarta sesión</a:t>
                      </a:r>
                      <a:endParaRPr lang="es-E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2805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5DF21BB7-466E-9DC3-2E0F-9327221AD1F0}"/>
              </a:ext>
            </a:extLst>
          </p:cNvPr>
          <p:cNvSpPr txBox="1"/>
          <p:nvPr/>
        </p:nvSpPr>
        <p:spPr>
          <a:xfrm rot="20510018">
            <a:off x="585217" y="560383"/>
            <a:ext cx="21287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Educación Primaria</a:t>
            </a:r>
          </a:p>
        </p:txBody>
      </p:sp>
    </p:spTree>
    <p:extLst>
      <p:ext uri="{BB962C8B-B14F-4D97-AF65-F5344CB8AC3E}">
        <p14:creationId xmlns:p14="http://schemas.microsoft.com/office/powerpoint/2010/main" val="15468326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CE4C430-A360-6C75-10E4-C091994E4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ED550C01-20C5-7AFE-8862-977EAB0996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606618"/>
              </p:ext>
            </p:extLst>
          </p:nvPr>
        </p:nvGraphicFramePr>
        <p:xfrm>
          <a:off x="329184" y="466375"/>
          <a:ext cx="11594593" cy="55686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54359">
                  <a:extLst>
                    <a:ext uri="{9D8B030D-6E8A-4147-A177-3AD203B41FA5}">
                      <a16:colId xmlns:a16="http://schemas.microsoft.com/office/drawing/2014/main" val="1625797152"/>
                    </a:ext>
                  </a:extLst>
                </a:gridCol>
                <a:gridCol w="883272">
                  <a:extLst>
                    <a:ext uri="{9D8B030D-6E8A-4147-A177-3AD203B41FA5}">
                      <a16:colId xmlns:a16="http://schemas.microsoft.com/office/drawing/2014/main" val="3454117028"/>
                    </a:ext>
                  </a:extLst>
                </a:gridCol>
                <a:gridCol w="3438957">
                  <a:extLst>
                    <a:ext uri="{9D8B030D-6E8A-4147-A177-3AD203B41FA5}">
                      <a16:colId xmlns:a16="http://schemas.microsoft.com/office/drawing/2014/main" val="4096240506"/>
                    </a:ext>
                  </a:extLst>
                </a:gridCol>
                <a:gridCol w="1018005">
                  <a:extLst>
                    <a:ext uri="{9D8B030D-6E8A-4147-A177-3AD203B41FA5}">
                      <a16:colId xmlns:a16="http://schemas.microsoft.com/office/drawing/2014/main" val="2603027981"/>
                    </a:ext>
                  </a:extLst>
                </a:gridCol>
              </a:tblGrid>
              <a:tr h="853058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Criterio de evaluación: 1.2 Reelaborar y crear contenidos digitales sencillos sobre las sociedades y territorios …</a:t>
                      </a:r>
                      <a:endParaRPr lang="es-E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808653"/>
                  </a:ext>
                </a:extLst>
              </a:tr>
              <a:tr h="41859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>
                          <a:solidFill>
                            <a:schemeClr val="tx1"/>
                          </a:solidFill>
                          <a:effectLst/>
                        </a:rPr>
                        <a:t>Indicadores de logro</a:t>
                      </a:r>
                      <a:endParaRPr lang="es-E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>
                          <a:solidFill>
                            <a:schemeClr val="tx1"/>
                          </a:solidFill>
                          <a:effectLst/>
                        </a:rPr>
                        <a:t>Calificación</a:t>
                      </a:r>
                      <a:endParaRPr lang="es-E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>
                          <a:solidFill>
                            <a:schemeClr val="tx1"/>
                          </a:solidFill>
                          <a:effectLst/>
                        </a:rPr>
                        <a:t>Momento </a:t>
                      </a:r>
                      <a:endParaRPr lang="es-E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5259616"/>
                  </a:ext>
                </a:extLst>
              </a:tr>
              <a:tr h="853058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>
                          <a:solidFill>
                            <a:schemeClr val="tx1"/>
                          </a:solidFill>
                          <a:effectLst/>
                        </a:rPr>
                        <a:t>Peso</a:t>
                      </a:r>
                      <a:endParaRPr lang="es-E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>
                          <a:solidFill>
                            <a:schemeClr val="tx1"/>
                          </a:solidFill>
                          <a:effectLst/>
                        </a:rPr>
                        <a:t>Instrumento de evaluación</a:t>
                      </a:r>
                      <a:endParaRPr lang="es-E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958677"/>
                  </a:ext>
                </a:extLst>
              </a:tr>
              <a:tr h="17219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>
                          <a:solidFill>
                            <a:schemeClr val="tx1"/>
                          </a:solidFill>
                          <a:effectLst/>
                        </a:rPr>
                        <a:t>1.2.1. Realiza una diapositiva sobre el territorio y la ruta a desarrollar en la visita a Segovia</a:t>
                      </a:r>
                      <a:endParaRPr lang="es-E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>
                          <a:solidFill>
                            <a:schemeClr val="tx1"/>
                          </a:solidFill>
                          <a:effectLst/>
                        </a:rPr>
                        <a:t>60%</a:t>
                      </a:r>
                      <a:endParaRPr lang="es-E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>
                          <a:solidFill>
                            <a:schemeClr val="tx1"/>
                          </a:solidFill>
                          <a:effectLst/>
                        </a:rPr>
                        <a:t>Expresión gráfica</a:t>
                      </a:r>
                      <a:endParaRPr lang="es-E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>
                          <a:solidFill>
                            <a:schemeClr val="tx1"/>
                          </a:solidFill>
                          <a:effectLst/>
                        </a:rPr>
                        <a:t>Segunda sesión</a:t>
                      </a:r>
                      <a:endParaRPr lang="es-E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190861"/>
                  </a:ext>
                </a:extLst>
              </a:tr>
              <a:tr h="17219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>
                          <a:solidFill>
                            <a:schemeClr val="tx1"/>
                          </a:solidFill>
                          <a:effectLst/>
                        </a:rPr>
                        <a:t>1.2.2. Escribe un relato para el periódico de clase sobre un museo o una especie vegetal presente en Segovia, valorando el presupuesto de acceso.</a:t>
                      </a:r>
                      <a:endParaRPr lang="es-E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40%</a:t>
                      </a:r>
                      <a:endParaRPr lang="es-E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>
                          <a:solidFill>
                            <a:schemeClr val="tx1"/>
                          </a:solidFill>
                          <a:effectLst/>
                        </a:rPr>
                        <a:t>Expresión escrita</a:t>
                      </a:r>
                      <a:endParaRPr lang="es-E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Sexta sesión</a:t>
                      </a:r>
                      <a:endParaRPr lang="es-E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054507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AB40A0C2-6DCA-5C99-1EDC-8FFC711722AD}"/>
              </a:ext>
            </a:extLst>
          </p:cNvPr>
          <p:cNvSpPr txBox="1"/>
          <p:nvPr/>
        </p:nvSpPr>
        <p:spPr>
          <a:xfrm rot="20510018">
            <a:off x="5284217" y="5983282"/>
            <a:ext cx="21287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Educación Primaria</a:t>
            </a:r>
          </a:p>
        </p:txBody>
      </p:sp>
    </p:spTree>
    <p:extLst>
      <p:ext uri="{BB962C8B-B14F-4D97-AF65-F5344CB8AC3E}">
        <p14:creationId xmlns:p14="http://schemas.microsoft.com/office/powerpoint/2010/main" val="19337065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A89E6D1-CE86-FE56-F2A9-6E517A218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88B0BAA7-4120-6CA7-6BB2-F9C1977C2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16379"/>
              </p:ext>
            </p:extLst>
          </p:nvPr>
        </p:nvGraphicFramePr>
        <p:xfrm>
          <a:off x="893064" y="251395"/>
          <a:ext cx="10515600" cy="58340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35752">
                  <a:extLst>
                    <a:ext uri="{9D8B030D-6E8A-4147-A177-3AD203B41FA5}">
                      <a16:colId xmlns:a16="http://schemas.microsoft.com/office/drawing/2014/main" val="2012776266"/>
                    </a:ext>
                  </a:extLst>
                </a:gridCol>
                <a:gridCol w="837651">
                  <a:extLst>
                    <a:ext uri="{9D8B030D-6E8A-4147-A177-3AD203B41FA5}">
                      <a16:colId xmlns:a16="http://schemas.microsoft.com/office/drawing/2014/main" val="2886814932"/>
                    </a:ext>
                  </a:extLst>
                </a:gridCol>
                <a:gridCol w="2454189">
                  <a:extLst>
                    <a:ext uri="{9D8B030D-6E8A-4147-A177-3AD203B41FA5}">
                      <a16:colId xmlns:a16="http://schemas.microsoft.com/office/drawing/2014/main" val="3158186415"/>
                    </a:ext>
                  </a:extLst>
                </a:gridCol>
                <a:gridCol w="1588008">
                  <a:extLst>
                    <a:ext uri="{9D8B030D-6E8A-4147-A177-3AD203B41FA5}">
                      <a16:colId xmlns:a16="http://schemas.microsoft.com/office/drawing/2014/main" val="1738002819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Criterio de evaluación: 3.2. Establecer conexiones sencillas entre elementos o sistemas del medio ….</a:t>
                      </a:r>
                      <a:endParaRPr lang="es-E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917422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Indicadores de logro</a:t>
                      </a:r>
                      <a:endParaRPr lang="es-E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Calificación</a:t>
                      </a:r>
                      <a:endParaRPr lang="es-E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Momento</a:t>
                      </a:r>
                      <a:endParaRPr lang="es-E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456072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Peso</a:t>
                      </a:r>
                      <a:endParaRPr lang="es-E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Instrumento de evaluación</a:t>
                      </a:r>
                      <a:endParaRPr lang="es-E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3314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3.2.1. Explica con un podcast las características de paisajes y monumentos de Castilla y León, valorando su diversidad.</a:t>
                      </a:r>
                      <a:endParaRPr lang="es-E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50%</a:t>
                      </a:r>
                      <a:endParaRPr lang="es-E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Expresión oral</a:t>
                      </a:r>
                      <a:endParaRPr lang="es-E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Quinta sesión</a:t>
                      </a:r>
                      <a:endParaRPr lang="es-E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1100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3.3.2. Localiza en un plano la ruta de las visitas reservadas en Segovia, respetando el uso de zonas peatonales.</a:t>
                      </a:r>
                      <a:endParaRPr lang="es-E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50%</a:t>
                      </a:r>
                      <a:endParaRPr lang="es-E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Portfolio</a:t>
                      </a:r>
                      <a:endParaRPr lang="es-E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Tercera y cuarta sesión</a:t>
                      </a:r>
                      <a:endParaRPr lang="es-E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9531911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BDEEA529-12E5-E90C-BBD4-C990CB88158D}"/>
              </a:ext>
            </a:extLst>
          </p:cNvPr>
          <p:cNvSpPr txBox="1"/>
          <p:nvPr/>
        </p:nvSpPr>
        <p:spPr>
          <a:xfrm rot="20510018">
            <a:off x="6058918" y="5818183"/>
            <a:ext cx="21287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Educación Primaria</a:t>
            </a:r>
          </a:p>
        </p:txBody>
      </p:sp>
    </p:spTree>
    <p:extLst>
      <p:ext uri="{BB962C8B-B14F-4D97-AF65-F5344CB8AC3E}">
        <p14:creationId xmlns:p14="http://schemas.microsoft.com/office/powerpoint/2010/main" val="36509521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59E77F-82B6-1D1F-7488-A4E9D04E3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5307"/>
          </a:xfrm>
        </p:spPr>
        <p:txBody>
          <a:bodyPr>
            <a:normAutofit/>
          </a:bodyPr>
          <a:lstStyle/>
          <a:p>
            <a:r>
              <a:rPr lang="es-ES_tradnl" sz="3600" dirty="0"/>
              <a:t>¿Cómo hacer </a:t>
            </a:r>
            <a:r>
              <a:rPr lang="es-ES_tradnl" sz="3600" b="1" u="sng" dirty="0"/>
              <a:t>un registro </a:t>
            </a:r>
            <a:r>
              <a:rPr lang="es-ES_tradnl" sz="3600" dirty="0"/>
              <a:t>desde criterios de evaluación?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48E5169-2331-69FE-8D36-1C3317C9F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833DA8E2-3BE4-490A-AD6B-E906152C7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276454"/>
              </p:ext>
            </p:extLst>
          </p:nvPr>
        </p:nvGraphicFramePr>
        <p:xfrm>
          <a:off x="358478" y="2365586"/>
          <a:ext cx="11484863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3451">
                  <a:extLst>
                    <a:ext uri="{9D8B030D-6E8A-4147-A177-3AD203B41FA5}">
                      <a16:colId xmlns:a16="http://schemas.microsoft.com/office/drawing/2014/main" val="2268994264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4187584178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3900949643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4220834372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72683121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627286421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2827296328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3985752591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2877048468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197591971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2836257323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2193934699"/>
                    </a:ext>
                  </a:extLst>
                </a:gridCol>
                <a:gridCol w="883451">
                  <a:extLst>
                    <a:ext uri="{9D8B030D-6E8A-4147-A177-3AD203B41FA5}">
                      <a16:colId xmlns:a16="http://schemas.microsoft.com/office/drawing/2014/main" val="907535390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Situación de aprendizaje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8588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Crit</a:t>
                      </a:r>
                      <a:r>
                        <a:rPr lang="es-ES_tradnl" sz="1800" dirty="0"/>
                        <a:t> </a:t>
                      </a:r>
                      <a:r>
                        <a:rPr lang="es-ES_tradnl" sz="1800" dirty="0" err="1"/>
                        <a:t>Ev</a:t>
                      </a:r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Portfolio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Exp</a:t>
                      </a:r>
                      <a:r>
                        <a:rPr lang="es-ES_tradnl" sz="1800" dirty="0"/>
                        <a:t> Oral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Prod</a:t>
                      </a:r>
                      <a:r>
                        <a:rPr lang="es-ES_tradnl" sz="1800" dirty="0"/>
                        <a:t>. Gráfica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Expr</a:t>
                      </a:r>
                      <a:r>
                        <a:rPr lang="es-ES_tradnl" sz="1800" dirty="0"/>
                        <a:t>. Escrita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Expr</a:t>
                      </a:r>
                      <a:r>
                        <a:rPr lang="es-ES_tradnl" sz="1800" dirty="0"/>
                        <a:t>. Oral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Alumno/a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Alumno/a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Alumno/a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Alumno/a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Alumno/a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Alumno/a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…..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695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60%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1626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60%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40%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61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50%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50%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0755048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3410A91B-709D-DB62-324F-2E4FC0DCAAE1}"/>
              </a:ext>
            </a:extLst>
          </p:cNvPr>
          <p:cNvSpPr txBox="1"/>
          <p:nvPr/>
        </p:nvSpPr>
        <p:spPr>
          <a:xfrm>
            <a:off x="643467" y="1540933"/>
            <a:ext cx="346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Opción 1: tabla general de grupo.</a:t>
            </a:r>
          </a:p>
        </p:txBody>
      </p:sp>
    </p:spTree>
    <p:extLst>
      <p:ext uri="{BB962C8B-B14F-4D97-AF65-F5344CB8AC3E}">
        <p14:creationId xmlns:p14="http://schemas.microsoft.com/office/powerpoint/2010/main" val="8096424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5494205-DC54-64C4-5EFA-F2684C882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26</a:t>
            </a:fld>
            <a:endParaRPr lang="en-U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E84E0ED4-A495-9BBB-B51F-9D5563B80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144992"/>
            <a:ext cx="10515600" cy="805307"/>
          </a:xfrm>
        </p:spPr>
        <p:txBody>
          <a:bodyPr>
            <a:normAutofit/>
          </a:bodyPr>
          <a:lstStyle/>
          <a:p>
            <a:r>
              <a:rPr lang="es-ES_tradnl" sz="3600" dirty="0"/>
              <a:t>¿Cómo hacer </a:t>
            </a:r>
            <a:r>
              <a:rPr lang="es-ES_tradnl" sz="3600" b="1" u="sng" dirty="0"/>
              <a:t>un registro </a:t>
            </a:r>
            <a:r>
              <a:rPr lang="es-ES_tradnl" sz="3600" dirty="0"/>
              <a:t>desde criterios de evaluación?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2DB01B19-C9EC-25E5-F7A7-2D1DFB3A5C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290220"/>
              </p:ext>
            </p:extLst>
          </p:nvPr>
        </p:nvGraphicFramePr>
        <p:xfrm>
          <a:off x="426212" y="1400386"/>
          <a:ext cx="1100379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1970">
                  <a:extLst>
                    <a:ext uri="{9D8B030D-6E8A-4147-A177-3AD203B41FA5}">
                      <a16:colId xmlns:a16="http://schemas.microsoft.com/office/drawing/2014/main" val="2268994264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4187584178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3900949643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4220834372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72683121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627286421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907535390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Situación de aprendizaje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8588981"/>
                  </a:ext>
                </a:extLst>
              </a:tr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Alumno/a: AAAAAA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324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Crit</a:t>
                      </a:r>
                      <a:r>
                        <a:rPr lang="es-ES_tradnl" sz="1800" dirty="0"/>
                        <a:t> </a:t>
                      </a:r>
                      <a:r>
                        <a:rPr lang="es-ES_tradnl" sz="1800" dirty="0" err="1"/>
                        <a:t>Ev</a:t>
                      </a:r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Portfolio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Exp</a:t>
                      </a:r>
                      <a:r>
                        <a:rPr lang="es-ES_tradnl" sz="1800" dirty="0"/>
                        <a:t> Oral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Prod</a:t>
                      </a:r>
                      <a:r>
                        <a:rPr lang="es-ES_tradnl" sz="1800" dirty="0"/>
                        <a:t>. Gráfica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Expr</a:t>
                      </a:r>
                      <a:r>
                        <a:rPr lang="es-ES_tradnl" sz="1800" dirty="0"/>
                        <a:t>. Escrita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Expr</a:t>
                      </a:r>
                      <a:r>
                        <a:rPr lang="es-ES_tradnl" sz="1800" dirty="0"/>
                        <a:t>. Oral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Anotaciones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695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60%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1626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60%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40%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61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50%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50%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0755048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9276DE89-C821-E580-F0F5-C9B8D73474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586468"/>
              </p:ext>
            </p:extLst>
          </p:nvPr>
        </p:nvGraphicFramePr>
        <p:xfrm>
          <a:off x="443145" y="3906520"/>
          <a:ext cx="1100379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1970">
                  <a:extLst>
                    <a:ext uri="{9D8B030D-6E8A-4147-A177-3AD203B41FA5}">
                      <a16:colId xmlns:a16="http://schemas.microsoft.com/office/drawing/2014/main" val="2268994264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4187584178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3900949643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4220834372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72683121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627286421"/>
                    </a:ext>
                  </a:extLst>
                </a:gridCol>
                <a:gridCol w="1571970">
                  <a:extLst>
                    <a:ext uri="{9D8B030D-6E8A-4147-A177-3AD203B41FA5}">
                      <a16:colId xmlns:a16="http://schemas.microsoft.com/office/drawing/2014/main" val="907535390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Situación de aprendizaje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8588981"/>
                  </a:ext>
                </a:extLst>
              </a:tr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Alumno/a: BBBBB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324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Crit</a:t>
                      </a:r>
                      <a:r>
                        <a:rPr lang="es-ES_tradnl" sz="1800" dirty="0"/>
                        <a:t> </a:t>
                      </a:r>
                      <a:r>
                        <a:rPr lang="es-ES_tradnl" sz="1800" dirty="0" err="1"/>
                        <a:t>Ev</a:t>
                      </a:r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Portfolio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Exp</a:t>
                      </a:r>
                      <a:r>
                        <a:rPr lang="es-ES_tradnl" sz="1800" dirty="0"/>
                        <a:t> Oral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Prod</a:t>
                      </a:r>
                      <a:r>
                        <a:rPr lang="es-ES_tradnl" sz="1800" dirty="0"/>
                        <a:t>. Gráfica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Expr</a:t>
                      </a:r>
                      <a:r>
                        <a:rPr lang="es-ES_tradnl" sz="1800" dirty="0"/>
                        <a:t>. Escrita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/>
                        <a:t>Expr</a:t>
                      </a:r>
                      <a:r>
                        <a:rPr lang="es-ES_tradnl" sz="1800" dirty="0"/>
                        <a:t>. Oral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Anotaciones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695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60%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1626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60%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40%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61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50%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/>
                        <a:t>50%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_tradnl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0755048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3E7D627A-F4B9-943E-E496-5DFB97840EAC}"/>
              </a:ext>
            </a:extLst>
          </p:cNvPr>
          <p:cNvSpPr txBox="1"/>
          <p:nvPr/>
        </p:nvSpPr>
        <p:spPr>
          <a:xfrm>
            <a:off x="423334" y="1015999"/>
            <a:ext cx="2782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Opción 2: tabla individual.</a:t>
            </a:r>
          </a:p>
        </p:txBody>
      </p:sp>
    </p:spTree>
    <p:extLst>
      <p:ext uri="{BB962C8B-B14F-4D97-AF65-F5344CB8AC3E}">
        <p14:creationId xmlns:p14="http://schemas.microsoft.com/office/powerpoint/2010/main" val="42522775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A93A787-8772-6749-EDF6-F22E74F8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7E7843D-FF13-4365-9478-9625B70A2705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27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2A49AE8-1D85-393B-42F9-1E1070E981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63317"/>
              </p:ext>
            </p:extLst>
          </p:nvPr>
        </p:nvGraphicFramePr>
        <p:xfrm>
          <a:off x="643466" y="981439"/>
          <a:ext cx="11243737" cy="5151388"/>
        </p:xfrm>
        <a:graphic>
          <a:graphicData uri="http://schemas.openxmlformats.org/drawingml/2006/table">
            <a:tbl>
              <a:tblPr>
                <a:solidFill>
                  <a:schemeClr val="bg1"/>
                </a:solidFill>
                <a:tableStyleId>{5C22544A-7EE6-4342-B048-85BDC9FD1C3A}</a:tableStyleId>
              </a:tblPr>
              <a:tblGrid>
                <a:gridCol w="2096176">
                  <a:extLst>
                    <a:ext uri="{9D8B030D-6E8A-4147-A177-3AD203B41FA5}">
                      <a16:colId xmlns:a16="http://schemas.microsoft.com/office/drawing/2014/main" val="4265298681"/>
                    </a:ext>
                  </a:extLst>
                </a:gridCol>
                <a:gridCol w="720460">
                  <a:extLst>
                    <a:ext uri="{9D8B030D-6E8A-4147-A177-3AD203B41FA5}">
                      <a16:colId xmlns:a16="http://schemas.microsoft.com/office/drawing/2014/main" val="1396630495"/>
                    </a:ext>
                  </a:extLst>
                </a:gridCol>
                <a:gridCol w="945665">
                  <a:extLst>
                    <a:ext uri="{9D8B030D-6E8A-4147-A177-3AD203B41FA5}">
                      <a16:colId xmlns:a16="http://schemas.microsoft.com/office/drawing/2014/main" val="1273602454"/>
                    </a:ext>
                  </a:extLst>
                </a:gridCol>
                <a:gridCol w="720460">
                  <a:extLst>
                    <a:ext uri="{9D8B030D-6E8A-4147-A177-3AD203B41FA5}">
                      <a16:colId xmlns:a16="http://schemas.microsoft.com/office/drawing/2014/main" val="832211344"/>
                    </a:ext>
                  </a:extLst>
                </a:gridCol>
                <a:gridCol w="720460">
                  <a:extLst>
                    <a:ext uri="{9D8B030D-6E8A-4147-A177-3AD203B41FA5}">
                      <a16:colId xmlns:a16="http://schemas.microsoft.com/office/drawing/2014/main" val="753565174"/>
                    </a:ext>
                  </a:extLst>
                </a:gridCol>
                <a:gridCol w="720460">
                  <a:extLst>
                    <a:ext uri="{9D8B030D-6E8A-4147-A177-3AD203B41FA5}">
                      <a16:colId xmlns:a16="http://schemas.microsoft.com/office/drawing/2014/main" val="167991211"/>
                    </a:ext>
                  </a:extLst>
                </a:gridCol>
                <a:gridCol w="659446">
                  <a:extLst>
                    <a:ext uri="{9D8B030D-6E8A-4147-A177-3AD203B41FA5}">
                      <a16:colId xmlns:a16="http://schemas.microsoft.com/office/drawing/2014/main" val="2749366769"/>
                    </a:ext>
                  </a:extLst>
                </a:gridCol>
                <a:gridCol w="932122">
                  <a:extLst>
                    <a:ext uri="{9D8B030D-6E8A-4147-A177-3AD203B41FA5}">
                      <a16:colId xmlns:a16="http://schemas.microsoft.com/office/drawing/2014/main" val="3067695008"/>
                    </a:ext>
                  </a:extLst>
                </a:gridCol>
                <a:gridCol w="932122">
                  <a:extLst>
                    <a:ext uri="{9D8B030D-6E8A-4147-A177-3AD203B41FA5}">
                      <a16:colId xmlns:a16="http://schemas.microsoft.com/office/drawing/2014/main" val="1351367560"/>
                    </a:ext>
                  </a:extLst>
                </a:gridCol>
                <a:gridCol w="932122">
                  <a:extLst>
                    <a:ext uri="{9D8B030D-6E8A-4147-A177-3AD203B41FA5}">
                      <a16:colId xmlns:a16="http://schemas.microsoft.com/office/drawing/2014/main" val="3712459780"/>
                    </a:ext>
                  </a:extLst>
                </a:gridCol>
                <a:gridCol w="932122">
                  <a:extLst>
                    <a:ext uri="{9D8B030D-6E8A-4147-A177-3AD203B41FA5}">
                      <a16:colId xmlns:a16="http://schemas.microsoft.com/office/drawing/2014/main" val="1354538262"/>
                    </a:ext>
                  </a:extLst>
                </a:gridCol>
                <a:gridCol w="932122">
                  <a:extLst>
                    <a:ext uri="{9D8B030D-6E8A-4147-A177-3AD203B41FA5}">
                      <a16:colId xmlns:a16="http://schemas.microsoft.com/office/drawing/2014/main" val="3664705309"/>
                    </a:ext>
                  </a:extLst>
                </a:gridCol>
              </a:tblGrid>
              <a:tr h="3059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Criterios de evaluación</a:t>
                      </a:r>
                      <a:endParaRPr lang="es-ES" sz="1000" b="1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Peso</a:t>
                      </a:r>
                      <a:endParaRPr lang="es-ES" sz="1000" b="1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Instrumento de evaluación</a:t>
                      </a:r>
                      <a:endParaRPr lang="es-ES" sz="1000" b="1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Unidades de programación del trimestre</a:t>
                      </a:r>
                      <a:endParaRPr lang="es-ES" sz="1000" b="1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Calificación criterio</a:t>
                      </a:r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Alumno/a 1</a:t>
                      </a: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Alumno/a 2</a:t>
                      </a: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Alumno/a 3</a:t>
                      </a: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Alumno/a ….</a:t>
                      </a: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0336300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SA 1</a:t>
                      </a:r>
                      <a:endParaRPr lang="es-ES" sz="1000" b="1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SA 2</a:t>
                      </a:r>
                      <a:endParaRPr lang="es-ES" sz="1000" b="1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SA 3</a:t>
                      </a:r>
                      <a:endParaRPr lang="es-ES" sz="1000" b="1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.....</a:t>
                      </a:r>
                      <a:endParaRPr lang="es-ES" sz="1000" b="1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970050"/>
                  </a:ext>
                </a:extLst>
              </a:tr>
              <a:tr h="30594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Cr. Ev. 1.1. Información sdades y territorios</a:t>
                      </a:r>
                      <a:endParaRPr lang="es-ES" sz="1000" b="1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Prueba escrita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8,1</a:t>
                      </a:r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9615386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Portfolio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360270"/>
                  </a:ext>
                </a:extLst>
              </a:tr>
              <a:tr h="30594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Cr. </a:t>
                      </a:r>
                      <a:r>
                        <a:rPr lang="es-ES" sz="10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Ev</a:t>
                      </a:r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. 3.3. Conservación y mejora patrimonio</a:t>
                      </a:r>
                      <a:endParaRPr lang="es-ES" sz="10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Exposición oral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6,4</a:t>
                      </a:r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4541535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Rúbrica de actitud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550887"/>
                  </a:ext>
                </a:extLst>
              </a:tr>
              <a:tr h="30594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Cr. </a:t>
                      </a:r>
                      <a:r>
                        <a:rPr lang="es-ES" sz="10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Ev</a:t>
                      </a:r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. 4.1. Sostenibilidad</a:t>
                      </a:r>
                      <a:endParaRPr lang="es-ES" sz="10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Proyecto</a:t>
                      </a:r>
                      <a:endParaRPr lang="es-ES" sz="1000" b="0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6,8</a:t>
                      </a:r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8955906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Exposición oral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6011658"/>
                  </a:ext>
                </a:extLst>
              </a:tr>
              <a:tr h="305946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Cr. </a:t>
                      </a:r>
                      <a:r>
                        <a:rPr lang="es-ES" sz="10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Ev</a:t>
                      </a:r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. 5.1. Situar cronológicamente hechos</a:t>
                      </a:r>
                      <a:endParaRPr lang="es-ES" sz="10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7,25</a:t>
                      </a:r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6027933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50%</a:t>
                      </a:r>
                      <a:endParaRPr lang="es-ES" sz="1000" b="0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Prueba escrita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515834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50%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Prueba escrita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2994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…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858163"/>
                  </a:ext>
                </a:extLst>
              </a:tr>
              <a:tr h="30594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Cr. </a:t>
                      </a:r>
                      <a:r>
                        <a:rPr lang="es-ES" sz="10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Ev</a:t>
                      </a:r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. 5.3. Cultura medieval desde museos, monumentos, exposiciones,..</a:t>
                      </a:r>
                      <a:endParaRPr lang="es-ES" sz="10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50%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Trabajo grupo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514142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50%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Porfolio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79142"/>
                  </a:ext>
                </a:extLst>
              </a:tr>
              <a:tr h="30594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 </a:t>
                      </a:r>
                      <a:r>
                        <a:rPr lang="es-ES" sz="10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Ev</a:t>
                      </a:r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6.2. Promover actitudes igualdad</a:t>
                      </a:r>
                      <a:endParaRPr lang="es-ES" sz="10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30%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Exposición oral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7,4</a:t>
                      </a:r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18688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70%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Rúbrica de actitud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564222"/>
                  </a:ext>
                </a:extLst>
              </a:tr>
            </a:tbl>
          </a:graphicData>
        </a:graphic>
      </p:graphicFrame>
      <p:sp>
        <p:nvSpPr>
          <p:cNvPr id="28" name="CuadroTexto 27">
            <a:extLst>
              <a:ext uri="{FF2B5EF4-FFF2-40B4-BE49-F238E27FC236}">
                <a16:creationId xmlns:a16="http://schemas.microsoft.com/office/drawing/2014/main" id="{73FD777D-8053-6620-8837-58D901B774D1}"/>
              </a:ext>
            </a:extLst>
          </p:cNvPr>
          <p:cNvSpPr txBox="1"/>
          <p:nvPr/>
        </p:nvSpPr>
        <p:spPr>
          <a:xfrm>
            <a:off x="647700" y="368300"/>
            <a:ext cx="659308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Como hacer registros trimestrales desde criterios de evaluación.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8921E019-2B15-8972-7813-DA861EC86340}"/>
              </a:ext>
            </a:extLst>
          </p:cNvPr>
          <p:cNvSpPr txBox="1"/>
          <p:nvPr/>
        </p:nvSpPr>
        <p:spPr>
          <a:xfrm rot="20510018">
            <a:off x="9653019" y="322639"/>
            <a:ext cx="21287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Educación Primaria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0EC05F4-5A63-9316-C760-5F77C4BAA469}"/>
              </a:ext>
            </a:extLst>
          </p:cNvPr>
          <p:cNvSpPr txBox="1"/>
          <p:nvPr/>
        </p:nvSpPr>
        <p:spPr>
          <a:xfrm>
            <a:off x="4013200" y="6096000"/>
            <a:ext cx="346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Opción 1: tabla general de grupo.</a:t>
            </a:r>
          </a:p>
        </p:txBody>
      </p:sp>
    </p:spTree>
    <p:extLst>
      <p:ext uri="{BB962C8B-B14F-4D97-AF65-F5344CB8AC3E}">
        <p14:creationId xmlns:p14="http://schemas.microsoft.com/office/powerpoint/2010/main" val="19725827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A93A787-8772-6749-EDF6-F22E74F8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7E7843D-FF13-4365-9478-9625B70A2705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28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2A49AE8-1D85-393B-42F9-1E1070E98100}"/>
              </a:ext>
            </a:extLst>
          </p:cNvPr>
          <p:cNvGraphicFramePr>
            <a:graphicFrameLocks noGrp="1"/>
          </p:cNvGraphicFramePr>
          <p:nvPr/>
        </p:nvGraphicFramePr>
        <p:xfrm>
          <a:off x="643467" y="981439"/>
          <a:ext cx="10110648" cy="4895136"/>
        </p:xfrm>
        <a:graphic>
          <a:graphicData uri="http://schemas.openxmlformats.org/drawingml/2006/table">
            <a:tbl>
              <a:tblPr>
                <a:solidFill>
                  <a:schemeClr val="bg1"/>
                </a:solidFill>
                <a:tableStyleId>{5C22544A-7EE6-4342-B048-85BDC9FD1C3A}</a:tableStyleId>
              </a:tblPr>
              <a:tblGrid>
                <a:gridCol w="2820092">
                  <a:extLst>
                    <a:ext uri="{9D8B030D-6E8A-4147-A177-3AD203B41FA5}">
                      <a16:colId xmlns:a16="http://schemas.microsoft.com/office/drawing/2014/main" val="4265298681"/>
                    </a:ext>
                  </a:extLst>
                </a:gridCol>
                <a:gridCol w="969272">
                  <a:extLst>
                    <a:ext uri="{9D8B030D-6E8A-4147-A177-3AD203B41FA5}">
                      <a16:colId xmlns:a16="http://schemas.microsoft.com/office/drawing/2014/main" val="1396630495"/>
                    </a:ext>
                  </a:extLst>
                </a:gridCol>
                <a:gridCol w="1272251">
                  <a:extLst>
                    <a:ext uri="{9D8B030D-6E8A-4147-A177-3AD203B41FA5}">
                      <a16:colId xmlns:a16="http://schemas.microsoft.com/office/drawing/2014/main" val="1273602454"/>
                    </a:ext>
                  </a:extLst>
                </a:gridCol>
                <a:gridCol w="969272">
                  <a:extLst>
                    <a:ext uri="{9D8B030D-6E8A-4147-A177-3AD203B41FA5}">
                      <a16:colId xmlns:a16="http://schemas.microsoft.com/office/drawing/2014/main" val="832211344"/>
                    </a:ext>
                  </a:extLst>
                </a:gridCol>
                <a:gridCol w="969272">
                  <a:extLst>
                    <a:ext uri="{9D8B030D-6E8A-4147-A177-3AD203B41FA5}">
                      <a16:colId xmlns:a16="http://schemas.microsoft.com/office/drawing/2014/main" val="753565174"/>
                    </a:ext>
                  </a:extLst>
                </a:gridCol>
                <a:gridCol w="969272">
                  <a:extLst>
                    <a:ext uri="{9D8B030D-6E8A-4147-A177-3AD203B41FA5}">
                      <a16:colId xmlns:a16="http://schemas.microsoft.com/office/drawing/2014/main" val="167991211"/>
                    </a:ext>
                  </a:extLst>
                </a:gridCol>
                <a:gridCol w="887187">
                  <a:extLst>
                    <a:ext uri="{9D8B030D-6E8A-4147-A177-3AD203B41FA5}">
                      <a16:colId xmlns:a16="http://schemas.microsoft.com/office/drawing/2014/main" val="2749366769"/>
                    </a:ext>
                  </a:extLst>
                </a:gridCol>
                <a:gridCol w="1254030">
                  <a:extLst>
                    <a:ext uri="{9D8B030D-6E8A-4147-A177-3AD203B41FA5}">
                      <a16:colId xmlns:a16="http://schemas.microsoft.com/office/drawing/2014/main" val="3067695008"/>
                    </a:ext>
                  </a:extLst>
                </a:gridCol>
              </a:tblGrid>
              <a:tr h="3059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Criterios de evaluación</a:t>
                      </a:r>
                      <a:endParaRPr lang="es-ES" sz="1000" b="1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Peso</a:t>
                      </a:r>
                      <a:endParaRPr lang="es-ES" sz="1000" b="1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Instrumento de evaluación</a:t>
                      </a:r>
                      <a:endParaRPr lang="es-ES" sz="1000" b="1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Unidades de programación del trimestre</a:t>
                      </a:r>
                      <a:endParaRPr lang="es-ES" sz="1000" b="1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Calificación criterio</a:t>
                      </a:r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0336300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SA 1</a:t>
                      </a:r>
                      <a:endParaRPr lang="es-ES" sz="1000" b="1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SA 2</a:t>
                      </a:r>
                      <a:endParaRPr lang="es-ES" sz="1000" b="1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SA 3</a:t>
                      </a:r>
                      <a:endParaRPr lang="es-ES" sz="1000" b="1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.....</a:t>
                      </a:r>
                      <a:endParaRPr lang="es-ES" sz="1000" b="1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970050"/>
                  </a:ext>
                </a:extLst>
              </a:tr>
              <a:tr h="30594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Cr. Ev. 1.1. Información sdades y territorios</a:t>
                      </a:r>
                      <a:endParaRPr lang="es-ES" sz="1000" b="1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Prueba escrita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8,1</a:t>
                      </a:r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9615386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Portfolio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360270"/>
                  </a:ext>
                </a:extLst>
              </a:tr>
              <a:tr h="30594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Cr. </a:t>
                      </a:r>
                      <a:r>
                        <a:rPr lang="es-ES" sz="10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Ev</a:t>
                      </a:r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. 3.3. Conservación y mejora patrimonio</a:t>
                      </a:r>
                      <a:endParaRPr lang="es-ES" sz="10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Exposición oral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6,4</a:t>
                      </a:r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4541535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Rúbrica de actitud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550887"/>
                  </a:ext>
                </a:extLst>
              </a:tr>
              <a:tr h="30594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Cr. </a:t>
                      </a:r>
                      <a:r>
                        <a:rPr lang="es-ES" sz="10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Ev</a:t>
                      </a:r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. 4.1. Sostenibilidad</a:t>
                      </a:r>
                      <a:endParaRPr lang="es-ES" sz="10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Proyecto</a:t>
                      </a:r>
                      <a:endParaRPr lang="es-ES" sz="1000" b="0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6,8</a:t>
                      </a:r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8955906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Exposición oral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6011658"/>
                  </a:ext>
                </a:extLst>
              </a:tr>
              <a:tr h="305946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Cr. </a:t>
                      </a:r>
                      <a:r>
                        <a:rPr lang="es-ES" sz="10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Ev</a:t>
                      </a:r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. 5.1. Situar cronológicamente hechos</a:t>
                      </a:r>
                      <a:endParaRPr lang="es-ES" sz="10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7,25</a:t>
                      </a:r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6027933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50%</a:t>
                      </a:r>
                      <a:endParaRPr lang="es-ES" sz="1000" b="0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Prueba escrita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69515834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50%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Prueba escrita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2994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…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858163"/>
                  </a:ext>
                </a:extLst>
              </a:tr>
              <a:tr h="30594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Cr. </a:t>
                      </a:r>
                      <a:r>
                        <a:rPr lang="es-ES" sz="10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Ev</a:t>
                      </a:r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. 5.3. Cultura medieval desde museos, monumentos, exposiciones,..</a:t>
                      </a:r>
                      <a:endParaRPr lang="es-ES" sz="10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50%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Trabajo grupo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ES" sz="10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514142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50%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Porfolio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79142"/>
                  </a:ext>
                </a:extLst>
              </a:tr>
              <a:tr h="30594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Cr </a:t>
                      </a:r>
                      <a:r>
                        <a:rPr lang="es-ES" sz="10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Ev</a:t>
                      </a:r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6.2. Promover actitudes igualdad</a:t>
                      </a:r>
                      <a:endParaRPr lang="es-ES" sz="10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30%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Exposición oral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7,4</a:t>
                      </a:r>
                      <a:endParaRPr lang="es-ES" sz="10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18688"/>
                  </a:ext>
                </a:extLst>
              </a:tr>
              <a:tr h="305946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70%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Rúbrica de actitud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000" b="0" i="1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27" marR="6733" marT="64636" marB="6463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564222"/>
                  </a:ext>
                </a:extLst>
              </a:tr>
            </a:tbl>
          </a:graphicData>
        </a:graphic>
      </p:graphicFrame>
      <p:sp>
        <p:nvSpPr>
          <p:cNvPr id="28" name="CuadroTexto 27">
            <a:extLst>
              <a:ext uri="{FF2B5EF4-FFF2-40B4-BE49-F238E27FC236}">
                <a16:creationId xmlns:a16="http://schemas.microsoft.com/office/drawing/2014/main" id="{73FD777D-8053-6620-8837-58D901B774D1}"/>
              </a:ext>
            </a:extLst>
          </p:cNvPr>
          <p:cNvSpPr txBox="1"/>
          <p:nvPr/>
        </p:nvSpPr>
        <p:spPr>
          <a:xfrm>
            <a:off x="647700" y="368300"/>
            <a:ext cx="659308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Como hacer registros trimestrales desde criterios de evaluación.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8921E019-2B15-8972-7813-DA861EC86340}"/>
              </a:ext>
            </a:extLst>
          </p:cNvPr>
          <p:cNvSpPr txBox="1"/>
          <p:nvPr/>
        </p:nvSpPr>
        <p:spPr>
          <a:xfrm rot="20510018">
            <a:off x="9653019" y="322639"/>
            <a:ext cx="21287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Educación Primaria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0EC05F4-5A63-9316-C760-5F77C4BAA469}"/>
              </a:ext>
            </a:extLst>
          </p:cNvPr>
          <p:cNvSpPr txBox="1"/>
          <p:nvPr/>
        </p:nvSpPr>
        <p:spPr>
          <a:xfrm>
            <a:off x="4013200" y="6096000"/>
            <a:ext cx="2782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Opción 2: tabla individual.</a:t>
            </a:r>
          </a:p>
        </p:txBody>
      </p:sp>
    </p:spTree>
    <p:extLst>
      <p:ext uri="{BB962C8B-B14F-4D97-AF65-F5344CB8AC3E}">
        <p14:creationId xmlns:p14="http://schemas.microsoft.com/office/powerpoint/2010/main" val="17245880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D2B266D-3625-4584-A5C3-7D3F672C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63B99A-73EE-4FBB-B7C4-F9F9BCC25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5D2A5D1-BA0D-47D3-B051-DA7743C46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219825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94CE3B-96E2-A846-7A53-6A6187607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7E7843D-FF13-4365-9478-9625B70A2705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29</a:t>
            </a:fld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4914106A-B5D9-4095-6398-DA2CD65472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03995"/>
              </p:ext>
            </p:extLst>
          </p:nvPr>
        </p:nvGraphicFramePr>
        <p:xfrm>
          <a:off x="262467" y="683268"/>
          <a:ext cx="11658601" cy="4970684"/>
        </p:xfrm>
        <a:graphic>
          <a:graphicData uri="http://schemas.openxmlformats.org/drawingml/2006/table">
            <a:tbl>
              <a:tblPr firstRow="1" firstCol="1" bandRow="1"/>
              <a:tblGrid>
                <a:gridCol w="2782351">
                  <a:extLst>
                    <a:ext uri="{9D8B030D-6E8A-4147-A177-3AD203B41FA5}">
                      <a16:colId xmlns:a16="http://schemas.microsoft.com/office/drawing/2014/main" val="412464864"/>
                    </a:ext>
                  </a:extLst>
                </a:gridCol>
                <a:gridCol w="3101273">
                  <a:extLst>
                    <a:ext uri="{9D8B030D-6E8A-4147-A177-3AD203B41FA5}">
                      <a16:colId xmlns:a16="http://schemas.microsoft.com/office/drawing/2014/main" val="3394738116"/>
                    </a:ext>
                  </a:extLst>
                </a:gridCol>
                <a:gridCol w="1902820">
                  <a:extLst>
                    <a:ext uri="{9D8B030D-6E8A-4147-A177-3AD203B41FA5}">
                      <a16:colId xmlns:a16="http://schemas.microsoft.com/office/drawing/2014/main" val="958650248"/>
                    </a:ext>
                  </a:extLst>
                </a:gridCol>
                <a:gridCol w="2028467">
                  <a:extLst>
                    <a:ext uri="{9D8B030D-6E8A-4147-A177-3AD203B41FA5}">
                      <a16:colId xmlns:a16="http://schemas.microsoft.com/office/drawing/2014/main" val="2782798165"/>
                    </a:ext>
                  </a:extLst>
                </a:gridCol>
                <a:gridCol w="1843690">
                  <a:extLst>
                    <a:ext uri="{9D8B030D-6E8A-4147-A177-3AD203B41FA5}">
                      <a16:colId xmlns:a16="http://schemas.microsoft.com/office/drawing/2014/main" val="356737497"/>
                    </a:ext>
                  </a:extLst>
                </a:gridCol>
              </a:tblGrid>
              <a:tr h="414341">
                <a:tc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Criterios de evaluación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Contenidos de área (unidades concretas de trabajo)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Elementos transversales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Indicadores de logro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Instrumento evaluación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3019028"/>
                  </a:ext>
                </a:extLst>
              </a:tr>
              <a:tr h="832793"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1.1 Progresar en el conocimiento de su cuerpo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just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 cabeza, hombros, barbilla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R="109728" algn="just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 identidad sexual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R="109728" algn="just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solidFill>
                            <a:srgbClr val="4EA72E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 rotación-traslación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Promoción y educación para la salud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1.1.2 Manifiesta equilibrio y coordinación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Prueba práctica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975666"/>
                  </a:ext>
                </a:extLst>
              </a:tr>
              <a:tr h="395272"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1.2 Progresar en la representación gráfica de la figura humana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just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 representación gráfica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Estimulación creativa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1.2.1 Representa la figura humana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Dibujo mensual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56883"/>
                  </a:ext>
                </a:extLst>
              </a:tr>
              <a:tr h="460461">
                <a:tc rowSpan="2"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1.3 Manifestar seguridad en los juegos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just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 control de la coordinación, tono, equilibrio en desplazamientos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R="109728" algn="just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-técnicas de relajación y respiración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Desarrollo de hábitos y rutinas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1.3.1 Expresa seguridad en los juegos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Prueba oral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363600"/>
                  </a:ext>
                </a:extLst>
              </a:tr>
              <a:tr h="289655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ES_tradnl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1.3.2 Utiliza sus posibilidades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Guía de observación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0470199"/>
                  </a:ext>
                </a:extLst>
              </a:tr>
              <a:tr h="483965">
                <a:tc rowSpan="2"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1.4 Decidir objetos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just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 motricidad fina, utiliza útiles 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Cooperación y colaboración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1.4.1 Decide objetos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Diario del profesor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4399789"/>
                  </a:ext>
                </a:extLst>
              </a:tr>
              <a:tr h="395272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ES_tradnl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1.4.2 Coordina movimientos finos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Guía de observación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7525801"/>
                  </a:ext>
                </a:extLst>
              </a:tr>
              <a:tr h="504807">
                <a:tc rowSpan="2"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1.5 Participar en juego dirigido y espontáneo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just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 laberintos, circuitos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R="109728" algn="just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 lateralidad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R="109728" algn="just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 gusto por el ejercicio físico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Desarrollo de hábitos y rutinas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1.5.1 Participa en juegos dirigidos</a:t>
                      </a:r>
                      <a:endParaRPr lang="es-ES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Guía de observación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446837"/>
                  </a:ext>
                </a:extLst>
              </a:tr>
              <a:tr h="334001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ES_tradnl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1.5.2 Participa en juego libre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 dirty="0"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Guía de observación</a:t>
                      </a:r>
                      <a:endParaRPr lang="es-ES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3978409"/>
                  </a:ext>
                </a:extLst>
              </a:tr>
            </a:tbl>
          </a:graphicData>
        </a:graphic>
      </p:graphicFrame>
      <p:sp>
        <p:nvSpPr>
          <p:cNvPr id="9" name="Título 1">
            <a:extLst>
              <a:ext uri="{FF2B5EF4-FFF2-40B4-BE49-F238E27FC236}">
                <a16:creationId xmlns:a16="http://schemas.microsoft.com/office/drawing/2014/main" id="{4B9C29FA-FBFF-EC54-13AC-76FA90A50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197"/>
            <a:ext cx="10515600" cy="515408"/>
          </a:xfrm>
        </p:spPr>
        <p:txBody>
          <a:bodyPr>
            <a:normAutofit fontScale="90000"/>
          </a:bodyPr>
          <a:lstStyle/>
          <a:p>
            <a:r>
              <a:rPr lang="es-ES_tradnl" sz="3600" dirty="0"/>
              <a:t>¿Cómo hacer </a:t>
            </a:r>
            <a:r>
              <a:rPr lang="es-ES_tradnl" sz="3600" b="1" u="sng" dirty="0"/>
              <a:t>un registro </a:t>
            </a:r>
            <a:r>
              <a:rPr lang="es-ES_tradnl" sz="3600" dirty="0"/>
              <a:t>desde criterios de evaluación?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8EEA048-5318-EA09-3E51-2D49D63187D6}"/>
              </a:ext>
            </a:extLst>
          </p:cNvPr>
          <p:cNvSpPr txBox="1"/>
          <p:nvPr/>
        </p:nvSpPr>
        <p:spPr>
          <a:xfrm rot="20510018">
            <a:off x="2970648" y="6189109"/>
            <a:ext cx="198067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Educación Infantil</a:t>
            </a:r>
          </a:p>
        </p:txBody>
      </p:sp>
    </p:spTree>
    <p:extLst>
      <p:ext uri="{BB962C8B-B14F-4D97-AF65-F5344CB8AC3E}">
        <p14:creationId xmlns:p14="http://schemas.microsoft.com/office/powerpoint/2010/main" val="2289353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A8C65B-C405-FC77-081F-BF1ED4B40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</a:t>
            </a:fld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06F5698-4955-8FB4-ED91-8619C680325D}"/>
              </a:ext>
            </a:extLst>
          </p:cNvPr>
          <p:cNvSpPr txBox="1"/>
          <p:nvPr/>
        </p:nvSpPr>
        <p:spPr>
          <a:xfrm rot="20935128">
            <a:off x="316314" y="474132"/>
            <a:ext cx="134729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3600" dirty="0">
                <a:ln>
                  <a:solidFill>
                    <a:schemeClr val="tx1"/>
                  </a:solidFill>
                </a:ln>
              </a:rPr>
              <a:t>Ruido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0851BF7-6EEC-E9AB-56FE-A6284AEC9805}"/>
              </a:ext>
            </a:extLst>
          </p:cNvPr>
          <p:cNvSpPr txBox="1"/>
          <p:nvPr/>
        </p:nvSpPr>
        <p:spPr>
          <a:xfrm>
            <a:off x="438235" y="3048001"/>
            <a:ext cx="1792478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800" dirty="0"/>
              <a:t>Confusión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4197BB5-B70E-E5D7-9A83-9A48F3990C4C}"/>
              </a:ext>
            </a:extLst>
          </p:cNvPr>
          <p:cNvSpPr txBox="1"/>
          <p:nvPr/>
        </p:nvSpPr>
        <p:spPr>
          <a:xfrm rot="452730">
            <a:off x="9515856" y="3208527"/>
            <a:ext cx="211538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/>
              <a:t>¿Cómo hacer?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BD3E690-56A9-7C43-1A5B-8205860BCB0A}"/>
              </a:ext>
            </a:extLst>
          </p:cNvPr>
          <p:cNvSpPr txBox="1"/>
          <p:nvPr/>
        </p:nvSpPr>
        <p:spPr>
          <a:xfrm>
            <a:off x="10210800" y="1847087"/>
            <a:ext cx="124732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/>
              <a:t>¡¡Excel!!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21A1E89-BB0C-8D33-80E0-0CB9E212C9C8}"/>
              </a:ext>
            </a:extLst>
          </p:cNvPr>
          <p:cNvSpPr txBox="1"/>
          <p:nvPr/>
        </p:nvSpPr>
        <p:spPr>
          <a:xfrm>
            <a:off x="1060704" y="1739392"/>
            <a:ext cx="208743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/>
              <a:t>¡Qué difícil es!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C00F931D-34DC-5161-DCC9-59BB57639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379" y="711199"/>
            <a:ext cx="5378837" cy="5319183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E076718-26A2-3F67-D5B3-B9861C187C26}"/>
              </a:ext>
            </a:extLst>
          </p:cNvPr>
          <p:cNvSpPr txBox="1"/>
          <p:nvPr/>
        </p:nvSpPr>
        <p:spPr>
          <a:xfrm rot="811020">
            <a:off x="9578848" y="662432"/>
            <a:ext cx="1004827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/>
              <a:t>Temor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FDFE211-4891-2E3D-27A2-28690710A61F}"/>
              </a:ext>
            </a:extLst>
          </p:cNvPr>
          <p:cNvSpPr txBox="1"/>
          <p:nvPr/>
        </p:nvSpPr>
        <p:spPr>
          <a:xfrm rot="20925083">
            <a:off x="2962656" y="548642"/>
            <a:ext cx="2746906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/>
              <a:t>¡¡Ya me dirá mi ED!!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206CA71-D008-EC5F-4DB9-69609358285A}"/>
              </a:ext>
            </a:extLst>
          </p:cNvPr>
          <p:cNvSpPr txBox="1"/>
          <p:nvPr/>
        </p:nvSpPr>
        <p:spPr>
          <a:xfrm>
            <a:off x="9546336" y="4803648"/>
            <a:ext cx="2215735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/>
              <a:t>¿Ejercicio individual </a:t>
            </a:r>
          </a:p>
          <a:p>
            <a:pPr algn="ctr"/>
            <a:r>
              <a:rPr lang="es-ES_tradnl" dirty="0"/>
              <a:t>o colectivo?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D282E99-2A74-AA7F-1434-A8D5B46A13E4}"/>
              </a:ext>
            </a:extLst>
          </p:cNvPr>
          <p:cNvSpPr txBox="1"/>
          <p:nvPr/>
        </p:nvSpPr>
        <p:spPr>
          <a:xfrm>
            <a:off x="341376" y="6010656"/>
            <a:ext cx="4151842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800" dirty="0"/>
              <a:t>!</a:t>
            </a:r>
            <a:r>
              <a:rPr lang="es-ES_tradnl" sz="2800" dirty="0" err="1"/>
              <a:t>Buff</a:t>
            </a:r>
            <a:r>
              <a:rPr lang="es-ES_tradnl" sz="2800" dirty="0"/>
              <a:t>¡ Espero a la editorial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EACF6D2-5995-EB26-B304-48A270C9BA31}"/>
              </a:ext>
            </a:extLst>
          </p:cNvPr>
          <p:cNvSpPr txBox="1"/>
          <p:nvPr/>
        </p:nvSpPr>
        <p:spPr>
          <a:xfrm rot="20502642">
            <a:off x="-25954" y="4194047"/>
            <a:ext cx="3895490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/>
              <a:t>Pues en otro centro hacen…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EE31BF9-7699-C27B-1D9A-557E95D9E654}"/>
              </a:ext>
            </a:extLst>
          </p:cNvPr>
          <p:cNvSpPr txBox="1"/>
          <p:nvPr/>
        </p:nvSpPr>
        <p:spPr>
          <a:xfrm>
            <a:off x="7583424" y="6083808"/>
            <a:ext cx="2808205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/>
              <a:t>Toma de decisiones</a:t>
            </a:r>
          </a:p>
        </p:txBody>
      </p:sp>
    </p:spTree>
    <p:extLst>
      <p:ext uri="{BB962C8B-B14F-4D97-AF65-F5344CB8AC3E}">
        <p14:creationId xmlns:p14="http://schemas.microsoft.com/office/powerpoint/2010/main" val="792461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56A15A5-536F-A8E1-48D1-28C80E1CB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30</a:t>
            </a:fld>
            <a:endParaRPr lang="en-US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03BB28CF-12DB-CF1C-11C3-6DAF3ADA9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515187"/>
              </p:ext>
            </p:extLst>
          </p:nvPr>
        </p:nvGraphicFramePr>
        <p:xfrm>
          <a:off x="465666" y="1106599"/>
          <a:ext cx="10507133" cy="3764562"/>
        </p:xfrm>
        <a:graphic>
          <a:graphicData uri="http://schemas.openxmlformats.org/drawingml/2006/table">
            <a:tbl>
              <a:tblPr firstRow="1" firstCol="1" bandRow="1"/>
              <a:tblGrid>
                <a:gridCol w="3440086">
                  <a:extLst>
                    <a:ext uri="{9D8B030D-6E8A-4147-A177-3AD203B41FA5}">
                      <a16:colId xmlns:a16="http://schemas.microsoft.com/office/drawing/2014/main" val="412464864"/>
                    </a:ext>
                  </a:extLst>
                </a:gridCol>
                <a:gridCol w="2507987">
                  <a:extLst>
                    <a:ext uri="{9D8B030D-6E8A-4147-A177-3AD203B41FA5}">
                      <a16:colId xmlns:a16="http://schemas.microsoft.com/office/drawing/2014/main" val="2782798165"/>
                    </a:ext>
                  </a:extLst>
                </a:gridCol>
                <a:gridCol w="2279530">
                  <a:extLst>
                    <a:ext uri="{9D8B030D-6E8A-4147-A177-3AD203B41FA5}">
                      <a16:colId xmlns:a16="http://schemas.microsoft.com/office/drawing/2014/main" val="356737497"/>
                    </a:ext>
                  </a:extLst>
                </a:gridCol>
                <a:gridCol w="2279530">
                  <a:extLst>
                    <a:ext uri="{9D8B030D-6E8A-4147-A177-3AD203B41FA5}">
                      <a16:colId xmlns:a16="http://schemas.microsoft.com/office/drawing/2014/main" val="1849809681"/>
                    </a:ext>
                  </a:extLst>
                </a:gridCol>
              </a:tblGrid>
              <a:tr h="414341">
                <a:tc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Arial" panose="020B0604020202020204" pitchFamily="34" charset="0"/>
                        </a:rPr>
                        <a:t>Alumno/a</a:t>
                      </a: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Arial" panose="020B0604020202020204" pitchFamily="34" charset="0"/>
                        </a:rPr>
                        <a:t>AAAAAAA</a:t>
                      </a: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E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E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935939"/>
                  </a:ext>
                </a:extLst>
              </a:tr>
              <a:tr h="414341">
                <a:tc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Criterios de evaluación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Indicadores de logro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Instrumento evaluación</a:t>
                      </a:r>
                      <a:endParaRPr lang="es-E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Arial" panose="020B0604020202020204" pitchFamily="34" charset="0"/>
                        </a:rPr>
                        <a:t>Nivel de adquisición</a:t>
                      </a:r>
                    </a:p>
                  </a:txBody>
                  <a:tcPr marL="79823" marR="79823" marT="11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3019028"/>
                  </a:ext>
                </a:extLst>
              </a:tr>
              <a:tr h="511060"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1.1 Progresar en el conocimiento de su cuerpo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1.1.2 Manifiesta equilibrio y coordinación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Prueba práctica</a:t>
                      </a:r>
                      <a:endParaRPr lang="es-E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E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975666"/>
                  </a:ext>
                </a:extLst>
              </a:tr>
              <a:tr h="395272"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1.2 Progresar en la representación gráfica de la figura humana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1.2.1 Representa la figura humana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Dibujo mensual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56883"/>
                  </a:ext>
                </a:extLst>
              </a:tr>
              <a:tr h="460461">
                <a:tc rowSpan="2"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1.3 Manifestar seguridad en los juegos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1.3.1 Expresa seguridad en los juegos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Prueba oral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363600"/>
                  </a:ext>
                </a:extLst>
              </a:tr>
              <a:tr h="289655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1.3.2 Utiliza sus posibilidades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Guía de observación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0470199"/>
                  </a:ext>
                </a:extLst>
              </a:tr>
              <a:tr h="161752">
                <a:tc rowSpan="2"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1.4 Decidir objetos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1.4.1 Decide objetos</a:t>
                      </a:r>
                      <a:endParaRPr lang="es-E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Diario del profesor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4399789"/>
                  </a:ext>
                </a:extLst>
              </a:tr>
              <a:tr h="395272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1.4.2 Coordina movimientos finos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Guía de observación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7525801"/>
                  </a:ext>
                </a:extLst>
              </a:tr>
              <a:tr h="336136">
                <a:tc rowSpan="2"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1.5 Participar en juego dirigido y espontáneo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6431" marR="106431" marT="53215" marB="532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1.5.1 Participa en juegos dirigidos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Guía de observación</a:t>
                      </a: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E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446837"/>
                  </a:ext>
                </a:extLst>
              </a:tr>
              <a:tr h="334001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09728" algn="l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0" u="none" strike="noStrike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1.5.2 Participa en juego libre</a:t>
                      </a:r>
                      <a:endParaRPr lang="es-E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b="0" i="1" u="none" strike="noStrike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Guía de observación</a:t>
                      </a:r>
                      <a:endParaRPr lang="es-E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09728" algn="ctr" fontAlgn="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E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823" marR="79823" marT="1108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3978409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2DB52FCC-E3DD-2C1B-7437-2C95315635F6}"/>
              </a:ext>
            </a:extLst>
          </p:cNvPr>
          <p:cNvSpPr txBox="1"/>
          <p:nvPr/>
        </p:nvSpPr>
        <p:spPr>
          <a:xfrm rot="20510018">
            <a:off x="4951848" y="5622772"/>
            <a:ext cx="198067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Educación Infantil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2AA9C18-04CC-BB41-89B7-77329BA793DC}"/>
              </a:ext>
            </a:extLst>
          </p:cNvPr>
          <p:cNvSpPr txBox="1"/>
          <p:nvPr/>
        </p:nvSpPr>
        <p:spPr>
          <a:xfrm>
            <a:off x="4741334" y="406400"/>
            <a:ext cx="2782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Opción 1: tabla individual.</a:t>
            </a:r>
          </a:p>
        </p:txBody>
      </p:sp>
    </p:spTree>
    <p:extLst>
      <p:ext uri="{BB962C8B-B14F-4D97-AF65-F5344CB8AC3E}">
        <p14:creationId xmlns:p14="http://schemas.microsoft.com/office/powerpoint/2010/main" val="33019018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B743EA8-27BD-88ED-BB9F-EB57A6AC5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31</a:t>
            </a:fld>
            <a:endParaRPr lang="en-U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4F1148B-92B4-20B8-08D6-12B58FE1A7C8}"/>
              </a:ext>
            </a:extLst>
          </p:cNvPr>
          <p:cNvSpPr txBox="1"/>
          <p:nvPr/>
        </p:nvSpPr>
        <p:spPr>
          <a:xfrm>
            <a:off x="388354" y="1777999"/>
            <a:ext cx="11126314" cy="44710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_tradnl" sz="2400" dirty="0"/>
              <a:t>Decreto 37/2022, de 29 de septiembre. Anexo II.B. Orientaciones para la evaluación: </a:t>
            </a:r>
          </a:p>
          <a:p>
            <a:pPr algn="just">
              <a:lnSpc>
                <a:spcPct val="150000"/>
              </a:lnSpc>
            </a:pPr>
            <a:r>
              <a:rPr lang="es-ES_tradnl" sz="2400" dirty="0"/>
              <a:t>-- </a:t>
            </a:r>
            <a:r>
              <a:rPr lang="es-ES_tradnl" sz="2400" b="1" dirty="0"/>
              <a:t>¿Cómo se evalúa? </a:t>
            </a:r>
            <a:endParaRPr lang="es-ES_tradnl" sz="2400" dirty="0"/>
          </a:p>
          <a:p>
            <a:pPr algn="just">
              <a:lnSpc>
                <a:spcPct val="150000"/>
              </a:lnSpc>
            </a:pPr>
            <a:endParaRPr lang="es-ES_tradnl" sz="2400" dirty="0"/>
          </a:p>
          <a:p>
            <a:pPr algn="just">
              <a:lnSpc>
                <a:spcPct val="150000"/>
              </a:lnSpc>
            </a:pPr>
            <a:endParaRPr lang="es-ES_tradnl" sz="2400" dirty="0"/>
          </a:p>
          <a:p>
            <a:pPr algn="just">
              <a:lnSpc>
                <a:spcPct val="150000"/>
              </a:lnSpc>
            </a:pPr>
            <a:endParaRPr lang="es-ES_tradnl" sz="2400" dirty="0"/>
          </a:p>
          <a:p>
            <a:pPr algn="just">
              <a:lnSpc>
                <a:spcPct val="150000"/>
              </a:lnSpc>
            </a:pPr>
            <a:endParaRPr lang="es-ES_tradnl" sz="2400" dirty="0"/>
          </a:p>
          <a:p>
            <a:pPr algn="just">
              <a:lnSpc>
                <a:spcPct val="150000"/>
              </a:lnSpc>
            </a:pPr>
            <a:r>
              <a:rPr lang="es-ES_tradnl" sz="2400" dirty="0"/>
              <a:t>-- “</a:t>
            </a:r>
            <a:r>
              <a:rPr lang="es-ES_tradnl" sz="2400" i="1" dirty="0"/>
              <a:t>Más importancias a los procesos que a los productos</a:t>
            </a:r>
            <a:r>
              <a:rPr lang="es-ES_tradnl" sz="2400" dirty="0"/>
              <a:t>”.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BF86E91-9510-8049-103D-BF8A42624D6F}"/>
              </a:ext>
            </a:extLst>
          </p:cNvPr>
          <p:cNvSpPr txBox="1"/>
          <p:nvPr/>
        </p:nvSpPr>
        <p:spPr>
          <a:xfrm rot="20510018">
            <a:off x="5072344" y="852206"/>
            <a:ext cx="258634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just"/>
            <a:r>
              <a:rPr lang="es-ES_tradnl" sz="2400" dirty="0"/>
              <a:t>Educación Infantil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B1D8437C-C060-5196-7F4D-2FA91D787D67}"/>
              </a:ext>
            </a:extLst>
          </p:cNvPr>
          <p:cNvGrpSpPr/>
          <p:nvPr/>
        </p:nvGrpSpPr>
        <p:grpSpPr>
          <a:xfrm>
            <a:off x="369525" y="233567"/>
            <a:ext cx="2579885" cy="1547931"/>
            <a:chOff x="7347230" y="84"/>
            <a:chExt cx="2579885" cy="1547931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B142140F-D0C8-487E-D682-D7E0A91CBAE9}"/>
                </a:ext>
              </a:extLst>
            </p:cNvPr>
            <p:cNvSpPr/>
            <p:nvPr/>
          </p:nvSpPr>
          <p:spPr>
            <a:xfrm>
              <a:off x="7347230" y="84"/>
              <a:ext cx="2579885" cy="154793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8DB73695-BB82-56CC-22D3-E920FDB8A835}"/>
                </a:ext>
              </a:extLst>
            </p:cNvPr>
            <p:cNvSpPr txBox="1"/>
            <p:nvPr/>
          </p:nvSpPr>
          <p:spPr>
            <a:xfrm>
              <a:off x="7347230" y="84"/>
              <a:ext cx="2579885" cy="15479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6417" tIns="132696" rIns="126417" bIns="132696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_tradnl" sz="2200" kern="1200"/>
                <a:t>¿Qué técnicas e instrumentos tengo?</a:t>
              </a:r>
              <a:endParaRPr lang="en-US" sz="2200" kern="1200"/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418EAAE4-D8E2-1B2D-52F4-61F988C04C92}"/>
              </a:ext>
            </a:extLst>
          </p:cNvPr>
          <p:cNvSpPr txBox="1"/>
          <p:nvPr/>
        </p:nvSpPr>
        <p:spPr>
          <a:xfrm>
            <a:off x="4572002" y="3183464"/>
            <a:ext cx="9455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/>
              <a:t>Técnica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6402EC6-7FD6-848A-D7C8-8B683AEEF64B}"/>
              </a:ext>
            </a:extLst>
          </p:cNvPr>
          <p:cNvSpPr txBox="1"/>
          <p:nvPr/>
        </p:nvSpPr>
        <p:spPr>
          <a:xfrm>
            <a:off x="7992536" y="3183464"/>
            <a:ext cx="15206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/>
              <a:t>Instrumentos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EEB92F97-3E04-49CB-30B5-E90019504ABD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5537202" y="3368130"/>
            <a:ext cx="2455334" cy="185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40BAAE18-4319-B597-613E-4D25D092223C}"/>
              </a:ext>
            </a:extLst>
          </p:cNvPr>
          <p:cNvSpPr txBox="1"/>
          <p:nvPr/>
        </p:nvSpPr>
        <p:spPr>
          <a:xfrm>
            <a:off x="3556005" y="3742257"/>
            <a:ext cx="3761992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/>
              <a:t>Observación directa. Proceso.</a:t>
            </a:r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r>
              <a:rPr lang="es-ES_tradnl" dirty="0"/>
              <a:t>Análisis de producciones. Producto.</a:t>
            </a:r>
          </a:p>
          <a:p>
            <a:endParaRPr lang="es-ES_tradnl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8C0D741-A615-BEBE-D4D6-EBB4B08918CB}"/>
              </a:ext>
            </a:extLst>
          </p:cNvPr>
          <p:cNvSpPr txBox="1"/>
          <p:nvPr/>
        </p:nvSpPr>
        <p:spPr>
          <a:xfrm>
            <a:off x="7315202" y="3742259"/>
            <a:ext cx="384554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dirty="0"/>
              <a:t>Registros</a:t>
            </a:r>
          </a:p>
          <a:p>
            <a:r>
              <a:rPr lang="es-ES_tradnl" dirty="0"/>
              <a:t>Diario de clase,</a:t>
            </a:r>
          </a:p>
          <a:p>
            <a:r>
              <a:rPr lang="es-ES_tradnl" dirty="0"/>
              <a:t>Escalas de estimación</a:t>
            </a:r>
          </a:p>
          <a:p>
            <a:endParaRPr lang="es-ES_tradnl" dirty="0"/>
          </a:p>
          <a:p>
            <a:r>
              <a:rPr lang="es-ES_tradnl" dirty="0"/>
              <a:t>Portfolio.</a:t>
            </a:r>
          </a:p>
          <a:p>
            <a:r>
              <a:rPr lang="es-ES_tradnl" dirty="0"/>
              <a:t>Proyectos.</a:t>
            </a:r>
          </a:p>
        </p:txBody>
      </p:sp>
    </p:spTree>
    <p:extLst>
      <p:ext uri="{BB962C8B-B14F-4D97-AF65-F5344CB8AC3E}">
        <p14:creationId xmlns:p14="http://schemas.microsoft.com/office/powerpoint/2010/main" val="7897933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B743EA8-27BD-88ED-BB9F-EB57A6AC5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32</a:t>
            </a:fld>
            <a:endParaRPr lang="en-US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8FCA71E1-EF14-66CD-9EAE-593315BD6431}"/>
              </a:ext>
            </a:extLst>
          </p:cNvPr>
          <p:cNvGrpSpPr/>
          <p:nvPr/>
        </p:nvGrpSpPr>
        <p:grpSpPr>
          <a:xfrm>
            <a:off x="413352" y="395928"/>
            <a:ext cx="7155848" cy="637005"/>
            <a:chOff x="7347230" y="84"/>
            <a:chExt cx="2579885" cy="1547931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8ADD57B1-6FEF-52FC-2570-F9C78DC41C65}"/>
                </a:ext>
              </a:extLst>
            </p:cNvPr>
            <p:cNvSpPr/>
            <p:nvPr/>
          </p:nvSpPr>
          <p:spPr>
            <a:xfrm>
              <a:off x="7347230" y="84"/>
              <a:ext cx="2579885" cy="154793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BE563F45-7FE2-A957-D8F7-3C37DC23F4FF}"/>
                </a:ext>
              </a:extLst>
            </p:cNvPr>
            <p:cNvSpPr txBox="1"/>
            <p:nvPr/>
          </p:nvSpPr>
          <p:spPr>
            <a:xfrm>
              <a:off x="7347230" y="84"/>
              <a:ext cx="2579885" cy="15479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6417" tIns="132696" rIns="126417" bIns="132696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_tradnl" sz="2200" kern="1200" dirty="0"/>
                <a:t>¿Qué técnicas e instrumentos tengo?</a:t>
              </a:r>
              <a:endParaRPr lang="en-US" sz="2200" kern="1200" dirty="0"/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97679561-9C75-138F-DFE1-28E5572EB2ED}"/>
              </a:ext>
            </a:extLst>
          </p:cNvPr>
          <p:cNvSpPr txBox="1"/>
          <p:nvPr/>
        </p:nvSpPr>
        <p:spPr>
          <a:xfrm>
            <a:off x="406402" y="1269993"/>
            <a:ext cx="11548531" cy="42073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dirty="0"/>
              <a:t>Decreto 38/2022, de 29 de septiembre. Anexo II.B. Orientaciones para la evaluación: </a:t>
            </a:r>
          </a:p>
          <a:p>
            <a:pPr>
              <a:lnSpc>
                <a:spcPct val="150000"/>
              </a:lnSpc>
            </a:pPr>
            <a:r>
              <a:rPr lang="es-ES_tradnl" dirty="0"/>
              <a:t>-- </a:t>
            </a:r>
            <a:r>
              <a:rPr lang="es-ES_tradnl" b="1" dirty="0"/>
              <a:t>¿Cómo se evalúa? </a:t>
            </a:r>
          </a:p>
          <a:p>
            <a:pPr>
              <a:lnSpc>
                <a:spcPct val="150000"/>
              </a:lnSpc>
            </a:pPr>
            <a:endParaRPr lang="es-ES_tradnl" dirty="0"/>
          </a:p>
          <a:p>
            <a:pPr>
              <a:lnSpc>
                <a:spcPct val="150000"/>
              </a:lnSpc>
            </a:pPr>
            <a:endParaRPr lang="es-ES_tradnl" dirty="0"/>
          </a:p>
          <a:p>
            <a:pPr>
              <a:lnSpc>
                <a:spcPct val="150000"/>
              </a:lnSpc>
            </a:pPr>
            <a:endParaRPr lang="es-ES_tradnl" dirty="0"/>
          </a:p>
          <a:p>
            <a:pPr>
              <a:lnSpc>
                <a:spcPct val="150000"/>
              </a:lnSpc>
            </a:pPr>
            <a:endParaRPr lang="es-ES_tradnl" dirty="0"/>
          </a:p>
          <a:p>
            <a:pPr>
              <a:lnSpc>
                <a:spcPct val="150000"/>
              </a:lnSpc>
            </a:pPr>
            <a:endParaRPr lang="es-ES_tradnl" dirty="0"/>
          </a:p>
          <a:p>
            <a:pPr>
              <a:lnSpc>
                <a:spcPct val="150000"/>
              </a:lnSpc>
            </a:pPr>
            <a:endParaRPr lang="es-ES_tradnl" dirty="0"/>
          </a:p>
          <a:p>
            <a:pPr>
              <a:lnSpc>
                <a:spcPct val="150000"/>
              </a:lnSpc>
            </a:pPr>
            <a:r>
              <a:rPr lang="es-ES_tradnl" dirty="0"/>
              <a:t>-- “…</a:t>
            </a:r>
            <a:r>
              <a:rPr lang="es-ES_tradnl" b="1" i="1" dirty="0"/>
              <a:t>si lo que realmente se pretende es una evaluación competencial, la utilización de técnicas e instrumentos que valoren los procesos por encima de los resultados finales</a:t>
            </a:r>
            <a:r>
              <a:rPr lang="es-ES_tradnl" dirty="0"/>
              <a:t>.”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E4C46CF-9CE9-D8AD-7BDC-0070B0B3D3EE}"/>
              </a:ext>
            </a:extLst>
          </p:cNvPr>
          <p:cNvSpPr txBox="1"/>
          <p:nvPr/>
        </p:nvSpPr>
        <p:spPr>
          <a:xfrm>
            <a:off x="2336800" y="2269067"/>
            <a:ext cx="9455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/>
              <a:t>Técnica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3933464-6B56-5D9E-D54F-2AF934AFA933}"/>
              </a:ext>
            </a:extLst>
          </p:cNvPr>
          <p:cNvSpPr txBox="1"/>
          <p:nvPr/>
        </p:nvSpPr>
        <p:spPr>
          <a:xfrm>
            <a:off x="5757334" y="2269067"/>
            <a:ext cx="15206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/>
              <a:t>Instrumentos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E2F90A5-4FE2-E5A4-AD3F-5F3DA912784C}"/>
              </a:ext>
            </a:extLst>
          </p:cNvPr>
          <p:cNvSpPr txBox="1"/>
          <p:nvPr/>
        </p:nvSpPr>
        <p:spPr>
          <a:xfrm>
            <a:off x="8957734" y="2252134"/>
            <a:ext cx="15506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/>
              <a:t>Herramientas</a:t>
            </a: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35264B9C-645A-419A-DA67-43E2C3864348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3302000" y="2453733"/>
            <a:ext cx="2455334" cy="185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9CF99087-2D04-E49D-CBFF-9C0D8486ECAD}"/>
              </a:ext>
            </a:extLst>
          </p:cNvPr>
          <p:cNvCxnSpPr/>
          <p:nvPr/>
        </p:nvCxnSpPr>
        <p:spPr>
          <a:xfrm>
            <a:off x="7315199" y="2455333"/>
            <a:ext cx="1659467" cy="153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EB878D7-A7AB-D744-9885-68AABE0FF791}"/>
              </a:ext>
            </a:extLst>
          </p:cNvPr>
          <p:cNvSpPr txBox="1"/>
          <p:nvPr/>
        </p:nvSpPr>
        <p:spPr>
          <a:xfrm>
            <a:off x="1761069" y="2827860"/>
            <a:ext cx="330763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/>
              <a:t>Observación. Proceso</a:t>
            </a:r>
          </a:p>
          <a:p>
            <a:endParaRPr lang="es-ES_tradnl" dirty="0"/>
          </a:p>
          <a:p>
            <a:r>
              <a:rPr lang="es-ES_tradnl" dirty="0"/>
              <a:t>Desempeño. Proceso/producto</a:t>
            </a:r>
          </a:p>
          <a:p>
            <a:endParaRPr lang="es-ES_tradnl" dirty="0"/>
          </a:p>
          <a:p>
            <a:r>
              <a:rPr lang="es-ES_tradnl" dirty="0"/>
              <a:t>Rendimiento. Producto.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BE9D307-390B-5E08-E7C8-EB7F466D0742}"/>
              </a:ext>
            </a:extLst>
          </p:cNvPr>
          <p:cNvSpPr txBox="1"/>
          <p:nvPr/>
        </p:nvSpPr>
        <p:spPr>
          <a:xfrm>
            <a:off x="5080000" y="2827862"/>
            <a:ext cx="384554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dirty="0"/>
              <a:t>Registro, Lista de control, guía, diario</a:t>
            </a:r>
          </a:p>
          <a:p>
            <a:endParaRPr lang="es-ES_tradnl" dirty="0"/>
          </a:p>
          <a:p>
            <a:r>
              <a:rPr lang="es-ES_tradnl" dirty="0"/>
              <a:t>Portfolio, cuaderno, proyectos</a:t>
            </a:r>
          </a:p>
          <a:p>
            <a:endParaRPr lang="es-ES_tradnl" dirty="0"/>
          </a:p>
          <a:p>
            <a:r>
              <a:rPr lang="es-ES_tradnl" dirty="0"/>
              <a:t>Pruebas orales, escritas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AA43BA2-28CC-F5EB-4EFF-9CB22A4934B8}"/>
              </a:ext>
            </a:extLst>
          </p:cNvPr>
          <p:cNvSpPr txBox="1"/>
          <p:nvPr/>
        </p:nvSpPr>
        <p:spPr>
          <a:xfrm>
            <a:off x="8923866" y="2827864"/>
            <a:ext cx="155786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dirty="0"/>
              <a:t>Objetividad: rúbricas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5DD83D5-E2A4-478A-ACF7-71F062A9C5DF}"/>
              </a:ext>
            </a:extLst>
          </p:cNvPr>
          <p:cNvSpPr txBox="1"/>
          <p:nvPr/>
        </p:nvSpPr>
        <p:spPr>
          <a:xfrm rot="20709576">
            <a:off x="8874086" y="458106"/>
            <a:ext cx="21287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Educación Primaria</a:t>
            </a:r>
          </a:p>
        </p:txBody>
      </p:sp>
    </p:spTree>
    <p:extLst>
      <p:ext uri="{BB962C8B-B14F-4D97-AF65-F5344CB8AC3E}">
        <p14:creationId xmlns:p14="http://schemas.microsoft.com/office/powerpoint/2010/main" val="247200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BAB573-E21F-0AEB-136B-09705837F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33</a:t>
            </a:fld>
            <a:endParaRPr lang="en-US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11FF0663-78CA-F784-7A04-0D1067F3A2EF}"/>
              </a:ext>
            </a:extLst>
          </p:cNvPr>
          <p:cNvGrpSpPr/>
          <p:nvPr/>
        </p:nvGrpSpPr>
        <p:grpSpPr>
          <a:xfrm>
            <a:off x="454191" y="369036"/>
            <a:ext cx="7843142" cy="1171898"/>
            <a:chOff x="7347230" y="2141389"/>
            <a:chExt cx="2579885" cy="154793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BF691361-F3A6-BCC9-C5B3-A1E7D470F3CC}"/>
                </a:ext>
              </a:extLst>
            </p:cNvPr>
            <p:cNvSpPr/>
            <p:nvPr/>
          </p:nvSpPr>
          <p:spPr>
            <a:xfrm>
              <a:off x="7347230" y="2141389"/>
              <a:ext cx="2579885" cy="154793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BE27E4E5-C968-49CC-F472-E4125ACE8003}"/>
                </a:ext>
              </a:extLst>
            </p:cNvPr>
            <p:cNvSpPr txBox="1"/>
            <p:nvPr/>
          </p:nvSpPr>
          <p:spPr>
            <a:xfrm>
              <a:off x="7347230" y="2141389"/>
              <a:ext cx="2579885" cy="15479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6417" tIns="132696" rIns="126417" bIns="132696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_tradnl" sz="2200" kern="1200" dirty="0"/>
                <a:t>¿Cómo obtengo la calificación de  una competencia?</a:t>
              </a:r>
              <a:endParaRPr lang="en-US" sz="2200" kern="1200" dirty="0"/>
            </a:p>
          </p:txBody>
        </p:sp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101F29E6-138A-BD5C-7835-D833F96CEDB9}"/>
              </a:ext>
            </a:extLst>
          </p:cNvPr>
          <p:cNvSpPr txBox="1"/>
          <p:nvPr/>
        </p:nvSpPr>
        <p:spPr>
          <a:xfrm>
            <a:off x="474133" y="1540934"/>
            <a:ext cx="11161325" cy="48320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lang="es-ES_tradnl" sz="2800" dirty="0"/>
          </a:p>
          <a:p>
            <a:r>
              <a:rPr lang="es-ES_tradnl" sz="2800" dirty="0"/>
              <a:t>Es una decisión de equipo docente.</a:t>
            </a:r>
          </a:p>
          <a:p>
            <a:endParaRPr lang="es-ES_tradnl" sz="2800" dirty="0"/>
          </a:p>
          <a:p>
            <a:r>
              <a:rPr lang="es-ES_tradnl" sz="2800" dirty="0"/>
              <a:t>Cada docente aporta su calificación.</a:t>
            </a:r>
          </a:p>
          <a:p>
            <a:endParaRPr lang="es-ES_tradnl" sz="2800" dirty="0"/>
          </a:p>
          <a:p>
            <a:r>
              <a:rPr lang="es-ES_tradnl" sz="2800" dirty="0"/>
              <a:t>Ponderación de cada calificación según Propuesta. Decisión de centro.</a:t>
            </a:r>
          </a:p>
          <a:p>
            <a:endParaRPr lang="es-ES_tradnl" sz="2800" dirty="0"/>
          </a:p>
          <a:p>
            <a:r>
              <a:rPr lang="es-ES_tradnl" sz="2800" dirty="0"/>
              <a:t>Uso de herramienta.</a:t>
            </a:r>
          </a:p>
          <a:p>
            <a:endParaRPr lang="es-ES_tradnl" sz="2800" dirty="0"/>
          </a:p>
          <a:p>
            <a:r>
              <a:rPr lang="es-ES_tradnl" sz="2800" dirty="0"/>
              <a:t>Exige un proceso definido ante sesiones de evaluación.</a:t>
            </a:r>
          </a:p>
          <a:p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3583828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9A2B3FF4-68E3-A099-C557-9C9692176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>
            <a:normAutofit/>
          </a:bodyPr>
          <a:lstStyle/>
          <a:p>
            <a:pPr algn="ctr"/>
            <a:r>
              <a:rPr lang="es-ES_tradnl">
                <a:solidFill>
                  <a:srgbClr val="FFFFFF"/>
                </a:solidFill>
              </a:rPr>
              <a:t>CONCLUSIÓN.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496" y="1587970"/>
            <a:ext cx="11033008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6BBD531-46B4-F1F2-46AA-003B7A9C2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7E7843D-FF13-4365-9478-9625B70A2705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34</a:t>
            </a:fld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8" name="Marcador de contenido 5">
            <a:extLst>
              <a:ext uri="{FF2B5EF4-FFF2-40B4-BE49-F238E27FC236}">
                <a16:creationId xmlns:a16="http://schemas.microsoft.com/office/drawing/2014/main" id="{227DF1AD-01A2-0A43-B609-EC18EA96B5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7020"/>
              </p:ext>
            </p:extLst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55418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AFFBE12-8FB9-BC70-7DF5-9698EB162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062" y="2320499"/>
            <a:ext cx="4805996" cy="129711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4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MUCHAS GRACIAS POR VUESTRA PACIENCIA.</a:t>
            </a:r>
          </a:p>
        </p:txBody>
      </p:sp>
      <p:pic>
        <p:nvPicPr>
          <p:cNvPr id="10" name="Graphic 9" descr="Angel Face with Solid Fill">
            <a:extLst>
              <a:ext uri="{FF2B5EF4-FFF2-40B4-BE49-F238E27FC236}">
                <a16:creationId xmlns:a16="http://schemas.microsoft.com/office/drawing/2014/main" id="{DB649BF7-9B76-C2B6-882B-4680805701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71CA631-91E7-4D90-455C-5864E99F9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7E7843D-FF13-4365-9478-9625B70A2705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35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413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043BB3-88CF-0134-C032-874D81116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816" y="852805"/>
            <a:ext cx="10515600" cy="4572635"/>
          </a:xfrm>
        </p:spPr>
        <p:txBody>
          <a:bodyPr/>
          <a:lstStyle/>
          <a:p>
            <a:pPr algn="ctr"/>
            <a:r>
              <a:rPr lang="es-ES_tradnl" dirty="0"/>
              <a:t>Es un elemento más. </a:t>
            </a:r>
            <a:br>
              <a:rPr lang="es-ES_tradnl" dirty="0"/>
            </a:br>
            <a:r>
              <a:rPr lang="es-ES_tradnl" dirty="0"/>
              <a:t>No es “EL” elemento.</a:t>
            </a:r>
            <a:br>
              <a:rPr lang="es-ES_tradnl" dirty="0"/>
            </a:br>
            <a:br>
              <a:rPr lang="es-ES_tradnl" dirty="0"/>
            </a:br>
            <a:r>
              <a:rPr lang="es-ES_tradnl" dirty="0"/>
              <a:t>¿Qué es lo importante en mi docencia?</a:t>
            </a:r>
            <a:br>
              <a:rPr lang="es-ES_tradnl" dirty="0"/>
            </a:br>
            <a:r>
              <a:rPr lang="es-ES_tradnl" dirty="0"/>
              <a:t>¿Evaluar o enseñar?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C902081-B3EA-A505-1AD4-FCA753CCC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514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F6646D3-C741-1E93-7454-95508FE88227}"/>
              </a:ext>
            </a:extLst>
          </p:cNvPr>
          <p:cNvSpPr/>
          <p:nvPr/>
        </p:nvSpPr>
        <p:spPr>
          <a:xfrm>
            <a:off x="1032313" y="1265977"/>
            <a:ext cx="5949696" cy="26009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Principios y Fines de la Educación </a:t>
            </a:r>
          </a:p>
        </p:txBody>
      </p:sp>
      <p:sp>
        <p:nvSpPr>
          <p:cNvPr id="5" name="Rectángulo redondeado 4">
            <a:extLst>
              <a:ext uri="{FF2B5EF4-FFF2-40B4-BE49-F238E27FC236}">
                <a16:creationId xmlns:a16="http://schemas.microsoft.com/office/drawing/2014/main" id="{7F5EC5F4-C8F0-29B9-89E0-B95B388683F2}"/>
              </a:ext>
            </a:extLst>
          </p:cNvPr>
          <p:cNvSpPr/>
          <p:nvPr/>
        </p:nvSpPr>
        <p:spPr>
          <a:xfrm>
            <a:off x="1068889" y="1830907"/>
            <a:ext cx="2548128" cy="26009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>
                <a:latin typeface="Calibri" panose="020F0502020204030204" pitchFamily="34" charset="0"/>
                <a:cs typeface="Calibri" panose="020F0502020204030204" pitchFamily="34" charset="0"/>
              </a:rPr>
              <a:t>Objetivos de etapa</a:t>
            </a:r>
          </a:p>
        </p:txBody>
      </p:sp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0E7DC23C-F8DE-E57B-A5F1-2F24E884E107}"/>
              </a:ext>
            </a:extLst>
          </p:cNvPr>
          <p:cNvSpPr/>
          <p:nvPr/>
        </p:nvSpPr>
        <p:spPr>
          <a:xfrm>
            <a:off x="4482649" y="1822746"/>
            <a:ext cx="2548128" cy="280449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>
                <a:latin typeface="Calibri" panose="020F0502020204030204" pitchFamily="34" charset="0"/>
                <a:cs typeface="Calibri" panose="020F0502020204030204" pitchFamily="34" charset="0"/>
              </a:rPr>
              <a:t>Competencias clave</a:t>
            </a:r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685D41EC-9981-F1C9-759A-559AB66695F1}"/>
              </a:ext>
            </a:extLst>
          </p:cNvPr>
          <p:cNvSpPr/>
          <p:nvPr/>
        </p:nvSpPr>
        <p:spPr>
          <a:xfrm>
            <a:off x="3243071" y="2669964"/>
            <a:ext cx="5512873" cy="2965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Perfil de salida. Descriptores operativos</a:t>
            </a:r>
          </a:p>
        </p:txBody>
      </p:sp>
      <p:sp>
        <p:nvSpPr>
          <p:cNvPr id="8" name="Flecha abajo 7">
            <a:extLst>
              <a:ext uri="{FF2B5EF4-FFF2-40B4-BE49-F238E27FC236}">
                <a16:creationId xmlns:a16="http://schemas.microsoft.com/office/drawing/2014/main" id="{77F0D75C-99E4-D8B5-B35D-4D84E30D774D}"/>
              </a:ext>
            </a:extLst>
          </p:cNvPr>
          <p:cNvSpPr/>
          <p:nvPr/>
        </p:nvSpPr>
        <p:spPr>
          <a:xfrm>
            <a:off x="5531162" y="2127579"/>
            <a:ext cx="235654" cy="493701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ángulo redondeado 42">
            <a:extLst>
              <a:ext uri="{FF2B5EF4-FFF2-40B4-BE49-F238E27FC236}">
                <a16:creationId xmlns:a16="http://schemas.microsoft.com/office/drawing/2014/main" id="{0258251B-10C0-CF0F-611F-7FFB916FDAC2}"/>
              </a:ext>
            </a:extLst>
          </p:cNvPr>
          <p:cNvSpPr/>
          <p:nvPr/>
        </p:nvSpPr>
        <p:spPr>
          <a:xfrm>
            <a:off x="2375466" y="3533597"/>
            <a:ext cx="6455665" cy="294691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>
                <a:latin typeface="Calibri" panose="020F0502020204030204" pitchFamily="34" charset="0"/>
                <a:cs typeface="Calibri" panose="020F0502020204030204" pitchFamily="34" charset="0"/>
              </a:rPr>
              <a:t>Competencias específicas.</a:t>
            </a:r>
          </a:p>
        </p:txBody>
      </p: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id="{17249F80-1971-15A7-7045-9B2EAD1BD984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3617017" y="1960955"/>
            <a:ext cx="865632" cy="20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0" name="Rectángulo redondeado 49">
            <a:extLst>
              <a:ext uri="{FF2B5EF4-FFF2-40B4-BE49-F238E27FC236}">
                <a16:creationId xmlns:a16="http://schemas.microsoft.com/office/drawing/2014/main" id="{0CB64CB4-91FC-B1CF-27E4-C6A7D9DCEFB9}"/>
              </a:ext>
            </a:extLst>
          </p:cNvPr>
          <p:cNvSpPr/>
          <p:nvPr/>
        </p:nvSpPr>
        <p:spPr>
          <a:xfrm>
            <a:off x="3690171" y="4307638"/>
            <a:ext cx="3613840" cy="406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/>
              <a:t>Criterios de Evaluación</a:t>
            </a:r>
          </a:p>
        </p:txBody>
      </p:sp>
      <p:sp>
        <p:nvSpPr>
          <p:cNvPr id="60" name="Rectángulo redondeado 59">
            <a:extLst>
              <a:ext uri="{FF2B5EF4-FFF2-40B4-BE49-F238E27FC236}">
                <a16:creationId xmlns:a16="http://schemas.microsoft.com/office/drawing/2014/main" id="{772B3F91-5FBB-FE6F-75D2-A17C462644EB}"/>
              </a:ext>
            </a:extLst>
          </p:cNvPr>
          <p:cNvSpPr/>
          <p:nvPr/>
        </p:nvSpPr>
        <p:spPr>
          <a:xfrm>
            <a:off x="2364289" y="5170532"/>
            <a:ext cx="6455665" cy="32918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>
                <a:latin typeface="Calibri" panose="020F0502020204030204" pitchFamily="34" charset="0"/>
                <a:cs typeface="Calibri" panose="020F0502020204030204" pitchFamily="34" charset="0"/>
              </a:rPr>
              <a:t>Contenidos.</a:t>
            </a:r>
          </a:p>
        </p:txBody>
      </p:sp>
      <p:sp>
        <p:nvSpPr>
          <p:cNvPr id="61" name="Flecha abajo 60">
            <a:extLst>
              <a:ext uri="{FF2B5EF4-FFF2-40B4-BE49-F238E27FC236}">
                <a16:creationId xmlns:a16="http://schemas.microsoft.com/office/drawing/2014/main" id="{F3696BF9-5FEC-7633-73F4-29A88E4A54FD}"/>
              </a:ext>
            </a:extLst>
          </p:cNvPr>
          <p:cNvSpPr/>
          <p:nvPr/>
        </p:nvSpPr>
        <p:spPr>
          <a:xfrm>
            <a:off x="5502715" y="2998045"/>
            <a:ext cx="276293" cy="525443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Flecha abajo 61">
            <a:extLst>
              <a:ext uri="{FF2B5EF4-FFF2-40B4-BE49-F238E27FC236}">
                <a16:creationId xmlns:a16="http://schemas.microsoft.com/office/drawing/2014/main" id="{C95C50E8-AE74-26F5-3E3E-CD266EDCEE24}"/>
              </a:ext>
            </a:extLst>
          </p:cNvPr>
          <p:cNvSpPr/>
          <p:nvPr/>
        </p:nvSpPr>
        <p:spPr>
          <a:xfrm>
            <a:off x="5490522" y="3815850"/>
            <a:ext cx="300678" cy="48792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Flecha abajo 62">
            <a:extLst>
              <a:ext uri="{FF2B5EF4-FFF2-40B4-BE49-F238E27FC236}">
                <a16:creationId xmlns:a16="http://schemas.microsoft.com/office/drawing/2014/main" id="{2E041787-E3DA-7F92-F497-4EC6CFF4A0F5}"/>
              </a:ext>
            </a:extLst>
          </p:cNvPr>
          <p:cNvSpPr/>
          <p:nvPr/>
        </p:nvSpPr>
        <p:spPr>
          <a:xfrm>
            <a:off x="2375466" y="3852672"/>
            <a:ext cx="318966" cy="129235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Rectángulo redondeado 63">
            <a:extLst>
              <a:ext uri="{FF2B5EF4-FFF2-40B4-BE49-F238E27FC236}">
                <a16:creationId xmlns:a16="http://schemas.microsoft.com/office/drawing/2014/main" id="{E9EC9DF1-F698-8E63-3652-C505A208AC36}"/>
              </a:ext>
            </a:extLst>
          </p:cNvPr>
          <p:cNvSpPr/>
          <p:nvPr/>
        </p:nvSpPr>
        <p:spPr>
          <a:xfrm>
            <a:off x="676713" y="3532874"/>
            <a:ext cx="1574800" cy="196684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>
                <a:solidFill>
                  <a:schemeClr val="tx1"/>
                </a:solidFill>
              </a:rPr>
              <a:t>Situaciones de aprendizaje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DA8ABB74-EDFF-0DD0-910E-F691D6035BD4}"/>
              </a:ext>
            </a:extLst>
          </p:cNvPr>
          <p:cNvSpPr txBox="1"/>
          <p:nvPr/>
        </p:nvSpPr>
        <p:spPr>
          <a:xfrm>
            <a:off x="5616506" y="2716826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1400" dirty="0"/>
          </a:p>
        </p:txBody>
      </p:sp>
      <p:sp>
        <p:nvSpPr>
          <p:cNvPr id="66" name="Rectángulo 152">
            <a:extLst>
              <a:ext uri="{FF2B5EF4-FFF2-40B4-BE49-F238E27FC236}">
                <a16:creationId xmlns:a16="http://schemas.microsoft.com/office/drawing/2014/main" id="{2C634DC8-2109-0FD7-7719-FFD964F4AEC3}"/>
              </a:ext>
            </a:extLst>
          </p:cNvPr>
          <p:cNvSpPr/>
          <p:nvPr/>
        </p:nvSpPr>
        <p:spPr>
          <a:xfrm>
            <a:off x="9212182" y="1271693"/>
            <a:ext cx="1877083" cy="30318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920" tIns="60960" rIns="121920" bIns="60960" rtlCol="0" anchor="ctr"/>
          <a:lstStyle/>
          <a:p>
            <a:pPr algn="ctr"/>
            <a:r>
              <a:rPr lang="es-ES" sz="1400" b="1" dirty="0"/>
              <a:t>Sistema Educativo.</a:t>
            </a:r>
          </a:p>
        </p:txBody>
      </p:sp>
      <p:sp>
        <p:nvSpPr>
          <p:cNvPr id="67" name="Rectángulo 152">
            <a:extLst>
              <a:ext uri="{FF2B5EF4-FFF2-40B4-BE49-F238E27FC236}">
                <a16:creationId xmlns:a16="http://schemas.microsoft.com/office/drawing/2014/main" id="{4D14EA23-4E0D-8A9B-5DEC-6D6B7B5B05E7}"/>
              </a:ext>
            </a:extLst>
          </p:cNvPr>
          <p:cNvSpPr/>
          <p:nvPr/>
        </p:nvSpPr>
        <p:spPr>
          <a:xfrm>
            <a:off x="9888860" y="1853185"/>
            <a:ext cx="1200000" cy="137650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b="1" dirty="0"/>
              <a:t>Etapa</a:t>
            </a:r>
          </a:p>
        </p:txBody>
      </p:sp>
      <p:sp>
        <p:nvSpPr>
          <p:cNvPr id="68" name="Rectángulo 152">
            <a:extLst>
              <a:ext uri="{FF2B5EF4-FFF2-40B4-BE49-F238E27FC236}">
                <a16:creationId xmlns:a16="http://schemas.microsoft.com/office/drawing/2014/main" id="{C412E6B0-7503-2A7A-C734-CB3B60C1E5DD}"/>
              </a:ext>
            </a:extLst>
          </p:cNvPr>
          <p:cNvSpPr/>
          <p:nvPr/>
        </p:nvSpPr>
        <p:spPr>
          <a:xfrm>
            <a:off x="9460992" y="4282574"/>
            <a:ext cx="1673131" cy="124040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b="1" dirty="0"/>
              <a:t>Curso  y área</a:t>
            </a:r>
          </a:p>
        </p:txBody>
      </p:sp>
      <p:sp>
        <p:nvSpPr>
          <p:cNvPr id="69" name="Rectángulo 152">
            <a:extLst>
              <a:ext uri="{FF2B5EF4-FFF2-40B4-BE49-F238E27FC236}">
                <a16:creationId xmlns:a16="http://schemas.microsoft.com/office/drawing/2014/main" id="{C9EB4A09-79E1-C9B2-7EAD-C91BC1EEF0AE}"/>
              </a:ext>
            </a:extLst>
          </p:cNvPr>
          <p:cNvSpPr/>
          <p:nvPr/>
        </p:nvSpPr>
        <p:spPr>
          <a:xfrm>
            <a:off x="9460992" y="3532875"/>
            <a:ext cx="1673131" cy="432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b="1"/>
              <a:t>Etapa  y área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941ABC6A-5985-E2D1-4C10-59626A627EBC}"/>
              </a:ext>
            </a:extLst>
          </p:cNvPr>
          <p:cNvSpPr txBox="1"/>
          <p:nvPr/>
        </p:nvSpPr>
        <p:spPr>
          <a:xfrm>
            <a:off x="410522" y="2106901"/>
            <a:ext cx="703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Logros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D4818506-8E4B-7F40-1288-6FFCCE44D0DB}"/>
              </a:ext>
            </a:extLst>
          </p:cNvPr>
          <p:cNvSpPr txBox="1"/>
          <p:nvPr/>
        </p:nvSpPr>
        <p:spPr>
          <a:xfrm>
            <a:off x="6853322" y="2073602"/>
            <a:ext cx="2501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Desempeños imprescindibles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98C138B9-F282-5CF1-83DD-8B03486AF296}"/>
              </a:ext>
            </a:extLst>
          </p:cNvPr>
          <p:cNvSpPr txBox="1"/>
          <p:nvPr/>
        </p:nvSpPr>
        <p:spPr>
          <a:xfrm>
            <a:off x="3383684" y="2976549"/>
            <a:ext cx="1641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Que debe alcanzar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871F79F6-D15D-24AC-AD00-AA63464874D2}"/>
              </a:ext>
            </a:extLst>
          </p:cNvPr>
          <p:cNvSpPr txBox="1"/>
          <p:nvPr/>
        </p:nvSpPr>
        <p:spPr>
          <a:xfrm>
            <a:off x="6155876" y="3013577"/>
            <a:ext cx="2186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Concreción Competencia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39BED747-BFE5-01C2-BDF2-FE9212FB38D3}"/>
              </a:ext>
            </a:extLst>
          </p:cNvPr>
          <p:cNvSpPr txBox="1"/>
          <p:nvPr/>
        </p:nvSpPr>
        <p:spPr>
          <a:xfrm>
            <a:off x="5860344" y="3856745"/>
            <a:ext cx="3332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/>
              <a:t>Concreción Competencia en cada área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ABCAB981-ADEA-FA7D-CF4C-02C4C17A6B08}"/>
              </a:ext>
            </a:extLst>
          </p:cNvPr>
          <p:cNvSpPr txBox="1"/>
          <p:nvPr/>
        </p:nvSpPr>
        <p:spPr>
          <a:xfrm>
            <a:off x="6463473" y="4765007"/>
            <a:ext cx="1900239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_tradnl" sz="1400" dirty="0"/>
              <a:t>Referente evaluación 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295FCCB-A691-D661-72AE-125832FC7A48}"/>
              </a:ext>
            </a:extLst>
          </p:cNvPr>
          <p:cNvSpPr txBox="1"/>
          <p:nvPr/>
        </p:nvSpPr>
        <p:spPr>
          <a:xfrm>
            <a:off x="4986529" y="5527697"/>
            <a:ext cx="3833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/>
              <a:t>Conocimientos, destrezas, actitudes a trabajar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19C15B9-7D7E-1677-066A-446F323711D2}"/>
              </a:ext>
            </a:extLst>
          </p:cNvPr>
          <p:cNvSpPr txBox="1">
            <a:spLocks/>
          </p:cNvSpPr>
          <p:nvPr/>
        </p:nvSpPr>
        <p:spPr>
          <a:xfrm>
            <a:off x="1682496" y="268224"/>
            <a:ext cx="8107680" cy="6827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dirty="0"/>
              <a:t>A.- Estructura curricular. Funciones de elementos curriculares.</a:t>
            </a:r>
          </a:p>
        </p:txBody>
      </p:sp>
    </p:spTree>
    <p:extLst>
      <p:ext uri="{BB962C8B-B14F-4D97-AF65-F5344CB8AC3E}">
        <p14:creationId xmlns:p14="http://schemas.microsoft.com/office/powerpoint/2010/main" val="241766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C03581F-8246-EB1C-744A-90522B0A3CF2}"/>
              </a:ext>
            </a:extLst>
          </p:cNvPr>
          <p:cNvSpPr txBox="1">
            <a:spLocks/>
          </p:cNvSpPr>
          <p:nvPr/>
        </p:nvSpPr>
        <p:spPr>
          <a:xfrm>
            <a:off x="1120855" y="1208872"/>
            <a:ext cx="4040188" cy="479822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2400" dirty="0"/>
              <a:t>LOMCE</a:t>
            </a:r>
            <a:endParaRPr lang="es-ES_tradnl" sz="1600" dirty="0"/>
          </a:p>
        </p:txBody>
      </p:sp>
      <p:sp>
        <p:nvSpPr>
          <p:cNvPr id="3" name="Marcador de texto 5">
            <a:extLst>
              <a:ext uri="{FF2B5EF4-FFF2-40B4-BE49-F238E27FC236}">
                <a16:creationId xmlns:a16="http://schemas.microsoft.com/office/drawing/2014/main" id="{F8ABA6D3-E4F6-7BDB-9462-37CFD6A44E7B}"/>
              </a:ext>
            </a:extLst>
          </p:cNvPr>
          <p:cNvSpPr txBox="1">
            <a:spLocks/>
          </p:cNvSpPr>
          <p:nvPr/>
        </p:nvSpPr>
        <p:spPr>
          <a:xfrm>
            <a:off x="6550029" y="1131494"/>
            <a:ext cx="4041775" cy="479822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2400" dirty="0"/>
              <a:t>LOMLOE</a:t>
            </a:r>
          </a:p>
        </p:txBody>
      </p:sp>
      <p:sp>
        <p:nvSpPr>
          <p:cNvPr id="4" name="Título 2">
            <a:extLst>
              <a:ext uri="{FF2B5EF4-FFF2-40B4-BE49-F238E27FC236}">
                <a16:creationId xmlns:a16="http://schemas.microsoft.com/office/drawing/2014/main" id="{5B3B7F22-70A2-B088-9802-078BB8ABBADF}"/>
              </a:ext>
            </a:extLst>
          </p:cNvPr>
          <p:cNvSpPr txBox="1">
            <a:spLocks/>
          </p:cNvSpPr>
          <p:nvPr/>
        </p:nvSpPr>
        <p:spPr>
          <a:xfrm>
            <a:off x="1774760" y="530566"/>
            <a:ext cx="8642479" cy="7907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algn="ctr"/>
            <a:r>
              <a:rPr lang="es-ES_tradnl" sz="2400" dirty="0"/>
              <a:t>COMPARATIVA DE ESTRUCTURA CURRICULAR</a:t>
            </a:r>
          </a:p>
        </p:txBody>
      </p:sp>
      <p:sp>
        <p:nvSpPr>
          <p:cNvPr id="5" name="Rectángulo redondeado 4">
            <a:extLst>
              <a:ext uri="{FF2B5EF4-FFF2-40B4-BE49-F238E27FC236}">
                <a16:creationId xmlns:a16="http://schemas.microsoft.com/office/drawing/2014/main" id="{B3ECBF7A-96B3-4F7B-B9FE-ECAAEE341D74}"/>
              </a:ext>
            </a:extLst>
          </p:cNvPr>
          <p:cNvSpPr/>
          <p:nvPr/>
        </p:nvSpPr>
        <p:spPr>
          <a:xfrm>
            <a:off x="672813" y="1936489"/>
            <a:ext cx="2203893" cy="47982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Objetivos de etapa</a:t>
            </a:r>
          </a:p>
        </p:txBody>
      </p:sp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C2A303B9-E670-BC14-439A-1E842B64BD75}"/>
              </a:ext>
            </a:extLst>
          </p:cNvPr>
          <p:cNvSpPr/>
          <p:nvPr/>
        </p:nvSpPr>
        <p:spPr>
          <a:xfrm>
            <a:off x="6705084" y="1958380"/>
            <a:ext cx="2032299" cy="47372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Objetivos de etapa</a:t>
            </a:r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059933C0-1F06-7F9A-90AC-203260591246}"/>
              </a:ext>
            </a:extLst>
          </p:cNvPr>
          <p:cNvSpPr/>
          <p:nvPr/>
        </p:nvSpPr>
        <p:spPr>
          <a:xfrm>
            <a:off x="3590821" y="1919038"/>
            <a:ext cx="1705598" cy="506573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Competencias Básicas</a:t>
            </a:r>
          </a:p>
        </p:txBody>
      </p:sp>
      <p:sp>
        <p:nvSpPr>
          <p:cNvPr id="8" name="Rectángulo redondeado 7">
            <a:extLst>
              <a:ext uri="{FF2B5EF4-FFF2-40B4-BE49-F238E27FC236}">
                <a16:creationId xmlns:a16="http://schemas.microsoft.com/office/drawing/2014/main" id="{835A2F51-23AE-14F7-C8F7-C88CCCE472BD}"/>
              </a:ext>
            </a:extLst>
          </p:cNvPr>
          <p:cNvSpPr/>
          <p:nvPr/>
        </p:nvSpPr>
        <p:spPr>
          <a:xfrm>
            <a:off x="7208253" y="2770303"/>
            <a:ext cx="3719236" cy="42623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Perfil de salida. Descriptores operativos</a:t>
            </a: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75A7517A-7034-8D15-95E2-1FA866B4485D}"/>
              </a:ext>
            </a:extLst>
          </p:cNvPr>
          <p:cNvSpPr/>
          <p:nvPr/>
        </p:nvSpPr>
        <p:spPr>
          <a:xfrm>
            <a:off x="7528560" y="3448677"/>
            <a:ext cx="2505456" cy="395137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Competencias específicas.</a:t>
            </a:r>
          </a:p>
        </p:txBody>
      </p:sp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0A6857ED-BE55-C713-570B-C387EC841CFA}"/>
              </a:ext>
            </a:extLst>
          </p:cNvPr>
          <p:cNvSpPr/>
          <p:nvPr/>
        </p:nvSpPr>
        <p:spPr>
          <a:xfrm>
            <a:off x="6516661" y="4017130"/>
            <a:ext cx="1797277" cy="5061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Criterio de Evaluación</a:t>
            </a:r>
          </a:p>
        </p:txBody>
      </p:sp>
      <p:sp>
        <p:nvSpPr>
          <p:cNvPr id="11" name="Rectángulo redondeado 10">
            <a:extLst>
              <a:ext uri="{FF2B5EF4-FFF2-40B4-BE49-F238E27FC236}">
                <a16:creationId xmlns:a16="http://schemas.microsoft.com/office/drawing/2014/main" id="{1B3B537C-0767-B4CB-9526-C88145AB9E46}"/>
              </a:ext>
            </a:extLst>
          </p:cNvPr>
          <p:cNvSpPr/>
          <p:nvPr/>
        </p:nvSpPr>
        <p:spPr>
          <a:xfrm>
            <a:off x="9067871" y="4039262"/>
            <a:ext cx="1306658" cy="48397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Contenidos.</a:t>
            </a:r>
          </a:p>
        </p:txBody>
      </p:sp>
      <p:sp>
        <p:nvSpPr>
          <p:cNvPr id="12" name="Rectángulo redondeado 11">
            <a:extLst>
              <a:ext uri="{FF2B5EF4-FFF2-40B4-BE49-F238E27FC236}">
                <a16:creationId xmlns:a16="http://schemas.microsoft.com/office/drawing/2014/main" id="{5964D1E6-5BF2-0209-9A8D-FA24F584D52E}"/>
              </a:ext>
            </a:extLst>
          </p:cNvPr>
          <p:cNvSpPr/>
          <p:nvPr/>
        </p:nvSpPr>
        <p:spPr>
          <a:xfrm>
            <a:off x="10582766" y="3424300"/>
            <a:ext cx="974930" cy="10971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Situaciones de aprendizaje</a:t>
            </a:r>
          </a:p>
        </p:txBody>
      </p:sp>
      <p:sp>
        <p:nvSpPr>
          <p:cNvPr id="13" name="Rectángulo redondeado 12">
            <a:extLst>
              <a:ext uri="{FF2B5EF4-FFF2-40B4-BE49-F238E27FC236}">
                <a16:creationId xmlns:a16="http://schemas.microsoft.com/office/drawing/2014/main" id="{B9317885-F283-B399-4D39-6AC2CD3997D4}"/>
              </a:ext>
            </a:extLst>
          </p:cNvPr>
          <p:cNvSpPr/>
          <p:nvPr/>
        </p:nvSpPr>
        <p:spPr>
          <a:xfrm>
            <a:off x="1145452" y="3995926"/>
            <a:ext cx="2203893" cy="425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Criterio de Evaluación</a:t>
            </a:r>
          </a:p>
        </p:txBody>
      </p:sp>
      <p:sp>
        <p:nvSpPr>
          <p:cNvPr id="14" name="Rectángulo redondeado 13">
            <a:extLst>
              <a:ext uri="{FF2B5EF4-FFF2-40B4-BE49-F238E27FC236}">
                <a16:creationId xmlns:a16="http://schemas.microsoft.com/office/drawing/2014/main" id="{2A73F395-5062-64A4-A98E-ECFEBEF26465}"/>
              </a:ext>
            </a:extLst>
          </p:cNvPr>
          <p:cNvSpPr/>
          <p:nvPr/>
        </p:nvSpPr>
        <p:spPr>
          <a:xfrm>
            <a:off x="3660911" y="4035081"/>
            <a:ext cx="1434846" cy="4256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Contenidos.</a:t>
            </a:r>
          </a:p>
        </p:txBody>
      </p:sp>
      <p:sp>
        <p:nvSpPr>
          <p:cNvPr id="15" name="Rectángulo redondeado 14">
            <a:extLst>
              <a:ext uri="{FF2B5EF4-FFF2-40B4-BE49-F238E27FC236}">
                <a16:creationId xmlns:a16="http://schemas.microsoft.com/office/drawing/2014/main" id="{1EB490D6-3570-F8EE-8D68-255A02A4FE27}"/>
              </a:ext>
            </a:extLst>
          </p:cNvPr>
          <p:cNvSpPr/>
          <p:nvPr/>
        </p:nvSpPr>
        <p:spPr>
          <a:xfrm>
            <a:off x="920174" y="4949916"/>
            <a:ext cx="2347148" cy="45881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Estándares de aprendizaje</a:t>
            </a:r>
          </a:p>
        </p:txBody>
      </p:sp>
      <p:sp>
        <p:nvSpPr>
          <p:cNvPr id="16" name="Rectángulo 152">
            <a:extLst>
              <a:ext uri="{FF2B5EF4-FFF2-40B4-BE49-F238E27FC236}">
                <a16:creationId xmlns:a16="http://schemas.microsoft.com/office/drawing/2014/main" id="{37DC21AB-F9DC-CBF7-C65E-281145802DEB}"/>
              </a:ext>
            </a:extLst>
          </p:cNvPr>
          <p:cNvSpPr/>
          <p:nvPr/>
        </p:nvSpPr>
        <p:spPr>
          <a:xfrm>
            <a:off x="5515391" y="1890501"/>
            <a:ext cx="900000" cy="57899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b="1" dirty="0"/>
              <a:t>Etapa</a:t>
            </a:r>
          </a:p>
        </p:txBody>
      </p:sp>
      <p:sp>
        <p:nvSpPr>
          <p:cNvPr id="17" name="Rectángulo 152">
            <a:extLst>
              <a:ext uri="{FF2B5EF4-FFF2-40B4-BE49-F238E27FC236}">
                <a16:creationId xmlns:a16="http://schemas.microsoft.com/office/drawing/2014/main" id="{8208B6F2-3DA3-964E-E7CF-B6A683B34239}"/>
              </a:ext>
            </a:extLst>
          </p:cNvPr>
          <p:cNvSpPr/>
          <p:nvPr/>
        </p:nvSpPr>
        <p:spPr>
          <a:xfrm>
            <a:off x="5515391" y="3434707"/>
            <a:ext cx="900000" cy="2026575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b="1" dirty="0"/>
              <a:t>Área</a:t>
            </a: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1BC840E1-22C8-F787-360D-E7C4A37DA554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2876706" y="2172325"/>
            <a:ext cx="714115" cy="40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Rectángulo redondeado 18">
            <a:extLst>
              <a:ext uri="{FF2B5EF4-FFF2-40B4-BE49-F238E27FC236}">
                <a16:creationId xmlns:a16="http://schemas.microsoft.com/office/drawing/2014/main" id="{B57AB401-B7AF-0907-D896-F4178DEFC5B1}"/>
              </a:ext>
            </a:extLst>
          </p:cNvPr>
          <p:cNvSpPr/>
          <p:nvPr/>
        </p:nvSpPr>
        <p:spPr>
          <a:xfrm>
            <a:off x="3726197" y="4949916"/>
            <a:ext cx="1434846" cy="506573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Competencias básicas</a:t>
            </a:r>
          </a:p>
        </p:txBody>
      </p:sp>
      <p:sp>
        <p:nvSpPr>
          <p:cNvPr id="20" name="Rectángulo redondeado 19">
            <a:extLst>
              <a:ext uri="{FF2B5EF4-FFF2-40B4-BE49-F238E27FC236}">
                <a16:creationId xmlns:a16="http://schemas.microsoft.com/office/drawing/2014/main" id="{374A5861-ED0E-7B40-4089-8092B9FE293B}"/>
              </a:ext>
            </a:extLst>
          </p:cNvPr>
          <p:cNvSpPr/>
          <p:nvPr/>
        </p:nvSpPr>
        <p:spPr>
          <a:xfrm>
            <a:off x="9146592" y="1958046"/>
            <a:ext cx="2105948" cy="483974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Competencias clave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B987A92C-648A-9EC3-D008-E2057F4EC0A1}"/>
              </a:ext>
            </a:extLst>
          </p:cNvPr>
          <p:cNvCxnSpPr>
            <a:cxnSpLocks/>
            <a:stCxn id="6" idx="3"/>
            <a:endCxn id="20" idx="1"/>
          </p:cNvCxnSpPr>
          <p:nvPr/>
        </p:nvCxnSpPr>
        <p:spPr>
          <a:xfrm>
            <a:off x="8737383" y="2195244"/>
            <a:ext cx="409209" cy="478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echa abajo 21">
            <a:extLst>
              <a:ext uri="{FF2B5EF4-FFF2-40B4-BE49-F238E27FC236}">
                <a16:creationId xmlns:a16="http://schemas.microsoft.com/office/drawing/2014/main" id="{4625C293-B419-566A-F8B2-B831D3173695}"/>
              </a:ext>
            </a:extLst>
          </p:cNvPr>
          <p:cNvSpPr/>
          <p:nvPr/>
        </p:nvSpPr>
        <p:spPr>
          <a:xfrm>
            <a:off x="9988297" y="2505951"/>
            <a:ext cx="209588" cy="229341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Flecha abajo 22">
            <a:extLst>
              <a:ext uri="{FF2B5EF4-FFF2-40B4-BE49-F238E27FC236}">
                <a16:creationId xmlns:a16="http://schemas.microsoft.com/office/drawing/2014/main" id="{8CE24FF6-9C75-0E2E-EC84-D0C6E73FE038}"/>
              </a:ext>
            </a:extLst>
          </p:cNvPr>
          <p:cNvSpPr/>
          <p:nvPr/>
        </p:nvSpPr>
        <p:spPr>
          <a:xfrm>
            <a:off x="8737383" y="3231544"/>
            <a:ext cx="207802" cy="18569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Flecha abajo 23">
            <a:extLst>
              <a:ext uri="{FF2B5EF4-FFF2-40B4-BE49-F238E27FC236}">
                <a16:creationId xmlns:a16="http://schemas.microsoft.com/office/drawing/2014/main" id="{33425CD8-8653-48F2-3428-4262EBBAED92}"/>
              </a:ext>
            </a:extLst>
          </p:cNvPr>
          <p:cNvSpPr/>
          <p:nvPr/>
        </p:nvSpPr>
        <p:spPr>
          <a:xfrm>
            <a:off x="8010118" y="3882466"/>
            <a:ext cx="45719" cy="269327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Flecha abajo 24">
            <a:extLst>
              <a:ext uri="{FF2B5EF4-FFF2-40B4-BE49-F238E27FC236}">
                <a16:creationId xmlns:a16="http://schemas.microsoft.com/office/drawing/2014/main" id="{35EC1DB6-A1C6-93D7-97AC-496584D11994}"/>
              </a:ext>
            </a:extLst>
          </p:cNvPr>
          <p:cNvSpPr/>
          <p:nvPr/>
        </p:nvSpPr>
        <p:spPr>
          <a:xfrm>
            <a:off x="9721200" y="3893857"/>
            <a:ext cx="45719" cy="269327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Flecha izquierda y derecha 25">
            <a:extLst>
              <a:ext uri="{FF2B5EF4-FFF2-40B4-BE49-F238E27FC236}">
                <a16:creationId xmlns:a16="http://schemas.microsoft.com/office/drawing/2014/main" id="{F0B95273-B2B5-B520-3306-A955107613D9}"/>
              </a:ext>
            </a:extLst>
          </p:cNvPr>
          <p:cNvSpPr/>
          <p:nvPr/>
        </p:nvSpPr>
        <p:spPr>
          <a:xfrm>
            <a:off x="8476020" y="4203190"/>
            <a:ext cx="429768" cy="1386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Flecha abajo 26">
            <a:extLst>
              <a:ext uri="{FF2B5EF4-FFF2-40B4-BE49-F238E27FC236}">
                <a16:creationId xmlns:a16="http://schemas.microsoft.com/office/drawing/2014/main" id="{D03F328D-DDC0-378C-63F5-1A93E964B749}"/>
              </a:ext>
            </a:extLst>
          </p:cNvPr>
          <p:cNvSpPr/>
          <p:nvPr/>
        </p:nvSpPr>
        <p:spPr>
          <a:xfrm rot="16200000">
            <a:off x="3470083" y="4190408"/>
            <a:ext cx="45719" cy="19575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Flecha abajo 27">
            <a:extLst>
              <a:ext uri="{FF2B5EF4-FFF2-40B4-BE49-F238E27FC236}">
                <a16:creationId xmlns:a16="http://schemas.microsoft.com/office/drawing/2014/main" id="{8325FA59-B8BF-48DA-9503-46D145402A7E}"/>
              </a:ext>
            </a:extLst>
          </p:cNvPr>
          <p:cNvSpPr/>
          <p:nvPr/>
        </p:nvSpPr>
        <p:spPr>
          <a:xfrm>
            <a:off x="2199556" y="4469882"/>
            <a:ext cx="202681" cy="45881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Flecha abajo 28">
            <a:extLst>
              <a:ext uri="{FF2B5EF4-FFF2-40B4-BE49-F238E27FC236}">
                <a16:creationId xmlns:a16="http://schemas.microsoft.com/office/drawing/2014/main" id="{E13BAE1B-1864-6B75-EBC8-3E383956275A}"/>
              </a:ext>
            </a:extLst>
          </p:cNvPr>
          <p:cNvSpPr/>
          <p:nvPr/>
        </p:nvSpPr>
        <p:spPr>
          <a:xfrm rot="16200000">
            <a:off x="3467496" y="4966385"/>
            <a:ext cx="69554" cy="42588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Flecha abajo 29">
            <a:extLst>
              <a:ext uri="{FF2B5EF4-FFF2-40B4-BE49-F238E27FC236}">
                <a16:creationId xmlns:a16="http://schemas.microsoft.com/office/drawing/2014/main" id="{5A011F8B-ADDA-E74F-254F-0A538B3C0DDD}"/>
              </a:ext>
            </a:extLst>
          </p:cNvPr>
          <p:cNvSpPr/>
          <p:nvPr/>
        </p:nvSpPr>
        <p:spPr>
          <a:xfrm>
            <a:off x="4198974" y="2432108"/>
            <a:ext cx="489291" cy="848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/>
          </a:p>
        </p:txBody>
      </p:sp>
    </p:spTree>
    <p:extLst>
      <p:ext uri="{BB962C8B-B14F-4D97-AF65-F5344CB8AC3E}">
        <p14:creationId xmlns:p14="http://schemas.microsoft.com/office/powerpoint/2010/main" val="345475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C45161-A7E7-3442-D8E0-0C0900186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7</a:t>
            </a:fld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945D085-6049-0D4D-8334-47B220951AB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38913" y="142050"/>
            <a:ext cx="6790944" cy="40659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s-ES_tradnl" sz="2000" dirty="0"/>
              <a:t>1.- Estructura curricular. Relaciones de elementos curriculares.</a:t>
            </a:r>
          </a:p>
        </p:txBody>
      </p:sp>
      <p:sp>
        <p:nvSpPr>
          <p:cNvPr id="74" name="Rectángulo 152">
            <a:extLst>
              <a:ext uri="{FF2B5EF4-FFF2-40B4-BE49-F238E27FC236}">
                <a16:creationId xmlns:a16="http://schemas.microsoft.com/office/drawing/2014/main" id="{7EDCB977-D1EE-DA61-7CF4-965F66581985}"/>
              </a:ext>
            </a:extLst>
          </p:cNvPr>
          <p:cNvSpPr/>
          <p:nvPr/>
        </p:nvSpPr>
        <p:spPr>
          <a:xfrm>
            <a:off x="432485" y="676546"/>
            <a:ext cx="1090651" cy="4946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dirty="0"/>
              <a:t>Sistema Educativo</a:t>
            </a:r>
          </a:p>
        </p:txBody>
      </p:sp>
      <p:sp>
        <p:nvSpPr>
          <p:cNvPr id="75" name="Rectángulo 152">
            <a:extLst>
              <a:ext uri="{FF2B5EF4-FFF2-40B4-BE49-F238E27FC236}">
                <a16:creationId xmlns:a16="http://schemas.microsoft.com/office/drawing/2014/main" id="{4E1BFCA1-F5FB-8A67-535D-42859C19849D}"/>
              </a:ext>
            </a:extLst>
          </p:cNvPr>
          <p:cNvSpPr/>
          <p:nvPr/>
        </p:nvSpPr>
        <p:spPr>
          <a:xfrm>
            <a:off x="432484" y="1292234"/>
            <a:ext cx="1097693" cy="2307684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/>
              <a:t>Etapa</a:t>
            </a:r>
          </a:p>
        </p:txBody>
      </p:sp>
      <p:sp>
        <p:nvSpPr>
          <p:cNvPr id="76" name="Rectángulo 152">
            <a:extLst>
              <a:ext uri="{FF2B5EF4-FFF2-40B4-BE49-F238E27FC236}">
                <a16:creationId xmlns:a16="http://schemas.microsoft.com/office/drawing/2014/main" id="{F02B88DC-B5A7-8BD0-2A53-586E7577299E}"/>
              </a:ext>
            </a:extLst>
          </p:cNvPr>
          <p:cNvSpPr/>
          <p:nvPr/>
        </p:nvSpPr>
        <p:spPr>
          <a:xfrm>
            <a:off x="429794" y="4841058"/>
            <a:ext cx="1074925" cy="149326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/>
              <a:t>Curso y área</a:t>
            </a:r>
          </a:p>
        </p:txBody>
      </p:sp>
      <p:sp>
        <p:nvSpPr>
          <p:cNvPr id="77" name="Rectángulo 152">
            <a:extLst>
              <a:ext uri="{FF2B5EF4-FFF2-40B4-BE49-F238E27FC236}">
                <a16:creationId xmlns:a16="http://schemas.microsoft.com/office/drawing/2014/main" id="{3AE24483-4904-A09C-A700-AD55C7346755}"/>
              </a:ext>
            </a:extLst>
          </p:cNvPr>
          <p:cNvSpPr/>
          <p:nvPr/>
        </p:nvSpPr>
        <p:spPr>
          <a:xfrm>
            <a:off x="429795" y="3789062"/>
            <a:ext cx="1090652" cy="948715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/>
              <a:t>Etapa y área</a:t>
            </a:r>
          </a:p>
        </p:txBody>
      </p:sp>
      <p:sp>
        <p:nvSpPr>
          <p:cNvPr id="78" name="Rectángulo 77">
            <a:hlinkClick r:id="" action="ppaction://noaction"/>
            <a:extLst>
              <a:ext uri="{FF2B5EF4-FFF2-40B4-BE49-F238E27FC236}">
                <a16:creationId xmlns:a16="http://schemas.microsoft.com/office/drawing/2014/main" id="{AE5F572D-C753-A77D-414D-78A6A3EEB1C2}"/>
              </a:ext>
            </a:extLst>
          </p:cNvPr>
          <p:cNvSpPr/>
          <p:nvPr/>
        </p:nvSpPr>
        <p:spPr>
          <a:xfrm>
            <a:off x="1544595" y="676547"/>
            <a:ext cx="5676879" cy="4946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Principios y Fines de la Educación </a:t>
            </a:r>
          </a:p>
        </p:txBody>
      </p:sp>
      <p:sp>
        <p:nvSpPr>
          <p:cNvPr id="79" name="Rectángulo redondeado 78">
            <a:hlinkClick r:id="" action="ppaction://noaction"/>
            <a:extLst>
              <a:ext uri="{FF2B5EF4-FFF2-40B4-BE49-F238E27FC236}">
                <a16:creationId xmlns:a16="http://schemas.microsoft.com/office/drawing/2014/main" id="{FB28D5ED-1713-441A-0870-3E0D85776EF1}"/>
              </a:ext>
            </a:extLst>
          </p:cNvPr>
          <p:cNvSpPr/>
          <p:nvPr/>
        </p:nvSpPr>
        <p:spPr>
          <a:xfrm>
            <a:off x="1544594" y="1292235"/>
            <a:ext cx="2345271" cy="35437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Objetivos de etapa</a:t>
            </a:r>
          </a:p>
        </p:txBody>
      </p:sp>
      <p:sp>
        <p:nvSpPr>
          <p:cNvPr id="80" name="Rectángulo redondeado 79">
            <a:hlinkClick r:id="" action="ppaction://noaction"/>
            <a:extLst>
              <a:ext uri="{FF2B5EF4-FFF2-40B4-BE49-F238E27FC236}">
                <a16:creationId xmlns:a16="http://schemas.microsoft.com/office/drawing/2014/main" id="{F171700F-854D-25CB-2A43-4E2CB2D09DC9}"/>
              </a:ext>
            </a:extLst>
          </p:cNvPr>
          <p:cNvSpPr/>
          <p:nvPr/>
        </p:nvSpPr>
        <p:spPr>
          <a:xfrm>
            <a:off x="4697730" y="1292234"/>
            <a:ext cx="2523744" cy="359211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Competencias clave</a:t>
            </a:r>
          </a:p>
        </p:txBody>
      </p:sp>
      <p:sp>
        <p:nvSpPr>
          <p:cNvPr id="81" name="Rectángulo redondeado 80">
            <a:hlinkClick r:id="" action="ppaction://noaction"/>
            <a:extLst>
              <a:ext uri="{FF2B5EF4-FFF2-40B4-BE49-F238E27FC236}">
                <a16:creationId xmlns:a16="http://schemas.microsoft.com/office/drawing/2014/main" id="{C98A91F8-D3A9-4E0C-CED5-519C6FAF100E}"/>
              </a:ext>
            </a:extLst>
          </p:cNvPr>
          <p:cNvSpPr/>
          <p:nvPr/>
        </p:nvSpPr>
        <p:spPr>
          <a:xfrm>
            <a:off x="1544595" y="1745088"/>
            <a:ext cx="5676879" cy="2541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Perfil de salida. Descriptores operativos</a:t>
            </a:r>
          </a:p>
        </p:txBody>
      </p:sp>
      <p:sp>
        <p:nvSpPr>
          <p:cNvPr id="82" name="Flecha abajo 81">
            <a:extLst>
              <a:ext uri="{FF2B5EF4-FFF2-40B4-BE49-F238E27FC236}">
                <a16:creationId xmlns:a16="http://schemas.microsoft.com/office/drawing/2014/main" id="{2097F0AA-37BE-2141-3A7E-7AC1953D916D}"/>
              </a:ext>
            </a:extLst>
          </p:cNvPr>
          <p:cNvSpPr/>
          <p:nvPr/>
        </p:nvSpPr>
        <p:spPr>
          <a:xfrm>
            <a:off x="5808766" y="1621201"/>
            <a:ext cx="45719" cy="185903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Rectángulo redondeado 82">
            <a:extLst>
              <a:ext uri="{FF2B5EF4-FFF2-40B4-BE49-F238E27FC236}">
                <a16:creationId xmlns:a16="http://schemas.microsoft.com/office/drawing/2014/main" id="{439017BC-927A-185E-53B0-FD85E8698535}"/>
              </a:ext>
            </a:extLst>
          </p:cNvPr>
          <p:cNvSpPr/>
          <p:nvPr/>
        </p:nvSpPr>
        <p:spPr>
          <a:xfrm>
            <a:off x="1550133" y="2042572"/>
            <a:ext cx="684000" cy="2917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CCL1</a:t>
            </a:r>
          </a:p>
        </p:txBody>
      </p:sp>
      <p:sp>
        <p:nvSpPr>
          <p:cNvPr id="84" name="Rectángulo redondeado 83">
            <a:extLst>
              <a:ext uri="{FF2B5EF4-FFF2-40B4-BE49-F238E27FC236}">
                <a16:creationId xmlns:a16="http://schemas.microsoft.com/office/drawing/2014/main" id="{33C4DC10-85EE-F31A-308A-132758D3C115}"/>
              </a:ext>
            </a:extLst>
          </p:cNvPr>
          <p:cNvSpPr/>
          <p:nvPr/>
        </p:nvSpPr>
        <p:spPr>
          <a:xfrm>
            <a:off x="2257188" y="2046822"/>
            <a:ext cx="618551" cy="2880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CP1</a:t>
            </a:r>
          </a:p>
        </p:txBody>
      </p:sp>
      <p:sp>
        <p:nvSpPr>
          <p:cNvPr id="85" name="Rectángulo redondeado 84">
            <a:extLst>
              <a:ext uri="{FF2B5EF4-FFF2-40B4-BE49-F238E27FC236}">
                <a16:creationId xmlns:a16="http://schemas.microsoft.com/office/drawing/2014/main" id="{CB285C0D-B2EE-8073-7F1A-5B1DA53D3B39}"/>
              </a:ext>
            </a:extLst>
          </p:cNvPr>
          <p:cNvSpPr/>
          <p:nvPr/>
        </p:nvSpPr>
        <p:spPr>
          <a:xfrm>
            <a:off x="2896533" y="2042199"/>
            <a:ext cx="864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STEM1</a:t>
            </a:r>
          </a:p>
        </p:txBody>
      </p:sp>
      <p:sp>
        <p:nvSpPr>
          <p:cNvPr id="86" name="Rectángulo redondeado 85">
            <a:extLst>
              <a:ext uri="{FF2B5EF4-FFF2-40B4-BE49-F238E27FC236}">
                <a16:creationId xmlns:a16="http://schemas.microsoft.com/office/drawing/2014/main" id="{E424FB8A-2526-1F7A-1B10-7F2359FCC679}"/>
              </a:ext>
            </a:extLst>
          </p:cNvPr>
          <p:cNvSpPr/>
          <p:nvPr/>
        </p:nvSpPr>
        <p:spPr>
          <a:xfrm>
            <a:off x="3768201" y="2053614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CD1</a:t>
            </a:r>
          </a:p>
        </p:txBody>
      </p:sp>
      <p:sp>
        <p:nvSpPr>
          <p:cNvPr id="87" name="Rectángulo redondeado 86">
            <a:extLst>
              <a:ext uri="{FF2B5EF4-FFF2-40B4-BE49-F238E27FC236}">
                <a16:creationId xmlns:a16="http://schemas.microsoft.com/office/drawing/2014/main" id="{7F71E36B-5112-E2AC-557A-02593DCF0A16}"/>
              </a:ext>
            </a:extLst>
          </p:cNvPr>
          <p:cNvSpPr/>
          <p:nvPr/>
        </p:nvSpPr>
        <p:spPr>
          <a:xfrm>
            <a:off x="4350711" y="2053671"/>
            <a:ext cx="900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CPSSA1</a:t>
            </a:r>
          </a:p>
        </p:txBody>
      </p:sp>
      <p:sp>
        <p:nvSpPr>
          <p:cNvPr id="88" name="Rectángulo redondeado 87">
            <a:extLst>
              <a:ext uri="{FF2B5EF4-FFF2-40B4-BE49-F238E27FC236}">
                <a16:creationId xmlns:a16="http://schemas.microsoft.com/office/drawing/2014/main" id="{F62A96F6-537D-1C76-102F-A71220C6C245}"/>
              </a:ext>
            </a:extLst>
          </p:cNvPr>
          <p:cNvSpPr/>
          <p:nvPr/>
        </p:nvSpPr>
        <p:spPr>
          <a:xfrm>
            <a:off x="5272436" y="2057885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CC1</a:t>
            </a:r>
          </a:p>
        </p:txBody>
      </p:sp>
      <p:sp>
        <p:nvSpPr>
          <p:cNvPr id="89" name="Rectángulo redondeado 88">
            <a:extLst>
              <a:ext uri="{FF2B5EF4-FFF2-40B4-BE49-F238E27FC236}">
                <a16:creationId xmlns:a16="http://schemas.microsoft.com/office/drawing/2014/main" id="{9BFB4DDE-0FD9-CED3-DD22-D8916DB92DE6}"/>
              </a:ext>
            </a:extLst>
          </p:cNvPr>
          <p:cNvSpPr/>
          <p:nvPr/>
        </p:nvSpPr>
        <p:spPr>
          <a:xfrm>
            <a:off x="5876573" y="2053659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CE1</a:t>
            </a:r>
          </a:p>
        </p:txBody>
      </p:sp>
      <p:sp>
        <p:nvSpPr>
          <p:cNvPr id="90" name="Rectángulo redondeado 89">
            <a:extLst>
              <a:ext uri="{FF2B5EF4-FFF2-40B4-BE49-F238E27FC236}">
                <a16:creationId xmlns:a16="http://schemas.microsoft.com/office/drawing/2014/main" id="{3E89432D-6EAC-E763-B430-3A038DC3368D}"/>
              </a:ext>
            </a:extLst>
          </p:cNvPr>
          <p:cNvSpPr/>
          <p:nvPr/>
        </p:nvSpPr>
        <p:spPr>
          <a:xfrm>
            <a:off x="6461083" y="2051346"/>
            <a:ext cx="792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CCEC1</a:t>
            </a:r>
          </a:p>
        </p:txBody>
      </p:sp>
      <p:sp>
        <p:nvSpPr>
          <p:cNvPr id="91" name="Rectángulo redondeado 90">
            <a:extLst>
              <a:ext uri="{FF2B5EF4-FFF2-40B4-BE49-F238E27FC236}">
                <a16:creationId xmlns:a16="http://schemas.microsoft.com/office/drawing/2014/main" id="{D8C79D59-A631-2229-C42E-0BDCA94D020E}"/>
              </a:ext>
            </a:extLst>
          </p:cNvPr>
          <p:cNvSpPr/>
          <p:nvPr/>
        </p:nvSpPr>
        <p:spPr>
          <a:xfrm>
            <a:off x="1551146" y="2351046"/>
            <a:ext cx="684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CCL2</a:t>
            </a:r>
          </a:p>
        </p:txBody>
      </p:sp>
      <p:sp>
        <p:nvSpPr>
          <p:cNvPr id="92" name="Rectángulo redondeado 91">
            <a:extLst>
              <a:ext uri="{FF2B5EF4-FFF2-40B4-BE49-F238E27FC236}">
                <a16:creationId xmlns:a16="http://schemas.microsoft.com/office/drawing/2014/main" id="{BDEA167E-6FB7-7A68-AB87-32907E0187D1}"/>
              </a:ext>
            </a:extLst>
          </p:cNvPr>
          <p:cNvSpPr/>
          <p:nvPr/>
        </p:nvSpPr>
        <p:spPr>
          <a:xfrm>
            <a:off x="1536324" y="2661330"/>
            <a:ext cx="684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CCL3</a:t>
            </a:r>
          </a:p>
        </p:txBody>
      </p:sp>
      <p:sp>
        <p:nvSpPr>
          <p:cNvPr id="93" name="Rectángulo redondeado 92">
            <a:extLst>
              <a:ext uri="{FF2B5EF4-FFF2-40B4-BE49-F238E27FC236}">
                <a16:creationId xmlns:a16="http://schemas.microsoft.com/office/drawing/2014/main" id="{292EE266-57CA-8BC4-5385-BCB19EFD9E8D}"/>
              </a:ext>
            </a:extLst>
          </p:cNvPr>
          <p:cNvSpPr/>
          <p:nvPr/>
        </p:nvSpPr>
        <p:spPr>
          <a:xfrm>
            <a:off x="1541841" y="2970972"/>
            <a:ext cx="684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CCL4</a:t>
            </a:r>
          </a:p>
        </p:txBody>
      </p:sp>
      <p:sp>
        <p:nvSpPr>
          <p:cNvPr id="94" name="Rectángulo redondeado 93">
            <a:extLst>
              <a:ext uri="{FF2B5EF4-FFF2-40B4-BE49-F238E27FC236}">
                <a16:creationId xmlns:a16="http://schemas.microsoft.com/office/drawing/2014/main" id="{BB488FA5-9DA4-8B6D-3D7A-91905F68E962}"/>
              </a:ext>
            </a:extLst>
          </p:cNvPr>
          <p:cNvSpPr/>
          <p:nvPr/>
        </p:nvSpPr>
        <p:spPr>
          <a:xfrm>
            <a:off x="1544595" y="3268788"/>
            <a:ext cx="684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CCL5</a:t>
            </a:r>
          </a:p>
        </p:txBody>
      </p:sp>
      <p:sp>
        <p:nvSpPr>
          <p:cNvPr id="95" name="Rectángulo redondeado 94">
            <a:extLst>
              <a:ext uri="{FF2B5EF4-FFF2-40B4-BE49-F238E27FC236}">
                <a16:creationId xmlns:a16="http://schemas.microsoft.com/office/drawing/2014/main" id="{DA2F4290-907C-F4BB-3273-D161B038A7BD}"/>
              </a:ext>
            </a:extLst>
          </p:cNvPr>
          <p:cNvSpPr/>
          <p:nvPr/>
        </p:nvSpPr>
        <p:spPr>
          <a:xfrm>
            <a:off x="2254833" y="2344726"/>
            <a:ext cx="631432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CP2</a:t>
            </a:r>
          </a:p>
        </p:txBody>
      </p:sp>
      <p:sp>
        <p:nvSpPr>
          <p:cNvPr id="96" name="Rectángulo redondeado 95">
            <a:extLst>
              <a:ext uri="{FF2B5EF4-FFF2-40B4-BE49-F238E27FC236}">
                <a16:creationId xmlns:a16="http://schemas.microsoft.com/office/drawing/2014/main" id="{A1BC852B-4F6B-BD1F-877B-7557297CBFF2}"/>
              </a:ext>
            </a:extLst>
          </p:cNvPr>
          <p:cNvSpPr/>
          <p:nvPr/>
        </p:nvSpPr>
        <p:spPr>
          <a:xfrm>
            <a:off x="2248571" y="2657799"/>
            <a:ext cx="631432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CP3</a:t>
            </a:r>
          </a:p>
        </p:txBody>
      </p:sp>
      <p:sp>
        <p:nvSpPr>
          <p:cNvPr id="97" name="Rectángulo redondeado 96">
            <a:extLst>
              <a:ext uri="{FF2B5EF4-FFF2-40B4-BE49-F238E27FC236}">
                <a16:creationId xmlns:a16="http://schemas.microsoft.com/office/drawing/2014/main" id="{F95218E6-60E4-B2CE-F797-4D6A464390BE}"/>
              </a:ext>
            </a:extLst>
          </p:cNvPr>
          <p:cNvSpPr/>
          <p:nvPr/>
        </p:nvSpPr>
        <p:spPr>
          <a:xfrm>
            <a:off x="2900043" y="2352313"/>
            <a:ext cx="864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STEM2</a:t>
            </a:r>
          </a:p>
        </p:txBody>
      </p:sp>
      <p:sp>
        <p:nvSpPr>
          <p:cNvPr id="98" name="Rectángulo redondeado 97">
            <a:extLst>
              <a:ext uri="{FF2B5EF4-FFF2-40B4-BE49-F238E27FC236}">
                <a16:creationId xmlns:a16="http://schemas.microsoft.com/office/drawing/2014/main" id="{1634A8CB-976F-E22A-484A-F283FCE1618E}"/>
              </a:ext>
            </a:extLst>
          </p:cNvPr>
          <p:cNvSpPr/>
          <p:nvPr/>
        </p:nvSpPr>
        <p:spPr>
          <a:xfrm>
            <a:off x="2905452" y="2663670"/>
            <a:ext cx="864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STEM3</a:t>
            </a:r>
          </a:p>
        </p:txBody>
      </p:sp>
      <p:sp>
        <p:nvSpPr>
          <p:cNvPr id="99" name="Rectángulo redondeado 98">
            <a:extLst>
              <a:ext uri="{FF2B5EF4-FFF2-40B4-BE49-F238E27FC236}">
                <a16:creationId xmlns:a16="http://schemas.microsoft.com/office/drawing/2014/main" id="{F945EABC-424C-BA2B-C44A-98BE439C99E8}"/>
              </a:ext>
            </a:extLst>
          </p:cNvPr>
          <p:cNvSpPr/>
          <p:nvPr/>
        </p:nvSpPr>
        <p:spPr>
          <a:xfrm>
            <a:off x="2901952" y="2971790"/>
            <a:ext cx="864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STEM4</a:t>
            </a:r>
          </a:p>
        </p:txBody>
      </p:sp>
      <p:sp>
        <p:nvSpPr>
          <p:cNvPr id="100" name="Rectángulo redondeado 99">
            <a:extLst>
              <a:ext uri="{FF2B5EF4-FFF2-40B4-BE49-F238E27FC236}">
                <a16:creationId xmlns:a16="http://schemas.microsoft.com/office/drawing/2014/main" id="{288F635C-5C74-2929-0BF6-B3A08920CE38}"/>
              </a:ext>
            </a:extLst>
          </p:cNvPr>
          <p:cNvSpPr/>
          <p:nvPr/>
        </p:nvSpPr>
        <p:spPr>
          <a:xfrm>
            <a:off x="2896531" y="3276124"/>
            <a:ext cx="864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STEM5</a:t>
            </a:r>
          </a:p>
        </p:txBody>
      </p:sp>
      <p:sp>
        <p:nvSpPr>
          <p:cNvPr id="101" name="Rectángulo redondeado 100">
            <a:extLst>
              <a:ext uri="{FF2B5EF4-FFF2-40B4-BE49-F238E27FC236}">
                <a16:creationId xmlns:a16="http://schemas.microsoft.com/office/drawing/2014/main" id="{2F615918-D7CB-7C2A-4F95-7141004DF717}"/>
              </a:ext>
            </a:extLst>
          </p:cNvPr>
          <p:cNvSpPr/>
          <p:nvPr/>
        </p:nvSpPr>
        <p:spPr>
          <a:xfrm>
            <a:off x="3767853" y="2367918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CD2</a:t>
            </a:r>
          </a:p>
        </p:txBody>
      </p:sp>
      <p:sp>
        <p:nvSpPr>
          <p:cNvPr id="102" name="Rectángulo redondeado 101">
            <a:extLst>
              <a:ext uri="{FF2B5EF4-FFF2-40B4-BE49-F238E27FC236}">
                <a16:creationId xmlns:a16="http://schemas.microsoft.com/office/drawing/2014/main" id="{153AE38C-2F9D-3180-CEE1-118C26578962}"/>
              </a:ext>
            </a:extLst>
          </p:cNvPr>
          <p:cNvSpPr/>
          <p:nvPr/>
        </p:nvSpPr>
        <p:spPr>
          <a:xfrm>
            <a:off x="3781334" y="2669556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CD3</a:t>
            </a:r>
          </a:p>
        </p:txBody>
      </p:sp>
      <p:sp>
        <p:nvSpPr>
          <p:cNvPr id="103" name="Rectángulo redondeado 102">
            <a:extLst>
              <a:ext uri="{FF2B5EF4-FFF2-40B4-BE49-F238E27FC236}">
                <a16:creationId xmlns:a16="http://schemas.microsoft.com/office/drawing/2014/main" id="{7FAA1D06-F794-79AA-C44C-8D82A338F659}"/>
              </a:ext>
            </a:extLst>
          </p:cNvPr>
          <p:cNvSpPr/>
          <p:nvPr/>
        </p:nvSpPr>
        <p:spPr>
          <a:xfrm>
            <a:off x="3766296" y="2969988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CD4</a:t>
            </a:r>
          </a:p>
        </p:txBody>
      </p:sp>
      <p:sp>
        <p:nvSpPr>
          <p:cNvPr id="104" name="Rectángulo redondeado 103">
            <a:extLst>
              <a:ext uri="{FF2B5EF4-FFF2-40B4-BE49-F238E27FC236}">
                <a16:creationId xmlns:a16="http://schemas.microsoft.com/office/drawing/2014/main" id="{A73A7AAB-4104-48F4-D0F0-A8D12346CA01}"/>
              </a:ext>
            </a:extLst>
          </p:cNvPr>
          <p:cNvSpPr/>
          <p:nvPr/>
        </p:nvSpPr>
        <p:spPr>
          <a:xfrm>
            <a:off x="3766296" y="3268561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CD5</a:t>
            </a:r>
          </a:p>
        </p:txBody>
      </p:sp>
      <p:sp>
        <p:nvSpPr>
          <p:cNvPr id="105" name="Rectángulo redondeado 104">
            <a:extLst>
              <a:ext uri="{FF2B5EF4-FFF2-40B4-BE49-F238E27FC236}">
                <a16:creationId xmlns:a16="http://schemas.microsoft.com/office/drawing/2014/main" id="{89D70645-342B-8C33-5EBF-EA18B268B4BD}"/>
              </a:ext>
            </a:extLst>
          </p:cNvPr>
          <p:cNvSpPr/>
          <p:nvPr/>
        </p:nvSpPr>
        <p:spPr>
          <a:xfrm>
            <a:off x="4359921" y="2367323"/>
            <a:ext cx="900000" cy="2880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CPSSA2</a:t>
            </a:r>
          </a:p>
        </p:txBody>
      </p:sp>
      <p:sp>
        <p:nvSpPr>
          <p:cNvPr id="106" name="Rectángulo redondeado 105">
            <a:extLst>
              <a:ext uri="{FF2B5EF4-FFF2-40B4-BE49-F238E27FC236}">
                <a16:creationId xmlns:a16="http://schemas.microsoft.com/office/drawing/2014/main" id="{36463433-2246-6E41-6E03-F35D441DD94C}"/>
              </a:ext>
            </a:extLst>
          </p:cNvPr>
          <p:cNvSpPr/>
          <p:nvPr/>
        </p:nvSpPr>
        <p:spPr>
          <a:xfrm>
            <a:off x="4373181" y="2661222"/>
            <a:ext cx="900000" cy="2880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CPSSA3</a:t>
            </a:r>
          </a:p>
        </p:txBody>
      </p:sp>
      <p:sp>
        <p:nvSpPr>
          <p:cNvPr id="107" name="Rectángulo redondeado 106">
            <a:extLst>
              <a:ext uri="{FF2B5EF4-FFF2-40B4-BE49-F238E27FC236}">
                <a16:creationId xmlns:a16="http://schemas.microsoft.com/office/drawing/2014/main" id="{FB1D7FDD-35F1-B7C0-47AF-A91FB6D9B5B2}"/>
              </a:ext>
            </a:extLst>
          </p:cNvPr>
          <p:cNvSpPr/>
          <p:nvPr/>
        </p:nvSpPr>
        <p:spPr>
          <a:xfrm>
            <a:off x="4366761" y="2951090"/>
            <a:ext cx="900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CPSSA4</a:t>
            </a:r>
          </a:p>
        </p:txBody>
      </p:sp>
      <p:sp>
        <p:nvSpPr>
          <p:cNvPr id="108" name="Rectángulo redondeado 107">
            <a:extLst>
              <a:ext uri="{FF2B5EF4-FFF2-40B4-BE49-F238E27FC236}">
                <a16:creationId xmlns:a16="http://schemas.microsoft.com/office/drawing/2014/main" id="{3198C1D3-6AD4-0141-A595-39C621B46057}"/>
              </a:ext>
            </a:extLst>
          </p:cNvPr>
          <p:cNvSpPr/>
          <p:nvPr/>
        </p:nvSpPr>
        <p:spPr>
          <a:xfrm>
            <a:off x="4359921" y="3267729"/>
            <a:ext cx="900000" cy="2880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CPSSA5</a:t>
            </a:r>
          </a:p>
        </p:txBody>
      </p:sp>
      <p:sp>
        <p:nvSpPr>
          <p:cNvPr id="109" name="Rectángulo redondeado 108">
            <a:extLst>
              <a:ext uri="{FF2B5EF4-FFF2-40B4-BE49-F238E27FC236}">
                <a16:creationId xmlns:a16="http://schemas.microsoft.com/office/drawing/2014/main" id="{8BB703E6-0EC6-2A0D-F17E-A4E73DC9D76E}"/>
              </a:ext>
            </a:extLst>
          </p:cNvPr>
          <p:cNvSpPr/>
          <p:nvPr/>
        </p:nvSpPr>
        <p:spPr>
          <a:xfrm>
            <a:off x="5268102" y="2345658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CC2</a:t>
            </a:r>
          </a:p>
        </p:txBody>
      </p:sp>
      <p:sp>
        <p:nvSpPr>
          <p:cNvPr id="110" name="Rectángulo redondeado 109">
            <a:extLst>
              <a:ext uri="{FF2B5EF4-FFF2-40B4-BE49-F238E27FC236}">
                <a16:creationId xmlns:a16="http://schemas.microsoft.com/office/drawing/2014/main" id="{D8A29E2A-3AF0-CAF5-2A79-89DDC0308667}"/>
              </a:ext>
            </a:extLst>
          </p:cNvPr>
          <p:cNvSpPr/>
          <p:nvPr/>
        </p:nvSpPr>
        <p:spPr>
          <a:xfrm>
            <a:off x="5280143" y="2642594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CC3</a:t>
            </a:r>
          </a:p>
        </p:txBody>
      </p:sp>
      <p:sp>
        <p:nvSpPr>
          <p:cNvPr id="111" name="Rectángulo redondeado 110">
            <a:extLst>
              <a:ext uri="{FF2B5EF4-FFF2-40B4-BE49-F238E27FC236}">
                <a16:creationId xmlns:a16="http://schemas.microsoft.com/office/drawing/2014/main" id="{CE68B09C-30D7-4B78-DAFF-C9297DE7EC94}"/>
              </a:ext>
            </a:extLst>
          </p:cNvPr>
          <p:cNvSpPr/>
          <p:nvPr/>
        </p:nvSpPr>
        <p:spPr>
          <a:xfrm>
            <a:off x="5286120" y="2936121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CC4</a:t>
            </a:r>
          </a:p>
        </p:txBody>
      </p:sp>
      <p:sp>
        <p:nvSpPr>
          <p:cNvPr id="112" name="Rectángulo redondeado 111">
            <a:extLst>
              <a:ext uri="{FF2B5EF4-FFF2-40B4-BE49-F238E27FC236}">
                <a16:creationId xmlns:a16="http://schemas.microsoft.com/office/drawing/2014/main" id="{2939065E-30E7-2D26-DA27-FBF5817327E9}"/>
              </a:ext>
            </a:extLst>
          </p:cNvPr>
          <p:cNvSpPr/>
          <p:nvPr/>
        </p:nvSpPr>
        <p:spPr>
          <a:xfrm>
            <a:off x="5870796" y="2350724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CE2</a:t>
            </a:r>
          </a:p>
        </p:txBody>
      </p:sp>
      <p:sp>
        <p:nvSpPr>
          <p:cNvPr id="113" name="Rectángulo redondeado 112">
            <a:extLst>
              <a:ext uri="{FF2B5EF4-FFF2-40B4-BE49-F238E27FC236}">
                <a16:creationId xmlns:a16="http://schemas.microsoft.com/office/drawing/2014/main" id="{49F8B074-61E1-6D4C-57D2-A181EDCF30EA}"/>
              </a:ext>
            </a:extLst>
          </p:cNvPr>
          <p:cNvSpPr/>
          <p:nvPr/>
        </p:nvSpPr>
        <p:spPr>
          <a:xfrm>
            <a:off x="5874913" y="2652254"/>
            <a:ext cx="576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CE3</a:t>
            </a:r>
          </a:p>
        </p:txBody>
      </p:sp>
      <p:sp>
        <p:nvSpPr>
          <p:cNvPr id="114" name="Rectángulo redondeado 113">
            <a:extLst>
              <a:ext uri="{FF2B5EF4-FFF2-40B4-BE49-F238E27FC236}">
                <a16:creationId xmlns:a16="http://schemas.microsoft.com/office/drawing/2014/main" id="{52EBAFCB-AE6E-784A-44FE-7522B2B59A95}"/>
              </a:ext>
            </a:extLst>
          </p:cNvPr>
          <p:cNvSpPr/>
          <p:nvPr/>
        </p:nvSpPr>
        <p:spPr>
          <a:xfrm>
            <a:off x="6468790" y="2346226"/>
            <a:ext cx="792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CCEC2</a:t>
            </a:r>
          </a:p>
        </p:txBody>
      </p:sp>
      <p:sp>
        <p:nvSpPr>
          <p:cNvPr id="115" name="Rectángulo redondeado 114">
            <a:extLst>
              <a:ext uri="{FF2B5EF4-FFF2-40B4-BE49-F238E27FC236}">
                <a16:creationId xmlns:a16="http://schemas.microsoft.com/office/drawing/2014/main" id="{F0A72143-259C-975B-E096-E326481B62AD}"/>
              </a:ext>
            </a:extLst>
          </p:cNvPr>
          <p:cNvSpPr/>
          <p:nvPr/>
        </p:nvSpPr>
        <p:spPr>
          <a:xfrm>
            <a:off x="6461083" y="2648606"/>
            <a:ext cx="792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CCEC3</a:t>
            </a:r>
          </a:p>
        </p:txBody>
      </p:sp>
      <p:sp>
        <p:nvSpPr>
          <p:cNvPr id="116" name="Rectángulo redondeado 115">
            <a:extLst>
              <a:ext uri="{FF2B5EF4-FFF2-40B4-BE49-F238E27FC236}">
                <a16:creationId xmlns:a16="http://schemas.microsoft.com/office/drawing/2014/main" id="{92EF4DB3-74E6-2D4F-F573-B00DE3749F59}"/>
              </a:ext>
            </a:extLst>
          </p:cNvPr>
          <p:cNvSpPr/>
          <p:nvPr/>
        </p:nvSpPr>
        <p:spPr>
          <a:xfrm>
            <a:off x="6468790" y="2950986"/>
            <a:ext cx="792000" cy="291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CCEC4</a:t>
            </a:r>
          </a:p>
        </p:txBody>
      </p:sp>
      <p:sp>
        <p:nvSpPr>
          <p:cNvPr id="117" name="Rectángulo redondeado 116">
            <a:hlinkClick r:id="" action="ppaction://noaction"/>
            <a:extLst>
              <a:ext uri="{FF2B5EF4-FFF2-40B4-BE49-F238E27FC236}">
                <a16:creationId xmlns:a16="http://schemas.microsoft.com/office/drawing/2014/main" id="{3387277A-7156-C3BF-79CA-BCE9CB30DE84}"/>
              </a:ext>
            </a:extLst>
          </p:cNvPr>
          <p:cNvSpPr/>
          <p:nvPr/>
        </p:nvSpPr>
        <p:spPr>
          <a:xfrm>
            <a:off x="2372868" y="3787428"/>
            <a:ext cx="4848606" cy="4177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Competencias específicas.</a:t>
            </a:r>
          </a:p>
        </p:txBody>
      </p:sp>
      <p:cxnSp>
        <p:nvCxnSpPr>
          <p:cNvPr id="118" name="Conector recto de flecha 117">
            <a:extLst>
              <a:ext uri="{FF2B5EF4-FFF2-40B4-BE49-F238E27FC236}">
                <a16:creationId xmlns:a16="http://schemas.microsoft.com/office/drawing/2014/main" id="{7F985084-5E7E-3EB6-6995-63AE7AE7063D}"/>
              </a:ext>
            </a:extLst>
          </p:cNvPr>
          <p:cNvCxnSpPr>
            <a:cxnSpLocks/>
            <a:stCxn id="79" idx="3"/>
            <a:endCxn id="80" idx="1"/>
          </p:cNvCxnSpPr>
          <p:nvPr/>
        </p:nvCxnSpPr>
        <p:spPr>
          <a:xfrm>
            <a:off x="3889865" y="1469424"/>
            <a:ext cx="807865" cy="24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9" name="Rectángulo redondeado 118">
            <a:extLst>
              <a:ext uri="{FF2B5EF4-FFF2-40B4-BE49-F238E27FC236}">
                <a16:creationId xmlns:a16="http://schemas.microsoft.com/office/drawing/2014/main" id="{86501924-D2E5-EDBB-FF04-AFF87C8F43DB}"/>
              </a:ext>
            </a:extLst>
          </p:cNvPr>
          <p:cNvSpPr/>
          <p:nvPr/>
        </p:nvSpPr>
        <p:spPr>
          <a:xfrm>
            <a:off x="2624078" y="4329021"/>
            <a:ext cx="1111130" cy="4320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>
                <a:latin typeface="Calibri" panose="020F0502020204030204" pitchFamily="34" charset="0"/>
                <a:cs typeface="Calibri" panose="020F0502020204030204" pitchFamily="34" charset="0"/>
              </a:rPr>
              <a:t>Competencia 1</a:t>
            </a:r>
          </a:p>
        </p:txBody>
      </p:sp>
      <p:sp>
        <p:nvSpPr>
          <p:cNvPr id="120" name="Rectángulo redondeado 119">
            <a:extLst>
              <a:ext uri="{FF2B5EF4-FFF2-40B4-BE49-F238E27FC236}">
                <a16:creationId xmlns:a16="http://schemas.microsoft.com/office/drawing/2014/main" id="{7B145661-0341-7581-15B9-ED6A83D23416}"/>
              </a:ext>
            </a:extLst>
          </p:cNvPr>
          <p:cNvSpPr/>
          <p:nvPr/>
        </p:nvSpPr>
        <p:spPr>
          <a:xfrm>
            <a:off x="3808919" y="4322357"/>
            <a:ext cx="1111130" cy="4320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>
                <a:latin typeface="Calibri" panose="020F0502020204030204" pitchFamily="34" charset="0"/>
                <a:cs typeface="Calibri" panose="020F0502020204030204" pitchFamily="34" charset="0"/>
              </a:rPr>
              <a:t>Competencia 2</a:t>
            </a:r>
          </a:p>
        </p:txBody>
      </p:sp>
      <p:sp>
        <p:nvSpPr>
          <p:cNvPr id="121" name="Rectángulo redondeado 120">
            <a:extLst>
              <a:ext uri="{FF2B5EF4-FFF2-40B4-BE49-F238E27FC236}">
                <a16:creationId xmlns:a16="http://schemas.microsoft.com/office/drawing/2014/main" id="{B146A5A0-82F5-B7D1-C3A5-0BC5F9E62FC1}"/>
              </a:ext>
            </a:extLst>
          </p:cNvPr>
          <p:cNvSpPr/>
          <p:nvPr/>
        </p:nvSpPr>
        <p:spPr>
          <a:xfrm>
            <a:off x="4957767" y="4305778"/>
            <a:ext cx="1111130" cy="4320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>
                <a:latin typeface="Calibri" panose="020F0502020204030204" pitchFamily="34" charset="0"/>
                <a:cs typeface="Calibri" panose="020F0502020204030204" pitchFamily="34" charset="0"/>
              </a:rPr>
              <a:t>Competencia 3</a:t>
            </a:r>
          </a:p>
        </p:txBody>
      </p:sp>
      <p:sp>
        <p:nvSpPr>
          <p:cNvPr id="122" name="Rectángulo redondeado 121">
            <a:extLst>
              <a:ext uri="{FF2B5EF4-FFF2-40B4-BE49-F238E27FC236}">
                <a16:creationId xmlns:a16="http://schemas.microsoft.com/office/drawing/2014/main" id="{12B51422-A864-8D9C-F338-A25337AF7A7C}"/>
              </a:ext>
            </a:extLst>
          </p:cNvPr>
          <p:cNvSpPr/>
          <p:nvPr/>
        </p:nvSpPr>
        <p:spPr>
          <a:xfrm>
            <a:off x="6110344" y="4308775"/>
            <a:ext cx="1111130" cy="4320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>
                <a:latin typeface="Calibri" panose="020F0502020204030204" pitchFamily="34" charset="0"/>
                <a:cs typeface="Calibri" panose="020F0502020204030204" pitchFamily="34" charset="0"/>
              </a:rPr>
              <a:t>Competencia 4</a:t>
            </a:r>
          </a:p>
        </p:txBody>
      </p:sp>
      <p:sp>
        <p:nvSpPr>
          <p:cNvPr id="123" name="Rectángulo redondeado 122">
            <a:extLst>
              <a:ext uri="{FF2B5EF4-FFF2-40B4-BE49-F238E27FC236}">
                <a16:creationId xmlns:a16="http://schemas.microsoft.com/office/drawing/2014/main" id="{95BA7C85-6746-694C-AFB1-A9370C1B63C8}"/>
              </a:ext>
            </a:extLst>
          </p:cNvPr>
          <p:cNvSpPr/>
          <p:nvPr/>
        </p:nvSpPr>
        <p:spPr>
          <a:xfrm>
            <a:off x="2624078" y="4823249"/>
            <a:ext cx="1111130" cy="50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/>
              <a:t>Criterio de Eva. 1.1</a:t>
            </a:r>
          </a:p>
        </p:txBody>
      </p:sp>
      <p:sp>
        <p:nvSpPr>
          <p:cNvPr id="124" name="Rectángulo redondeado 123">
            <a:extLst>
              <a:ext uri="{FF2B5EF4-FFF2-40B4-BE49-F238E27FC236}">
                <a16:creationId xmlns:a16="http://schemas.microsoft.com/office/drawing/2014/main" id="{CDB842FF-AF29-252C-14CA-9392F34F71E9}"/>
              </a:ext>
            </a:extLst>
          </p:cNvPr>
          <p:cNvSpPr/>
          <p:nvPr/>
        </p:nvSpPr>
        <p:spPr>
          <a:xfrm>
            <a:off x="2636396" y="5429994"/>
            <a:ext cx="1111130" cy="50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/>
              <a:t>Criterio de Eva. 1.2</a:t>
            </a:r>
          </a:p>
        </p:txBody>
      </p:sp>
      <p:sp>
        <p:nvSpPr>
          <p:cNvPr id="125" name="Rectángulo redondeado 124">
            <a:extLst>
              <a:ext uri="{FF2B5EF4-FFF2-40B4-BE49-F238E27FC236}">
                <a16:creationId xmlns:a16="http://schemas.microsoft.com/office/drawing/2014/main" id="{B9B42253-77F6-4EF1-B9C1-E48BEBA41A2E}"/>
              </a:ext>
            </a:extLst>
          </p:cNvPr>
          <p:cNvSpPr/>
          <p:nvPr/>
        </p:nvSpPr>
        <p:spPr>
          <a:xfrm>
            <a:off x="3802874" y="4814807"/>
            <a:ext cx="1111130" cy="50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/>
              <a:t>Criterio de Eva. 2.1</a:t>
            </a:r>
          </a:p>
        </p:txBody>
      </p:sp>
      <p:sp>
        <p:nvSpPr>
          <p:cNvPr id="126" name="Rectángulo redondeado 125">
            <a:extLst>
              <a:ext uri="{FF2B5EF4-FFF2-40B4-BE49-F238E27FC236}">
                <a16:creationId xmlns:a16="http://schemas.microsoft.com/office/drawing/2014/main" id="{430E5929-935F-6904-3DD4-AE3F32B277DF}"/>
              </a:ext>
            </a:extLst>
          </p:cNvPr>
          <p:cNvSpPr/>
          <p:nvPr/>
        </p:nvSpPr>
        <p:spPr>
          <a:xfrm>
            <a:off x="3813573" y="5419055"/>
            <a:ext cx="1111130" cy="50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/>
              <a:t>Criterio de Eva. 2.2</a:t>
            </a:r>
          </a:p>
        </p:txBody>
      </p:sp>
      <p:sp>
        <p:nvSpPr>
          <p:cNvPr id="127" name="Rectángulo redondeado 126">
            <a:extLst>
              <a:ext uri="{FF2B5EF4-FFF2-40B4-BE49-F238E27FC236}">
                <a16:creationId xmlns:a16="http://schemas.microsoft.com/office/drawing/2014/main" id="{F92582A8-268E-EAC7-AB7C-24AB89C10D58}"/>
              </a:ext>
            </a:extLst>
          </p:cNvPr>
          <p:cNvSpPr/>
          <p:nvPr/>
        </p:nvSpPr>
        <p:spPr>
          <a:xfrm>
            <a:off x="4981670" y="4827899"/>
            <a:ext cx="1111130" cy="50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/>
              <a:t>Criterio de Eva. 3.1</a:t>
            </a:r>
          </a:p>
        </p:txBody>
      </p:sp>
      <p:sp>
        <p:nvSpPr>
          <p:cNvPr id="128" name="Rectángulo redondeado 127">
            <a:extLst>
              <a:ext uri="{FF2B5EF4-FFF2-40B4-BE49-F238E27FC236}">
                <a16:creationId xmlns:a16="http://schemas.microsoft.com/office/drawing/2014/main" id="{26F11A3C-CB2F-BC8F-D92D-31BD13693E75}"/>
              </a:ext>
            </a:extLst>
          </p:cNvPr>
          <p:cNvSpPr/>
          <p:nvPr/>
        </p:nvSpPr>
        <p:spPr>
          <a:xfrm>
            <a:off x="4982790" y="5412698"/>
            <a:ext cx="1111130" cy="50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/>
              <a:t>Criterio de Eva. 3.2</a:t>
            </a:r>
          </a:p>
        </p:txBody>
      </p:sp>
      <p:sp>
        <p:nvSpPr>
          <p:cNvPr id="129" name="Rectángulo redondeado 128">
            <a:hlinkClick r:id="" action="ppaction://noaction"/>
            <a:extLst>
              <a:ext uri="{FF2B5EF4-FFF2-40B4-BE49-F238E27FC236}">
                <a16:creationId xmlns:a16="http://schemas.microsoft.com/office/drawing/2014/main" id="{7DD04059-4813-02C9-E029-073C0058E023}"/>
              </a:ext>
            </a:extLst>
          </p:cNvPr>
          <p:cNvSpPr/>
          <p:nvPr/>
        </p:nvSpPr>
        <p:spPr>
          <a:xfrm>
            <a:off x="6137422" y="4841058"/>
            <a:ext cx="1111130" cy="50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/>
              <a:t>Criterio de Eva. 4.1</a:t>
            </a:r>
          </a:p>
        </p:txBody>
      </p:sp>
      <p:sp>
        <p:nvSpPr>
          <p:cNvPr id="130" name="Rectángulo redondeado 129">
            <a:extLst>
              <a:ext uri="{FF2B5EF4-FFF2-40B4-BE49-F238E27FC236}">
                <a16:creationId xmlns:a16="http://schemas.microsoft.com/office/drawing/2014/main" id="{594B8784-4E72-8488-5C41-58FD7753A727}"/>
              </a:ext>
            </a:extLst>
          </p:cNvPr>
          <p:cNvSpPr/>
          <p:nvPr/>
        </p:nvSpPr>
        <p:spPr>
          <a:xfrm>
            <a:off x="6149660" y="5408505"/>
            <a:ext cx="1111130" cy="50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/>
              <a:t>Criterio de Eva. 4.2</a:t>
            </a:r>
          </a:p>
        </p:txBody>
      </p:sp>
      <p:sp>
        <p:nvSpPr>
          <p:cNvPr id="131" name="Rectángulo redondeado 130">
            <a:extLst>
              <a:ext uri="{FF2B5EF4-FFF2-40B4-BE49-F238E27FC236}">
                <a16:creationId xmlns:a16="http://schemas.microsoft.com/office/drawing/2014/main" id="{334FA808-9193-0ABC-C200-66070304E471}"/>
              </a:ext>
            </a:extLst>
          </p:cNvPr>
          <p:cNvSpPr/>
          <p:nvPr/>
        </p:nvSpPr>
        <p:spPr>
          <a:xfrm>
            <a:off x="2281344" y="5993304"/>
            <a:ext cx="4983565" cy="3282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Contenidos.</a:t>
            </a:r>
          </a:p>
        </p:txBody>
      </p:sp>
      <p:sp>
        <p:nvSpPr>
          <p:cNvPr id="132" name="Flecha abajo 131">
            <a:extLst>
              <a:ext uri="{FF2B5EF4-FFF2-40B4-BE49-F238E27FC236}">
                <a16:creationId xmlns:a16="http://schemas.microsoft.com/office/drawing/2014/main" id="{CA4C2090-2FB8-4917-B27D-EE0517AD06B0}"/>
              </a:ext>
            </a:extLst>
          </p:cNvPr>
          <p:cNvSpPr/>
          <p:nvPr/>
        </p:nvSpPr>
        <p:spPr>
          <a:xfrm flipH="1">
            <a:off x="4219349" y="3599918"/>
            <a:ext cx="303223" cy="28369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Flecha abajo 132">
            <a:extLst>
              <a:ext uri="{FF2B5EF4-FFF2-40B4-BE49-F238E27FC236}">
                <a16:creationId xmlns:a16="http://schemas.microsoft.com/office/drawing/2014/main" id="{EA550B0B-3510-F721-0D6D-988493754497}"/>
              </a:ext>
            </a:extLst>
          </p:cNvPr>
          <p:cNvSpPr/>
          <p:nvPr/>
        </p:nvSpPr>
        <p:spPr>
          <a:xfrm>
            <a:off x="4711427" y="4645141"/>
            <a:ext cx="206953" cy="290971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Flecha abajo 133">
            <a:extLst>
              <a:ext uri="{FF2B5EF4-FFF2-40B4-BE49-F238E27FC236}">
                <a16:creationId xmlns:a16="http://schemas.microsoft.com/office/drawing/2014/main" id="{3DAF22D2-2F5C-DCAF-BCBB-4D3239E71DD8}"/>
              </a:ext>
            </a:extLst>
          </p:cNvPr>
          <p:cNvSpPr/>
          <p:nvPr/>
        </p:nvSpPr>
        <p:spPr>
          <a:xfrm>
            <a:off x="2388457" y="4199097"/>
            <a:ext cx="161910" cy="172395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Rectángulo redondeado 134">
            <a:hlinkClick r:id="" action="ppaction://noaction"/>
            <a:extLst>
              <a:ext uri="{FF2B5EF4-FFF2-40B4-BE49-F238E27FC236}">
                <a16:creationId xmlns:a16="http://schemas.microsoft.com/office/drawing/2014/main" id="{D22A18CA-2E08-5BEC-F760-8DB1415814E9}"/>
              </a:ext>
            </a:extLst>
          </p:cNvPr>
          <p:cNvSpPr/>
          <p:nvPr/>
        </p:nvSpPr>
        <p:spPr>
          <a:xfrm>
            <a:off x="1536323" y="3787428"/>
            <a:ext cx="718509" cy="25341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_tradnl" sz="1400" dirty="0">
                <a:solidFill>
                  <a:schemeClr val="tx1"/>
                </a:solidFill>
              </a:rPr>
              <a:t>Situaciones de aprendizaje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7F3661EB-CC36-32B8-F449-BCD31FC74527}"/>
              </a:ext>
            </a:extLst>
          </p:cNvPr>
          <p:cNvSpPr txBox="1"/>
          <p:nvPr/>
        </p:nvSpPr>
        <p:spPr>
          <a:xfrm>
            <a:off x="7599405" y="1292234"/>
            <a:ext cx="395416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dirty="0"/>
              <a:t>Mapa relaciones objetivos de etapa con Perfil de salida</a:t>
            </a:r>
          </a:p>
        </p:txBody>
      </p:sp>
      <p:sp>
        <p:nvSpPr>
          <p:cNvPr id="137" name="CuadroTexto 136">
            <a:hlinkClick r:id="" action="ppaction://noaction"/>
            <a:extLst>
              <a:ext uri="{FF2B5EF4-FFF2-40B4-BE49-F238E27FC236}">
                <a16:creationId xmlns:a16="http://schemas.microsoft.com/office/drawing/2014/main" id="{E22272D2-0B94-F57D-76AE-EE44D511535B}"/>
              </a:ext>
            </a:extLst>
          </p:cNvPr>
          <p:cNvSpPr txBox="1"/>
          <p:nvPr/>
        </p:nvSpPr>
        <p:spPr>
          <a:xfrm>
            <a:off x="7599404" y="3187466"/>
            <a:ext cx="395416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dirty="0"/>
              <a:t>Mapa relaciones competenciales</a:t>
            </a:r>
          </a:p>
        </p:txBody>
      </p:sp>
      <p:sp>
        <p:nvSpPr>
          <p:cNvPr id="138" name="CuadroTexto 137">
            <a:hlinkClick r:id="" action="ppaction://noaction"/>
            <a:extLst>
              <a:ext uri="{FF2B5EF4-FFF2-40B4-BE49-F238E27FC236}">
                <a16:creationId xmlns:a16="http://schemas.microsoft.com/office/drawing/2014/main" id="{0425CA16-A469-CA22-4A72-AA7B1A514244}"/>
              </a:ext>
            </a:extLst>
          </p:cNvPr>
          <p:cNvSpPr txBox="1"/>
          <p:nvPr/>
        </p:nvSpPr>
        <p:spPr>
          <a:xfrm>
            <a:off x="7599404" y="4941360"/>
            <a:ext cx="395416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dirty="0"/>
              <a:t>Mapa relaciones </a:t>
            </a:r>
            <a:r>
              <a:rPr lang="es-ES_tradnl" dirty="0" err="1"/>
              <a:t>criteriales</a:t>
            </a:r>
            <a:endParaRPr lang="es-ES_tradnl" dirty="0"/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5D081C35-77FC-89C2-7D2F-7571AA4FC0F0}"/>
              </a:ext>
            </a:extLst>
          </p:cNvPr>
          <p:cNvSpPr txBox="1"/>
          <p:nvPr/>
        </p:nvSpPr>
        <p:spPr>
          <a:xfrm>
            <a:off x="7390765" y="5982278"/>
            <a:ext cx="416280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1600" dirty="0"/>
              <a:t>Contenidos área/Contenidos transversales</a:t>
            </a:r>
          </a:p>
        </p:txBody>
      </p:sp>
    </p:spTree>
    <p:extLst>
      <p:ext uri="{BB962C8B-B14F-4D97-AF65-F5344CB8AC3E}">
        <p14:creationId xmlns:p14="http://schemas.microsoft.com/office/powerpoint/2010/main" val="14473772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0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5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0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5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13 Rectángulo redondeado">
            <a:extLst>
              <a:ext uri="{FF2B5EF4-FFF2-40B4-BE49-F238E27FC236}">
                <a16:creationId xmlns:a16="http://schemas.microsoft.com/office/drawing/2014/main" id="{7E89A91A-63D3-1429-9DCB-F17FE1B831AB}"/>
              </a:ext>
            </a:extLst>
          </p:cNvPr>
          <p:cNvSpPr/>
          <p:nvPr/>
        </p:nvSpPr>
        <p:spPr>
          <a:xfrm>
            <a:off x="815413" y="938808"/>
            <a:ext cx="10608000" cy="4416491"/>
          </a:xfrm>
          <a:prstGeom prst="roundRect">
            <a:avLst/>
          </a:prstGeom>
          <a:noFill/>
          <a:ln w="25400" cap="flat" cmpd="sng" algn="ctr">
            <a:solidFill>
              <a:srgbClr val="84AA33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5333" kern="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Gill Sans MT"/>
              </a:rPr>
              <a:t>CURRÍCULO ÁREAS</a:t>
            </a:r>
          </a:p>
          <a:p>
            <a:pPr algn="ctr" defTabSz="1219170">
              <a:defRPr/>
            </a:pPr>
            <a:endParaRPr lang="es-ES" sz="5867" kern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Gill Sans MT"/>
            </a:endParaRPr>
          </a:p>
          <a:p>
            <a:pPr algn="ctr" defTabSz="1219170">
              <a:defRPr/>
            </a:pPr>
            <a:endParaRPr lang="es-ES" sz="5867" kern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Gill Sans MT"/>
            </a:endParaRPr>
          </a:p>
          <a:p>
            <a:pPr algn="ctr" defTabSz="1219170">
              <a:defRPr/>
            </a:pPr>
            <a:endParaRPr lang="es-ES" sz="5867" kern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Gill Sans MT"/>
            </a:endParaRPr>
          </a:p>
          <a:p>
            <a:pPr algn="ctr" defTabSz="1219170">
              <a:defRPr/>
            </a:pPr>
            <a:endParaRPr lang="es-ES" sz="5867" kern="0" dirty="0">
              <a:solidFill>
                <a:sysClr val="window" lastClr="FFFFFF"/>
              </a:solidFill>
              <a:latin typeface="Gill Sans MT"/>
            </a:endParaRPr>
          </a:p>
        </p:txBody>
      </p:sp>
      <p:sp>
        <p:nvSpPr>
          <p:cNvPr id="109" name="54 Rectángulo redondeado">
            <a:extLst>
              <a:ext uri="{FF2B5EF4-FFF2-40B4-BE49-F238E27FC236}">
                <a16:creationId xmlns:a16="http://schemas.microsoft.com/office/drawing/2014/main" id="{80643844-A6A9-34C2-52A9-2C48B57FDC1A}"/>
              </a:ext>
            </a:extLst>
          </p:cNvPr>
          <p:cNvSpPr/>
          <p:nvPr/>
        </p:nvSpPr>
        <p:spPr>
          <a:xfrm>
            <a:off x="1759365" y="2437635"/>
            <a:ext cx="5669808" cy="523099"/>
          </a:xfrm>
          <a:prstGeom prst="roundRect">
            <a:avLst/>
          </a:prstGeom>
          <a:solidFill>
            <a:srgbClr val="873624">
              <a:lumMod val="60000"/>
              <a:lumOff val="40000"/>
            </a:srgbClr>
          </a:solidFill>
          <a:ln w="15875" cap="flat" cmpd="sng" algn="ctr">
            <a:solidFill>
              <a:srgbClr val="873624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2133" b="1" kern="0">
                <a:solidFill>
                  <a:sysClr val="window" lastClr="FFFFFF"/>
                </a:solidFill>
                <a:latin typeface="Century Gothic"/>
              </a:rPr>
              <a:t>Competencias Específicas</a:t>
            </a:r>
          </a:p>
        </p:txBody>
      </p:sp>
      <p:sp>
        <p:nvSpPr>
          <p:cNvPr id="110" name="105 Rectángulo redondeado">
            <a:extLst>
              <a:ext uri="{FF2B5EF4-FFF2-40B4-BE49-F238E27FC236}">
                <a16:creationId xmlns:a16="http://schemas.microsoft.com/office/drawing/2014/main" id="{91EF8666-1D9B-7B5B-1279-407B570F6F5B}"/>
              </a:ext>
            </a:extLst>
          </p:cNvPr>
          <p:cNvSpPr/>
          <p:nvPr/>
        </p:nvSpPr>
        <p:spPr>
          <a:xfrm>
            <a:off x="1740661" y="3422225"/>
            <a:ext cx="5688512" cy="576000"/>
          </a:xfrm>
          <a:prstGeom prst="roundRect">
            <a:avLst/>
          </a:prstGeom>
          <a:solidFill>
            <a:srgbClr val="D0BE40">
              <a:lumMod val="75000"/>
            </a:srgbClr>
          </a:solidFill>
          <a:ln w="15875" cap="flat" cmpd="sng" algn="ctr">
            <a:solidFill>
              <a:srgbClr val="D0BE4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2133" b="1" kern="0">
                <a:solidFill>
                  <a:sysClr val="window" lastClr="FFFFFF"/>
                </a:solidFill>
                <a:latin typeface="Century Gothic"/>
              </a:rPr>
              <a:t>Criterios de Evaluación</a:t>
            </a:r>
          </a:p>
        </p:txBody>
      </p:sp>
      <p:sp>
        <p:nvSpPr>
          <p:cNvPr id="111" name="138 Rectángulo redondeado">
            <a:extLst>
              <a:ext uri="{FF2B5EF4-FFF2-40B4-BE49-F238E27FC236}">
                <a16:creationId xmlns:a16="http://schemas.microsoft.com/office/drawing/2014/main" id="{E0CBD89E-C2E1-FC5B-F65D-AD261BF849F6}"/>
              </a:ext>
            </a:extLst>
          </p:cNvPr>
          <p:cNvSpPr/>
          <p:nvPr/>
        </p:nvSpPr>
        <p:spPr>
          <a:xfrm>
            <a:off x="1759365" y="4433755"/>
            <a:ext cx="5669808" cy="624000"/>
          </a:xfrm>
          <a:prstGeom prst="roundRect">
            <a:avLst/>
          </a:prstGeom>
          <a:solidFill>
            <a:srgbClr val="AEB795">
              <a:lumMod val="75000"/>
            </a:srgbClr>
          </a:solidFill>
          <a:ln w="15875" cap="flat" cmpd="sng" algn="ctr">
            <a:solidFill>
              <a:srgbClr val="AEB795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2133" b="1" kern="0">
                <a:solidFill>
                  <a:sysClr val="window" lastClr="FFFFFF"/>
                </a:solidFill>
                <a:latin typeface="Century Gothic"/>
              </a:rPr>
              <a:t>Contenidos</a:t>
            </a:r>
          </a:p>
        </p:txBody>
      </p:sp>
      <p:sp>
        <p:nvSpPr>
          <p:cNvPr id="112" name="24 Rectángulo redondeado">
            <a:extLst>
              <a:ext uri="{FF2B5EF4-FFF2-40B4-BE49-F238E27FC236}">
                <a16:creationId xmlns:a16="http://schemas.microsoft.com/office/drawing/2014/main" id="{A89285A1-691E-59D1-F1A3-61E018C125B5}"/>
              </a:ext>
            </a:extLst>
          </p:cNvPr>
          <p:cNvSpPr/>
          <p:nvPr/>
        </p:nvSpPr>
        <p:spPr>
          <a:xfrm rot="21021131">
            <a:off x="4422248" y="5242967"/>
            <a:ext cx="1703955" cy="469931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solidFill>
                  <a:sysClr val="windowText" lastClr="000000"/>
                </a:solidFill>
                <a:latin typeface="Gill Sans MT"/>
              </a:rPr>
              <a:t>Anexo III Decreto 38 Primaria</a:t>
            </a:r>
          </a:p>
        </p:txBody>
      </p:sp>
      <p:sp>
        <p:nvSpPr>
          <p:cNvPr id="2" name="Rectángulo 152">
            <a:extLst>
              <a:ext uri="{FF2B5EF4-FFF2-40B4-BE49-F238E27FC236}">
                <a16:creationId xmlns:a16="http://schemas.microsoft.com/office/drawing/2014/main" id="{0267D631-F751-900A-7A6B-D10C435496F0}"/>
              </a:ext>
            </a:extLst>
          </p:cNvPr>
          <p:cNvSpPr/>
          <p:nvPr/>
        </p:nvSpPr>
        <p:spPr>
          <a:xfrm>
            <a:off x="7961940" y="3498313"/>
            <a:ext cx="1200000" cy="432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/>
              <a:t>Curso  y área</a:t>
            </a:r>
          </a:p>
        </p:txBody>
      </p:sp>
      <p:sp>
        <p:nvSpPr>
          <p:cNvPr id="4" name="Rectángulo 152">
            <a:extLst>
              <a:ext uri="{FF2B5EF4-FFF2-40B4-BE49-F238E27FC236}">
                <a16:creationId xmlns:a16="http://schemas.microsoft.com/office/drawing/2014/main" id="{3331E03E-DB01-FD01-AF43-18F3D80B98D0}"/>
              </a:ext>
            </a:extLst>
          </p:cNvPr>
          <p:cNvSpPr/>
          <p:nvPr/>
        </p:nvSpPr>
        <p:spPr>
          <a:xfrm>
            <a:off x="7961940" y="2528733"/>
            <a:ext cx="1200000" cy="432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/>
              <a:t>Etapa  y área</a:t>
            </a:r>
          </a:p>
        </p:txBody>
      </p:sp>
      <p:sp>
        <p:nvSpPr>
          <p:cNvPr id="5" name="Rectángulo 152">
            <a:extLst>
              <a:ext uri="{FF2B5EF4-FFF2-40B4-BE49-F238E27FC236}">
                <a16:creationId xmlns:a16="http://schemas.microsoft.com/office/drawing/2014/main" id="{61D3DD4B-6E85-76C7-59CB-A3D8A423CF12}"/>
              </a:ext>
            </a:extLst>
          </p:cNvPr>
          <p:cNvSpPr/>
          <p:nvPr/>
        </p:nvSpPr>
        <p:spPr>
          <a:xfrm>
            <a:off x="7961940" y="4529755"/>
            <a:ext cx="1200000" cy="432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/>
              <a:t>Curso  y área</a:t>
            </a:r>
          </a:p>
        </p:txBody>
      </p:sp>
      <p:sp>
        <p:nvSpPr>
          <p:cNvPr id="3" name="24 Rectángulo redondeado">
            <a:extLst>
              <a:ext uri="{FF2B5EF4-FFF2-40B4-BE49-F238E27FC236}">
                <a16:creationId xmlns:a16="http://schemas.microsoft.com/office/drawing/2014/main" id="{0D91DB81-BD02-44C7-0C7A-2EF34DDC6865}"/>
              </a:ext>
            </a:extLst>
          </p:cNvPr>
          <p:cNvSpPr/>
          <p:nvPr/>
        </p:nvSpPr>
        <p:spPr>
          <a:xfrm rot="21021131">
            <a:off x="2319128" y="5346599"/>
            <a:ext cx="1703955" cy="469931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solidFill>
                  <a:sysClr val="windowText" lastClr="000000"/>
                </a:solidFill>
                <a:latin typeface="Gill Sans MT"/>
              </a:rPr>
              <a:t>Anexo III Decreto 37 Infantil</a:t>
            </a:r>
          </a:p>
        </p:txBody>
      </p:sp>
    </p:spTree>
    <p:extLst>
      <p:ext uri="{BB962C8B-B14F-4D97-AF65-F5344CB8AC3E}">
        <p14:creationId xmlns:p14="http://schemas.microsoft.com/office/powerpoint/2010/main" val="4606304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8 Grupo">
            <a:extLst>
              <a:ext uri="{FF2B5EF4-FFF2-40B4-BE49-F238E27FC236}">
                <a16:creationId xmlns:a16="http://schemas.microsoft.com/office/drawing/2014/main" id="{65FA210B-604A-E56B-9413-CA49CB6A69E8}"/>
              </a:ext>
            </a:extLst>
          </p:cNvPr>
          <p:cNvGrpSpPr/>
          <p:nvPr/>
        </p:nvGrpSpPr>
        <p:grpSpPr>
          <a:xfrm>
            <a:off x="28770" y="1215458"/>
            <a:ext cx="1315572" cy="2173396"/>
            <a:chOff x="1433422" y="1758151"/>
            <a:chExt cx="511918" cy="604939"/>
          </a:xfrm>
        </p:grpSpPr>
        <p:sp>
          <p:nvSpPr>
            <p:cNvPr id="6" name="49 Rectángulo redondeado">
              <a:extLst>
                <a:ext uri="{FF2B5EF4-FFF2-40B4-BE49-F238E27FC236}">
                  <a16:creationId xmlns:a16="http://schemas.microsoft.com/office/drawing/2014/main" id="{BC2C016A-759C-C88F-5AB0-FCB3B652F469}"/>
                </a:ext>
              </a:extLst>
            </p:cNvPr>
            <p:cNvSpPr/>
            <p:nvPr/>
          </p:nvSpPr>
          <p:spPr>
            <a:xfrm>
              <a:off x="1433422" y="1758151"/>
              <a:ext cx="511918" cy="180000"/>
            </a:xfrm>
            <a:prstGeom prst="round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r>
                <a:rPr lang="es-ES" sz="1333" b="1" kern="0" dirty="0">
                  <a:latin typeface="Calibri" panose="020F0502020204030204" pitchFamily="34" charset="0"/>
                  <a:cs typeface="Calibri" panose="020F0502020204030204" pitchFamily="34" charset="0"/>
                </a:rPr>
                <a:t>CCL 1. </a:t>
              </a:r>
            </a:p>
            <a:p>
              <a:pPr algn="ctr" defTabSz="1219170">
                <a:defRPr/>
              </a:pPr>
              <a:r>
                <a:rPr lang="es-ES" sz="1333" b="1" kern="0" dirty="0">
                  <a:latin typeface="Calibri" panose="020F0502020204030204" pitchFamily="34" charset="0"/>
                  <a:cs typeface="Calibri" panose="020F0502020204030204" pitchFamily="34" charset="0"/>
                </a:rPr>
                <a:t>Expresión y comunicación</a:t>
              </a:r>
            </a:p>
          </p:txBody>
        </p:sp>
        <p:sp>
          <p:nvSpPr>
            <p:cNvPr id="8" name="51 Rectángulo redondeado">
              <a:extLst>
                <a:ext uri="{FF2B5EF4-FFF2-40B4-BE49-F238E27FC236}">
                  <a16:creationId xmlns:a16="http://schemas.microsoft.com/office/drawing/2014/main" id="{8FDC6DF2-9938-6755-227A-3BC01074A1E7}"/>
                </a:ext>
              </a:extLst>
            </p:cNvPr>
            <p:cNvSpPr/>
            <p:nvPr/>
          </p:nvSpPr>
          <p:spPr>
            <a:xfrm>
              <a:off x="1433422" y="2183090"/>
              <a:ext cx="510161" cy="180000"/>
            </a:xfrm>
            <a:prstGeom prst="round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r>
                <a:rPr lang="es-ES" sz="1333" b="1" kern="0" dirty="0">
                  <a:latin typeface="Calibri" panose="020F0502020204030204" pitchFamily="34" charset="0"/>
                  <a:cs typeface="Calibri" panose="020F0502020204030204" pitchFamily="34" charset="0"/>
                </a:rPr>
                <a:t>CCL 3.</a:t>
              </a:r>
            </a:p>
            <a:p>
              <a:pPr algn="ctr" defTabSz="1219170">
                <a:defRPr/>
              </a:pPr>
              <a:r>
                <a:rPr lang="es-ES" sz="1333" b="1" kern="0" dirty="0">
                  <a:latin typeface="Calibri" panose="020F0502020204030204" pitchFamily="34" charset="0"/>
                  <a:cs typeface="Calibri" panose="020F0502020204030204" pitchFamily="34" charset="0"/>
                </a:rPr>
                <a:t>Contraste información</a:t>
              </a:r>
            </a:p>
          </p:txBody>
        </p:sp>
      </p:grpSp>
      <p:sp>
        <p:nvSpPr>
          <p:cNvPr id="13" name="56 Rectángulo redondeado">
            <a:extLst>
              <a:ext uri="{FF2B5EF4-FFF2-40B4-BE49-F238E27FC236}">
                <a16:creationId xmlns:a16="http://schemas.microsoft.com/office/drawing/2014/main" id="{00F65B5D-2498-0897-5FD3-E14D17EE5A44}"/>
              </a:ext>
            </a:extLst>
          </p:cNvPr>
          <p:cNvSpPr/>
          <p:nvPr/>
        </p:nvSpPr>
        <p:spPr>
          <a:xfrm>
            <a:off x="1432418" y="1880906"/>
            <a:ext cx="1399823" cy="884135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CP 2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Aumentar repertorio lingüístico</a:t>
            </a:r>
          </a:p>
        </p:txBody>
      </p:sp>
      <p:sp>
        <p:nvSpPr>
          <p:cNvPr id="19" name="62 Rectángulo redondeado">
            <a:extLst>
              <a:ext uri="{FF2B5EF4-FFF2-40B4-BE49-F238E27FC236}">
                <a16:creationId xmlns:a16="http://schemas.microsoft.com/office/drawing/2014/main" id="{A0279B55-A816-3034-0611-EC92A46AE50C}"/>
              </a:ext>
            </a:extLst>
          </p:cNvPr>
          <p:cNvSpPr/>
          <p:nvPr/>
        </p:nvSpPr>
        <p:spPr>
          <a:xfrm>
            <a:off x="2876951" y="3507563"/>
            <a:ext cx="1439011" cy="644884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STEM 4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Interpretación científica</a:t>
            </a:r>
          </a:p>
        </p:txBody>
      </p:sp>
      <p:sp>
        <p:nvSpPr>
          <p:cNvPr id="29" name="72 Rectángulo redondeado">
            <a:extLst>
              <a:ext uri="{FF2B5EF4-FFF2-40B4-BE49-F238E27FC236}">
                <a16:creationId xmlns:a16="http://schemas.microsoft.com/office/drawing/2014/main" id="{AFD9D879-B617-4BC6-5E84-BA0297C2703F}"/>
              </a:ext>
            </a:extLst>
          </p:cNvPr>
          <p:cNvSpPr/>
          <p:nvPr/>
        </p:nvSpPr>
        <p:spPr>
          <a:xfrm>
            <a:off x="5759391" y="2000382"/>
            <a:ext cx="1622756" cy="645050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CPSAA 2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Hábitos vida saludable</a:t>
            </a:r>
          </a:p>
        </p:txBody>
      </p:sp>
      <p:sp>
        <p:nvSpPr>
          <p:cNvPr id="41" name="84 Rectángulo redondeado">
            <a:extLst>
              <a:ext uri="{FF2B5EF4-FFF2-40B4-BE49-F238E27FC236}">
                <a16:creationId xmlns:a16="http://schemas.microsoft.com/office/drawing/2014/main" id="{03A7716F-9549-08BB-8618-C488A17E9C5F}"/>
              </a:ext>
            </a:extLst>
          </p:cNvPr>
          <p:cNvSpPr/>
          <p:nvPr/>
        </p:nvSpPr>
        <p:spPr>
          <a:xfrm>
            <a:off x="9047216" y="2748739"/>
            <a:ext cx="1456481" cy="645163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CE 3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Creación soluciones</a:t>
            </a:r>
          </a:p>
        </p:txBody>
      </p:sp>
      <p:sp>
        <p:nvSpPr>
          <p:cNvPr id="46" name="89 Rectángulo redondeado">
            <a:extLst>
              <a:ext uri="{FF2B5EF4-FFF2-40B4-BE49-F238E27FC236}">
                <a16:creationId xmlns:a16="http://schemas.microsoft.com/office/drawing/2014/main" id="{9F66AE0A-7C16-C14B-DB76-3D20F5EB38E0}"/>
              </a:ext>
            </a:extLst>
          </p:cNvPr>
          <p:cNvSpPr/>
          <p:nvPr/>
        </p:nvSpPr>
        <p:spPr>
          <a:xfrm>
            <a:off x="10575990" y="3494200"/>
            <a:ext cx="1612137" cy="886792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CCEC 4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Elaborar propuestas artísticas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5836CCD4-F6D2-363C-5F71-7CEEE61EEEAF}"/>
              </a:ext>
            </a:extLst>
          </p:cNvPr>
          <p:cNvSpPr txBox="1"/>
          <p:nvPr/>
        </p:nvSpPr>
        <p:spPr>
          <a:xfrm>
            <a:off x="6305112" y="5560842"/>
            <a:ext cx="4299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/>
              <a:t>CIENCIAS NATURALES. ETAPA.</a:t>
            </a:r>
          </a:p>
        </p:txBody>
      </p:sp>
      <p:sp>
        <p:nvSpPr>
          <p:cNvPr id="48" name="54 Rectángulo redondeado">
            <a:extLst>
              <a:ext uri="{FF2B5EF4-FFF2-40B4-BE49-F238E27FC236}">
                <a16:creationId xmlns:a16="http://schemas.microsoft.com/office/drawing/2014/main" id="{53EE3CA9-EC06-50AE-5569-D6D433BD36B3}"/>
              </a:ext>
            </a:extLst>
          </p:cNvPr>
          <p:cNvSpPr/>
          <p:nvPr/>
        </p:nvSpPr>
        <p:spPr>
          <a:xfrm>
            <a:off x="1105809" y="498216"/>
            <a:ext cx="9163868" cy="523099"/>
          </a:xfrm>
          <a:prstGeom prst="roundRect">
            <a:avLst/>
          </a:prstGeom>
          <a:solidFill>
            <a:srgbClr val="873624">
              <a:lumMod val="60000"/>
              <a:lumOff val="40000"/>
            </a:srgbClr>
          </a:solidFill>
          <a:ln w="15875" cap="flat" cmpd="sng" algn="ctr">
            <a:solidFill>
              <a:srgbClr val="873624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2133" b="1" kern="0" dirty="0">
                <a:solidFill>
                  <a:sysClr val="window" lastClr="FFFFFF"/>
                </a:solidFill>
                <a:latin typeface="Century Gothic"/>
              </a:rPr>
              <a:t>Competencia Específica 1. Uso de dispositivos y recursos digitales.</a:t>
            </a:r>
          </a:p>
        </p:txBody>
      </p:sp>
      <p:sp>
        <p:nvSpPr>
          <p:cNvPr id="49" name="24 Rectángulo redondeado">
            <a:extLst>
              <a:ext uri="{FF2B5EF4-FFF2-40B4-BE49-F238E27FC236}">
                <a16:creationId xmlns:a16="http://schemas.microsoft.com/office/drawing/2014/main" id="{D6F24552-4D1D-774C-673D-6E737103F398}"/>
              </a:ext>
            </a:extLst>
          </p:cNvPr>
          <p:cNvSpPr/>
          <p:nvPr/>
        </p:nvSpPr>
        <p:spPr>
          <a:xfrm>
            <a:off x="809370" y="5577081"/>
            <a:ext cx="3053441" cy="469931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>
                <a:solidFill>
                  <a:sysClr val="windowText" lastClr="000000"/>
                </a:solidFill>
                <a:latin typeface="Gill Sans MT"/>
              </a:rPr>
              <a:t>Anexo III Decreto Primaria</a:t>
            </a:r>
          </a:p>
        </p:txBody>
      </p:sp>
      <p:sp>
        <p:nvSpPr>
          <p:cNvPr id="2" name="74 Rectángulo redondeado">
            <a:extLst>
              <a:ext uri="{FF2B5EF4-FFF2-40B4-BE49-F238E27FC236}">
                <a16:creationId xmlns:a16="http://schemas.microsoft.com/office/drawing/2014/main" id="{2E05F1D1-11B0-CC41-9862-B42A92DC90A3}"/>
              </a:ext>
            </a:extLst>
          </p:cNvPr>
          <p:cNvSpPr/>
          <p:nvPr/>
        </p:nvSpPr>
        <p:spPr>
          <a:xfrm>
            <a:off x="5755496" y="3517625"/>
            <a:ext cx="1622756" cy="645050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CPSAA 4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Procesos de aprendizaje</a:t>
            </a:r>
          </a:p>
        </p:txBody>
      </p:sp>
      <p:sp>
        <p:nvSpPr>
          <p:cNvPr id="3" name="65 Rectángulo redondeado">
            <a:extLst>
              <a:ext uri="{FF2B5EF4-FFF2-40B4-BE49-F238E27FC236}">
                <a16:creationId xmlns:a16="http://schemas.microsoft.com/office/drawing/2014/main" id="{F8D4CC48-7D48-E9CF-FDF6-6512C2BED743}"/>
              </a:ext>
            </a:extLst>
          </p:cNvPr>
          <p:cNvSpPr/>
          <p:nvPr/>
        </p:nvSpPr>
        <p:spPr>
          <a:xfrm>
            <a:off x="4406012" y="1215461"/>
            <a:ext cx="1281733" cy="646696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CD 1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Búsqueda</a:t>
            </a:r>
          </a:p>
        </p:txBody>
      </p:sp>
      <p:sp>
        <p:nvSpPr>
          <p:cNvPr id="4" name="66 Rectángulo redondeado">
            <a:extLst>
              <a:ext uri="{FF2B5EF4-FFF2-40B4-BE49-F238E27FC236}">
                <a16:creationId xmlns:a16="http://schemas.microsoft.com/office/drawing/2014/main" id="{53366290-DA5F-C1BB-A886-5CDB4FC27AF0}"/>
              </a:ext>
            </a:extLst>
          </p:cNvPr>
          <p:cNvSpPr/>
          <p:nvPr/>
        </p:nvSpPr>
        <p:spPr>
          <a:xfrm>
            <a:off x="4409086" y="1992890"/>
            <a:ext cx="1281733" cy="646696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CD 2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Creación contenido</a:t>
            </a:r>
          </a:p>
        </p:txBody>
      </p:sp>
      <p:sp>
        <p:nvSpPr>
          <p:cNvPr id="7" name="67 Rectángulo redondeado">
            <a:extLst>
              <a:ext uri="{FF2B5EF4-FFF2-40B4-BE49-F238E27FC236}">
                <a16:creationId xmlns:a16="http://schemas.microsoft.com/office/drawing/2014/main" id="{CF5404DB-C09D-A853-01D8-44670589A62D}"/>
              </a:ext>
            </a:extLst>
          </p:cNvPr>
          <p:cNvSpPr/>
          <p:nvPr/>
        </p:nvSpPr>
        <p:spPr>
          <a:xfrm>
            <a:off x="4406012" y="2742162"/>
            <a:ext cx="1281733" cy="646696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CD 3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Colaboración entorno</a:t>
            </a:r>
          </a:p>
        </p:txBody>
      </p:sp>
      <p:sp>
        <p:nvSpPr>
          <p:cNvPr id="9" name="68 Rectángulo redondeado">
            <a:extLst>
              <a:ext uri="{FF2B5EF4-FFF2-40B4-BE49-F238E27FC236}">
                <a16:creationId xmlns:a16="http://schemas.microsoft.com/office/drawing/2014/main" id="{82D43FB7-45F7-CFB6-9B88-8BE730C85FCB}"/>
              </a:ext>
            </a:extLst>
          </p:cNvPr>
          <p:cNvSpPr/>
          <p:nvPr/>
        </p:nvSpPr>
        <p:spPr>
          <a:xfrm>
            <a:off x="4406010" y="3514004"/>
            <a:ext cx="1281733" cy="646696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CD 4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Hábitos y seguridad</a:t>
            </a:r>
          </a:p>
        </p:txBody>
      </p:sp>
      <p:sp>
        <p:nvSpPr>
          <p:cNvPr id="11" name="69 Rectángulo redondeado">
            <a:extLst>
              <a:ext uri="{FF2B5EF4-FFF2-40B4-BE49-F238E27FC236}">
                <a16:creationId xmlns:a16="http://schemas.microsoft.com/office/drawing/2014/main" id="{594349A7-711C-65E2-14A3-CC25847040DC}"/>
              </a:ext>
            </a:extLst>
          </p:cNvPr>
          <p:cNvSpPr/>
          <p:nvPr/>
        </p:nvSpPr>
        <p:spPr>
          <a:xfrm>
            <a:off x="4406012" y="4262570"/>
            <a:ext cx="1281733" cy="839896"/>
          </a:xfrm>
          <a:prstGeom prst="roundRect">
            <a:avLst/>
          </a:prstGeom>
          <a:solidFill>
            <a:srgbClr val="FEB80A"/>
          </a:solidFill>
          <a:ln w="25400" cap="flat" cmpd="sng" algn="ctr">
            <a:solidFill>
              <a:srgbClr val="FEB80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CD 5</a:t>
            </a:r>
          </a:p>
          <a:p>
            <a:pPr algn="ctr" defTabSz="1219170">
              <a:defRPr/>
            </a:pPr>
            <a:r>
              <a:rPr lang="es-ES" sz="1333" b="1" kern="0" dirty="0">
                <a:latin typeface="Calibri" panose="020F0502020204030204" pitchFamily="34" charset="0"/>
                <a:cs typeface="Calibri" panose="020F0502020204030204" pitchFamily="34" charset="0"/>
              </a:rPr>
              <a:t>Soluciones digitales y tecnológicas</a:t>
            </a:r>
          </a:p>
        </p:txBody>
      </p:sp>
    </p:spTree>
    <p:extLst>
      <p:ext uri="{BB962C8B-B14F-4D97-AF65-F5344CB8AC3E}">
        <p14:creationId xmlns:p14="http://schemas.microsoft.com/office/powerpoint/2010/main" val="2778708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914</TotalTime>
  <Words>2921</Words>
  <Application>Microsoft Macintosh PowerPoint</Application>
  <PresentationFormat>Panorámica</PresentationFormat>
  <Paragraphs>919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3" baseType="lpstr">
      <vt:lpstr>Aptos</vt:lpstr>
      <vt:lpstr>Aptos Display</vt:lpstr>
      <vt:lpstr>Arial</vt:lpstr>
      <vt:lpstr>Arial Narrow</vt:lpstr>
      <vt:lpstr>Calibri</vt:lpstr>
      <vt:lpstr>Century Gothic</vt:lpstr>
      <vt:lpstr>Gill Sans MT</vt:lpstr>
      <vt:lpstr>Tema de Office</vt:lpstr>
      <vt:lpstr>Situaciones de aprendizaje: de la teoría a la práctica.</vt:lpstr>
      <vt:lpstr>Contenido de la sesión</vt:lpstr>
      <vt:lpstr>Presentación de PowerPoint</vt:lpstr>
      <vt:lpstr>Es un elemento más.  No es “EL” elemento.  ¿Qué es lo importante en mi docencia? ¿Evaluar o enseñar?</vt:lpstr>
      <vt:lpstr>Presentación de PowerPoint</vt:lpstr>
      <vt:lpstr>Presentación de PowerPoint</vt:lpstr>
      <vt:lpstr>1.- Estructura curricular. Relaciones de elementos curriculares.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B. Características de la evaluación. Educación Infantil.</vt:lpstr>
      <vt:lpstr>B. Características de la evaluación. Educación primaria.</vt:lpstr>
      <vt:lpstr>Presentación de PowerPoint</vt:lpstr>
      <vt:lpstr>Proceso de análisis</vt:lpstr>
      <vt:lpstr>2. Puesta en práctica</vt:lpstr>
      <vt:lpstr>Presentación de PowerPoint</vt:lpstr>
      <vt:lpstr>Registro mediante instrumentos de evaluación</vt:lpstr>
      <vt:lpstr>Registro mediante criterios de evaluación.</vt:lpstr>
      <vt:lpstr>Presentación de PowerPoint</vt:lpstr>
      <vt:lpstr>Presentación de PowerPoint</vt:lpstr>
      <vt:lpstr>Presentación de PowerPoint</vt:lpstr>
      <vt:lpstr>¿Cómo hacer un registro desde criterios de evaluación?</vt:lpstr>
      <vt:lpstr>¿Cómo hacer un registro desde criterios de evaluación?</vt:lpstr>
      <vt:lpstr>Presentación de PowerPoint</vt:lpstr>
      <vt:lpstr>Presentación de PowerPoint</vt:lpstr>
      <vt:lpstr>¿Cómo hacer un registro desde criterios de evaluación?</vt:lpstr>
      <vt:lpstr>Presentación de PowerPoint</vt:lpstr>
      <vt:lpstr>Presentación de PowerPoint</vt:lpstr>
      <vt:lpstr>Presentación de PowerPoint</vt:lpstr>
      <vt:lpstr>Presentación de PowerPoint</vt:lpstr>
      <vt:lpstr>CONCLUSIÓN.</vt:lpstr>
      <vt:lpstr>MUCHAS GRACIAS POR VUESTRA PACIENCIA.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Situaciones de aprendizaje: de la teoría a la práctica.</dc:title>
  <dc:creator>JOSÉ MANUEL Jordán Silva</dc:creator>
  <cp:lastModifiedBy>JOSE MANUEL JORDAN SILVA</cp:lastModifiedBy>
  <cp:revision>1</cp:revision>
  <dcterms:created xsi:type="dcterms:W3CDTF">2024-01-04T09:12:45Z</dcterms:created>
  <dcterms:modified xsi:type="dcterms:W3CDTF">2024-02-05T19:54:05Z</dcterms:modified>
</cp:coreProperties>
</file>